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7" r:id="rId3"/>
    <p:sldId id="300" r:id="rId4"/>
    <p:sldId id="263" r:id="rId5"/>
    <p:sldId id="258" r:id="rId6"/>
    <p:sldId id="267" r:id="rId7"/>
    <p:sldId id="269" r:id="rId8"/>
    <p:sldId id="270" r:id="rId9"/>
    <p:sldId id="271" r:id="rId10"/>
    <p:sldId id="272" r:id="rId11"/>
    <p:sldId id="286" r:id="rId12"/>
    <p:sldId id="284" r:id="rId13"/>
    <p:sldId id="274" r:id="rId14"/>
    <p:sldId id="290" r:id="rId15"/>
    <p:sldId id="291" r:id="rId16"/>
    <p:sldId id="292" r:id="rId17"/>
    <p:sldId id="275" r:id="rId18"/>
    <p:sldId id="293" r:id="rId19"/>
    <p:sldId id="294" r:id="rId20"/>
    <p:sldId id="295" r:id="rId21"/>
    <p:sldId id="297" r:id="rId22"/>
  </p:sldIdLst>
  <p:sldSz cx="12192000" cy="6858000"/>
  <p:notesSz cx="6858000" cy="9144000"/>
  <p:embeddedFontLst>
    <p:embeddedFont>
      <p:font typeface="钟齐李洤标准草书符号" panose="02010600030101010101" pitchFamily="2" charset="-122"/>
      <p:regular r:id="rId29"/>
    </p:embeddedFont>
    <p:embeddedFont>
      <p:font typeface="方正兰亭超细黑简体" panose="02000000000000000000" pitchFamily="2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Calibri Light" panose="020F0302020204030204" charset="0"/>
      <p:regular r:id="rId35"/>
      <p:italic r:id="rId3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昀东" initials="李昀东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B5A"/>
    <a:srgbClr val="5A76AE"/>
    <a:srgbClr val="FEFEFE"/>
    <a:srgbClr val="404040"/>
    <a:srgbClr val="444444"/>
    <a:srgbClr val="E4E4E4"/>
    <a:srgbClr val="FFFFFF"/>
    <a:srgbClr val="354C75"/>
    <a:srgbClr val="C7A167"/>
    <a:srgbClr val="D7BD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762" y="66"/>
      </p:cViewPr>
      <p:guideLst>
        <p:guide orient="horz" pos="2160"/>
        <p:guide orient="horz" pos="3203"/>
        <p:guide orient="horz" pos="2614"/>
        <p:guide pos="438"/>
        <p:guide pos="721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172AF-10DE-4298-9994-83EB189CC9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E9596-A758-40A1-A24B-B878824009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emf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emf"/><Relationship Id="rId2" Type="http://schemas.openxmlformats.org/officeDocument/2006/relationships/image" Target="../media/image16.jpeg"/><Relationship Id="rId1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emf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719595" y="0"/>
            <a:ext cx="10867019" cy="64479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41300" dirty="0">
                <a:solidFill>
                  <a:schemeClr val="bg1">
                    <a:lumMod val="75000"/>
                    <a:alpha val="30000"/>
                  </a:schemeClr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青黛</a:t>
            </a:r>
            <a:endParaRPr lang="zh-CN" altLang="en-US" sz="41300" dirty="0">
              <a:solidFill>
                <a:schemeClr val="bg1">
                  <a:lumMod val="75000"/>
                  <a:alpha val="30000"/>
                </a:schemeClr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88370" y="-16329"/>
            <a:ext cx="3218240" cy="6228414"/>
            <a:chOff x="4768610" y="-1"/>
            <a:chExt cx="2708032" cy="622841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8" name="组合 27"/>
            <p:cNvGrpSpPr/>
            <p:nvPr/>
          </p:nvGrpSpPr>
          <p:grpSpPr>
            <a:xfrm>
              <a:off x="4768610" y="4873500"/>
              <a:ext cx="2708031" cy="1354913"/>
              <a:chOff x="4768611" y="4224026"/>
              <a:chExt cx="2708031" cy="1354913"/>
            </a:xfrm>
          </p:grpSpPr>
          <p:sp>
            <p:nvSpPr>
              <p:cNvPr id="25" name="任意多边形 24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5" name="矩形 4"/>
            <p:cNvSpPr/>
            <p:nvPr/>
          </p:nvSpPr>
          <p:spPr>
            <a:xfrm>
              <a:off x="4768611" y="-1"/>
              <a:ext cx="2708031" cy="4991726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327321" y="1799567"/>
            <a:ext cx="2308324" cy="1659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黛</a:t>
            </a:r>
            <a:endParaRPr lang="zh-CN" altLang="en-US" sz="138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473255" y="2241723"/>
            <a:ext cx="338554" cy="16036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BLUE AND WHITE </a:t>
            </a:r>
            <a:endParaRPr lang="en-US" altLang="zh-CN" sz="10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88370" y="277251"/>
            <a:ext cx="2308324" cy="1569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</a:t>
            </a:r>
            <a:endParaRPr lang="zh-CN" altLang="en-US" sz="138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96546" y="4589407"/>
            <a:ext cx="295426" cy="0"/>
          </a:xfrm>
          <a:prstGeom prst="line">
            <a:avLst/>
          </a:prstGeom>
          <a:ln w="0"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87963" y="4589407"/>
            <a:ext cx="295426" cy="0"/>
          </a:xfrm>
          <a:prstGeom prst="line">
            <a:avLst/>
          </a:prstGeom>
          <a:ln w="0"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1" grpId="0"/>
      <p:bldP spid="4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845963" y="878938"/>
            <a:ext cx="1932486" cy="1932486"/>
            <a:chOff x="5166269" y="2580073"/>
            <a:chExt cx="1932486" cy="1932486"/>
          </a:xfrm>
        </p:grpSpPr>
        <p:sp>
          <p:nvSpPr>
            <p:cNvPr id="5" name="椭圆 4"/>
            <p:cNvSpPr/>
            <p:nvPr/>
          </p:nvSpPr>
          <p:spPr>
            <a:xfrm>
              <a:off x="5166269" y="2580073"/>
              <a:ext cx="1932486" cy="193248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49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6350">
              <a:solidFill>
                <a:schemeClr val="bg1">
                  <a:lumMod val="65000"/>
                  <a:alpha val="49000"/>
                </a:schemeClr>
              </a:solidFill>
            </a:ln>
            <a:effectLst>
              <a:outerShdw blurRad="279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5483224" y="2896524"/>
              <a:ext cx="1298576" cy="1299584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637326" y="2944571"/>
              <a:ext cx="948809" cy="95410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0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pPr algn="dist"/>
              <a:r>
                <a:rPr lang="zh-CN" altLang="en-US" sz="2800" spc="-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青黛</a:t>
              </a:r>
              <a:endParaRPr lang="zh-CN" altLang="en-US" sz="2800" spc="-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20623" y="1754107"/>
            <a:ext cx="1321624" cy="1321624"/>
            <a:chOff x="5166269" y="2580073"/>
            <a:chExt cx="1932486" cy="1932486"/>
          </a:xfrm>
        </p:grpSpPr>
        <p:sp>
          <p:nvSpPr>
            <p:cNvPr id="44" name="椭圆 43"/>
            <p:cNvSpPr/>
            <p:nvPr/>
          </p:nvSpPr>
          <p:spPr>
            <a:xfrm>
              <a:off x="5166269" y="2580073"/>
              <a:ext cx="1932486" cy="193248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49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6350">
              <a:solidFill>
                <a:schemeClr val="bg1">
                  <a:lumMod val="65000"/>
                  <a:alpha val="49000"/>
                </a:schemeClr>
              </a:solidFill>
            </a:ln>
            <a:effectLst>
              <a:outerShdw blurRad="279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5483224" y="2896524"/>
              <a:ext cx="1298576" cy="1299584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637326" y="2944572"/>
              <a:ext cx="948809" cy="92256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0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pPr algn="dist"/>
              <a:r>
                <a:rPr lang="zh-CN" altLang="en-US" spc="-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青黛</a:t>
              </a:r>
              <a:endParaRPr lang="zh-CN" altLang="en-US" spc="-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93844" y="1718911"/>
            <a:ext cx="1600558" cy="1600558"/>
            <a:chOff x="5166269" y="2580073"/>
            <a:chExt cx="1932486" cy="1932486"/>
          </a:xfrm>
        </p:grpSpPr>
        <p:sp>
          <p:nvSpPr>
            <p:cNvPr id="50" name="椭圆 49"/>
            <p:cNvSpPr/>
            <p:nvPr/>
          </p:nvSpPr>
          <p:spPr>
            <a:xfrm>
              <a:off x="5166269" y="2580073"/>
              <a:ext cx="1932486" cy="1932486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49000">
                  <a:srgbClr val="FFFFFF"/>
                </a:gs>
                <a:gs pos="100000">
                  <a:schemeClr val="bg1"/>
                </a:gs>
              </a:gsLst>
              <a:lin ang="5400000" scaled="1"/>
            </a:gradFill>
            <a:ln w="6350">
              <a:solidFill>
                <a:schemeClr val="bg1">
                  <a:lumMod val="65000"/>
                  <a:alpha val="49000"/>
                </a:schemeClr>
              </a:solidFill>
            </a:ln>
            <a:effectLst>
              <a:outerShdw blurRad="2794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5483224" y="2896524"/>
              <a:ext cx="1298576" cy="1299584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637326" y="2944571"/>
              <a:ext cx="948810" cy="89185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200000"/>
                </a:lnSpc>
                <a:defRPr sz="20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pPr algn="dist"/>
              <a:r>
                <a:rPr lang="zh-CN" altLang="en-US" sz="2400" spc="-3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青黛</a:t>
              </a:r>
              <a:endParaRPr lang="zh-CN" altLang="en-US" sz="2400" spc="-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37246" y="3197373"/>
            <a:ext cx="2688378" cy="707886"/>
            <a:chOff x="6956136" y="1144159"/>
            <a:chExt cx="4186947" cy="707886"/>
          </a:xfrm>
        </p:grpSpPr>
        <p:sp>
          <p:nvSpPr>
            <p:cNvPr id="63" name="文本框 62"/>
            <p:cNvSpPr txBox="1"/>
            <p:nvPr/>
          </p:nvSpPr>
          <p:spPr>
            <a:xfrm>
              <a:off x="6956136" y="1144159"/>
              <a:ext cx="418694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4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 flipH="1">
              <a:off x="7560235" y="1605824"/>
              <a:ext cx="2978751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0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0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/>
          <p:cNvGrpSpPr/>
          <p:nvPr/>
        </p:nvGrpSpPr>
        <p:grpSpPr>
          <a:xfrm>
            <a:off x="4849934" y="3475183"/>
            <a:ext cx="2688378" cy="707886"/>
            <a:chOff x="6956136" y="1144159"/>
            <a:chExt cx="4186947" cy="707886"/>
          </a:xfrm>
        </p:grpSpPr>
        <p:sp>
          <p:nvSpPr>
            <p:cNvPr id="78" name="文本框 77"/>
            <p:cNvSpPr txBox="1"/>
            <p:nvPr/>
          </p:nvSpPr>
          <p:spPr>
            <a:xfrm>
              <a:off x="6956136" y="1144159"/>
              <a:ext cx="418694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4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 flipH="1">
              <a:off x="7560235" y="1605824"/>
              <a:ext cx="2978751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0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0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8468017" y="3063049"/>
            <a:ext cx="2688378" cy="707886"/>
            <a:chOff x="6956136" y="1144159"/>
            <a:chExt cx="4186947" cy="707886"/>
          </a:xfrm>
        </p:grpSpPr>
        <p:sp>
          <p:nvSpPr>
            <p:cNvPr id="83" name="文本框 82"/>
            <p:cNvSpPr txBox="1"/>
            <p:nvPr/>
          </p:nvSpPr>
          <p:spPr>
            <a:xfrm>
              <a:off x="6956136" y="1144159"/>
              <a:ext cx="4186947" cy="4616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4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 flipH="1">
              <a:off x="7560235" y="1605824"/>
              <a:ext cx="2978751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0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0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932445" y="3990353"/>
            <a:ext cx="289798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第一家精品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计机构。拥有顶尖的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745133" y="4260332"/>
            <a:ext cx="289798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中国第一家精品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计机构。拥有顶尖的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8363216" y="3808613"/>
            <a:ext cx="2897980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中国第一家精品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计机构。拥有顶尖的</a:t>
            </a:r>
            <a:r>
              <a: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4593644" y="441183"/>
            <a:ext cx="3166533" cy="799914"/>
            <a:chOff x="6959771" y="1043152"/>
            <a:chExt cx="4186947" cy="799914"/>
          </a:xfrm>
        </p:grpSpPr>
        <p:sp>
          <p:nvSpPr>
            <p:cNvPr id="40" name="文本框 39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7560234" y="1566067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-107809" y="5901811"/>
            <a:ext cx="17907544" cy="1040967"/>
            <a:chOff x="-499399" y="5421548"/>
            <a:chExt cx="25524965" cy="1483769"/>
          </a:xfrm>
        </p:grpSpPr>
        <p:sp>
          <p:nvSpPr>
            <p:cNvPr id="90" name="Freeform 5"/>
            <p:cNvSpPr>
              <a:spLocks noEditPoints="1"/>
            </p:cNvSpPr>
            <p:nvPr/>
          </p:nvSpPr>
          <p:spPr bwMode="auto">
            <a:xfrm rot="10800000">
              <a:off x="-499399" y="5421548"/>
              <a:ext cx="12833566" cy="1483768"/>
            </a:xfrm>
            <a:custGeom>
              <a:avLst/>
              <a:gdLst>
                <a:gd name="T0" fmla="*/ 1519 w 1524"/>
                <a:gd name="T1" fmla="*/ 80 h 214"/>
                <a:gd name="T2" fmla="*/ 1502 w 1524"/>
                <a:gd name="T3" fmla="*/ 134 h 214"/>
                <a:gd name="T4" fmla="*/ 1370 w 1524"/>
                <a:gd name="T5" fmla="*/ 159 h 214"/>
                <a:gd name="T6" fmla="*/ 1279 w 1524"/>
                <a:gd name="T7" fmla="*/ 138 h 214"/>
                <a:gd name="T8" fmla="*/ 1226 w 1524"/>
                <a:gd name="T9" fmla="*/ 134 h 214"/>
                <a:gd name="T10" fmla="*/ 583 w 1524"/>
                <a:gd name="T11" fmla="*/ 137 h 214"/>
                <a:gd name="T12" fmla="*/ 578 w 1524"/>
                <a:gd name="T13" fmla="*/ 150 h 214"/>
                <a:gd name="T14" fmla="*/ 497 w 1524"/>
                <a:gd name="T15" fmla="*/ 168 h 214"/>
                <a:gd name="T16" fmla="*/ 420 w 1524"/>
                <a:gd name="T17" fmla="*/ 178 h 214"/>
                <a:gd name="T18" fmla="*/ 51 w 1524"/>
                <a:gd name="T19" fmla="*/ 195 h 214"/>
                <a:gd name="T20" fmla="*/ 133 w 1524"/>
                <a:gd name="T21" fmla="*/ 99 h 214"/>
                <a:gd name="T22" fmla="*/ 72 w 1524"/>
                <a:gd name="T23" fmla="*/ 105 h 214"/>
                <a:gd name="T24" fmla="*/ 5 w 1524"/>
                <a:gd name="T25" fmla="*/ 111 h 214"/>
                <a:gd name="T26" fmla="*/ 4 w 1524"/>
                <a:gd name="T27" fmla="*/ 63 h 214"/>
                <a:gd name="T28" fmla="*/ 615 w 1524"/>
                <a:gd name="T29" fmla="*/ 187 h 214"/>
                <a:gd name="T30" fmla="*/ 458 w 1524"/>
                <a:gd name="T31" fmla="*/ 182 h 214"/>
                <a:gd name="T32" fmla="*/ 428 w 1524"/>
                <a:gd name="T33" fmla="*/ 142 h 214"/>
                <a:gd name="T34" fmla="*/ 91 w 1524"/>
                <a:gd name="T35" fmla="*/ 132 h 214"/>
                <a:gd name="T36" fmla="*/ 438 w 1524"/>
                <a:gd name="T37" fmla="*/ 40 h 214"/>
                <a:gd name="T38" fmla="*/ 244 w 1524"/>
                <a:gd name="T39" fmla="*/ 43 h 214"/>
                <a:gd name="T40" fmla="*/ 312 w 1524"/>
                <a:gd name="T41" fmla="*/ 33 h 214"/>
                <a:gd name="T42" fmla="*/ 600 w 1524"/>
                <a:gd name="T43" fmla="*/ 56 h 214"/>
                <a:gd name="T44" fmla="*/ 787 w 1524"/>
                <a:gd name="T45" fmla="*/ 72 h 214"/>
                <a:gd name="T46" fmla="*/ 670 w 1524"/>
                <a:gd name="T47" fmla="*/ 56 h 214"/>
                <a:gd name="T48" fmla="*/ 694 w 1524"/>
                <a:gd name="T49" fmla="*/ 34 h 214"/>
                <a:gd name="T50" fmla="*/ 833 w 1524"/>
                <a:gd name="T51" fmla="*/ 153 h 214"/>
                <a:gd name="T52" fmla="*/ 807 w 1524"/>
                <a:gd name="T53" fmla="*/ 96 h 214"/>
                <a:gd name="T54" fmla="*/ 946 w 1524"/>
                <a:gd name="T55" fmla="*/ 81 h 214"/>
                <a:gd name="T56" fmla="*/ 925 w 1524"/>
                <a:gd name="T57" fmla="*/ 32 h 214"/>
                <a:gd name="T58" fmla="*/ 936 w 1524"/>
                <a:gd name="T59" fmla="*/ 56 h 214"/>
                <a:gd name="T60" fmla="*/ 836 w 1524"/>
                <a:gd name="T61" fmla="*/ 51 h 214"/>
                <a:gd name="T62" fmla="*/ 1267 w 1524"/>
                <a:gd name="T63" fmla="*/ 78 h 214"/>
                <a:gd name="T64" fmla="*/ 1141 w 1524"/>
                <a:gd name="T65" fmla="*/ 42 h 214"/>
                <a:gd name="T66" fmla="*/ 1246 w 1524"/>
                <a:gd name="T67" fmla="*/ 62 h 214"/>
                <a:gd name="T68" fmla="*/ 1475 w 1524"/>
                <a:gd name="T69" fmla="*/ 61 h 214"/>
                <a:gd name="T70" fmla="*/ 1434 w 1524"/>
                <a:gd name="T71" fmla="*/ 58 h 214"/>
                <a:gd name="T72" fmla="*/ 1335 w 1524"/>
                <a:gd name="T73" fmla="*/ 71 h 214"/>
                <a:gd name="T74" fmla="*/ 1281 w 1524"/>
                <a:gd name="T75" fmla="*/ 105 h 214"/>
                <a:gd name="T76" fmla="*/ 1296 w 1524"/>
                <a:gd name="T77" fmla="*/ 90 h 214"/>
                <a:gd name="T78" fmla="*/ 1469 w 1524"/>
                <a:gd name="T79" fmla="*/ 152 h 214"/>
                <a:gd name="T80" fmla="*/ 1382 w 1524"/>
                <a:gd name="T81" fmla="*/ 209 h 214"/>
                <a:gd name="T82" fmla="*/ 1334 w 1524"/>
                <a:gd name="T83" fmla="*/ 154 h 214"/>
                <a:gd name="T84" fmla="*/ 1394 w 1524"/>
                <a:gd name="T85" fmla="*/ 71 h 214"/>
                <a:gd name="T86" fmla="*/ 1064 w 1524"/>
                <a:gd name="T87" fmla="*/ 61 h 214"/>
                <a:gd name="T88" fmla="*/ 987 w 1524"/>
                <a:gd name="T89" fmla="*/ 60 h 214"/>
                <a:gd name="T90" fmla="*/ 1013 w 1524"/>
                <a:gd name="T91" fmla="*/ 72 h 214"/>
                <a:gd name="T92" fmla="*/ 904 w 1524"/>
                <a:gd name="T93" fmla="*/ 113 h 214"/>
                <a:gd name="T94" fmla="*/ 968 w 1524"/>
                <a:gd name="T95" fmla="*/ 94 h 214"/>
                <a:gd name="T96" fmla="*/ 894 w 1524"/>
                <a:gd name="T97" fmla="*/ 194 h 214"/>
                <a:gd name="T98" fmla="*/ 835 w 1524"/>
                <a:gd name="T99" fmla="*/ 33 h 214"/>
                <a:gd name="T100" fmla="*/ 665 w 1524"/>
                <a:gd name="T101" fmla="*/ 51 h 214"/>
                <a:gd name="T102" fmla="*/ 489 w 1524"/>
                <a:gd name="T103" fmla="*/ 60 h 214"/>
                <a:gd name="T104" fmla="*/ 458 w 1524"/>
                <a:gd name="T105" fmla="*/ 93 h 214"/>
                <a:gd name="T106" fmla="*/ 475 w 1524"/>
                <a:gd name="T107" fmla="*/ 74 h 214"/>
                <a:gd name="T108" fmla="*/ 295 w 1524"/>
                <a:gd name="T109" fmla="*/ 120 h 214"/>
                <a:gd name="T110" fmla="*/ 306 w 1524"/>
                <a:gd name="T111" fmla="*/ 100 h 214"/>
                <a:gd name="T112" fmla="*/ 176 w 1524"/>
                <a:gd name="T113" fmla="*/ 108 h 214"/>
                <a:gd name="T114" fmla="*/ 171 w 1524"/>
                <a:gd name="T115" fmla="*/ 71 h 214"/>
                <a:gd name="T116" fmla="*/ 41 w 1524"/>
                <a:gd name="T117" fmla="*/ 30 h 214"/>
                <a:gd name="T118" fmla="*/ 123 w 1524"/>
                <a:gd name="T119" fmla="*/ 57 h 214"/>
                <a:gd name="T120" fmla="*/ 26 w 1524"/>
                <a:gd name="T121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214">
                  <a:moveTo>
                    <a:pt x="1524" y="30"/>
                  </a:moveTo>
                  <a:cubicBezTo>
                    <a:pt x="1524" y="31"/>
                    <a:pt x="1524" y="32"/>
                    <a:pt x="1523" y="33"/>
                  </a:cubicBezTo>
                  <a:cubicBezTo>
                    <a:pt x="1497" y="33"/>
                    <a:pt x="1497" y="33"/>
                    <a:pt x="1497" y="33"/>
                  </a:cubicBezTo>
                  <a:cubicBezTo>
                    <a:pt x="1496" y="33"/>
                    <a:pt x="1496" y="33"/>
                    <a:pt x="1496" y="33"/>
                  </a:cubicBezTo>
                  <a:cubicBezTo>
                    <a:pt x="1501" y="37"/>
                    <a:pt x="1508" y="38"/>
                    <a:pt x="1514" y="40"/>
                  </a:cubicBezTo>
                  <a:cubicBezTo>
                    <a:pt x="1515" y="41"/>
                    <a:pt x="1517" y="39"/>
                    <a:pt x="1518" y="40"/>
                  </a:cubicBezTo>
                  <a:cubicBezTo>
                    <a:pt x="1519" y="41"/>
                    <a:pt x="1518" y="42"/>
                    <a:pt x="1517" y="43"/>
                  </a:cubicBezTo>
                  <a:cubicBezTo>
                    <a:pt x="1510" y="44"/>
                    <a:pt x="1503" y="41"/>
                    <a:pt x="1497" y="38"/>
                  </a:cubicBezTo>
                  <a:cubicBezTo>
                    <a:pt x="1496" y="41"/>
                    <a:pt x="1499" y="43"/>
                    <a:pt x="1500" y="45"/>
                  </a:cubicBezTo>
                  <a:cubicBezTo>
                    <a:pt x="1505" y="48"/>
                    <a:pt x="1511" y="51"/>
                    <a:pt x="1516" y="50"/>
                  </a:cubicBezTo>
                  <a:cubicBezTo>
                    <a:pt x="1518" y="50"/>
                    <a:pt x="1520" y="51"/>
                    <a:pt x="1518" y="52"/>
                  </a:cubicBezTo>
                  <a:cubicBezTo>
                    <a:pt x="1513" y="55"/>
                    <a:pt x="1509" y="51"/>
                    <a:pt x="1503" y="51"/>
                  </a:cubicBezTo>
                  <a:cubicBezTo>
                    <a:pt x="1501" y="51"/>
                    <a:pt x="1502" y="54"/>
                    <a:pt x="1501" y="55"/>
                  </a:cubicBezTo>
                  <a:cubicBezTo>
                    <a:pt x="1505" y="59"/>
                    <a:pt x="1511" y="61"/>
                    <a:pt x="1517" y="61"/>
                  </a:cubicBezTo>
                  <a:cubicBezTo>
                    <a:pt x="1517" y="61"/>
                    <a:pt x="1517" y="62"/>
                    <a:pt x="1517" y="63"/>
                  </a:cubicBezTo>
                  <a:cubicBezTo>
                    <a:pt x="1511" y="64"/>
                    <a:pt x="1507" y="62"/>
                    <a:pt x="1502" y="61"/>
                  </a:cubicBezTo>
                  <a:cubicBezTo>
                    <a:pt x="1502" y="63"/>
                    <a:pt x="1502" y="65"/>
                    <a:pt x="1503" y="67"/>
                  </a:cubicBezTo>
                  <a:cubicBezTo>
                    <a:pt x="1507" y="70"/>
                    <a:pt x="1512" y="70"/>
                    <a:pt x="1517" y="69"/>
                  </a:cubicBezTo>
                  <a:cubicBezTo>
                    <a:pt x="1518" y="70"/>
                    <a:pt x="1518" y="71"/>
                    <a:pt x="1517" y="72"/>
                  </a:cubicBezTo>
                  <a:cubicBezTo>
                    <a:pt x="1513" y="74"/>
                    <a:pt x="1506" y="72"/>
                    <a:pt x="1502" y="71"/>
                  </a:cubicBezTo>
                  <a:cubicBezTo>
                    <a:pt x="1500" y="72"/>
                    <a:pt x="1497" y="74"/>
                    <a:pt x="1496" y="77"/>
                  </a:cubicBezTo>
                  <a:cubicBezTo>
                    <a:pt x="1502" y="81"/>
                    <a:pt x="1511" y="81"/>
                    <a:pt x="1519" y="80"/>
                  </a:cubicBezTo>
                  <a:cubicBezTo>
                    <a:pt x="1520" y="81"/>
                    <a:pt x="1520" y="82"/>
                    <a:pt x="1519" y="83"/>
                  </a:cubicBezTo>
                  <a:cubicBezTo>
                    <a:pt x="1509" y="86"/>
                    <a:pt x="1499" y="81"/>
                    <a:pt x="1491" y="78"/>
                  </a:cubicBezTo>
                  <a:cubicBezTo>
                    <a:pt x="1484" y="77"/>
                    <a:pt x="1478" y="74"/>
                    <a:pt x="1473" y="71"/>
                  </a:cubicBezTo>
                  <a:cubicBezTo>
                    <a:pt x="1472" y="66"/>
                    <a:pt x="1466" y="65"/>
                    <a:pt x="1462" y="61"/>
                  </a:cubicBezTo>
                  <a:cubicBezTo>
                    <a:pt x="1461" y="60"/>
                    <a:pt x="1460" y="60"/>
                    <a:pt x="1459" y="61"/>
                  </a:cubicBezTo>
                  <a:cubicBezTo>
                    <a:pt x="1460" y="65"/>
                    <a:pt x="1460" y="70"/>
                    <a:pt x="1462" y="73"/>
                  </a:cubicBezTo>
                  <a:cubicBezTo>
                    <a:pt x="1476" y="82"/>
                    <a:pt x="1490" y="92"/>
                    <a:pt x="1506" y="95"/>
                  </a:cubicBezTo>
                  <a:cubicBezTo>
                    <a:pt x="1510" y="96"/>
                    <a:pt x="1515" y="94"/>
                    <a:pt x="1519" y="96"/>
                  </a:cubicBezTo>
                  <a:cubicBezTo>
                    <a:pt x="1519" y="97"/>
                    <a:pt x="1519" y="97"/>
                    <a:pt x="1519" y="97"/>
                  </a:cubicBezTo>
                  <a:cubicBezTo>
                    <a:pt x="1496" y="101"/>
                    <a:pt x="1478" y="87"/>
                    <a:pt x="1461" y="76"/>
                  </a:cubicBezTo>
                  <a:cubicBezTo>
                    <a:pt x="1459" y="78"/>
                    <a:pt x="1456" y="81"/>
                    <a:pt x="1458" y="84"/>
                  </a:cubicBezTo>
                  <a:cubicBezTo>
                    <a:pt x="1482" y="98"/>
                    <a:pt x="1482" y="98"/>
                    <a:pt x="1482" y="98"/>
                  </a:cubicBezTo>
                  <a:cubicBezTo>
                    <a:pt x="1490" y="102"/>
                    <a:pt x="1499" y="104"/>
                    <a:pt x="1508" y="105"/>
                  </a:cubicBezTo>
                  <a:cubicBezTo>
                    <a:pt x="1512" y="106"/>
                    <a:pt x="1517" y="102"/>
                    <a:pt x="1519" y="105"/>
                  </a:cubicBezTo>
                  <a:cubicBezTo>
                    <a:pt x="1518" y="109"/>
                    <a:pt x="1513" y="107"/>
                    <a:pt x="1510" y="108"/>
                  </a:cubicBezTo>
                  <a:cubicBezTo>
                    <a:pt x="1500" y="106"/>
                    <a:pt x="1492" y="105"/>
                    <a:pt x="1484" y="103"/>
                  </a:cubicBezTo>
                  <a:cubicBezTo>
                    <a:pt x="1474" y="95"/>
                    <a:pt x="1464" y="91"/>
                    <a:pt x="1453" y="84"/>
                  </a:cubicBezTo>
                  <a:cubicBezTo>
                    <a:pt x="1451" y="85"/>
                    <a:pt x="1451" y="85"/>
                    <a:pt x="1451" y="85"/>
                  </a:cubicBezTo>
                  <a:cubicBezTo>
                    <a:pt x="1451" y="90"/>
                    <a:pt x="1452" y="94"/>
                    <a:pt x="1451" y="99"/>
                  </a:cubicBezTo>
                  <a:cubicBezTo>
                    <a:pt x="1450" y="102"/>
                    <a:pt x="1447" y="105"/>
                    <a:pt x="1447" y="108"/>
                  </a:cubicBezTo>
                  <a:cubicBezTo>
                    <a:pt x="1451" y="112"/>
                    <a:pt x="1456" y="114"/>
                    <a:pt x="1460" y="118"/>
                  </a:cubicBezTo>
                  <a:cubicBezTo>
                    <a:pt x="1474" y="124"/>
                    <a:pt x="1487" y="131"/>
                    <a:pt x="1502" y="134"/>
                  </a:cubicBezTo>
                  <a:cubicBezTo>
                    <a:pt x="1516" y="135"/>
                    <a:pt x="1516" y="135"/>
                    <a:pt x="1516" y="135"/>
                  </a:cubicBezTo>
                  <a:cubicBezTo>
                    <a:pt x="1517" y="135"/>
                    <a:pt x="1520" y="133"/>
                    <a:pt x="1521" y="135"/>
                  </a:cubicBezTo>
                  <a:cubicBezTo>
                    <a:pt x="1522" y="136"/>
                    <a:pt x="1521" y="137"/>
                    <a:pt x="1520" y="138"/>
                  </a:cubicBezTo>
                  <a:cubicBezTo>
                    <a:pt x="1497" y="139"/>
                    <a:pt x="1475" y="128"/>
                    <a:pt x="1455" y="119"/>
                  </a:cubicBezTo>
                  <a:cubicBezTo>
                    <a:pt x="1452" y="123"/>
                    <a:pt x="1451" y="128"/>
                    <a:pt x="1448" y="132"/>
                  </a:cubicBezTo>
                  <a:cubicBezTo>
                    <a:pt x="1449" y="137"/>
                    <a:pt x="1455" y="140"/>
                    <a:pt x="1460" y="141"/>
                  </a:cubicBezTo>
                  <a:cubicBezTo>
                    <a:pt x="1465" y="142"/>
                    <a:pt x="1467" y="137"/>
                    <a:pt x="1470" y="135"/>
                  </a:cubicBezTo>
                  <a:cubicBezTo>
                    <a:pt x="1472" y="136"/>
                    <a:pt x="1474" y="136"/>
                    <a:pt x="1474" y="138"/>
                  </a:cubicBezTo>
                  <a:cubicBezTo>
                    <a:pt x="1476" y="143"/>
                    <a:pt x="1477" y="149"/>
                    <a:pt x="1473" y="154"/>
                  </a:cubicBezTo>
                  <a:cubicBezTo>
                    <a:pt x="1469" y="156"/>
                    <a:pt x="1465" y="159"/>
                    <a:pt x="1460" y="156"/>
                  </a:cubicBezTo>
                  <a:cubicBezTo>
                    <a:pt x="1455" y="154"/>
                    <a:pt x="1452" y="160"/>
                    <a:pt x="1448" y="158"/>
                  </a:cubicBezTo>
                  <a:cubicBezTo>
                    <a:pt x="1441" y="156"/>
                    <a:pt x="1436" y="150"/>
                    <a:pt x="1433" y="144"/>
                  </a:cubicBezTo>
                  <a:cubicBezTo>
                    <a:pt x="1425" y="146"/>
                    <a:pt x="1417" y="150"/>
                    <a:pt x="1409" y="154"/>
                  </a:cubicBezTo>
                  <a:cubicBezTo>
                    <a:pt x="1408" y="157"/>
                    <a:pt x="1411" y="159"/>
                    <a:pt x="1412" y="161"/>
                  </a:cubicBezTo>
                  <a:cubicBezTo>
                    <a:pt x="1417" y="164"/>
                    <a:pt x="1423" y="167"/>
                    <a:pt x="1430" y="166"/>
                  </a:cubicBezTo>
                  <a:cubicBezTo>
                    <a:pt x="1433" y="165"/>
                    <a:pt x="1436" y="161"/>
                    <a:pt x="1440" y="163"/>
                  </a:cubicBezTo>
                  <a:cubicBezTo>
                    <a:pt x="1443" y="168"/>
                    <a:pt x="1444" y="173"/>
                    <a:pt x="1443" y="179"/>
                  </a:cubicBezTo>
                  <a:cubicBezTo>
                    <a:pt x="1442" y="181"/>
                    <a:pt x="1440" y="183"/>
                    <a:pt x="1437" y="184"/>
                  </a:cubicBezTo>
                  <a:cubicBezTo>
                    <a:pt x="1433" y="187"/>
                    <a:pt x="1427" y="186"/>
                    <a:pt x="1422" y="184"/>
                  </a:cubicBezTo>
                  <a:cubicBezTo>
                    <a:pt x="1413" y="187"/>
                    <a:pt x="1413" y="187"/>
                    <a:pt x="1413" y="187"/>
                  </a:cubicBezTo>
                  <a:cubicBezTo>
                    <a:pt x="1398" y="185"/>
                    <a:pt x="1388" y="171"/>
                    <a:pt x="1383" y="159"/>
                  </a:cubicBezTo>
                  <a:cubicBezTo>
                    <a:pt x="1370" y="159"/>
                    <a:pt x="1370" y="159"/>
                    <a:pt x="1370" y="159"/>
                  </a:cubicBezTo>
                  <a:cubicBezTo>
                    <a:pt x="1366" y="160"/>
                    <a:pt x="1363" y="158"/>
                    <a:pt x="1359" y="159"/>
                  </a:cubicBezTo>
                  <a:cubicBezTo>
                    <a:pt x="1360" y="162"/>
                    <a:pt x="1361" y="165"/>
                    <a:pt x="1361" y="168"/>
                  </a:cubicBezTo>
                  <a:cubicBezTo>
                    <a:pt x="1361" y="179"/>
                    <a:pt x="1373" y="186"/>
                    <a:pt x="1382" y="189"/>
                  </a:cubicBezTo>
                  <a:cubicBezTo>
                    <a:pt x="1386" y="192"/>
                    <a:pt x="1391" y="188"/>
                    <a:pt x="1395" y="188"/>
                  </a:cubicBezTo>
                  <a:cubicBezTo>
                    <a:pt x="1398" y="193"/>
                    <a:pt x="1399" y="198"/>
                    <a:pt x="1398" y="203"/>
                  </a:cubicBezTo>
                  <a:cubicBezTo>
                    <a:pt x="1394" y="208"/>
                    <a:pt x="1390" y="212"/>
                    <a:pt x="1385" y="212"/>
                  </a:cubicBezTo>
                  <a:cubicBezTo>
                    <a:pt x="1378" y="214"/>
                    <a:pt x="1373" y="210"/>
                    <a:pt x="1368" y="207"/>
                  </a:cubicBezTo>
                  <a:cubicBezTo>
                    <a:pt x="1361" y="209"/>
                    <a:pt x="1354" y="206"/>
                    <a:pt x="1348" y="201"/>
                  </a:cubicBezTo>
                  <a:cubicBezTo>
                    <a:pt x="1342" y="195"/>
                    <a:pt x="1339" y="187"/>
                    <a:pt x="1340" y="179"/>
                  </a:cubicBezTo>
                  <a:cubicBezTo>
                    <a:pt x="1338" y="173"/>
                    <a:pt x="1331" y="165"/>
                    <a:pt x="1338" y="159"/>
                  </a:cubicBezTo>
                  <a:cubicBezTo>
                    <a:pt x="1333" y="157"/>
                    <a:pt x="1328" y="157"/>
                    <a:pt x="1323" y="156"/>
                  </a:cubicBezTo>
                  <a:cubicBezTo>
                    <a:pt x="1320" y="160"/>
                    <a:pt x="1311" y="162"/>
                    <a:pt x="1311" y="169"/>
                  </a:cubicBezTo>
                  <a:cubicBezTo>
                    <a:pt x="1311" y="173"/>
                    <a:pt x="1313" y="177"/>
                    <a:pt x="1316" y="179"/>
                  </a:cubicBezTo>
                  <a:cubicBezTo>
                    <a:pt x="1320" y="185"/>
                    <a:pt x="1327" y="183"/>
                    <a:pt x="1333" y="184"/>
                  </a:cubicBezTo>
                  <a:cubicBezTo>
                    <a:pt x="1336" y="186"/>
                    <a:pt x="1335" y="191"/>
                    <a:pt x="1334" y="194"/>
                  </a:cubicBezTo>
                  <a:cubicBezTo>
                    <a:pt x="1332" y="198"/>
                    <a:pt x="1329" y="202"/>
                    <a:pt x="1325" y="203"/>
                  </a:cubicBezTo>
                  <a:cubicBezTo>
                    <a:pt x="1319" y="205"/>
                    <a:pt x="1313" y="203"/>
                    <a:pt x="1309" y="200"/>
                  </a:cubicBezTo>
                  <a:cubicBezTo>
                    <a:pt x="1306" y="197"/>
                    <a:pt x="1304" y="191"/>
                    <a:pt x="1299" y="192"/>
                  </a:cubicBezTo>
                  <a:cubicBezTo>
                    <a:pt x="1291" y="186"/>
                    <a:pt x="1286" y="178"/>
                    <a:pt x="1286" y="169"/>
                  </a:cubicBezTo>
                  <a:cubicBezTo>
                    <a:pt x="1287" y="165"/>
                    <a:pt x="1291" y="161"/>
                    <a:pt x="1295" y="160"/>
                  </a:cubicBezTo>
                  <a:cubicBezTo>
                    <a:pt x="1294" y="155"/>
                    <a:pt x="1295" y="151"/>
                    <a:pt x="1297" y="148"/>
                  </a:cubicBezTo>
                  <a:cubicBezTo>
                    <a:pt x="1291" y="145"/>
                    <a:pt x="1285" y="142"/>
                    <a:pt x="1279" y="138"/>
                  </a:cubicBezTo>
                  <a:cubicBezTo>
                    <a:pt x="1274" y="136"/>
                    <a:pt x="1271" y="130"/>
                    <a:pt x="1265" y="131"/>
                  </a:cubicBezTo>
                  <a:cubicBezTo>
                    <a:pt x="1256" y="133"/>
                    <a:pt x="1248" y="141"/>
                    <a:pt x="1245" y="150"/>
                  </a:cubicBezTo>
                  <a:cubicBezTo>
                    <a:pt x="1245" y="155"/>
                    <a:pt x="1249" y="160"/>
                    <a:pt x="1255" y="162"/>
                  </a:cubicBezTo>
                  <a:cubicBezTo>
                    <a:pt x="1255" y="164"/>
                    <a:pt x="1255" y="168"/>
                    <a:pt x="1256" y="170"/>
                  </a:cubicBezTo>
                  <a:cubicBezTo>
                    <a:pt x="1258" y="173"/>
                    <a:pt x="1261" y="176"/>
                    <a:pt x="1264" y="177"/>
                  </a:cubicBezTo>
                  <a:cubicBezTo>
                    <a:pt x="1267" y="178"/>
                    <a:pt x="1272" y="178"/>
                    <a:pt x="1274" y="176"/>
                  </a:cubicBezTo>
                  <a:cubicBezTo>
                    <a:pt x="1277" y="174"/>
                    <a:pt x="1277" y="169"/>
                    <a:pt x="1278" y="166"/>
                  </a:cubicBezTo>
                  <a:cubicBezTo>
                    <a:pt x="1275" y="160"/>
                    <a:pt x="1265" y="160"/>
                    <a:pt x="1266" y="152"/>
                  </a:cubicBezTo>
                  <a:cubicBezTo>
                    <a:pt x="1265" y="148"/>
                    <a:pt x="1267" y="143"/>
                    <a:pt x="1270" y="141"/>
                  </a:cubicBezTo>
                  <a:cubicBezTo>
                    <a:pt x="1272" y="140"/>
                    <a:pt x="1275" y="137"/>
                    <a:pt x="1277" y="139"/>
                  </a:cubicBezTo>
                  <a:cubicBezTo>
                    <a:pt x="1277" y="142"/>
                    <a:pt x="1274" y="141"/>
                    <a:pt x="1272" y="144"/>
                  </a:cubicBezTo>
                  <a:cubicBezTo>
                    <a:pt x="1269" y="147"/>
                    <a:pt x="1269" y="151"/>
                    <a:pt x="1270" y="155"/>
                  </a:cubicBezTo>
                  <a:cubicBezTo>
                    <a:pt x="1271" y="158"/>
                    <a:pt x="1275" y="159"/>
                    <a:pt x="1278" y="160"/>
                  </a:cubicBezTo>
                  <a:cubicBezTo>
                    <a:pt x="1281" y="164"/>
                    <a:pt x="1282" y="170"/>
                    <a:pt x="1280" y="174"/>
                  </a:cubicBezTo>
                  <a:cubicBezTo>
                    <a:pt x="1278" y="178"/>
                    <a:pt x="1275" y="181"/>
                    <a:pt x="1271" y="181"/>
                  </a:cubicBezTo>
                  <a:cubicBezTo>
                    <a:pt x="1263" y="182"/>
                    <a:pt x="1259" y="178"/>
                    <a:pt x="1254" y="173"/>
                  </a:cubicBezTo>
                  <a:cubicBezTo>
                    <a:pt x="1251" y="164"/>
                    <a:pt x="1251" y="164"/>
                    <a:pt x="1251" y="164"/>
                  </a:cubicBezTo>
                  <a:cubicBezTo>
                    <a:pt x="1245" y="162"/>
                    <a:pt x="1242" y="155"/>
                    <a:pt x="1241" y="149"/>
                  </a:cubicBezTo>
                  <a:cubicBezTo>
                    <a:pt x="1243" y="143"/>
                    <a:pt x="1246" y="138"/>
                    <a:pt x="1251" y="133"/>
                  </a:cubicBezTo>
                  <a:cubicBezTo>
                    <a:pt x="1264" y="127"/>
                    <a:pt x="1264" y="127"/>
                    <a:pt x="1264" y="127"/>
                  </a:cubicBezTo>
                  <a:cubicBezTo>
                    <a:pt x="1264" y="124"/>
                    <a:pt x="1261" y="123"/>
                    <a:pt x="1259" y="122"/>
                  </a:cubicBezTo>
                  <a:cubicBezTo>
                    <a:pt x="1249" y="127"/>
                    <a:pt x="1238" y="131"/>
                    <a:pt x="1226" y="134"/>
                  </a:cubicBezTo>
                  <a:cubicBezTo>
                    <a:pt x="1218" y="136"/>
                    <a:pt x="1209" y="136"/>
                    <a:pt x="1201" y="137"/>
                  </a:cubicBezTo>
                  <a:cubicBezTo>
                    <a:pt x="1184" y="140"/>
                    <a:pt x="1166" y="137"/>
                    <a:pt x="1149" y="136"/>
                  </a:cubicBezTo>
                  <a:cubicBezTo>
                    <a:pt x="1141" y="133"/>
                    <a:pt x="1133" y="133"/>
                    <a:pt x="1125" y="130"/>
                  </a:cubicBezTo>
                  <a:cubicBezTo>
                    <a:pt x="1100" y="120"/>
                    <a:pt x="1074" y="109"/>
                    <a:pt x="1054" y="88"/>
                  </a:cubicBezTo>
                  <a:cubicBezTo>
                    <a:pt x="1052" y="86"/>
                    <a:pt x="1050" y="82"/>
                    <a:pt x="1046" y="81"/>
                  </a:cubicBezTo>
                  <a:cubicBezTo>
                    <a:pt x="1036" y="89"/>
                    <a:pt x="1026" y="98"/>
                    <a:pt x="1015" y="104"/>
                  </a:cubicBezTo>
                  <a:cubicBezTo>
                    <a:pt x="1004" y="108"/>
                    <a:pt x="995" y="113"/>
                    <a:pt x="984" y="114"/>
                  </a:cubicBezTo>
                  <a:cubicBezTo>
                    <a:pt x="979" y="115"/>
                    <a:pt x="972" y="116"/>
                    <a:pt x="967" y="118"/>
                  </a:cubicBezTo>
                  <a:cubicBezTo>
                    <a:pt x="968" y="125"/>
                    <a:pt x="966" y="131"/>
                    <a:pt x="963" y="138"/>
                  </a:cubicBezTo>
                  <a:cubicBezTo>
                    <a:pt x="961" y="152"/>
                    <a:pt x="950" y="163"/>
                    <a:pt x="941" y="174"/>
                  </a:cubicBezTo>
                  <a:cubicBezTo>
                    <a:pt x="929" y="184"/>
                    <a:pt x="917" y="192"/>
                    <a:pt x="901" y="196"/>
                  </a:cubicBezTo>
                  <a:cubicBezTo>
                    <a:pt x="892" y="196"/>
                    <a:pt x="885" y="201"/>
                    <a:pt x="876" y="201"/>
                  </a:cubicBezTo>
                  <a:cubicBezTo>
                    <a:pt x="865" y="203"/>
                    <a:pt x="852" y="204"/>
                    <a:pt x="841" y="202"/>
                  </a:cubicBezTo>
                  <a:cubicBezTo>
                    <a:pt x="830" y="199"/>
                    <a:pt x="818" y="201"/>
                    <a:pt x="808" y="196"/>
                  </a:cubicBezTo>
                  <a:cubicBezTo>
                    <a:pt x="794" y="191"/>
                    <a:pt x="781" y="186"/>
                    <a:pt x="769" y="179"/>
                  </a:cubicBezTo>
                  <a:cubicBezTo>
                    <a:pt x="753" y="169"/>
                    <a:pt x="739" y="155"/>
                    <a:pt x="728" y="141"/>
                  </a:cubicBezTo>
                  <a:cubicBezTo>
                    <a:pt x="725" y="134"/>
                    <a:pt x="718" y="138"/>
                    <a:pt x="714" y="139"/>
                  </a:cubicBezTo>
                  <a:cubicBezTo>
                    <a:pt x="704" y="140"/>
                    <a:pt x="692" y="140"/>
                    <a:pt x="682" y="139"/>
                  </a:cubicBezTo>
                  <a:cubicBezTo>
                    <a:pt x="658" y="137"/>
                    <a:pt x="635" y="127"/>
                    <a:pt x="614" y="115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0" y="122"/>
                    <a:pt x="603" y="125"/>
                    <a:pt x="599" y="129"/>
                  </a:cubicBezTo>
                  <a:cubicBezTo>
                    <a:pt x="594" y="133"/>
                    <a:pt x="588" y="134"/>
                    <a:pt x="583" y="137"/>
                  </a:cubicBezTo>
                  <a:cubicBezTo>
                    <a:pt x="571" y="143"/>
                    <a:pt x="556" y="146"/>
                    <a:pt x="542" y="147"/>
                  </a:cubicBezTo>
                  <a:cubicBezTo>
                    <a:pt x="518" y="148"/>
                    <a:pt x="497" y="147"/>
                    <a:pt x="475" y="139"/>
                  </a:cubicBezTo>
                  <a:cubicBezTo>
                    <a:pt x="459" y="131"/>
                    <a:pt x="443" y="124"/>
                    <a:pt x="430" y="113"/>
                  </a:cubicBezTo>
                  <a:cubicBezTo>
                    <a:pt x="428" y="114"/>
                    <a:pt x="426" y="114"/>
                    <a:pt x="424" y="116"/>
                  </a:cubicBezTo>
                  <a:cubicBezTo>
                    <a:pt x="426" y="119"/>
                    <a:pt x="428" y="122"/>
                    <a:pt x="431" y="124"/>
                  </a:cubicBezTo>
                  <a:cubicBezTo>
                    <a:pt x="440" y="131"/>
                    <a:pt x="450" y="137"/>
                    <a:pt x="461" y="142"/>
                  </a:cubicBezTo>
                  <a:cubicBezTo>
                    <a:pt x="474" y="149"/>
                    <a:pt x="490" y="152"/>
                    <a:pt x="506" y="153"/>
                  </a:cubicBezTo>
                  <a:cubicBezTo>
                    <a:pt x="514" y="155"/>
                    <a:pt x="524" y="154"/>
                    <a:pt x="532" y="154"/>
                  </a:cubicBezTo>
                  <a:cubicBezTo>
                    <a:pt x="562" y="152"/>
                    <a:pt x="592" y="147"/>
                    <a:pt x="613" y="125"/>
                  </a:cubicBezTo>
                  <a:cubicBezTo>
                    <a:pt x="611" y="122"/>
                    <a:pt x="611" y="122"/>
                    <a:pt x="611" y="122"/>
                  </a:cubicBezTo>
                  <a:cubicBezTo>
                    <a:pt x="613" y="121"/>
                    <a:pt x="616" y="121"/>
                    <a:pt x="618" y="122"/>
                  </a:cubicBezTo>
                  <a:cubicBezTo>
                    <a:pt x="620" y="126"/>
                    <a:pt x="615" y="128"/>
                    <a:pt x="612" y="131"/>
                  </a:cubicBezTo>
                  <a:cubicBezTo>
                    <a:pt x="612" y="132"/>
                    <a:pt x="613" y="133"/>
                    <a:pt x="613" y="135"/>
                  </a:cubicBezTo>
                  <a:cubicBezTo>
                    <a:pt x="617" y="140"/>
                    <a:pt x="624" y="140"/>
                    <a:pt x="630" y="139"/>
                  </a:cubicBezTo>
                  <a:cubicBezTo>
                    <a:pt x="633" y="138"/>
                    <a:pt x="635" y="133"/>
                    <a:pt x="639" y="136"/>
                  </a:cubicBezTo>
                  <a:cubicBezTo>
                    <a:pt x="642" y="140"/>
                    <a:pt x="645" y="144"/>
                    <a:pt x="646" y="149"/>
                  </a:cubicBezTo>
                  <a:cubicBezTo>
                    <a:pt x="646" y="154"/>
                    <a:pt x="642" y="158"/>
                    <a:pt x="638" y="160"/>
                  </a:cubicBezTo>
                  <a:cubicBezTo>
                    <a:pt x="634" y="162"/>
                    <a:pt x="628" y="161"/>
                    <a:pt x="624" y="160"/>
                  </a:cubicBezTo>
                  <a:cubicBezTo>
                    <a:pt x="620" y="155"/>
                    <a:pt x="615" y="158"/>
                    <a:pt x="611" y="156"/>
                  </a:cubicBezTo>
                  <a:cubicBezTo>
                    <a:pt x="605" y="153"/>
                    <a:pt x="598" y="149"/>
                    <a:pt x="594" y="143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86" y="146"/>
                    <a:pt x="582" y="148"/>
                    <a:pt x="578" y="150"/>
                  </a:cubicBezTo>
                  <a:cubicBezTo>
                    <a:pt x="576" y="155"/>
                    <a:pt x="579" y="159"/>
                    <a:pt x="582" y="163"/>
                  </a:cubicBezTo>
                  <a:cubicBezTo>
                    <a:pt x="587" y="168"/>
                    <a:pt x="595" y="170"/>
                    <a:pt x="603" y="170"/>
                  </a:cubicBezTo>
                  <a:cubicBezTo>
                    <a:pt x="605" y="170"/>
                    <a:pt x="607" y="167"/>
                    <a:pt x="606" y="165"/>
                  </a:cubicBezTo>
                  <a:cubicBezTo>
                    <a:pt x="612" y="164"/>
                    <a:pt x="612" y="164"/>
                    <a:pt x="612" y="164"/>
                  </a:cubicBezTo>
                  <a:cubicBezTo>
                    <a:pt x="617" y="166"/>
                    <a:pt x="619" y="170"/>
                    <a:pt x="621" y="174"/>
                  </a:cubicBezTo>
                  <a:cubicBezTo>
                    <a:pt x="622" y="179"/>
                    <a:pt x="623" y="186"/>
                    <a:pt x="618" y="189"/>
                  </a:cubicBezTo>
                  <a:cubicBezTo>
                    <a:pt x="615" y="190"/>
                    <a:pt x="612" y="192"/>
                    <a:pt x="610" y="190"/>
                  </a:cubicBezTo>
                  <a:cubicBezTo>
                    <a:pt x="604" y="195"/>
                    <a:pt x="596" y="195"/>
                    <a:pt x="590" y="197"/>
                  </a:cubicBezTo>
                  <a:cubicBezTo>
                    <a:pt x="581" y="196"/>
                    <a:pt x="573" y="190"/>
                    <a:pt x="570" y="182"/>
                  </a:cubicBezTo>
                  <a:cubicBezTo>
                    <a:pt x="565" y="179"/>
                    <a:pt x="560" y="176"/>
                    <a:pt x="556" y="172"/>
                  </a:cubicBezTo>
                  <a:cubicBezTo>
                    <a:pt x="555" y="167"/>
                    <a:pt x="553" y="162"/>
                    <a:pt x="556" y="157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47" y="157"/>
                    <a:pt x="538" y="156"/>
                    <a:pt x="531" y="159"/>
                  </a:cubicBezTo>
                  <a:cubicBezTo>
                    <a:pt x="527" y="162"/>
                    <a:pt x="528" y="166"/>
                    <a:pt x="528" y="170"/>
                  </a:cubicBezTo>
                  <a:cubicBezTo>
                    <a:pt x="530" y="178"/>
                    <a:pt x="537" y="184"/>
                    <a:pt x="544" y="188"/>
                  </a:cubicBezTo>
                  <a:cubicBezTo>
                    <a:pt x="550" y="191"/>
                    <a:pt x="554" y="184"/>
                    <a:pt x="558" y="188"/>
                  </a:cubicBezTo>
                  <a:cubicBezTo>
                    <a:pt x="562" y="190"/>
                    <a:pt x="563" y="195"/>
                    <a:pt x="563" y="198"/>
                  </a:cubicBezTo>
                  <a:cubicBezTo>
                    <a:pt x="562" y="203"/>
                    <a:pt x="562" y="209"/>
                    <a:pt x="556" y="210"/>
                  </a:cubicBezTo>
                  <a:cubicBezTo>
                    <a:pt x="552" y="212"/>
                    <a:pt x="548" y="212"/>
                    <a:pt x="544" y="210"/>
                  </a:cubicBezTo>
                  <a:cubicBezTo>
                    <a:pt x="535" y="214"/>
                    <a:pt x="523" y="212"/>
                    <a:pt x="515" y="208"/>
                  </a:cubicBezTo>
                  <a:cubicBezTo>
                    <a:pt x="507" y="203"/>
                    <a:pt x="507" y="195"/>
                    <a:pt x="508" y="187"/>
                  </a:cubicBezTo>
                  <a:cubicBezTo>
                    <a:pt x="503" y="181"/>
                    <a:pt x="498" y="176"/>
                    <a:pt x="497" y="168"/>
                  </a:cubicBezTo>
                  <a:cubicBezTo>
                    <a:pt x="499" y="164"/>
                    <a:pt x="504" y="161"/>
                    <a:pt x="503" y="156"/>
                  </a:cubicBezTo>
                  <a:cubicBezTo>
                    <a:pt x="501" y="156"/>
                    <a:pt x="498" y="154"/>
                    <a:pt x="497" y="157"/>
                  </a:cubicBezTo>
                  <a:cubicBezTo>
                    <a:pt x="490" y="156"/>
                    <a:pt x="482" y="156"/>
                    <a:pt x="478" y="162"/>
                  </a:cubicBezTo>
                  <a:cubicBezTo>
                    <a:pt x="475" y="169"/>
                    <a:pt x="479" y="176"/>
                    <a:pt x="484" y="181"/>
                  </a:cubicBezTo>
                  <a:cubicBezTo>
                    <a:pt x="488" y="181"/>
                    <a:pt x="493" y="181"/>
                    <a:pt x="496" y="185"/>
                  </a:cubicBezTo>
                  <a:cubicBezTo>
                    <a:pt x="498" y="191"/>
                    <a:pt x="500" y="195"/>
                    <a:pt x="498" y="200"/>
                  </a:cubicBezTo>
                  <a:cubicBezTo>
                    <a:pt x="497" y="205"/>
                    <a:pt x="493" y="207"/>
                    <a:pt x="489" y="207"/>
                  </a:cubicBezTo>
                  <a:cubicBezTo>
                    <a:pt x="483" y="208"/>
                    <a:pt x="478" y="204"/>
                    <a:pt x="476" y="199"/>
                  </a:cubicBezTo>
                  <a:cubicBezTo>
                    <a:pt x="470" y="199"/>
                    <a:pt x="466" y="197"/>
                    <a:pt x="462" y="195"/>
                  </a:cubicBezTo>
                  <a:cubicBezTo>
                    <a:pt x="459" y="189"/>
                    <a:pt x="454" y="185"/>
                    <a:pt x="454" y="179"/>
                  </a:cubicBezTo>
                  <a:cubicBezTo>
                    <a:pt x="453" y="175"/>
                    <a:pt x="455" y="170"/>
                    <a:pt x="458" y="167"/>
                  </a:cubicBezTo>
                  <a:cubicBezTo>
                    <a:pt x="459" y="164"/>
                    <a:pt x="456" y="162"/>
                    <a:pt x="456" y="159"/>
                  </a:cubicBezTo>
                  <a:cubicBezTo>
                    <a:pt x="455" y="154"/>
                    <a:pt x="458" y="150"/>
                    <a:pt x="459" y="146"/>
                  </a:cubicBezTo>
                  <a:cubicBezTo>
                    <a:pt x="450" y="140"/>
                    <a:pt x="450" y="140"/>
                    <a:pt x="450" y="140"/>
                  </a:cubicBezTo>
                  <a:cubicBezTo>
                    <a:pt x="446" y="137"/>
                    <a:pt x="441" y="138"/>
                    <a:pt x="436" y="139"/>
                  </a:cubicBezTo>
                  <a:cubicBezTo>
                    <a:pt x="433" y="141"/>
                    <a:pt x="429" y="144"/>
                    <a:pt x="429" y="148"/>
                  </a:cubicBezTo>
                  <a:cubicBezTo>
                    <a:pt x="429" y="152"/>
                    <a:pt x="431" y="155"/>
                    <a:pt x="435" y="157"/>
                  </a:cubicBezTo>
                  <a:cubicBezTo>
                    <a:pt x="437" y="158"/>
                    <a:pt x="441" y="158"/>
                    <a:pt x="443" y="155"/>
                  </a:cubicBezTo>
                  <a:cubicBezTo>
                    <a:pt x="448" y="158"/>
                    <a:pt x="448" y="158"/>
                    <a:pt x="448" y="158"/>
                  </a:cubicBezTo>
                  <a:cubicBezTo>
                    <a:pt x="450" y="162"/>
                    <a:pt x="450" y="167"/>
                    <a:pt x="449" y="172"/>
                  </a:cubicBezTo>
                  <a:cubicBezTo>
                    <a:pt x="447" y="179"/>
                    <a:pt x="439" y="179"/>
                    <a:pt x="433" y="181"/>
                  </a:cubicBezTo>
                  <a:cubicBezTo>
                    <a:pt x="428" y="181"/>
                    <a:pt x="424" y="181"/>
                    <a:pt x="420" y="178"/>
                  </a:cubicBezTo>
                  <a:cubicBezTo>
                    <a:pt x="417" y="175"/>
                    <a:pt x="413" y="170"/>
                    <a:pt x="416" y="165"/>
                  </a:cubicBezTo>
                  <a:cubicBezTo>
                    <a:pt x="411" y="161"/>
                    <a:pt x="407" y="157"/>
                    <a:pt x="406" y="151"/>
                  </a:cubicBezTo>
                  <a:cubicBezTo>
                    <a:pt x="405" y="145"/>
                    <a:pt x="405" y="136"/>
                    <a:pt x="412" y="133"/>
                  </a:cubicBezTo>
                  <a:cubicBezTo>
                    <a:pt x="417" y="131"/>
                    <a:pt x="421" y="128"/>
                    <a:pt x="425" y="125"/>
                  </a:cubicBezTo>
                  <a:cubicBezTo>
                    <a:pt x="426" y="122"/>
                    <a:pt x="423" y="119"/>
                    <a:pt x="421" y="117"/>
                  </a:cubicBezTo>
                  <a:cubicBezTo>
                    <a:pt x="411" y="121"/>
                    <a:pt x="411" y="121"/>
                    <a:pt x="411" y="121"/>
                  </a:cubicBezTo>
                  <a:cubicBezTo>
                    <a:pt x="400" y="123"/>
                    <a:pt x="390" y="127"/>
                    <a:pt x="379" y="128"/>
                  </a:cubicBezTo>
                  <a:cubicBezTo>
                    <a:pt x="367" y="130"/>
                    <a:pt x="367" y="130"/>
                    <a:pt x="367" y="130"/>
                  </a:cubicBezTo>
                  <a:cubicBezTo>
                    <a:pt x="343" y="130"/>
                    <a:pt x="321" y="128"/>
                    <a:pt x="299" y="123"/>
                  </a:cubicBezTo>
                  <a:cubicBezTo>
                    <a:pt x="289" y="122"/>
                    <a:pt x="281" y="117"/>
                    <a:pt x="272" y="115"/>
                  </a:cubicBezTo>
                  <a:cubicBezTo>
                    <a:pt x="255" y="106"/>
                    <a:pt x="236" y="98"/>
                    <a:pt x="222" y="82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3" y="89"/>
                    <a:pt x="203" y="95"/>
                    <a:pt x="196" y="102"/>
                  </a:cubicBezTo>
                  <a:cubicBezTo>
                    <a:pt x="191" y="102"/>
                    <a:pt x="187" y="105"/>
                    <a:pt x="183" y="107"/>
                  </a:cubicBezTo>
                  <a:cubicBezTo>
                    <a:pt x="170" y="118"/>
                    <a:pt x="151" y="120"/>
                    <a:pt x="134" y="119"/>
                  </a:cubicBezTo>
                  <a:cubicBezTo>
                    <a:pt x="128" y="117"/>
                    <a:pt x="131" y="125"/>
                    <a:pt x="129" y="128"/>
                  </a:cubicBezTo>
                  <a:cubicBezTo>
                    <a:pt x="127" y="130"/>
                    <a:pt x="127" y="133"/>
                    <a:pt x="125" y="136"/>
                  </a:cubicBezTo>
                  <a:cubicBezTo>
                    <a:pt x="119" y="151"/>
                    <a:pt x="107" y="163"/>
                    <a:pt x="95" y="175"/>
                  </a:cubicBezTo>
                  <a:cubicBezTo>
                    <a:pt x="70" y="193"/>
                    <a:pt x="40" y="207"/>
                    <a:pt x="7" y="201"/>
                  </a:cubicBezTo>
                  <a:cubicBezTo>
                    <a:pt x="6" y="200"/>
                    <a:pt x="3" y="200"/>
                    <a:pt x="4" y="198"/>
                  </a:cubicBezTo>
                  <a:cubicBezTo>
                    <a:pt x="8" y="196"/>
                    <a:pt x="12" y="199"/>
                    <a:pt x="17" y="199"/>
                  </a:cubicBezTo>
                  <a:cubicBezTo>
                    <a:pt x="28" y="199"/>
                    <a:pt x="40" y="199"/>
                    <a:pt x="51" y="195"/>
                  </a:cubicBezTo>
                  <a:cubicBezTo>
                    <a:pt x="78" y="185"/>
                    <a:pt x="103" y="167"/>
                    <a:pt x="118" y="142"/>
                  </a:cubicBezTo>
                  <a:cubicBezTo>
                    <a:pt x="120" y="134"/>
                    <a:pt x="128" y="128"/>
                    <a:pt x="126" y="119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18" y="119"/>
                    <a:pt x="111" y="122"/>
                    <a:pt x="104" y="119"/>
                  </a:cubicBezTo>
                  <a:cubicBezTo>
                    <a:pt x="102" y="125"/>
                    <a:pt x="96" y="128"/>
                    <a:pt x="95" y="133"/>
                  </a:cubicBezTo>
                  <a:cubicBezTo>
                    <a:pt x="91" y="143"/>
                    <a:pt x="83" y="151"/>
                    <a:pt x="74" y="158"/>
                  </a:cubicBezTo>
                  <a:cubicBezTo>
                    <a:pt x="61" y="169"/>
                    <a:pt x="45" y="172"/>
                    <a:pt x="28" y="174"/>
                  </a:cubicBezTo>
                  <a:cubicBezTo>
                    <a:pt x="23" y="171"/>
                    <a:pt x="19" y="176"/>
                    <a:pt x="14" y="175"/>
                  </a:cubicBezTo>
                  <a:cubicBezTo>
                    <a:pt x="10" y="175"/>
                    <a:pt x="5" y="176"/>
                    <a:pt x="2" y="174"/>
                  </a:cubicBezTo>
                  <a:cubicBezTo>
                    <a:pt x="2" y="173"/>
                    <a:pt x="3" y="173"/>
                    <a:pt x="4" y="172"/>
                  </a:cubicBezTo>
                  <a:cubicBezTo>
                    <a:pt x="10" y="174"/>
                    <a:pt x="16" y="173"/>
                    <a:pt x="22" y="171"/>
                  </a:cubicBezTo>
                  <a:cubicBezTo>
                    <a:pt x="27" y="168"/>
                    <a:pt x="30" y="164"/>
                    <a:pt x="31" y="159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41" y="156"/>
                    <a:pt x="43" y="152"/>
                    <a:pt x="44" y="148"/>
                  </a:cubicBezTo>
                  <a:cubicBezTo>
                    <a:pt x="48" y="149"/>
                    <a:pt x="52" y="151"/>
                    <a:pt x="56" y="150"/>
                  </a:cubicBezTo>
                  <a:cubicBezTo>
                    <a:pt x="61" y="148"/>
                    <a:pt x="63" y="144"/>
                    <a:pt x="65" y="141"/>
                  </a:cubicBezTo>
                  <a:cubicBezTo>
                    <a:pt x="70" y="142"/>
                    <a:pt x="75" y="140"/>
                    <a:pt x="79" y="139"/>
                  </a:cubicBezTo>
                  <a:cubicBezTo>
                    <a:pt x="83" y="137"/>
                    <a:pt x="83" y="133"/>
                    <a:pt x="84" y="129"/>
                  </a:cubicBezTo>
                  <a:cubicBezTo>
                    <a:pt x="89" y="128"/>
                    <a:pt x="96" y="128"/>
                    <a:pt x="99" y="122"/>
                  </a:cubicBezTo>
                  <a:cubicBezTo>
                    <a:pt x="101" y="119"/>
                    <a:pt x="99" y="117"/>
                    <a:pt x="100" y="114"/>
                  </a:cubicBezTo>
                  <a:cubicBezTo>
                    <a:pt x="108" y="118"/>
                    <a:pt x="122" y="119"/>
                    <a:pt x="129" y="113"/>
                  </a:cubicBezTo>
                  <a:cubicBezTo>
                    <a:pt x="131" y="109"/>
                    <a:pt x="135" y="105"/>
                    <a:pt x="133" y="99"/>
                  </a:cubicBezTo>
                  <a:cubicBezTo>
                    <a:pt x="133" y="97"/>
                    <a:pt x="131" y="96"/>
                    <a:pt x="132" y="94"/>
                  </a:cubicBezTo>
                  <a:cubicBezTo>
                    <a:pt x="136" y="94"/>
                    <a:pt x="138" y="92"/>
                    <a:pt x="141" y="91"/>
                  </a:cubicBezTo>
                  <a:cubicBezTo>
                    <a:pt x="142" y="87"/>
                    <a:pt x="146" y="87"/>
                    <a:pt x="146" y="84"/>
                  </a:cubicBezTo>
                  <a:cubicBezTo>
                    <a:pt x="148" y="79"/>
                    <a:pt x="144" y="75"/>
                    <a:pt x="142" y="72"/>
                  </a:cubicBezTo>
                  <a:cubicBezTo>
                    <a:pt x="141" y="69"/>
                    <a:pt x="143" y="64"/>
                    <a:pt x="144" y="61"/>
                  </a:cubicBezTo>
                  <a:cubicBezTo>
                    <a:pt x="149" y="55"/>
                    <a:pt x="156" y="48"/>
                    <a:pt x="164" y="48"/>
                  </a:cubicBezTo>
                  <a:cubicBezTo>
                    <a:pt x="168" y="50"/>
                    <a:pt x="173" y="51"/>
                    <a:pt x="174" y="56"/>
                  </a:cubicBezTo>
                  <a:cubicBezTo>
                    <a:pt x="176" y="61"/>
                    <a:pt x="168" y="62"/>
                    <a:pt x="172" y="66"/>
                  </a:cubicBezTo>
                  <a:cubicBezTo>
                    <a:pt x="175" y="68"/>
                    <a:pt x="179" y="69"/>
                    <a:pt x="182" y="68"/>
                  </a:cubicBezTo>
                  <a:cubicBezTo>
                    <a:pt x="188" y="65"/>
                    <a:pt x="190" y="58"/>
                    <a:pt x="190" y="51"/>
                  </a:cubicBezTo>
                  <a:cubicBezTo>
                    <a:pt x="188" y="43"/>
                    <a:pt x="180" y="38"/>
                    <a:pt x="173" y="34"/>
                  </a:cubicBezTo>
                  <a:cubicBezTo>
                    <a:pt x="170" y="31"/>
                    <a:pt x="163" y="35"/>
                    <a:pt x="16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7" y="34"/>
                    <a:pt x="129" y="40"/>
                    <a:pt x="131" y="46"/>
                  </a:cubicBezTo>
                  <a:cubicBezTo>
                    <a:pt x="132" y="51"/>
                    <a:pt x="127" y="56"/>
                    <a:pt x="131" y="60"/>
                  </a:cubicBezTo>
                  <a:cubicBezTo>
                    <a:pt x="135" y="68"/>
                    <a:pt x="130" y="75"/>
                    <a:pt x="125" y="81"/>
                  </a:cubicBezTo>
                  <a:cubicBezTo>
                    <a:pt x="124" y="85"/>
                    <a:pt x="123" y="88"/>
                    <a:pt x="121" y="92"/>
                  </a:cubicBezTo>
                  <a:cubicBezTo>
                    <a:pt x="116" y="98"/>
                    <a:pt x="109" y="100"/>
                    <a:pt x="101" y="99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1" y="107"/>
                    <a:pt x="85" y="108"/>
                    <a:pt x="79" y="107"/>
                  </a:cubicBezTo>
                  <a:cubicBezTo>
                    <a:pt x="76" y="107"/>
                    <a:pt x="74" y="104"/>
                    <a:pt x="72" y="105"/>
                  </a:cubicBezTo>
                  <a:cubicBezTo>
                    <a:pt x="70" y="111"/>
                    <a:pt x="64" y="115"/>
                    <a:pt x="59" y="118"/>
                  </a:cubicBezTo>
                  <a:cubicBezTo>
                    <a:pt x="49" y="120"/>
                    <a:pt x="38" y="121"/>
                    <a:pt x="30" y="114"/>
                  </a:cubicBezTo>
                  <a:cubicBezTo>
                    <a:pt x="27" y="112"/>
                    <a:pt x="26" y="109"/>
                    <a:pt x="22" y="108"/>
                  </a:cubicBezTo>
                  <a:cubicBezTo>
                    <a:pt x="21" y="109"/>
                    <a:pt x="19" y="110"/>
                    <a:pt x="20" y="112"/>
                  </a:cubicBezTo>
                  <a:cubicBezTo>
                    <a:pt x="22" y="121"/>
                    <a:pt x="28" y="131"/>
                    <a:pt x="23" y="141"/>
                  </a:cubicBezTo>
                  <a:cubicBezTo>
                    <a:pt x="21" y="146"/>
                    <a:pt x="17" y="149"/>
                    <a:pt x="12" y="150"/>
                  </a:cubicBezTo>
                  <a:cubicBezTo>
                    <a:pt x="9" y="149"/>
                    <a:pt x="5" y="152"/>
                    <a:pt x="4" y="148"/>
                  </a:cubicBezTo>
                  <a:cubicBezTo>
                    <a:pt x="7" y="146"/>
                    <a:pt x="14" y="149"/>
                    <a:pt x="16" y="144"/>
                  </a:cubicBezTo>
                  <a:cubicBezTo>
                    <a:pt x="13" y="143"/>
                    <a:pt x="8" y="144"/>
                    <a:pt x="4" y="142"/>
                  </a:cubicBezTo>
                  <a:cubicBezTo>
                    <a:pt x="3" y="141"/>
                    <a:pt x="0" y="141"/>
                    <a:pt x="1" y="139"/>
                  </a:cubicBezTo>
                  <a:cubicBezTo>
                    <a:pt x="7" y="140"/>
                    <a:pt x="12" y="141"/>
                    <a:pt x="17" y="139"/>
                  </a:cubicBezTo>
                  <a:cubicBezTo>
                    <a:pt x="19" y="139"/>
                    <a:pt x="20" y="141"/>
                    <a:pt x="21" y="139"/>
                  </a:cubicBezTo>
                  <a:cubicBezTo>
                    <a:pt x="22" y="138"/>
                    <a:pt x="23" y="135"/>
                    <a:pt x="21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6" y="133"/>
                    <a:pt x="2" y="134"/>
                    <a:pt x="3" y="131"/>
                  </a:cubicBezTo>
                  <a:cubicBezTo>
                    <a:pt x="9" y="130"/>
                    <a:pt x="16" y="134"/>
                    <a:pt x="21" y="130"/>
                  </a:cubicBezTo>
                  <a:cubicBezTo>
                    <a:pt x="22" y="128"/>
                    <a:pt x="21" y="127"/>
                    <a:pt x="20" y="125"/>
                  </a:cubicBezTo>
                  <a:cubicBezTo>
                    <a:pt x="14" y="124"/>
                    <a:pt x="7" y="126"/>
                    <a:pt x="3" y="121"/>
                  </a:cubicBezTo>
                  <a:cubicBezTo>
                    <a:pt x="3" y="120"/>
                    <a:pt x="4" y="120"/>
                    <a:pt x="4" y="120"/>
                  </a:cubicBezTo>
                  <a:cubicBezTo>
                    <a:pt x="8" y="121"/>
                    <a:pt x="15" y="124"/>
                    <a:pt x="18" y="120"/>
                  </a:cubicBezTo>
                  <a:cubicBezTo>
                    <a:pt x="17" y="111"/>
                    <a:pt x="7" y="118"/>
                    <a:pt x="4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8" y="111"/>
                    <a:pt x="12" y="114"/>
                    <a:pt x="16" y="112"/>
                  </a:cubicBezTo>
                  <a:cubicBezTo>
                    <a:pt x="20" y="102"/>
                    <a:pt x="6" y="110"/>
                    <a:pt x="4" y="103"/>
                  </a:cubicBezTo>
                  <a:cubicBezTo>
                    <a:pt x="4" y="103"/>
                    <a:pt x="5" y="102"/>
                    <a:pt x="5" y="103"/>
                  </a:cubicBezTo>
                  <a:cubicBezTo>
                    <a:pt x="14" y="104"/>
                    <a:pt x="25" y="106"/>
                    <a:pt x="32" y="99"/>
                  </a:cubicBezTo>
                  <a:cubicBezTo>
                    <a:pt x="30" y="97"/>
                    <a:pt x="28" y="96"/>
                    <a:pt x="26" y="95"/>
                  </a:cubicBezTo>
                  <a:cubicBezTo>
                    <a:pt x="23" y="95"/>
                    <a:pt x="25" y="97"/>
                    <a:pt x="24" y="98"/>
                  </a:cubicBezTo>
                  <a:cubicBezTo>
                    <a:pt x="19" y="101"/>
                    <a:pt x="13" y="100"/>
                    <a:pt x="8" y="100"/>
                  </a:cubicBezTo>
                  <a:cubicBezTo>
                    <a:pt x="7" y="99"/>
                    <a:pt x="5" y="98"/>
                    <a:pt x="5" y="97"/>
                  </a:cubicBezTo>
                  <a:cubicBezTo>
                    <a:pt x="10" y="96"/>
                    <a:pt x="16" y="99"/>
                    <a:pt x="21" y="96"/>
                  </a:cubicBezTo>
                  <a:cubicBezTo>
                    <a:pt x="21" y="95"/>
                    <a:pt x="23" y="95"/>
                    <a:pt x="22" y="94"/>
                  </a:cubicBezTo>
                  <a:cubicBezTo>
                    <a:pt x="20" y="93"/>
                    <a:pt x="16" y="87"/>
                    <a:pt x="14" y="93"/>
                  </a:cubicBezTo>
                  <a:cubicBezTo>
                    <a:pt x="11" y="93"/>
                    <a:pt x="8" y="94"/>
                    <a:pt x="5" y="93"/>
                  </a:cubicBezTo>
                  <a:cubicBezTo>
                    <a:pt x="4" y="88"/>
                    <a:pt x="10" y="91"/>
                    <a:pt x="12" y="90"/>
                  </a:cubicBezTo>
                  <a:cubicBezTo>
                    <a:pt x="13" y="85"/>
                    <a:pt x="6" y="86"/>
                    <a:pt x="4" y="83"/>
                  </a:cubicBezTo>
                  <a:cubicBezTo>
                    <a:pt x="4" y="81"/>
                    <a:pt x="3" y="78"/>
                    <a:pt x="6" y="78"/>
                  </a:cubicBezTo>
                  <a:cubicBezTo>
                    <a:pt x="15" y="87"/>
                    <a:pt x="27" y="93"/>
                    <a:pt x="38" y="98"/>
                  </a:cubicBezTo>
                  <a:cubicBezTo>
                    <a:pt x="48" y="101"/>
                    <a:pt x="56" y="106"/>
                    <a:pt x="67" y="107"/>
                  </a:cubicBezTo>
                  <a:cubicBezTo>
                    <a:pt x="69" y="105"/>
                    <a:pt x="69" y="103"/>
                    <a:pt x="68" y="101"/>
                  </a:cubicBezTo>
                  <a:cubicBezTo>
                    <a:pt x="66" y="96"/>
                    <a:pt x="65" y="91"/>
                    <a:pt x="65" y="85"/>
                  </a:cubicBezTo>
                  <a:cubicBezTo>
                    <a:pt x="47" y="79"/>
                    <a:pt x="29" y="71"/>
                    <a:pt x="14" y="58"/>
                  </a:cubicBezTo>
                  <a:cubicBezTo>
                    <a:pt x="10" y="58"/>
                    <a:pt x="9" y="64"/>
                    <a:pt x="5" y="65"/>
                  </a:cubicBezTo>
                  <a:cubicBezTo>
                    <a:pt x="4" y="65"/>
                    <a:pt x="3" y="64"/>
                    <a:pt x="4" y="63"/>
                  </a:cubicBezTo>
                  <a:cubicBezTo>
                    <a:pt x="7" y="57"/>
                    <a:pt x="13" y="53"/>
                    <a:pt x="15" y="46"/>
                  </a:cubicBezTo>
                  <a:cubicBezTo>
                    <a:pt x="17" y="41"/>
                    <a:pt x="21" y="36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0"/>
                    <a:pt x="1524" y="30"/>
                    <a:pt x="1524" y="30"/>
                  </a:cubicBezTo>
                  <a:close/>
                  <a:moveTo>
                    <a:pt x="615" y="153"/>
                  </a:moveTo>
                  <a:cubicBezTo>
                    <a:pt x="620" y="149"/>
                    <a:pt x="623" y="156"/>
                    <a:pt x="626" y="157"/>
                  </a:cubicBezTo>
                  <a:cubicBezTo>
                    <a:pt x="632" y="159"/>
                    <a:pt x="638" y="158"/>
                    <a:pt x="641" y="152"/>
                  </a:cubicBezTo>
                  <a:cubicBezTo>
                    <a:pt x="642" y="147"/>
                    <a:pt x="640" y="142"/>
                    <a:pt x="636" y="139"/>
                  </a:cubicBezTo>
                  <a:cubicBezTo>
                    <a:pt x="630" y="143"/>
                    <a:pt x="621" y="142"/>
                    <a:pt x="615" y="142"/>
                  </a:cubicBezTo>
                  <a:cubicBezTo>
                    <a:pt x="608" y="136"/>
                    <a:pt x="608" y="136"/>
                    <a:pt x="608" y="136"/>
                  </a:cubicBezTo>
                  <a:cubicBezTo>
                    <a:pt x="605" y="138"/>
                    <a:pt x="601" y="139"/>
                    <a:pt x="598" y="142"/>
                  </a:cubicBezTo>
                  <a:cubicBezTo>
                    <a:pt x="602" y="148"/>
                    <a:pt x="608" y="152"/>
                    <a:pt x="615" y="153"/>
                  </a:cubicBezTo>
                  <a:close/>
                  <a:moveTo>
                    <a:pt x="559" y="167"/>
                  </a:moveTo>
                  <a:cubicBezTo>
                    <a:pt x="562" y="174"/>
                    <a:pt x="569" y="176"/>
                    <a:pt x="575" y="179"/>
                  </a:cubicBezTo>
                  <a:cubicBezTo>
                    <a:pt x="574" y="185"/>
                    <a:pt x="579" y="188"/>
                    <a:pt x="583" y="190"/>
                  </a:cubicBezTo>
                  <a:cubicBezTo>
                    <a:pt x="588" y="196"/>
                    <a:pt x="596" y="193"/>
                    <a:pt x="602" y="191"/>
                  </a:cubicBezTo>
                  <a:cubicBezTo>
                    <a:pt x="604" y="190"/>
                    <a:pt x="606" y="189"/>
                    <a:pt x="608" y="187"/>
                  </a:cubicBezTo>
                  <a:cubicBezTo>
                    <a:pt x="611" y="186"/>
                    <a:pt x="612" y="189"/>
                    <a:pt x="615" y="187"/>
                  </a:cubicBezTo>
                  <a:cubicBezTo>
                    <a:pt x="618" y="185"/>
                    <a:pt x="618" y="181"/>
                    <a:pt x="618" y="177"/>
                  </a:cubicBezTo>
                  <a:cubicBezTo>
                    <a:pt x="617" y="174"/>
                    <a:pt x="615" y="169"/>
                    <a:pt x="610" y="168"/>
                  </a:cubicBezTo>
                  <a:cubicBezTo>
                    <a:pt x="606" y="175"/>
                    <a:pt x="598" y="173"/>
                    <a:pt x="592" y="172"/>
                  </a:cubicBezTo>
                  <a:cubicBezTo>
                    <a:pt x="586" y="171"/>
                    <a:pt x="581" y="166"/>
                    <a:pt x="577" y="163"/>
                  </a:cubicBezTo>
                  <a:cubicBezTo>
                    <a:pt x="574" y="160"/>
                    <a:pt x="574" y="155"/>
                    <a:pt x="572" y="152"/>
                  </a:cubicBezTo>
                  <a:cubicBezTo>
                    <a:pt x="562" y="155"/>
                    <a:pt x="562" y="155"/>
                    <a:pt x="562" y="155"/>
                  </a:cubicBezTo>
                  <a:cubicBezTo>
                    <a:pt x="558" y="158"/>
                    <a:pt x="558" y="163"/>
                    <a:pt x="559" y="167"/>
                  </a:cubicBezTo>
                  <a:close/>
                  <a:moveTo>
                    <a:pt x="505" y="177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5" y="189"/>
                    <a:pt x="512" y="189"/>
                    <a:pt x="512" y="191"/>
                  </a:cubicBezTo>
                  <a:cubicBezTo>
                    <a:pt x="512" y="195"/>
                    <a:pt x="512" y="201"/>
                    <a:pt x="516" y="204"/>
                  </a:cubicBezTo>
                  <a:cubicBezTo>
                    <a:pt x="523" y="209"/>
                    <a:pt x="536" y="213"/>
                    <a:pt x="544" y="206"/>
                  </a:cubicBezTo>
                  <a:cubicBezTo>
                    <a:pt x="547" y="206"/>
                    <a:pt x="550" y="211"/>
                    <a:pt x="554" y="208"/>
                  </a:cubicBezTo>
                  <a:cubicBezTo>
                    <a:pt x="556" y="207"/>
                    <a:pt x="558" y="205"/>
                    <a:pt x="559" y="203"/>
                  </a:cubicBezTo>
                  <a:cubicBezTo>
                    <a:pt x="560" y="199"/>
                    <a:pt x="559" y="196"/>
                    <a:pt x="558" y="192"/>
                  </a:cubicBezTo>
                  <a:cubicBezTo>
                    <a:pt x="555" y="189"/>
                    <a:pt x="551" y="192"/>
                    <a:pt x="547" y="191"/>
                  </a:cubicBezTo>
                  <a:cubicBezTo>
                    <a:pt x="537" y="190"/>
                    <a:pt x="529" y="182"/>
                    <a:pt x="525" y="173"/>
                  </a:cubicBezTo>
                  <a:cubicBezTo>
                    <a:pt x="523" y="169"/>
                    <a:pt x="524" y="163"/>
                    <a:pt x="526" y="159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0" y="158"/>
                    <a:pt x="514" y="157"/>
                    <a:pt x="509" y="157"/>
                  </a:cubicBezTo>
                  <a:cubicBezTo>
                    <a:pt x="507" y="164"/>
                    <a:pt x="497" y="169"/>
                    <a:pt x="505" y="177"/>
                  </a:cubicBezTo>
                  <a:close/>
                  <a:moveTo>
                    <a:pt x="458" y="182"/>
                  </a:moveTo>
                  <a:cubicBezTo>
                    <a:pt x="461" y="188"/>
                    <a:pt x="466" y="195"/>
                    <a:pt x="473" y="196"/>
                  </a:cubicBezTo>
                  <a:cubicBezTo>
                    <a:pt x="480" y="194"/>
                    <a:pt x="481" y="203"/>
                    <a:pt x="486" y="204"/>
                  </a:cubicBezTo>
                  <a:cubicBezTo>
                    <a:pt x="489" y="204"/>
                    <a:pt x="493" y="204"/>
                    <a:pt x="494" y="201"/>
                  </a:cubicBezTo>
                  <a:cubicBezTo>
                    <a:pt x="496" y="197"/>
                    <a:pt x="495" y="191"/>
                    <a:pt x="492" y="187"/>
                  </a:cubicBezTo>
                  <a:cubicBezTo>
                    <a:pt x="489" y="184"/>
                    <a:pt x="485" y="185"/>
                    <a:pt x="482" y="184"/>
                  </a:cubicBezTo>
                  <a:cubicBezTo>
                    <a:pt x="475" y="178"/>
                    <a:pt x="471" y="171"/>
                    <a:pt x="473" y="163"/>
                  </a:cubicBezTo>
                  <a:cubicBezTo>
                    <a:pt x="474" y="158"/>
                    <a:pt x="479" y="157"/>
                    <a:pt x="482" y="154"/>
                  </a:cubicBezTo>
                  <a:cubicBezTo>
                    <a:pt x="477" y="151"/>
                    <a:pt x="470" y="150"/>
                    <a:pt x="464" y="148"/>
                  </a:cubicBezTo>
                  <a:cubicBezTo>
                    <a:pt x="461" y="150"/>
                    <a:pt x="459" y="154"/>
                    <a:pt x="459" y="158"/>
                  </a:cubicBezTo>
                  <a:cubicBezTo>
                    <a:pt x="464" y="166"/>
                    <a:pt x="464" y="166"/>
                    <a:pt x="464" y="166"/>
                  </a:cubicBezTo>
                  <a:cubicBezTo>
                    <a:pt x="460" y="170"/>
                    <a:pt x="455" y="176"/>
                    <a:pt x="458" y="182"/>
                  </a:cubicBezTo>
                  <a:close/>
                  <a:moveTo>
                    <a:pt x="422" y="133"/>
                  </a:moveTo>
                  <a:cubicBezTo>
                    <a:pt x="417" y="134"/>
                    <a:pt x="412" y="135"/>
                    <a:pt x="410" y="140"/>
                  </a:cubicBezTo>
                  <a:cubicBezTo>
                    <a:pt x="408" y="144"/>
                    <a:pt x="409" y="150"/>
                    <a:pt x="411" y="154"/>
                  </a:cubicBezTo>
                  <a:cubicBezTo>
                    <a:pt x="412" y="159"/>
                    <a:pt x="419" y="161"/>
                    <a:pt x="421" y="165"/>
                  </a:cubicBezTo>
                  <a:cubicBezTo>
                    <a:pt x="420" y="167"/>
                    <a:pt x="418" y="168"/>
                    <a:pt x="419" y="170"/>
                  </a:cubicBezTo>
                  <a:cubicBezTo>
                    <a:pt x="419" y="173"/>
                    <a:pt x="421" y="175"/>
                    <a:pt x="423" y="177"/>
                  </a:cubicBezTo>
                  <a:cubicBezTo>
                    <a:pt x="430" y="180"/>
                    <a:pt x="436" y="177"/>
                    <a:pt x="443" y="175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6" y="169"/>
                    <a:pt x="447" y="164"/>
                    <a:pt x="445" y="161"/>
                  </a:cubicBezTo>
                  <a:cubicBezTo>
                    <a:pt x="439" y="161"/>
                    <a:pt x="431" y="161"/>
                    <a:pt x="427" y="156"/>
                  </a:cubicBezTo>
                  <a:cubicBezTo>
                    <a:pt x="424" y="152"/>
                    <a:pt x="426" y="147"/>
                    <a:pt x="428" y="142"/>
                  </a:cubicBezTo>
                  <a:cubicBezTo>
                    <a:pt x="430" y="139"/>
                    <a:pt x="435" y="137"/>
                    <a:pt x="438" y="135"/>
                  </a:cubicBezTo>
                  <a:cubicBezTo>
                    <a:pt x="436" y="131"/>
                    <a:pt x="432" y="128"/>
                    <a:pt x="428" y="127"/>
                  </a:cubicBezTo>
                  <a:cubicBezTo>
                    <a:pt x="426" y="128"/>
                    <a:pt x="423" y="130"/>
                    <a:pt x="422" y="133"/>
                  </a:cubicBezTo>
                  <a:close/>
                  <a:moveTo>
                    <a:pt x="38" y="161"/>
                  </a:moveTo>
                  <a:cubicBezTo>
                    <a:pt x="37" y="161"/>
                    <a:pt x="36" y="161"/>
                    <a:pt x="36" y="162"/>
                  </a:cubicBezTo>
                  <a:cubicBezTo>
                    <a:pt x="36" y="164"/>
                    <a:pt x="40" y="164"/>
                    <a:pt x="40" y="162"/>
                  </a:cubicBezTo>
                  <a:cubicBezTo>
                    <a:pt x="40" y="161"/>
                    <a:pt x="39" y="160"/>
                    <a:pt x="38" y="161"/>
                  </a:cubicBezTo>
                  <a:close/>
                  <a:moveTo>
                    <a:pt x="70" y="144"/>
                  </a:moveTo>
                  <a:cubicBezTo>
                    <a:pt x="64" y="144"/>
                    <a:pt x="64" y="152"/>
                    <a:pt x="58" y="152"/>
                  </a:cubicBezTo>
                  <a:cubicBezTo>
                    <a:pt x="55" y="153"/>
                    <a:pt x="50" y="153"/>
                    <a:pt x="46" y="153"/>
                  </a:cubicBezTo>
                  <a:cubicBezTo>
                    <a:pt x="45" y="155"/>
                    <a:pt x="43" y="158"/>
                    <a:pt x="42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4" y="159"/>
                    <a:pt x="64" y="155"/>
                    <a:pt x="72" y="146"/>
                  </a:cubicBezTo>
                  <a:cubicBezTo>
                    <a:pt x="72" y="145"/>
                    <a:pt x="71" y="144"/>
                    <a:pt x="70" y="144"/>
                  </a:cubicBezTo>
                  <a:close/>
                  <a:moveTo>
                    <a:pt x="86" y="136"/>
                  </a:moveTo>
                  <a:cubicBezTo>
                    <a:pt x="84" y="141"/>
                    <a:pt x="79" y="141"/>
                    <a:pt x="76" y="145"/>
                  </a:cubicBezTo>
                  <a:cubicBezTo>
                    <a:pt x="70" y="158"/>
                    <a:pt x="55" y="161"/>
                    <a:pt x="42" y="166"/>
                  </a:cubicBezTo>
                  <a:cubicBezTo>
                    <a:pt x="39" y="168"/>
                    <a:pt x="31" y="163"/>
                    <a:pt x="30" y="170"/>
                  </a:cubicBezTo>
                  <a:cubicBezTo>
                    <a:pt x="32" y="171"/>
                    <a:pt x="36" y="171"/>
                    <a:pt x="38" y="170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69" y="159"/>
                    <a:pt x="80" y="149"/>
                    <a:pt x="89" y="138"/>
                  </a:cubicBezTo>
                  <a:cubicBezTo>
                    <a:pt x="90" y="136"/>
                    <a:pt x="91" y="134"/>
                    <a:pt x="91" y="132"/>
                  </a:cubicBezTo>
                  <a:cubicBezTo>
                    <a:pt x="87" y="129"/>
                    <a:pt x="88" y="135"/>
                    <a:pt x="86" y="136"/>
                  </a:cubicBezTo>
                  <a:close/>
                  <a:moveTo>
                    <a:pt x="34" y="100"/>
                  </a:moveTo>
                  <a:cubicBezTo>
                    <a:pt x="35" y="106"/>
                    <a:pt x="25" y="103"/>
                    <a:pt x="28" y="108"/>
                  </a:cubicBezTo>
                  <a:cubicBezTo>
                    <a:pt x="32" y="113"/>
                    <a:pt x="38" y="110"/>
                    <a:pt x="43" y="110"/>
                  </a:cubicBezTo>
                  <a:cubicBezTo>
                    <a:pt x="44" y="108"/>
                    <a:pt x="47" y="108"/>
                    <a:pt x="48" y="106"/>
                  </a:cubicBezTo>
                  <a:cubicBezTo>
                    <a:pt x="44" y="104"/>
                    <a:pt x="39" y="101"/>
                    <a:pt x="34" y="100"/>
                  </a:cubicBezTo>
                  <a:close/>
                  <a:moveTo>
                    <a:pt x="53" y="107"/>
                  </a:moveTo>
                  <a:cubicBezTo>
                    <a:pt x="49" y="110"/>
                    <a:pt x="45" y="115"/>
                    <a:pt x="39" y="114"/>
                  </a:cubicBezTo>
                  <a:cubicBezTo>
                    <a:pt x="39" y="114"/>
                    <a:pt x="39" y="115"/>
                    <a:pt x="39" y="115"/>
                  </a:cubicBezTo>
                  <a:cubicBezTo>
                    <a:pt x="42" y="115"/>
                    <a:pt x="45" y="117"/>
                    <a:pt x="48" y="115"/>
                  </a:cubicBezTo>
                  <a:cubicBezTo>
                    <a:pt x="51" y="113"/>
                    <a:pt x="55" y="113"/>
                    <a:pt x="56" y="109"/>
                  </a:cubicBezTo>
                  <a:cubicBezTo>
                    <a:pt x="55" y="108"/>
                    <a:pt x="54" y="107"/>
                    <a:pt x="53" y="107"/>
                  </a:cubicBezTo>
                  <a:close/>
                  <a:moveTo>
                    <a:pt x="61" y="110"/>
                  </a:moveTo>
                  <a:cubicBezTo>
                    <a:pt x="60" y="110"/>
                    <a:pt x="60" y="111"/>
                    <a:pt x="60" y="112"/>
                  </a:cubicBezTo>
                  <a:cubicBezTo>
                    <a:pt x="61" y="112"/>
                    <a:pt x="62" y="111"/>
                    <a:pt x="63" y="111"/>
                  </a:cubicBezTo>
                  <a:cubicBezTo>
                    <a:pt x="63" y="111"/>
                    <a:pt x="62" y="110"/>
                    <a:pt x="61" y="110"/>
                  </a:cubicBezTo>
                  <a:close/>
                  <a:moveTo>
                    <a:pt x="247" y="39"/>
                  </a:moveTo>
                  <a:cubicBezTo>
                    <a:pt x="259" y="52"/>
                    <a:pt x="273" y="60"/>
                    <a:pt x="288" y="66"/>
                  </a:cubicBezTo>
                  <a:cubicBezTo>
                    <a:pt x="306" y="73"/>
                    <a:pt x="327" y="76"/>
                    <a:pt x="346" y="78"/>
                  </a:cubicBezTo>
                  <a:cubicBezTo>
                    <a:pt x="353" y="76"/>
                    <a:pt x="360" y="79"/>
                    <a:pt x="367" y="77"/>
                  </a:cubicBezTo>
                  <a:cubicBezTo>
                    <a:pt x="380" y="75"/>
                    <a:pt x="392" y="71"/>
                    <a:pt x="403" y="65"/>
                  </a:cubicBezTo>
                  <a:cubicBezTo>
                    <a:pt x="416" y="60"/>
                    <a:pt x="429" y="50"/>
                    <a:pt x="438" y="40"/>
                  </a:cubicBezTo>
                  <a:cubicBezTo>
                    <a:pt x="439" y="37"/>
                    <a:pt x="444" y="34"/>
                    <a:pt x="442" y="32"/>
                  </a:cubicBezTo>
                  <a:cubicBezTo>
                    <a:pt x="436" y="33"/>
                    <a:pt x="429" y="28"/>
                    <a:pt x="426" y="34"/>
                  </a:cubicBezTo>
                  <a:cubicBezTo>
                    <a:pt x="423" y="41"/>
                    <a:pt x="415" y="46"/>
                    <a:pt x="410" y="52"/>
                  </a:cubicBezTo>
                  <a:cubicBezTo>
                    <a:pt x="395" y="60"/>
                    <a:pt x="379" y="67"/>
                    <a:pt x="362" y="66"/>
                  </a:cubicBezTo>
                  <a:cubicBezTo>
                    <a:pt x="324" y="69"/>
                    <a:pt x="289" y="55"/>
                    <a:pt x="259" y="37"/>
                  </a:cubicBezTo>
                  <a:cubicBezTo>
                    <a:pt x="255" y="35"/>
                    <a:pt x="252" y="32"/>
                    <a:pt x="248" y="31"/>
                  </a:cubicBezTo>
                  <a:cubicBezTo>
                    <a:pt x="246" y="32"/>
                    <a:pt x="247" y="36"/>
                    <a:pt x="244" y="38"/>
                  </a:cubicBezTo>
                  <a:cubicBezTo>
                    <a:pt x="244" y="39"/>
                    <a:pt x="246" y="39"/>
                    <a:pt x="247" y="39"/>
                  </a:cubicBezTo>
                  <a:close/>
                  <a:moveTo>
                    <a:pt x="246" y="52"/>
                  </a:moveTo>
                  <a:cubicBezTo>
                    <a:pt x="256" y="65"/>
                    <a:pt x="273" y="73"/>
                    <a:pt x="288" y="82"/>
                  </a:cubicBezTo>
                  <a:cubicBezTo>
                    <a:pt x="319" y="91"/>
                    <a:pt x="356" y="96"/>
                    <a:pt x="388" y="87"/>
                  </a:cubicBezTo>
                  <a:cubicBezTo>
                    <a:pt x="399" y="83"/>
                    <a:pt x="411" y="80"/>
                    <a:pt x="420" y="73"/>
                  </a:cubicBezTo>
                  <a:cubicBezTo>
                    <a:pt x="427" y="67"/>
                    <a:pt x="434" y="64"/>
                    <a:pt x="440" y="59"/>
                  </a:cubicBezTo>
                  <a:cubicBezTo>
                    <a:pt x="448" y="51"/>
                    <a:pt x="454" y="40"/>
                    <a:pt x="464" y="33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59" y="32"/>
                    <a:pt x="453" y="30"/>
                    <a:pt x="449" y="33"/>
                  </a:cubicBezTo>
                  <a:cubicBezTo>
                    <a:pt x="438" y="49"/>
                    <a:pt x="420" y="61"/>
                    <a:pt x="403" y="69"/>
                  </a:cubicBezTo>
                  <a:cubicBezTo>
                    <a:pt x="390" y="77"/>
                    <a:pt x="374" y="79"/>
                    <a:pt x="359" y="80"/>
                  </a:cubicBezTo>
                  <a:cubicBezTo>
                    <a:pt x="335" y="81"/>
                    <a:pt x="310" y="77"/>
                    <a:pt x="288" y="69"/>
                  </a:cubicBezTo>
                  <a:cubicBezTo>
                    <a:pt x="280" y="66"/>
                    <a:pt x="273" y="62"/>
                    <a:pt x="265" y="58"/>
                  </a:cubicBezTo>
                  <a:cubicBezTo>
                    <a:pt x="258" y="53"/>
                    <a:pt x="252" y="49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6"/>
                    <a:pt x="240" y="51"/>
                    <a:pt x="246" y="52"/>
                  </a:cubicBezTo>
                  <a:close/>
                  <a:moveTo>
                    <a:pt x="256" y="31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79" y="44"/>
                    <a:pt x="291" y="51"/>
                    <a:pt x="305" y="56"/>
                  </a:cubicBezTo>
                  <a:cubicBezTo>
                    <a:pt x="327" y="63"/>
                    <a:pt x="355" y="66"/>
                    <a:pt x="379" y="61"/>
                  </a:cubicBezTo>
                  <a:cubicBezTo>
                    <a:pt x="391" y="57"/>
                    <a:pt x="403" y="55"/>
                    <a:pt x="412" y="45"/>
                  </a:cubicBezTo>
                  <a:cubicBezTo>
                    <a:pt x="415" y="40"/>
                    <a:pt x="422" y="38"/>
                    <a:pt x="422" y="32"/>
                  </a:cubicBezTo>
                  <a:cubicBezTo>
                    <a:pt x="416" y="32"/>
                    <a:pt x="409" y="30"/>
                    <a:pt x="403" y="32"/>
                  </a:cubicBezTo>
                  <a:cubicBezTo>
                    <a:pt x="400" y="38"/>
                    <a:pt x="394" y="39"/>
                    <a:pt x="388" y="43"/>
                  </a:cubicBezTo>
                  <a:cubicBezTo>
                    <a:pt x="380" y="45"/>
                    <a:pt x="373" y="49"/>
                    <a:pt x="365" y="50"/>
                  </a:cubicBezTo>
                  <a:cubicBezTo>
                    <a:pt x="334" y="56"/>
                    <a:pt x="300" y="48"/>
                    <a:pt x="275" y="30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0" y="30"/>
                    <a:pt x="258" y="31"/>
                    <a:pt x="256" y="31"/>
                  </a:cubicBezTo>
                  <a:close/>
                  <a:moveTo>
                    <a:pt x="297" y="30"/>
                  </a:moveTo>
                  <a:cubicBezTo>
                    <a:pt x="292" y="30"/>
                    <a:pt x="288" y="31"/>
                    <a:pt x="284" y="31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300" y="43"/>
                    <a:pt x="321" y="48"/>
                    <a:pt x="342" y="49"/>
                  </a:cubicBezTo>
                  <a:cubicBezTo>
                    <a:pt x="362" y="49"/>
                    <a:pt x="381" y="45"/>
                    <a:pt x="396" y="34"/>
                  </a:cubicBezTo>
                  <a:cubicBezTo>
                    <a:pt x="396" y="32"/>
                    <a:pt x="395" y="31"/>
                    <a:pt x="394" y="31"/>
                  </a:cubicBezTo>
                  <a:cubicBezTo>
                    <a:pt x="371" y="31"/>
                    <a:pt x="371" y="31"/>
                    <a:pt x="371" y="31"/>
                  </a:cubicBezTo>
                  <a:cubicBezTo>
                    <a:pt x="355" y="40"/>
                    <a:pt x="329" y="42"/>
                    <a:pt x="312" y="33"/>
                  </a:cubicBezTo>
                  <a:cubicBezTo>
                    <a:pt x="309" y="31"/>
                    <a:pt x="305" y="30"/>
                    <a:pt x="301" y="30"/>
                  </a:cubicBezTo>
                  <a:lnTo>
                    <a:pt x="297" y="30"/>
                  </a:lnTo>
                  <a:close/>
                  <a:moveTo>
                    <a:pt x="361" y="32"/>
                  </a:moveTo>
                  <a:cubicBezTo>
                    <a:pt x="347" y="30"/>
                    <a:pt x="333" y="30"/>
                    <a:pt x="318" y="31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27" y="37"/>
                    <a:pt x="341" y="35"/>
                    <a:pt x="351" y="35"/>
                  </a:cubicBezTo>
                  <a:cubicBezTo>
                    <a:pt x="355" y="34"/>
                    <a:pt x="358" y="33"/>
                    <a:pt x="361" y="32"/>
                  </a:cubicBezTo>
                  <a:close/>
                  <a:moveTo>
                    <a:pt x="594" y="33"/>
                  </a:moveTo>
                  <a:cubicBezTo>
                    <a:pt x="590" y="32"/>
                    <a:pt x="586" y="31"/>
                    <a:pt x="583" y="34"/>
                  </a:cubicBezTo>
                  <a:cubicBezTo>
                    <a:pt x="587" y="40"/>
                    <a:pt x="594" y="44"/>
                    <a:pt x="599" y="49"/>
                  </a:cubicBezTo>
                  <a:cubicBezTo>
                    <a:pt x="603" y="49"/>
                    <a:pt x="602" y="45"/>
                    <a:pt x="604" y="43"/>
                  </a:cubicBezTo>
                  <a:cubicBezTo>
                    <a:pt x="601" y="39"/>
                    <a:pt x="597" y="36"/>
                    <a:pt x="594" y="33"/>
                  </a:cubicBezTo>
                  <a:close/>
                  <a:moveTo>
                    <a:pt x="606" y="39"/>
                  </a:moveTo>
                  <a:cubicBezTo>
                    <a:pt x="609" y="37"/>
                    <a:pt x="611" y="36"/>
                    <a:pt x="613" y="34"/>
                  </a:cubicBezTo>
                  <a:cubicBezTo>
                    <a:pt x="610" y="32"/>
                    <a:pt x="605" y="31"/>
                    <a:pt x="602" y="33"/>
                  </a:cubicBezTo>
                  <a:cubicBezTo>
                    <a:pt x="601" y="36"/>
                    <a:pt x="605" y="37"/>
                    <a:pt x="606" y="39"/>
                  </a:cubicBezTo>
                  <a:close/>
                  <a:moveTo>
                    <a:pt x="600" y="54"/>
                  </a:moveTo>
                  <a:cubicBezTo>
                    <a:pt x="591" y="48"/>
                    <a:pt x="583" y="41"/>
                    <a:pt x="577" y="33"/>
                  </a:cubicBezTo>
                  <a:cubicBezTo>
                    <a:pt x="571" y="32"/>
                    <a:pt x="564" y="31"/>
                    <a:pt x="559" y="33"/>
                  </a:cubicBezTo>
                  <a:cubicBezTo>
                    <a:pt x="559" y="34"/>
                    <a:pt x="559" y="34"/>
                    <a:pt x="559" y="34"/>
                  </a:cubicBezTo>
                  <a:cubicBezTo>
                    <a:pt x="570" y="41"/>
                    <a:pt x="580" y="49"/>
                    <a:pt x="589" y="57"/>
                  </a:cubicBezTo>
                  <a:cubicBezTo>
                    <a:pt x="593" y="58"/>
                    <a:pt x="598" y="60"/>
                    <a:pt x="600" y="56"/>
                  </a:cubicBezTo>
                  <a:lnTo>
                    <a:pt x="600" y="54"/>
                  </a:lnTo>
                  <a:close/>
                  <a:moveTo>
                    <a:pt x="637" y="65"/>
                  </a:moveTo>
                  <a:cubicBezTo>
                    <a:pt x="639" y="64"/>
                    <a:pt x="642" y="64"/>
                    <a:pt x="643" y="61"/>
                  </a:cubicBezTo>
                  <a:cubicBezTo>
                    <a:pt x="644" y="58"/>
                    <a:pt x="643" y="54"/>
                    <a:pt x="641" y="52"/>
                  </a:cubicBezTo>
                  <a:cubicBezTo>
                    <a:pt x="638" y="49"/>
                    <a:pt x="635" y="51"/>
                    <a:pt x="632" y="52"/>
                  </a:cubicBezTo>
                  <a:cubicBezTo>
                    <a:pt x="625" y="56"/>
                    <a:pt x="629" y="64"/>
                    <a:pt x="626" y="69"/>
                  </a:cubicBezTo>
                  <a:cubicBezTo>
                    <a:pt x="639" y="87"/>
                    <a:pt x="662" y="90"/>
                    <a:pt x="681" y="96"/>
                  </a:cubicBezTo>
                  <a:cubicBezTo>
                    <a:pt x="697" y="98"/>
                    <a:pt x="716" y="98"/>
                    <a:pt x="732" y="93"/>
                  </a:cubicBezTo>
                  <a:cubicBezTo>
                    <a:pt x="738" y="92"/>
                    <a:pt x="742" y="88"/>
                    <a:pt x="747" y="86"/>
                  </a:cubicBezTo>
                  <a:cubicBezTo>
                    <a:pt x="768" y="77"/>
                    <a:pt x="783" y="58"/>
                    <a:pt x="790" y="38"/>
                  </a:cubicBezTo>
                  <a:cubicBezTo>
                    <a:pt x="790" y="36"/>
                    <a:pt x="790" y="32"/>
                    <a:pt x="787" y="32"/>
                  </a:cubicBezTo>
                  <a:cubicBezTo>
                    <a:pt x="784" y="33"/>
                    <a:pt x="779" y="31"/>
                    <a:pt x="779" y="36"/>
                  </a:cubicBezTo>
                  <a:cubicBezTo>
                    <a:pt x="772" y="57"/>
                    <a:pt x="752" y="79"/>
                    <a:pt x="728" y="83"/>
                  </a:cubicBezTo>
                  <a:cubicBezTo>
                    <a:pt x="720" y="87"/>
                    <a:pt x="710" y="86"/>
                    <a:pt x="702" y="88"/>
                  </a:cubicBezTo>
                  <a:cubicBezTo>
                    <a:pt x="685" y="89"/>
                    <a:pt x="669" y="84"/>
                    <a:pt x="655" y="79"/>
                  </a:cubicBezTo>
                  <a:cubicBezTo>
                    <a:pt x="647" y="81"/>
                    <a:pt x="641" y="76"/>
                    <a:pt x="636" y="71"/>
                  </a:cubicBezTo>
                  <a:cubicBezTo>
                    <a:pt x="635" y="69"/>
                    <a:pt x="636" y="67"/>
                    <a:pt x="637" y="65"/>
                  </a:cubicBezTo>
                  <a:close/>
                  <a:moveTo>
                    <a:pt x="624" y="75"/>
                  </a:moveTo>
                  <a:cubicBezTo>
                    <a:pt x="623" y="76"/>
                    <a:pt x="620" y="77"/>
                    <a:pt x="621" y="79"/>
                  </a:cubicBezTo>
                  <a:cubicBezTo>
                    <a:pt x="623" y="89"/>
                    <a:pt x="634" y="93"/>
                    <a:pt x="641" y="98"/>
                  </a:cubicBezTo>
                  <a:cubicBezTo>
                    <a:pt x="669" y="112"/>
                    <a:pt x="707" y="116"/>
                    <a:pt x="737" y="105"/>
                  </a:cubicBezTo>
                  <a:cubicBezTo>
                    <a:pt x="754" y="96"/>
                    <a:pt x="773" y="88"/>
                    <a:pt x="787" y="72"/>
                  </a:cubicBezTo>
                  <a:cubicBezTo>
                    <a:pt x="795" y="60"/>
                    <a:pt x="803" y="49"/>
                    <a:pt x="806" y="35"/>
                  </a:cubicBezTo>
                  <a:cubicBezTo>
                    <a:pt x="804" y="31"/>
                    <a:pt x="799" y="33"/>
                    <a:pt x="795" y="33"/>
                  </a:cubicBezTo>
                  <a:cubicBezTo>
                    <a:pt x="794" y="34"/>
                    <a:pt x="795" y="37"/>
                    <a:pt x="794" y="39"/>
                  </a:cubicBezTo>
                  <a:cubicBezTo>
                    <a:pt x="786" y="68"/>
                    <a:pt x="756" y="90"/>
                    <a:pt x="728" y="98"/>
                  </a:cubicBezTo>
                  <a:cubicBezTo>
                    <a:pt x="712" y="102"/>
                    <a:pt x="694" y="102"/>
                    <a:pt x="677" y="99"/>
                  </a:cubicBezTo>
                  <a:cubicBezTo>
                    <a:pt x="659" y="93"/>
                    <a:pt x="639" y="89"/>
                    <a:pt x="624" y="75"/>
                  </a:cubicBezTo>
                  <a:close/>
                  <a:moveTo>
                    <a:pt x="665" y="79"/>
                  </a:moveTo>
                  <a:cubicBezTo>
                    <a:pt x="693" y="89"/>
                    <a:pt x="727" y="85"/>
                    <a:pt x="751" y="69"/>
                  </a:cubicBezTo>
                  <a:cubicBezTo>
                    <a:pt x="760" y="59"/>
                    <a:pt x="772" y="49"/>
                    <a:pt x="774" y="36"/>
                  </a:cubicBezTo>
                  <a:cubicBezTo>
                    <a:pt x="776" y="32"/>
                    <a:pt x="771" y="33"/>
                    <a:pt x="768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57" y="52"/>
                    <a:pt x="738" y="65"/>
                    <a:pt x="719" y="71"/>
                  </a:cubicBezTo>
                  <a:cubicBezTo>
                    <a:pt x="710" y="72"/>
                    <a:pt x="703" y="75"/>
                    <a:pt x="694" y="73"/>
                  </a:cubicBezTo>
                  <a:cubicBezTo>
                    <a:pt x="689" y="74"/>
                    <a:pt x="683" y="73"/>
                    <a:pt x="677" y="72"/>
                  </a:cubicBezTo>
                  <a:cubicBezTo>
                    <a:pt x="674" y="70"/>
                    <a:pt x="670" y="70"/>
                    <a:pt x="666" y="69"/>
                  </a:cubicBezTo>
                  <a:cubicBezTo>
                    <a:pt x="666" y="73"/>
                    <a:pt x="660" y="76"/>
                    <a:pt x="665" y="79"/>
                  </a:cubicBezTo>
                  <a:close/>
                  <a:moveTo>
                    <a:pt x="718" y="67"/>
                  </a:moveTo>
                  <a:cubicBezTo>
                    <a:pt x="725" y="65"/>
                    <a:pt x="725" y="65"/>
                    <a:pt x="725" y="65"/>
                  </a:cubicBezTo>
                  <a:cubicBezTo>
                    <a:pt x="739" y="59"/>
                    <a:pt x="754" y="49"/>
                    <a:pt x="760" y="34"/>
                  </a:cubicBezTo>
                  <a:cubicBezTo>
                    <a:pt x="757" y="31"/>
                    <a:pt x="752" y="33"/>
                    <a:pt x="748" y="33"/>
                  </a:cubicBezTo>
                  <a:cubicBezTo>
                    <a:pt x="740" y="52"/>
                    <a:pt x="719" y="57"/>
                    <a:pt x="701" y="61"/>
                  </a:cubicBezTo>
                  <a:cubicBezTo>
                    <a:pt x="689" y="61"/>
                    <a:pt x="679" y="60"/>
                    <a:pt x="670" y="56"/>
                  </a:cubicBezTo>
                  <a:cubicBezTo>
                    <a:pt x="668" y="58"/>
                    <a:pt x="667" y="61"/>
                    <a:pt x="665" y="63"/>
                  </a:cubicBezTo>
                  <a:cubicBezTo>
                    <a:pt x="680" y="72"/>
                    <a:pt x="701" y="72"/>
                    <a:pt x="718" y="67"/>
                  </a:cubicBezTo>
                  <a:close/>
                  <a:moveTo>
                    <a:pt x="669" y="51"/>
                  </a:moveTo>
                  <a:cubicBezTo>
                    <a:pt x="690" y="63"/>
                    <a:pt x="718" y="56"/>
                    <a:pt x="736" y="44"/>
                  </a:cubicBezTo>
                  <a:cubicBezTo>
                    <a:pt x="738" y="40"/>
                    <a:pt x="742" y="37"/>
                    <a:pt x="741" y="34"/>
                  </a:cubicBezTo>
                  <a:cubicBezTo>
                    <a:pt x="737" y="32"/>
                    <a:pt x="734" y="32"/>
                    <a:pt x="730" y="33"/>
                  </a:cubicBezTo>
                  <a:cubicBezTo>
                    <a:pt x="722" y="45"/>
                    <a:pt x="707" y="48"/>
                    <a:pt x="693" y="49"/>
                  </a:cubicBezTo>
                  <a:cubicBezTo>
                    <a:pt x="685" y="49"/>
                    <a:pt x="675" y="49"/>
                    <a:pt x="669" y="44"/>
                  </a:cubicBezTo>
                  <a:cubicBezTo>
                    <a:pt x="667" y="44"/>
                    <a:pt x="667" y="44"/>
                    <a:pt x="667" y="44"/>
                  </a:cubicBezTo>
                  <a:lnTo>
                    <a:pt x="669" y="51"/>
                  </a:lnTo>
                  <a:close/>
                  <a:moveTo>
                    <a:pt x="668" y="39"/>
                  </a:moveTo>
                  <a:cubicBezTo>
                    <a:pt x="682" y="49"/>
                    <a:pt x="702" y="46"/>
                    <a:pt x="717" y="40"/>
                  </a:cubicBezTo>
                  <a:cubicBezTo>
                    <a:pt x="719" y="38"/>
                    <a:pt x="722" y="37"/>
                    <a:pt x="724" y="34"/>
                  </a:cubicBezTo>
                  <a:cubicBezTo>
                    <a:pt x="724" y="33"/>
                    <a:pt x="724" y="33"/>
                    <a:pt x="724" y="33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07" y="37"/>
                    <a:pt x="700" y="37"/>
                    <a:pt x="692" y="38"/>
                  </a:cubicBezTo>
                  <a:cubicBezTo>
                    <a:pt x="684" y="38"/>
                    <a:pt x="676" y="35"/>
                    <a:pt x="669" y="32"/>
                  </a:cubicBezTo>
                  <a:cubicBezTo>
                    <a:pt x="658" y="33"/>
                    <a:pt x="658" y="33"/>
                    <a:pt x="658" y="33"/>
                  </a:cubicBezTo>
                  <a:cubicBezTo>
                    <a:pt x="660" y="36"/>
                    <a:pt x="663" y="39"/>
                    <a:pt x="668" y="39"/>
                  </a:cubicBezTo>
                  <a:close/>
                  <a:moveTo>
                    <a:pt x="694" y="34"/>
                  </a:moveTo>
                  <a:cubicBezTo>
                    <a:pt x="693" y="32"/>
                    <a:pt x="689" y="32"/>
                    <a:pt x="687" y="33"/>
                  </a:cubicBezTo>
                  <a:cubicBezTo>
                    <a:pt x="689" y="33"/>
                    <a:pt x="692" y="35"/>
                    <a:pt x="694" y="34"/>
                  </a:cubicBezTo>
                  <a:close/>
                  <a:moveTo>
                    <a:pt x="766" y="127"/>
                  </a:moveTo>
                  <a:cubicBezTo>
                    <a:pt x="778" y="137"/>
                    <a:pt x="791" y="146"/>
                    <a:pt x="805" y="152"/>
                  </a:cubicBezTo>
                  <a:cubicBezTo>
                    <a:pt x="808" y="152"/>
                    <a:pt x="810" y="154"/>
                    <a:pt x="812" y="154"/>
                  </a:cubicBezTo>
                  <a:cubicBezTo>
                    <a:pt x="814" y="152"/>
                    <a:pt x="816" y="150"/>
                    <a:pt x="817" y="148"/>
                  </a:cubicBezTo>
                  <a:cubicBezTo>
                    <a:pt x="800" y="143"/>
                    <a:pt x="785" y="131"/>
                    <a:pt x="770" y="121"/>
                  </a:cubicBezTo>
                  <a:cubicBezTo>
                    <a:pt x="767" y="121"/>
                    <a:pt x="765" y="123"/>
                    <a:pt x="764" y="124"/>
                  </a:cubicBezTo>
                  <a:lnTo>
                    <a:pt x="766" y="127"/>
                  </a:lnTo>
                  <a:close/>
                  <a:moveTo>
                    <a:pt x="760" y="126"/>
                  </a:moveTo>
                  <a:cubicBezTo>
                    <a:pt x="758" y="126"/>
                    <a:pt x="756" y="126"/>
                    <a:pt x="755" y="127"/>
                  </a:cubicBezTo>
                  <a:cubicBezTo>
                    <a:pt x="760" y="136"/>
                    <a:pt x="769" y="140"/>
                    <a:pt x="776" y="148"/>
                  </a:cubicBezTo>
                  <a:cubicBezTo>
                    <a:pt x="787" y="154"/>
                    <a:pt x="798" y="163"/>
                    <a:pt x="812" y="164"/>
                  </a:cubicBezTo>
                  <a:cubicBezTo>
                    <a:pt x="812" y="157"/>
                    <a:pt x="812" y="157"/>
                    <a:pt x="812" y="157"/>
                  </a:cubicBezTo>
                  <a:cubicBezTo>
                    <a:pt x="796" y="156"/>
                    <a:pt x="785" y="144"/>
                    <a:pt x="771" y="136"/>
                  </a:cubicBezTo>
                  <a:lnTo>
                    <a:pt x="760" y="126"/>
                  </a:lnTo>
                  <a:close/>
                  <a:moveTo>
                    <a:pt x="774" y="120"/>
                  </a:moveTo>
                  <a:cubicBezTo>
                    <a:pt x="792" y="133"/>
                    <a:pt x="810" y="146"/>
                    <a:pt x="833" y="148"/>
                  </a:cubicBezTo>
                  <a:cubicBezTo>
                    <a:pt x="837" y="148"/>
                    <a:pt x="841" y="147"/>
                    <a:pt x="844" y="148"/>
                  </a:cubicBezTo>
                  <a:cubicBezTo>
                    <a:pt x="846" y="147"/>
                    <a:pt x="848" y="144"/>
                    <a:pt x="848" y="142"/>
                  </a:cubicBezTo>
                  <a:cubicBezTo>
                    <a:pt x="845" y="142"/>
                    <a:pt x="842" y="142"/>
                    <a:pt x="839" y="142"/>
                  </a:cubicBezTo>
                  <a:cubicBezTo>
                    <a:pt x="816" y="139"/>
                    <a:pt x="798" y="126"/>
                    <a:pt x="779" y="116"/>
                  </a:cubicBezTo>
                  <a:cubicBezTo>
                    <a:pt x="777" y="117"/>
                    <a:pt x="773" y="117"/>
                    <a:pt x="774" y="120"/>
                  </a:cubicBezTo>
                  <a:close/>
                  <a:moveTo>
                    <a:pt x="833" y="153"/>
                  </a:moveTo>
                  <a:cubicBezTo>
                    <a:pt x="835" y="153"/>
                    <a:pt x="835" y="153"/>
                    <a:pt x="835" y="153"/>
                  </a:cubicBezTo>
                  <a:cubicBezTo>
                    <a:pt x="835" y="152"/>
                    <a:pt x="833" y="151"/>
                    <a:pt x="833" y="153"/>
                  </a:cubicBezTo>
                  <a:close/>
                  <a:moveTo>
                    <a:pt x="803" y="126"/>
                  </a:moveTo>
                  <a:cubicBezTo>
                    <a:pt x="812" y="128"/>
                    <a:pt x="820" y="135"/>
                    <a:pt x="829" y="136"/>
                  </a:cubicBezTo>
                  <a:cubicBezTo>
                    <a:pt x="835" y="138"/>
                    <a:pt x="844" y="139"/>
                    <a:pt x="850" y="138"/>
                  </a:cubicBezTo>
                  <a:cubicBezTo>
                    <a:pt x="851" y="134"/>
                    <a:pt x="851" y="134"/>
                    <a:pt x="851" y="134"/>
                  </a:cubicBezTo>
                  <a:cubicBezTo>
                    <a:pt x="849" y="130"/>
                    <a:pt x="844" y="132"/>
                    <a:pt x="841" y="130"/>
                  </a:cubicBezTo>
                  <a:cubicBezTo>
                    <a:pt x="830" y="129"/>
                    <a:pt x="820" y="124"/>
                    <a:pt x="810" y="119"/>
                  </a:cubicBezTo>
                  <a:cubicBezTo>
                    <a:pt x="804" y="116"/>
                    <a:pt x="798" y="111"/>
                    <a:pt x="792" y="107"/>
                  </a:cubicBezTo>
                  <a:cubicBezTo>
                    <a:pt x="789" y="109"/>
                    <a:pt x="786" y="111"/>
                    <a:pt x="784" y="113"/>
                  </a:cubicBezTo>
                  <a:cubicBezTo>
                    <a:pt x="789" y="119"/>
                    <a:pt x="797" y="121"/>
                    <a:pt x="803" y="126"/>
                  </a:cubicBezTo>
                  <a:close/>
                  <a:moveTo>
                    <a:pt x="799" y="108"/>
                  </a:moveTo>
                  <a:cubicBezTo>
                    <a:pt x="814" y="118"/>
                    <a:pt x="830" y="127"/>
                    <a:pt x="849" y="128"/>
                  </a:cubicBezTo>
                  <a:cubicBezTo>
                    <a:pt x="850" y="126"/>
                    <a:pt x="850" y="126"/>
                    <a:pt x="850" y="126"/>
                  </a:cubicBezTo>
                  <a:cubicBezTo>
                    <a:pt x="849" y="123"/>
                    <a:pt x="848" y="121"/>
                    <a:pt x="846" y="119"/>
                  </a:cubicBezTo>
                  <a:cubicBezTo>
                    <a:pt x="831" y="117"/>
                    <a:pt x="819" y="108"/>
                    <a:pt x="806" y="100"/>
                  </a:cubicBezTo>
                  <a:cubicBezTo>
                    <a:pt x="805" y="99"/>
                    <a:pt x="805" y="96"/>
                    <a:pt x="803" y="97"/>
                  </a:cubicBezTo>
                  <a:cubicBezTo>
                    <a:pt x="801" y="101"/>
                    <a:pt x="792" y="104"/>
                    <a:pt x="799" y="108"/>
                  </a:cubicBezTo>
                  <a:close/>
                  <a:moveTo>
                    <a:pt x="844" y="115"/>
                  </a:moveTo>
                  <a:cubicBezTo>
                    <a:pt x="844" y="108"/>
                    <a:pt x="844" y="108"/>
                    <a:pt x="844" y="108"/>
                  </a:cubicBezTo>
                  <a:cubicBezTo>
                    <a:pt x="831" y="106"/>
                    <a:pt x="823" y="94"/>
                    <a:pt x="812" y="89"/>
                  </a:cubicBezTo>
                  <a:cubicBezTo>
                    <a:pt x="810" y="91"/>
                    <a:pt x="807" y="93"/>
                    <a:pt x="807" y="96"/>
                  </a:cubicBezTo>
                  <a:cubicBezTo>
                    <a:pt x="819" y="103"/>
                    <a:pt x="830" y="113"/>
                    <a:pt x="844" y="115"/>
                  </a:cubicBezTo>
                  <a:close/>
                  <a:moveTo>
                    <a:pt x="837" y="101"/>
                  </a:moveTo>
                  <a:cubicBezTo>
                    <a:pt x="840" y="104"/>
                    <a:pt x="844" y="103"/>
                    <a:pt x="845" y="106"/>
                  </a:cubicBezTo>
                  <a:cubicBezTo>
                    <a:pt x="848" y="106"/>
                    <a:pt x="852" y="104"/>
                    <a:pt x="855" y="105"/>
                  </a:cubicBezTo>
                  <a:cubicBezTo>
                    <a:pt x="860" y="113"/>
                    <a:pt x="867" y="124"/>
                    <a:pt x="879" y="123"/>
                  </a:cubicBezTo>
                  <a:cubicBezTo>
                    <a:pt x="885" y="121"/>
                    <a:pt x="892" y="121"/>
                    <a:pt x="897" y="115"/>
                  </a:cubicBezTo>
                  <a:cubicBezTo>
                    <a:pt x="891" y="113"/>
                    <a:pt x="882" y="113"/>
                    <a:pt x="875" y="112"/>
                  </a:cubicBezTo>
                  <a:cubicBezTo>
                    <a:pt x="864" y="107"/>
                    <a:pt x="852" y="105"/>
                    <a:pt x="842" y="98"/>
                  </a:cubicBezTo>
                  <a:cubicBezTo>
                    <a:pt x="834" y="93"/>
                    <a:pt x="825" y="89"/>
                    <a:pt x="818" y="82"/>
                  </a:cubicBezTo>
                  <a:cubicBezTo>
                    <a:pt x="816" y="82"/>
                    <a:pt x="815" y="83"/>
                    <a:pt x="815" y="85"/>
                  </a:cubicBezTo>
                  <a:cubicBezTo>
                    <a:pt x="821" y="92"/>
                    <a:pt x="830" y="96"/>
                    <a:pt x="837" y="101"/>
                  </a:cubicBezTo>
                  <a:close/>
                  <a:moveTo>
                    <a:pt x="861" y="103"/>
                  </a:moveTo>
                  <a:cubicBezTo>
                    <a:pt x="872" y="108"/>
                    <a:pt x="886" y="111"/>
                    <a:pt x="900" y="110"/>
                  </a:cubicBezTo>
                  <a:cubicBezTo>
                    <a:pt x="900" y="109"/>
                    <a:pt x="900" y="109"/>
                    <a:pt x="900" y="109"/>
                  </a:cubicBezTo>
                  <a:cubicBezTo>
                    <a:pt x="895" y="103"/>
                    <a:pt x="892" y="95"/>
                    <a:pt x="894" y="87"/>
                  </a:cubicBezTo>
                  <a:cubicBezTo>
                    <a:pt x="892" y="85"/>
                    <a:pt x="888" y="86"/>
                    <a:pt x="885" y="86"/>
                  </a:cubicBezTo>
                  <a:cubicBezTo>
                    <a:pt x="877" y="84"/>
                    <a:pt x="869" y="82"/>
                    <a:pt x="861" y="80"/>
                  </a:cubicBezTo>
                  <a:cubicBezTo>
                    <a:pt x="850" y="76"/>
                    <a:pt x="839" y="71"/>
                    <a:pt x="830" y="64"/>
                  </a:cubicBezTo>
                  <a:cubicBezTo>
                    <a:pt x="829" y="64"/>
                    <a:pt x="829" y="64"/>
                    <a:pt x="829" y="64"/>
                  </a:cubicBezTo>
                  <a:cubicBezTo>
                    <a:pt x="820" y="78"/>
                    <a:pt x="820" y="78"/>
                    <a:pt x="820" y="78"/>
                  </a:cubicBezTo>
                  <a:cubicBezTo>
                    <a:pt x="831" y="90"/>
                    <a:pt x="846" y="97"/>
                    <a:pt x="861" y="103"/>
                  </a:cubicBezTo>
                  <a:close/>
                  <a:moveTo>
                    <a:pt x="946" y="81"/>
                  </a:moveTo>
                  <a:cubicBezTo>
                    <a:pt x="947" y="79"/>
                    <a:pt x="949" y="81"/>
                    <a:pt x="950" y="80"/>
                  </a:cubicBezTo>
                  <a:cubicBezTo>
                    <a:pt x="954" y="78"/>
                    <a:pt x="956" y="74"/>
                    <a:pt x="958" y="71"/>
                  </a:cubicBezTo>
                  <a:cubicBezTo>
                    <a:pt x="958" y="68"/>
                    <a:pt x="958" y="65"/>
                    <a:pt x="957" y="62"/>
                  </a:cubicBezTo>
                  <a:cubicBezTo>
                    <a:pt x="962" y="59"/>
                    <a:pt x="961" y="54"/>
                    <a:pt x="962" y="49"/>
                  </a:cubicBezTo>
                  <a:cubicBezTo>
                    <a:pt x="962" y="43"/>
                    <a:pt x="958" y="39"/>
                    <a:pt x="952" y="36"/>
                  </a:cubicBezTo>
                  <a:cubicBezTo>
                    <a:pt x="948" y="36"/>
                    <a:pt x="942" y="36"/>
                    <a:pt x="939" y="39"/>
                  </a:cubicBezTo>
                  <a:cubicBezTo>
                    <a:pt x="939" y="43"/>
                    <a:pt x="940" y="47"/>
                    <a:pt x="938" y="50"/>
                  </a:cubicBezTo>
                  <a:cubicBezTo>
                    <a:pt x="940" y="53"/>
                    <a:pt x="945" y="57"/>
                    <a:pt x="943" y="61"/>
                  </a:cubicBezTo>
                  <a:cubicBezTo>
                    <a:pt x="942" y="65"/>
                    <a:pt x="938" y="68"/>
                    <a:pt x="934" y="70"/>
                  </a:cubicBezTo>
                  <a:cubicBezTo>
                    <a:pt x="922" y="74"/>
                    <a:pt x="914" y="65"/>
                    <a:pt x="904" y="60"/>
                  </a:cubicBezTo>
                  <a:cubicBezTo>
                    <a:pt x="900" y="60"/>
                    <a:pt x="898" y="63"/>
                    <a:pt x="895" y="66"/>
                  </a:cubicBezTo>
                  <a:cubicBezTo>
                    <a:pt x="895" y="72"/>
                    <a:pt x="898" y="76"/>
                    <a:pt x="902" y="80"/>
                  </a:cubicBezTo>
                  <a:cubicBezTo>
                    <a:pt x="902" y="83"/>
                    <a:pt x="899" y="84"/>
                    <a:pt x="898" y="86"/>
                  </a:cubicBezTo>
                  <a:cubicBezTo>
                    <a:pt x="896" y="92"/>
                    <a:pt x="898" y="98"/>
                    <a:pt x="901" y="104"/>
                  </a:cubicBezTo>
                  <a:cubicBezTo>
                    <a:pt x="904" y="110"/>
                    <a:pt x="911" y="110"/>
                    <a:pt x="918" y="111"/>
                  </a:cubicBezTo>
                  <a:cubicBezTo>
                    <a:pt x="923" y="111"/>
                    <a:pt x="927" y="108"/>
                    <a:pt x="930" y="104"/>
                  </a:cubicBezTo>
                  <a:cubicBezTo>
                    <a:pt x="936" y="105"/>
                    <a:pt x="940" y="102"/>
                    <a:pt x="945" y="98"/>
                  </a:cubicBezTo>
                  <a:cubicBezTo>
                    <a:pt x="947" y="94"/>
                    <a:pt x="949" y="90"/>
                    <a:pt x="947" y="85"/>
                  </a:cubicBezTo>
                  <a:cubicBezTo>
                    <a:pt x="947" y="84"/>
                    <a:pt x="945" y="83"/>
                    <a:pt x="946" y="81"/>
                  </a:cubicBezTo>
                  <a:close/>
                  <a:moveTo>
                    <a:pt x="934" y="39"/>
                  </a:moveTo>
                  <a:cubicBezTo>
                    <a:pt x="932" y="37"/>
                    <a:pt x="931" y="36"/>
                    <a:pt x="932" y="33"/>
                  </a:cubicBezTo>
                  <a:cubicBezTo>
                    <a:pt x="925" y="32"/>
                    <a:pt x="925" y="32"/>
                    <a:pt x="925" y="32"/>
                  </a:cubicBezTo>
                  <a:cubicBezTo>
                    <a:pt x="913" y="34"/>
                    <a:pt x="900" y="32"/>
                    <a:pt x="887" y="33"/>
                  </a:cubicBezTo>
                  <a:cubicBezTo>
                    <a:pt x="895" y="38"/>
                    <a:pt x="905" y="38"/>
                    <a:pt x="914" y="41"/>
                  </a:cubicBezTo>
                  <a:cubicBezTo>
                    <a:pt x="919" y="40"/>
                    <a:pt x="926" y="42"/>
                    <a:pt x="930" y="38"/>
                  </a:cubicBezTo>
                  <a:cubicBezTo>
                    <a:pt x="931" y="38"/>
                    <a:pt x="932" y="39"/>
                    <a:pt x="933" y="40"/>
                  </a:cubicBezTo>
                  <a:cubicBezTo>
                    <a:pt x="931" y="43"/>
                    <a:pt x="927" y="44"/>
                    <a:pt x="924" y="44"/>
                  </a:cubicBezTo>
                  <a:cubicBezTo>
                    <a:pt x="906" y="46"/>
                    <a:pt x="890" y="39"/>
                    <a:pt x="875" y="32"/>
                  </a:cubicBezTo>
                  <a:cubicBezTo>
                    <a:pt x="869" y="33"/>
                    <a:pt x="862" y="32"/>
                    <a:pt x="856" y="33"/>
                  </a:cubicBezTo>
                  <a:cubicBezTo>
                    <a:pt x="859" y="35"/>
                    <a:pt x="863" y="37"/>
                    <a:pt x="867" y="38"/>
                  </a:cubicBezTo>
                  <a:cubicBezTo>
                    <a:pt x="895" y="47"/>
                    <a:pt x="895" y="47"/>
                    <a:pt x="895" y="47"/>
                  </a:cubicBezTo>
                  <a:cubicBezTo>
                    <a:pt x="905" y="49"/>
                    <a:pt x="916" y="50"/>
                    <a:pt x="927" y="49"/>
                  </a:cubicBezTo>
                  <a:cubicBezTo>
                    <a:pt x="928" y="48"/>
                    <a:pt x="930" y="47"/>
                    <a:pt x="931" y="48"/>
                  </a:cubicBezTo>
                  <a:cubicBezTo>
                    <a:pt x="931" y="49"/>
                    <a:pt x="933" y="50"/>
                    <a:pt x="932" y="51"/>
                  </a:cubicBezTo>
                  <a:cubicBezTo>
                    <a:pt x="930" y="52"/>
                    <a:pt x="930" y="52"/>
                    <a:pt x="930" y="52"/>
                  </a:cubicBezTo>
                  <a:cubicBezTo>
                    <a:pt x="916" y="54"/>
                    <a:pt x="900" y="53"/>
                    <a:pt x="887" y="48"/>
                  </a:cubicBezTo>
                  <a:cubicBezTo>
                    <a:pt x="873" y="43"/>
                    <a:pt x="858" y="40"/>
                    <a:pt x="845" y="33"/>
                  </a:cubicBezTo>
                  <a:cubicBezTo>
                    <a:pt x="844" y="33"/>
                    <a:pt x="842" y="32"/>
                    <a:pt x="842" y="34"/>
                  </a:cubicBezTo>
                  <a:cubicBezTo>
                    <a:pt x="841" y="38"/>
                    <a:pt x="846" y="40"/>
                    <a:pt x="849" y="42"/>
                  </a:cubicBezTo>
                  <a:cubicBezTo>
                    <a:pt x="857" y="49"/>
                    <a:pt x="866" y="50"/>
                    <a:pt x="874" y="56"/>
                  </a:cubicBezTo>
                  <a:cubicBezTo>
                    <a:pt x="880" y="58"/>
                    <a:pt x="886" y="61"/>
                    <a:pt x="893" y="61"/>
                  </a:cubicBezTo>
                  <a:cubicBezTo>
                    <a:pt x="897" y="59"/>
                    <a:pt x="901" y="56"/>
                    <a:pt x="905" y="57"/>
                  </a:cubicBezTo>
                  <a:cubicBezTo>
                    <a:pt x="914" y="62"/>
                    <a:pt x="914" y="62"/>
                    <a:pt x="914" y="62"/>
                  </a:cubicBezTo>
                  <a:cubicBezTo>
                    <a:pt x="922" y="60"/>
                    <a:pt x="931" y="62"/>
                    <a:pt x="936" y="56"/>
                  </a:cubicBezTo>
                  <a:cubicBezTo>
                    <a:pt x="937" y="54"/>
                    <a:pt x="934" y="53"/>
                    <a:pt x="933" y="51"/>
                  </a:cubicBezTo>
                  <a:cubicBezTo>
                    <a:pt x="936" y="48"/>
                    <a:pt x="935" y="43"/>
                    <a:pt x="934" y="39"/>
                  </a:cubicBezTo>
                  <a:close/>
                  <a:moveTo>
                    <a:pt x="921" y="66"/>
                  </a:moveTo>
                  <a:cubicBezTo>
                    <a:pt x="922" y="68"/>
                    <a:pt x="926" y="67"/>
                    <a:pt x="928" y="68"/>
                  </a:cubicBezTo>
                  <a:cubicBezTo>
                    <a:pt x="932" y="68"/>
                    <a:pt x="936" y="66"/>
                    <a:pt x="938" y="63"/>
                  </a:cubicBezTo>
                  <a:cubicBezTo>
                    <a:pt x="938" y="61"/>
                    <a:pt x="938" y="61"/>
                    <a:pt x="938" y="61"/>
                  </a:cubicBezTo>
                  <a:lnTo>
                    <a:pt x="921" y="66"/>
                  </a:lnTo>
                  <a:close/>
                  <a:moveTo>
                    <a:pt x="937" y="34"/>
                  </a:moveTo>
                  <a:cubicBezTo>
                    <a:pt x="937" y="34"/>
                    <a:pt x="939" y="34"/>
                    <a:pt x="938" y="33"/>
                  </a:cubicBezTo>
                  <a:cubicBezTo>
                    <a:pt x="936" y="33"/>
                    <a:pt x="936" y="33"/>
                    <a:pt x="936" y="33"/>
                  </a:cubicBezTo>
                  <a:lnTo>
                    <a:pt x="937" y="34"/>
                  </a:lnTo>
                  <a:close/>
                  <a:moveTo>
                    <a:pt x="893" y="83"/>
                  </a:moveTo>
                  <a:cubicBezTo>
                    <a:pt x="895" y="85"/>
                    <a:pt x="896" y="81"/>
                    <a:pt x="896" y="80"/>
                  </a:cubicBezTo>
                  <a:cubicBezTo>
                    <a:pt x="894" y="72"/>
                    <a:pt x="884" y="77"/>
                    <a:pt x="878" y="74"/>
                  </a:cubicBezTo>
                  <a:cubicBezTo>
                    <a:pt x="863" y="71"/>
                    <a:pt x="850" y="63"/>
                    <a:pt x="837" y="53"/>
                  </a:cubicBezTo>
                  <a:cubicBezTo>
                    <a:pt x="836" y="52"/>
                    <a:pt x="839" y="51"/>
                    <a:pt x="840" y="50"/>
                  </a:cubicBezTo>
                  <a:cubicBezTo>
                    <a:pt x="842" y="50"/>
                    <a:pt x="843" y="54"/>
                    <a:pt x="845" y="55"/>
                  </a:cubicBezTo>
                  <a:cubicBezTo>
                    <a:pt x="857" y="63"/>
                    <a:pt x="870" y="70"/>
                    <a:pt x="884" y="71"/>
                  </a:cubicBezTo>
                  <a:cubicBezTo>
                    <a:pt x="891" y="71"/>
                    <a:pt x="891" y="71"/>
                    <a:pt x="891" y="71"/>
                  </a:cubicBezTo>
                  <a:cubicBezTo>
                    <a:pt x="891" y="69"/>
                    <a:pt x="894" y="63"/>
                    <a:pt x="889" y="64"/>
                  </a:cubicBezTo>
                  <a:cubicBezTo>
                    <a:pt x="871" y="61"/>
                    <a:pt x="855" y="50"/>
                    <a:pt x="840" y="41"/>
                  </a:cubicBezTo>
                  <a:cubicBezTo>
                    <a:pt x="839" y="44"/>
                    <a:pt x="838" y="48"/>
                    <a:pt x="836" y="51"/>
                  </a:cubicBezTo>
                  <a:cubicBezTo>
                    <a:pt x="832" y="60"/>
                    <a:pt x="832" y="60"/>
                    <a:pt x="832" y="60"/>
                  </a:cubicBezTo>
                  <a:cubicBezTo>
                    <a:pt x="849" y="74"/>
                    <a:pt x="871" y="82"/>
                    <a:pt x="893" y="83"/>
                  </a:cubicBezTo>
                  <a:close/>
                  <a:moveTo>
                    <a:pt x="1089" y="61"/>
                  </a:moveTo>
                  <a:cubicBezTo>
                    <a:pt x="1101" y="69"/>
                    <a:pt x="1113" y="74"/>
                    <a:pt x="1126" y="80"/>
                  </a:cubicBezTo>
                  <a:cubicBezTo>
                    <a:pt x="1140" y="85"/>
                    <a:pt x="1154" y="91"/>
                    <a:pt x="1170" y="92"/>
                  </a:cubicBezTo>
                  <a:cubicBezTo>
                    <a:pt x="1190" y="95"/>
                    <a:pt x="1211" y="92"/>
                    <a:pt x="1229" y="86"/>
                  </a:cubicBezTo>
                  <a:cubicBezTo>
                    <a:pt x="1240" y="82"/>
                    <a:pt x="1250" y="76"/>
                    <a:pt x="1260" y="70"/>
                  </a:cubicBezTo>
                  <a:cubicBezTo>
                    <a:pt x="1274" y="58"/>
                    <a:pt x="1286" y="46"/>
                    <a:pt x="1300" y="35"/>
                  </a:cubicBezTo>
                  <a:cubicBezTo>
                    <a:pt x="1300" y="33"/>
                    <a:pt x="1300" y="33"/>
                    <a:pt x="1300" y="33"/>
                  </a:cubicBezTo>
                  <a:cubicBezTo>
                    <a:pt x="1296" y="32"/>
                    <a:pt x="1292" y="33"/>
                    <a:pt x="1288" y="33"/>
                  </a:cubicBezTo>
                  <a:cubicBezTo>
                    <a:pt x="1269" y="49"/>
                    <a:pt x="1251" y="67"/>
                    <a:pt x="1228" y="73"/>
                  </a:cubicBezTo>
                  <a:cubicBezTo>
                    <a:pt x="1200" y="83"/>
                    <a:pt x="1169" y="83"/>
                    <a:pt x="1141" y="75"/>
                  </a:cubicBezTo>
                  <a:cubicBezTo>
                    <a:pt x="1135" y="73"/>
                    <a:pt x="1130" y="70"/>
                    <a:pt x="1124" y="69"/>
                  </a:cubicBezTo>
                  <a:cubicBezTo>
                    <a:pt x="1114" y="63"/>
                    <a:pt x="1103" y="60"/>
                    <a:pt x="1093" y="53"/>
                  </a:cubicBezTo>
                  <a:cubicBezTo>
                    <a:pt x="1088" y="50"/>
                    <a:pt x="1083" y="47"/>
                    <a:pt x="1078" y="41"/>
                  </a:cubicBezTo>
                  <a:cubicBezTo>
                    <a:pt x="1075" y="40"/>
                    <a:pt x="1075" y="44"/>
                    <a:pt x="1073" y="45"/>
                  </a:cubicBezTo>
                  <a:cubicBezTo>
                    <a:pt x="1076" y="52"/>
                    <a:pt x="1084" y="56"/>
                    <a:pt x="1089" y="61"/>
                  </a:cubicBezTo>
                  <a:close/>
                  <a:moveTo>
                    <a:pt x="1071" y="50"/>
                  </a:moveTo>
                  <a:cubicBezTo>
                    <a:pt x="1069" y="52"/>
                    <a:pt x="1069" y="55"/>
                    <a:pt x="1066" y="57"/>
                  </a:cubicBezTo>
                  <a:cubicBezTo>
                    <a:pt x="1075" y="69"/>
                    <a:pt x="1087" y="74"/>
                    <a:pt x="1099" y="82"/>
                  </a:cubicBezTo>
                  <a:cubicBezTo>
                    <a:pt x="1123" y="96"/>
                    <a:pt x="1149" y="106"/>
                    <a:pt x="1178" y="109"/>
                  </a:cubicBezTo>
                  <a:cubicBezTo>
                    <a:pt x="1212" y="109"/>
                    <a:pt x="1243" y="98"/>
                    <a:pt x="1267" y="78"/>
                  </a:cubicBezTo>
                  <a:cubicBezTo>
                    <a:pt x="1284" y="64"/>
                    <a:pt x="1298" y="49"/>
                    <a:pt x="1315" y="36"/>
                  </a:cubicBezTo>
                  <a:cubicBezTo>
                    <a:pt x="1316" y="34"/>
                    <a:pt x="1316" y="34"/>
                    <a:pt x="1316" y="34"/>
                  </a:cubicBezTo>
                  <a:cubicBezTo>
                    <a:pt x="1306" y="29"/>
                    <a:pt x="1300" y="42"/>
                    <a:pt x="1292" y="46"/>
                  </a:cubicBezTo>
                  <a:cubicBezTo>
                    <a:pt x="1282" y="56"/>
                    <a:pt x="1271" y="65"/>
                    <a:pt x="1260" y="75"/>
                  </a:cubicBezTo>
                  <a:cubicBezTo>
                    <a:pt x="1246" y="83"/>
                    <a:pt x="1231" y="90"/>
                    <a:pt x="1215" y="93"/>
                  </a:cubicBezTo>
                  <a:cubicBezTo>
                    <a:pt x="1192" y="98"/>
                    <a:pt x="1167" y="98"/>
                    <a:pt x="1146" y="90"/>
                  </a:cubicBezTo>
                  <a:cubicBezTo>
                    <a:pt x="1125" y="85"/>
                    <a:pt x="1107" y="75"/>
                    <a:pt x="1088" y="65"/>
                  </a:cubicBezTo>
                  <a:cubicBezTo>
                    <a:pt x="1081" y="61"/>
                    <a:pt x="1078" y="55"/>
                    <a:pt x="1071" y="50"/>
                  </a:cubicBezTo>
                  <a:close/>
                  <a:moveTo>
                    <a:pt x="1160" y="33"/>
                  </a:moveTo>
                  <a:cubicBezTo>
                    <a:pt x="1152" y="33"/>
                    <a:pt x="1144" y="32"/>
                    <a:pt x="1136" y="34"/>
                  </a:cubicBezTo>
                  <a:cubicBezTo>
                    <a:pt x="1145" y="42"/>
                    <a:pt x="1158" y="45"/>
                    <a:pt x="1170" y="47"/>
                  </a:cubicBezTo>
                  <a:cubicBezTo>
                    <a:pt x="1188" y="49"/>
                    <a:pt x="1206" y="45"/>
                    <a:pt x="1222" y="39"/>
                  </a:cubicBezTo>
                  <a:cubicBezTo>
                    <a:pt x="1231" y="34"/>
                    <a:pt x="1231" y="34"/>
                    <a:pt x="1231" y="34"/>
                  </a:cubicBezTo>
                  <a:cubicBezTo>
                    <a:pt x="1231" y="33"/>
                    <a:pt x="1231" y="33"/>
                    <a:pt x="1231" y="33"/>
                  </a:cubicBezTo>
                  <a:cubicBezTo>
                    <a:pt x="1220" y="34"/>
                    <a:pt x="1206" y="30"/>
                    <a:pt x="1197" y="37"/>
                  </a:cubicBezTo>
                  <a:cubicBezTo>
                    <a:pt x="1185" y="38"/>
                    <a:pt x="1170" y="39"/>
                    <a:pt x="1160" y="33"/>
                  </a:cubicBezTo>
                  <a:close/>
                  <a:moveTo>
                    <a:pt x="1188" y="34"/>
                  </a:moveTo>
                  <a:cubicBezTo>
                    <a:pt x="1185" y="32"/>
                    <a:pt x="1180" y="33"/>
                    <a:pt x="1176" y="34"/>
                  </a:cubicBezTo>
                  <a:cubicBezTo>
                    <a:pt x="1179" y="35"/>
                    <a:pt x="1185" y="34"/>
                    <a:pt x="1188" y="34"/>
                  </a:cubicBezTo>
                  <a:close/>
                  <a:moveTo>
                    <a:pt x="1224" y="42"/>
                  </a:moveTo>
                  <a:cubicBezTo>
                    <a:pt x="1205" y="50"/>
                    <a:pt x="1181" y="53"/>
                    <a:pt x="1161" y="49"/>
                  </a:cubicBezTo>
                  <a:cubicBezTo>
                    <a:pt x="1154" y="48"/>
                    <a:pt x="1148" y="44"/>
                    <a:pt x="1141" y="42"/>
                  </a:cubicBezTo>
                  <a:cubicBezTo>
                    <a:pt x="1125" y="32"/>
                    <a:pt x="1125" y="32"/>
                    <a:pt x="1125" y="32"/>
                  </a:cubicBezTo>
                  <a:cubicBezTo>
                    <a:pt x="1117" y="33"/>
                    <a:pt x="1109" y="32"/>
                    <a:pt x="1101" y="33"/>
                  </a:cubicBezTo>
                  <a:cubicBezTo>
                    <a:pt x="1101" y="35"/>
                    <a:pt x="1103" y="35"/>
                    <a:pt x="1104" y="37"/>
                  </a:cubicBezTo>
                  <a:cubicBezTo>
                    <a:pt x="1125" y="50"/>
                    <a:pt x="1148" y="61"/>
                    <a:pt x="1174" y="62"/>
                  </a:cubicBezTo>
                  <a:cubicBezTo>
                    <a:pt x="1184" y="62"/>
                    <a:pt x="1193" y="63"/>
                    <a:pt x="1204" y="62"/>
                  </a:cubicBezTo>
                  <a:cubicBezTo>
                    <a:pt x="1215" y="61"/>
                    <a:pt x="1225" y="57"/>
                    <a:pt x="1235" y="53"/>
                  </a:cubicBezTo>
                  <a:cubicBezTo>
                    <a:pt x="1246" y="50"/>
                    <a:pt x="1254" y="42"/>
                    <a:pt x="1261" y="33"/>
                  </a:cubicBezTo>
                  <a:cubicBezTo>
                    <a:pt x="1254" y="32"/>
                    <a:pt x="1246" y="33"/>
                    <a:pt x="1238" y="33"/>
                  </a:cubicBezTo>
                  <a:cubicBezTo>
                    <a:pt x="1235" y="38"/>
                    <a:pt x="1229" y="40"/>
                    <a:pt x="1224" y="42"/>
                  </a:cubicBezTo>
                  <a:close/>
                  <a:moveTo>
                    <a:pt x="1236" y="57"/>
                  </a:moveTo>
                  <a:cubicBezTo>
                    <a:pt x="1230" y="59"/>
                    <a:pt x="1224" y="61"/>
                    <a:pt x="1219" y="63"/>
                  </a:cubicBezTo>
                  <a:cubicBezTo>
                    <a:pt x="1210" y="64"/>
                    <a:pt x="1203" y="66"/>
                    <a:pt x="1194" y="66"/>
                  </a:cubicBezTo>
                  <a:cubicBezTo>
                    <a:pt x="1181" y="66"/>
                    <a:pt x="1165" y="66"/>
                    <a:pt x="1153" y="62"/>
                  </a:cubicBezTo>
                  <a:cubicBezTo>
                    <a:pt x="1130" y="58"/>
                    <a:pt x="1111" y="45"/>
                    <a:pt x="1092" y="33"/>
                  </a:cubicBezTo>
                  <a:cubicBezTo>
                    <a:pt x="1088" y="32"/>
                    <a:pt x="1083" y="32"/>
                    <a:pt x="1079" y="34"/>
                  </a:cubicBezTo>
                  <a:cubicBezTo>
                    <a:pt x="1079" y="36"/>
                    <a:pt x="1079" y="36"/>
                    <a:pt x="1079" y="36"/>
                  </a:cubicBezTo>
                  <a:cubicBezTo>
                    <a:pt x="1086" y="48"/>
                    <a:pt x="1099" y="51"/>
                    <a:pt x="1110" y="58"/>
                  </a:cubicBezTo>
                  <a:cubicBezTo>
                    <a:pt x="1123" y="63"/>
                    <a:pt x="1135" y="71"/>
                    <a:pt x="1150" y="73"/>
                  </a:cubicBezTo>
                  <a:cubicBezTo>
                    <a:pt x="1168" y="79"/>
                    <a:pt x="1188" y="78"/>
                    <a:pt x="1207" y="76"/>
                  </a:cubicBezTo>
                  <a:cubicBezTo>
                    <a:pt x="1215" y="74"/>
                    <a:pt x="1215" y="74"/>
                    <a:pt x="1215" y="74"/>
                  </a:cubicBezTo>
                  <a:cubicBezTo>
                    <a:pt x="1231" y="69"/>
                    <a:pt x="1231" y="69"/>
                    <a:pt x="1231" y="69"/>
                  </a:cubicBezTo>
                  <a:cubicBezTo>
                    <a:pt x="1246" y="62"/>
                    <a:pt x="1246" y="62"/>
                    <a:pt x="1246" y="62"/>
                  </a:cubicBezTo>
                  <a:cubicBezTo>
                    <a:pt x="1255" y="56"/>
                    <a:pt x="1263" y="49"/>
                    <a:pt x="1272" y="42"/>
                  </a:cubicBezTo>
                  <a:cubicBezTo>
                    <a:pt x="1273" y="38"/>
                    <a:pt x="1278" y="37"/>
                    <a:pt x="1280" y="34"/>
                  </a:cubicBezTo>
                  <a:cubicBezTo>
                    <a:pt x="1277" y="33"/>
                    <a:pt x="1272" y="32"/>
                    <a:pt x="1268" y="33"/>
                  </a:cubicBezTo>
                  <a:cubicBezTo>
                    <a:pt x="1264" y="37"/>
                    <a:pt x="1264" y="37"/>
                    <a:pt x="1264" y="37"/>
                  </a:cubicBezTo>
                  <a:cubicBezTo>
                    <a:pt x="1255" y="44"/>
                    <a:pt x="1248" y="55"/>
                    <a:pt x="1236" y="57"/>
                  </a:cubicBezTo>
                  <a:close/>
                  <a:moveTo>
                    <a:pt x="1431" y="38"/>
                  </a:moveTo>
                  <a:cubicBezTo>
                    <a:pt x="1430" y="37"/>
                    <a:pt x="1427" y="35"/>
                    <a:pt x="1429" y="33"/>
                  </a:cubicBezTo>
                  <a:cubicBezTo>
                    <a:pt x="1425" y="33"/>
                    <a:pt x="1419" y="31"/>
                    <a:pt x="1415" y="33"/>
                  </a:cubicBezTo>
                  <a:cubicBezTo>
                    <a:pt x="1417" y="36"/>
                    <a:pt x="1417" y="36"/>
                    <a:pt x="1417" y="36"/>
                  </a:cubicBezTo>
                  <a:cubicBezTo>
                    <a:pt x="1422" y="40"/>
                    <a:pt x="1427" y="44"/>
                    <a:pt x="1432" y="48"/>
                  </a:cubicBezTo>
                  <a:cubicBezTo>
                    <a:pt x="1434" y="47"/>
                    <a:pt x="1436" y="44"/>
                    <a:pt x="1437" y="43"/>
                  </a:cubicBezTo>
                  <a:cubicBezTo>
                    <a:pt x="1437" y="40"/>
                    <a:pt x="1432" y="40"/>
                    <a:pt x="1431" y="38"/>
                  </a:cubicBezTo>
                  <a:close/>
                  <a:moveTo>
                    <a:pt x="1440" y="40"/>
                  </a:moveTo>
                  <a:cubicBezTo>
                    <a:pt x="1442" y="39"/>
                    <a:pt x="1446" y="38"/>
                    <a:pt x="1444" y="36"/>
                  </a:cubicBezTo>
                  <a:cubicBezTo>
                    <a:pt x="1442" y="30"/>
                    <a:pt x="1435" y="34"/>
                    <a:pt x="1431" y="33"/>
                  </a:cubicBezTo>
                  <a:cubicBezTo>
                    <a:pt x="1433" y="36"/>
                    <a:pt x="1437" y="38"/>
                    <a:pt x="1440" y="40"/>
                  </a:cubicBezTo>
                  <a:close/>
                  <a:moveTo>
                    <a:pt x="1489" y="34"/>
                  </a:moveTo>
                  <a:cubicBezTo>
                    <a:pt x="1490" y="34"/>
                    <a:pt x="1492" y="36"/>
                    <a:pt x="1493" y="34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91" y="33"/>
                    <a:pt x="1490" y="33"/>
                    <a:pt x="1489" y="34"/>
                  </a:cubicBezTo>
                  <a:close/>
                  <a:moveTo>
                    <a:pt x="1473" y="64"/>
                  </a:moveTo>
                  <a:cubicBezTo>
                    <a:pt x="1475" y="61"/>
                    <a:pt x="1475" y="61"/>
                    <a:pt x="1475" y="61"/>
                  </a:cubicBezTo>
                  <a:cubicBezTo>
                    <a:pt x="1475" y="58"/>
                    <a:pt x="1474" y="56"/>
                    <a:pt x="1471" y="55"/>
                  </a:cubicBezTo>
                  <a:cubicBezTo>
                    <a:pt x="1468" y="54"/>
                    <a:pt x="1465" y="53"/>
                    <a:pt x="1462" y="55"/>
                  </a:cubicBezTo>
                  <a:cubicBezTo>
                    <a:pt x="1464" y="60"/>
                    <a:pt x="1469" y="63"/>
                    <a:pt x="1473" y="64"/>
                  </a:cubicBezTo>
                  <a:close/>
                  <a:moveTo>
                    <a:pt x="1444" y="84"/>
                  </a:moveTo>
                  <a:cubicBezTo>
                    <a:pt x="1443" y="82"/>
                    <a:pt x="1443" y="82"/>
                    <a:pt x="1443" y="82"/>
                  </a:cubicBezTo>
                  <a:cubicBezTo>
                    <a:pt x="1446" y="80"/>
                    <a:pt x="1450" y="83"/>
                    <a:pt x="1452" y="80"/>
                  </a:cubicBezTo>
                  <a:cubicBezTo>
                    <a:pt x="1456" y="77"/>
                    <a:pt x="1457" y="73"/>
                    <a:pt x="1457" y="68"/>
                  </a:cubicBezTo>
                  <a:cubicBezTo>
                    <a:pt x="1455" y="65"/>
                    <a:pt x="1455" y="61"/>
                    <a:pt x="1456" y="57"/>
                  </a:cubicBezTo>
                  <a:cubicBezTo>
                    <a:pt x="1457" y="54"/>
                    <a:pt x="1459" y="52"/>
                    <a:pt x="1462" y="51"/>
                  </a:cubicBezTo>
                  <a:cubicBezTo>
                    <a:pt x="1467" y="50"/>
                    <a:pt x="1472" y="51"/>
                    <a:pt x="1476" y="53"/>
                  </a:cubicBezTo>
                  <a:cubicBezTo>
                    <a:pt x="1481" y="58"/>
                    <a:pt x="1478" y="65"/>
                    <a:pt x="1478" y="70"/>
                  </a:cubicBezTo>
                  <a:cubicBezTo>
                    <a:pt x="1481" y="74"/>
                    <a:pt x="1486" y="73"/>
                    <a:pt x="1491" y="74"/>
                  </a:cubicBezTo>
                  <a:cubicBezTo>
                    <a:pt x="1493" y="73"/>
                    <a:pt x="1496" y="72"/>
                    <a:pt x="1497" y="70"/>
                  </a:cubicBezTo>
                  <a:cubicBezTo>
                    <a:pt x="1494" y="66"/>
                    <a:pt x="1500" y="64"/>
                    <a:pt x="1497" y="60"/>
                  </a:cubicBezTo>
                  <a:cubicBezTo>
                    <a:pt x="1491" y="56"/>
                    <a:pt x="1501" y="51"/>
                    <a:pt x="1496" y="46"/>
                  </a:cubicBezTo>
                  <a:cubicBezTo>
                    <a:pt x="1493" y="40"/>
                    <a:pt x="1486" y="35"/>
                    <a:pt x="1479" y="35"/>
                  </a:cubicBezTo>
                  <a:cubicBezTo>
                    <a:pt x="1476" y="33"/>
                    <a:pt x="1476" y="33"/>
                    <a:pt x="1476" y="33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8" y="34"/>
                    <a:pt x="1448" y="35"/>
                    <a:pt x="1449" y="35"/>
                  </a:cubicBezTo>
                  <a:cubicBezTo>
                    <a:pt x="1453" y="36"/>
                    <a:pt x="1458" y="33"/>
                    <a:pt x="1462" y="36"/>
                  </a:cubicBezTo>
                  <a:cubicBezTo>
                    <a:pt x="1460" y="39"/>
                    <a:pt x="1454" y="38"/>
                    <a:pt x="1451" y="39"/>
                  </a:cubicBezTo>
                  <a:cubicBezTo>
                    <a:pt x="1443" y="43"/>
                    <a:pt x="1435" y="49"/>
                    <a:pt x="1434" y="58"/>
                  </a:cubicBezTo>
                  <a:cubicBezTo>
                    <a:pt x="1433" y="63"/>
                    <a:pt x="1428" y="65"/>
                    <a:pt x="1424" y="65"/>
                  </a:cubicBezTo>
                  <a:cubicBezTo>
                    <a:pt x="1420" y="65"/>
                    <a:pt x="1416" y="63"/>
                    <a:pt x="1413" y="65"/>
                  </a:cubicBezTo>
                  <a:cubicBezTo>
                    <a:pt x="1410" y="75"/>
                    <a:pt x="1430" y="82"/>
                    <a:pt x="1417" y="92"/>
                  </a:cubicBezTo>
                  <a:cubicBezTo>
                    <a:pt x="1413" y="95"/>
                    <a:pt x="1408" y="97"/>
                    <a:pt x="1404" y="95"/>
                  </a:cubicBezTo>
                  <a:cubicBezTo>
                    <a:pt x="1397" y="92"/>
                    <a:pt x="1393" y="85"/>
                    <a:pt x="1385" y="83"/>
                  </a:cubicBezTo>
                  <a:cubicBezTo>
                    <a:pt x="1384" y="83"/>
                    <a:pt x="1382" y="84"/>
                    <a:pt x="1382" y="86"/>
                  </a:cubicBezTo>
                  <a:cubicBezTo>
                    <a:pt x="1386" y="89"/>
                    <a:pt x="1378" y="91"/>
                    <a:pt x="1382" y="94"/>
                  </a:cubicBezTo>
                  <a:cubicBezTo>
                    <a:pt x="1389" y="101"/>
                    <a:pt x="1397" y="108"/>
                    <a:pt x="1407" y="107"/>
                  </a:cubicBezTo>
                  <a:cubicBezTo>
                    <a:pt x="1410" y="107"/>
                    <a:pt x="1411" y="101"/>
                    <a:pt x="1415" y="103"/>
                  </a:cubicBezTo>
                  <a:cubicBezTo>
                    <a:pt x="1421" y="110"/>
                    <a:pt x="1431" y="111"/>
                    <a:pt x="1438" y="108"/>
                  </a:cubicBezTo>
                  <a:cubicBezTo>
                    <a:pt x="1443" y="106"/>
                    <a:pt x="1445" y="103"/>
                    <a:pt x="1447" y="100"/>
                  </a:cubicBezTo>
                  <a:cubicBezTo>
                    <a:pt x="1448" y="95"/>
                    <a:pt x="1448" y="88"/>
                    <a:pt x="1444" y="84"/>
                  </a:cubicBezTo>
                  <a:close/>
                  <a:moveTo>
                    <a:pt x="1340" y="56"/>
                  </a:moveTo>
                  <a:cubicBezTo>
                    <a:pt x="1338" y="54"/>
                    <a:pt x="1335" y="53"/>
                    <a:pt x="1333" y="55"/>
                  </a:cubicBezTo>
                  <a:cubicBezTo>
                    <a:pt x="1332" y="56"/>
                    <a:pt x="1332" y="57"/>
                    <a:pt x="1333" y="58"/>
                  </a:cubicBezTo>
                  <a:cubicBezTo>
                    <a:pt x="1344" y="64"/>
                    <a:pt x="1362" y="70"/>
                    <a:pt x="1374" y="60"/>
                  </a:cubicBezTo>
                  <a:cubicBezTo>
                    <a:pt x="1375" y="60"/>
                    <a:pt x="1377" y="60"/>
                    <a:pt x="1377" y="61"/>
                  </a:cubicBezTo>
                  <a:cubicBezTo>
                    <a:pt x="1376" y="66"/>
                    <a:pt x="1370" y="67"/>
                    <a:pt x="1366" y="68"/>
                  </a:cubicBezTo>
                  <a:cubicBezTo>
                    <a:pt x="1355" y="70"/>
                    <a:pt x="1343" y="66"/>
                    <a:pt x="1333" y="62"/>
                  </a:cubicBezTo>
                  <a:cubicBezTo>
                    <a:pt x="1331" y="61"/>
                    <a:pt x="1329" y="58"/>
                    <a:pt x="1326" y="60"/>
                  </a:cubicBezTo>
                  <a:cubicBezTo>
                    <a:pt x="1325" y="62"/>
                    <a:pt x="1323" y="62"/>
                    <a:pt x="1322" y="64"/>
                  </a:cubicBezTo>
                  <a:cubicBezTo>
                    <a:pt x="1325" y="69"/>
                    <a:pt x="1331" y="69"/>
                    <a:pt x="1335" y="71"/>
                  </a:cubicBezTo>
                  <a:cubicBezTo>
                    <a:pt x="1347" y="78"/>
                    <a:pt x="1362" y="80"/>
                    <a:pt x="1376" y="77"/>
                  </a:cubicBezTo>
                  <a:cubicBezTo>
                    <a:pt x="1380" y="76"/>
                    <a:pt x="1385" y="74"/>
                    <a:pt x="1387" y="70"/>
                  </a:cubicBezTo>
                  <a:cubicBezTo>
                    <a:pt x="1390" y="67"/>
                    <a:pt x="1387" y="64"/>
                    <a:pt x="1384" y="62"/>
                  </a:cubicBezTo>
                  <a:cubicBezTo>
                    <a:pt x="1378" y="59"/>
                    <a:pt x="1372" y="52"/>
                    <a:pt x="1364" y="50"/>
                  </a:cubicBezTo>
                  <a:cubicBezTo>
                    <a:pt x="1358" y="46"/>
                    <a:pt x="1348" y="49"/>
                    <a:pt x="1342" y="52"/>
                  </a:cubicBezTo>
                  <a:cubicBezTo>
                    <a:pt x="1348" y="56"/>
                    <a:pt x="1358" y="53"/>
                    <a:pt x="1364" y="51"/>
                  </a:cubicBezTo>
                  <a:cubicBezTo>
                    <a:pt x="1366" y="51"/>
                    <a:pt x="1366" y="52"/>
                    <a:pt x="1366" y="53"/>
                  </a:cubicBezTo>
                  <a:cubicBezTo>
                    <a:pt x="1359" y="59"/>
                    <a:pt x="1348" y="58"/>
                    <a:pt x="1340" y="56"/>
                  </a:cubicBezTo>
                  <a:close/>
                  <a:moveTo>
                    <a:pt x="1305" y="113"/>
                  </a:moveTo>
                  <a:cubicBezTo>
                    <a:pt x="1329" y="126"/>
                    <a:pt x="1358" y="126"/>
                    <a:pt x="1385" y="124"/>
                  </a:cubicBezTo>
                  <a:cubicBezTo>
                    <a:pt x="1407" y="121"/>
                    <a:pt x="1407" y="121"/>
                    <a:pt x="1407" y="121"/>
                  </a:cubicBezTo>
                  <a:cubicBezTo>
                    <a:pt x="1413" y="119"/>
                    <a:pt x="1418" y="117"/>
                    <a:pt x="1422" y="113"/>
                  </a:cubicBezTo>
                  <a:cubicBezTo>
                    <a:pt x="1420" y="111"/>
                    <a:pt x="1417" y="110"/>
                    <a:pt x="1415" y="108"/>
                  </a:cubicBezTo>
                  <a:cubicBezTo>
                    <a:pt x="1412" y="107"/>
                    <a:pt x="1411" y="110"/>
                    <a:pt x="1409" y="111"/>
                  </a:cubicBezTo>
                  <a:cubicBezTo>
                    <a:pt x="1400" y="114"/>
                    <a:pt x="1390" y="118"/>
                    <a:pt x="1380" y="117"/>
                  </a:cubicBezTo>
                  <a:cubicBezTo>
                    <a:pt x="1377" y="118"/>
                    <a:pt x="1373" y="117"/>
                    <a:pt x="1371" y="118"/>
                  </a:cubicBezTo>
                  <a:cubicBezTo>
                    <a:pt x="1367" y="116"/>
                    <a:pt x="1365" y="119"/>
                    <a:pt x="1362" y="118"/>
                  </a:cubicBezTo>
                  <a:cubicBezTo>
                    <a:pt x="1358" y="118"/>
                    <a:pt x="1354" y="115"/>
                    <a:pt x="1350" y="117"/>
                  </a:cubicBezTo>
                  <a:cubicBezTo>
                    <a:pt x="1330" y="112"/>
                    <a:pt x="1308" y="109"/>
                    <a:pt x="1293" y="94"/>
                  </a:cubicBezTo>
                  <a:cubicBezTo>
                    <a:pt x="1290" y="94"/>
                    <a:pt x="1288" y="98"/>
                    <a:pt x="1286" y="100"/>
                  </a:cubicBezTo>
                  <a:cubicBezTo>
                    <a:pt x="1290" y="107"/>
                    <a:pt x="1299" y="110"/>
                    <a:pt x="1305" y="113"/>
                  </a:cubicBezTo>
                  <a:close/>
                  <a:moveTo>
                    <a:pt x="1281" y="105"/>
                  </a:moveTo>
                  <a:cubicBezTo>
                    <a:pt x="1279" y="109"/>
                    <a:pt x="1270" y="109"/>
                    <a:pt x="1273" y="115"/>
                  </a:cubicBezTo>
                  <a:cubicBezTo>
                    <a:pt x="1293" y="132"/>
                    <a:pt x="1317" y="141"/>
                    <a:pt x="1343" y="145"/>
                  </a:cubicBezTo>
                  <a:cubicBezTo>
                    <a:pt x="1353" y="145"/>
                    <a:pt x="1363" y="145"/>
                    <a:pt x="1372" y="146"/>
                  </a:cubicBezTo>
                  <a:cubicBezTo>
                    <a:pt x="1392" y="144"/>
                    <a:pt x="1392" y="144"/>
                    <a:pt x="1392" y="144"/>
                  </a:cubicBezTo>
                  <a:cubicBezTo>
                    <a:pt x="1401" y="143"/>
                    <a:pt x="1409" y="139"/>
                    <a:pt x="1417" y="136"/>
                  </a:cubicBezTo>
                  <a:cubicBezTo>
                    <a:pt x="1421" y="134"/>
                    <a:pt x="1421" y="134"/>
                    <a:pt x="1421" y="134"/>
                  </a:cubicBezTo>
                  <a:cubicBezTo>
                    <a:pt x="1429" y="128"/>
                    <a:pt x="1441" y="122"/>
                    <a:pt x="1442" y="111"/>
                  </a:cubicBezTo>
                  <a:cubicBezTo>
                    <a:pt x="1443" y="111"/>
                    <a:pt x="1443" y="111"/>
                    <a:pt x="1443" y="111"/>
                  </a:cubicBezTo>
                  <a:cubicBezTo>
                    <a:pt x="1438" y="111"/>
                    <a:pt x="1434" y="114"/>
                    <a:pt x="1429" y="114"/>
                  </a:cubicBezTo>
                  <a:cubicBezTo>
                    <a:pt x="1411" y="129"/>
                    <a:pt x="1387" y="127"/>
                    <a:pt x="1365" y="129"/>
                  </a:cubicBezTo>
                  <a:cubicBezTo>
                    <a:pt x="1350" y="128"/>
                    <a:pt x="1333" y="128"/>
                    <a:pt x="1319" y="123"/>
                  </a:cubicBezTo>
                  <a:cubicBezTo>
                    <a:pt x="1309" y="119"/>
                    <a:pt x="1299" y="115"/>
                    <a:pt x="1289" y="109"/>
                  </a:cubicBezTo>
                  <a:cubicBezTo>
                    <a:pt x="1287" y="107"/>
                    <a:pt x="1284" y="102"/>
                    <a:pt x="1281" y="105"/>
                  </a:cubicBezTo>
                  <a:close/>
                  <a:moveTo>
                    <a:pt x="1326" y="107"/>
                  </a:moveTo>
                  <a:cubicBezTo>
                    <a:pt x="1338" y="110"/>
                    <a:pt x="1351" y="114"/>
                    <a:pt x="1364" y="113"/>
                  </a:cubicBezTo>
                  <a:cubicBezTo>
                    <a:pt x="1364" y="113"/>
                    <a:pt x="1364" y="113"/>
                    <a:pt x="1364" y="113"/>
                  </a:cubicBezTo>
                  <a:cubicBezTo>
                    <a:pt x="1372" y="115"/>
                    <a:pt x="1381" y="113"/>
                    <a:pt x="1389" y="113"/>
                  </a:cubicBezTo>
                  <a:cubicBezTo>
                    <a:pt x="1392" y="111"/>
                    <a:pt x="1395" y="112"/>
                    <a:pt x="1397" y="110"/>
                  </a:cubicBezTo>
                  <a:cubicBezTo>
                    <a:pt x="1395" y="106"/>
                    <a:pt x="1389" y="105"/>
                    <a:pt x="1385" y="103"/>
                  </a:cubicBezTo>
                  <a:cubicBezTo>
                    <a:pt x="1370" y="107"/>
                    <a:pt x="1351" y="104"/>
                    <a:pt x="1335" y="101"/>
                  </a:cubicBezTo>
                  <a:cubicBezTo>
                    <a:pt x="1323" y="99"/>
                    <a:pt x="1311" y="94"/>
                    <a:pt x="1302" y="86"/>
                  </a:cubicBezTo>
                  <a:cubicBezTo>
                    <a:pt x="1299" y="85"/>
                    <a:pt x="1298" y="88"/>
                    <a:pt x="1296" y="90"/>
                  </a:cubicBezTo>
                  <a:cubicBezTo>
                    <a:pt x="1302" y="100"/>
                    <a:pt x="1315" y="104"/>
                    <a:pt x="1326" y="107"/>
                  </a:cubicBezTo>
                  <a:close/>
                  <a:moveTo>
                    <a:pt x="1317" y="92"/>
                  </a:moveTo>
                  <a:cubicBezTo>
                    <a:pt x="1333" y="99"/>
                    <a:pt x="1350" y="100"/>
                    <a:pt x="1368" y="101"/>
                  </a:cubicBezTo>
                  <a:cubicBezTo>
                    <a:pt x="1372" y="101"/>
                    <a:pt x="1378" y="102"/>
                    <a:pt x="1381" y="98"/>
                  </a:cubicBezTo>
                  <a:cubicBezTo>
                    <a:pt x="1379" y="96"/>
                    <a:pt x="1379" y="88"/>
                    <a:pt x="1373" y="93"/>
                  </a:cubicBezTo>
                  <a:cubicBezTo>
                    <a:pt x="1370" y="95"/>
                    <a:pt x="1367" y="93"/>
                    <a:pt x="1363" y="93"/>
                  </a:cubicBezTo>
                  <a:cubicBezTo>
                    <a:pt x="1349" y="94"/>
                    <a:pt x="1337" y="90"/>
                    <a:pt x="1325" y="85"/>
                  </a:cubicBezTo>
                  <a:cubicBezTo>
                    <a:pt x="1320" y="82"/>
                    <a:pt x="1315" y="80"/>
                    <a:pt x="1310" y="76"/>
                  </a:cubicBezTo>
                  <a:cubicBezTo>
                    <a:pt x="1308" y="78"/>
                    <a:pt x="1306" y="80"/>
                    <a:pt x="1304" y="82"/>
                  </a:cubicBezTo>
                  <a:cubicBezTo>
                    <a:pt x="1306" y="88"/>
                    <a:pt x="1313" y="89"/>
                    <a:pt x="1317" y="92"/>
                  </a:cubicBezTo>
                  <a:close/>
                  <a:moveTo>
                    <a:pt x="1320" y="79"/>
                  </a:moveTo>
                  <a:cubicBezTo>
                    <a:pt x="1337" y="87"/>
                    <a:pt x="1337" y="87"/>
                    <a:pt x="1337" y="87"/>
                  </a:cubicBezTo>
                  <a:cubicBezTo>
                    <a:pt x="1346" y="87"/>
                    <a:pt x="1354" y="92"/>
                    <a:pt x="1363" y="90"/>
                  </a:cubicBezTo>
                  <a:cubicBezTo>
                    <a:pt x="1368" y="91"/>
                    <a:pt x="1376" y="90"/>
                    <a:pt x="1375" y="84"/>
                  </a:cubicBezTo>
                  <a:cubicBezTo>
                    <a:pt x="1377" y="83"/>
                    <a:pt x="1379" y="83"/>
                    <a:pt x="1379" y="80"/>
                  </a:cubicBezTo>
                  <a:cubicBezTo>
                    <a:pt x="1370" y="81"/>
                    <a:pt x="1360" y="83"/>
                    <a:pt x="1351" y="81"/>
                  </a:cubicBezTo>
                  <a:cubicBezTo>
                    <a:pt x="1340" y="78"/>
                    <a:pt x="1330" y="72"/>
                    <a:pt x="1319" y="68"/>
                  </a:cubicBezTo>
                  <a:cubicBezTo>
                    <a:pt x="1317" y="69"/>
                    <a:pt x="1314" y="70"/>
                    <a:pt x="1313" y="72"/>
                  </a:cubicBezTo>
                  <a:cubicBezTo>
                    <a:pt x="1314" y="75"/>
                    <a:pt x="1317" y="77"/>
                    <a:pt x="1320" y="79"/>
                  </a:cubicBezTo>
                  <a:close/>
                  <a:moveTo>
                    <a:pt x="1444" y="152"/>
                  </a:moveTo>
                  <a:cubicBezTo>
                    <a:pt x="1447" y="155"/>
                    <a:pt x="1453" y="156"/>
                    <a:pt x="1455" y="152"/>
                  </a:cubicBezTo>
                  <a:cubicBezTo>
                    <a:pt x="1460" y="153"/>
                    <a:pt x="1465" y="156"/>
                    <a:pt x="1469" y="152"/>
                  </a:cubicBezTo>
                  <a:cubicBezTo>
                    <a:pt x="1473" y="150"/>
                    <a:pt x="1472" y="145"/>
                    <a:pt x="1471" y="142"/>
                  </a:cubicBezTo>
                  <a:cubicBezTo>
                    <a:pt x="1469" y="141"/>
                    <a:pt x="1466" y="144"/>
                    <a:pt x="1463" y="144"/>
                  </a:cubicBezTo>
                  <a:cubicBezTo>
                    <a:pt x="1455" y="144"/>
                    <a:pt x="1449" y="141"/>
                    <a:pt x="1444" y="135"/>
                  </a:cubicBezTo>
                  <a:cubicBezTo>
                    <a:pt x="1441" y="136"/>
                    <a:pt x="1440" y="139"/>
                    <a:pt x="1437" y="141"/>
                  </a:cubicBezTo>
                  <a:cubicBezTo>
                    <a:pt x="1436" y="146"/>
                    <a:pt x="1441" y="149"/>
                    <a:pt x="1444" y="152"/>
                  </a:cubicBezTo>
                  <a:close/>
                  <a:moveTo>
                    <a:pt x="1390" y="165"/>
                  </a:moveTo>
                  <a:cubicBezTo>
                    <a:pt x="1394" y="172"/>
                    <a:pt x="1399" y="178"/>
                    <a:pt x="1406" y="182"/>
                  </a:cubicBezTo>
                  <a:cubicBezTo>
                    <a:pt x="1410" y="183"/>
                    <a:pt x="1414" y="185"/>
                    <a:pt x="1417" y="182"/>
                  </a:cubicBezTo>
                  <a:cubicBezTo>
                    <a:pt x="1419" y="180"/>
                    <a:pt x="1421" y="179"/>
                    <a:pt x="1423" y="181"/>
                  </a:cubicBezTo>
                  <a:cubicBezTo>
                    <a:pt x="1426" y="183"/>
                    <a:pt x="1430" y="184"/>
                    <a:pt x="1433" y="182"/>
                  </a:cubicBezTo>
                  <a:cubicBezTo>
                    <a:pt x="1437" y="181"/>
                    <a:pt x="1439" y="179"/>
                    <a:pt x="1440" y="175"/>
                  </a:cubicBezTo>
                  <a:cubicBezTo>
                    <a:pt x="1440" y="173"/>
                    <a:pt x="1439" y="169"/>
                    <a:pt x="1438" y="167"/>
                  </a:cubicBezTo>
                  <a:cubicBezTo>
                    <a:pt x="1435" y="166"/>
                    <a:pt x="1432" y="170"/>
                    <a:pt x="1428" y="169"/>
                  </a:cubicBezTo>
                  <a:cubicBezTo>
                    <a:pt x="1418" y="170"/>
                    <a:pt x="1408" y="164"/>
                    <a:pt x="1404" y="155"/>
                  </a:cubicBezTo>
                  <a:cubicBezTo>
                    <a:pt x="1398" y="155"/>
                    <a:pt x="1393" y="157"/>
                    <a:pt x="1388" y="158"/>
                  </a:cubicBezTo>
                  <a:cubicBezTo>
                    <a:pt x="1386" y="160"/>
                    <a:pt x="1389" y="163"/>
                    <a:pt x="1390" y="165"/>
                  </a:cubicBezTo>
                  <a:close/>
                  <a:moveTo>
                    <a:pt x="1340" y="171"/>
                  </a:moveTo>
                  <a:cubicBezTo>
                    <a:pt x="1340" y="174"/>
                    <a:pt x="1344" y="175"/>
                    <a:pt x="1346" y="178"/>
                  </a:cubicBezTo>
                  <a:cubicBezTo>
                    <a:pt x="1342" y="184"/>
                    <a:pt x="1346" y="192"/>
                    <a:pt x="1350" y="197"/>
                  </a:cubicBezTo>
                  <a:cubicBezTo>
                    <a:pt x="1353" y="201"/>
                    <a:pt x="1357" y="203"/>
                    <a:pt x="1362" y="204"/>
                  </a:cubicBezTo>
                  <a:cubicBezTo>
                    <a:pt x="1365" y="205"/>
                    <a:pt x="1366" y="202"/>
                    <a:pt x="1369" y="202"/>
                  </a:cubicBezTo>
                  <a:cubicBezTo>
                    <a:pt x="1372" y="206"/>
                    <a:pt x="1376" y="211"/>
                    <a:pt x="1382" y="209"/>
                  </a:cubicBezTo>
                  <a:cubicBezTo>
                    <a:pt x="1386" y="208"/>
                    <a:pt x="1391" y="207"/>
                    <a:pt x="1393" y="202"/>
                  </a:cubicBezTo>
                  <a:cubicBezTo>
                    <a:pt x="1394" y="199"/>
                    <a:pt x="1395" y="194"/>
                    <a:pt x="1392" y="193"/>
                  </a:cubicBezTo>
                  <a:cubicBezTo>
                    <a:pt x="1384" y="195"/>
                    <a:pt x="1376" y="191"/>
                    <a:pt x="1369" y="187"/>
                  </a:cubicBezTo>
                  <a:cubicBezTo>
                    <a:pt x="1363" y="182"/>
                    <a:pt x="1356" y="175"/>
                    <a:pt x="1357" y="167"/>
                  </a:cubicBezTo>
                  <a:cubicBezTo>
                    <a:pt x="1355" y="164"/>
                    <a:pt x="1355" y="162"/>
                    <a:pt x="1355" y="160"/>
                  </a:cubicBezTo>
                  <a:cubicBezTo>
                    <a:pt x="1352" y="158"/>
                    <a:pt x="1347" y="159"/>
                    <a:pt x="1343" y="159"/>
                  </a:cubicBezTo>
                  <a:cubicBezTo>
                    <a:pt x="1340" y="162"/>
                    <a:pt x="1337" y="167"/>
                    <a:pt x="1340" y="171"/>
                  </a:cubicBezTo>
                  <a:close/>
                  <a:moveTo>
                    <a:pt x="1296" y="163"/>
                  </a:moveTo>
                  <a:cubicBezTo>
                    <a:pt x="1293" y="164"/>
                    <a:pt x="1292" y="167"/>
                    <a:pt x="1291" y="168"/>
                  </a:cubicBezTo>
                  <a:cubicBezTo>
                    <a:pt x="1290" y="174"/>
                    <a:pt x="1291" y="178"/>
                    <a:pt x="1293" y="182"/>
                  </a:cubicBezTo>
                  <a:cubicBezTo>
                    <a:pt x="1297" y="185"/>
                    <a:pt x="1300" y="190"/>
                    <a:pt x="1305" y="189"/>
                  </a:cubicBezTo>
                  <a:cubicBezTo>
                    <a:pt x="1308" y="194"/>
                    <a:pt x="1312" y="199"/>
                    <a:pt x="1318" y="201"/>
                  </a:cubicBezTo>
                  <a:cubicBezTo>
                    <a:pt x="1321" y="200"/>
                    <a:pt x="1324" y="199"/>
                    <a:pt x="1327" y="197"/>
                  </a:cubicBezTo>
                  <a:cubicBezTo>
                    <a:pt x="1329" y="195"/>
                    <a:pt x="1331" y="191"/>
                    <a:pt x="1330" y="188"/>
                  </a:cubicBezTo>
                  <a:cubicBezTo>
                    <a:pt x="1327" y="185"/>
                    <a:pt x="1323" y="188"/>
                    <a:pt x="1320" y="186"/>
                  </a:cubicBezTo>
                  <a:cubicBezTo>
                    <a:pt x="1313" y="182"/>
                    <a:pt x="1306" y="176"/>
                    <a:pt x="1307" y="167"/>
                  </a:cubicBezTo>
                  <a:cubicBezTo>
                    <a:pt x="1308" y="162"/>
                    <a:pt x="1313" y="158"/>
                    <a:pt x="1317" y="155"/>
                  </a:cubicBezTo>
                  <a:cubicBezTo>
                    <a:pt x="1313" y="152"/>
                    <a:pt x="1307" y="152"/>
                    <a:pt x="1302" y="150"/>
                  </a:cubicBezTo>
                  <a:cubicBezTo>
                    <a:pt x="1301" y="152"/>
                    <a:pt x="1298" y="153"/>
                    <a:pt x="1298" y="156"/>
                  </a:cubicBezTo>
                  <a:cubicBezTo>
                    <a:pt x="1299" y="158"/>
                    <a:pt x="1301" y="163"/>
                    <a:pt x="1296" y="163"/>
                  </a:cubicBezTo>
                  <a:close/>
                  <a:moveTo>
                    <a:pt x="1263" y="120"/>
                  </a:moveTo>
                  <a:cubicBezTo>
                    <a:pt x="1281" y="141"/>
                    <a:pt x="1308" y="150"/>
                    <a:pt x="1334" y="154"/>
                  </a:cubicBezTo>
                  <a:cubicBezTo>
                    <a:pt x="1344" y="156"/>
                    <a:pt x="1355" y="155"/>
                    <a:pt x="1364" y="155"/>
                  </a:cubicBezTo>
                  <a:cubicBezTo>
                    <a:pt x="1380" y="156"/>
                    <a:pt x="1396" y="152"/>
                    <a:pt x="1411" y="149"/>
                  </a:cubicBezTo>
                  <a:cubicBezTo>
                    <a:pt x="1423" y="143"/>
                    <a:pt x="1435" y="139"/>
                    <a:pt x="1445" y="128"/>
                  </a:cubicBezTo>
                  <a:cubicBezTo>
                    <a:pt x="1447" y="124"/>
                    <a:pt x="1450" y="121"/>
                    <a:pt x="1451" y="117"/>
                  </a:cubicBezTo>
                  <a:cubicBezTo>
                    <a:pt x="1450" y="115"/>
                    <a:pt x="1449" y="114"/>
                    <a:pt x="1447" y="115"/>
                  </a:cubicBezTo>
                  <a:cubicBezTo>
                    <a:pt x="1443" y="125"/>
                    <a:pt x="1433" y="130"/>
                    <a:pt x="1425" y="137"/>
                  </a:cubicBezTo>
                  <a:cubicBezTo>
                    <a:pt x="1419" y="141"/>
                    <a:pt x="1411" y="141"/>
                    <a:pt x="1405" y="145"/>
                  </a:cubicBezTo>
                  <a:cubicBezTo>
                    <a:pt x="1393" y="148"/>
                    <a:pt x="1383" y="149"/>
                    <a:pt x="1371" y="150"/>
                  </a:cubicBezTo>
                  <a:cubicBezTo>
                    <a:pt x="1367" y="148"/>
                    <a:pt x="1362" y="150"/>
                    <a:pt x="1358" y="149"/>
                  </a:cubicBezTo>
                  <a:cubicBezTo>
                    <a:pt x="1325" y="148"/>
                    <a:pt x="1292" y="139"/>
                    <a:pt x="1268" y="116"/>
                  </a:cubicBezTo>
                  <a:cubicBezTo>
                    <a:pt x="1266" y="117"/>
                    <a:pt x="1263" y="118"/>
                    <a:pt x="1263" y="120"/>
                  </a:cubicBezTo>
                  <a:close/>
                  <a:moveTo>
                    <a:pt x="1078" y="104"/>
                  </a:moveTo>
                  <a:cubicBezTo>
                    <a:pt x="1105" y="120"/>
                    <a:pt x="1134" y="133"/>
                    <a:pt x="1167" y="134"/>
                  </a:cubicBezTo>
                  <a:cubicBezTo>
                    <a:pt x="1178" y="135"/>
                    <a:pt x="1188" y="135"/>
                    <a:pt x="1199" y="133"/>
                  </a:cubicBezTo>
                  <a:cubicBezTo>
                    <a:pt x="1211" y="133"/>
                    <a:pt x="1224" y="132"/>
                    <a:pt x="1236" y="128"/>
                  </a:cubicBezTo>
                  <a:cubicBezTo>
                    <a:pt x="1246" y="125"/>
                    <a:pt x="1255" y="119"/>
                    <a:pt x="1264" y="113"/>
                  </a:cubicBezTo>
                  <a:cubicBezTo>
                    <a:pt x="1288" y="96"/>
                    <a:pt x="1303" y="74"/>
                    <a:pt x="1325" y="56"/>
                  </a:cubicBezTo>
                  <a:cubicBezTo>
                    <a:pt x="1337" y="48"/>
                    <a:pt x="1351" y="42"/>
                    <a:pt x="1366" y="46"/>
                  </a:cubicBezTo>
                  <a:cubicBezTo>
                    <a:pt x="1383" y="56"/>
                    <a:pt x="1401" y="69"/>
                    <a:pt x="1414" y="86"/>
                  </a:cubicBezTo>
                  <a:cubicBezTo>
                    <a:pt x="1414" y="87"/>
                    <a:pt x="1413" y="88"/>
                    <a:pt x="1412" y="88"/>
                  </a:cubicBezTo>
                  <a:cubicBezTo>
                    <a:pt x="1408" y="88"/>
                    <a:pt x="1408" y="84"/>
                    <a:pt x="1406" y="82"/>
                  </a:cubicBezTo>
                  <a:cubicBezTo>
                    <a:pt x="1403" y="78"/>
                    <a:pt x="1399" y="74"/>
                    <a:pt x="1394" y="71"/>
                  </a:cubicBezTo>
                  <a:cubicBezTo>
                    <a:pt x="1392" y="71"/>
                    <a:pt x="1392" y="71"/>
                    <a:pt x="1392" y="71"/>
                  </a:cubicBezTo>
                  <a:cubicBezTo>
                    <a:pt x="1385" y="78"/>
                    <a:pt x="1385" y="78"/>
                    <a:pt x="1385" y="78"/>
                  </a:cubicBezTo>
                  <a:cubicBezTo>
                    <a:pt x="1393" y="80"/>
                    <a:pt x="1397" y="89"/>
                    <a:pt x="1405" y="92"/>
                  </a:cubicBezTo>
                  <a:cubicBezTo>
                    <a:pt x="1411" y="93"/>
                    <a:pt x="1414" y="90"/>
                    <a:pt x="1417" y="85"/>
                  </a:cubicBezTo>
                  <a:cubicBezTo>
                    <a:pt x="1416" y="77"/>
                    <a:pt x="1400" y="69"/>
                    <a:pt x="1412" y="61"/>
                  </a:cubicBezTo>
                  <a:cubicBezTo>
                    <a:pt x="1417" y="57"/>
                    <a:pt x="1422" y="65"/>
                    <a:pt x="1428" y="61"/>
                  </a:cubicBezTo>
                  <a:cubicBezTo>
                    <a:pt x="1429" y="58"/>
                    <a:pt x="1432" y="54"/>
                    <a:pt x="1430" y="51"/>
                  </a:cubicBezTo>
                  <a:cubicBezTo>
                    <a:pt x="1411" y="36"/>
                    <a:pt x="1411" y="36"/>
                    <a:pt x="1411" y="36"/>
                  </a:cubicBezTo>
                  <a:cubicBezTo>
                    <a:pt x="1411" y="30"/>
                    <a:pt x="1405" y="34"/>
                    <a:pt x="1402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2" y="39"/>
                    <a:pt x="1407" y="42"/>
                    <a:pt x="1412" y="46"/>
                  </a:cubicBezTo>
                  <a:cubicBezTo>
                    <a:pt x="1417" y="49"/>
                    <a:pt x="1421" y="54"/>
                    <a:pt x="1425" y="58"/>
                  </a:cubicBezTo>
                  <a:cubicBezTo>
                    <a:pt x="1425" y="59"/>
                    <a:pt x="1425" y="60"/>
                    <a:pt x="1424" y="60"/>
                  </a:cubicBezTo>
                  <a:cubicBezTo>
                    <a:pt x="1419" y="59"/>
                    <a:pt x="1416" y="53"/>
                    <a:pt x="1412" y="50"/>
                  </a:cubicBezTo>
                  <a:cubicBezTo>
                    <a:pt x="1404" y="44"/>
                    <a:pt x="1396" y="36"/>
                    <a:pt x="1386" y="33"/>
                  </a:cubicBezTo>
                  <a:cubicBezTo>
                    <a:pt x="1363" y="33"/>
                    <a:pt x="1341" y="33"/>
                    <a:pt x="1318" y="33"/>
                  </a:cubicBezTo>
                  <a:cubicBezTo>
                    <a:pt x="1320" y="35"/>
                    <a:pt x="1321" y="37"/>
                    <a:pt x="1319" y="38"/>
                  </a:cubicBezTo>
                  <a:cubicBezTo>
                    <a:pt x="1299" y="53"/>
                    <a:pt x="1282" y="73"/>
                    <a:pt x="1261" y="88"/>
                  </a:cubicBezTo>
                  <a:cubicBezTo>
                    <a:pt x="1257" y="89"/>
                    <a:pt x="1255" y="93"/>
                    <a:pt x="1251" y="94"/>
                  </a:cubicBezTo>
                  <a:cubicBezTo>
                    <a:pt x="1225" y="109"/>
                    <a:pt x="1191" y="116"/>
                    <a:pt x="1159" y="110"/>
                  </a:cubicBezTo>
                  <a:cubicBezTo>
                    <a:pt x="1126" y="104"/>
                    <a:pt x="1097" y="86"/>
                    <a:pt x="1070" y="67"/>
                  </a:cubicBezTo>
                  <a:cubicBezTo>
                    <a:pt x="1068" y="65"/>
                    <a:pt x="1066" y="62"/>
                    <a:pt x="1064" y="61"/>
                  </a:cubicBezTo>
                  <a:cubicBezTo>
                    <a:pt x="1057" y="65"/>
                    <a:pt x="1055" y="72"/>
                    <a:pt x="1050" y="77"/>
                  </a:cubicBezTo>
                  <a:cubicBezTo>
                    <a:pt x="1055" y="89"/>
                    <a:pt x="1068" y="95"/>
                    <a:pt x="1078" y="104"/>
                  </a:cubicBezTo>
                  <a:close/>
                  <a:moveTo>
                    <a:pt x="995" y="108"/>
                  </a:moveTo>
                  <a:cubicBezTo>
                    <a:pt x="1011" y="104"/>
                    <a:pt x="1025" y="94"/>
                    <a:pt x="1038" y="83"/>
                  </a:cubicBezTo>
                  <a:cubicBezTo>
                    <a:pt x="1046" y="76"/>
                    <a:pt x="1053" y="69"/>
                    <a:pt x="1058" y="60"/>
                  </a:cubicBezTo>
                  <a:cubicBezTo>
                    <a:pt x="1065" y="52"/>
                    <a:pt x="1071" y="44"/>
                    <a:pt x="1074" y="34"/>
                  </a:cubicBezTo>
                  <a:cubicBezTo>
                    <a:pt x="1067" y="33"/>
                    <a:pt x="1058" y="33"/>
                    <a:pt x="1051" y="33"/>
                  </a:cubicBezTo>
                  <a:cubicBezTo>
                    <a:pt x="1049" y="35"/>
                    <a:pt x="1049" y="38"/>
                    <a:pt x="1047" y="41"/>
                  </a:cubicBezTo>
                  <a:cubicBezTo>
                    <a:pt x="1042" y="52"/>
                    <a:pt x="1035" y="65"/>
                    <a:pt x="1024" y="71"/>
                  </a:cubicBezTo>
                  <a:cubicBezTo>
                    <a:pt x="1021" y="72"/>
                    <a:pt x="1018" y="74"/>
                    <a:pt x="1016" y="76"/>
                  </a:cubicBezTo>
                  <a:cubicBezTo>
                    <a:pt x="1008" y="85"/>
                    <a:pt x="996" y="85"/>
                    <a:pt x="985" y="88"/>
                  </a:cubicBezTo>
                  <a:cubicBezTo>
                    <a:pt x="981" y="86"/>
                    <a:pt x="978" y="89"/>
                    <a:pt x="975" y="90"/>
                  </a:cubicBezTo>
                  <a:cubicBezTo>
                    <a:pt x="973" y="94"/>
                    <a:pt x="970" y="97"/>
                    <a:pt x="966" y="100"/>
                  </a:cubicBezTo>
                  <a:cubicBezTo>
                    <a:pt x="967" y="104"/>
                    <a:pt x="967" y="108"/>
                    <a:pt x="965" y="112"/>
                  </a:cubicBezTo>
                  <a:cubicBezTo>
                    <a:pt x="976" y="114"/>
                    <a:pt x="986" y="110"/>
                    <a:pt x="995" y="108"/>
                  </a:cubicBezTo>
                  <a:close/>
                  <a:moveTo>
                    <a:pt x="987" y="60"/>
                  </a:moveTo>
                  <a:cubicBezTo>
                    <a:pt x="985" y="63"/>
                    <a:pt x="977" y="62"/>
                    <a:pt x="980" y="68"/>
                  </a:cubicBezTo>
                  <a:cubicBezTo>
                    <a:pt x="983" y="70"/>
                    <a:pt x="986" y="68"/>
                    <a:pt x="989" y="67"/>
                  </a:cubicBezTo>
                  <a:cubicBezTo>
                    <a:pt x="993" y="66"/>
                    <a:pt x="996" y="62"/>
                    <a:pt x="1000" y="60"/>
                  </a:cubicBezTo>
                  <a:cubicBezTo>
                    <a:pt x="1002" y="61"/>
                    <a:pt x="1004" y="60"/>
                    <a:pt x="1003" y="57"/>
                  </a:cubicBezTo>
                  <a:cubicBezTo>
                    <a:pt x="1003" y="55"/>
                    <a:pt x="1001" y="54"/>
                    <a:pt x="999" y="53"/>
                  </a:cubicBezTo>
                  <a:cubicBezTo>
                    <a:pt x="995" y="54"/>
                    <a:pt x="992" y="58"/>
                    <a:pt x="987" y="60"/>
                  </a:cubicBezTo>
                  <a:close/>
                  <a:moveTo>
                    <a:pt x="992" y="51"/>
                  </a:moveTo>
                  <a:cubicBezTo>
                    <a:pt x="990" y="50"/>
                    <a:pt x="987" y="51"/>
                    <a:pt x="985" y="52"/>
                  </a:cubicBezTo>
                  <a:cubicBezTo>
                    <a:pt x="984" y="54"/>
                    <a:pt x="981" y="56"/>
                    <a:pt x="983" y="58"/>
                  </a:cubicBezTo>
                  <a:cubicBezTo>
                    <a:pt x="986" y="55"/>
                    <a:pt x="990" y="54"/>
                    <a:pt x="992" y="51"/>
                  </a:cubicBezTo>
                  <a:close/>
                  <a:moveTo>
                    <a:pt x="980" y="78"/>
                  </a:moveTo>
                  <a:cubicBezTo>
                    <a:pt x="988" y="77"/>
                    <a:pt x="995" y="74"/>
                    <a:pt x="1000" y="69"/>
                  </a:cubicBezTo>
                  <a:cubicBezTo>
                    <a:pt x="1000" y="66"/>
                    <a:pt x="1000" y="66"/>
                    <a:pt x="1000" y="66"/>
                  </a:cubicBezTo>
                  <a:cubicBezTo>
                    <a:pt x="994" y="69"/>
                    <a:pt x="988" y="72"/>
                    <a:pt x="981" y="73"/>
                  </a:cubicBezTo>
                  <a:cubicBezTo>
                    <a:pt x="980" y="74"/>
                    <a:pt x="979" y="76"/>
                    <a:pt x="980" y="78"/>
                  </a:cubicBezTo>
                  <a:close/>
                  <a:moveTo>
                    <a:pt x="990" y="79"/>
                  </a:moveTo>
                  <a:cubicBezTo>
                    <a:pt x="987" y="81"/>
                    <a:pt x="982" y="81"/>
                    <a:pt x="978" y="82"/>
                  </a:cubicBezTo>
                  <a:cubicBezTo>
                    <a:pt x="979" y="83"/>
                    <a:pt x="978" y="84"/>
                    <a:pt x="979" y="84"/>
                  </a:cubicBezTo>
                  <a:cubicBezTo>
                    <a:pt x="989" y="83"/>
                    <a:pt x="1001" y="82"/>
                    <a:pt x="1009" y="77"/>
                  </a:cubicBezTo>
                  <a:cubicBezTo>
                    <a:pt x="1003" y="68"/>
                    <a:pt x="997" y="79"/>
                    <a:pt x="990" y="79"/>
                  </a:cubicBezTo>
                  <a:close/>
                  <a:moveTo>
                    <a:pt x="968" y="94"/>
                  </a:moveTo>
                  <a:cubicBezTo>
                    <a:pt x="971" y="90"/>
                    <a:pt x="975" y="85"/>
                    <a:pt x="974" y="80"/>
                  </a:cubicBezTo>
                  <a:cubicBezTo>
                    <a:pt x="977" y="75"/>
                    <a:pt x="976" y="67"/>
                    <a:pt x="975" y="62"/>
                  </a:cubicBezTo>
                  <a:cubicBezTo>
                    <a:pt x="979" y="57"/>
                    <a:pt x="978" y="50"/>
                    <a:pt x="985" y="48"/>
                  </a:cubicBezTo>
                  <a:cubicBezTo>
                    <a:pt x="992" y="44"/>
                    <a:pt x="999" y="48"/>
                    <a:pt x="1004" y="52"/>
                  </a:cubicBezTo>
                  <a:cubicBezTo>
                    <a:pt x="1007" y="54"/>
                    <a:pt x="1008" y="58"/>
                    <a:pt x="1007" y="61"/>
                  </a:cubicBezTo>
                  <a:cubicBezTo>
                    <a:pt x="1005" y="64"/>
                    <a:pt x="1004" y="66"/>
                    <a:pt x="1005" y="69"/>
                  </a:cubicBezTo>
                  <a:cubicBezTo>
                    <a:pt x="1007" y="71"/>
                    <a:pt x="1010" y="74"/>
                    <a:pt x="1013" y="72"/>
                  </a:cubicBezTo>
                  <a:cubicBezTo>
                    <a:pt x="1015" y="72"/>
                    <a:pt x="1018" y="71"/>
                    <a:pt x="1019" y="68"/>
                  </a:cubicBezTo>
                  <a:cubicBezTo>
                    <a:pt x="1016" y="62"/>
                    <a:pt x="1025" y="57"/>
                    <a:pt x="1020" y="51"/>
                  </a:cubicBezTo>
                  <a:cubicBezTo>
                    <a:pt x="1020" y="46"/>
                    <a:pt x="1014" y="47"/>
                    <a:pt x="1013" y="43"/>
                  </a:cubicBezTo>
                  <a:cubicBezTo>
                    <a:pt x="1012" y="40"/>
                    <a:pt x="1007" y="41"/>
                    <a:pt x="1009" y="38"/>
                  </a:cubicBezTo>
                  <a:cubicBezTo>
                    <a:pt x="1012" y="37"/>
                    <a:pt x="1014" y="39"/>
                    <a:pt x="1017" y="40"/>
                  </a:cubicBezTo>
                  <a:cubicBezTo>
                    <a:pt x="1019" y="39"/>
                    <a:pt x="1020" y="35"/>
                    <a:pt x="1023" y="36"/>
                  </a:cubicBezTo>
                  <a:cubicBezTo>
                    <a:pt x="1025" y="40"/>
                    <a:pt x="1017" y="44"/>
                    <a:pt x="1023" y="47"/>
                  </a:cubicBezTo>
                  <a:cubicBezTo>
                    <a:pt x="1028" y="44"/>
                    <a:pt x="1029" y="38"/>
                    <a:pt x="1033" y="35"/>
                  </a:cubicBezTo>
                  <a:cubicBezTo>
                    <a:pt x="1034" y="35"/>
                    <a:pt x="1035" y="35"/>
                    <a:pt x="1035" y="37"/>
                  </a:cubicBezTo>
                  <a:cubicBezTo>
                    <a:pt x="1033" y="41"/>
                    <a:pt x="1031" y="45"/>
                    <a:pt x="1028" y="49"/>
                  </a:cubicBezTo>
                  <a:cubicBezTo>
                    <a:pt x="1022" y="53"/>
                    <a:pt x="1027" y="60"/>
                    <a:pt x="1023" y="65"/>
                  </a:cubicBezTo>
                  <a:cubicBezTo>
                    <a:pt x="1023" y="66"/>
                    <a:pt x="1023" y="66"/>
                    <a:pt x="1023" y="66"/>
                  </a:cubicBezTo>
                  <a:cubicBezTo>
                    <a:pt x="1027" y="65"/>
                    <a:pt x="1031" y="60"/>
                    <a:pt x="1034" y="56"/>
                  </a:cubicBezTo>
                  <a:cubicBezTo>
                    <a:pt x="1039" y="50"/>
                    <a:pt x="1042" y="43"/>
                    <a:pt x="1045" y="35"/>
                  </a:cubicBezTo>
                  <a:cubicBezTo>
                    <a:pt x="1045" y="33"/>
                    <a:pt x="1042" y="33"/>
                    <a:pt x="1040" y="33"/>
                  </a:cubicBezTo>
                  <a:cubicBezTo>
                    <a:pt x="1011" y="34"/>
                    <a:pt x="984" y="31"/>
                    <a:pt x="956" y="33"/>
                  </a:cubicBezTo>
                  <a:cubicBezTo>
                    <a:pt x="963" y="38"/>
                    <a:pt x="968" y="46"/>
                    <a:pt x="965" y="55"/>
                  </a:cubicBezTo>
                  <a:cubicBezTo>
                    <a:pt x="965" y="60"/>
                    <a:pt x="959" y="64"/>
                    <a:pt x="962" y="69"/>
                  </a:cubicBezTo>
                  <a:cubicBezTo>
                    <a:pt x="960" y="75"/>
                    <a:pt x="957" y="81"/>
                    <a:pt x="951" y="84"/>
                  </a:cubicBezTo>
                  <a:cubicBezTo>
                    <a:pt x="954" y="90"/>
                    <a:pt x="951" y="97"/>
                    <a:pt x="946" y="101"/>
                  </a:cubicBezTo>
                  <a:cubicBezTo>
                    <a:pt x="942" y="105"/>
                    <a:pt x="938" y="107"/>
                    <a:pt x="932" y="108"/>
                  </a:cubicBezTo>
                  <a:cubicBezTo>
                    <a:pt x="925" y="118"/>
                    <a:pt x="913" y="114"/>
                    <a:pt x="904" y="113"/>
                  </a:cubicBezTo>
                  <a:cubicBezTo>
                    <a:pt x="900" y="121"/>
                    <a:pt x="890" y="124"/>
                    <a:pt x="881" y="126"/>
                  </a:cubicBezTo>
                  <a:cubicBezTo>
                    <a:pt x="872" y="127"/>
                    <a:pt x="863" y="123"/>
                    <a:pt x="857" y="114"/>
                  </a:cubicBezTo>
                  <a:cubicBezTo>
                    <a:pt x="855" y="113"/>
                    <a:pt x="855" y="108"/>
                    <a:pt x="851" y="108"/>
                  </a:cubicBezTo>
                  <a:cubicBezTo>
                    <a:pt x="850" y="109"/>
                    <a:pt x="848" y="110"/>
                    <a:pt x="849" y="111"/>
                  </a:cubicBezTo>
                  <a:cubicBezTo>
                    <a:pt x="851" y="120"/>
                    <a:pt x="856" y="130"/>
                    <a:pt x="854" y="139"/>
                  </a:cubicBezTo>
                  <a:cubicBezTo>
                    <a:pt x="852" y="148"/>
                    <a:pt x="844" y="155"/>
                    <a:pt x="835" y="157"/>
                  </a:cubicBezTo>
                  <a:cubicBezTo>
                    <a:pt x="831" y="156"/>
                    <a:pt x="827" y="154"/>
                    <a:pt x="824" y="151"/>
                  </a:cubicBezTo>
                  <a:cubicBezTo>
                    <a:pt x="822" y="151"/>
                    <a:pt x="820" y="153"/>
                    <a:pt x="818" y="154"/>
                  </a:cubicBezTo>
                  <a:cubicBezTo>
                    <a:pt x="815" y="158"/>
                    <a:pt x="817" y="163"/>
                    <a:pt x="817" y="167"/>
                  </a:cubicBezTo>
                  <a:cubicBezTo>
                    <a:pt x="821" y="174"/>
                    <a:pt x="829" y="178"/>
                    <a:pt x="836" y="177"/>
                  </a:cubicBezTo>
                  <a:cubicBezTo>
                    <a:pt x="845" y="175"/>
                    <a:pt x="858" y="174"/>
                    <a:pt x="863" y="164"/>
                  </a:cubicBezTo>
                  <a:cubicBezTo>
                    <a:pt x="865" y="160"/>
                    <a:pt x="865" y="156"/>
                    <a:pt x="864" y="152"/>
                  </a:cubicBezTo>
                  <a:cubicBezTo>
                    <a:pt x="866" y="148"/>
                    <a:pt x="869" y="153"/>
                    <a:pt x="872" y="153"/>
                  </a:cubicBezTo>
                  <a:cubicBezTo>
                    <a:pt x="877" y="154"/>
                    <a:pt x="882" y="151"/>
                    <a:pt x="885" y="148"/>
                  </a:cubicBezTo>
                  <a:cubicBezTo>
                    <a:pt x="891" y="151"/>
                    <a:pt x="898" y="153"/>
                    <a:pt x="905" y="151"/>
                  </a:cubicBezTo>
                  <a:cubicBezTo>
                    <a:pt x="910" y="146"/>
                    <a:pt x="916" y="141"/>
                    <a:pt x="913" y="135"/>
                  </a:cubicBezTo>
                  <a:cubicBezTo>
                    <a:pt x="916" y="132"/>
                    <a:pt x="919" y="135"/>
                    <a:pt x="922" y="134"/>
                  </a:cubicBezTo>
                  <a:cubicBezTo>
                    <a:pt x="927" y="134"/>
                    <a:pt x="931" y="131"/>
                    <a:pt x="933" y="126"/>
                  </a:cubicBezTo>
                  <a:cubicBezTo>
                    <a:pt x="933" y="124"/>
                    <a:pt x="932" y="121"/>
                    <a:pt x="935" y="120"/>
                  </a:cubicBezTo>
                  <a:cubicBezTo>
                    <a:pt x="942" y="121"/>
                    <a:pt x="953" y="122"/>
                    <a:pt x="958" y="115"/>
                  </a:cubicBezTo>
                  <a:cubicBezTo>
                    <a:pt x="961" y="111"/>
                    <a:pt x="965" y="105"/>
                    <a:pt x="962" y="100"/>
                  </a:cubicBezTo>
                  <a:cubicBezTo>
                    <a:pt x="961" y="96"/>
                    <a:pt x="966" y="97"/>
                    <a:pt x="968" y="94"/>
                  </a:cubicBezTo>
                  <a:close/>
                  <a:moveTo>
                    <a:pt x="868" y="162"/>
                  </a:moveTo>
                  <a:cubicBezTo>
                    <a:pt x="867" y="164"/>
                    <a:pt x="866" y="165"/>
                    <a:pt x="866" y="167"/>
                  </a:cubicBezTo>
                  <a:cubicBezTo>
                    <a:pt x="875" y="168"/>
                    <a:pt x="882" y="164"/>
                    <a:pt x="891" y="163"/>
                  </a:cubicBezTo>
                  <a:cubicBezTo>
                    <a:pt x="896" y="162"/>
                    <a:pt x="901" y="159"/>
                    <a:pt x="906" y="158"/>
                  </a:cubicBezTo>
                  <a:cubicBezTo>
                    <a:pt x="913" y="152"/>
                    <a:pt x="925" y="148"/>
                    <a:pt x="927" y="137"/>
                  </a:cubicBezTo>
                  <a:cubicBezTo>
                    <a:pt x="918" y="138"/>
                    <a:pt x="918" y="138"/>
                    <a:pt x="918" y="138"/>
                  </a:cubicBezTo>
                  <a:cubicBezTo>
                    <a:pt x="918" y="146"/>
                    <a:pt x="910" y="152"/>
                    <a:pt x="904" y="155"/>
                  </a:cubicBezTo>
                  <a:cubicBezTo>
                    <a:pt x="900" y="155"/>
                    <a:pt x="897" y="157"/>
                    <a:pt x="892" y="155"/>
                  </a:cubicBezTo>
                  <a:cubicBezTo>
                    <a:pt x="890" y="158"/>
                    <a:pt x="890" y="158"/>
                    <a:pt x="890" y="158"/>
                  </a:cubicBezTo>
                  <a:cubicBezTo>
                    <a:pt x="883" y="159"/>
                    <a:pt x="876" y="161"/>
                    <a:pt x="868" y="162"/>
                  </a:cubicBezTo>
                  <a:close/>
                  <a:moveTo>
                    <a:pt x="886" y="153"/>
                  </a:moveTo>
                  <a:cubicBezTo>
                    <a:pt x="885" y="154"/>
                    <a:pt x="885" y="154"/>
                    <a:pt x="885" y="154"/>
                  </a:cubicBezTo>
                  <a:cubicBezTo>
                    <a:pt x="885" y="154"/>
                    <a:pt x="886" y="154"/>
                    <a:pt x="886" y="154"/>
                  </a:cubicBezTo>
                  <a:cubicBezTo>
                    <a:pt x="887" y="153"/>
                    <a:pt x="886" y="153"/>
                    <a:pt x="886" y="153"/>
                  </a:cubicBezTo>
                  <a:close/>
                  <a:moveTo>
                    <a:pt x="872" y="157"/>
                  </a:moveTo>
                  <a:cubicBezTo>
                    <a:pt x="871" y="157"/>
                    <a:pt x="871" y="156"/>
                    <a:pt x="870" y="157"/>
                  </a:cubicBezTo>
                  <a:cubicBezTo>
                    <a:pt x="870" y="157"/>
                    <a:pt x="870" y="157"/>
                    <a:pt x="870" y="157"/>
                  </a:cubicBezTo>
                  <a:cubicBezTo>
                    <a:pt x="871" y="157"/>
                    <a:pt x="871" y="158"/>
                    <a:pt x="872" y="157"/>
                  </a:cubicBezTo>
                  <a:close/>
                  <a:moveTo>
                    <a:pt x="733" y="142"/>
                  </a:moveTo>
                  <a:cubicBezTo>
                    <a:pt x="750" y="160"/>
                    <a:pt x="768" y="179"/>
                    <a:pt x="792" y="187"/>
                  </a:cubicBezTo>
                  <a:cubicBezTo>
                    <a:pt x="809" y="192"/>
                    <a:pt x="825" y="198"/>
                    <a:pt x="843" y="199"/>
                  </a:cubicBezTo>
                  <a:cubicBezTo>
                    <a:pt x="859" y="201"/>
                    <a:pt x="878" y="198"/>
                    <a:pt x="894" y="194"/>
                  </a:cubicBezTo>
                  <a:cubicBezTo>
                    <a:pt x="920" y="189"/>
                    <a:pt x="943" y="172"/>
                    <a:pt x="956" y="149"/>
                  </a:cubicBezTo>
                  <a:cubicBezTo>
                    <a:pt x="959" y="142"/>
                    <a:pt x="960" y="135"/>
                    <a:pt x="962" y="129"/>
                  </a:cubicBezTo>
                  <a:cubicBezTo>
                    <a:pt x="963" y="118"/>
                    <a:pt x="963" y="118"/>
                    <a:pt x="963" y="118"/>
                  </a:cubicBezTo>
                  <a:cubicBezTo>
                    <a:pt x="960" y="115"/>
                    <a:pt x="957" y="122"/>
                    <a:pt x="954" y="122"/>
                  </a:cubicBezTo>
                  <a:cubicBezTo>
                    <a:pt x="949" y="124"/>
                    <a:pt x="943" y="124"/>
                    <a:pt x="938" y="125"/>
                  </a:cubicBezTo>
                  <a:cubicBezTo>
                    <a:pt x="934" y="131"/>
                    <a:pt x="935" y="139"/>
                    <a:pt x="929" y="144"/>
                  </a:cubicBezTo>
                  <a:cubicBezTo>
                    <a:pt x="920" y="154"/>
                    <a:pt x="908" y="161"/>
                    <a:pt x="896" y="166"/>
                  </a:cubicBezTo>
                  <a:cubicBezTo>
                    <a:pt x="885" y="168"/>
                    <a:pt x="874" y="171"/>
                    <a:pt x="862" y="171"/>
                  </a:cubicBezTo>
                  <a:cubicBezTo>
                    <a:pt x="850" y="179"/>
                    <a:pt x="833" y="185"/>
                    <a:pt x="820" y="177"/>
                  </a:cubicBezTo>
                  <a:cubicBezTo>
                    <a:pt x="815" y="174"/>
                    <a:pt x="815" y="165"/>
                    <a:pt x="809" y="167"/>
                  </a:cubicBezTo>
                  <a:cubicBezTo>
                    <a:pt x="795" y="163"/>
                    <a:pt x="795" y="163"/>
                    <a:pt x="795" y="163"/>
                  </a:cubicBezTo>
                  <a:cubicBezTo>
                    <a:pt x="789" y="158"/>
                    <a:pt x="781" y="156"/>
                    <a:pt x="775" y="151"/>
                  </a:cubicBezTo>
                  <a:cubicBezTo>
                    <a:pt x="766" y="144"/>
                    <a:pt x="759" y="137"/>
                    <a:pt x="751" y="130"/>
                  </a:cubicBezTo>
                  <a:cubicBezTo>
                    <a:pt x="744" y="129"/>
                    <a:pt x="737" y="134"/>
                    <a:pt x="730" y="136"/>
                  </a:cubicBezTo>
                  <a:cubicBezTo>
                    <a:pt x="729" y="138"/>
                    <a:pt x="731" y="140"/>
                    <a:pt x="733" y="142"/>
                  </a:cubicBezTo>
                  <a:close/>
                  <a:moveTo>
                    <a:pt x="612" y="109"/>
                  </a:moveTo>
                  <a:cubicBezTo>
                    <a:pt x="639" y="128"/>
                    <a:pt x="672" y="136"/>
                    <a:pt x="705" y="137"/>
                  </a:cubicBezTo>
                  <a:cubicBezTo>
                    <a:pt x="724" y="135"/>
                    <a:pt x="741" y="128"/>
                    <a:pt x="757" y="122"/>
                  </a:cubicBezTo>
                  <a:cubicBezTo>
                    <a:pt x="771" y="115"/>
                    <a:pt x="785" y="109"/>
                    <a:pt x="797" y="99"/>
                  </a:cubicBezTo>
                  <a:cubicBezTo>
                    <a:pt x="811" y="86"/>
                    <a:pt x="821" y="70"/>
                    <a:pt x="830" y="53"/>
                  </a:cubicBezTo>
                  <a:cubicBezTo>
                    <a:pt x="834" y="47"/>
                    <a:pt x="835" y="41"/>
                    <a:pt x="836" y="34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07" y="41"/>
                    <a:pt x="806" y="52"/>
                    <a:pt x="800" y="60"/>
                  </a:cubicBezTo>
                  <a:cubicBezTo>
                    <a:pt x="797" y="64"/>
                    <a:pt x="794" y="68"/>
                    <a:pt x="791" y="72"/>
                  </a:cubicBezTo>
                  <a:cubicBezTo>
                    <a:pt x="778" y="88"/>
                    <a:pt x="760" y="97"/>
                    <a:pt x="742" y="107"/>
                  </a:cubicBezTo>
                  <a:cubicBezTo>
                    <a:pt x="738" y="108"/>
                    <a:pt x="732" y="110"/>
                    <a:pt x="728" y="112"/>
                  </a:cubicBezTo>
                  <a:cubicBezTo>
                    <a:pt x="718" y="115"/>
                    <a:pt x="707" y="113"/>
                    <a:pt x="697" y="115"/>
                  </a:cubicBezTo>
                  <a:cubicBezTo>
                    <a:pt x="679" y="113"/>
                    <a:pt x="662" y="111"/>
                    <a:pt x="647" y="104"/>
                  </a:cubicBezTo>
                  <a:cubicBezTo>
                    <a:pt x="639" y="101"/>
                    <a:pt x="632" y="96"/>
                    <a:pt x="624" y="92"/>
                  </a:cubicBezTo>
                  <a:cubicBezTo>
                    <a:pt x="623" y="99"/>
                    <a:pt x="617" y="103"/>
                    <a:pt x="611" y="107"/>
                  </a:cubicBezTo>
                  <a:lnTo>
                    <a:pt x="612" y="109"/>
                  </a:lnTo>
                  <a:close/>
                  <a:moveTo>
                    <a:pt x="620" y="95"/>
                  </a:moveTo>
                  <a:cubicBezTo>
                    <a:pt x="619" y="89"/>
                    <a:pt x="620" y="81"/>
                    <a:pt x="613" y="78"/>
                  </a:cubicBezTo>
                  <a:cubicBezTo>
                    <a:pt x="612" y="78"/>
                    <a:pt x="613" y="77"/>
                    <a:pt x="614" y="77"/>
                  </a:cubicBezTo>
                  <a:cubicBezTo>
                    <a:pt x="626" y="72"/>
                    <a:pt x="620" y="58"/>
                    <a:pt x="628" y="51"/>
                  </a:cubicBezTo>
                  <a:cubicBezTo>
                    <a:pt x="631" y="48"/>
                    <a:pt x="634" y="47"/>
                    <a:pt x="638" y="47"/>
                  </a:cubicBezTo>
                  <a:cubicBezTo>
                    <a:pt x="641" y="47"/>
                    <a:pt x="644" y="50"/>
                    <a:pt x="646" y="53"/>
                  </a:cubicBezTo>
                  <a:cubicBezTo>
                    <a:pt x="647" y="56"/>
                    <a:pt x="648" y="60"/>
                    <a:pt x="646" y="64"/>
                  </a:cubicBezTo>
                  <a:cubicBezTo>
                    <a:pt x="645" y="67"/>
                    <a:pt x="638" y="66"/>
                    <a:pt x="640" y="71"/>
                  </a:cubicBezTo>
                  <a:cubicBezTo>
                    <a:pt x="644" y="75"/>
                    <a:pt x="650" y="76"/>
                    <a:pt x="655" y="75"/>
                  </a:cubicBezTo>
                  <a:cubicBezTo>
                    <a:pt x="658" y="75"/>
                    <a:pt x="660" y="73"/>
                    <a:pt x="661" y="71"/>
                  </a:cubicBezTo>
                  <a:cubicBezTo>
                    <a:pt x="663" y="67"/>
                    <a:pt x="658" y="64"/>
                    <a:pt x="663" y="63"/>
                  </a:cubicBezTo>
                  <a:cubicBezTo>
                    <a:pt x="660" y="59"/>
                    <a:pt x="667" y="56"/>
                    <a:pt x="665" y="51"/>
                  </a:cubicBezTo>
                  <a:cubicBezTo>
                    <a:pt x="663" y="47"/>
                    <a:pt x="662" y="42"/>
                    <a:pt x="658" y="39"/>
                  </a:cubicBezTo>
                  <a:cubicBezTo>
                    <a:pt x="653" y="35"/>
                    <a:pt x="645" y="35"/>
                    <a:pt x="640" y="37"/>
                  </a:cubicBezTo>
                  <a:cubicBezTo>
                    <a:pt x="634" y="33"/>
                    <a:pt x="626" y="34"/>
                    <a:pt x="619" y="36"/>
                  </a:cubicBezTo>
                  <a:cubicBezTo>
                    <a:pt x="610" y="39"/>
                    <a:pt x="604" y="47"/>
                    <a:pt x="603" y="57"/>
                  </a:cubicBezTo>
                  <a:cubicBezTo>
                    <a:pt x="598" y="69"/>
                    <a:pt x="587" y="56"/>
                    <a:pt x="579" y="60"/>
                  </a:cubicBezTo>
                  <a:cubicBezTo>
                    <a:pt x="577" y="61"/>
                    <a:pt x="577" y="64"/>
                    <a:pt x="578" y="65"/>
                  </a:cubicBezTo>
                  <a:cubicBezTo>
                    <a:pt x="580" y="73"/>
                    <a:pt x="594" y="77"/>
                    <a:pt x="588" y="87"/>
                  </a:cubicBezTo>
                  <a:cubicBezTo>
                    <a:pt x="582" y="93"/>
                    <a:pt x="572" y="92"/>
                    <a:pt x="565" y="89"/>
                  </a:cubicBezTo>
                  <a:cubicBezTo>
                    <a:pt x="560" y="87"/>
                    <a:pt x="557" y="79"/>
                    <a:pt x="551" y="82"/>
                  </a:cubicBezTo>
                  <a:cubicBezTo>
                    <a:pt x="548" y="86"/>
                    <a:pt x="547" y="90"/>
                    <a:pt x="549" y="94"/>
                  </a:cubicBezTo>
                  <a:cubicBezTo>
                    <a:pt x="552" y="100"/>
                    <a:pt x="557" y="107"/>
                    <a:pt x="565" y="107"/>
                  </a:cubicBezTo>
                  <a:cubicBezTo>
                    <a:pt x="569" y="105"/>
                    <a:pt x="577" y="108"/>
                    <a:pt x="578" y="101"/>
                  </a:cubicBezTo>
                  <a:cubicBezTo>
                    <a:pt x="581" y="99"/>
                    <a:pt x="583" y="104"/>
                    <a:pt x="586" y="104"/>
                  </a:cubicBezTo>
                  <a:cubicBezTo>
                    <a:pt x="592" y="105"/>
                    <a:pt x="599" y="106"/>
                    <a:pt x="604" y="104"/>
                  </a:cubicBezTo>
                  <a:cubicBezTo>
                    <a:pt x="610" y="104"/>
                    <a:pt x="616" y="100"/>
                    <a:pt x="620" y="95"/>
                  </a:cubicBezTo>
                  <a:close/>
                  <a:moveTo>
                    <a:pt x="499" y="52"/>
                  </a:moveTo>
                  <a:cubicBezTo>
                    <a:pt x="497" y="53"/>
                    <a:pt x="494" y="54"/>
                    <a:pt x="492" y="57"/>
                  </a:cubicBezTo>
                  <a:cubicBezTo>
                    <a:pt x="500" y="62"/>
                    <a:pt x="510" y="63"/>
                    <a:pt x="519" y="65"/>
                  </a:cubicBezTo>
                  <a:cubicBezTo>
                    <a:pt x="527" y="67"/>
                    <a:pt x="537" y="67"/>
                    <a:pt x="544" y="63"/>
                  </a:cubicBezTo>
                  <a:cubicBezTo>
                    <a:pt x="545" y="63"/>
                    <a:pt x="547" y="62"/>
                    <a:pt x="548" y="64"/>
                  </a:cubicBezTo>
                  <a:cubicBezTo>
                    <a:pt x="544" y="69"/>
                    <a:pt x="536" y="68"/>
                    <a:pt x="531" y="70"/>
                  </a:cubicBezTo>
                  <a:cubicBezTo>
                    <a:pt x="515" y="70"/>
                    <a:pt x="502" y="64"/>
                    <a:pt x="489" y="60"/>
                  </a:cubicBezTo>
                  <a:cubicBezTo>
                    <a:pt x="486" y="60"/>
                    <a:pt x="485" y="63"/>
                    <a:pt x="483" y="64"/>
                  </a:cubicBezTo>
                  <a:cubicBezTo>
                    <a:pt x="483" y="66"/>
                    <a:pt x="485" y="68"/>
                    <a:pt x="487" y="68"/>
                  </a:cubicBezTo>
                  <a:cubicBezTo>
                    <a:pt x="508" y="76"/>
                    <a:pt x="536" y="87"/>
                    <a:pt x="557" y="72"/>
                  </a:cubicBezTo>
                  <a:cubicBezTo>
                    <a:pt x="558" y="72"/>
                    <a:pt x="559" y="72"/>
                    <a:pt x="559" y="73"/>
                  </a:cubicBezTo>
                  <a:cubicBezTo>
                    <a:pt x="554" y="80"/>
                    <a:pt x="565" y="82"/>
                    <a:pt x="568" y="86"/>
                  </a:cubicBezTo>
                  <a:cubicBezTo>
                    <a:pt x="570" y="87"/>
                    <a:pt x="573" y="88"/>
                    <a:pt x="575" y="87"/>
                  </a:cubicBezTo>
                  <a:cubicBezTo>
                    <a:pt x="570" y="81"/>
                    <a:pt x="564" y="75"/>
                    <a:pt x="559" y="70"/>
                  </a:cubicBezTo>
                  <a:cubicBezTo>
                    <a:pt x="555" y="63"/>
                    <a:pt x="548" y="58"/>
                    <a:pt x="542" y="55"/>
                  </a:cubicBezTo>
                  <a:cubicBezTo>
                    <a:pt x="539" y="54"/>
                    <a:pt x="539" y="57"/>
                    <a:pt x="536" y="57"/>
                  </a:cubicBezTo>
                  <a:cubicBezTo>
                    <a:pt x="523" y="59"/>
                    <a:pt x="511" y="56"/>
                    <a:pt x="499" y="52"/>
                  </a:cubicBezTo>
                  <a:close/>
                  <a:moveTo>
                    <a:pt x="536" y="53"/>
                  </a:moveTo>
                  <a:cubicBezTo>
                    <a:pt x="533" y="49"/>
                    <a:pt x="527" y="50"/>
                    <a:pt x="523" y="48"/>
                  </a:cubicBezTo>
                  <a:cubicBezTo>
                    <a:pt x="518" y="49"/>
                    <a:pt x="512" y="48"/>
                    <a:pt x="509" y="50"/>
                  </a:cubicBezTo>
                  <a:cubicBezTo>
                    <a:pt x="513" y="53"/>
                    <a:pt x="518" y="53"/>
                    <a:pt x="524" y="54"/>
                  </a:cubicBezTo>
                  <a:cubicBezTo>
                    <a:pt x="528" y="54"/>
                    <a:pt x="533" y="54"/>
                    <a:pt x="536" y="53"/>
                  </a:cubicBezTo>
                  <a:close/>
                  <a:moveTo>
                    <a:pt x="532" y="113"/>
                  </a:moveTo>
                  <a:cubicBezTo>
                    <a:pt x="541" y="112"/>
                    <a:pt x="550" y="114"/>
                    <a:pt x="557" y="109"/>
                  </a:cubicBezTo>
                  <a:cubicBezTo>
                    <a:pt x="553" y="106"/>
                    <a:pt x="549" y="103"/>
                    <a:pt x="547" y="99"/>
                  </a:cubicBezTo>
                  <a:cubicBezTo>
                    <a:pt x="544" y="103"/>
                    <a:pt x="538" y="102"/>
                    <a:pt x="533" y="105"/>
                  </a:cubicBezTo>
                  <a:cubicBezTo>
                    <a:pt x="518" y="107"/>
                    <a:pt x="501" y="104"/>
                    <a:pt x="488" y="98"/>
                  </a:cubicBezTo>
                  <a:cubicBezTo>
                    <a:pt x="479" y="96"/>
                    <a:pt x="470" y="93"/>
                    <a:pt x="463" y="86"/>
                  </a:cubicBezTo>
                  <a:cubicBezTo>
                    <a:pt x="461" y="87"/>
                    <a:pt x="458" y="89"/>
                    <a:pt x="458" y="93"/>
                  </a:cubicBezTo>
                  <a:cubicBezTo>
                    <a:pt x="480" y="106"/>
                    <a:pt x="505" y="112"/>
                    <a:pt x="532" y="113"/>
                  </a:cubicBezTo>
                  <a:close/>
                  <a:moveTo>
                    <a:pt x="455" y="95"/>
                  </a:moveTo>
                  <a:cubicBezTo>
                    <a:pt x="452" y="100"/>
                    <a:pt x="452" y="100"/>
                    <a:pt x="452" y="100"/>
                  </a:cubicBezTo>
                  <a:cubicBezTo>
                    <a:pt x="459" y="107"/>
                    <a:pt x="468" y="111"/>
                    <a:pt x="477" y="115"/>
                  </a:cubicBezTo>
                  <a:cubicBezTo>
                    <a:pt x="488" y="120"/>
                    <a:pt x="500" y="121"/>
                    <a:pt x="511" y="124"/>
                  </a:cubicBezTo>
                  <a:cubicBezTo>
                    <a:pt x="521" y="124"/>
                    <a:pt x="532" y="125"/>
                    <a:pt x="543" y="124"/>
                  </a:cubicBezTo>
                  <a:cubicBezTo>
                    <a:pt x="556" y="121"/>
                    <a:pt x="571" y="120"/>
                    <a:pt x="580" y="109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79" y="104"/>
                    <a:pt x="576" y="110"/>
                    <a:pt x="573" y="109"/>
                  </a:cubicBezTo>
                  <a:cubicBezTo>
                    <a:pt x="569" y="111"/>
                    <a:pt x="565" y="110"/>
                    <a:pt x="562" y="111"/>
                  </a:cubicBezTo>
                  <a:cubicBezTo>
                    <a:pt x="553" y="117"/>
                    <a:pt x="542" y="116"/>
                    <a:pt x="531" y="117"/>
                  </a:cubicBezTo>
                  <a:cubicBezTo>
                    <a:pt x="504" y="115"/>
                    <a:pt x="477" y="109"/>
                    <a:pt x="455" y="95"/>
                  </a:cubicBezTo>
                  <a:close/>
                  <a:moveTo>
                    <a:pt x="466" y="83"/>
                  </a:moveTo>
                  <a:cubicBezTo>
                    <a:pt x="472" y="90"/>
                    <a:pt x="481" y="91"/>
                    <a:pt x="489" y="95"/>
                  </a:cubicBezTo>
                  <a:cubicBezTo>
                    <a:pt x="504" y="101"/>
                    <a:pt x="524" y="104"/>
                    <a:pt x="541" y="99"/>
                  </a:cubicBezTo>
                  <a:cubicBezTo>
                    <a:pt x="542" y="97"/>
                    <a:pt x="542" y="97"/>
                    <a:pt x="542" y="97"/>
                  </a:cubicBezTo>
                  <a:cubicBezTo>
                    <a:pt x="545" y="97"/>
                    <a:pt x="545" y="97"/>
                    <a:pt x="545" y="97"/>
                  </a:cubicBezTo>
                  <a:cubicBezTo>
                    <a:pt x="545" y="96"/>
                    <a:pt x="545" y="92"/>
                    <a:pt x="542" y="93"/>
                  </a:cubicBezTo>
                  <a:cubicBezTo>
                    <a:pt x="522" y="95"/>
                    <a:pt x="499" y="93"/>
                    <a:pt x="482" y="83"/>
                  </a:cubicBezTo>
                  <a:cubicBezTo>
                    <a:pt x="477" y="81"/>
                    <a:pt x="474" y="74"/>
                    <a:pt x="468" y="78"/>
                  </a:cubicBezTo>
                  <a:cubicBezTo>
                    <a:pt x="467" y="79"/>
                    <a:pt x="465" y="81"/>
                    <a:pt x="466" y="83"/>
                  </a:cubicBezTo>
                  <a:close/>
                  <a:moveTo>
                    <a:pt x="475" y="74"/>
                  </a:moveTo>
                  <a:cubicBezTo>
                    <a:pt x="488" y="83"/>
                    <a:pt x="502" y="89"/>
                    <a:pt x="518" y="90"/>
                  </a:cubicBezTo>
                  <a:cubicBezTo>
                    <a:pt x="527" y="91"/>
                    <a:pt x="536" y="91"/>
                    <a:pt x="544" y="87"/>
                  </a:cubicBezTo>
                  <a:cubicBezTo>
                    <a:pt x="544" y="86"/>
                    <a:pt x="545" y="84"/>
                    <a:pt x="545" y="82"/>
                  </a:cubicBezTo>
                  <a:cubicBezTo>
                    <a:pt x="536" y="83"/>
                    <a:pt x="526" y="83"/>
                    <a:pt x="518" y="82"/>
                  </a:cubicBezTo>
                  <a:cubicBezTo>
                    <a:pt x="505" y="78"/>
                    <a:pt x="491" y="75"/>
                    <a:pt x="479" y="68"/>
                  </a:cubicBezTo>
                  <a:cubicBezTo>
                    <a:pt x="477" y="70"/>
                    <a:pt x="476" y="71"/>
                    <a:pt x="475" y="73"/>
                  </a:cubicBezTo>
                  <a:lnTo>
                    <a:pt x="475" y="74"/>
                  </a:lnTo>
                  <a:close/>
                  <a:moveTo>
                    <a:pt x="445" y="120"/>
                  </a:moveTo>
                  <a:cubicBezTo>
                    <a:pt x="455" y="127"/>
                    <a:pt x="467" y="130"/>
                    <a:pt x="478" y="136"/>
                  </a:cubicBezTo>
                  <a:cubicBezTo>
                    <a:pt x="509" y="146"/>
                    <a:pt x="547" y="148"/>
                    <a:pt x="577" y="135"/>
                  </a:cubicBezTo>
                  <a:cubicBezTo>
                    <a:pt x="592" y="129"/>
                    <a:pt x="592" y="129"/>
                    <a:pt x="592" y="129"/>
                  </a:cubicBezTo>
                  <a:cubicBezTo>
                    <a:pt x="597" y="125"/>
                    <a:pt x="605" y="122"/>
                    <a:pt x="608" y="115"/>
                  </a:cubicBezTo>
                  <a:cubicBezTo>
                    <a:pt x="608" y="112"/>
                    <a:pt x="608" y="109"/>
                    <a:pt x="605" y="108"/>
                  </a:cubicBezTo>
                  <a:cubicBezTo>
                    <a:pt x="587" y="109"/>
                    <a:pt x="587" y="109"/>
                    <a:pt x="587" y="109"/>
                  </a:cubicBezTo>
                  <a:cubicBezTo>
                    <a:pt x="578" y="120"/>
                    <a:pt x="564" y="122"/>
                    <a:pt x="551" y="126"/>
                  </a:cubicBezTo>
                  <a:cubicBezTo>
                    <a:pt x="533" y="129"/>
                    <a:pt x="514" y="128"/>
                    <a:pt x="498" y="124"/>
                  </a:cubicBezTo>
                  <a:cubicBezTo>
                    <a:pt x="480" y="121"/>
                    <a:pt x="462" y="114"/>
                    <a:pt x="447" y="102"/>
                  </a:cubicBezTo>
                  <a:cubicBezTo>
                    <a:pt x="434" y="110"/>
                    <a:pt x="434" y="110"/>
                    <a:pt x="434" y="110"/>
                  </a:cubicBezTo>
                  <a:cubicBezTo>
                    <a:pt x="435" y="115"/>
                    <a:pt x="441" y="117"/>
                    <a:pt x="445" y="120"/>
                  </a:cubicBezTo>
                  <a:close/>
                  <a:moveTo>
                    <a:pt x="225" y="80"/>
                  </a:moveTo>
                  <a:cubicBezTo>
                    <a:pt x="235" y="95"/>
                    <a:pt x="250" y="99"/>
                    <a:pt x="264" y="108"/>
                  </a:cubicBezTo>
                  <a:cubicBezTo>
                    <a:pt x="274" y="113"/>
                    <a:pt x="284" y="116"/>
                    <a:pt x="295" y="120"/>
                  </a:cubicBezTo>
                  <a:cubicBezTo>
                    <a:pt x="326" y="125"/>
                    <a:pt x="360" y="133"/>
                    <a:pt x="391" y="122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414" y="117"/>
                    <a:pt x="427" y="112"/>
                    <a:pt x="438" y="104"/>
                  </a:cubicBezTo>
                  <a:cubicBezTo>
                    <a:pt x="452" y="97"/>
                    <a:pt x="459" y="80"/>
                    <a:pt x="472" y="70"/>
                  </a:cubicBezTo>
                  <a:cubicBezTo>
                    <a:pt x="482" y="61"/>
                    <a:pt x="492" y="49"/>
                    <a:pt x="506" y="46"/>
                  </a:cubicBezTo>
                  <a:cubicBezTo>
                    <a:pt x="527" y="41"/>
                    <a:pt x="549" y="50"/>
                    <a:pt x="562" y="67"/>
                  </a:cubicBezTo>
                  <a:cubicBezTo>
                    <a:pt x="566" y="73"/>
                    <a:pt x="572" y="78"/>
                    <a:pt x="577" y="83"/>
                  </a:cubicBezTo>
                  <a:cubicBezTo>
                    <a:pt x="579" y="84"/>
                    <a:pt x="581" y="87"/>
                    <a:pt x="583" y="86"/>
                  </a:cubicBezTo>
                  <a:cubicBezTo>
                    <a:pt x="589" y="80"/>
                    <a:pt x="580" y="76"/>
                    <a:pt x="577" y="71"/>
                  </a:cubicBezTo>
                  <a:cubicBezTo>
                    <a:pt x="575" y="69"/>
                    <a:pt x="573" y="66"/>
                    <a:pt x="573" y="64"/>
                  </a:cubicBezTo>
                  <a:cubicBezTo>
                    <a:pt x="573" y="59"/>
                    <a:pt x="577" y="57"/>
                    <a:pt x="580" y="55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68" y="45"/>
                    <a:pt x="557" y="35"/>
                    <a:pt x="544" y="32"/>
                  </a:cubicBezTo>
                  <a:cubicBezTo>
                    <a:pt x="497" y="32"/>
                    <a:pt x="497" y="32"/>
                    <a:pt x="497" y="32"/>
                  </a:cubicBezTo>
                  <a:cubicBezTo>
                    <a:pt x="487" y="32"/>
                    <a:pt x="479" y="39"/>
                    <a:pt x="473" y="46"/>
                  </a:cubicBezTo>
                  <a:cubicBezTo>
                    <a:pt x="457" y="66"/>
                    <a:pt x="436" y="83"/>
                    <a:pt x="414" y="95"/>
                  </a:cubicBezTo>
                  <a:cubicBezTo>
                    <a:pt x="405" y="99"/>
                    <a:pt x="396" y="102"/>
                    <a:pt x="387" y="104"/>
                  </a:cubicBezTo>
                  <a:cubicBezTo>
                    <a:pt x="365" y="109"/>
                    <a:pt x="340" y="108"/>
                    <a:pt x="317" y="104"/>
                  </a:cubicBezTo>
                  <a:cubicBezTo>
                    <a:pt x="293" y="100"/>
                    <a:pt x="270" y="92"/>
                    <a:pt x="251" y="76"/>
                  </a:cubicBezTo>
                  <a:cubicBezTo>
                    <a:pt x="251" y="76"/>
                    <a:pt x="252" y="75"/>
                    <a:pt x="252" y="75"/>
                  </a:cubicBezTo>
                  <a:cubicBezTo>
                    <a:pt x="261" y="78"/>
                    <a:pt x="268" y="85"/>
                    <a:pt x="276" y="89"/>
                  </a:cubicBezTo>
                  <a:cubicBezTo>
                    <a:pt x="285" y="94"/>
                    <a:pt x="296" y="97"/>
                    <a:pt x="306" y="100"/>
                  </a:cubicBezTo>
                  <a:cubicBezTo>
                    <a:pt x="335" y="104"/>
                    <a:pt x="367" y="108"/>
                    <a:pt x="394" y="99"/>
                  </a:cubicBezTo>
                  <a:cubicBezTo>
                    <a:pt x="413" y="96"/>
                    <a:pt x="427" y="82"/>
                    <a:pt x="442" y="72"/>
                  </a:cubicBezTo>
                  <a:cubicBezTo>
                    <a:pt x="458" y="61"/>
                    <a:pt x="467" y="45"/>
                    <a:pt x="481" y="33"/>
                  </a:cubicBezTo>
                  <a:cubicBezTo>
                    <a:pt x="479" y="31"/>
                    <a:pt x="475" y="32"/>
                    <a:pt x="472" y="32"/>
                  </a:cubicBezTo>
                  <a:cubicBezTo>
                    <a:pt x="459" y="39"/>
                    <a:pt x="453" y="53"/>
                    <a:pt x="441" y="62"/>
                  </a:cubicBezTo>
                  <a:cubicBezTo>
                    <a:pt x="438" y="63"/>
                    <a:pt x="436" y="67"/>
                    <a:pt x="432" y="69"/>
                  </a:cubicBezTo>
                  <a:cubicBezTo>
                    <a:pt x="409" y="85"/>
                    <a:pt x="383" y="95"/>
                    <a:pt x="352" y="95"/>
                  </a:cubicBezTo>
                  <a:cubicBezTo>
                    <a:pt x="341" y="96"/>
                    <a:pt x="330" y="94"/>
                    <a:pt x="319" y="92"/>
                  </a:cubicBezTo>
                  <a:cubicBezTo>
                    <a:pt x="290" y="88"/>
                    <a:pt x="262" y="76"/>
                    <a:pt x="242" y="53"/>
                  </a:cubicBezTo>
                  <a:cubicBezTo>
                    <a:pt x="239" y="53"/>
                    <a:pt x="238" y="56"/>
                    <a:pt x="237" y="58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43" y="65"/>
                    <a:pt x="246" y="70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3" y="72"/>
                    <a:pt x="240" y="66"/>
                    <a:pt x="235" y="63"/>
                  </a:cubicBezTo>
                  <a:cubicBezTo>
                    <a:pt x="231" y="66"/>
                    <a:pt x="229" y="72"/>
                    <a:pt x="225" y="76"/>
                  </a:cubicBezTo>
                  <a:lnTo>
                    <a:pt x="225" y="80"/>
                  </a:lnTo>
                  <a:close/>
                  <a:moveTo>
                    <a:pt x="140" y="95"/>
                  </a:moveTo>
                  <a:cubicBezTo>
                    <a:pt x="134" y="97"/>
                    <a:pt x="139" y="103"/>
                    <a:pt x="136" y="108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4" y="116"/>
                    <a:pt x="136" y="116"/>
                  </a:cubicBezTo>
                  <a:cubicBezTo>
                    <a:pt x="150" y="116"/>
                    <a:pt x="164" y="115"/>
                    <a:pt x="176" y="108"/>
                  </a:cubicBezTo>
                  <a:cubicBezTo>
                    <a:pt x="183" y="105"/>
                    <a:pt x="189" y="99"/>
                    <a:pt x="197" y="97"/>
                  </a:cubicBezTo>
                  <a:cubicBezTo>
                    <a:pt x="203" y="92"/>
                    <a:pt x="211" y="86"/>
                    <a:pt x="217" y="80"/>
                  </a:cubicBezTo>
                  <a:cubicBezTo>
                    <a:pt x="228" y="66"/>
                    <a:pt x="239" y="53"/>
                    <a:pt x="243" y="36"/>
                  </a:cubicBezTo>
                  <a:cubicBezTo>
                    <a:pt x="243" y="35"/>
                    <a:pt x="244" y="31"/>
                    <a:pt x="242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8"/>
                    <a:pt x="213" y="46"/>
                    <a:pt x="208" y="53"/>
                  </a:cubicBezTo>
                  <a:cubicBezTo>
                    <a:pt x="200" y="69"/>
                    <a:pt x="186" y="84"/>
                    <a:pt x="167" y="88"/>
                  </a:cubicBezTo>
                  <a:cubicBezTo>
                    <a:pt x="158" y="90"/>
                    <a:pt x="147" y="89"/>
                    <a:pt x="140" y="95"/>
                  </a:cubicBezTo>
                  <a:close/>
                  <a:moveTo>
                    <a:pt x="147" y="73"/>
                  </a:moveTo>
                  <a:cubicBezTo>
                    <a:pt x="149" y="74"/>
                    <a:pt x="149" y="74"/>
                    <a:pt x="149" y="74"/>
                  </a:cubicBezTo>
                  <a:cubicBezTo>
                    <a:pt x="156" y="74"/>
                    <a:pt x="163" y="72"/>
                    <a:pt x="169" y="69"/>
                  </a:cubicBezTo>
                  <a:cubicBezTo>
                    <a:pt x="169" y="67"/>
                    <a:pt x="167" y="65"/>
                    <a:pt x="166" y="64"/>
                  </a:cubicBezTo>
                  <a:cubicBezTo>
                    <a:pt x="160" y="67"/>
                    <a:pt x="153" y="69"/>
                    <a:pt x="146" y="70"/>
                  </a:cubicBezTo>
                  <a:cubicBezTo>
                    <a:pt x="146" y="71"/>
                    <a:pt x="146" y="72"/>
                    <a:pt x="147" y="73"/>
                  </a:cubicBezTo>
                  <a:close/>
                  <a:moveTo>
                    <a:pt x="165" y="52"/>
                  </a:moveTo>
                  <a:cubicBezTo>
                    <a:pt x="162" y="51"/>
                    <a:pt x="159" y="52"/>
                    <a:pt x="156" y="53"/>
                  </a:cubicBezTo>
                  <a:cubicBezTo>
                    <a:pt x="152" y="57"/>
                    <a:pt x="147" y="61"/>
                    <a:pt x="146" y="66"/>
                  </a:cubicBezTo>
                  <a:cubicBezTo>
                    <a:pt x="154" y="66"/>
                    <a:pt x="162" y="63"/>
                    <a:pt x="167" y="58"/>
                  </a:cubicBezTo>
                  <a:cubicBezTo>
                    <a:pt x="168" y="58"/>
                    <a:pt x="170" y="60"/>
                    <a:pt x="171" y="58"/>
                  </a:cubicBezTo>
                  <a:cubicBezTo>
                    <a:pt x="171" y="55"/>
                    <a:pt x="168" y="53"/>
                    <a:pt x="165" y="52"/>
                  </a:cubicBezTo>
                  <a:close/>
                  <a:moveTo>
                    <a:pt x="186" y="69"/>
                  </a:moveTo>
                  <a:cubicBezTo>
                    <a:pt x="182" y="73"/>
                    <a:pt x="175" y="71"/>
                    <a:pt x="171" y="71"/>
                  </a:cubicBezTo>
                  <a:cubicBezTo>
                    <a:pt x="169" y="75"/>
                    <a:pt x="164" y="74"/>
                    <a:pt x="161" y="76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81"/>
                    <a:pt x="149" y="84"/>
                    <a:pt x="149" y="87"/>
                  </a:cubicBezTo>
                  <a:cubicBezTo>
                    <a:pt x="155" y="88"/>
                    <a:pt x="160" y="85"/>
                    <a:pt x="165" y="85"/>
                  </a:cubicBezTo>
                  <a:cubicBezTo>
                    <a:pt x="176" y="82"/>
                    <a:pt x="187" y="77"/>
                    <a:pt x="193" y="68"/>
                  </a:cubicBezTo>
                  <a:cubicBezTo>
                    <a:pt x="200" y="61"/>
                    <a:pt x="206" y="53"/>
                    <a:pt x="209" y="44"/>
                  </a:cubicBezTo>
                  <a:cubicBezTo>
                    <a:pt x="209" y="39"/>
                    <a:pt x="212" y="35"/>
                    <a:pt x="210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4" y="30"/>
                    <a:pt x="204" y="30"/>
                    <a:pt x="203" y="31"/>
                  </a:cubicBezTo>
                  <a:cubicBezTo>
                    <a:pt x="201" y="37"/>
                    <a:pt x="199" y="44"/>
                    <a:pt x="193" y="49"/>
                  </a:cubicBezTo>
                  <a:cubicBezTo>
                    <a:pt x="193" y="56"/>
                    <a:pt x="192" y="64"/>
                    <a:pt x="186" y="69"/>
                  </a:cubicBezTo>
                  <a:close/>
                  <a:moveTo>
                    <a:pt x="193" y="45"/>
                  </a:moveTo>
                  <a:cubicBezTo>
                    <a:pt x="195" y="40"/>
                    <a:pt x="201" y="35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1" y="32"/>
                    <a:pt x="193" y="38"/>
                    <a:pt x="189" y="41"/>
                  </a:cubicBezTo>
                  <a:cubicBezTo>
                    <a:pt x="189" y="43"/>
                    <a:pt x="191" y="46"/>
                    <a:pt x="193" y="45"/>
                  </a:cubicBezTo>
                  <a:close/>
                  <a:moveTo>
                    <a:pt x="185" y="38"/>
                  </a:moveTo>
                  <a:cubicBezTo>
                    <a:pt x="188" y="37"/>
                    <a:pt x="190" y="34"/>
                    <a:pt x="189" y="31"/>
                  </a:cubicBezTo>
                  <a:cubicBezTo>
                    <a:pt x="189" y="31"/>
                    <a:pt x="189" y="30"/>
                    <a:pt x="188" y="30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8" y="33"/>
                    <a:pt x="182" y="35"/>
                    <a:pt x="185" y="38"/>
                  </a:cubicBezTo>
                  <a:close/>
                  <a:moveTo>
                    <a:pt x="41" y="30"/>
                  </a:moveTo>
                  <a:cubicBezTo>
                    <a:pt x="55" y="39"/>
                    <a:pt x="70" y="43"/>
                    <a:pt x="85" y="48"/>
                  </a:cubicBezTo>
                  <a:cubicBezTo>
                    <a:pt x="91" y="48"/>
                    <a:pt x="100" y="50"/>
                    <a:pt x="105" y="47"/>
                  </a:cubicBezTo>
                  <a:cubicBezTo>
                    <a:pt x="105" y="45"/>
                    <a:pt x="105" y="44"/>
                    <a:pt x="103" y="43"/>
                  </a:cubicBezTo>
                  <a:cubicBezTo>
                    <a:pt x="86" y="44"/>
                    <a:pt x="72" y="36"/>
                    <a:pt x="57" y="30"/>
                  </a:cubicBezTo>
                  <a:lnTo>
                    <a:pt x="41" y="30"/>
                  </a:lnTo>
                  <a:close/>
                  <a:moveTo>
                    <a:pt x="68" y="30"/>
                  </a:moveTo>
                  <a:cubicBezTo>
                    <a:pt x="74" y="36"/>
                    <a:pt x="83" y="36"/>
                    <a:pt x="90" y="39"/>
                  </a:cubicBezTo>
                  <a:cubicBezTo>
                    <a:pt x="93" y="39"/>
                    <a:pt x="100" y="41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5" y="35"/>
                    <a:pt x="90" y="32"/>
                    <a:pt x="84" y="30"/>
                  </a:cubicBezTo>
                  <a:lnTo>
                    <a:pt x="68" y="30"/>
                  </a:lnTo>
                  <a:close/>
                  <a:moveTo>
                    <a:pt x="69" y="74"/>
                  </a:moveTo>
                  <a:cubicBezTo>
                    <a:pt x="70" y="76"/>
                    <a:pt x="73" y="75"/>
                    <a:pt x="74" y="78"/>
                  </a:cubicBezTo>
                  <a:cubicBezTo>
                    <a:pt x="70" y="81"/>
                    <a:pt x="69" y="86"/>
                    <a:pt x="69" y="91"/>
                  </a:cubicBezTo>
                  <a:cubicBezTo>
                    <a:pt x="69" y="96"/>
                    <a:pt x="74" y="100"/>
                    <a:pt x="78" y="103"/>
                  </a:cubicBezTo>
                  <a:cubicBezTo>
                    <a:pt x="83" y="105"/>
                    <a:pt x="91" y="106"/>
                    <a:pt x="95" y="100"/>
                  </a:cubicBezTo>
                  <a:cubicBezTo>
                    <a:pt x="97" y="99"/>
                    <a:pt x="96" y="95"/>
                    <a:pt x="99" y="95"/>
                  </a:cubicBezTo>
                  <a:cubicBezTo>
                    <a:pt x="106" y="98"/>
                    <a:pt x="113" y="95"/>
                    <a:pt x="118" y="91"/>
                  </a:cubicBezTo>
                  <a:cubicBezTo>
                    <a:pt x="121" y="87"/>
                    <a:pt x="121" y="82"/>
                    <a:pt x="119" y="79"/>
                  </a:cubicBezTo>
                  <a:cubicBezTo>
                    <a:pt x="120" y="76"/>
                    <a:pt x="126" y="78"/>
                    <a:pt x="127" y="74"/>
                  </a:cubicBezTo>
                  <a:cubicBezTo>
                    <a:pt x="128" y="70"/>
                    <a:pt x="130" y="65"/>
                    <a:pt x="128" y="61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7" y="54"/>
                    <a:pt x="128" y="51"/>
                    <a:pt x="128" y="46"/>
                  </a:cubicBezTo>
                  <a:cubicBezTo>
                    <a:pt x="127" y="39"/>
                    <a:pt x="121" y="35"/>
                    <a:pt x="115" y="33"/>
                  </a:cubicBezTo>
                  <a:cubicBezTo>
                    <a:pt x="112" y="32"/>
                    <a:pt x="109" y="32"/>
                    <a:pt x="108" y="34"/>
                  </a:cubicBezTo>
                  <a:cubicBezTo>
                    <a:pt x="102" y="38"/>
                    <a:pt x="111" y="43"/>
                    <a:pt x="111" y="47"/>
                  </a:cubicBezTo>
                  <a:cubicBezTo>
                    <a:pt x="113" y="55"/>
                    <a:pt x="111" y="60"/>
                    <a:pt x="107" y="66"/>
                  </a:cubicBezTo>
                  <a:cubicBezTo>
                    <a:pt x="101" y="72"/>
                    <a:pt x="93" y="70"/>
                    <a:pt x="85" y="69"/>
                  </a:cubicBezTo>
                  <a:cubicBezTo>
                    <a:pt x="81" y="67"/>
                    <a:pt x="76" y="63"/>
                    <a:pt x="75" y="58"/>
                  </a:cubicBezTo>
                  <a:cubicBezTo>
                    <a:pt x="72" y="58"/>
                    <a:pt x="69" y="59"/>
                    <a:pt x="69" y="61"/>
                  </a:cubicBezTo>
                  <a:cubicBezTo>
                    <a:pt x="67" y="65"/>
                    <a:pt x="67" y="70"/>
                    <a:pt x="69" y="74"/>
                  </a:cubicBezTo>
                  <a:close/>
                  <a:moveTo>
                    <a:pt x="105" y="62"/>
                  </a:moveTo>
                  <a:cubicBezTo>
                    <a:pt x="98" y="62"/>
                    <a:pt x="90" y="61"/>
                    <a:pt x="82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5" y="66"/>
                    <a:pt x="93" y="68"/>
                    <a:pt x="100" y="67"/>
                  </a:cubicBezTo>
                  <a:cubicBezTo>
                    <a:pt x="102" y="66"/>
                    <a:pt x="104" y="64"/>
                    <a:pt x="105" y="62"/>
                  </a:cubicBezTo>
                  <a:close/>
                  <a:moveTo>
                    <a:pt x="20" y="45"/>
                  </a:moveTo>
                  <a:cubicBezTo>
                    <a:pt x="17" y="47"/>
                    <a:pt x="17" y="50"/>
                    <a:pt x="16" y="53"/>
                  </a:cubicBezTo>
                  <a:cubicBezTo>
                    <a:pt x="24" y="67"/>
                    <a:pt x="41" y="70"/>
                    <a:pt x="54" y="78"/>
                  </a:cubicBezTo>
                  <a:cubicBezTo>
                    <a:pt x="58" y="80"/>
                    <a:pt x="64" y="82"/>
                    <a:pt x="68" y="80"/>
                  </a:cubicBezTo>
                  <a:cubicBezTo>
                    <a:pt x="66" y="77"/>
                    <a:pt x="64" y="74"/>
                    <a:pt x="64" y="70"/>
                  </a:cubicBezTo>
                  <a:cubicBezTo>
                    <a:pt x="52" y="66"/>
                    <a:pt x="40" y="61"/>
                    <a:pt x="30" y="53"/>
                  </a:cubicBezTo>
                  <a:lnTo>
                    <a:pt x="20" y="45"/>
                  </a:lnTo>
                  <a:close/>
                  <a:moveTo>
                    <a:pt x="26" y="31"/>
                  </a:moveTo>
                  <a:cubicBezTo>
                    <a:pt x="31" y="38"/>
                    <a:pt x="39" y="42"/>
                    <a:pt x="46" y="47"/>
                  </a:cubicBezTo>
                  <a:cubicBezTo>
                    <a:pt x="52" y="51"/>
                    <a:pt x="58" y="52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ubicBezTo>
                    <a:pt x="50" y="54"/>
                    <a:pt x="39" y="48"/>
                    <a:pt x="29" y="39"/>
                  </a:cubicBezTo>
                  <a:cubicBezTo>
                    <a:pt x="27" y="38"/>
                    <a:pt x="26" y="35"/>
                    <a:pt x="23" y="37"/>
                  </a:cubicBezTo>
                  <a:cubicBezTo>
                    <a:pt x="22" y="39"/>
                    <a:pt x="20" y="43"/>
                    <a:pt x="25" y="44"/>
                  </a:cubicBezTo>
                  <a:cubicBezTo>
                    <a:pt x="30" y="51"/>
                    <a:pt x="38" y="56"/>
                    <a:pt x="46" y="60"/>
                  </a:cubicBezTo>
                  <a:cubicBezTo>
                    <a:pt x="52" y="62"/>
                    <a:pt x="57" y="65"/>
                    <a:pt x="63" y="6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0" y="55"/>
                    <a:pt x="75" y="52"/>
                    <a:pt x="78" y="55"/>
                  </a:cubicBezTo>
                  <a:cubicBezTo>
                    <a:pt x="87" y="59"/>
                    <a:pt x="96" y="59"/>
                    <a:pt x="104" y="58"/>
                  </a:cubicBezTo>
                  <a:cubicBezTo>
                    <a:pt x="105" y="58"/>
                    <a:pt x="106" y="58"/>
                    <a:pt x="107" y="57"/>
                  </a:cubicBezTo>
                  <a:cubicBezTo>
                    <a:pt x="107" y="55"/>
                    <a:pt x="109" y="51"/>
                    <a:pt x="106" y="50"/>
                  </a:cubicBezTo>
                  <a:cubicBezTo>
                    <a:pt x="95" y="55"/>
                    <a:pt x="83" y="50"/>
                    <a:pt x="72" y="47"/>
                  </a:cubicBezTo>
                  <a:cubicBezTo>
                    <a:pt x="58" y="44"/>
                    <a:pt x="46" y="36"/>
                    <a:pt x="3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"/>
            <p:cNvSpPr>
              <a:spLocks noEditPoints="1"/>
            </p:cNvSpPr>
            <p:nvPr/>
          </p:nvSpPr>
          <p:spPr bwMode="auto">
            <a:xfrm rot="10800000" flipH="1">
              <a:off x="12192000" y="5421549"/>
              <a:ext cx="12833566" cy="1483768"/>
            </a:xfrm>
            <a:custGeom>
              <a:avLst/>
              <a:gdLst>
                <a:gd name="T0" fmla="*/ 1519 w 1524"/>
                <a:gd name="T1" fmla="*/ 80 h 214"/>
                <a:gd name="T2" fmla="*/ 1502 w 1524"/>
                <a:gd name="T3" fmla="*/ 134 h 214"/>
                <a:gd name="T4" fmla="*/ 1370 w 1524"/>
                <a:gd name="T5" fmla="*/ 159 h 214"/>
                <a:gd name="T6" fmla="*/ 1279 w 1524"/>
                <a:gd name="T7" fmla="*/ 138 h 214"/>
                <a:gd name="T8" fmla="*/ 1226 w 1524"/>
                <a:gd name="T9" fmla="*/ 134 h 214"/>
                <a:gd name="T10" fmla="*/ 583 w 1524"/>
                <a:gd name="T11" fmla="*/ 137 h 214"/>
                <a:gd name="T12" fmla="*/ 578 w 1524"/>
                <a:gd name="T13" fmla="*/ 150 h 214"/>
                <a:gd name="T14" fmla="*/ 497 w 1524"/>
                <a:gd name="T15" fmla="*/ 168 h 214"/>
                <a:gd name="T16" fmla="*/ 420 w 1524"/>
                <a:gd name="T17" fmla="*/ 178 h 214"/>
                <a:gd name="T18" fmla="*/ 51 w 1524"/>
                <a:gd name="T19" fmla="*/ 195 h 214"/>
                <a:gd name="T20" fmla="*/ 133 w 1524"/>
                <a:gd name="T21" fmla="*/ 99 h 214"/>
                <a:gd name="T22" fmla="*/ 72 w 1524"/>
                <a:gd name="T23" fmla="*/ 105 h 214"/>
                <a:gd name="T24" fmla="*/ 5 w 1524"/>
                <a:gd name="T25" fmla="*/ 111 h 214"/>
                <a:gd name="T26" fmla="*/ 4 w 1524"/>
                <a:gd name="T27" fmla="*/ 63 h 214"/>
                <a:gd name="T28" fmla="*/ 615 w 1524"/>
                <a:gd name="T29" fmla="*/ 187 h 214"/>
                <a:gd name="T30" fmla="*/ 458 w 1524"/>
                <a:gd name="T31" fmla="*/ 182 h 214"/>
                <a:gd name="T32" fmla="*/ 428 w 1524"/>
                <a:gd name="T33" fmla="*/ 142 h 214"/>
                <a:gd name="T34" fmla="*/ 91 w 1524"/>
                <a:gd name="T35" fmla="*/ 132 h 214"/>
                <a:gd name="T36" fmla="*/ 438 w 1524"/>
                <a:gd name="T37" fmla="*/ 40 h 214"/>
                <a:gd name="T38" fmla="*/ 244 w 1524"/>
                <a:gd name="T39" fmla="*/ 43 h 214"/>
                <a:gd name="T40" fmla="*/ 312 w 1524"/>
                <a:gd name="T41" fmla="*/ 33 h 214"/>
                <a:gd name="T42" fmla="*/ 600 w 1524"/>
                <a:gd name="T43" fmla="*/ 56 h 214"/>
                <a:gd name="T44" fmla="*/ 787 w 1524"/>
                <a:gd name="T45" fmla="*/ 72 h 214"/>
                <a:gd name="T46" fmla="*/ 670 w 1524"/>
                <a:gd name="T47" fmla="*/ 56 h 214"/>
                <a:gd name="T48" fmla="*/ 694 w 1524"/>
                <a:gd name="T49" fmla="*/ 34 h 214"/>
                <a:gd name="T50" fmla="*/ 833 w 1524"/>
                <a:gd name="T51" fmla="*/ 153 h 214"/>
                <a:gd name="T52" fmla="*/ 807 w 1524"/>
                <a:gd name="T53" fmla="*/ 96 h 214"/>
                <a:gd name="T54" fmla="*/ 946 w 1524"/>
                <a:gd name="T55" fmla="*/ 81 h 214"/>
                <a:gd name="T56" fmla="*/ 925 w 1524"/>
                <a:gd name="T57" fmla="*/ 32 h 214"/>
                <a:gd name="T58" fmla="*/ 936 w 1524"/>
                <a:gd name="T59" fmla="*/ 56 h 214"/>
                <a:gd name="T60" fmla="*/ 836 w 1524"/>
                <a:gd name="T61" fmla="*/ 51 h 214"/>
                <a:gd name="T62" fmla="*/ 1267 w 1524"/>
                <a:gd name="T63" fmla="*/ 78 h 214"/>
                <a:gd name="T64" fmla="*/ 1141 w 1524"/>
                <a:gd name="T65" fmla="*/ 42 h 214"/>
                <a:gd name="T66" fmla="*/ 1246 w 1524"/>
                <a:gd name="T67" fmla="*/ 62 h 214"/>
                <a:gd name="T68" fmla="*/ 1475 w 1524"/>
                <a:gd name="T69" fmla="*/ 61 h 214"/>
                <a:gd name="T70" fmla="*/ 1434 w 1524"/>
                <a:gd name="T71" fmla="*/ 58 h 214"/>
                <a:gd name="T72" fmla="*/ 1335 w 1524"/>
                <a:gd name="T73" fmla="*/ 71 h 214"/>
                <a:gd name="T74" fmla="*/ 1281 w 1524"/>
                <a:gd name="T75" fmla="*/ 105 h 214"/>
                <a:gd name="T76" fmla="*/ 1296 w 1524"/>
                <a:gd name="T77" fmla="*/ 90 h 214"/>
                <a:gd name="T78" fmla="*/ 1469 w 1524"/>
                <a:gd name="T79" fmla="*/ 152 h 214"/>
                <a:gd name="T80" fmla="*/ 1382 w 1524"/>
                <a:gd name="T81" fmla="*/ 209 h 214"/>
                <a:gd name="T82" fmla="*/ 1334 w 1524"/>
                <a:gd name="T83" fmla="*/ 154 h 214"/>
                <a:gd name="T84" fmla="*/ 1394 w 1524"/>
                <a:gd name="T85" fmla="*/ 71 h 214"/>
                <a:gd name="T86" fmla="*/ 1064 w 1524"/>
                <a:gd name="T87" fmla="*/ 61 h 214"/>
                <a:gd name="T88" fmla="*/ 987 w 1524"/>
                <a:gd name="T89" fmla="*/ 60 h 214"/>
                <a:gd name="T90" fmla="*/ 1013 w 1524"/>
                <a:gd name="T91" fmla="*/ 72 h 214"/>
                <a:gd name="T92" fmla="*/ 904 w 1524"/>
                <a:gd name="T93" fmla="*/ 113 h 214"/>
                <a:gd name="T94" fmla="*/ 968 w 1524"/>
                <a:gd name="T95" fmla="*/ 94 h 214"/>
                <a:gd name="T96" fmla="*/ 894 w 1524"/>
                <a:gd name="T97" fmla="*/ 194 h 214"/>
                <a:gd name="T98" fmla="*/ 835 w 1524"/>
                <a:gd name="T99" fmla="*/ 33 h 214"/>
                <a:gd name="T100" fmla="*/ 665 w 1524"/>
                <a:gd name="T101" fmla="*/ 51 h 214"/>
                <a:gd name="T102" fmla="*/ 489 w 1524"/>
                <a:gd name="T103" fmla="*/ 60 h 214"/>
                <a:gd name="T104" fmla="*/ 458 w 1524"/>
                <a:gd name="T105" fmla="*/ 93 h 214"/>
                <a:gd name="T106" fmla="*/ 475 w 1524"/>
                <a:gd name="T107" fmla="*/ 74 h 214"/>
                <a:gd name="T108" fmla="*/ 295 w 1524"/>
                <a:gd name="T109" fmla="*/ 120 h 214"/>
                <a:gd name="T110" fmla="*/ 306 w 1524"/>
                <a:gd name="T111" fmla="*/ 100 h 214"/>
                <a:gd name="T112" fmla="*/ 176 w 1524"/>
                <a:gd name="T113" fmla="*/ 108 h 214"/>
                <a:gd name="T114" fmla="*/ 171 w 1524"/>
                <a:gd name="T115" fmla="*/ 71 h 214"/>
                <a:gd name="T116" fmla="*/ 41 w 1524"/>
                <a:gd name="T117" fmla="*/ 30 h 214"/>
                <a:gd name="T118" fmla="*/ 123 w 1524"/>
                <a:gd name="T119" fmla="*/ 57 h 214"/>
                <a:gd name="T120" fmla="*/ 26 w 1524"/>
                <a:gd name="T121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214">
                  <a:moveTo>
                    <a:pt x="1524" y="30"/>
                  </a:moveTo>
                  <a:cubicBezTo>
                    <a:pt x="1524" y="31"/>
                    <a:pt x="1524" y="32"/>
                    <a:pt x="1523" y="33"/>
                  </a:cubicBezTo>
                  <a:cubicBezTo>
                    <a:pt x="1497" y="33"/>
                    <a:pt x="1497" y="33"/>
                    <a:pt x="1497" y="33"/>
                  </a:cubicBezTo>
                  <a:cubicBezTo>
                    <a:pt x="1496" y="33"/>
                    <a:pt x="1496" y="33"/>
                    <a:pt x="1496" y="33"/>
                  </a:cubicBezTo>
                  <a:cubicBezTo>
                    <a:pt x="1501" y="37"/>
                    <a:pt x="1508" y="38"/>
                    <a:pt x="1514" y="40"/>
                  </a:cubicBezTo>
                  <a:cubicBezTo>
                    <a:pt x="1515" y="41"/>
                    <a:pt x="1517" y="39"/>
                    <a:pt x="1518" y="40"/>
                  </a:cubicBezTo>
                  <a:cubicBezTo>
                    <a:pt x="1519" y="41"/>
                    <a:pt x="1518" y="42"/>
                    <a:pt x="1517" y="43"/>
                  </a:cubicBezTo>
                  <a:cubicBezTo>
                    <a:pt x="1510" y="44"/>
                    <a:pt x="1503" y="41"/>
                    <a:pt x="1497" y="38"/>
                  </a:cubicBezTo>
                  <a:cubicBezTo>
                    <a:pt x="1496" y="41"/>
                    <a:pt x="1499" y="43"/>
                    <a:pt x="1500" y="45"/>
                  </a:cubicBezTo>
                  <a:cubicBezTo>
                    <a:pt x="1505" y="48"/>
                    <a:pt x="1511" y="51"/>
                    <a:pt x="1516" y="50"/>
                  </a:cubicBezTo>
                  <a:cubicBezTo>
                    <a:pt x="1518" y="50"/>
                    <a:pt x="1520" y="51"/>
                    <a:pt x="1518" y="52"/>
                  </a:cubicBezTo>
                  <a:cubicBezTo>
                    <a:pt x="1513" y="55"/>
                    <a:pt x="1509" y="51"/>
                    <a:pt x="1503" y="51"/>
                  </a:cubicBezTo>
                  <a:cubicBezTo>
                    <a:pt x="1501" y="51"/>
                    <a:pt x="1502" y="54"/>
                    <a:pt x="1501" y="55"/>
                  </a:cubicBezTo>
                  <a:cubicBezTo>
                    <a:pt x="1505" y="59"/>
                    <a:pt x="1511" y="61"/>
                    <a:pt x="1517" y="61"/>
                  </a:cubicBezTo>
                  <a:cubicBezTo>
                    <a:pt x="1517" y="61"/>
                    <a:pt x="1517" y="62"/>
                    <a:pt x="1517" y="63"/>
                  </a:cubicBezTo>
                  <a:cubicBezTo>
                    <a:pt x="1511" y="64"/>
                    <a:pt x="1507" y="62"/>
                    <a:pt x="1502" y="61"/>
                  </a:cubicBezTo>
                  <a:cubicBezTo>
                    <a:pt x="1502" y="63"/>
                    <a:pt x="1502" y="65"/>
                    <a:pt x="1503" y="67"/>
                  </a:cubicBezTo>
                  <a:cubicBezTo>
                    <a:pt x="1507" y="70"/>
                    <a:pt x="1512" y="70"/>
                    <a:pt x="1517" y="69"/>
                  </a:cubicBezTo>
                  <a:cubicBezTo>
                    <a:pt x="1518" y="70"/>
                    <a:pt x="1518" y="71"/>
                    <a:pt x="1517" y="72"/>
                  </a:cubicBezTo>
                  <a:cubicBezTo>
                    <a:pt x="1513" y="74"/>
                    <a:pt x="1506" y="72"/>
                    <a:pt x="1502" y="71"/>
                  </a:cubicBezTo>
                  <a:cubicBezTo>
                    <a:pt x="1500" y="72"/>
                    <a:pt x="1497" y="74"/>
                    <a:pt x="1496" y="77"/>
                  </a:cubicBezTo>
                  <a:cubicBezTo>
                    <a:pt x="1502" y="81"/>
                    <a:pt x="1511" y="81"/>
                    <a:pt x="1519" y="80"/>
                  </a:cubicBezTo>
                  <a:cubicBezTo>
                    <a:pt x="1520" y="81"/>
                    <a:pt x="1520" y="82"/>
                    <a:pt x="1519" y="83"/>
                  </a:cubicBezTo>
                  <a:cubicBezTo>
                    <a:pt x="1509" y="86"/>
                    <a:pt x="1499" y="81"/>
                    <a:pt x="1491" y="78"/>
                  </a:cubicBezTo>
                  <a:cubicBezTo>
                    <a:pt x="1484" y="77"/>
                    <a:pt x="1478" y="74"/>
                    <a:pt x="1473" y="71"/>
                  </a:cubicBezTo>
                  <a:cubicBezTo>
                    <a:pt x="1472" y="66"/>
                    <a:pt x="1466" y="65"/>
                    <a:pt x="1462" y="61"/>
                  </a:cubicBezTo>
                  <a:cubicBezTo>
                    <a:pt x="1461" y="60"/>
                    <a:pt x="1460" y="60"/>
                    <a:pt x="1459" y="61"/>
                  </a:cubicBezTo>
                  <a:cubicBezTo>
                    <a:pt x="1460" y="65"/>
                    <a:pt x="1460" y="70"/>
                    <a:pt x="1462" y="73"/>
                  </a:cubicBezTo>
                  <a:cubicBezTo>
                    <a:pt x="1476" y="82"/>
                    <a:pt x="1490" y="92"/>
                    <a:pt x="1506" y="95"/>
                  </a:cubicBezTo>
                  <a:cubicBezTo>
                    <a:pt x="1510" y="96"/>
                    <a:pt x="1515" y="94"/>
                    <a:pt x="1519" y="96"/>
                  </a:cubicBezTo>
                  <a:cubicBezTo>
                    <a:pt x="1519" y="97"/>
                    <a:pt x="1519" y="97"/>
                    <a:pt x="1519" y="97"/>
                  </a:cubicBezTo>
                  <a:cubicBezTo>
                    <a:pt x="1496" y="101"/>
                    <a:pt x="1478" y="87"/>
                    <a:pt x="1461" y="76"/>
                  </a:cubicBezTo>
                  <a:cubicBezTo>
                    <a:pt x="1459" y="78"/>
                    <a:pt x="1456" y="81"/>
                    <a:pt x="1458" y="84"/>
                  </a:cubicBezTo>
                  <a:cubicBezTo>
                    <a:pt x="1482" y="98"/>
                    <a:pt x="1482" y="98"/>
                    <a:pt x="1482" y="98"/>
                  </a:cubicBezTo>
                  <a:cubicBezTo>
                    <a:pt x="1490" y="102"/>
                    <a:pt x="1499" y="104"/>
                    <a:pt x="1508" y="105"/>
                  </a:cubicBezTo>
                  <a:cubicBezTo>
                    <a:pt x="1512" y="106"/>
                    <a:pt x="1517" y="102"/>
                    <a:pt x="1519" y="105"/>
                  </a:cubicBezTo>
                  <a:cubicBezTo>
                    <a:pt x="1518" y="109"/>
                    <a:pt x="1513" y="107"/>
                    <a:pt x="1510" y="108"/>
                  </a:cubicBezTo>
                  <a:cubicBezTo>
                    <a:pt x="1500" y="106"/>
                    <a:pt x="1492" y="105"/>
                    <a:pt x="1484" y="103"/>
                  </a:cubicBezTo>
                  <a:cubicBezTo>
                    <a:pt x="1474" y="95"/>
                    <a:pt x="1464" y="91"/>
                    <a:pt x="1453" y="84"/>
                  </a:cubicBezTo>
                  <a:cubicBezTo>
                    <a:pt x="1451" y="85"/>
                    <a:pt x="1451" y="85"/>
                    <a:pt x="1451" y="85"/>
                  </a:cubicBezTo>
                  <a:cubicBezTo>
                    <a:pt x="1451" y="90"/>
                    <a:pt x="1452" y="94"/>
                    <a:pt x="1451" y="99"/>
                  </a:cubicBezTo>
                  <a:cubicBezTo>
                    <a:pt x="1450" y="102"/>
                    <a:pt x="1447" y="105"/>
                    <a:pt x="1447" y="108"/>
                  </a:cubicBezTo>
                  <a:cubicBezTo>
                    <a:pt x="1451" y="112"/>
                    <a:pt x="1456" y="114"/>
                    <a:pt x="1460" y="118"/>
                  </a:cubicBezTo>
                  <a:cubicBezTo>
                    <a:pt x="1474" y="124"/>
                    <a:pt x="1487" y="131"/>
                    <a:pt x="1502" y="134"/>
                  </a:cubicBezTo>
                  <a:cubicBezTo>
                    <a:pt x="1516" y="135"/>
                    <a:pt x="1516" y="135"/>
                    <a:pt x="1516" y="135"/>
                  </a:cubicBezTo>
                  <a:cubicBezTo>
                    <a:pt x="1517" y="135"/>
                    <a:pt x="1520" y="133"/>
                    <a:pt x="1521" y="135"/>
                  </a:cubicBezTo>
                  <a:cubicBezTo>
                    <a:pt x="1522" y="136"/>
                    <a:pt x="1521" y="137"/>
                    <a:pt x="1520" y="138"/>
                  </a:cubicBezTo>
                  <a:cubicBezTo>
                    <a:pt x="1497" y="139"/>
                    <a:pt x="1475" y="128"/>
                    <a:pt x="1455" y="119"/>
                  </a:cubicBezTo>
                  <a:cubicBezTo>
                    <a:pt x="1452" y="123"/>
                    <a:pt x="1451" y="128"/>
                    <a:pt x="1448" y="132"/>
                  </a:cubicBezTo>
                  <a:cubicBezTo>
                    <a:pt x="1449" y="137"/>
                    <a:pt x="1455" y="140"/>
                    <a:pt x="1460" y="141"/>
                  </a:cubicBezTo>
                  <a:cubicBezTo>
                    <a:pt x="1465" y="142"/>
                    <a:pt x="1467" y="137"/>
                    <a:pt x="1470" y="135"/>
                  </a:cubicBezTo>
                  <a:cubicBezTo>
                    <a:pt x="1472" y="136"/>
                    <a:pt x="1474" y="136"/>
                    <a:pt x="1474" y="138"/>
                  </a:cubicBezTo>
                  <a:cubicBezTo>
                    <a:pt x="1476" y="143"/>
                    <a:pt x="1477" y="149"/>
                    <a:pt x="1473" y="154"/>
                  </a:cubicBezTo>
                  <a:cubicBezTo>
                    <a:pt x="1469" y="156"/>
                    <a:pt x="1465" y="159"/>
                    <a:pt x="1460" y="156"/>
                  </a:cubicBezTo>
                  <a:cubicBezTo>
                    <a:pt x="1455" y="154"/>
                    <a:pt x="1452" y="160"/>
                    <a:pt x="1448" y="158"/>
                  </a:cubicBezTo>
                  <a:cubicBezTo>
                    <a:pt x="1441" y="156"/>
                    <a:pt x="1436" y="150"/>
                    <a:pt x="1433" y="144"/>
                  </a:cubicBezTo>
                  <a:cubicBezTo>
                    <a:pt x="1425" y="146"/>
                    <a:pt x="1417" y="150"/>
                    <a:pt x="1409" y="154"/>
                  </a:cubicBezTo>
                  <a:cubicBezTo>
                    <a:pt x="1408" y="157"/>
                    <a:pt x="1411" y="159"/>
                    <a:pt x="1412" y="161"/>
                  </a:cubicBezTo>
                  <a:cubicBezTo>
                    <a:pt x="1417" y="164"/>
                    <a:pt x="1423" y="167"/>
                    <a:pt x="1430" y="166"/>
                  </a:cubicBezTo>
                  <a:cubicBezTo>
                    <a:pt x="1433" y="165"/>
                    <a:pt x="1436" y="161"/>
                    <a:pt x="1440" y="163"/>
                  </a:cubicBezTo>
                  <a:cubicBezTo>
                    <a:pt x="1443" y="168"/>
                    <a:pt x="1444" y="173"/>
                    <a:pt x="1443" y="179"/>
                  </a:cubicBezTo>
                  <a:cubicBezTo>
                    <a:pt x="1442" y="181"/>
                    <a:pt x="1440" y="183"/>
                    <a:pt x="1437" y="184"/>
                  </a:cubicBezTo>
                  <a:cubicBezTo>
                    <a:pt x="1433" y="187"/>
                    <a:pt x="1427" y="186"/>
                    <a:pt x="1422" y="184"/>
                  </a:cubicBezTo>
                  <a:cubicBezTo>
                    <a:pt x="1413" y="187"/>
                    <a:pt x="1413" y="187"/>
                    <a:pt x="1413" y="187"/>
                  </a:cubicBezTo>
                  <a:cubicBezTo>
                    <a:pt x="1398" y="185"/>
                    <a:pt x="1388" y="171"/>
                    <a:pt x="1383" y="159"/>
                  </a:cubicBezTo>
                  <a:cubicBezTo>
                    <a:pt x="1370" y="159"/>
                    <a:pt x="1370" y="159"/>
                    <a:pt x="1370" y="159"/>
                  </a:cubicBezTo>
                  <a:cubicBezTo>
                    <a:pt x="1366" y="160"/>
                    <a:pt x="1363" y="158"/>
                    <a:pt x="1359" y="159"/>
                  </a:cubicBezTo>
                  <a:cubicBezTo>
                    <a:pt x="1360" y="162"/>
                    <a:pt x="1361" y="165"/>
                    <a:pt x="1361" y="168"/>
                  </a:cubicBezTo>
                  <a:cubicBezTo>
                    <a:pt x="1361" y="179"/>
                    <a:pt x="1373" y="186"/>
                    <a:pt x="1382" y="189"/>
                  </a:cubicBezTo>
                  <a:cubicBezTo>
                    <a:pt x="1386" y="192"/>
                    <a:pt x="1391" y="188"/>
                    <a:pt x="1395" y="188"/>
                  </a:cubicBezTo>
                  <a:cubicBezTo>
                    <a:pt x="1398" y="193"/>
                    <a:pt x="1399" y="198"/>
                    <a:pt x="1398" y="203"/>
                  </a:cubicBezTo>
                  <a:cubicBezTo>
                    <a:pt x="1394" y="208"/>
                    <a:pt x="1390" y="212"/>
                    <a:pt x="1385" y="212"/>
                  </a:cubicBezTo>
                  <a:cubicBezTo>
                    <a:pt x="1378" y="214"/>
                    <a:pt x="1373" y="210"/>
                    <a:pt x="1368" y="207"/>
                  </a:cubicBezTo>
                  <a:cubicBezTo>
                    <a:pt x="1361" y="209"/>
                    <a:pt x="1354" y="206"/>
                    <a:pt x="1348" y="201"/>
                  </a:cubicBezTo>
                  <a:cubicBezTo>
                    <a:pt x="1342" y="195"/>
                    <a:pt x="1339" y="187"/>
                    <a:pt x="1340" y="179"/>
                  </a:cubicBezTo>
                  <a:cubicBezTo>
                    <a:pt x="1338" y="173"/>
                    <a:pt x="1331" y="165"/>
                    <a:pt x="1338" y="159"/>
                  </a:cubicBezTo>
                  <a:cubicBezTo>
                    <a:pt x="1333" y="157"/>
                    <a:pt x="1328" y="157"/>
                    <a:pt x="1323" y="156"/>
                  </a:cubicBezTo>
                  <a:cubicBezTo>
                    <a:pt x="1320" y="160"/>
                    <a:pt x="1311" y="162"/>
                    <a:pt x="1311" y="169"/>
                  </a:cubicBezTo>
                  <a:cubicBezTo>
                    <a:pt x="1311" y="173"/>
                    <a:pt x="1313" y="177"/>
                    <a:pt x="1316" y="179"/>
                  </a:cubicBezTo>
                  <a:cubicBezTo>
                    <a:pt x="1320" y="185"/>
                    <a:pt x="1327" y="183"/>
                    <a:pt x="1333" y="184"/>
                  </a:cubicBezTo>
                  <a:cubicBezTo>
                    <a:pt x="1336" y="186"/>
                    <a:pt x="1335" y="191"/>
                    <a:pt x="1334" y="194"/>
                  </a:cubicBezTo>
                  <a:cubicBezTo>
                    <a:pt x="1332" y="198"/>
                    <a:pt x="1329" y="202"/>
                    <a:pt x="1325" y="203"/>
                  </a:cubicBezTo>
                  <a:cubicBezTo>
                    <a:pt x="1319" y="205"/>
                    <a:pt x="1313" y="203"/>
                    <a:pt x="1309" y="200"/>
                  </a:cubicBezTo>
                  <a:cubicBezTo>
                    <a:pt x="1306" y="197"/>
                    <a:pt x="1304" y="191"/>
                    <a:pt x="1299" y="192"/>
                  </a:cubicBezTo>
                  <a:cubicBezTo>
                    <a:pt x="1291" y="186"/>
                    <a:pt x="1286" y="178"/>
                    <a:pt x="1286" y="169"/>
                  </a:cubicBezTo>
                  <a:cubicBezTo>
                    <a:pt x="1287" y="165"/>
                    <a:pt x="1291" y="161"/>
                    <a:pt x="1295" y="160"/>
                  </a:cubicBezTo>
                  <a:cubicBezTo>
                    <a:pt x="1294" y="155"/>
                    <a:pt x="1295" y="151"/>
                    <a:pt x="1297" y="148"/>
                  </a:cubicBezTo>
                  <a:cubicBezTo>
                    <a:pt x="1291" y="145"/>
                    <a:pt x="1285" y="142"/>
                    <a:pt x="1279" y="138"/>
                  </a:cubicBezTo>
                  <a:cubicBezTo>
                    <a:pt x="1274" y="136"/>
                    <a:pt x="1271" y="130"/>
                    <a:pt x="1265" y="131"/>
                  </a:cubicBezTo>
                  <a:cubicBezTo>
                    <a:pt x="1256" y="133"/>
                    <a:pt x="1248" y="141"/>
                    <a:pt x="1245" y="150"/>
                  </a:cubicBezTo>
                  <a:cubicBezTo>
                    <a:pt x="1245" y="155"/>
                    <a:pt x="1249" y="160"/>
                    <a:pt x="1255" y="162"/>
                  </a:cubicBezTo>
                  <a:cubicBezTo>
                    <a:pt x="1255" y="164"/>
                    <a:pt x="1255" y="168"/>
                    <a:pt x="1256" y="170"/>
                  </a:cubicBezTo>
                  <a:cubicBezTo>
                    <a:pt x="1258" y="173"/>
                    <a:pt x="1261" y="176"/>
                    <a:pt x="1264" y="177"/>
                  </a:cubicBezTo>
                  <a:cubicBezTo>
                    <a:pt x="1267" y="178"/>
                    <a:pt x="1272" y="178"/>
                    <a:pt x="1274" y="176"/>
                  </a:cubicBezTo>
                  <a:cubicBezTo>
                    <a:pt x="1277" y="174"/>
                    <a:pt x="1277" y="169"/>
                    <a:pt x="1278" y="166"/>
                  </a:cubicBezTo>
                  <a:cubicBezTo>
                    <a:pt x="1275" y="160"/>
                    <a:pt x="1265" y="160"/>
                    <a:pt x="1266" y="152"/>
                  </a:cubicBezTo>
                  <a:cubicBezTo>
                    <a:pt x="1265" y="148"/>
                    <a:pt x="1267" y="143"/>
                    <a:pt x="1270" y="141"/>
                  </a:cubicBezTo>
                  <a:cubicBezTo>
                    <a:pt x="1272" y="140"/>
                    <a:pt x="1275" y="137"/>
                    <a:pt x="1277" y="139"/>
                  </a:cubicBezTo>
                  <a:cubicBezTo>
                    <a:pt x="1277" y="142"/>
                    <a:pt x="1274" y="141"/>
                    <a:pt x="1272" y="144"/>
                  </a:cubicBezTo>
                  <a:cubicBezTo>
                    <a:pt x="1269" y="147"/>
                    <a:pt x="1269" y="151"/>
                    <a:pt x="1270" y="155"/>
                  </a:cubicBezTo>
                  <a:cubicBezTo>
                    <a:pt x="1271" y="158"/>
                    <a:pt x="1275" y="159"/>
                    <a:pt x="1278" y="160"/>
                  </a:cubicBezTo>
                  <a:cubicBezTo>
                    <a:pt x="1281" y="164"/>
                    <a:pt x="1282" y="170"/>
                    <a:pt x="1280" y="174"/>
                  </a:cubicBezTo>
                  <a:cubicBezTo>
                    <a:pt x="1278" y="178"/>
                    <a:pt x="1275" y="181"/>
                    <a:pt x="1271" y="181"/>
                  </a:cubicBezTo>
                  <a:cubicBezTo>
                    <a:pt x="1263" y="182"/>
                    <a:pt x="1259" y="178"/>
                    <a:pt x="1254" y="173"/>
                  </a:cubicBezTo>
                  <a:cubicBezTo>
                    <a:pt x="1251" y="164"/>
                    <a:pt x="1251" y="164"/>
                    <a:pt x="1251" y="164"/>
                  </a:cubicBezTo>
                  <a:cubicBezTo>
                    <a:pt x="1245" y="162"/>
                    <a:pt x="1242" y="155"/>
                    <a:pt x="1241" y="149"/>
                  </a:cubicBezTo>
                  <a:cubicBezTo>
                    <a:pt x="1243" y="143"/>
                    <a:pt x="1246" y="138"/>
                    <a:pt x="1251" y="133"/>
                  </a:cubicBezTo>
                  <a:cubicBezTo>
                    <a:pt x="1264" y="127"/>
                    <a:pt x="1264" y="127"/>
                    <a:pt x="1264" y="127"/>
                  </a:cubicBezTo>
                  <a:cubicBezTo>
                    <a:pt x="1264" y="124"/>
                    <a:pt x="1261" y="123"/>
                    <a:pt x="1259" y="122"/>
                  </a:cubicBezTo>
                  <a:cubicBezTo>
                    <a:pt x="1249" y="127"/>
                    <a:pt x="1238" y="131"/>
                    <a:pt x="1226" y="134"/>
                  </a:cubicBezTo>
                  <a:cubicBezTo>
                    <a:pt x="1218" y="136"/>
                    <a:pt x="1209" y="136"/>
                    <a:pt x="1201" y="137"/>
                  </a:cubicBezTo>
                  <a:cubicBezTo>
                    <a:pt x="1184" y="140"/>
                    <a:pt x="1166" y="137"/>
                    <a:pt x="1149" y="136"/>
                  </a:cubicBezTo>
                  <a:cubicBezTo>
                    <a:pt x="1141" y="133"/>
                    <a:pt x="1133" y="133"/>
                    <a:pt x="1125" y="130"/>
                  </a:cubicBezTo>
                  <a:cubicBezTo>
                    <a:pt x="1100" y="120"/>
                    <a:pt x="1074" y="109"/>
                    <a:pt x="1054" y="88"/>
                  </a:cubicBezTo>
                  <a:cubicBezTo>
                    <a:pt x="1052" y="86"/>
                    <a:pt x="1050" y="82"/>
                    <a:pt x="1046" y="81"/>
                  </a:cubicBezTo>
                  <a:cubicBezTo>
                    <a:pt x="1036" y="89"/>
                    <a:pt x="1026" y="98"/>
                    <a:pt x="1015" y="104"/>
                  </a:cubicBezTo>
                  <a:cubicBezTo>
                    <a:pt x="1004" y="108"/>
                    <a:pt x="995" y="113"/>
                    <a:pt x="984" y="114"/>
                  </a:cubicBezTo>
                  <a:cubicBezTo>
                    <a:pt x="979" y="115"/>
                    <a:pt x="972" y="116"/>
                    <a:pt x="967" y="118"/>
                  </a:cubicBezTo>
                  <a:cubicBezTo>
                    <a:pt x="968" y="125"/>
                    <a:pt x="966" y="131"/>
                    <a:pt x="963" y="138"/>
                  </a:cubicBezTo>
                  <a:cubicBezTo>
                    <a:pt x="961" y="152"/>
                    <a:pt x="950" y="163"/>
                    <a:pt x="941" y="174"/>
                  </a:cubicBezTo>
                  <a:cubicBezTo>
                    <a:pt x="929" y="184"/>
                    <a:pt x="917" y="192"/>
                    <a:pt x="901" y="196"/>
                  </a:cubicBezTo>
                  <a:cubicBezTo>
                    <a:pt x="892" y="196"/>
                    <a:pt x="885" y="201"/>
                    <a:pt x="876" y="201"/>
                  </a:cubicBezTo>
                  <a:cubicBezTo>
                    <a:pt x="865" y="203"/>
                    <a:pt x="852" y="204"/>
                    <a:pt x="841" y="202"/>
                  </a:cubicBezTo>
                  <a:cubicBezTo>
                    <a:pt x="830" y="199"/>
                    <a:pt x="818" y="201"/>
                    <a:pt x="808" y="196"/>
                  </a:cubicBezTo>
                  <a:cubicBezTo>
                    <a:pt x="794" y="191"/>
                    <a:pt x="781" y="186"/>
                    <a:pt x="769" y="179"/>
                  </a:cubicBezTo>
                  <a:cubicBezTo>
                    <a:pt x="753" y="169"/>
                    <a:pt x="739" y="155"/>
                    <a:pt x="728" y="141"/>
                  </a:cubicBezTo>
                  <a:cubicBezTo>
                    <a:pt x="725" y="134"/>
                    <a:pt x="718" y="138"/>
                    <a:pt x="714" y="139"/>
                  </a:cubicBezTo>
                  <a:cubicBezTo>
                    <a:pt x="704" y="140"/>
                    <a:pt x="692" y="140"/>
                    <a:pt x="682" y="139"/>
                  </a:cubicBezTo>
                  <a:cubicBezTo>
                    <a:pt x="658" y="137"/>
                    <a:pt x="635" y="127"/>
                    <a:pt x="614" y="115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0" y="122"/>
                    <a:pt x="603" y="125"/>
                    <a:pt x="599" y="129"/>
                  </a:cubicBezTo>
                  <a:cubicBezTo>
                    <a:pt x="594" y="133"/>
                    <a:pt x="588" y="134"/>
                    <a:pt x="583" y="137"/>
                  </a:cubicBezTo>
                  <a:cubicBezTo>
                    <a:pt x="571" y="143"/>
                    <a:pt x="556" y="146"/>
                    <a:pt x="542" y="147"/>
                  </a:cubicBezTo>
                  <a:cubicBezTo>
                    <a:pt x="518" y="148"/>
                    <a:pt x="497" y="147"/>
                    <a:pt x="475" y="139"/>
                  </a:cubicBezTo>
                  <a:cubicBezTo>
                    <a:pt x="459" y="131"/>
                    <a:pt x="443" y="124"/>
                    <a:pt x="430" y="113"/>
                  </a:cubicBezTo>
                  <a:cubicBezTo>
                    <a:pt x="428" y="114"/>
                    <a:pt x="426" y="114"/>
                    <a:pt x="424" y="116"/>
                  </a:cubicBezTo>
                  <a:cubicBezTo>
                    <a:pt x="426" y="119"/>
                    <a:pt x="428" y="122"/>
                    <a:pt x="431" y="124"/>
                  </a:cubicBezTo>
                  <a:cubicBezTo>
                    <a:pt x="440" y="131"/>
                    <a:pt x="450" y="137"/>
                    <a:pt x="461" y="142"/>
                  </a:cubicBezTo>
                  <a:cubicBezTo>
                    <a:pt x="474" y="149"/>
                    <a:pt x="490" y="152"/>
                    <a:pt x="506" y="153"/>
                  </a:cubicBezTo>
                  <a:cubicBezTo>
                    <a:pt x="514" y="155"/>
                    <a:pt x="524" y="154"/>
                    <a:pt x="532" y="154"/>
                  </a:cubicBezTo>
                  <a:cubicBezTo>
                    <a:pt x="562" y="152"/>
                    <a:pt x="592" y="147"/>
                    <a:pt x="613" y="125"/>
                  </a:cubicBezTo>
                  <a:cubicBezTo>
                    <a:pt x="611" y="122"/>
                    <a:pt x="611" y="122"/>
                    <a:pt x="611" y="122"/>
                  </a:cubicBezTo>
                  <a:cubicBezTo>
                    <a:pt x="613" y="121"/>
                    <a:pt x="616" y="121"/>
                    <a:pt x="618" y="122"/>
                  </a:cubicBezTo>
                  <a:cubicBezTo>
                    <a:pt x="620" y="126"/>
                    <a:pt x="615" y="128"/>
                    <a:pt x="612" y="131"/>
                  </a:cubicBezTo>
                  <a:cubicBezTo>
                    <a:pt x="612" y="132"/>
                    <a:pt x="613" y="133"/>
                    <a:pt x="613" y="135"/>
                  </a:cubicBezTo>
                  <a:cubicBezTo>
                    <a:pt x="617" y="140"/>
                    <a:pt x="624" y="140"/>
                    <a:pt x="630" y="139"/>
                  </a:cubicBezTo>
                  <a:cubicBezTo>
                    <a:pt x="633" y="138"/>
                    <a:pt x="635" y="133"/>
                    <a:pt x="639" y="136"/>
                  </a:cubicBezTo>
                  <a:cubicBezTo>
                    <a:pt x="642" y="140"/>
                    <a:pt x="645" y="144"/>
                    <a:pt x="646" y="149"/>
                  </a:cubicBezTo>
                  <a:cubicBezTo>
                    <a:pt x="646" y="154"/>
                    <a:pt x="642" y="158"/>
                    <a:pt x="638" y="160"/>
                  </a:cubicBezTo>
                  <a:cubicBezTo>
                    <a:pt x="634" y="162"/>
                    <a:pt x="628" y="161"/>
                    <a:pt x="624" y="160"/>
                  </a:cubicBezTo>
                  <a:cubicBezTo>
                    <a:pt x="620" y="155"/>
                    <a:pt x="615" y="158"/>
                    <a:pt x="611" y="156"/>
                  </a:cubicBezTo>
                  <a:cubicBezTo>
                    <a:pt x="605" y="153"/>
                    <a:pt x="598" y="149"/>
                    <a:pt x="594" y="143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86" y="146"/>
                    <a:pt x="582" y="148"/>
                    <a:pt x="578" y="150"/>
                  </a:cubicBezTo>
                  <a:cubicBezTo>
                    <a:pt x="576" y="155"/>
                    <a:pt x="579" y="159"/>
                    <a:pt x="582" y="163"/>
                  </a:cubicBezTo>
                  <a:cubicBezTo>
                    <a:pt x="587" y="168"/>
                    <a:pt x="595" y="170"/>
                    <a:pt x="603" y="170"/>
                  </a:cubicBezTo>
                  <a:cubicBezTo>
                    <a:pt x="605" y="170"/>
                    <a:pt x="607" y="167"/>
                    <a:pt x="606" y="165"/>
                  </a:cubicBezTo>
                  <a:cubicBezTo>
                    <a:pt x="612" y="164"/>
                    <a:pt x="612" y="164"/>
                    <a:pt x="612" y="164"/>
                  </a:cubicBezTo>
                  <a:cubicBezTo>
                    <a:pt x="617" y="166"/>
                    <a:pt x="619" y="170"/>
                    <a:pt x="621" y="174"/>
                  </a:cubicBezTo>
                  <a:cubicBezTo>
                    <a:pt x="622" y="179"/>
                    <a:pt x="623" y="186"/>
                    <a:pt x="618" y="189"/>
                  </a:cubicBezTo>
                  <a:cubicBezTo>
                    <a:pt x="615" y="190"/>
                    <a:pt x="612" y="192"/>
                    <a:pt x="610" y="190"/>
                  </a:cubicBezTo>
                  <a:cubicBezTo>
                    <a:pt x="604" y="195"/>
                    <a:pt x="596" y="195"/>
                    <a:pt x="590" y="197"/>
                  </a:cubicBezTo>
                  <a:cubicBezTo>
                    <a:pt x="581" y="196"/>
                    <a:pt x="573" y="190"/>
                    <a:pt x="570" y="182"/>
                  </a:cubicBezTo>
                  <a:cubicBezTo>
                    <a:pt x="565" y="179"/>
                    <a:pt x="560" y="176"/>
                    <a:pt x="556" y="172"/>
                  </a:cubicBezTo>
                  <a:cubicBezTo>
                    <a:pt x="555" y="167"/>
                    <a:pt x="553" y="162"/>
                    <a:pt x="556" y="157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47" y="157"/>
                    <a:pt x="538" y="156"/>
                    <a:pt x="531" y="159"/>
                  </a:cubicBezTo>
                  <a:cubicBezTo>
                    <a:pt x="527" y="162"/>
                    <a:pt x="528" y="166"/>
                    <a:pt x="528" y="170"/>
                  </a:cubicBezTo>
                  <a:cubicBezTo>
                    <a:pt x="530" y="178"/>
                    <a:pt x="537" y="184"/>
                    <a:pt x="544" y="188"/>
                  </a:cubicBezTo>
                  <a:cubicBezTo>
                    <a:pt x="550" y="191"/>
                    <a:pt x="554" y="184"/>
                    <a:pt x="558" y="188"/>
                  </a:cubicBezTo>
                  <a:cubicBezTo>
                    <a:pt x="562" y="190"/>
                    <a:pt x="563" y="195"/>
                    <a:pt x="563" y="198"/>
                  </a:cubicBezTo>
                  <a:cubicBezTo>
                    <a:pt x="562" y="203"/>
                    <a:pt x="562" y="209"/>
                    <a:pt x="556" y="210"/>
                  </a:cubicBezTo>
                  <a:cubicBezTo>
                    <a:pt x="552" y="212"/>
                    <a:pt x="548" y="212"/>
                    <a:pt x="544" y="210"/>
                  </a:cubicBezTo>
                  <a:cubicBezTo>
                    <a:pt x="535" y="214"/>
                    <a:pt x="523" y="212"/>
                    <a:pt x="515" y="208"/>
                  </a:cubicBezTo>
                  <a:cubicBezTo>
                    <a:pt x="507" y="203"/>
                    <a:pt x="507" y="195"/>
                    <a:pt x="508" y="187"/>
                  </a:cubicBezTo>
                  <a:cubicBezTo>
                    <a:pt x="503" y="181"/>
                    <a:pt x="498" y="176"/>
                    <a:pt x="497" y="168"/>
                  </a:cubicBezTo>
                  <a:cubicBezTo>
                    <a:pt x="499" y="164"/>
                    <a:pt x="504" y="161"/>
                    <a:pt x="503" y="156"/>
                  </a:cubicBezTo>
                  <a:cubicBezTo>
                    <a:pt x="501" y="156"/>
                    <a:pt x="498" y="154"/>
                    <a:pt x="497" y="157"/>
                  </a:cubicBezTo>
                  <a:cubicBezTo>
                    <a:pt x="490" y="156"/>
                    <a:pt x="482" y="156"/>
                    <a:pt x="478" y="162"/>
                  </a:cubicBezTo>
                  <a:cubicBezTo>
                    <a:pt x="475" y="169"/>
                    <a:pt x="479" y="176"/>
                    <a:pt x="484" y="181"/>
                  </a:cubicBezTo>
                  <a:cubicBezTo>
                    <a:pt x="488" y="181"/>
                    <a:pt x="493" y="181"/>
                    <a:pt x="496" y="185"/>
                  </a:cubicBezTo>
                  <a:cubicBezTo>
                    <a:pt x="498" y="191"/>
                    <a:pt x="500" y="195"/>
                    <a:pt x="498" y="200"/>
                  </a:cubicBezTo>
                  <a:cubicBezTo>
                    <a:pt x="497" y="205"/>
                    <a:pt x="493" y="207"/>
                    <a:pt x="489" y="207"/>
                  </a:cubicBezTo>
                  <a:cubicBezTo>
                    <a:pt x="483" y="208"/>
                    <a:pt x="478" y="204"/>
                    <a:pt x="476" y="199"/>
                  </a:cubicBezTo>
                  <a:cubicBezTo>
                    <a:pt x="470" y="199"/>
                    <a:pt x="466" y="197"/>
                    <a:pt x="462" y="195"/>
                  </a:cubicBezTo>
                  <a:cubicBezTo>
                    <a:pt x="459" y="189"/>
                    <a:pt x="454" y="185"/>
                    <a:pt x="454" y="179"/>
                  </a:cubicBezTo>
                  <a:cubicBezTo>
                    <a:pt x="453" y="175"/>
                    <a:pt x="455" y="170"/>
                    <a:pt x="458" y="167"/>
                  </a:cubicBezTo>
                  <a:cubicBezTo>
                    <a:pt x="459" y="164"/>
                    <a:pt x="456" y="162"/>
                    <a:pt x="456" y="159"/>
                  </a:cubicBezTo>
                  <a:cubicBezTo>
                    <a:pt x="455" y="154"/>
                    <a:pt x="458" y="150"/>
                    <a:pt x="459" y="146"/>
                  </a:cubicBezTo>
                  <a:cubicBezTo>
                    <a:pt x="450" y="140"/>
                    <a:pt x="450" y="140"/>
                    <a:pt x="450" y="140"/>
                  </a:cubicBezTo>
                  <a:cubicBezTo>
                    <a:pt x="446" y="137"/>
                    <a:pt x="441" y="138"/>
                    <a:pt x="436" y="139"/>
                  </a:cubicBezTo>
                  <a:cubicBezTo>
                    <a:pt x="433" y="141"/>
                    <a:pt x="429" y="144"/>
                    <a:pt x="429" y="148"/>
                  </a:cubicBezTo>
                  <a:cubicBezTo>
                    <a:pt x="429" y="152"/>
                    <a:pt x="431" y="155"/>
                    <a:pt x="435" y="157"/>
                  </a:cubicBezTo>
                  <a:cubicBezTo>
                    <a:pt x="437" y="158"/>
                    <a:pt x="441" y="158"/>
                    <a:pt x="443" y="155"/>
                  </a:cubicBezTo>
                  <a:cubicBezTo>
                    <a:pt x="448" y="158"/>
                    <a:pt x="448" y="158"/>
                    <a:pt x="448" y="158"/>
                  </a:cubicBezTo>
                  <a:cubicBezTo>
                    <a:pt x="450" y="162"/>
                    <a:pt x="450" y="167"/>
                    <a:pt x="449" y="172"/>
                  </a:cubicBezTo>
                  <a:cubicBezTo>
                    <a:pt x="447" y="179"/>
                    <a:pt x="439" y="179"/>
                    <a:pt x="433" y="181"/>
                  </a:cubicBezTo>
                  <a:cubicBezTo>
                    <a:pt x="428" y="181"/>
                    <a:pt x="424" y="181"/>
                    <a:pt x="420" y="178"/>
                  </a:cubicBezTo>
                  <a:cubicBezTo>
                    <a:pt x="417" y="175"/>
                    <a:pt x="413" y="170"/>
                    <a:pt x="416" y="165"/>
                  </a:cubicBezTo>
                  <a:cubicBezTo>
                    <a:pt x="411" y="161"/>
                    <a:pt x="407" y="157"/>
                    <a:pt x="406" y="151"/>
                  </a:cubicBezTo>
                  <a:cubicBezTo>
                    <a:pt x="405" y="145"/>
                    <a:pt x="405" y="136"/>
                    <a:pt x="412" y="133"/>
                  </a:cubicBezTo>
                  <a:cubicBezTo>
                    <a:pt x="417" y="131"/>
                    <a:pt x="421" y="128"/>
                    <a:pt x="425" y="125"/>
                  </a:cubicBezTo>
                  <a:cubicBezTo>
                    <a:pt x="426" y="122"/>
                    <a:pt x="423" y="119"/>
                    <a:pt x="421" y="117"/>
                  </a:cubicBezTo>
                  <a:cubicBezTo>
                    <a:pt x="411" y="121"/>
                    <a:pt x="411" y="121"/>
                    <a:pt x="411" y="121"/>
                  </a:cubicBezTo>
                  <a:cubicBezTo>
                    <a:pt x="400" y="123"/>
                    <a:pt x="390" y="127"/>
                    <a:pt x="379" y="128"/>
                  </a:cubicBezTo>
                  <a:cubicBezTo>
                    <a:pt x="367" y="130"/>
                    <a:pt x="367" y="130"/>
                    <a:pt x="367" y="130"/>
                  </a:cubicBezTo>
                  <a:cubicBezTo>
                    <a:pt x="343" y="130"/>
                    <a:pt x="321" y="128"/>
                    <a:pt x="299" y="123"/>
                  </a:cubicBezTo>
                  <a:cubicBezTo>
                    <a:pt x="289" y="122"/>
                    <a:pt x="281" y="117"/>
                    <a:pt x="272" y="115"/>
                  </a:cubicBezTo>
                  <a:cubicBezTo>
                    <a:pt x="255" y="106"/>
                    <a:pt x="236" y="98"/>
                    <a:pt x="222" y="82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3" y="89"/>
                    <a:pt x="203" y="95"/>
                    <a:pt x="196" y="102"/>
                  </a:cubicBezTo>
                  <a:cubicBezTo>
                    <a:pt x="191" y="102"/>
                    <a:pt x="187" y="105"/>
                    <a:pt x="183" y="107"/>
                  </a:cubicBezTo>
                  <a:cubicBezTo>
                    <a:pt x="170" y="118"/>
                    <a:pt x="151" y="120"/>
                    <a:pt x="134" y="119"/>
                  </a:cubicBezTo>
                  <a:cubicBezTo>
                    <a:pt x="128" y="117"/>
                    <a:pt x="131" y="125"/>
                    <a:pt x="129" y="128"/>
                  </a:cubicBezTo>
                  <a:cubicBezTo>
                    <a:pt x="127" y="130"/>
                    <a:pt x="127" y="133"/>
                    <a:pt x="125" y="136"/>
                  </a:cubicBezTo>
                  <a:cubicBezTo>
                    <a:pt x="119" y="151"/>
                    <a:pt x="107" y="163"/>
                    <a:pt x="95" y="175"/>
                  </a:cubicBezTo>
                  <a:cubicBezTo>
                    <a:pt x="70" y="193"/>
                    <a:pt x="40" y="207"/>
                    <a:pt x="7" y="201"/>
                  </a:cubicBezTo>
                  <a:cubicBezTo>
                    <a:pt x="6" y="200"/>
                    <a:pt x="3" y="200"/>
                    <a:pt x="4" y="198"/>
                  </a:cubicBezTo>
                  <a:cubicBezTo>
                    <a:pt x="8" y="196"/>
                    <a:pt x="12" y="199"/>
                    <a:pt x="17" y="199"/>
                  </a:cubicBezTo>
                  <a:cubicBezTo>
                    <a:pt x="28" y="199"/>
                    <a:pt x="40" y="199"/>
                    <a:pt x="51" y="195"/>
                  </a:cubicBezTo>
                  <a:cubicBezTo>
                    <a:pt x="78" y="185"/>
                    <a:pt x="103" y="167"/>
                    <a:pt x="118" y="142"/>
                  </a:cubicBezTo>
                  <a:cubicBezTo>
                    <a:pt x="120" y="134"/>
                    <a:pt x="128" y="128"/>
                    <a:pt x="126" y="119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18" y="119"/>
                    <a:pt x="111" y="122"/>
                    <a:pt x="104" y="119"/>
                  </a:cubicBezTo>
                  <a:cubicBezTo>
                    <a:pt x="102" y="125"/>
                    <a:pt x="96" y="128"/>
                    <a:pt x="95" y="133"/>
                  </a:cubicBezTo>
                  <a:cubicBezTo>
                    <a:pt x="91" y="143"/>
                    <a:pt x="83" y="151"/>
                    <a:pt x="74" y="158"/>
                  </a:cubicBezTo>
                  <a:cubicBezTo>
                    <a:pt x="61" y="169"/>
                    <a:pt x="45" y="172"/>
                    <a:pt x="28" y="174"/>
                  </a:cubicBezTo>
                  <a:cubicBezTo>
                    <a:pt x="23" y="171"/>
                    <a:pt x="19" y="176"/>
                    <a:pt x="14" y="175"/>
                  </a:cubicBezTo>
                  <a:cubicBezTo>
                    <a:pt x="10" y="175"/>
                    <a:pt x="5" y="176"/>
                    <a:pt x="2" y="174"/>
                  </a:cubicBezTo>
                  <a:cubicBezTo>
                    <a:pt x="2" y="173"/>
                    <a:pt x="3" y="173"/>
                    <a:pt x="4" y="172"/>
                  </a:cubicBezTo>
                  <a:cubicBezTo>
                    <a:pt x="10" y="174"/>
                    <a:pt x="16" y="173"/>
                    <a:pt x="22" y="171"/>
                  </a:cubicBezTo>
                  <a:cubicBezTo>
                    <a:pt x="27" y="168"/>
                    <a:pt x="30" y="164"/>
                    <a:pt x="31" y="159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41" y="156"/>
                    <a:pt x="43" y="152"/>
                    <a:pt x="44" y="148"/>
                  </a:cubicBezTo>
                  <a:cubicBezTo>
                    <a:pt x="48" y="149"/>
                    <a:pt x="52" y="151"/>
                    <a:pt x="56" y="150"/>
                  </a:cubicBezTo>
                  <a:cubicBezTo>
                    <a:pt x="61" y="148"/>
                    <a:pt x="63" y="144"/>
                    <a:pt x="65" y="141"/>
                  </a:cubicBezTo>
                  <a:cubicBezTo>
                    <a:pt x="70" y="142"/>
                    <a:pt x="75" y="140"/>
                    <a:pt x="79" y="139"/>
                  </a:cubicBezTo>
                  <a:cubicBezTo>
                    <a:pt x="83" y="137"/>
                    <a:pt x="83" y="133"/>
                    <a:pt x="84" y="129"/>
                  </a:cubicBezTo>
                  <a:cubicBezTo>
                    <a:pt x="89" y="128"/>
                    <a:pt x="96" y="128"/>
                    <a:pt x="99" y="122"/>
                  </a:cubicBezTo>
                  <a:cubicBezTo>
                    <a:pt x="101" y="119"/>
                    <a:pt x="99" y="117"/>
                    <a:pt x="100" y="114"/>
                  </a:cubicBezTo>
                  <a:cubicBezTo>
                    <a:pt x="108" y="118"/>
                    <a:pt x="122" y="119"/>
                    <a:pt x="129" y="113"/>
                  </a:cubicBezTo>
                  <a:cubicBezTo>
                    <a:pt x="131" y="109"/>
                    <a:pt x="135" y="105"/>
                    <a:pt x="133" y="99"/>
                  </a:cubicBezTo>
                  <a:cubicBezTo>
                    <a:pt x="133" y="97"/>
                    <a:pt x="131" y="96"/>
                    <a:pt x="132" y="94"/>
                  </a:cubicBezTo>
                  <a:cubicBezTo>
                    <a:pt x="136" y="94"/>
                    <a:pt x="138" y="92"/>
                    <a:pt x="141" y="91"/>
                  </a:cubicBezTo>
                  <a:cubicBezTo>
                    <a:pt x="142" y="87"/>
                    <a:pt x="146" y="87"/>
                    <a:pt x="146" y="84"/>
                  </a:cubicBezTo>
                  <a:cubicBezTo>
                    <a:pt x="148" y="79"/>
                    <a:pt x="144" y="75"/>
                    <a:pt x="142" y="72"/>
                  </a:cubicBezTo>
                  <a:cubicBezTo>
                    <a:pt x="141" y="69"/>
                    <a:pt x="143" y="64"/>
                    <a:pt x="144" y="61"/>
                  </a:cubicBezTo>
                  <a:cubicBezTo>
                    <a:pt x="149" y="55"/>
                    <a:pt x="156" y="48"/>
                    <a:pt x="164" y="48"/>
                  </a:cubicBezTo>
                  <a:cubicBezTo>
                    <a:pt x="168" y="50"/>
                    <a:pt x="173" y="51"/>
                    <a:pt x="174" y="56"/>
                  </a:cubicBezTo>
                  <a:cubicBezTo>
                    <a:pt x="176" y="61"/>
                    <a:pt x="168" y="62"/>
                    <a:pt x="172" y="66"/>
                  </a:cubicBezTo>
                  <a:cubicBezTo>
                    <a:pt x="175" y="68"/>
                    <a:pt x="179" y="69"/>
                    <a:pt x="182" y="68"/>
                  </a:cubicBezTo>
                  <a:cubicBezTo>
                    <a:pt x="188" y="65"/>
                    <a:pt x="190" y="58"/>
                    <a:pt x="190" y="51"/>
                  </a:cubicBezTo>
                  <a:cubicBezTo>
                    <a:pt x="188" y="43"/>
                    <a:pt x="180" y="38"/>
                    <a:pt x="173" y="34"/>
                  </a:cubicBezTo>
                  <a:cubicBezTo>
                    <a:pt x="170" y="31"/>
                    <a:pt x="163" y="35"/>
                    <a:pt x="16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7" y="34"/>
                    <a:pt x="129" y="40"/>
                    <a:pt x="131" y="46"/>
                  </a:cubicBezTo>
                  <a:cubicBezTo>
                    <a:pt x="132" y="51"/>
                    <a:pt x="127" y="56"/>
                    <a:pt x="131" y="60"/>
                  </a:cubicBezTo>
                  <a:cubicBezTo>
                    <a:pt x="135" y="68"/>
                    <a:pt x="130" y="75"/>
                    <a:pt x="125" y="81"/>
                  </a:cubicBezTo>
                  <a:cubicBezTo>
                    <a:pt x="124" y="85"/>
                    <a:pt x="123" y="88"/>
                    <a:pt x="121" y="92"/>
                  </a:cubicBezTo>
                  <a:cubicBezTo>
                    <a:pt x="116" y="98"/>
                    <a:pt x="109" y="100"/>
                    <a:pt x="101" y="99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1" y="107"/>
                    <a:pt x="85" y="108"/>
                    <a:pt x="79" y="107"/>
                  </a:cubicBezTo>
                  <a:cubicBezTo>
                    <a:pt x="76" y="107"/>
                    <a:pt x="74" y="104"/>
                    <a:pt x="72" y="105"/>
                  </a:cubicBezTo>
                  <a:cubicBezTo>
                    <a:pt x="70" y="111"/>
                    <a:pt x="64" y="115"/>
                    <a:pt x="59" y="118"/>
                  </a:cubicBezTo>
                  <a:cubicBezTo>
                    <a:pt x="49" y="120"/>
                    <a:pt x="38" y="121"/>
                    <a:pt x="30" y="114"/>
                  </a:cubicBezTo>
                  <a:cubicBezTo>
                    <a:pt x="27" y="112"/>
                    <a:pt x="26" y="109"/>
                    <a:pt x="22" y="108"/>
                  </a:cubicBezTo>
                  <a:cubicBezTo>
                    <a:pt x="21" y="109"/>
                    <a:pt x="19" y="110"/>
                    <a:pt x="20" y="112"/>
                  </a:cubicBezTo>
                  <a:cubicBezTo>
                    <a:pt x="22" y="121"/>
                    <a:pt x="28" y="131"/>
                    <a:pt x="23" y="141"/>
                  </a:cubicBezTo>
                  <a:cubicBezTo>
                    <a:pt x="21" y="146"/>
                    <a:pt x="17" y="149"/>
                    <a:pt x="12" y="150"/>
                  </a:cubicBezTo>
                  <a:cubicBezTo>
                    <a:pt x="9" y="149"/>
                    <a:pt x="5" y="152"/>
                    <a:pt x="4" y="148"/>
                  </a:cubicBezTo>
                  <a:cubicBezTo>
                    <a:pt x="7" y="146"/>
                    <a:pt x="14" y="149"/>
                    <a:pt x="16" y="144"/>
                  </a:cubicBezTo>
                  <a:cubicBezTo>
                    <a:pt x="13" y="143"/>
                    <a:pt x="8" y="144"/>
                    <a:pt x="4" y="142"/>
                  </a:cubicBezTo>
                  <a:cubicBezTo>
                    <a:pt x="3" y="141"/>
                    <a:pt x="0" y="141"/>
                    <a:pt x="1" y="139"/>
                  </a:cubicBezTo>
                  <a:cubicBezTo>
                    <a:pt x="7" y="140"/>
                    <a:pt x="12" y="141"/>
                    <a:pt x="17" y="139"/>
                  </a:cubicBezTo>
                  <a:cubicBezTo>
                    <a:pt x="19" y="139"/>
                    <a:pt x="20" y="141"/>
                    <a:pt x="21" y="139"/>
                  </a:cubicBezTo>
                  <a:cubicBezTo>
                    <a:pt x="22" y="138"/>
                    <a:pt x="23" y="135"/>
                    <a:pt x="21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6" y="133"/>
                    <a:pt x="2" y="134"/>
                    <a:pt x="3" y="131"/>
                  </a:cubicBezTo>
                  <a:cubicBezTo>
                    <a:pt x="9" y="130"/>
                    <a:pt x="16" y="134"/>
                    <a:pt x="21" y="130"/>
                  </a:cubicBezTo>
                  <a:cubicBezTo>
                    <a:pt x="22" y="128"/>
                    <a:pt x="21" y="127"/>
                    <a:pt x="20" y="125"/>
                  </a:cubicBezTo>
                  <a:cubicBezTo>
                    <a:pt x="14" y="124"/>
                    <a:pt x="7" y="126"/>
                    <a:pt x="3" y="121"/>
                  </a:cubicBezTo>
                  <a:cubicBezTo>
                    <a:pt x="3" y="120"/>
                    <a:pt x="4" y="120"/>
                    <a:pt x="4" y="120"/>
                  </a:cubicBezTo>
                  <a:cubicBezTo>
                    <a:pt x="8" y="121"/>
                    <a:pt x="15" y="124"/>
                    <a:pt x="18" y="120"/>
                  </a:cubicBezTo>
                  <a:cubicBezTo>
                    <a:pt x="17" y="111"/>
                    <a:pt x="7" y="118"/>
                    <a:pt x="4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8" y="111"/>
                    <a:pt x="12" y="114"/>
                    <a:pt x="16" y="112"/>
                  </a:cubicBezTo>
                  <a:cubicBezTo>
                    <a:pt x="20" y="102"/>
                    <a:pt x="6" y="110"/>
                    <a:pt x="4" y="103"/>
                  </a:cubicBezTo>
                  <a:cubicBezTo>
                    <a:pt x="4" y="103"/>
                    <a:pt x="5" y="102"/>
                    <a:pt x="5" y="103"/>
                  </a:cubicBezTo>
                  <a:cubicBezTo>
                    <a:pt x="14" y="104"/>
                    <a:pt x="25" y="106"/>
                    <a:pt x="32" y="99"/>
                  </a:cubicBezTo>
                  <a:cubicBezTo>
                    <a:pt x="30" y="97"/>
                    <a:pt x="28" y="96"/>
                    <a:pt x="26" y="95"/>
                  </a:cubicBezTo>
                  <a:cubicBezTo>
                    <a:pt x="23" y="95"/>
                    <a:pt x="25" y="97"/>
                    <a:pt x="24" y="98"/>
                  </a:cubicBezTo>
                  <a:cubicBezTo>
                    <a:pt x="19" y="101"/>
                    <a:pt x="13" y="100"/>
                    <a:pt x="8" y="100"/>
                  </a:cubicBezTo>
                  <a:cubicBezTo>
                    <a:pt x="7" y="99"/>
                    <a:pt x="5" y="98"/>
                    <a:pt x="5" y="97"/>
                  </a:cubicBezTo>
                  <a:cubicBezTo>
                    <a:pt x="10" y="96"/>
                    <a:pt x="16" y="99"/>
                    <a:pt x="21" y="96"/>
                  </a:cubicBezTo>
                  <a:cubicBezTo>
                    <a:pt x="21" y="95"/>
                    <a:pt x="23" y="95"/>
                    <a:pt x="22" y="94"/>
                  </a:cubicBezTo>
                  <a:cubicBezTo>
                    <a:pt x="20" y="93"/>
                    <a:pt x="16" y="87"/>
                    <a:pt x="14" y="93"/>
                  </a:cubicBezTo>
                  <a:cubicBezTo>
                    <a:pt x="11" y="93"/>
                    <a:pt x="8" y="94"/>
                    <a:pt x="5" y="93"/>
                  </a:cubicBezTo>
                  <a:cubicBezTo>
                    <a:pt x="4" y="88"/>
                    <a:pt x="10" y="91"/>
                    <a:pt x="12" y="90"/>
                  </a:cubicBezTo>
                  <a:cubicBezTo>
                    <a:pt x="13" y="85"/>
                    <a:pt x="6" y="86"/>
                    <a:pt x="4" y="83"/>
                  </a:cubicBezTo>
                  <a:cubicBezTo>
                    <a:pt x="4" y="81"/>
                    <a:pt x="3" y="78"/>
                    <a:pt x="6" y="78"/>
                  </a:cubicBezTo>
                  <a:cubicBezTo>
                    <a:pt x="15" y="87"/>
                    <a:pt x="27" y="93"/>
                    <a:pt x="38" y="98"/>
                  </a:cubicBezTo>
                  <a:cubicBezTo>
                    <a:pt x="48" y="101"/>
                    <a:pt x="56" y="106"/>
                    <a:pt x="67" y="107"/>
                  </a:cubicBezTo>
                  <a:cubicBezTo>
                    <a:pt x="69" y="105"/>
                    <a:pt x="69" y="103"/>
                    <a:pt x="68" y="101"/>
                  </a:cubicBezTo>
                  <a:cubicBezTo>
                    <a:pt x="66" y="96"/>
                    <a:pt x="65" y="91"/>
                    <a:pt x="65" y="85"/>
                  </a:cubicBezTo>
                  <a:cubicBezTo>
                    <a:pt x="47" y="79"/>
                    <a:pt x="29" y="71"/>
                    <a:pt x="14" y="58"/>
                  </a:cubicBezTo>
                  <a:cubicBezTo>
                    <a:pt x="10" y="58"/>
                    <a:pt x="9" y="64"/>
                    <a:pt x="5" y="65"/>
                  </a:cubicBezTo>
                  <a:cubicBezTo>
                    <a:pt x="4" y="65"/>
                    <a:pt x="3" y="64"/>
                    <a:pt x="4" y="63"/>
                  </a:cubicBezTo>
                  <a:cubicBezTo>
                    <a:pt x="7" y="57"/>
                    <a:pt x="13" y="53"/>
                    <a:pt x="15" y="46"/>
                  </a:cubicBezTo>
                  <a:cubicBezTo>
                    <a:pt x="17" y="41"/>
                    <a:pt x="21" y="36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0"/>
                    <a:pt x="1524" y="30"/>
                    <a:pt x="1524" y="30"/>
                  </a:cubicBezTo>
                  <a:close/>
                  <a:moveTo>
                    <a:pt x="615" y="153"/>
                  </a:moveTo>
                  <a:cubicBezTo>
                    <a:pt x="620" y="149"/>
                    <a:pt x="623" y="156"/>
                    <a:pt x="626" y="157"/>
                  </a:cubicBezTo>
                  <a:cubicBezTo>
                    <a:pt x="632" y="159"/>
                    <a:pt x="638" y="158"/>
                    <a:pt x="641" y="152"/>
                  </a:cubicBezTo>
                  <a:cubicBezTo>
                    <a:pt x="642" y="147"/>
                    <a:pt x="640" y="142"/>
                    <a:pt x="636" y="139"/>
                  </a:cubicBezTo>
                  <a:cubicBezTo>
                    <a:pt x="630" y="143"/>
                    <a:pt x="621" y="142"/>
                    <a:pt x="615" y="142"/>
                  </a:cubicBezTo>
                  <a:cubicBezTo>
                    <a:pt x="608" y="136"/>
                    <a:pt x="608" y="136"/>
                    <a:pt x="608" y="136"/>
                  </a:cubicBezTo>
                  <a:cubicBezTo>
                    <a:pt x="605" y="138"/>
                    <a:pt x="601" y="139"/>
                    <a:pt x="598" y="142"/>
                  </a:cubicBezTo>
                  <a:cubicBezTo>
                    <a:pt x="602" y="148"/>
                    <a:pt x="608" y="152"/>
                    <a:pt x="615" y="153"/>
                  </a:cubicBezTo>
                  <a:close/>
                  <a:moveTo>
                    <a:pt x="559" y="167"/>
                  </a:moveTo>
                  <a:cubicBezTo>
                    <a:pt x="562" y="174"/>
                    <a:pt x="569" y="176"/>
                    <a:pt x="575" y="179"/>
                  </a:cubicBezTo>
                  <a:cubicBezTo>
                    <a:pt x="574" y="185"/>
                    <a:pt x="579" y="188"/>
                    <a:pt x="583" y="190"/>
                  </a:cubicBezTo>
                  <a:cubicBezTo>
                    <a:pt x="588" y="196"/>
                    <a:pt x="596" y="193"/>
                    <a:pt x="602" y="191"/>
                  </a:cubicBezTo>
                  <a:cubicBezTo>
                    <a:pt x="604" y="190"/>
                    <a:pt x="606" y="189"/>
                    <a:pt x="608" y="187"/>
                  </a:cubicBezTo>
                  <a:cubicBezTo>
                    <a:pt x="611" y="186"/>
                    <a:pt x="612" y="189"/>
                    <a:pt x="615" y="187"/>
                  </a:cubicBezTo>
                  <a:cubicBezTo>
                    <a:pt x="618" y="185"/>
                    <a:pt x="618" y="181"/>
                    <a:pt x="618" y="177"/>
                  </a:cubicBezTo>
                  <a:cubicBezTo>
                    <a:pt x="617" y="174"/>
                    <a:pt x="615" y="169"/>
                    <a:pt x="610" y="168"/>
                  </a:cubicBezTo>
                  <a:cubicBezTo>
                    <a:pt x="606" y="175"/>
                    <a:pt x="598" y="173"/>
                    <a:pt x="592" y="172"/>
                  </a:cubicBezTo>
                  <a:cubicBezTo>
                    <a:pt x="586" y="171"/>
                    <a:pt x="581" y="166"/>
                    <a:pt x="577" y="163"/>
                  </a:cubicBezTo>
                  <a:cubicBezTo>
                    <a:pt x="574" y="160"/>
                    <a:pt x="574" y="155"/>
                    <a:pt x="572" y="152"/>
                  </a:cubicBezTo>
                  <a:cubicBezTo>
                    <a:pt x="562" y="155"/>
                    <a:pt x="562" y="155"/>
                    <a:pt x="562" y="155"/>
                  </a:cubicBezTo>
                  <a:cubicBezTo>
                    <a:pt x="558" y="158"/>
                    <a:pt x="558" y="163"/>
                    <a:pt x="559" y="167"/>
                  </a:cubicBezTo>
                  <a:close/>
                  <a:moveTo>
                    <a:pt x="505" y="177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5" y="189"/>
                    <a:pt x="512" y="189"/>
                    <a:pt x="512" y="191"/>
                  </a:cubicBezTo>
                  <a:cubicBezTo>
                    <a:pt x="512" y="195"/>
                    <a:pt x="512" y="201"/>
                    <a:pt x="516" y="204"/>
                  </a:cubicBezTo>
                  <a:cubicBezTo>
                    <a:pt x="523" y="209"/>
                    <a:pt x="536" y="213"/>
                    <a:pt x="544" y="206"/>
                  </a:cubicBezTo>
                  <a:cubicBezTo>
                    <a:pt x="547" y="206"/>
                    <a:pt x="550" y="211"/>
                    <a:pt x="554" y="208"/>
                  </a:cubicBezTo>
                  <a:cubicBezTo>
                    <a:pt x="556" y="207"/>
                    <a:pt x="558" y="205"/>
                    <a:pt x="559" y="203"/>
                  </a:cubicBezTo>
                  <a:cubicBezTo>
                    <a:pt x="560" y="199"/>
                    <a:pt x="559" y="196"/>
                    <a:pt x="558" y="192"/>
                  </a:cubicBezTo>
                  <a:cubicBezTo>
                    <a:pt x="555" y="189"/>
                    <a:pt x="551" y="192"/>
                    <a:pt x="547" y="191"/>
                  </a:cubicBezTo>
                  <a:cubicBezTo>
                    <a:pt x="537" y="190"/>
                    <a:pt x="529" y="182"/>
                    <a:pt x="525" y="173"/>
                  </a:cubicBezTo>
                  <a:cubicBezTo>
                    <a:pt x="523" y="169"/>
                    <a:pt x="524" y="163"/>
                    <a:pt x="526" y="159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0" y="158"/>
                    <a:pt x="514" y="157"/>
                    <a:pt x="509" y="157"/>
                  </a:cubicBezTo>
                  <a:cubicBezTo>
                    <a:pt x="507" y="164"/>
                    <a:pt x="497" y="169"/>
                    <a:pt x="505" y="177"/>
                  </a:cubicBezTo>
                  <a:close/>
                  <a:moveTo>
                    <a:pt x="458" y="182"/>
                  </a:moveTo>
                  <a:cubicBezTo>
                    <a:pt x="461" y="188"/>
                    <a:pt x="466" y="195"/>
                    <a:pt x="473" y="196"/>
                  </a:cubicBezTo>
                  <a:cubicBezTo>
                    <a:pt x="480" y="194"/>
                    <a:pt x="481" y="203"/>
                    <a:pt x="486" y="204"/>
                  </a:cubicBezTo>
                  <a:cubicBezTo>
                    <a:pt x="489" y="204"/>
                    <a:pt x="493" y="204"/>
                    <a:pt x="494" y="201"/>
                  </a:cubicBezTo>
                  <a:cubicBezTo>
                    <a:pt x="496" y="197"/>
                    <a:pt x="495" y="191"/>
                    <a:pt x="492" y="187"/>
                  </a:cubicBezTo>
                  <a:cubicBezTo>
                    <a:pt x="489" y="184"/>
                    <a:pt x="485" y="185"/>
                    <a:pt x="482" y="184"/>
                  </a:cubicBezTo>
                  <a:cubicBezTo>
                    <a:pt x="475" y="178"/>
                    <a:pt x="471" y="171"/>
                    <a:pt x="473" y="163"/>
                  </a:cubicBezTo>
                  <a:cubicBezTo>
                    <a:pt x="474" y="158"/>
                    <a:pt x="479" y="157"/>
                    <a:pt x="482" y="154"/>
                  </a:cubicBezTo>
                  <a:cubicBezTo>
                    <a:pt x="477" y="151"/>
                    <a:pt x="470" y="150"/>
                    <a:pt x="464" y="148"/>
                  </a:cubicBezTo>
                  <a:cubicBezTo>
                    <a:pt x="461" y="150"/>
                    <a:pt x="459" y="154"/>
                    <a:pt x="459" y="158"/>
                  </a:cubicBezTo>
                  <a:cubicBezTo>
                    <a:pt x="464" y="166"/>
                    <a:pt x="464" y="166"/>
                    <a:pt x="464" y="166"/>
                  </a:cubicBezTo>
                  <a:cubicBezTo>
                    <a:pt x="460" y="170"/>
                    <a:pt x="455" y="176"/>
                    <a:pt x="458" y="182"/>
                  </a:cubicBezTo>
                  <a:close/>
                  <a:moveTo>
                    <a:pt x="422" y="133"/>
                  </a:moveTo>
                  <a:cubicBezTo>
                    <a:pt x="417" y="134"/>
                    <a:pt x="412" y="135"/>
                    <a:pt x="410" y="140"/>
                  </a:cubicBezTo>
                  <a:cubicBezTo>
                    <a:pt x="408" y="144"/>
                    <a:pt x="409" y="150"/>
                    <a:pt x="411" y="154"/>
                  </a:cubicBezTo>
                  <a:cubicBezTo>
                    <a:pt x="412" y="159"/>
                    <a:pt x="419" y="161"/>
                    <a:pt x="421" y="165"/>
                  </a:cubicBezTo>
                  <a:cubicBezTo>
                    <a:pt x="420" y="167"/>
                    <a:pt x="418" y="168"/>
                    <a:pt x="419" y="170"/>
                  </a:cubicBezTo>
                  <a:cubicBezTo>
                    <a:pt x="419" y="173"/>
                    <a:pt x="421" y="175"/>
                    <a:pt x="423" y="177"/>
                  </a:cubicBezTo>
                  <a:cubicBezTo>
                    <a:pt x="430" y="180"/>
                    <a:pt x="436" y="177"/>
                    <a:pt x="443" y="175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6" y="169"/>
                    <a:pt x="447" y="164"/>
                    <a:pt x="445" y="161"/>
                  </a:cubicBezTo>
                  <a:cubicBezTo>
                    <a:pt x="439" y="161"/>
                    <a:pt x="431" y="161"/>
                    <a:pt x="427" y="156"/>
                  </a:cubicBezTo>
                  <a:cubicBezTo>
                    <a:pt x="424" y="152"/>
                    <a:pt x="426" y="147"/>
                    <a:pt x="428" y="142"/>
                  </a:cubicBezTo>
                  <a:cubicBezTo>
                    <a:pt x="430" y="139"/>
                    <a:pt x="435" y="137"/>
                    <a:pt x="438" y="135"/>
                  </a:cubicBezTo>
                  <a:cubicBezTo>
                    <a:pt x="436" y="131"/>
                    <a:pt x="432" y="128"/>
                    <a:pt x="428" y="127"/>
                  </a:cubicBezTo>
                  <a:cubicBezTo>
                    <a:pt x="426" y="128"/>
                    <a:pt x="423" y="130"/>
                    <a:pt x="422" y="133"/>
                  </a:cubicBezTo>
                  <a:close/>
                  <a:moveTo>
                    <a:pt x="38" y="161"/>
                  </a:moveTo>
                  <a:cubicBezTo>
                    <a:pt x="37" y="161"/>
                    <a:pt x="36" y="161"/>
                    <a:pt x="36" y="162"/>
                  </a:cubicBezTo>
                  <a:cubicBezTo>
                    <a:pt x="36" y="164"/>
                    <a:pt x="40" y="164"/>
                    <a:pt x="40" y="162"/>
                  </a:cubicBezTo>
                  <a:cubicBezTo>
                    <a:pt x="40" y="161"/>
                    <a:pt x="39" y="160"/>
                    <a:pt x="38" y="161"/>
                  </a:cubicBezTo>
                  <a:close/>
                  <a:moveTo>
                    <a:pt x="70" y="144"/>
                  </a:moveTo>
                  <a:cubicBezTo>
                    <a:pt x="64" y="144"/>
                    <a:pt x="64" y="152"/>
                    <a:pt x="58" y="152"/>
                  </a:cubicBezTo>
                  <a:cubicBezTo>
                    <a:pt x="55" y="153"/>
                    <a:pt x="50" y="153"/>
                    <a:pt x="46" y="153"/>
                  </a:cubicBezTo>
                  <a:cubicBezTo>
                    <a:pt x="45" y="155"/>
                    <a:pt x="43" y="158"/>
                    <a:pt x="42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4" y="159"/>
                    <a:pt x="64" y="155"/>
                    <a:pt x="72" y="146"/>
                  </a:cubicBezTo>
                  <a:cubicBezTo>
                    <a:pt x="72" y="145"/>
                    <a:pt x="71" y="144"/>
                    <a:pt x="70" y="144"/>
                  </a:cubicBezTo>
                  <a:close/>
                  <a:moveTo>
                    <a:pt x="86" y="136"/>
                  </a:moveTo>
                  <a:cubicBezTo>
                    <a:pt x="84" y="141"/>
                    <a:pt x="79" y="141"/>
                    <a:pt x="76" y="145"/>
                  </a:cubicBezTo>
                  <a:cubicBezTo>
                    <a:pt x="70" y="158"/>
                    <a:pt x="55" y="161"/>
                    <a:pt x="42" y="166"/>
                  </a:cubicBezTo>
                  <a:cubicBezTo>
                    <a:pt x="39" y="168"/>
                    <a:pt x="31" y="163"/>
                    <a:pt x="30" y="170"/>
                  </a:cubicBezTo>
                  <a:cubicBezTo>
                    <a:pt x="32" y="171"/>
                    <a:pt x="36" y="171"/>
                    <a:pt x="38" y="170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69" y="159"/>
                    <a:pt x="80" y="149"/>
                    <a:pt x="89" y="138"/>
                  </a:cubicBezTo>
                  <a:cubicBezTo>
                    <a:pt x="90" y="136"/>
                    <a:pt x="91" y="134"/>
                    <a:pt x="91" y="132"/>
                  </a:cubicBezTo>
                  <a:cubicBezTo>
                    <a:pt x="87" y="129"/>
                    <a:pt x="88" y="135"/>
                    <a:pt x="86" y="136"/>
                  </a:cubicBezTo>
                  <a:close/>
                  <a:moveTo>
                    <a:pt x="34" y="100"/>
                  </a:moveTo>
                  <a:cubicBezTo>
                    <a:pt x="35" y="106"/>
                    <a:pt x="25" y="103"/>
                    <a:pt x="28" y="108"/>
                  </a:cubicBezTo>
                  <a:cubicBezTo>
                    <a:pt x="32" y="113"/>
                    <a:pt x="38" y="110"/>
                    <a:pt x="43" y="110"/>
                  </a:cubicBezTo>
                  <a:cubicBezTo>
                    <a:pt x="44" y="108"/>
                    <a:pt x="47" y="108"/>
                    <a:pt x="48" y="106"/>
                  </a:cubicBezTo>
                  <a:cubicBezTo>
                    <a:pt x="44" y="104"/>
                    <a:pt x="39" y="101"/>
                    <a:pt x="34" y="100"/>
                  </a:cubicBezTo>
                  <a:close/>
                  <a:moveTo>
                    <a:pt x="53" y="107"/>
                  </a:moveTo>
                  <a:cubicBezTo>
                    <a:pt x="49" y="110"/>
                    <a:pt x="45" y="115"/>
                    <a:pt x="39" y="114"/>
                  </a:cubicBezTo>
                  <a:cubicBezTo>
                    <a:pt x="39" y="114"/>
                    <a:pt x="39" y="115"/>
                    <a:pt x="39" y="115"/>
                  </a:cubicBezTo>
                  <a:cubicBezTo>
                    <a:pt x="42" y="115"/>
                    <a:pt x="45" y="117"/>
                    <a:pt x="48" y="115"/>
                  </a:cubicBezTo>
                  <a:cubicBezTo>
                    <a:pt x="51" y="113"/>
                    <a:pt x="55" y="113"/>
                    <a:pt x="56" y="109"/>
                  </a:cubicBezTo>
                  <a:cubicBezTo>
                    <a:pt x="55" y="108"/>
                    <a:pt x="54" y="107"/>
                    <a:pt x="53" y="107"/>
                  </a:cubicBezTo>
                  <a:close/>
                  <a:moveTo>
                    <a:pt x="61" y="110"/>
                  </a:moveTo>
                  <a:cubicBezTo>
                    <a:pt x="60" y="110"/>
                    <a:pt x="60" y="111"/>
                    <a:pt x="60" y="112"/>
                  </a:cubicBezTo>
                  <a:cubicBezTo>
                    <a:pt x="61" y="112"/>
                    <a:pt x="62" y="111"/>
                    <a:pt x="63" y="111"/>
                  </a:cubicBezTo>
                  <a:cubicBezTo>
                    <a:pt x="63" y="111"/>
                    <a:pt x="62" y="110"/>
                    <a:pt x="61" y="110"/>
                  </a:cubicBezTo>
                  <a:close/>
                  <a:moveTo>
                    <a:pt x="247" y="39"/>
                  </a:moveTo>
                  <a:cubicBezTo>
                    <a:pt x="259" y="52"/>
                    <a:pt x="273" y="60"/>
                    <a:pt x="288" y="66"/>
                  </a:cubicBezTo>
                  <a:cubicBezTo>
                    <a:pt x="306" y="73"/>
                    <a:pt x="327" y="76"/>
                    <a:pt x="346" y="78"/>
                  </a:cubicBezTo>
                  <a:cubicBezTo>
                    <a:pt x="353" y="76"/>
                    <a:pt x="360" y="79"/>
                    <a:pt x="367" y="77"/>
                  </a:cubicBezTo>
                  <a:cubicBezTo>
                    <a:pt x="380" y="75"/>
                    <a:pt x="392" y="71"/>
                    <a:pt x="403" y="65"/>
                  </a:cubicBezTo>
                  <a:cubicBezTo>
                    <a:pt x="416" y="60"/>
                    <a:pt x="429" y="50"/>
                    <a:pt x="438" y="40"/>
                  </a:cubicBezTo>
                  <a:cubicBezTo>
                    <a:pt x="439" y="37"/>
                    <a:pt x="444" y="34"/>
                    <a:pt x="442" y="32"/>
                  </a:cubicBezTo>
                  <a:cubicBezTo>
                    <a:pt x="436" y="33"/>
                    <a:pt x="429" y="28"/>
                    <a:pt x="426" y="34"/>
                  </a:cubicBezTo>
                  <a:cubicBezTo>
                    <a:pt x="423" y="41"/>
                    <a:pt x="415" y="46"/>
                    <a:pt x="410" y="52"/>
                  </a:cubicBezTo>
                  <a:cubicBezTo>
                    <a:pt x="395" y="60"/>
                    <a:pt x="379" y="67"/>
                    <a:pt x="362" y="66"/>
                  </a:cubicBezTo>
                  <a:cubicBezTo>
                    <a:pt x="324" y="69"/>
                    <a:pt x="289" y="55"/>
                    <a:pt x="259" y="37"/>
                  </a:cubicBezTo>
                  <a:cubicBezTo>
                    <a:pt x="255" y="35"/>
                    <a:pt x="252" y="32"/>
                    <a:pt x="248" y="31"/>
                  </a:cubicBezTo>
                  <a:cubicBezTo>
                    <a:pt x="246" y="32"/>
                    <a:pt x="247" y="36"/>
                    <a:pt x="244" y="38"/>
                  </a:cubicBezTo>
                  <a:cubicBezTo>
                    <a:pt x="244" y="39"/>
                    <a:pt x="246" y="39"/>
                    <a:pt x="247" y="39"/>
                  </a:cubicBezTo>
                  <a:close/>
                  <a:moveTo>
                    <a:pt x="246" y="52"/>
                  </a:moveTo>
                  <a:cubicBezTo>
                    <a:pt x="256" y="65"/>
                    <a:pt x="273" y="73"/>
                    <a:pt x="288" y="82"/>
                  </a:cubicBezTo>
                  <a:cubicBezTo>
                    <a:pt x="319" y="91"/>
                    <a:pt x="356" y="96"/>
                    <a:pt x="388" y="87"/>
                  </a:cubicBezTo>
                  <a:cubicBezTo>
                    <a:pt x="399" y="83"/>
                    <a:pt x="411" y="80"/>
                    <a:pt x="420" y="73"/>
                  </a:cubicBezTo>
                  <a:cubicBezTo>
                    <a:pt x="427" y="67"/>
                    <a:pt x="434" y="64"/>
                    <a:pt x="440" y="59"/>
                  </a:cubicBezTo>
                  <a:cubicBezTo>
                    <a:pt x="448" y="51"/>
                    <a:pt x="454" y="40"/>
                    <a:pt x="464" y="33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59" y="32"/>
                    <a:pt x="453" y="30"/>
                    <a:pt x="449" y="33"/>
                  </a:cubicBezTo>
                  <a:cubicBezTo>
                    <a:pt x="438" y="49"/>
                    <a:pt x="420" y="61"/>
                    <a:pt x="403" y="69"/>
                  </a:cubicBezTo>
                  <a:cubicBezTo>
                    <a:pt x="390" y="77"/>
                    <a:pt x="374" y="79"/>
                    <a:pt x="359" y="80"/>
                  </a:cubicBezTo>
                  <a:cubicBezTo>
                    <a:pt x="335" y="81"/>
                    <a:pt x="310" y="77"/>
                    <a:pt x="288" y="69"/>
                  </a:cubicBezTo>
                  <a:cubicBezTo>
                    <a:pt x="280" y="66"/>
                    <a:pt x="273" y="62"/>
                    <a:pt x="265" y="58"/>
                  </a:cubicBezTo>
                  <a:cubicBezTo>
                    <a:pt x="258" y="53"/>
                    <a:pt x="252" y="49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6"/>
                    <a:pt x="240" y="51"/>
                    <a:pt x="246" y="52"/>
                  </a:cubicBezTo>
                  <a:close/>
                  <a:moveTo>
                    <a:pt x="256" y="31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79" y="44"/>
                    <a:pt x="291" y="51"/>
                    <a:pt x="305" y="56"/>
                  </a:cubicBezTo>
                  <a:cubicBezTo>
                    <a:pt x="327" y="63"/>
                    <a:pt x="355" y="66"/>
                    <a:pt x="379" y="61"/>
                  </a:cubicBezTo>
                  <a:cubicBezTo>
                    <a:pt x="391" y="57"/>
                    <a:pt x="403" y="55"/>
                    <a:pt x="412" y="45"/>
                  </a:cubicBezTo>
                  <a:cubicBezTo>
                    <a:pt x="415" y="40"/>
                    <a:pt x="422" y="38"/>
                    <a:pt x="422" y="32"/>
                  </a:cubicBezTo>
                  <a:cubicBezTo>
                    <a:pt x="416" y="32"/>
                    <a:pt x="409" y="30"/>
                    <a:pt x="403" y="32"/>
                  </a:cubicBezTo>
                  <a:cubicBezTo>
                    <a:pt x="400" y="38"/>
                    <a:pt x="394" y="39"/>
                    <a:pt x="388" y="43"/>
                  </a:cubicBezTo>
                  <a:cubicBezTo>
                    <a:pt x="380" y="45"/>
                    <a:pt x="373" y="49"/>
                    <a:pt x="365" y="50"/>
                  </a:cubicBezTo>
                  <a:cubicBezTo>
                    <a:pt x="334" y="56"/>
                    <a:pt x="300" y="48"/>
                    <a:pt x="275" y="30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0" y="30"/>
                    <a:pt x="258" y="31"/>
                    <a:pt x="256" y="31"/>
                  </a:cubicBezTo>
                  <a:close/>
                  <a:moveTo>
                    <a:pt x="297" y="30"/>
                  </a:moveTo>
                  <a:cubicBezTo>
                    <a:pt x="292" y="30"/>
                    <a:pt x="288" y="31"/>
                    <a:pt x="284" y="31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300" y="43"/>
                    <a:pt x="321" y="48"/>
                    <a:pt x="342" y="49"/>
                  </a:cubicBezTo>
                  <a:cubicBezTo>
                    <a:pt x="362" y="49"/>
                    <a:pt x="381" y="45"/>
                    <a:pt x="396" y="34"/>
                  </a:cubicBezTo>
                  <a:cubicBezTo>
                    <a:pt x="396" y="32"/>
                    <a:pt x="395" y="31"/>
                    <a:pt x="394" y="31"/>
                  </a:cubicBezTo>
                  <a:cubicBezTo>
                    <a:pt x="371" y="31"/>
                    <a:pt x="371" y="31"/>
                    <a:pt x="371" y="31"/>
                  </a:cubicBezTo>
                  <a:cubicBezTo>
                    <a:pt x="355" y="40"/>
                    <a:pt x="329" y="42"/>
                    <a:pt x="312" y="33"/>
                  </a:cubicBezTo>
                  <a:cubicBezTo>
                    <a:pt x="309" y="31"/>
                    <a:pt x="305" y="30"/>
                    <a:pt x="301" y="30"/>
                  </a:cubicBezTo>
                  <a:lnTo>
                    <a:pt x="297" y="30"/>
                  </a:lnTo>
                  <a:close/>
                  <a:moveTo>
                    <a:pt x="361" y="32"/>
                  </a:moveTo>
                  <a:cubicBezTo>
                    <a:pt x="347" y="30"/>
                    <a:pt x="333" y="30"/>
                    <a:pt x="318" y="31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27" y="37"/>
                    <a:pt x="341" y="35"/>
                    <a:pt x="351" y="35"/>
                  </a:cubicBezTo>
                  <a:cubicBezTo>
                    <a:pt x="355" y="34"/>
                    <a:pt x="358" y="33"/>
                    <a:pt x="361" y="32"/>
                  </a:cubicBezTo>
                  <a:close/>
                  <a:moveTo>
                    <a:pt x="594" y="33"/>
                  </a:moveTo>
                  <a:cubicBezTo>
                    <a:pt x="590" y="32"/>
                    <a:pt x="586" y="31"/>
                    <a:pt x="583" y="34"/>
                  </a:cubicBezTo>
                  <a:cubicBezTo>
                    <a:pt x="587" y="40"/>
                    <a:pt x="594" y="44"/>
                    <a:pt x="599" y="49"/>
                  </a:cubicBezTo>
                  <a:cubicBezTo>
                    <a:pt x="603" y="49"/>
                    <a:pt x="602" y="45"/>
                    <a:pt x="604" y="43"/>
                  </a:cubicBezTo>
                  <a:cubicBezTo>
                    <a:pt x="601" y="39"/>
                    <a:pt x="597" y="36"/>
                    <a:pt x="594" y="33"/>
                  </a:cubicBezTo>
                  <a:close/>
                  <a:moveTo>
                    <a:pt x="606" y="39"/>
                  </a:moveTo>
                  <a:cubicBezTo>
                    <a:pt x="609" y="37"/>
                    <a:pt x="611" y="36"/>
                    <a:pt x="613" y="34"/>
                  </a:cubicBezTo>
                  <a:cubicBezTo>
                    <a:pt x="610" y="32"/>
                    <a:pt x="605" y="31"/>
                    <a:pt x="602" y="33"/>
                  </a:cubicBezTo>
                  <a:cubicBezTo>
                    <a:pt x="601" y="36"/>
                    <a:pt x="605" y="37"/>
                    <a:pt x="606" y="39"/>
                  </a:cubicBezTo>
                  <a:close/>
                  <a:moveTo>
                    <a:pt x="600" y="54"/>
                  </a:moveTo>
                  <a:cubicBezTo>
                    <a:pt x="591" y="48"/>
                    <a:pt x="583" y="41"/>
                    <a:pt x="577" y="33"/>
                  </a:cubicBezTo>
                  <a:cubicBezTo>
                    <a:pt x="571" y="32"/>
                    <a:pt x="564" y="31"/>
                    <a:pt x="559" y="33"/>
                  </a:cubicBezTo>
                  <a:cubicBezTo>
                    <a:pt x="559" y="34"/>
                    <a:pt x="559" y="34"/>
                    <a:pt x="559" y="34"/>
                  </a:cubicBezTo>
                  <a:cubicBezTo>
                    <a:pt x="570" y="41"/>
                    <a:pt x="580" y="49"/>
                    <a:pt x="589" y="57"/>
                  </a:cubicBezTo>
                  <a:cubicBezTo>
                    <a:pt x="593" y="58"/>
                    <a:pt x="598" y="60"/>
                    <a:pt x="600" y="56"/>
                  </a:cubicBezTo>
                  <a:lnTo>
                    <a:pt x="600" y="54"/>
                  </a:lnTo>
                  <a:close/>
                  <a:moveTo>
                    <a:pt x="637" y="65"/>
                  </a:moveTo>
                  <a:cubicBezTo>
                    <a:pt x="639" y="64"/>
                    <a:pt x="642" y="64"/>
                    <a:pt x="643" y="61"/>
                  </a:cubicBezTo>
                  <a:cubicBezTo>
                    <a:pt x="644" y="58"/>
                    <a:pt x="643" y="54"/>
                    <a:pt x="641" y="52"/>
                  </a:cubicBezTo>
                  <a:cubicBezTo>
                    <a:pt x="638" y="49"/>
                    <a:pt x="635" y="51"/>
                    <a:pt x="632" y="52"/>
                  </a:cubicBezTo>
                  <a:cubicBezTo>
                    <a:pt x="625" y="56"/>
                    <a:pt x="629" y="64"/>
                    <a:pt x="626" y="69"/>
                  </a:cubicBezTo>
                  <a:cubicBezTo>
                    <a:pt x="639" y="87"/>
                    <a:pt x="662" y="90"/>
                    <a:pt x="681" y="96"/>
                  </a:cubicBezTo>
                  <a:cubicBezTo>
                    <a:pt x="697" y="98"/>
                    <a:pt x="716" y="98"/>
                    <a:pt x="732" y="93"/>
                  </a:cubicBezTo>
                  <a:cubicBezTo>
                    <a:pt x="738" y="92"/>
                    <a:pt x="742" y="88"/>
                    <a:pt x="747" y="86"/>
                  </a:cubicBezTo>
                  <a:cubicBezTo>
                    <a:pt x="768" y="77"/>
                    <a:pt x="783" y="58"/>
                    <a:pt x="790" y="38"/>
                  </a:cubicBezTo>
                  <a:cubicBezTo>
                    <a:pt x="790" y="36"/>
                    <a:pt x="790" y="32"/>
                    <a:pt x="787" y="32"/>
                  </a:cubicBezTo>
                  <a:cubicBezTo>
                    <a:pt x="784" y="33"/>
                    <a:pt x="779" y="31"/>
                    <a:pt x="779" y="36"/>
                  </a:cubicBezTo>
                  <a:cubicBezTo>
                    <a:pt x="772" y="57"/>
                    <a:pt x="752" y="79"/>
                    <a:pt x="728" y="83"/>
                  </a:cubicBezTo>
                  <a:cubicBezTo>
                    <a:pt x="720" y="87"/>
                    <a:pt x="710" y="86"/>
                    <a:pt x="702" y="88"/>
                  </a:cubicBezTo>
                  <a:cubicBezTo>
                    <a:pt x="685" y="89"/>
                    <a:pt x="669" y="84"/>
                    <a:pt x="655" y="79"/>
                  </a:cubicBezTo>
                  <a:cubicBezTo>
                    <a:pt x="647" y="81"/>
                    <a:pt x="641" y="76"/>
                    <a:pt x="636" y="71"/>
                  </a:cubicBezTo>
                  <a:cubicBezTo>
                    <a:pt x="635" y="69"/>
                    <a:pt x="636" y="67"/>
                    <a:pt x="637" y="65"/>
                  </a:cubicBezTo>
                  <a:close/>
                  <a:moveTo>
                    <a:pt x="624" y="75"/>
                  </a:moveTo>
                  <a:cubicBezTo>
                    <a:pt x="623" y="76"/>
                    <a:pt x="620" y="77"/>
                    <a:pt x="621" y="79"/>
                  </a:cubicBezTo>
                  <a:cubicBezTo>
                    <a:pt x="623" y="89"/>
                    <a:pt x="634" y="93"/>
                    <a:pt x="641" y="98"/>
                  </a:cubicBezTo>
                  <a:cubicBezTo>
                    <a:pt x="669" y="112"/>
                    <a:pt x="707" y="116"/>
                    <a:pt x="737" y="105"/>
                  </a:cubicBezTo>
                  <a:cubicBezTo>
                    <a:pt x="754" y="96"/>
                    <a:pt x="773" y="88"/>
                    <a:pt x="787" y="72"/>
                  </a:cubicBezTo>
                  <a:cubicBezTo>
                    <a:pt x="795" y="60"/>
                    <a:pt x="803" y="49"/>
                    <a:pt x="806" y="35"/>
                  </a:cubicBezTo>
                  <a:cubicBezTo>
                    <a:pt x="804" y="31"/>
                    <a:pt x="799" y="33"/>
                    <a:pt x="795" y="33"/>
                  </a:cubicBezTo>
                  <a:cubicBezTo>
                    <a:pt x="794" y="34"/>
                    <a:pt x="795" y="37"/>
                    <a:pt x="794" y="39"/>
                  </a:cubicBezTo>
                  <a:cubicBezTo>
                    <a:pt x="786" y="68"/>
                    <a:pt x="756" y="90"/>
                    <a:pt x="728" y="98"/>
                  </a:cubicBezTo>
                  <a:cubicBezTo>
                    <a:pt x="712" y="102"/>
                    <a:pt x="694" y="102"/>
                    <a:pt x="677" y="99"/>
                  </a:cubicBezTo>
                  <a:cubicBezTo>
                    <a:pt x="659" y="93"/>
                    <a:pt x="639" y="89"/>
                    <a:pt x="624" y="75"/>
                  </a:cubicBezTo>
                  <a:close/>
                  <a:moveTo>
                    <a:pt x="665" y="79"/>
                  </a:moveTo>
                  <a:cubicBezTo>
                    <a:pt x="693" y="89"/>
                    <a:pt x="727" y="85"/>
                    <a:pt x="751" y="69"/>
                  </a:cubicBezTo>
                  <a:cubicBezTo>
                    <a:pt x="760" y="59"/>
                    <a:pt x="772" y="49"/>
                    <a:pt x="774" y="36"/>
                  </a:cubicBezTo>
                  <a:cubicBezTo>
                    <a:pt x="776" y="32"/>
                    <a:pt x="771" y="33"/>
                    <a:pt x="768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57" y="52"/>
                    <a:pt x="738" y="65"/>
                    <a:pt x="719" y="71"/>
                  </a:cubicBezTo>
                  <a:cubicBezTo>
                    <a:pt x="710" y="72"/>
                    <a:pt x="703" y="75"/>
                    <a:pt x="694" y="73"/>
                  </a:cubicBezTo>
                  <a:cubicBezTo>
                    <a:pt x="689" y="74"/>
                    <a:pt x="683" y="73"/>
                    <a:pt x="677" y="72"/>
                  </a:cubicBezTo>
                  <a:cubicBezTo>
                    <a:pt x="674" y="70"/>
                    <a:pt x="670" y="70"/>
                    <a:pt x="666" y="69"/>
                  </a:cubicBezTo>
                  <a:cubicBezTo>
                    <a:pt x="666" y="73"/>
                    <a:pt x="660" y="76"/>
                    <a:pt x="665" y="79"/>
                  </a:cubicBezTo>
                  <a:close/>
                  <a:moveTo>
                    <a:pt x="718" y="67"/>
                  </a:moveTo>
                  <a:cubicBezTo>
                    <a:pt x="725" y="65"/>
                    <a:pt x="725" y="65"/>
                    <a:pt x="725" y="65"/>
                  </a:cubicBezTo>
                  <a:cubicBezTo>
                    <a:pt x="739" y="59"/>
                    <a:pt x="754" y="49"/>
                    <a:pt x="760" y="34"/>
                  </a:cubicBezTo>
                  <a:cubicBezTo>
                    <a:pt x="757" y="31"/>
                    <a:pt x="752" y="33"/>
                    <a:pt x="748" y="33"/>
                  </a:cubicBezTo>
                  <a:cubicBezTo>
                    <a:pt x="740" y="52"/>
                    <a:pt x="719" y="57"/>
                    <a:pt x="701" y="61"/>
                  </a:cubicBezTo>
                  <a:cubicBezTo>
                    <a:pt x="689" y="61"/>
                    <a:pt x="679" y="60"/>
                    <a:pt x="670" y="56"/>
                  </a:cubicBezTo>
                  <a:cubicBezTo>
                    <a:pt x="668" y="58"/>
                    <a:pt x="667" y="61"/>
                    <a:pt x="665" y="63"/>
                  </a:cubicBezTo>
                  <a:cubicBezTo>
                    <a:pt x="680" y="72"/>
                    <a:pt x="701" y="72"/>
                    <a:pt x="718" y="67"/>
                  </a:cubicBezTo>
                  <a:close/>
                  <a:moveTo>
                    <a:pt x="669" y="51"/>
                  </a:moveTo>
                  <a:cubicBezTo>
                    <a:pt x="690" y="63"/>
                    <a:pt x="718" y="56"/>
                    <a:pt x="736" y="44"/>
                  </a:cubicBezTo>
                  <a:cubicBezTo>
                    <a:pt x="738" y="40"/>
                    <a:pt x="742" y="37"/>
                    <a:pt x="741" y="34"/>
                  </a:cubicBezTo>
                  <a:cubicBezTo>
                    <a:pt x="737" y="32"/>
                    <a:pt x="734" y="32"/>
                    <a:pt x="730" y="33"/>
                  </a:cubicBezTo>
                  <a:cubicBezTo>
                    <a:pt x="722" y="45"/>
                    <a:pt x="707" y="48"/>
                    <a:pt x="693" y="49"/>
                  </a:cubicBezTo>
                  <a:cubicBezTo>
                    <a:pt x="685" y="49"/>
                    <a:pt x="675" y="49"/>
                    <a:pt x="669" y="44"/>
                  </a:cubicBezTo>
                  <a:cubicBezTo>
                    <a:pt x="667" y="44"/>
                    <a:pt x="667" y="44"/>
                    <a:pt x="667" y="44"/>
                  </a:cubicBezTo>
                  <a:lnTo>
                    <a:pt x="669" y="51"/>
                  </a:lnTo>
                  <a:close/>
                  <a:moveTo>
                    <a:pt x="668" y="39"/>
                  </a:moveTo>
                  <a:cubicBezTo>
                    <a:pt x="682" y="49"/>
                    <a:pt x="702" y="46"/>
                    <a:pt x="717" y="40"/>
                  </a:cubicBezTo>
                  <a:cubicBezTo>
                    <a:pt x="719" y="38"/>
                    <a:pt x="722" y="37"/>
                    <a:pt x="724" y="34"/>
                  </a:cubicBezTo>
                  <a:cubicBezTo>
                    <a:pt x="724" y="33"/>
                    <a:pt x="724" y="33"/>
                    <a:pt x="724" y="33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07" y="37"/>
                    <a:pt x="700" y="37"/>
                    <a:pt x="692" y="38"/>
                  </a:cubicBezTo>
                  <a:cubicBezTo>
                    <a:pt x="684" y="38"/>
                    <a:pt x="676" y="35"/>
                    <a:pt x="669" y="32"/>
                  </a:cubicBezTo>
                  <a:cubicBezTo>
                    <a:pt x="658" y="33"/>
                    <a:pt x="658" y="33"/>
                    <a:pt x="658" y="33"/>
                  </a:cubicBezTo>
                  <a:cubicBezTo>
                    <a:pt x="660" y="36"/>
                    <a:pt x="663" y="39"/>
                    <a:pt x="668" y="39"/>
                  </a:cubicBezTo>
                  <a:close/>
                  <a:moveTo>
                    <a:pt x="694" y="34"/>
                  </a:moveTo>
                  <a:cubicBezTo>
                    <a:pt x="693" y="32"/>
                    <a:pt x="689" y="32"/>
                    <a:pt x="687" y="33"/>
                  </a:cubicBezTo>
                  <a:cubicBezTo>
                    <a:pt x="689" y="33"/>
                    <a:pt x="692" y="35"/>
                    <a:pt x="694" y="34"/>
                  </a:cubicBezTo>
                  <a:close/>
                  <a:moveTo>
                    <a:pt x="766" y="127"/>
                  </a:moveTo>
                  <a:cubicBezTo>
                    <a:pt x="778" y="137"/>
                    <a:pt x="791" y="146"/>
                    <a:pt x="805" y="152"/>
                  </a:cubicBezTo>
                  <a:cubicBezTo>
                    <a:pt x="808" y="152"/>
                    <a:pt x="810" y="154"/>
                    <a:pt x="812" y="154"/>
                  </a:cubicBezTo>
                  <a:cubicBezTo>
                    <a:pt x="814" y="152"/>
                    <a:pt x="816" y="150"/>
                    <a:pt x="817" y="148"/>
                  </a:cubicBezTo>
                  <a:cubicBezTo>
                    <a:pt x="800" y="143"/>
                    <a:pt x="785" y="131"/>
                    <a:pt x="770" y="121"/>
                  </a:cubicBezTo>
                  <a:cubicBezTo>
                    <a:pt x="767" y="121"/>
                    <a:pt x="765" y="123"/>
                    <a:pt x="764" y="124"/>
                  </a:cubicBezTo>
                  <a:lnTo>
                    <a:pt x="766" y="127"/>
                  </a:lnTo>
                  <a:close/>
                  <a:moveTo>
                    <a:pt x="760" y="126"/>
                  </a:moveTo>
                  <a:cubicBezTo>
                    <a:pt x="758" y="126"/>
                    <a:pt x="756" y="126"/>
                    <a:pt x="755" y="127"/>
                  </a:cubicBezTo>
                  <a:cubicBezTo>
                    <a:pt x="760" y="136"/>
                    <a:pt x="769" y="140"/>
                    <a:pt x="776" y="148"/>
                  </a:cubicBezTo>
                  <a:cubicBezTo>
                    <a:pt x="787" y="154"/>
                    <a:pt x="798" y="163"/>
                    <a:pt x="812" y="164"/>
                  </a:cubicBezTo>
                  <a:cubicBezTo>
                    <a:pt x="812" y="157"/>
                    <a:pt x="812" y="157"/>
                    <a:pt x="812" y="157"/>
                  </a:cubicBezTo>
                  <a:cubicBezTo>
                    <a:pt x="796" y="156"/>
                    <a:pt x="785" y="144"/>
                    <a:pt x="771" y="136"/>
                  </a:cubicBezTo>
                  <a:lnTo>
                    <a:pt x="760" y="126"/>
                  </a:lnTo>
                  <a:close/>
                  <a:moveTo>
                    <a:pt x="774" y="120"/>
                  </a:moveTo>
                  <a:cubicBezTo>
                    <a:pt x="792" y="133"/>
                    <a:pt x="810" y="146"/>
                    <a:pt x="833" y="148"/>
                  </a:cubicBezTo>
                  <a:cubicBezTo>
                    <a:pt x="837" y="148"/>
                    <a:pt x="841" y="147"/>
                    <a:pt x="844" y="148"/>
                  </a:cubicBezTo>
                  <a:cubicBezTo>
                    <a:pt x="846" y="147"/>
                    <a:pt x="848" y="144"/>
                    <a:pt x="848" y="142"/>
                  </a:cubicBezTo>
                  <a:cubicBezTo>
                    <a:pt x="845" y="142"/>
                    <a:pt x="842" y="142"/>
                    <a:pt x="839" y="142"/>
                  </a:cubicBezTo>
                  <a:cubicBezTo>
                    <a:pt x="816" y="139"/>
                    <a:pt x="798" y="126"/>
                    <a:pt x="779" y="116"/>
                  </a:cubicBezTo>
                  <a:cubicBezTo>
                    <a:pt x="777" y="117"/>
                    <a:pt x="773" y="117"/>
                    <a:pt x="774" y="120"/>
                  </a:cubicBezTo>
                  <a:close/>
                  <a:moveTo>
                    <a:pt x="833" y="153"/>
                  </a:moveTo>
                  <a:cubicBezTo>
                    <a:pt x="835" y="153"/>
                    <a:pt x="835" y="153"/>
                    <a:pt x="835" y="153"/>
                  </a:cubicBezTo>
                  <a:cubicBezTo>
                    <a:pt x="835" y="152"/>
                    <a:pt x="833" y="151"/>
                    <a:pt x="833" y="153"/>
                  </a:cubicBezTo>
                  <a:close/>
                  <a:moveTo>
                    <a:pt x="803" y="126"/>
                  </a:moveTo>
                  <a:cubicBezTo>
                    <a:pt x="812" y="128"/>
                    <a:pt x="820" y="135"/>
                    <a:pt x="829" y="136"/>
                  </a:cubicBezTo>
                  <a:cubicBezTo>
                    <a:pt x="835" y="138"/>
                    <a:pt x="844" y="139"/>
                    <a:pt x="850" y="138"/>
                  </a:cubicBezTo>
                  <a:cubicBezTo>
                    <a:pt x="851" y="134"/>
                    <a:pt x="851" y="134"/>
                    <a:pt x="851" y="134"/>
                  </a:cubicBezTo>
                  <a:cubicBezTo>
                    <a:pt x="849" y="130"/>
                    <a:pt x="844" y="132"/>
                    <a:pt x="841" y="130"/>
                  </a:cubicBezTo>
                  <a:cubicBezTo>
                    <a:pt x="830" y="129"/>
                    <a:pt x="820" y="124"/>
                    <a:pt x="810" y="119"/>
                  </a:cubicBezTo>
                  <a:cubicBezTo>
                    <a:pt x="804" y="116"/>
                    <a:pt x="798" y="111"/>
                    <a:pt x="792" y="107"/>
                  </a:cubicBezTo>
                  <a:cubicBezTo>
                    <a:pt x="789" y="109"/>
                    <a:pt x="786" y="111"/>
                    <a:pt x="784" y="113"/>
                  </a:cubicBezTo>
                  <a:cubicBezTo>
                    <a:pt x="789" y="119"/>
                    <a:pt x="797" y="121"/>
                    <a:pt x="803" y="126"/>
                  </a:cubicBezTo>
                  <a:close/>
                  <a:moveTo>
                    <a:pt x="799" y="108"/>
                  </a:moveTo>
                  <a:cubicBezTo>
                    <a:pt x="814" y="118"/>
                    <a:pt x="830" y="127"/>
                    <a:pt x="849" y="128"/>
                  </a:cubicBezTo>
                  <a:cubicBezTo>
                    <a:pt x="850" y="126"/>
                    <a:pt x="850" y="126"/>
                    <a:pt x="850" y="126"/>
                  </a:cubicBezTo>
                  <a:cubicBezTo>
                    <a:pt x="849" y="123"/>
                    <a:pt x="848" y="121"/>
                    <a:pt x="846" y="119"/>
                  </a:cubicBezTo>
                  <a:cubicBezTo>
                    <a:pt x="831" y="117"/>
                    <a:pt x="819" y="108"/>
                    <a:pt x="806" y="100"/>
                  </a:cubicBezTo>
                  <a:cubicBezTo>
                    <a:pt x="805" y="99"/>
                    <a:pt x="805" y="96"/>
                    <a:pt x="803" y="97"/>
                  </a:cubicBezTo>
                  <a:cubicBezTo>
                    <a:pt x="801" y="101"/>
                    <a:pt x="792" y="104"/>
                    <a:pt x="799" y="108"/>
                  </a:cubicBezTo>
                  <a:close/>
                  <a:moveTo>
                    <a:pt x="844" y="115"/>
                  </a:moveTo>
                  <a:cubicBezTo>
                    <a:pt x="844" y="108"/>
                    <a:pt x="844" y="108"/>
                    <a:pt x="844" y="108"/>
                  </a:cubicBezTo>
                  <a:cubicBezTo>
                    <a:pt x="831" y="106"/>
                    <a:pt x="823" y="94"/>
                    <a:pt x="812" y="89"/>
                  </a:cubicBezTo>
                  <a:cubicBezTo>
                    <a:pt x="810" y="91"/>
                    <a:pt x="807" y="93"/>
                    <a:pt x="807" y="96"/>
                  </a:cubicBezTo>
                  <a:cubicBezTo>
                    <a:pt x="819" y="103"/>
                    <a:pt x="830" y="113"/>
                    <a:pt x="844" y="115"/>
                  </a:cubicBezTo>
                  <a:close/>
                  <a:moveTo>
                    <a:pt x="837" y="101"/>
                  </a:moveTo>
                  <a:cubicBezTo>
                    <a:pt x="840" y="104"/>
                    <a:pt x="844" y="103"/>
                    <a:pt x="845" y="106"/>
                  </a:cubicBezTo>
                  <a:cubicBezTo>
                    <a:pt x="848" y="106"/>
                    <a:pt x="852" y="104"/>
                    <a:pt x="855" y="105"/>
                  </a:cubicBezTo>
                  <a:cubicBezTo>
                    <a:pt x="860" y="113"/>
                    <a:pt x="867" y="124"/>
                    <a:pt x="879" y="123"/>
                  </a:cubicBezTo>
                  <a:cubicBezTo>
                    <a:pt x="885" y="121"/>
                    <a:pt x="892" y="121"/>
                    <a:pt x="897" y="115"/>
                  </a:cubicBezTo>
                  <a:cubicBezTo>
                    <a:pt x="891" y="113"/>
                    <a:pt x="882" y="113"/>
                    <a:pt x="875" y="112"/>
                  </a:cubicBezTo>
                  <a:cubicBezTo>
                    <a:pt x="864" y="107"/>
                    <a:pt x="852" y="105"/>
                    <a:pt x="842" y="98"/>
                  </a:cubicBezTo>
                  <a:cubicBezTo>
                    <a:pt x="834" y="93"/>
                    <a:pt x="825" y="89"/>
                    <a:pt x="818" y="82"/>
                  </a:cubicBezTo>
                  <a:cubicBezTo>
                    <a:pt x="816" y="82"/>
                    <a:pt x="815" y="83"/>
                    <a:pt x="815" y="85"/>
                  </a:cubicBezTo>
                  <a:cubicBezTo>
                    <a:pt x="821" y="92"/>
                    <a:pt x="830" y="96"/>
                    <a:pt x="837" y="101"/>
                  </a:cubicBezTo>
                  <a:close/>
                  <a:moveTo>
                    <a:pt x="861" y="103"/>
                  </a:moveTo>
                  <a:cubicBezTo>
                    <a:pt x="872" y="108"/>
                    <a:pt x="886" y="111"/>
                    <a:pt x="900" y="110"/>
                  </a:cubicBezTo>
                  <a:cubicBezTo>
                    <a:pt x="900" y="109"/>
                    <a:pt x="900" y="109"/>
                    <a:pt x="900" y="109"/>
                  </a:cubicBezTo>
                  <a:cubicBezTo>
                    <a:pt x="895" y="103"/>
                    <a:pt x="892" y="95"/>
                    <a:pt x="894" y="87"/>
                  </a:cubicBezTo>
                  <a:cubicBezTo>
                    <a:pt x="892" y="85"/>
                    <a:pt x="888" y="86"/>
                    <a:pt x="885" y="86"/>
                  </a:cubicBezTo>
                  <a:cubicBezTo>
                    <a:pt x="877" y="84"/>
                    <a:pt x="869" y="82"/>
                    <a:pt x="861" y="80"/>
                  </a:cubicBezTo>
                  <a:cubicBezTo>
                    <a:pt x="850" y="76"/>
                    <a:pt x="839" y="71"/>
                    <a:pt x="830" y="64"/>
                  </a:cubicBezTo>
                  <a:cubicBezTo>
                    <a:pt x="829" y="64"/>
                    <a:pt x="829" y="64"/>
                    <a:pt x="829" y="64"/>
                  </a:cubicBezTo>
                  <a:cubicBezTo>
                    <a:pt x="820" y="78"/>
                    <a:pt x="820" y="78"/>
                    <a:pt x="820" y="78"/>
                  </a:cubicBezTo>
                  <a:cubicBezTo>
                    <a:pt x="831" y="90"/>
                    <a:pt x="846" y="97"/>
                    <a:pt x="861" y="103"/>
                  </a:cubicBezTo>
                  <a:close/>
                  <a:moveTo>
                    <a:pt x="946" y="81"/>
                  </a:moveTo>
                  <a:cubicBezTo>
                    <a:pt x="947" y="79"/>
                    <a:pt x="949" y="81"/>
                    <a:pt x="950" y="80"/>
                  </a:cubicBezTo>
                  <a:cubicBezTo>
                    <a:pt x="954" y="78"/>
                    <a:pt x="956" y="74"/>
                    <a:pt x="958" y="71"/>
                  </a:cubicBezTo>
                  <a:cubicBezTo>
                    <a:pt x="958" y="68"/>
                    <a:pt x="958" y="65"/>
                    <a:pt x="957" y="62"/>
                  </a:cubicBezTo>
                  <a:cubicBezTo>
                    <a:pt x="962" y="59"/>
                    <a:pt x="961" y="54"/>
                    <a:pt x="962" y="49"/>
                  </a:cubicBezTo>
                  <a:cubicBezTo>
                    <a:pt x="962" y="43"/>
                    <a:pt x="958" y="39"/>
                    <a:pt x="952" y="36"/>
                  </a:cubicBezTo>
                  <a:cubicBezTo>
                    <a:pt x="948" y="36"/>
                    <a:pt x="942" y="36"/>
                    <a:pt x="939" y="39"/>
                  </a:cubicBezTo>
                  <a:cubicBezTo>
                    <a:pt x="939" y="43"/>
                    <a:pt x="940" y="47"/>
                    <a:pt x="938" y="50"/>
                  </a:cubicBezTo>
                  <a:cubicBezTo>
                    <a:pt x="940" y="53"/>
                    <a:pt x="945" y="57"/>
                    <a:pt x="943" y="61"/>
                  </a:cubicBezTo>
                  <a:cubicBezTo>
                    <a:pt x="942" y="65"/>
                    <a:pt x="938" y="68"/>
                    <a:pt x="934" y="70"/>
                  </a:cubicBezTo>
                  <a:cubicBezTo>
                    <a:pt x="922" y="74"/>
                    <a:pt x="914" y="65"/>
                    <a:pt x="904" y="60"/>
                  </a:cubicBezTo>
                  <a:cubicBezTo>
                    <a:pt x="900" y="60"/>
                    <a:pt x="898" y="63"/>
                    <a:pt x="895" y="66"/>
                  </a:cubicBezTo>
                  <a:cubicBezTo>
                    <a:pt x="895" y="72"/>
                    <a:pt x="898" y="76"/>
                    <a:pt x="902" y="80"/>
                  </a:cubicBezTo>
                  <a:cubicBezTo>
                    <a:pt x="902" y="83"/>
                    <a:pt x="899" y="84"/>
                    <a:pt x="898" y="86"/>
                  </a:cubicBezTo>
                  <a:cubicBezTo>
                    <a:pt x="896" y="92"/>
                    <a:pt x="898" y="98"/>
                    <a:pt x="901" y="104"/>
                  </a:cubicBezTo>
                  <a:cubicBezTo>
                    <a:pt x="904" y="110"/>
                    <a:pt x="911" y="110"/>
                    <a:pt x="918" y="111"/>
                  </a:cubicBezTo>
                  <a:cubicBezTo>
                    <a:pt x="923" y="111"/>
                    <a:pt x="927" y="108"/>
                    <a:pt x="930" y="104"/>
                  </a:cubicBezTo>
                  <a:cubicBezTo>
                    <a:pt x="936" y="105"/>
                    <a:pt x="940" y="102"/>
                    <a:pt x="945" y="98"/>
                  </a:cubicBezTo>
                  <a:cubicBezTo>
                    <a:pt x="947" y="94"/>
                    <a:pt x="949" y="90"/>
                    <a:pt x="947" y="85"/>
                  </a:cubicBezTo>
                  <a:cubicBezTo>
                    <a:pt x="947" y="84"/>
                    <a:pt x="945" y="83"/>
                    <a:pt x="946" y="81"/>
                  </a:cubicBezTo>
                  <a:close/>
                  <a:moveTo>
                    <a:pt x="934" y="39"/>
                  </a:moveTo>
                  <a:cubicBezTo>
                    <a:pt x="932" y="37"/>
                    <a:pt x="931" y="36"/>
                    <a:pt x="932" y="33"/>
                  </a:cubicBezTo>
                  <a:cubicBezTo>
                    <a:pt x="925" y="32"/>
                    <a:pt x="925" y="32"/>
                    <a:pt x="925" y="32"/>
                  </a:cubicBezTo>
                  <a:cubicBezTo>
                    <a:pt x="913" y="34"/>
                    <a:pt x="900" y="32"/>
                    <a:pt x="887" y="33"/>
                  </a:cubicBezTo>
                  <a:cubicBezTo>
                    <a:pt x="895" y="38"/>
                    <a:pt x="905" y="38"/>
                    <a:pt x="914" y="41"/>
                  </a:cubicBezTo>
                  <a:cubicBezTo>
                    <a:pt x="919" y="40"/>
                    <a:pt x="926" y="42"/>
                    <a:pt x="930" y="38"/>
                  </a:cubicBezTo>
                  <a:cubicBezTo>
                    <a:pt x="931" y="38"/>
                    <a:pt x="932" y="39"/>
                    <a:pt x="933" y="40"/>
                  </a:cubicBezTo>
                  <a:cubicBezTo>
                    <a:pt x="931" y="43"/>
                    <a:pt x="927" y="44"/>
                    <a:pt x="924" y="44"/>
                  </a:cubicBezTo>
                  <a:cubicBezTo>
                    <a:pt x="906" y="46"/>
                    <a:pt x="890" y="39"/>
                    <a:pt x="875" y="32"/>
                  </a:cubicBezTo>
                  <a:cubicBezTo>
                    <a:pt x="869" y="33"/>
                    <a:pt x="862" y="32"/>
                    <a:pt x="856" y="33"/>
                  </a:cubicBezTo>
                  <a:cubicBezTo>
                    <a:pt x="859" y="35"/>
                    <a:pt x="863" y="37"/>
                    <a:pt x="867" y="38"/>
                  </a:cubicBezTo>
                  <a:cubicBezTo>
                    <a:pt x="895" y="47"/>
                    <a:pt x="895" y="47"/>
                    <a:pt x="895" y="47"/>
                  </a:cubicBezTo>
                  <a:cubicBezTo>
                    <a:pt x="905" y="49"/>
                    <a:pt x="916" y="50"/>
                    <a:pt x="927" y="49"/>
                  </a:cubicBezTo>
                  <a:cubicBezTo>
                    <a:pt x="928" y="48"/>
                    <a:pt x="930" y="47"/>
                    <a:pt x="931" y="48"/>
                  </a:cubicBezTo>
                  <a:cubicBezTo>
                    <a:pt x="931" y="49"/>
                    <a:pt x="933" y="50"/>
                    <a:pt x="932" y="51"/>
                  </a:cubicBezTo>
                  <a:cubicBezTo>
                    <a:pt x="930" y="52"/>
                    <a:pt x="930" y="52"/>
                    <a:pt x="930" y="52"/>
                  </a:cubicBezTo>
                  <a:cubicBezTo>
                    <a:pt x="916" y="54"/>
                    <a:pt x="900" y="53"/>
                    <a:pt x="887" y="48"/>
                  </a:cubicBezTo>
                  <a:cubicBezTo>
                    <a:pt x="873" y="43"/>
                    <a:pt x="858" y="40"/>
                    <a:pt x="845" y="33"/>
                  </a:cubicBezTo>
                  <a:cubicBezTo>
                    <a:pt x="844" y="33"/>
                    <a:pt x="842" y="32"/>
                    <a:pt x="842" y="34"/>
                  </a:cubicBezTo>
                  <a:cubicBezTo>
                    <a:pt x="841" y="38"/>
                    <a:pt x="846" y="40"/>
                    <a:pt x="849" y="42"/>
                  </a:cubicBezTo>
                  <a:cubicBezTo>
                    <a:pt x="857" y="49"/>
                    <a:pt x="866" y="50"/>
                    <a:pt x="874" y="56"/>
                  </a:cubicBezTo>
                  <a:cubicBezTo>
                    <a:pt x="880" y="58"/>
                    <a:pt x="886" y="61"/>
                    <a:pt x="893" y="61"/>
                  </a:cubicBezTo>
                  <a:cubicBezTo>
                    <a:pt x="897" y="59"/>
                    <a:pt x="901" y="56"/>
                    <a:pt x="905" y="57"/>
                  </a:cubicBezTo>
                  <a:cubicBezTo>
                    <a:pt x="914" y="62"/>
                    <a:pt x="914" y="62"/>
                    <a:pt x="914" y="62"/>
                  </a:cubicBezTo>
                  <a:cubicBezTo>
                    <a:pt x="922" y="60"/>
                    <a:pt x="931" y="62"/>
                    <a:pt x="936" y="56"/>
                  </a:cubicBezTo>
                  <a:cubicBezTo>
                    <a:pt x="937" y="54"/>
                    <a:pt x="934" y="53"/>
                    <a:pt x="933" y="51"/>
                  </a:cubicBezTo>
                  <a:cubicBezTo>
                    <a:pt x="936" y="48"/>
                    <a:pt x="935" y="43"/>
                    <a:pt x="934" y="39"/>
                  </a:cubicBezTo>
                  <a:close/>
                  <a:moveTo>
                    <a:pt x="921" y="66"/>
                  </a:moveTo>
                  <a:cubicBezTo>
                    <a:pt x="922" y="68"/>
                    <a:pt x="926" y="67"/>
                    <a:pt x="928" y="68"/>
                  </a:cubicBezTo>
                  <a:cubicBezTo>
                    <a:pt x="932" y="68"/>
                    <a:pt x="936" y="66"/>
                    <a:pt x="938" y="63"/>
                  </a:cubicBezTo>
                  <a:cubicBezTo>
                    <a:pt x="938" y="61"/>
                    <a:pt x="938" y="61"/>
                    <a:pt x="938" y="61"/>
                  </a:cubicBezTo>
                  <a:lnTo>
                    <a:pt x="921" y="66"/>
                  </a:lnTo>
                  <a:close/>
                  <a:moveTo>
                    <a:pt x="937" y="34"/>
                  </a:moveTo>
                  <a:cubicBezTo>
                    <a:pt x="937" y="34"/>
                    <a:pt x="939" y="34"/>
                    <a:pt x="938" y="33"/>
                  </a:cubicBezTo>
                  <a:cubicBezTo>
                    <a:pt x="936" y="33"/>
                    <a:pt x="936" y="33"/>
                    <a:pt x="936" y="33"/>
                  </a:cubicBezTo>
                  <a:lnTo>
                    <a:pt x="937" y="34"/>
                  </a:lnTo>
                  <a:close/>
                  <a:moveTo>
                    <a:pt x="893" y="83"/>
                  </a:moveTo>
                  <a:cubicBezTo>
                    <a:pt x="895" y="85"/>
                    <a:pt x="896" y="81"/>
                    <a:pt x="896" y="80"/>
                  </a:cubicBezTo>
                  <a:cubicBezTo>
                    <a:pt x="894" y="72"/>
                    <a:pt x="884" y="77"/>
                    <a:pt x="878" y="74"/>
                  </a:cubicBezTo>
                  <a:cubicBezTo>
                    <a:pt x="863" y="71"/>
                    <a:pt x="850" y="63"/>
                    <a:pt x="837" y="53"/>
                  </a:cubicBezTo>
                  <a:cubicBezTo>
                    <a:pt x="836" y="52"/>
                    <a:pt x="839" y="51"/>
                    <a:pt x="840" y="50"/>
                  </a:cubicBezTo>
                  <a:cubicBezTo>
                    <a:pt x="842" y="50"/>
                    <a:pt x="843" y="54"/>
                    <a:pt x="845" y="55"/>
                  </a:cubicBezTo>
                  <a:cubicBezTo>
                    <a:pt x="857" y="63"/>
                    <a:pt x="870" y="70"/>
                    <a:pt x="884" y="71"/>
                  </a:cubicBezTo>
                  <a:cubicBezTo>
                    <a:pt x="891" y="71"/>
                    <a:pt x="891" y="71"/>
                    <a:pt x="891" y="71"/>
                  </a:cubicBezTo>
                  <a:cubicBezTo>
                    <a:pt x="891" y="69"/>
                    <a:pt x="894" y="63"/>
                    <a:pt x="889" y="64"/>
                  </a:cubicBezTo>
                  <a:cubicBezTo>
                    <a:pt x="871" y="61"/>
                    <a:pt x="855" y="50"/>
                    <a:pt x="840" y="41"/>
                  </a:cubicBezTo>
                  <a:cubicBezTo>
                    <a:pt x="839" y="44"/>
                    <a:pt x="838" y="48"/>
                    <a:pt x="836" y="51"/>
                  </a:cubicBezTo>
                  <a:cubicBezTo>
                    <a:pt x="832" y="60"/>
                    <a:pt x="832" y="60"/>
                    <a:pt x="832" y="60"/>
                  </a:cubicBezTo>
                  <a:cubicBezTo>
                    <a:pt x="849" y="74"/>
                    <a:pt x="871" y="82"/>
                    <a:pt x="893" y="83"/>
                  </a:cubicBezTo>
                  <a:close/>
                  <a:moveTo>
                    <a:pt x="1089" y="61"/>
                  </a:moveTo>
                  <a:cubicBezTo>
                    <a:pt x="1101" y="69"/>
                    <a:pt x="1113" y="74"/>
                    <a:pt x="1126" y="80"/>
                  </a:cubicBezTo>
                  <a:cubicBezTo>
                    <a:pt x="1140" y="85"/>
                    <a:pt x="1154" y="91"/>
                    <a:pt x="1170" y="92"/>
                  </a:cubicBezTo>
                  <a:cubicBezTo>
                    <a:pt x="1190" y="95"/>
                    <a:pt x="1211" y="92"/>
                    <a:pt x="1229" y="86"/>
                  </a:cubicBezTo>
                  <a:cubicBezTo>
                    <a:pt x="1240" y="82"/>
                    <a:pt x="1250" y="76"/>
                    <a:pt x="1260" y="70"/>
                  </a:cubicBezTo>
                  <a:cubicBezTo>
                    <a:pt x="1274" y="58"/>
                    <a:pt x="1286" y="46"/>
                    <a:pt x="1300" y="35"/>
                  </a:cubicBezTo>
                  <a:cubicBezTo>
                    <a:pt x="1300" y="33"/>
                    <a:pt x="1300" y="33"/>
                    <a:pt x="1300" y="33"/>
                  </a:cubicBezTo>
                  <a:cubicBezTo>
                    <a:pt x="1296" y="32"/>
                    <a:pt x="1292" y="33"/>
                    <a:pt x="1288" y="33"/>
                  </a:cubicBezTo>
                  <a:cubicBezTo>
                    <a:pt x="1269" y="49"/>
                    <a:pt x="1251" y="67"/>
                    <a:pt x="1228" y="73"/>
                  </a:cubicBezTo>
                  <a:cubicBezTo>
                    <a:pt x="1200" y="83"/>
                    <a:pt x="1169" y="83"/>
                    <a:pt x="1141" y="75"/>
                  </a:cubicBezTo>
                  <a:cubicBezTo>
                    <a:pt x="1135" y="73"/>
                    <a:pt x="1130" y="70"/>
                    <a:pt x="1124" y="69"/>
                  </a:cubicBezTo>
                  <a:cubicBezTo>
                    <a:pt x="1114" y="63"/>
                    <a:pt x="1103" y="60"/>
                    <a:pt x="1093" y="53"/>
                  </a:cubicBezTo>
                  <a:cubicBezTo>
                    <a:pt x="1088" y="50"/>
                    <a:pt x="1083" y="47"/>
                    <a:pt x="1078" y="41"/>
                  </a:cubicBezTo>
                  <a:cubicBezTo>
                    <a:pt x="1075" y="40"/>
                    <a:pt x="1075" y="44"/>
                    <a:pt x="1073" y="45"/>
                  </a:cubicBezTo>
                  <a:cubicBezTo>
                    <a:pt x="1076" y="52"/>
                    <a:pt x="1084" y="56"/>
                    <a:pt x="1089" y="61"/>
                  </a:cubicBezTo>
                  <a:close/>
                  <a:moveTo>
                    <a:pt x="1071" y="50"/>
                  </a:moveTo>
                  <a:cubicBezTo>
                    <a:pt x="1069" y="52"/>
                    <a:pt x="1069" y="55"/>
                    <a:pt x="1066" y="57"/>
                  </a:cubicBezTo>
                  <a:cubicBezTo>
                    <a:pt x="1075" y="69"/>
                    <a:pt x="1087" y="74"/>
                    <a:pt x="1099" y="82"/>
                  </a:cubicBezTo>
                  <a:cubicBezTo>
                    <a:pt x="1123" y="96"/>
                    <a:pt x="1149" y="106"/>
                    <a:pt x="1178" y="109"/>
                  </a:cubicBezTo>
                  <a:cubicBezTo>
                    <a:pt x="1212" y="109"/>
                    <a:pt x="1243" y="98"/>
                    <a:pt x="1267" y="78"/>
                  </a:cubicBezTo>
                  <a:cubicBezTo>
                    <a:pt x="1284" y="64"/>
                    <a:pt x="1298" y="49"/>
                    <a:pt x="1315" y="36"/>
                  </a:cubicBezTo>
                  <a:cubicBezTo>
                    <a:pt x="1316" y="34"/>
                    <a:pt x="1316" y="34"/>
                    <a:pt x="1316" y="34"/>
                  </a:cubicBezTo>
                  <a:cubicBezTo>
                    <a:pt x="1306" y="29"/>
                    <a:pt x="1300" y="42"/>
                    <a:pt x="1292" y="46"/>
                  </a:cubicBezTo>
                  <a:cubicBezTo>
                    <a:pt x="1282" y="56"/>
                    <a:pt x="1271" y="65"/>
                    <a:pt x="1260" y="75"/>
                  </a:cubicBezTo>
                  <a:cubicBezTo>
                    <a:pt x="1246" y="83"/>
                    <a:pt x="1231" y="90"/>
                    <a:pt x="1215" y="93"/>
                  </a:cubicBezTo>
                  <a:cubicBezTo>
                    <a:pt x="1192" y="98"/>
                    <a:pt x="1167" y="98"/>
                    <a:pt x="1146" y="90"/>
                  </a:cubicBezTo>
                  <a:cubicBezTo>
                    <a:pt x="1125" y="85"/>
                    <a:pt x="1107" y="75"/>
                    <a:pt x="1088" y="65"/>
                  </a:cubicBezTo>
                  <a:cubicBezTo>
                    <a:pt x="1081" y="61"/>
                    <a:pt x="1078" y="55"/>
                    <a:pt x="1071" y="50"/>
                  </a:cubicBezTo>
                  <a:close/>
                  <a:moveTo>
                    <a:pt x="1160" y="33"/>
                  </a:moveTo>
                  <a:cubicBezTo>
                    <a:pt x="1152" y="33"/>
                    <a:pt x="1144" y="32"/>
                    <a:pt x="1136" y="34"/>
                  </a:cubicBezTo>
                  <a:cubicBezTo>
                    <a:pt x="1145" y="42"/>
                    <a:pt x="1158" y="45"/>
                    <a:pt x="1170" y="47"/>
                  </a:cubicBezTo>
                  <a:cubicBezTo>
                    <a:pt x="1188" y="49"/>
                    <a:pt x="1206" y="45"/>
                    <a:pt x="1222" y="39"/>
                  </a:cubicBezTo>
                  <a:cubicBezTo>
                    <a:pt x="1231" y="34"/>
                    <a:pt x="1231" y="34"/>
                    <a:pt x="1231" y="34"/>
                  </a:cubicBezTo>
                  <a:cubicBezTo>
                    <a:pt x="1231" y="33"/>
                    <a:pt x="1231" y="33"/>
                    <a:pt x="1231" y="33"/>
                  </a:cubicBezTo>
                  <a:cubicBezTo>
                    <a:pt x="1220" y="34"/>
                    <a:pt x="1206" y="30"/>
                    <a:pt x="1197" y="37"/>
                  </a:cubicBezTo>
                  <a:cubicBezTo>
                    <a:pt x="1185" y="38"/>
                    <a:pt x="1170" y="39"/>
                    <a:pt x="1160" y="33"/>
                  </a:cubicBezTo>
                  <a:close/>
                  <a:moveTo>
                    <a:pt x="1188" y="34"/>
                  </a:moveTo>
                  <a:cubicBezTo>
                    <a:pt x="1185" y="32"/>
                    <a:pt x="1180" y="33"/>
                    <a:pt x="1176" y="34"/>
                  </a:cubicBezTo>
                  <a:cubicBezTo>
                    <a:pt x="1179" y="35"/>
                    <a:pt x="1185" y="34"/>
                    <a:pt x="1188" y="34"/>
                  </a:cubicBezTo>
                  <a:close/>
                  <a:moveTo>
                    <a:pt x="1224" y="42"/>
                  </a:moveTo>
                  <a:cubicBezTo>
                    <a:pt x="1205" y="50"/>
                    <a:pt x="1181" y="53"/>
                    <a:pt x="1161" y="49"/>
                  </a:cubicBezTo>
                  <a:cubicBezTo>
                    <a:pt x="1154" y="48"/>
                    <a:pt x="1148" y="44"/>
                    <a:pt x="1141" y="42"/>
                  </a:cubicBezTo>
                  <a:cubicBezTo>
                    <a:pt x="1125" y="32"/>
                    <a:pt x="1125" y="32"/>
                    <a:pt x="1125" y="32"/>
                  </a:cubicBezTo>
                  <a:cubicBezTo>
                    <a:pt x="1117" y="33"/>
                    <a:pt x="1109" y="32"/>
                    <a:pt x="1101" y="33"/>
                  </a:cubicBezTo>
                  <a:cubicBezTo>
                    <a:pt x="1101" y="35"/>
                    <a:pt x="1103" y="35"/>
                    <a:pt x="1104" y="37"/>
                  </a:cubicBezTo>
                  <a:cubicBezTo>
                    <a:pt x="1125" y="50"/>
                    <a:pt x="1148" y="61"/>
                    <a:pt x="1174" y="62"/>
                  </a:cubicBezTo>
                  <a:cubicBezTo>
                    <a:pt x="1184" y="62"/>
                    <a:pt x="1193" y="63"/>
                    <a:pt x="1204" y="62"/>
                  </a:cubicBezTo>
                  <a:cubicBezTo>
                    <a:pt x="1215" y="61"/>
                    <a:pt x="1225" y="57"/>
                    <a:pt x="1235" y="53"/>
                  </a:cubicBezTo>
                  <a:cubicBezTo>
                    <a:pt x="1246" y="50"/>
                    <a:pt x="1254" y="42"/>
                    <a:pt x="1261" y="33"/>
                  </a:cubicBezTo>
                  <a:cubicBezTo>
                    <a:pt x="1254" y="32"/>
                    <a:pt x="1246" y="33"/>
                    <a:pt x="1238" y="33"/>
                  </a:cubicBezTo>
                  <a:cubicBezTo>
                    <a:pt x="1235" y="38"/>
                    <a:pt x="1229" y="40"/>
                    <a:pt x="1224" y="42"/>
                  </a:cubicBezTo>
                  <a:close/>
                  <a:moveTo>
                    <a:pt x="1236" y="57"/>
                  </a:moveTo>
                  <a:cubicBezTo>
                    <a:pt x="1230" y="59"/>
                    <a:pt x="1224" y="61"/>
                    <a:pt x="1219" y="63"/>
                  </a:cubicBezTo>
                  <a:cubicBezTo>
                    <a:pt x="1210" y="64"/>
                    <a:pt x="1203" y="66"/>
                    <a:pt x="1194" y="66"/>
                  </a:cubicBezTo>
                  <a:cubicBezTo>
                    <a:pt x="1181" y="66"/>
                    <a:pt x="1165" y="66"/>
                    <a:pt x="1153" y="62"/>
                  </a:cubicBezTo>
                  <a:cubicBezTo>
                    <a:pt x="1130" y="58"/>
                    <a:pt x="1111" y="45"/>
                    <a:pt x="1092" y="33"/>
                  </a:cubicBezTo>
                  <a:cubicBezTo>
                    <a:pt x="1088" y="32"/>
                    <a:pt x="1083" y="32"/>
                    <a:pt x="1079" y="34"/>
                  </a:cubicBezTo>
                  <a:cubicBezTo>
                    <a:pt x="1079" y="36"/>
                    <a:pt x="1079" y="36"/>
                    <a:pt x="1079" y="36"/>
                  </a:cubicBezTo>
                  <a:cubicBezTo>
                    <a:pt x="1086" y="48"/>
                    <a:pt x="1099" y="51"/>
                    <a:pt x="1110" y="58"/>
                  </a:cubicBezTo>
                  <a:cubicBezTo>
                    <a:pt x="1123" y="63"/>
                    <a:pt x="1135" y="71"/>
                    <a:pt x="1150" y="73"/>
                  </a:cubicBezTo>
                  <a:cubicBezTo>
                    <a:pt x="1168" y="79"/>
                    <a:pt x="1188" y="78"/>
                    <a:pt x="1207" y="76"/>
                  </a:cubicBezTo>
                  <a:cubicBezTo>
                    <a:pt x="1215" y="74"/>
                    <a:pt x="1215" y="74"/>
                    <a:pt x="1215" y="74"/>
                  </a:cubicBezTo>
                  <a:cubicBezTo>
                    <a:pt x="1231" y="69"/>
                    <a:pt x="1231" y="69"/>
                    <a:pt x="1231" y="69"/>
                  </a:cubicBezTo>
                  <a:cubicBezTo>
                    <a:pt x="1246" y="62"/>
                    <a:pt x="1246" y="62"/>
                    <a:pt x="1246" y="62"/>
                  </a:cubicBezTo>
                  <a:cubicBezTo>
                    <a:pt x="1255" y="56"/>
                    <a:pt x="1263" y="49"/>
                    <a:pt x="1272" y="42"/>
                  </a:cubicBezTo>
                  <a:cubicBezTo>
                    <a:pt x="1273" y="38"/>
                    <a:pt x="1278" y="37"/>
                    <a:pt x="1280" y="34"/>
                  </a:cubicBezTo>
                  <a:cubicBezTo>
                    <a:pt x="1277" y="33"/>
                    <a:pt x="1272" y="32"/>
                    <a:pt x="1268" y="33"/>
                  </a:cubicBezTo>
                  <a:cubicBezTo>
                    <a:pt x="1264" y="37"/>
                    <a:pt x="1264" y="37"/>
                    <a:pt x="1264" y="37"/>
                  </a:cubicBezTo>
                  <a:cubicBezTo>
                    <a:pt x="1255" y="44"/>
                    <a:pt x="1248" y="55"/>
                    <a:pt x="1236" y="57"/>
                  </a:cubicBezTo>
                  <a:close/>
                  <a:moveTo>
                    <a:pt x="1431" y="38"/>
                  </a:moveTo>
                  <a:cubicBezTo>
                    <a:pt x="1430" y="37"/>
                    <a:pt x="1427" y="35"/>
                    <a:pt x="1429" y="33"/>
                  </a:cubicBezTo>
                  <a:cubicBezTo>
                    <a:pt x="1425" y="33"/>
                    <a:pt x="1419" y="31"/>
                    <a:pt x="1415" y="33"/>
                  </a:cubicBezTo>
                  <a:cubicBezTo>
                    <a:pt x="1417" y="36"/>
                    <a:pt x="1417" y="36"/>
                    <a:pt x="1417" y="36"/>
                  </a:cubicBezTo>
                  <a:cubicBezTo>
                    <a:pt x="1422" y="40"/>
                    <a:pt x="1427" y="44"/>
                    <a:pt x="1432" y="48"/>
                  </a:cubicBezTo>
                  <a:cubicBezTo>
                    <a:pt x="1434" y="47"/>
                    <a:pt x="1436" y="44"/>
                    <a:pt x="1437" y="43"/>
                  </a:cubicBezTo>
                  <a:cubicBezTo>
                    <a:pt x="1437" y="40"/>
                    <a:pt x="1432" y="40"/>
                    <a:pt x="1431" y="38"/>
                  </a:cubicBezTo>
                  <a:close/>
                  <a:moveTo>
                    <a:pt x="1440" y="40"/>
                  </a:moveTo>
                  <a:cubicBezTo>
                    <a:pt x="1442" y="39"/>
                    <a:pt x="1446" y="38"/>
                    <a:pt x="1444" y="36"/>
                  </a:cubicBezTo>
                  <a:cubicBezTo>
                    <a:pt x="1442" y="30"/>
                    <a:pt x="1435" y="34"/>
                    <a:pt x="1431" y="33"/>
                  </a:cubicBezTo>
                  <a:cubicBezTo>
                    <a:pt x="1433" y="36"/>
                    <a:pt x="1437" y="38"/>
                    <a:pt x="1440" y="40"/>
                  </a:cubicBezTo>
                  <a:close/>
                  <a:moveTo>
                    <a:pt x="1489" y="34"/>
                  </a:moveTo>
                  <a:cubicBezTo>
                    <a:pt x="1490" y="34"/>
                    <a:pt x="1492" y="36"/>
                    <a:pt x="1493" y="34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91" y="33"/>
                    <a:pt x="1490" y="33"/>
                    <a:pt x="1489" y="34"/>
                  </a:cubicBezTo>
                  <a:close/>
                  <a:moveTo>
                    <a:pt x="1473" y="64"/>
                  </a:moveTo>
                  <a:cubicBezTo>
                    <a:pt x="1475" y="61"/>
                    <a:pt x="1475" y="61"/>
                    <a:pt x="1475" y="61"/>
                  </a:cubicBezTo>
                  <a:cubicBezTo>
                    <a:pt x="1475" y="58"/>
                    <a:pt x="1474" y="56"/>
                    <a:pt x="1471" y="55"/>
                  </a:cubicBezTo>
                  <a:cubicBezTo>
                    <a:pt x="1468" y="54"/>
                    <a:pt x="1465" y="53"/>
                    <a:pt x="1462" y="55"/>
                  </a:cubicBezTo>
                  <a:cubicBezTo>
                    <a:pt x="1464" y="60"/>
                    <a:pt x="1469" y="63"/>
                    <a:pt x="1473" y="64"/>
                  </a:cubicBezTo>
                  <a:close/>
                  <a:moveTo>
                    <a:pt x="1444" y="84"/>
                  </a:moveTo>
                  <a:cubicBezTo>
                    <a:pt x="1443" y="82"/>
                    <a:pt x="1443" y="82"/>
                    <a:pt x="1443" y="82"/>
                  </a:cubicBezTo>
                  <a:cubicBezTo>
                    <a:pt x="1446" y="80"/>
                    <a:pt x="1450" y="83"/>
                    <a:pt x="1452" y="80"/>
                  </a:cubicBezTo>
                  <a:cubicBezTo>
                    <a:pt x="1456" y="77"/>
                    <a:pt x="1457" y="73"/>
                    <a:pt x="1457" y="68"/>
                  </a:cubicBezTo>
                  <a:cubicBezTo>
                    <a:pt x="1455" y="65"/>
                    <a:pt x="1455" y="61"/>
                    <a:pt x="1456" y="57"/>
                  </a:cubicBezTo>
                  <a:cubicBezTo>
                    <a:pt x="1457" y="54"/>
                    <a:pt x="1459" y="52"/>
                    <a:pt x="1462" y="51"/>
                  </a:cubicBezTo>
                  <a:cubicBezTo>
                    <a:pt x="1467" y="50"/>
                    <a:pt x="1472" y="51"/>
                    <a:pt x="1476" y="53"/>
                  </a:cubicBezTo>
                  <a:cubicBezTo>
                    <a:pt x="1481" y="58"/>
                    <a:pt x="1478" y="65"/>
                    <a:pt x="1478" y="70"/>
                  </a:cubicBezTo>
                  <a:cubicBezTo>
                    <a:pt x="1481" y="74"/>
                    <a:pt x="1486" y="73"/>
                    <a:pt x="1491" y="74"/>
                  </a:cubicBezTo>
                  <a:cubicBezTo>
                    <a:pt x="1493" y="73"/>
                    <a:pt x="1496" y="72"/>
                    <a:pt x="1497" y="70"/>
                  </a:cubicBezTo>
                  <a:cubicBezTo>
                    <a:pt x="1494" y="66"/>
                    <a:pt x="1500" y="64"/>
                    <a:pt x="1497" y="60"/>
                  </a:cubicBezTo>
                  <a:cubicBezTo>
                    <a:pt x="1491" y="56"/>
                    <a:pt x="1501" y="51"/>
                    <a:pt x="1496" y="46"/>
                  </a:cubicBezTo>
                  <a:cubicBezTo>
                    <a:pt x="1493" y="40"/>
                    <a:pt x="1486" y="35"/>
                    <a:pt x="1479" y="35"/>
                  </a:cubicBezTo>
                  <a:cubicBezTo>
                    <a:pt x="1476" y="33"/>
                    <a:pt x="1476" y="33"/>
                    <a:pt x="1476" y="33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8" y="34"/>
                    <a:pt x="1448" y="35"/>
                    <a:pt x="1449" y="35"/>
                  </a:cubicBezTo>
                  <a:cubicBezTo>
                    <a:pt x="1453" y="36"/>
                    <a:pt x="1458" y="33"/>
                    <a:pt x="1462" y="36"/>
                  </a:cubicBezTo>
                  <a:cubicBezTo>
                    <a:pt x="1460" y="39"/>
                    <a:pt x="1454" y="38"/>
                    <a:pt x="1451" y="39"/>
                  </a:cubicBezTo>
                  <a:cubicBezTo>
                    <a:pt x="1443" y="43"/>
                    <a:pt x="1435" y="49"/>
                    <a:pt x="1434" y="58"/>
                  </a:cubicBezTo>
                  <a:cubicBezTo>
                    <a:pt x="1433" y="63"/>
                    <a:pt x="1428" y="65"/>
                    <a:pt x="1424" y="65"/>
                  </a:cubicBezTo>
                  <a:cubicBezTo>
                    <a:pt x="1420" y="65"/>
                    <a:pt x="1416" y="63"/>
                    <a:pt x="1413" y="65"/>
                  </a:cubicBezTo>
                  <a:cubicBezTo>
                    <a:pt x="1410" y="75"/>
                    <a:pt x="1430" y="82"/>
                    <a:pt x="1417" y="92"/>
                  </a:cubicBezTo>
                  <a:cubicBezTo>
                    <a:pt x="1413" y="95"/>
                    <a:pt x="1408" y="97"/>
                    <a:pt x="1404" y="95"/>
                  </a:cubicBezTo>
                  <a:cubicBezTo>
                    <a:pt x="1397" y="92"/>
                    <a:pt x="1393" y="85"/>
                    <a:pt x="1385" y="83"/>
                  </a:cubicBezTo>
                  <a:cubicBezTo>
                    <a:pt x="1384" y="83"/>
                    <a:pt x="1382" y="84"/>
                    <a:pt x="1382" y="86"/>
                  </a:cubicBezTo>
                  <a:cubicBezTo>
                    <a:pt x="1386" y="89"/>
                    <a:pt x="1378" y="91"/>
                    <a:pt x="1382" y="94"/>
                  </a:cubicBezTo>
                  <a:cubicBezTo>
                    <a:pt x="1389" y="101"/>
                    <a:pt x="1397" y="108"/>
                    <a:pt x="1407" y="107"/>
                  </a:cubicBezTo>
                  <a:cubicBezTo>
                    <a:pt x="1410" y="107"/>
                    <a:pt x="1411" y="101"/>
                    <a:pt x="1415" y="103"/>
                  </a:cubicBezTo>
                  <a:cubicBezTo>
                    <a:pt x="1421" y="110"/>
                    <a:pt x="1431" y="111"/>
                    <a:pt x="1438" y="108"/>
                  </a:cubicBezTo>
                  <a:cubicBezTo>
                    <a:pt x="1443" y="106"/>
                    <a:pt x="1445" y="103"/>
                    <a:pt x="1447" y="100"/>
                  </a:cubicBezTo>
                  <a:cubicBezTo>
                    <a:pt x="1448" y="95"/>
                    <a:pt x="1448" y="88"/>
                    <a:pt x="1444" y="84"/>
                  </a:cubicBezTo>
                  <a:close/>
                  <a:moveTo>
                    <a:pt x="1340" y="56"/>
                  </a:moveTo>
                  <a:cubicBezTo>
                    <a:pt x="1338" y="54"/>
                    <a:pt x="1335" y="53"/>
                    <a:pt x="1333" y="55"/>
                  </a:cubicBezTo>
                  <a:cubicBezTo>
                    <a:pt x="1332" y="56"/>
                    <a:pt x="1332" y="57"/>
                    <a:pt x="1333" y="58"/>
                  </a:cubicBezTo>
                  <a:cubicBezTo>
                    <a:pt x="1344" y="64"/>
                    <a:pt x="1362" y="70"/>
                    <a:pt x="1374" y="60"/>
                  </a:cubicBezTo>
                  <a:cubicBezTo>
                    <a:pt x="1375" y="60"/>
                    <a:pt x="1377" y="60"/>
                    <a:pt x="1377" y="61"/>
                  </a:cubicBezTo>
                  <a:cubicBezTo>
                    <a:pt x="1376" y="66"/>
                    <a:pt x="1370" y="67"/>
                    <a:pt x="1366" y="68"/>
                  </a:cubicBezTo>
                  <a:cubicBezTo>
                    <a:pt x="1355" y="70"/>
                    <a:pt x="1343" y="66"/>
                    <a:pt x="1333" y="62"/>
                  </a:cubicBezTo>
                  <a:cubicBezTo>
                    <a:pt x="1331" y="61"/>
                    <a:pt x="1329" y="58"/>
                    <a:pt x="1326" y="60"/>
                  </a:cubicBezTo>
                  <a:cubicBezTo>
                    <a:pt x="1325" y="62"/>
                    <a:pt x="1323" y="62"/>
                    <a:pt x="1322" y="64"/>
                  </a:cubicBezTo>
                  <a:cubicBezTo>
                    <a:pt x="1325" y="69"/>
                    <a:pt x="1331" y="69"/>
                    <a:pt x="1335" y="71"/>
                  </a:cubicBezTo>
                  <a:cubicBezTo>
                    <a:pt x="1347" y="78"/>
                    <a:pt x="1362" y="80"/>
                    <a:pt x="1376" y="77"/>
                  </a:cubicBezTo>
                  <a:cubicBezTo>
                    <a:pt x="1380" y="76"/>
                    <a:pt x="1385" y="74"/>
                    <a:pt x="1387" y="70"/>
                  </a:cubicBezTo>
                  <a:cubicBezTo>
                    <a:pt x="1390" y="67"/>
                    <a:pt x="1387" y="64"/>
                    <a:pt x="1384" y="62"/>
                  </a:cubicBezTo>
                  <a:cubicBezTo>
                    <a:pt x="1378" y="59"/>
                    <a:pt x="1372" y="52"/>
                    <a:pt x="1364" y="50"/>
                  </a:cubicBezTo>
                  <a:cubicBezTo>
                    <a:pt x="1358" y="46"/>
                    <a:pt x="1348" y="49"/>
                    <a:pt x="1342" y="52"/>
                  </a:cubicBezTo>
                  <a:cubicBezTo>
                    <a:pt x="1348" y="56"/>
                    <a:pt x="1358" y="53"/>
                    <a:pt x="1364" y="51"/>
                  </a:cubicBezTo>
                  <a:cubicBezTo>
                    <a:pt x="1366" y="51"/>
                    <a:pt x="1366" y="52"/>
                    <a:pt x="1366" y="53"/>
                  </a:cubicBezTo>
                  <a:cubicBezTo>
                    <a:pt x="1359" y="59"/>
                    <a:pt x="1348" y="58"/>
                    <a:pt x="1340" y="56"/>
                  </a:cubicBezTo>
                  <a:close/>
                  <a:moveTo>
                    <a:pt x="1305" y="113"/>
                  </a:moveTo>
                  <a:cubicBezTo>
                    <a:pt x="1329" y="126"/>
                    <a:pt x="1358" y="126"/>
                    <a:pt x="1385" y="124"/>
                  </a:cubicBezTo>
                  <a:cubicBezTo>
                    <a:pt x="1407" y="121"/>
                    <a:pt x="1407" y="121"/>
                    <a:pt x="1407" y="121"/>
                  </a:cubicBezTo>
                  <a:cubicBezTo>
                    <a:pt x="1413" y="119"/>
                    <a:pt x="1418" y="117"/>
                    <a:pt x="1422" y="113"/>
                  </a:cubicBezTo>
                  <a:cubicBezTo>
                    <a:pt x="1420" y="111"/>
                    <a:pt x="1417" y="110"/>
                    <a:pt x="1415" y="108"/>
                  </a:cubicBezTo>
                  <a:cubicBezTo>
                    <a:pt x="1412" y="107"/>
                    <a:pt x="1411" y="110"/>
                    <a:pt x="1409" y="111"/>
                  </a:cubicBezTo>
                  <a:cubicBezTo>
                    <a:pt x="1400" y="114"/>
                    <a:pt x="1390" y="118"/>
                    <a:pt x="1380" y="117"/>
                  </a:cubicBezTo>
                  <a:cubicBezTo>
                    <a:pt x="1377" y="118"/>
                    <a:pt x="1373" y="117"/>
                    <a:pt x="1371" y="118"/>
                  </a:cubicBezTo>
                  <a:cubicBezTo>
                    <a:pt x="1367" y="116"/>
                    <a:pt x="1365" y="119"/>
                    <a:pt x="1362" y="118"/>
                  </a:cubicBezTo>
                  <a:cubicBezTo>
                    <a:pt x="1358" y="118"/>
                    <a:pt x="1354" y="115"/>
                    <a:pt x="1350" y="117"/>
                  </a:cubicBezTo>
                  <a:cubicBezTo>
                    <a:pt x="1330" y="112"/>
                    <a:pt x="1308" y="109"/>
                    <a:pt x="1293" y="94"/>
                  </a:cubicBezTo>
                  <a:cubicBezTo>
                    <a:pt x="1290" y="94"/>
                    <a:pt x="1288" y="98"/>
                    <a:pt x="1286" y="100"/>
                  </a:cubicBezTo>
                  <a:cubicBezTo>
                    <a:pt x="1290" y="107"/>
                    <a:pt x="1299" y="110"/>
                    <a:pt x="1305" y="113"/>
                  </a:cubicBezTo>
                  <a:close/>
                  <a:moveTo>
                    <a:pt x="1281" y="105"/>
                  </a:moveTo>
                  <a:cubicBezTo>
                    <a:pt x="1279" y="109"/>
                    <a:pt x="1270" y="109"/>
                    <a:pt x="1273" y="115"/>
                  </a:cubicBezTo>
                  <a:cubicBezTo>
                    <a:pt x="1293" y="132"/>
                    <a:pt x="1317" y="141"/>
                    <a:pt x="1343" y="145"/>
                  </a:cubicBezTo>
                  <a:cubicBezTo>
                    <a:pt x="1353" y="145"/>
                    <a:pt x="1363" y="145"/>
                    <a:pt x="1372" y="146"/>
                  </a:cubicBezTo>
                  <a:cubicBezTo>
                    <a:pt x="1392" y="144"/>
                    <a:pt x="1392" y="144"/>
                    <a:pt x="1392" y="144"/>
                  </a:cubicBezTo>
                  <a:cubicBezTo>
                    <a:pt x="1401" y="143"/>
                    <a:pt x="1409" y="139"/>
                    <a:pt x="1417" y="136"/>
                  </a:cubicBezTo>
                  <a:cubicBezTo>
                    <a:pt x="1421" y="134"/>
                    <a:pt x="1421" y="134"/>
                    <a:pt x="1421" y="134"/>
                  </a:cubicBezTo>
                  <a:cubicBezTo>
                    <a:pt x="1429" y="128"/>
                    <a:pt x="1441" y="122"/>
                    <a:pt x="1442" y="111"/>
                  </a:cubicBezTo>
                  <a:cubicBezTo>
                    <a:pt x="1443" y="111"/>
                    <a:pt x="1443" y="111"/>
                    <a:pt x="1443" y="111"/>
                  </a:cubicBezTo>
                  <a:cubicBezTo>
                    <a:pt x="1438" y="111"/>
                    <a:pt x="1434" y="114"/>
                    <a:pt x="1429" y="114"/>
                  </a:cubicBezTo>
                  <a:cubicBezTo>
                    <a:pt x="1411" y="129"/>
                    <a:pt x="1387" y="127"/>
                    <a:pt x="1365" y="129"/>
                  </a:cubicBezTo>
                  <a:cubicBezTo>
                    <a:pt x="1350" y="128"/>
                    <a:pt x="1333" y="128"/>
                    <a:pt x="1319" y="123"/>
                  </a:cubicBezTo>
                  <a:cubicBezTo>
                    <a:pt x="1309" y="119"/>
                    <a:pt x="1299" y="115"/>
                    <a:pt x="1289" y="109"/>
                  </a:cubicBezTo>
                  <a:cubicBezTo>
                    <a:pt x="1287" y="107"/>
                    <a:pt x="1284" y="102"/>
                    <a:pt x="1281" y="105"/>
                  </a:cubicBezTo>
                  <a:close/>
                  <a:moveTo>
                    <a:pt x="1326" y="107"/>
                  </a:moveTo>
                  <a:cubicBezTo>
                    <a:pt x="1338" y="110"/>
                    <a:pt x="1351" y="114"/>
                    <a:pt x="1364" y="113"/>
                  </a:cubicBezTo>
                  <a:cubicBezTo>
                    <a:pt x="1364" y="113"/>
                    <a:pt x="1364" y="113"/>
                    <a:pt x="1364" y="113"/>
                  </a:cubicBezTo>
                  <a:cubicBezTo>
                    <a:pt x="1372" y="115"/>
                    <a:pt x="1381" y="113"/>
                    <a:pt x="1389" y="113"/>
                  </a:cubicBezTo>
                  <a:cubicBezTo>
                    <a:pt x="1392" y="111"/>
                    <a:pt x="1395" y="112"/>
                    <a:pt x="1397" y="110"/>
                  </a:cubicBezTo>
                  <a:cubicBezTo>
                    <a:pt x="1395" y="106"/>
                    <a:pt x="1389" y="105"/>
                    <a:pt x="1385" y="103"/>
                  </a:cubicBezTo>
                  <a:cubicBezTo>
                    <a:pt x="1370" y="107"/>
                    <a:pt x="1351" y="104"/>
                    <a:pt x="1335" y="101"/>
                  </a:cubicBezTo>
                  <a:cubicBezTo>
                    <a:pt x="1323" y="99"/>
                    <a:pt x="1311" y="94"/>
                    <a:pt x="1302" y="86"/>
                  </a:cubicBezTo>
                  <a:cubicBezTo>
                    <a:pt x="1299" y="85"/>
                    <a:pt x="1298" y="88"/>
                    <a:pt x="1296" y="90"/>
                  </a:cubicBezTo>
                  <a:cubicBezTo>
                    <a:pt x="1302" y="100"/>
                    <a:pt x="1315" y="104"/>
                    <a:pt x="1326" y="107"/>
                  </a:cubicBezTo>
                  <a:close/>
                  <a:moveTo>
                    <a:pt x="1317" y="92"/>
                  </a:moveTo>
                  <a:cubicBezTo>
                    <a:pt x="1333" y="99"/>
                    <a:pt x="1350" y="100"/>
                    <a:pt x="1368" y="101"/>
                  </a:cubicBezTo>
                  <a:cubicBezTo>
                    <a:pt x="1372" y="101"/>
                    <a:pt x="1378" y="102"/>
                    <a:pt x="1381" y="98"/>
                  </a:cubicBezTo>
                  <a:cubicBezTo>
                    <a:pt x="1379" y="96"/>
                    <a:pt x="1379" y="88"/>
                    <a:pt x="1373" y="93"/>
                  </a:cubicBezTo>
                  <a:cubicBezTo>
                    <a:pt x="1370" y="95"/>
                    <a:pt x="1367" y="93"/>
                    <a:pt x="1363" y="93"/>
                  </a:cubicBezTo>
                  <a:cubicBezTo>
                    <a:pt x="1349" y="94"/>
                    <a:pt x="1337" y="90"/>
                    <a:pt x="1325" y="85"/>
                  </a:cubicBezTo>
                  <a:cubicBezTo>
                    <a:pt x="1320" y="82"/>
                    <a:pt x="1315" y="80"/>
                    <a:pt x="1310" y="76"/>
                  </a:cubicBezTo>
                  <a:cubicBezTo>
                    <a:pt x="1308" y="78"/>
                    <a:pt x="1306" y="80"/>
                    <a:pt x="1304" y="82"/>
                  </a:cubicBezTo>
                  <a:cubicBezTo>
                    <a:pt x="1306" y="88"/>
                    <a:pt x="1313" y="89"/>
                    <a:pt x="1317" y="92"/>
                  </a:cubicBezTo>
                  <a:close/>
                  <a:moveTo>
                    <a:pt x="1320" y="79"/>
                  </a:moveTo>
                  <a:cubicBezTo>
                    <a:pt x="1337" y="87"/>
                    <a:pt x="1337" y="87"/>
                    <a:pt x="1337" y="87"/>
                  </a:cubicBezTo>
                  <a:cubicBezTo>
                    <a:pt x="1346" y="87"/>
                    <a:pt x="1354" y="92"/>
                    <a:pt x="1363" y="90"/>
                  </a:cubicBezTo>
                  <a:cubicBezTo>
                    <a:pt x="1368" y="91"/>
                    <a:pt x="1376" y="90"/>
                    <a:pt x="1375" y="84"/>
                  </a:cubicBezTo>
                  <a:cubicBezTo>
                    <a:pt x="1377" y="83"/>
                    <a:pt x="1379" y="83"/>
                    <a:pt x="1379" y="80"/>
                  </a:cubicBezTo>
                  <a:cubicBezTo>
                    <a:pt x="1370" y="81"/>
                    <a:pt x="1360" y="83"/>
                    <a:pt x="1351" y="81"/>
                  </a:cubicBezTo>
                  <a:cubicBezTo>
                    <a:pt x="1340" y="78"/>
                    <a:pt x="1330" y="72"/>
                    <a:pt x="1319" y="68"/>
                  </a:cubicBezTo>
                  <a:cubicBezTo>
                    <a:pt x="1317" y="69"/>
                    <a:pt x="1314" y="70"/>
                    <a:pt x="1313" y="72"/>
                  </a:cubicBezTo>
                  <a:cubicBezTo>
                    <a:pt x="1314" y="75"/>
                    <a:pt x="1317" y="77"/>
                    <a:pt x="1320" y="79"/>
                  </a:cubicBezTo>
                  <a:close/>
                  <a:moveTo>
                    <a:pt x="1444" y="152"/>
                  </a:moveTo>
                  <a:cubicBezTo>
                    <a:pt x="1447" y="155"/>
                    <a:pt x="1453" y="156"/>
                    <a:pt x="1455" y="152"/>
                  </a:cubicBezTo>
                  <a:cubicBezTo>
                    <a:pt x="1460" y="153"/>
                    <a:pt x="1465" y="156"/>
                    <a:pt x="1469" y="152"/>
                  </a:cubicBezTo>
                  <a:cubicBezTo>
                    <a:pt x="1473" y="150"/>
                    <a:pt x="1472" y="145"/>
                    <a:pt x="1471" y="142"/>
                  </a:cubicBezTo>
                  <a:cubicBezTo>
                    <a:pt x="1469" y="141"/>
                    <a:pt x="1466" y="144"/>
                    <a:pt x="1463" y="144"/>
                  </a:cubicBezTo>
                  <a:cubicBezTo>
                    <a:pt x="1455" y="144"/>
                    <a:pt x="1449" y="141"/>
                    <a:pt x="1444" y="135"/>
                  </a:cubicBezTo>
                  <a:cubicBezTo>
                    <a:pt x="1441" y="136"/>
                    <a:pt x="1440" y="139"/>
                    <a:pt x="1437" y="141"/>
                  </a:cubicBezTo>
                  <a:cubicBezTo>
                    <a:pt x="1436" y="146"/>
                    <a:pt x="1441" y="149"/>
                    <a:pt x="1444" y="152"/>
                  </a:cubicBezTo>
                  <a:close/>
                  <a:moveTo>
                    <a:pt x="1390" y="165"/>
                  </a:moveTo>
                  <a:cubicBezTo>
                    <a:pt x="1394" y="172"/>
                    <a:pt x="1399" y="178"/>
                    <a:pt x="1406" y="182"/>
                  </a:cubicBezTo>
                  <a:cubicBezTo>
                    <a:pt x="1410" y="183"/>
                    <a:pt x="1414" y="185"/>
                    <a:pt x="1417" y="182"/>
                  </a:cubicBezTo>
                  <a:cubicBezTo>
                    <a:pt x="1419" y="180"/>
                    <a:pt x="1421" y="179"/>
                    <a:pt x="1423" y="181"/>
                  </a:cubicBezTo>
                  <a:cubicBezTo>
                    <a:pt x="1426" y="183"/>
                    <a:pt x="1430" y="184"/>
                    <a:pt x="1433" y="182"/>
                  </a:cubicBezTo>
                  <a:cubicBezTo>
                    <a:pt x="1437" y="181"/>
                    <a:pt x="1439" y="179"/>
                    <a:pt x="1440" y="175"/>
                  </a:cubicBezTo>
                  <a:cubicBezTo>
                    <a:pt x="1440" y="173"/>
                    <a:pt x="1439" y="169"/>
                    <a:pt x="1438" y="167"/>
                  </a:cubicBezTo>
                  <a:cubicBezTo>
                    <a:pt x="1435" y="166"/>
                    <a:pt x="1432" y="170"/>
                    <a:pt x="1428" y="169"/>
                  </a:cubicBezTo>
                  <a:cubicBezTo>
                    <a:pt x="1418" y="170"/>
                    <a:pt x="1408" y="164"/>
                    <a:pt x="1404" y="155"/>
                  </a:cubicBezTo>
                  <a:cubicBezTo>
                    <a:pt x="1398" y="155"/>
                    <a:pt x="1393" y="157"/>
                    <a:pt x="1388" y="158"/>
                  </a:cubicBezTo>
                  <a:cubicBezTo>
                    <a:pt x="1386" y="160"/>
                    <a:pt x="1389" y="163"/>
                    <a:pt x="1390" y="165"/>
                  </a:cubicBezTo>
                  <a:close/>
                  <a:moveTo>
                    <a:pt x="1340" y="171"/>
                  </a:moveTo>
                  <a:cubicBezTo>
                    <a:pt x="1340" y="174"/>
                    <a:pt x="1344" y="175"/>
                    <a:pt x="1346" y="178"/>
                  </a:cubicBezTo>
                  <a:cubicBezTo>
                    <a:pt x="1342" y="184"/>
                    <a:pt x="1346" y="192"/>
                    <a:pt x="1350" y="197"/>
                  </a:cubicBezTo>
                  <a:cubicBezTo>
                    <a:pt x="1353" y="201"/>
                    <a:pt x="1357" y="203"/>
                    <a:pt x="1362" y="204"/>
                  </a:cubicBezTo>
                  <a:cubicBezTo>
                    <a:pt x="1365" y="205"/>
                    <a:pt x="1366" y="202"/>
                    <a:pt x="1369" y="202"/>
                  </a:cubicBezTo>
                  <a:cubicBezTo>
                    <a:pt x="1372" y="206"/>
                    <a:pt x="1376" y="211"/>
                    <a:pt x="1382" y="209"/>
                  </a:cubicBezTo>
                  <a:cubicBezTo>
                    <a:pt x="1386" y="208"/>
                    <a:pt x="1391" y="207"/>
                    <a:pt x="1393" y="202"/>
                  </a:cubicBezTo>
                  <a:cubicBezTo>
                    <a:pt x="1394" y="199"/>
                    <a:pt x="1395" y="194"/>
                    <a:pt x="1392" y="193"/>
                  </a:cubicBezTo>
                  <a:cubicBezTo>
                    <a:pt x="1384" y="195"/>
                    <a:pt x="1376" y="191"/>
                    <a:pt x="1369" y="187"/>
                  </a:cubicBezTo>
                  <a:cubicBezTo>
                    <a:pt x="1363" y="182"/>
                    <a:pt x="1356" y="175"/>
                    <a:pt x="1357" y="167"/>
                  </a:cubicBezTo>
                  <a:cubicBezTo>
                    <a:pt x="1355" y="164"/>
                    <a:pt x="1355" y="162"/>
                    <a:pt x="1355" y="160"/>
                  </a:cubicBezTo>
                  <a:cubicBezTo>
                    <a:pt x="1352" y="158"/>
                    <a:pt x="1347" y="159"/>
                    <a:pt x="1343" y="159"/>
                  </a:cubicBezTo>
                  <a:cubicBezTo>
                    <a:pt x="1340" y="162"/>
                    <a:pt x="1337" y="167"/>
                    <a:pt x="1340" y="171"/>
                  </a:cubicBezTo>
                  <a:close/>
                  <a:moveTo>
                    <a:pt x="1296" y="163"/>
                  </a:moveTo>
                  <a:cubicBezTo>
                    <a:pt x="1293" y="164"/>
                    <a:pt x="1292" y="167"/>
                    <a:pt x="1291" y="168"/>
                  </a:cubicBezTo>
                  <a:cubicBezTo>
                    <a:pt x="1290" y="174"/>
                    <a:pt x="1291" y="178"/>
                    <a:pt x="1293" y="182"/>
                  </a:cubicBezTo>
                  <a:cubicBezTo>
                    <a:pt x="1297" y="185"/>
                    <a:pt x="1300" y="190"/>
                    <a:pt x="1305" y="189"/>
                  </a:cubicBezTo>
                  <a:cubicBezTo>
                    <a:pt x="1308" y="194"/>
                    <a:pt x="1312" y="199"/>
                    <a:pt x="1318" y="201"/>
                  </a:cubicBezTo>
                  <a:cubicBezTo>
                    <a:pt x="1321" y="200"/>
                    <a:pt x="1324" y="199"/>
                    <a:pt x="1327" y="197"/>
                  </a:cubicBezTo>
                  <a:cubicBezTo>
                    <a:pt x="1329" y="195"/>
                    <a:pt x="1331" y="191"/>
                    <a:pt x="1330" y="188"/>
                  </a:cubicBezTo>
                  <a:cubicBezTo>
                    <a:pt x="1327" y="185"/>
                    <a:pt x="1323" y="188"/>
                    <a:pt x="1320" y="186"/>
                  </a:cubicBezTo>
                  <a:cubicBezTo>
                    <a:pt x="1313" y="182"/>
                    <a:pt x="1306" y="176"/>
                    <a:pt x="1307" y="167"/>
                  </a:cubicBezTo>
                  <a:cubicBezTo>
                    <a:pt x="1308" y="162"/>
                    <a:pt x="1313" y="158"/>
                    <a:pt x="1317" y="155"/>
                  </a:cubicBezTo>
                  <a:cubicBezTo>
                    <a:pt x="1313" y="152"/>
                    <a:pt x="1307" y="152"/>
                    <a:pt x="1302" y="150"/>
                  </a:cubicBezTo>
                  <a:cubicBezTo>
                    <a:pt x="1301" y="152"/>
                    <a:pt x="1298" y="153"/>
                    <a:pt x="1298" y="156"/>
                  </a:cubicBezTo>
                  <a:cubicBezTo>
                    <a:pt x="1299" y="158"/>
                    <a:pt x="1301" y="163"/>
                    <a:pt x="1296" y="163"/>
                  </a:cubicBezTo>
                  <a:close/>
                  <a:moveTo>
                    <a:pt x="1263" y="120"/>
                  </a:moveTo>
                  <a:cubicBezTo>
                    <a:pt x="1281" y="141"/>
                    <a:pt x="1308" y="150"/>
                    <a:pt x="1334" y="154"/>
                  </a:cubicBezTo>
                  <a:cubicBezTo>
                    <a:pt x="1344" y="156"/>
                    <a:pt x="1355" y="155"/>
                    <a:pt x="1364" y="155"/>
                  </a:cubicBezTo>
                  <a:cubicBezTo>
                    <a:pt x="1380" y="156"/>
                    <a:pt x="1396" y="152"/>
                    <a:pt x="1411" y="149"/>
                  </a:cubicBezTo>
                  <a:cubicBezTo>
                    <a:pt x="1423" y="143"/>
                    <a:pt x="1435" y="139"/>
                    <a:pt x="1445" y="128"/>
                  </a:cubicBezTo>
                  <a:cubicBezTo>
                    <a:pt x="1447" y="124"/>
                    <a:pt x="1450" y="121"/>
                    <a:pt x="1451" y="117"/>
                  </a:cubicBezTo>
                  <a:cubicBezTo>
                    <a:pt x="1450" y="115"/>
                    <a:pt x="1449" y="114"/>
                    <a:pt x="1447" y="115"/>
                  </a:cubicBezTo>
                  <a:cubicBezTo>
                    <a:pt x="1443" y="125"/>
                    <a:pt x="1433" y="130"/>
                    <a:pt x="1425" y="137"/>
                  </a:cubicBezTo>
                  <a:cubicBezTo>
                    <a:pt x="1419" y="141"/>
                    <a:pt x="1411" y="141"/>
                    <a:pt x="1405" y="145"/>
                  </a:cubicBezTo>
                  <a:cubicBezTo>
                    <a:pt x="1393" y="148"/>
                    <a:pt x="1383" y="149"/>
                    <a:pt x="1371" y="150"/>
                  </a:cubicBezTo>
                  <a:cubicBezTo>
                    <a:pt x="1367" y="148"/>
                    <a:pt x="1362" y="150"/>
                    <a:pt x="1358" y="149"/>
                  </a:cubicBezTo>
                  <a:cubicBezTo>
                    <a:pt x="1325" y="148"/>
                    <a:pt x="1292" y="139"/>
                    <a:pt x="1268" y="116"/>
                  </a:cubicBezTo>
                  <a:cubicBezTo>
                    <a:pt x="1266" y="117"/>
                    <a:pt x="1263" y="118"/>
                    <a:pt x="1263" y="120"/>
                  </a:cubicBezTo>
                  <a:close/>
                  <a:moveTo>
                    <a:pt x="1078" y="104"/>
                  </a:moveTo>
                  <a:cubicBezTo>
                    <a:pt x="1105" y="120"/>
                    <a:pt x="1134" y="133"/>
                    <a:pt x="1167" y="134"/>
                  </a:cubicBezTo>
                  <a:cubicBezTo>
                    <a:pt x="1178" y="135"/>
                    <a:pt x="1188" y="135"/>
                    <a:pt x="1199" y="133"/>
                  </a:cubicBezTo>
                  <a:cubicBezTo>
                    <a:pt x="1211" y="133"/>
                    <a:pt x="1224" y="132"/>
                    <a:pt x="1236" y="128"/>
                  </a:cubicBezTo>
                  <a:cubicBezTo>
                    <a:pt x="1246" y="125"/>
                    <a:pt x="1255" y="119"/>
                    <a:pt x="1264" y="113"/>
                  </a:cubicBezTo>
                  <a:cubicBezTo>
                    <a:pt x="1288" y="96"/>
                    <a:pt x="1303" y="74"/>
                    <a:pt x="1325" y="56"/>
                  </a:cubicBezTo>
                  <a:cubicBezTo>
                    <a:pt x="1337" y="48"/>
                    <a:pt x="1351" y="42"/>
                    <a:pt x="1366" y="46"/>
                  </a:cubicBezTo>
                  <a:cubicBezTo>
                    <a:pt x="1383" y="56"/>
                    <a:pt x="1401" y="69"/>
                    <a:pt x="1414" y="86"/>
                  </a:cubicBezTo>
                  <a:cubicBezTo>
                    <a:pt x="1414" y="87"/>
                    <a:pt x="1413" y="88"/>
                    <a:pt x="1412" y="88"/>
                  </a:cubicBezTo>
                  <a:cubicBezTo>
                    <a:pt x="1408" y="88"/>
                    <a:pt x="1408" y="84"/>
                    <a:pt x="1406" y="82"/>
                  </a:cubicBezTo>
                  <a:cubicBezTo>
                    <a:pt x="1403" y="78"/>
                    <a:pt x="1399" y="74"/>
                    <a:pt x="1394" y="71"/>
                  </a:cubicBezTo>
                  <a:cubicBezTo>
                    <a:pt x="1392" y="71"/>
                    <a:pt x="1392" y="71"/>
                    <a:pt x="1392" y="71"/>
                  </a:cubicBezTo>
                  <a:cubicBezTo>
                    <a:pt x="1385" y="78"/>
                    <a:pt x="1385" y="78"/>
                    <a:pt x="1385" y="78"/>
                  </a:cubicBezTo>
                  <a:cubicBezTo>
                    <a:pt x="1393" y="80"/>
                    <a:pt x="1397" y="89"/>
                    <a:pt x="1405" y="92"/>
                  </a:cubicBezTo>
                  <a:cubicBezTo>
                    <a:pt x="1411" y="93"/>
                    <a:pt x="1414" y="90"/>
                    <a:pt x="1417" y="85"/>
                  </a:cubicBezTo>
                  <a:cubicBezTo>
                    <a:pt x="1416" y="77"/>
                    <a:pt x="1400" y="69"/>
                    <a:pt x="1412" y="61"/>
                  </a:cubicBezTo>
                  <a:cubicBezTo>
                    <a:pt x="1417" y="57"/>
                    <a:pt x="1422" y="65"/>
                    <a:pt x="1428" y="61"/>
                  </a:cubicBezTo>
                  <a:cubicBezTo>
                    <a:pt x="1429" y="58"/>
                    <a:pt x="1432" y="54"/>
                    <a:pt x="1430" y="51"/>
                  </a:cubicBezTo>
                  <a:cubicBezTo>
                    <a:pt x="1411" y="36"/>
                    <a:pt x="1411" y="36"/>
                    <a:pt x="1411" y="36"/>
                  </a:cubicBezTo>
                  <a:cubicBezTo>
                    <a:pt x="1411" y="30"/>
                    <a:pt x="1405" y="34"/>
                    <a:pt x="1402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2" y="39"/>
                    <a:pt x="1407" y="42"/>
                    <a:pt x="1412" y="46"/>
                  </a:cubicBezTo>
                  <a:cubicBezTo>
                    <a:pt x="1417" y="49"/>
                    <a:pt x="1421" y="54"/>
                    <a:pt x="1425" y="58"/>
                  </a:cubicBezTo>
                  <a:cubicBezTo>
                    <a:pt x="1425" y="59"/>
                    <a:pt x="1425" y="60"/>
                    <a:pt x="1424" y="60"/>
                  </a:cubicBezTo>
                  <a:cubicBezTo>
                    <a:pt x="1419" y="59"/>
                    <a:pt x="1416" y="53"/>
                    <a:pt x="1412" y="50"/>
                  </a:cubicBezTo>
                  <a:cubicBezTo>
                    <a:pt x="1404" y="44"/>
                    <a:pt x="1396" y="36"/>
                    <a:pt x="1386" y="33"/>
                  </a:cubicBezTo>
                  <a:cubicBezTo>
                    <a:pt x="1363" y="33"/>
                    <a:pt x="1341" y="33"/>
                    <a:pt x="1318" y="33"/>
                  </a:cubicBezTo>
                  <a:cubicBezTo>
                    <a:pt x="1320" y="35"/>
                    <a:pt x="1321" y="37"/>
                    <a:pt x="1319" y="38"/>
                  </a:cubicBezTo>
                  <a:cubicBezTo>
                    <a:pt x="1299" y="53"/>
                    <a:pt x="1282" y="73"/>
                    <a:pt x="1261" y="88"/>
                  </a:cubicBezTo>
                  <a:cubicBezTo>
                    <a:pt x="1257" y="89"/>
                    <a:pt x="1255" y="93"/>
                    <a:pt x="1251" y="94"/>
                  </a:cubicBezTo>
                  <a:cubicBezTo>
                    <a:pt x="1225" y="109"/>
                    <a:pt x="1191" y="116"/>
                    <a:pt x="1159" y="110"/>
                  </a:cubicBezTo>
                  <a:cubicBezTo>
                    <a:pt x="1126" y="104"/>
                    <a:pt x="1097" y="86"/>
                    <a:pt x="1070" y="67"/>
                  </a:cubicBezTo>
                  <a:cubicBezTo>
                    <a:pt x="1068" y="65"/>
                    <a:pt x="1066" y="62"/>
                    <a:pt x="1064" y="61"/>
                  </a:cubicBezTo>
                  <a:cubicBezTo>
                    <a:pt x="1057" y="65"/>
                    <a:pt x="1055" y="72"/>
                    <a:pt x="1050" y="77"/>
                  </a:cubicBezTo>
                  <a:cubicBezTo>
                    <a:pt x="1055" y="89"/>
                    <a:pt x="1068" y="95"/>
                    <a:pt x="1078" y="104"/>
                  </a:cubicBezTo>
                  <a:close/>
                  <a:moveTo>
                    <a:pt x="995" y="108"/>
                  </a:moveTo>
                  <a:cubicBezTo>
                    <a:pt x="1011" y="104"/>
                    <a:pt x="1025" y="94"/>
                    <a:pt x="1038" y="83"/>
                  </a:cubicBezTo>
                  <a:cubicBezTo>
                    <a:pt x="1046" y="76"/>
                    <a:pt x="1053" y="69"/>
                    <a:pt x="1058" y="60"/>
                  </a:cubicBezTo>
                  <a:cubicBezTo>
                    <a:pt x="1065" y="52"/>
                    <a:pt x="1071" y="44"/>
                    <a:pt x="1074" y="34"/>
                  </a:cubicBezTo>
                  <a:cubicBezTo>
                    <a:pt x="1067" y="33"/>
                    <a:pt x="1058" y="33"/>
                    <a:pt x="1051" y="33"/>
                  </a:cubicBezTo>
                  <a:cubicBezTo>
                    <a:pt x="1049" y="35"/>
                    <a:pt x="1049" y="38"/>
                    <a:pt x="1047" y="41"/>
                  </a:cubicBezTo>
                  <a:cubicBezTo>
                    <a:pt x="1042" y="52"/>
                    <a:pt x="1035" y="65"/>
                    <a:pt x="1024" y="71"/>
                  </a:cubicBezTo>
                  <a:cubicBezTo>
                    <a:pt x="1021" y="72"/>
                    <a:pt x="1018" y="74"/>
                    <a:pt x="1016" y="76"/>
                  </a:cubicBezTo>
                  <a:cubicBezTo>
                    <a:pt x="1008" y="85"/>
                    <a:pt x="996" y="85"/>
                    <a:pt x="985" y="88"/>
                  </a:cubicBezTo>
                  <a:cubicBezTo>
                    <a:pt x="981" y="86"/>
                    <a:pt x="978" y="89"/>
                    <a:pt x="975" y="90"/>
                  </a:cubicBezTo>
                  <a:cubicBezTo>
                    <a:pt x="973" y="94"/>
                    <a:pt x="970" y="97"/>
                    <a:pt x="966" y="100"/>
                  </a:cubicBezTo>
                  <a:cubicBezTo>
                    <a:pt x="967" y="104"/>
                    <a:pt x="967" y="108"/>
                    <a:pt x="965" y="112"/>
                  </a:cubicBezTo>
                  <a:cubicBezTo>
                    <a:pt x="976" y="114"/>
                    <a:pt x="986" y="110"/>
                    <a:pt x="995" y="108"/>
                  </a:cubicBezTo>
                  <a:close/>
                  <a:moveTo>
                    <a:pt x="987" y="60"/>
                  </a:moveTo>
                  <a:cubicBezTo>
                    <a:pt x="985" y="63"/>
                    <a:pt x="977" y="62"/>
                    <a:pt x="980" y="68"/>
                  </a:cubicBezTo>
                  <a:cubicBezTo>
                    <a:pt x="983" y="70"/>
                    <a:pt x="986" y="68"/>
                    <a:pt x="989" y="67"/>
                  </a:cubicBezTo>
                  <a:cubicBezTo>
                    <a:pt x="993" y="66"/>
                    <a:pt x="996" y="62"/>
                    <a:pt x="1000" y="60"/>
                  </a:cubicBezTo>
                  <a:cubicBezTo>
                    <a:pt x="1002" y="61"/>
                    <a:pt x="1004" y="60"/>
                    <a:pt x="1003" y="57"/>
                  </a:cubicBezTo>
                  <a:cubicBezTo>
                    <a:pt x="1003" y="55"/>
                    <a:pt x="1001" y="54"/>
                    <a:pt x="999" y="53"/>
                  </a:cubicBezTo>
                  <a:cubicBezTo>
                    <a:pt x="995" y="54"/>
                    <a:pt x="992" y="58"/>
                    <a:pt x="987" y="60"/>
                  </a:cubicBezTo>
                  <a:close/>
                  <a:moveTo>
                    <a:pt x="992" y="51"/>
                  </a:moveTo>
                  <a:cubicBezTo>
                    <a:pt x="990" y="50"/>
                    <a:pt x="987" y="51"/>
                    <a:pt x="985" y="52"/>
                  </a:cubicBezTo>
                  <a:cubicBezTo>
                    <a:pt x="984" y="54"/>
                    <a:pt x="981" y="56"/>
                    <a:pt x="983" y="58"/>
                  </a:cubicBezTo>
                  <a:cubicBezTo>
                    <a:pt x="986" y="55"/>
                    <a:pt x="990" y="54"/>
                    <a:pt x="992" y="51"/>
                  </a:cubicBezTo>
                  <a:close/>
                  <a:moveTo>
                    <a:pt x="980" y="78"/>
                  </a:moveTo>
                  <a:cubicBezTo>
                    <a:pt x="988" y="77"/>
                    <a:pt x="995" y="74"/>
                    <a:pt x="1000" y="69"/>
                  </a:cubicBezTo>
                  <a:cubicBezTo>
                    <a:pt x="1000" y="66"/>
                    <a:pt x="1000" y="66"/>
                    <a:pt x="1000" y="66"/>
                  </a:cubicBezTo>
                  <a:cubicBezTo>
                    <a:pt x="994" y="69"/>
                    <a:pt x="988" y="72"/>
                    <a:pt x="981" y="73"/>
                  </a:cubicBezTo>
                  <a:cubicBezTo>
                    <a:pt x="980" y="74"/>
                    <a:pt x="979" y="76"/>
                    <a:pt x="980" y="78"/>
                  </a:cubicBezTo>
                  <a:close/>
                  <a:moveTo>
                    <a:pt x="990" y="79"/>
                  </a:moveTo>
                  <a:cubicBezTo>
                    <a:pt x="987" y="81"/>
                    <a:pt x="982" y="81"/>
                    <a:pt x="978" y="82"/>
                  </a:cubicBezTo>
                  <a:cubicBezTo>
                    <a:pt x="979" y="83"/>
                    <a:pt x="978" y="84"/>
                    <a:pt x="979" y="84"/>
                  </a:cubicBezTo>
                  <a:cubicBezTo>
                    <a:pt x="989" y="83"/>
                    <a:pt x="1001" y="82"/>
                    <a:pt x="1009" y="77"/>
                  </a:cubicBezTo>
                  <a:cubicBezTo>
                    <a:pt x="1003" y="68"/>
                    <a:pt x="997" y="79"/>
                    <a:pt x="990" y="79"/>
                  </a:cubicBezTo>
                  <a:close/>
                  <a:moveTo>
                    <a:pt x="968" y="94"/>
                  </a:moveTo>
                  <a:cubicBezTo>
                    <a:pt x="971" y="90"/>
                    <a:pt x="975" y="85"/>
                    <a:pt x="974" y="80"/>
                  </a:cubicBezTo>
                  <a:cubicBezTo>
                    <a:pt x="977" y="75"/>
                    <a:pt x="976" y="67"/>
                    <a:pt x="975" y="62"/>
                  </a:cubicBezTo>
                  <a:cubicBezTo>
                    <a:pt x="979" y="57"/>
                    <a:pt x="978" y="50"/>
                    <a:pt x="985" y="48"/>
                  </a:cubicBezTo>
                  <a:cubicBezTo>
                    <a:pt x="992" y="44"/>
                    <a:pt x="999" y="48"/>
                    <a:pt x="1004" y="52"/>
                  </a:cubicBezTo>
                  <a:cubicBezTo>
                    <a:pt x="1007" y="54"/>
                    <a:pt x="1008" y="58"/>
                    <a:pt x="1007" y="61"/>
                  </a:cubicBezTo>
                  <a:cubicBezTo>
                    <a:pt x="1005" y="64"/>
                    <a:pt x="1004" y="66"/>
                    <a:pt x="1005" y="69"/>
                  </a:cubicBezTo>
                  <a:cubicBezTo>
                    <a:pt x="1007" y="71"/>
                    <a:pt x="1010" y="74"/>
                    <a:pt x="1013" y="72"/>
                  </a:cubicBezTo>
                  <a:cubicBezTo>
                    <a:pt x="1015" y="72"/>
                    <a:pt x="1018" y="71"/>
                    <a:pt x="1019" y="68"/>
                  </a:cubicBezTo>
                  <a:cubicBezTo>
                    <a:pt x="1016" y="62"/>
                    <a:pt x="1025" y="57"/>
                    <a:pt x="1020" y="51"/>
                  </a:cubicBezTo>
                  <a:cubicBezTo>
                    <a:pt x="1020" y="46"/>
                    <a:pt x="1014" y="47"/>
                    <a:pt x="1013" y="43"/>
                  </a:cubicBezTo>
                  <a:cubicBezTo>
                    <a:pt x="1012" y="40"/>
                    <a:pt x="1007" y="41"/>
                    <a:pt x="1009" y="38"/>
                  </a:cubicBezTo>
                  <a:cubicBezTo>
                    <a:pt x="1012" y="37"/>
                    <a:pt x="1014" y="39"/>
                    <a:pt x="1017" y="40"/>
                  </a:cubicBezTo>
                  <a:cubicBezTo>
                    <a:pt x="1019" y="39"/>
                    <a:pt x="1020" y="35"/>
                    <a:pt x="1023" y="36"/>
                  </a:cubicBezTo>
                  <a:cubicBezTo>
                    <a:pt x="1025" y="40"/>
                    <a:pt x="1017" y="44"/>
                    <a:pt x="1023" y="47"/>
                  </a:cubicBezTo>
                  <a:cubicBezTo>
                    <a:pt x="1028" y="44"/>
                    <a:pt x="1029" y="38"/>
                    <a:pt x="1033" y="35"/>
                  </a:cubicBezTo>
                  <a:cubicBezTo>
                    <a:pt x="1034" y="35"/>
                    <a:pt x="1035" y="35"/>
                    <a:pt x="1035" y="37"/>
                  </a:cubicBezTo>
                  <a:cubicBezTo>
                    <a:pt x="1033" y="41"/>
                    <a:pt x="1031" y="45"/>
                    <a:pt x="1028" y="49"/>
                  </a:cubicBezTo>
                  <a:cubicBezTo>
                    <a:pt x="1022" y="53"/>
                    <a:pt x="1027" y="60"/>
                    <a:pt x="1023" y="65"/>
                  </a:cubicBezTo>
                  <a:cubicBezTo>
                    <a:pt x="1023" y="66"/>
                    <a:pt x="1023" y="66"/>
                    <a:pt x="1023" y="66"/>
                  </a:cubicBezTo>
                  <a:cubicBezTo>
                    <a:pt x="1027" y="65"/>
                    <a:pt x="1031" y="60"/>
                    <a:pt x="1034" y="56"/>
                  </a:cubicBezTo>
                  <a:cubicBezTo>
                    <a:pt x="1039" y="50"/>
                    <a:pt x="1042" y="43"/>
                    <a:pt x="1045" y="35"/>
                  </a:cubicBezTo>
                  <a:cubicBezTo>
                    <a:pt x="1045" y="33"/>
                    <a:pt x="1042" y="33"/>
                    <a:pt x="1040" y="33"/>
                  </a:cubicBezTo>
                  <a:cubicBezTo>
                    <a:pt x="1011" y="34"/>
                    <a:pt x="984" y="31"/>
                    <a:pt x="956" y="33"/>
                  </a:cubicBezTo>
                  <a:cubicBezTo>
                    <a:pt x="963" y="38"/>
                    <a:pt x="968" y="46"/>
                    <a:pt x="965" y="55"/>
                  </a:cubicBezTo>
                  <a:cubicBezTo>
                    <a:pt x="965" y="60"/>
                    <a:pt x="959" y="64"/>
                    <a:pt x="962" y="69"/>
                  </a:cubicBezTo>
                  <a:cubicBezTo>
                    <a:pt x="960" y="75"/>
                    <a:pt x="957" y="81"/>
                    <a:pt x="951" y="84"/>
                  </a:cubicBezTo>
                  <a:cubicBezTo>
                    <a:pt x="954" y="90"/>
                    <a:pt x="951" y="97"/>
                    <a:pt x="946" y="101"/>
                  </a:cubicBezTo>
                  <a:cubicBezTo>
                    <a:pt x="942" y="105"/>
                    <a:pt x="938" y="107"/>
                    <a:pt x="932" y="108"/>
                  </a:cubicBezTo>
                  <a:cubicBezTo>
                    <a:pt x="925" y="118"/>
                    <a:pt x="913" y="114"/>
                    <a:pt x="904" y="113"/>
                  </a:cubicBezTo>
                  <a:cubicBezTo>
                    <a:pt x="900" y="121"/>
                    <a:pt x="890" y="124"/>
                    <a:pt x="881" y="126"/>
                  </a:cubicBezTo>
                  <a:cubicBezTo>
                    <a:pt x="872" y="127"/>
                    <a:pt x="863" y="123"/>
                    <a:pt x="857" y="114"/>
                  </a:cubicBezTo>
                  <a:cubicBezTo>
                    <a:pt x="855" y="113"/>
                    <a:pt x="855" y="108"/>
                    <a:pt x="851" y="108"/>
                  </a:cubicBezTo>
                  <a:cubicBezTo>
                    <a:pt x="850" y="109"/>
                    <a:pt x="848" y="110"/>
                    <a:pt x="849" y="111"/>
                  </a:cubicBezTo>
                  <a:cubicBezTo>
                    <a:pt x="851" y="120"/>
                    <a:pt x="856" y="130"/>
                    <a:pt x="854" y="139"/>
                  </a:cubicBezTo>
                  <a:cubicBezTo>
                    <a:pt x="852" y="148"/>
                    <a:pt x="844" y="155"/>
                    <a:pt x="835" y="157"/>
                  </a:cubicBezTo>
                  <a:cubicBezTo>
                    <a:pt x="831" y="156"/>
                    <a:pt x="827" y="154"/>
                    <a:pt x="824" y="151"/>
                  </a:cubicBezTo>
                  <a:cubicBezTo>
                    <a:pt x="822" y="151"/>
                    <a:pt x="820" y="153"/>
                    <a:pt x="818" y="154"/>
                  </a:cubicBezTo>
                  <a:cubicBezTo>
                    <a:pt x="815" y="158"/>
                    <a:pt x="817" y="163"/>
                    <a:pt x="817" y="167"/>
                  </a:cubicBezTo>
                  <a:cubicBezTo>
                    <a:pt x="821" y="174"/>
                    <a:pt x="829" y="178"/>
                    <a:pt x="836" y="177"/>
                  </a:cubicBezTo>
                  <a:cubicBezTo>
                    <a:pt x="845" y="175"/>
                    <a:pt x="858" y="174"/>
                    <a:pt x="863" y="164"/>
                  </a:cubicBezTo>
                  <a:cubicBezTo>
                    <a:pt x="865" y="160"/>
                    <a:pt x="865" y="156"/>
                    <a:pt x="864" y="152"/>
                  </a:cubicBezTo>
                  <a:cubicBezTo>
                    <a:pt x="866" y="148"/>
                    <a:pt x="869" y="153"/>
                    <a:pt x="872" y="153"/>
                  </a:cubicBezTo>
                  <a:cubicBezTo>
                    <a:pt x="877" y="154"/>
                    <a:pt x="882" y="151"/>
                    <a:pt x="885" y="148"/>
                  </a:cubicBezTo>
                  <a:cubicBezTo>
                    <a:pt x="891" y="151"/>
                    <a:pt x="898" y="153"/>
                    <a:pt x="905" y="151"/>
                  </a:cubicBezTo>
                  <a:cubicBezTo>
                    <a:pt x="910" y="146"/>
                    <a:pt x="916" y="141"/>
                    <a:pt x="913" y="135"/>
                  </a:cubicBezTo>
                  <a:cubicBezTo>
                    <a:pt x="916" y="132"/>
                    <a:pt x="919" y="135"/>
                    <a:pt x="922" y="134"/>
                  </a:cubicBezTo>
                  <a:cubicBezTo>
                    <a:pt x="927" y="134"/>
                    <a:pt x="931" y="131"/>
                    <a:pt x="933" y="126"/>
                  </a:cubicBezTo>
                  <a:cubicBezTo>
                    <a:pt x="933" y="124"/>
                    <a:pt x="932" y="121"/>
                    <a:pt x="935" y="120"/>
                  </a:cubicBezTo>
                  <a:cubicBezTo>
                    <a:pt x="942" y="121"/>
                    <a:pt x="953" y="122"/>
                    <a:pt x="958" y="115"/>
                  </a:cubicBezTo>
                  <a:cubicBezTo>
                    <a:pt x="961" y="111"/>
                    <a:pt x="965" y="105"/>
                    <a:pt x="962" y="100"/>
                  </a:cubicBezTo>
                  <a:cubicBezTo>
                    <a:pt x="961" y="96"/>
                    <a:pt x="966" y="97"/>
                    <a:pt x="968" y="94"/>
                  </a:cubicBezTo>
                  <a:close/>
                  <a:moveTo>
                    <a:pt x="868" y="162"/>
                  </a:moveTo>
                  <a:cubicBezTo>
                    <a:pt x="867" y="164"/>
                    <a:pt x="866" y="165"/>
                    <a:pt x="866" y="167"/>
                  </a:cubicBezTo>
                  <a:cubicBezTo>
                    <a:pt x="875" y="168"/>
                    <a:pt x="882" y="164"/>
                    <a:pt x="891" y="163"/>
                  </a:cubicBezTo>
                  <a:cubicBezTo>
                    <a:pt x="896" y="162"/>
                    <a:pt x="901" y="159"/>
                    <a:pt x="906" y="158"/>
                  </a:cubicBezTo>
                  <a:cubicBezTo>
                    <a:pt x="913" y="152"/>
                    <a:pt x="925" y="148"/>
                    <a:pt x="927" y="137"/>
                  </a:cubicBezTo>
                  <a:cubicBezTo>
                    <a:pt x="918" y="138"/>
                    <a:pt x="918" y="138"/>
                    <a:pt x="918" y="138"/>
                  </a:cubicBezTo>
                  <a:cubicBezTo>
                    <a:pt x="918" y="146"/>
                    <a:pt x="910" y="152"/>
                    <a:pt x="904" y="155"/>
                  </a:cubicBezTo>
                  <a:cubicBezTo>
                    <a:pt x="900" y="155"/>
                    <a:pt x="897" y="157"/>
                    <a:pt x="892" y="155"/>
                  </a:cubicBezTo>
                  <a:cubicBezTo>
                    <a:pt x="890" y="158"/>
                    <a:pt x="890" y="158"/>
                    <a:pt x="890" y="158"/>
                  </a:cubicBezTo>
                  <a:cubicBezTo>
                    <a:pt x="883" y="159"/>
                    <a:pt x="876" y="161"/>
                    <a:pt x="868" y="162"/>
                  </a:cubicBezTo>
                  <a:close/>
                  <a:moveTo>
                    <a:pt x="886" y="153"/>
                  </a:moveTo>
                  <a:cubicBezTo>
                    <a:pt x="885" y="154"/>
                    <a:pt x="885" y="154"/>
                    <a:pt x="885" y="154"/>
                  </a:cubicBezTo>
                  <a:cubicBezTo>
                    <a:pt x="885" y="154"/>
                    <a:pt x="886" y="154"/>
                    <a:pt x="886" y="154"/>
                  </a:cubicBezTo>
                  <a:cubicBezTo>
                    <a:pt x="887" y="153"/>
                    <a:pt x="886" y="153"/>
                    <a:pt x="886" y="153"/>
                  </a:cubicBezTo>
                  <a:close/>
                  <a:moveTo>
                    <a:pt x="872" y="157"/>
                  </a:moveTo>
                  <a:cubicBezTo>
                    <a:pt x="871" y="157"/>
                    <a:pt x="871" y="156"/>
                    <a:pt x="870" y="157"/>
                  </a:cubicBezTo>
                  <a:cubicBezTo>
                    <a:pt x="870" y="157"/>
                    <a:pt x="870" y="157"/>
                    <a:pt x="870" y="157"/>
                  </a:cubicBezTo>
                  <a:cubicBezTo>
                    <a:pt x="871" y="157"/>
                    <a:pt x="871" y="158"/>
                    <a:pt x="872" y="157"/>
                  </a:cubicBezTo>
                  <a:close/>
                  <a:moveTo>
                    <a:pt x="733" y="142"/>
                  </a:moveTo>
                  <a:cubicBezTo>
                    <a:pt x="750" y="160"/>
                    <a:pt x="768" y="179"/>
                    <a:pt x="792" y="187"/>
                  </a:cubicBezTo>
                  <a:cubicBezTo>
                    <a:pt x="809" y="192"/>
                    <a:pt x="825" y="198"/>
                    <a:pt x="843" y="199"/>
                  </a:cubicBezTo>
                  <a:cubicBezTo>
                    <a:pt x="859" y="201"/>
                    <a:pt x="878" y="198"/>
                    <a:pt x="894" y="194"/>
                  </a:cubicBezTo>
                  <a:cubicBezTo>
                    <a:pt x="920" y="189"/>
                    <a:pt x="943" y="172"/>
                    <a:pt x="956" y="149"/>
                  </a:cubicBezTo>
                  <a:cubicBezTo>
                    <a:pt x="959" y="142"/>
                    <a:pt x="960" y="135"/>
                    <a:pt x="962" y="129"/>
                  </a:cubicBezTo>
                  <a:cubicBezTo>
                    <a:pt x="963" y="118"/>
                    <a:pt x="963" y="118"/>
                    <a:pt x="963" y="118"/>
                  </a:cubicBezTo>
                  <a:cubicBezTo>
                    <a:pt x="960" y="115"/>
                    <a:pt x="957" y="122"/>
                    <a:pt x="954" y="122"/>
                  </a:cubicBezTo>
                  <a:cubicBezTo>
                    <a:pt x="949" y="124"/>
                    <a:pt x="943" y="124"/>
                    <a:pt x="938" y="125"/>
                  </a:cubicBezTo>
                  <a:cubicBezTo>
                    <a:pt x="934" y="131"/>
                    <a:pt x="935" y="139"/>
                    <a:pt x="929" y="144"/>
                  </a:cubicBezTo>
                  <a:cubicBezTo>
                    <a:pt x="920" y="154"/>
                    <a:pt x="908" y="161"/>
                    <a:pt x="896" y="166"/>
                  </a:cubicBezTo>
                  <a:cubicBezTo>
                    <a:pt x="885" y="168"/>
                    <a:pt x="874" y="171"/>
                    <a:pt x="862" y="171"/>
                  </a:cubicBezTo>
                  <a:cubicBezTo>
                    <a:pt x="850" y="179"/>
                    <a:pt x="833" y="185"/>
                    <a:pt x="820" y="177"/>
                  </a:cubicBezTo>
                  <a:cubicBezTo>
                    <a:pt x="815" y="174"/>
                    <a:pt x="815" y="165"/>
                    <a:pt x="809" y="167"/>
                  </a:cubicBezTo>
                  <a:cubicBezTo>
                    <a:pt x="795" y="163"/>
                    <a:pt x="795" y="163"/>
                    <a:pt x="795" y="163"/>
                  </a:cubicBezTo>
                  <a:cubicBezTo>
                    <a:pt x="789" y="158"/>
                    <a:pt x="781" y="156"/>
                    <a:pt x="775" y="151"/>
                  </a:cubicBezTo>
                  <a:cubicBezTo>
                    <a:pt x="766" y="144"/>
                    <a:pt x="759" y="137"/>
                    <a:pt x="751" y="130"/>
                  </a:cubicBezTo>
                  <a:cubicBezTo>
                    <a:pt x="744" y="129"/>
                    <a:pt x="737" y="134"/>
                    <a:pt x="730" y="136"/>
                  </a:cubicBezTo>
                  <a:cubicBezTo>
                    <a:pt x="729" y="138"/>
                    <a:pt x="731" y="140"/>
                    <a:pt x="733" y="142"/>
                  </a:cubicBezTo>
                  <a:close/>
                  <a:moveTo>
                    <a:pt x="612" y="109"/>
                  </a:moveTo>
                  <a:cubicBezTo>
                    <a:pt x="639" y="128"/>
                    <a:pt x="672" y="136"/>
                    <a:pt x="705" y="137"/>
                  </a:cubicBezTo>
                  <a:cubicBezTo>
                    <a:pt x="724" y="135"/>
                    <a:pt x="741" y="128"/>
                    <a:pt x="757" y="122"/>
                  </a:cubicBezTo>
                  <a:cubicBezTo>
                    <a:pt x="771" y="115"/>
                    <a:pt x="785" y="109"/>
                    <a:pt x="797" y="99"/>
                  </a:cubicBezTo>
                  <a:cubicBezTo>
                    <a:pt x="811" y="86"/>
                    <a:pt x="821" y="70"/>
                    <a:pt x="830" y="53"/>
                  </a:cubicBezTo>
                  <a:cubicBezTo>
                    <a:pt x="834" y="47"/>
                    <a:pt x="835" y="41"/>
                    <a:pt x="836" y="34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07" y="41"/>
                    <a:pt x="806" y="52"/>
                    <a:pt x="800" y="60"/>
                  </a:cubicBezTo>
                  <a:cubicBezTo>
                    <a:pt x="797" y="64"/>
                    <a:pt x="794" y="68"/>
                    <a:pt x="791" y="72"/>
                  </a:cubicBezTo>
                  <a:cubicBezTo>
                    <a:pt x="778" y="88"/>
                    <a:pt x="760" y="97"/>
                    <a:pt x="742" y="107"/>
                  </a:cubicBezTo>
                  <a:cubicBezTo>
                    <a:pt x="738" y="108"/>
                    <a:pt x="732" y="110"/>
                    <a:pt x="728" y="112"/>
                  </a:cubicBezTo>
                  <a:cubicBezTo>
                    <a:pt x="718" y="115"/>
                    <a:pt x="707" y="113"/>
                    <a:pt x="697" y="115"/>
                  </a:cubicBezTo>
                  <a:cubicBezTo>
                    <a:pt x="679" y="113"/>
                    <a:pt x="662" y="111"/>
                    <a:pt x="647" y="104"/>
                  </a:cubicBezTo>
                  <a:cubicBezTo>
                    <a:pt x="639" y="101"/>
                    <a:pt x="632" y="96"/>
                    <a:pt x="624" y="92"/>
                  </a:cubicBezTo>
                  <a:cubicBezTo>
                    <a:pt x="623" y="99"/>
                    <a:pt x="617" y="103"/>
                    <a:pt x="611" y="107"/>
                  </a:cubicBezTo>
                  <a:lnTo>
                    <a:pt x="612" y="109"/>
                  </a:lnTo>
                  <a:close/>
                  <a:moveTo>
                    <a:pt x="620" y="95"/>
                  </a:moveTo>
                  <a:cubicBezTo>
                    <a:pt x="619" y="89"/>
                    <a:pt x="620" y="81"/>
                    <a:pt x="613" y="78"/>
                  </a:cubicBezTo>
                  <a:cubicBezTo>
                    <a:pt x="612" y="78"/>
                    <a:pt x="613" y="77"/>
                    <a:pt x="614" y="77"/>
                  </a:cubicBezTo>
                  <a:cubicBezTo>
                    <a:pt x="626" y="72"/>
                    <a:pt x="620" y="58"/>
                    <a:pt x="628" y="51"/>
                  </a:cubicBezTo>
                  <a:cubicBezTo>
                    <a:pt x="631" y="48"/>
                    <a:pt x="634" y="47"/>
                    <a:pt x="638" y="47"/>
                  </a:cubicBezTo>
                  <a:cubicBezTo>
                    <a:pt x="641" y="47"/>
                    <a:pt x="644" y="50"/>
                    <a:pt x="646" y="53"/>
                  </a:cubicBezTo>
                  <a:cubicBezTo>
                    <a:pt x="647" y="56"/>
                    <a:pt x="648" y="60"/>
                    <a:pt x="646" y="64"/>
                  </a:cubicBezTo>
                  <a:cubicBezTo>
                    <a:pt x="645" y="67"/>
                    <a:pt x="638" y="66"/>
                    <a:pt x="640" y="71"/>
                  </a:cubicBezTo>
                  <a:cubicBezTo>
                    <a:pt x="644" y="75"/>
                    <a:pt x="650" y="76"/>
                    <a:pt x="655" y="75"/>
                  </a:cubicBezTo>
                  <a:cubicBezTo>
                    <a:pt x="658" y="75"/>
                    <a:pt x="660" y="73"/>
                    <a:pt x="661" y="71"/>
                  </a:cubicBezTo>
                  <a:cubicBezTo>
                    <a:pt x="663" y="67"/>
                    <a:pt x="658" y="64"/>
                    <a:pt x="663" y="63"/>
                  </a:cubicBezTo>
                  <a:cubicBezTo>
                    <a:pt x="660" y="59"/>
                    <a:pt x="667" y="56"/>
                    <a:pt x="665" y="51"/>
                  </a:cubicBezTo>
                  <a:cubicBezTo>
                    <a:pt x="663" y="47"/>
                    <a:pt x="662" y="42"/>
                    <a:pt x="658" y="39"/>
                  </a:cubicBezTo>
                  <a:cubicBezTo>
                    <a:pt x="653" y="35"/>
                    <a:pt x="645" y="35"/>
                    <a:pt x="640" y="37"/>
                  </a:cubicBezTo>
                  <a:cubicBezTo>
                    <a:pt x="634" y="33"/>
                    <a:pt x="626" y="34"/>
                    <a:pt x="619" y="36"/>
                  </a:cubicBezTo>
                  <a:cubicBezTo>
                    <a:pt x="610" y="39"/>
                    <a:pt x="604" y="47"/>
                    <a:pt x="603" y="57"/>
                  </a:cubicBezTo>
                  <a:cubicBezTo>
                    <a:pt x="598" y="69"/>
                    <a:pt x="587" y="56"/>
                    <a:pt x="579" y="60"/>
                  </a:cubicBezTo>
                  <a:cubicBezTo>
                    <a:pt x="577" y="61"/>
                    <a:pt x="577" y="64"/>
                    <a:pt x="578" y="65"/>
                  </a:cubicBezTo>
                  <a:cubicBezTo>
                    <a:pt x="580" y="73"/>
                    <a:pt x="594" y="77"/>
                    <a:pt x="588" y="87"/>
                  </a:cubicBezTo>
                  <a:cubicBezTo>
                    <a:pt x="582" y="93"/>
                    <a:pt x="572" y="92"/>
                    <a:pt x="565" y="89"/>
                  </a:cubicBezTo>
                  <a:cubicBezTo>
                    <a:pt x="560" y="87"/>
                    <a:pt x="557" y="79"/>
                    <a:pt x="551" y="82"/>
                  </a:cubicBezTo>
                  <a:cubicBezTo>
                    <a:pt x="548" y="86"/>
                    <a:pt x="547" y="90"/>
                    <a:pt x="549" y="94"/>
                  </a:cubicBezTo>
                  <a:cubicBezTo>
                    <a:pt x="552" y="100"/>
                    <a:pt x="557" y="107"/>
                    <a:pt x="565" y="107"/>
                  </a:cubicBezTo>
                  <a:cubicBezTo>
                    <a:pt x="569" y="105"/>
                    <a:pt x="577" y="108"/>
                    <a:pt x="578" y="101"/>
                  </a:cubicBezTo>
                  <a:cubicBezTo>
                    <a:pt x="581" y="99"/>
                    <a:pt x="583" y="104"/>
                    <a:pt x="586" y="104"/>
                  </a:cubicBezTo>
                  <a:cubicBezTo>
                    <a:pt x="592" y="105"/>
                    <a:pt x="599" y="106"/>
                    <a:pt x="604" y="104"/>
                  </a:cubicBezTo>
                  <a:cubicBezTo>
                    <a:pt x="610" y="104"/>
                    <a:pt x="616" y="100"/>
                    <a:pt x="620" y="95"/>
                  </a:cubicBezTo>
                  <a:close/>
                  <a:moveTo>
                    <a:pt x="499" y="52"/>
                  </a:moveTo>
                  <a:cubicBezTo>
                    <a:pt x="497" y="53"/>
                    <a:pt x="494" y="54"/>
                    <a:pt x="492" y="57"/>
                  </a:cubicBezTo>
                  <a:cubicBezTo>
                    <a:pt x="500" y="62"/>
                    <a:pt x="510" y="63"/>
                    <a:pt x="519" y="65"/>
                  </a:cubicBezTo>
                  <a:cubicBezTo>
                    <a:pt x="527" y="67"/>
                    <a:pt x="537" y="67"/>
                    <a:pt x="544" y="63"/>
                  </a:cubicBezTo>
                  <a:cubicBezTo>
                    <a:pt x="545" y="63"/>
                    <a:pt x="547" y="62"/>
                    <a:pt x="548" y="64"/>
                  </a:cubicBezTo>
                  <a:cubicBezTo>
                    <a:pt x="544" y="69"/>
                    <a:pt x="536" y="68"/>
                    <a:pt x="531" y="70"/>
                  </a:cubicBezTo>
                  <a:cubicBezTo>
                    <a:pt x="515" y="70"/>
                    <a:pt x="502" y="64"/>
                    <a:pt x="489" y="60"/>
                  </a:cubicBezTo>
                  <a:cubicBezTo>
                    <a:pt x="486" y="60"/>
                    <a:pt x="485" y="63"/>
                    <a:pt x="483" y="64"/>
                  </a:cubicBezTo>
                  <a:cubicBezTo>
                    <a:pt x="483" y="66"/>
                    <a:pt x="485" y="68"/>
                    <a:pt x="487" y="68"/>
                  </a:cubicBezTo>
                  <a:cubicBezTo>
                    <a:pt x="508" y="76"/>
                    <a:pt x="536" y="87"/>
                    <a:pt x="557" y="72"/>
                  </a:cubicBezTo>
                  <a:cubicBezTo>
                    <a:pt x="558" y="72"/>
                    <a:pt x="559" y="72"/>
                    <a:pt x="559" y="73"/>
                  </a:cubicBezTo>
                  <a:cubicBezTo>
                    <a:pt x="554" y="80"/>
                    <a:pt x="565" y="82"/>
                    <a:pt x="568" y="86"/>
                  </a:cubicBezTo>
                  <a:cubicBezTo>
                    <a:pt x="570" y="87"/>
                    <a:pt x="573" y="88"/>
                    <a:pt x="575" y="87"/>
                  </a:cubicBezTo>
                  <a:cubicBezTo>
                    <a:pt x="570" y="81"/>
                    <a:pt x="564" y="75"/>
                    <a:pt x="559" y="70"/>
                  </a:cubicBezTo>
                  <a:cubicBezTo>
                    <a:pt x="555" y="63"/>
                    <a:pt x="548" y="58"/>
                    <a:pt x="542" y="55"/>
                  </a:cubicBezTo>
                  <a:cubicBezTo>
                    <a:pt x="539" y="54"/>
                    <a:pt x="539" y="57"/>
                    <a:pt x="536" y="57"/>
                  </a:cubicBezTo>
                  <a:cubicBezTo>
                    <a:pt x="523" y="59"/>
                    <a:pt x="511" y="56"/>
                    <a:pt x="499" y="52"/>
                  </a:cubicBezTo>
                  <a:close/>
                  <a:moveTo>
                    <a:pt x="536" y="53"/>
                  </a:moveTo>
                  <a:cubicBezTo>
                    <a:pt x="533" y="49"/>
                    <a:pt x="527" y="50"/>
                    <a:pt x="523" y="48"/>
                  </a:cubicBezTo>
                  <a:cubicBezTo>
                    <a:pt x="518" y="49"/>
                    <a:pt x="512" y="48"/>
                    <a:pt x="509" y="50"/>
                  </a:cubicBezTo>
                  <a:cubicBezTo>
                    <a:pt x="513" y="53"/>
                    <a:pt x="518" y="53"/>
                    <a:pt x="524" y="54"/>
                  </a:cubicBezTo>
                  <a:cubicBezTo>
                    <a:pt x="528" y="54"/>
                    <a:pt x="533" y="54"/>
                    <a:pt x="536" y="53"/>
                  </a:cubicBezTo>
                  <a:close/>
                  <a:moveTo>
                    <a:pt x="532" y="113"/>
                  </a:moveTo>
                  <a:cubicBezTo>
                    <a:pt x="541" y="112"/>
                    <a:pt x="550" y="114"/>
                    <a:pt x="557" y="109"/>
                  </a:cubicBezTo>
                  <a:cubicBezTo>
                    <a:pt x="553" y="106"/>
                    <a:pt x="549" y="103"/>
                    <a:pt x="547" y="99"/>
                  </a:cubicBezTo>
                  <a:cubicBezTo>
                    <a:pt x="544" y="103"/>
                    <a:pt x="538" y="102"/>
                    <a:pt x="533" y="105"/>
                  </a:cubicBezTo>
                  <a:cubicBezTo>
                    <a:pt x="518" y="107"/>
                    <a:pt x="501" y="104"/>
                    <a:pt x="488" y="98"/>
                  </a:cubicBezTo>
                  <a:cubicBezTo>
                    <a:pt x="479" y="96"/>
                    <a:pt x="470" y="93"/>
                    <a:pt x="463" y="86"/>
                  </a:cubicBezTo>
                  <a:cubicBezTo>
                    <a:pt x="461" y="87"/>
                    <a:pt x="458" y="89"/>
                    <a:pt x="458" y="93"/>
                  </a:cubicBezTo>
                  <a:cubicBezTo>
                    <a:pt x="480" y="106"/>
                    <a:pt x="505" y="112"/>
                    <a:pt x="532" y="113"/>
                  </a:cubicBezTo>
                  <a:close/>
                  <a:moveTo>
                    <a:pt x="455" y="95"/>
                  </a:moveTo>
                  <a:cubicBezTo>
                    <a:pt x="452" y="100"/>
                    <a:pt x="452" y="100"/>
                    <a:pt x="452" y="100"/>
                  </a:cubicBezTo>
                  <a:cubicBezTo>
                    <a:pt x="459" y="107"/>
                    <a:pt x="468" y="111"/>
                    <a:pt x="477" y="115"/>
                  </a:cubicBezTo>
                  <a:cubicBezTo>
                    <a:pt x="488" y="120"/>
                    <a:pt x="500" y="121"/>
                    <a:pt x="511" y="124"/>
                  </a:cubicBezTo>
                  <a:cubicBezTo>
                    <a:pt x="521" y="124"/>
                    <a:pt x="532" y="125"/>
                    <a:pt x="543" y="124"/>
                  </a:cubicBezTo>
                  <a:cubicBezTo>
                    <a:pt x="556" y="121"/>
                    <a:pt x="571" y="120"/>
                    <a:pt x="580" y="109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79" y="104"/>
                    <a:pt x="576" y="110"/>
                    <a:pt x="573" y="109"/>
                  </a:cubicBezTo>
                  <a:cubicBezTo>
                    <a:pt x="569" y="111"/>
                    <a:pt x="565" y="110"/>
                    <a:pt x="562" y="111"/>
                  </a:cubicBezTo>
                  <a:cubicBezTo>
                    <a:pt x="553" y="117"/>
                    <a:pt x="542" y="116"/>
                    <a:pt x="531" y="117"/>
                  </a:cubicBezTo>
                  <a:cubicBezTo>
                    <a:pt x="504" y="115"/>
                    <a:pt x="477" y="109"/>
                    <a:pt x="455" y="95"/>
                  </a:cubicBezTo>
                  <a:close/>
                  <a:moveTo>
                    <a:pt x="466" y="83"/>
                  </a:moveTo>
                  <a:cubicBezTo>
                    <a:pt x="472" y="90"/>
                    <a:pt x="481" y="91"/>
                    <a:pt x="489" y="95"/>
                  </a:cubicBezTo>
                  <a:cubicBezTo>
                    <a:pt x="504" y="101"/>
                    <a:pt x="524" y="104"/>
                    <a:pt x="541" y="99"/>
                  </a:cubicBezTo>
                  <a:cubicBezTo>
                    <a:pt x="542" y="97"/>
                    <a:pt x="542" y="97"/>
                    <a:pt x="542" y="97"/>
                  </a:cubicBezTo>
                  <a:cubicBezTo>
                    <a:pt x="545" y="97"/>
                    <a:pt x="545" y="97"/>
                    <a:pt x="545" y="97"/>
                  </a:cubicBezTo>
                  <a:cubicBezTo>
                    <a:pt x="545" y="96"/>
                    <a:pt x="545" y="92"/>
                    <a:pt x="542" y="93"/>
                  </a:cubicBezTo>
                  <a:cubicBezTo>
                    <a:pt x="522" y="95"/>
                    <a:pt x="499" y="93"/>
                    <a:pt x="482" y="83"/>
                  </a:cubicBezTo>
                  <a:cubicBezTo>
                    <a:pt x="477" y="81"/>
                    <a:pt x="474" y="74"/>
                    <a:pt x="468" y="78"/>
                  </a:cubicBezTo>
                  <a:cubicBezTo>
                    <a:pt x="467" y="79"/>
                    <a:pt x="465" y="81"/>
                    <a:pt x="466" y="83"/>
                  </a:cubicBezTo>
                  <a:close/>
                  <a:moveTo>
                    <a:pt x="475" y="74"/>
                  </a:moveTo>
                  <a:cubicBezTo>
                    <a:pt x="488" y="83"/>
                    <a:pt x="502" y="89"/>
                    <a:pt x="518" y="90"/>
                  </a:cubicBezTo>
                  <a:cubicBezTo>
                    <a:pt x="527" y="91"/>
                    <a:pt x="536" y="91"/>
                    <a:pt x="544" y="87"/>
                  </a:cubicBezTo>
                  <a:cubicBezTo>
                    <a:pt x="544" y="86"/>
                    <a:pt x="545" y="84"/>
                    <a:pt x="545" y="82"/>
                  </a:cubicBezTo>
                  <a:cubicBezTo>
                    <a:pt x="536" y="83"/>
                    <a:pt x="526" y="83"/>
                    <a:pt x="518" y="82"/>
                  </a:cubicBezTo>
                  <a:cubicBezTo>
                    <a:pt x="505" y="78"/>
                    <a:pt x="491" y="75"/>
                    <a:pt x="479" y="68"/>
                  </a:cubicBezTo>
                  <a:cubicBezTo>
                    <a:pt x="477" y="70"/>
                    <a:pt x="476" y="71"/>
                    <a:pt x="475" y="73"/>
                  </a:cubicBezTo>
                  <a:lnTo>
                    <a:pt x="475" y="74"/>
                  </a:lnTo>
                  <a:close/>
                  <a:moveTo>
                    <a:pt x="445" y="120"/>
                  </a:moveTo>
                  <a:cubicBezTo>
                    <a:pt x="455" y="127"/>
                    <a:pt x="467" y="130"/>
                    <a:pt x="478" y="136"/>
                  </a:cubicBezTo>
                  <a:cubicBezTo>
                    <a:pt x="509" y="146"/>
                    <a:pt x="547" y="148"/>
                    <a:pt x="577" y="135"/>
                  </a:cubicBezTo>
                  <a:cubicBezTo>
                    <a:pt x="592" y="129"/>
                    <a:pt x="592" y="129"/>
                    <a:pt x="592" y="129"/>
                  </a:cubicBezTo>
                  <a:cubicBezTo>
                    <a:pt x="597" y="125"/>
                    <a:pt x="605" y="122"/>
                    <a:pt x="608" y="115"/>
                  </a:cubicBezTo>
                  <a:cubicBezTo>
                    <a:pt x="608" y="112"/>
                    <a:pt x="608" y="109"/>
                    <a:pt x="605" y="108"/>
                  </a:cubicBezTo>
                  <a:cubicBezTo>
                    <a:pt x="587" y="109"/>
                    <a:pt x="587" y="109"/>
                    <a:pt x="587" y="109"/>
                  </a:cubicBezTo>
                  <a:cubicBezTo>
                    <a:pt x="578" y="120"/>
                    <a:pt x="564" y="122"/>
                    <a:pt x="551" y="126"/>
                  </a:cubicBezTo>
                  <a:cubicBezTo>
                    <a:pt x="533" y="129"/>
                    <a:pt x="514" y="128"/>
                    <a:pt x="498" y="124"/>
                  </a:cubicBezTo>
                  <a:cubicBezTo>
                    <a:pt x="480" y="121"/>
                    <a:pt x="462" y="114"/>
                    <a:pt x="447" y="102"/>
                  </a:cubicBezTo>
                  <a:cubicBezTo>
                    <a:pt x="434" y="110"/>
                    <a:pt x="434" y="110"/>
                    <a:pt x="434" y="110"/>
                  </a:cubicBezTo>
                  <a:cubicBezTo>
                    <a:pt x="435" y="115"/>
                    <a:pt x="441" y="117"/>
                    <a:pt x="445" y="120"/>
                  </a:cubicBezTo>
                  <a:close/>
                  <a:moveTo>
                    <a:pt x="225" y="80"/>
                  </a:moveTo>
                  <a:cubicBezTo>
                    <a:pt x="235" y="95"/>
                    <a:pt x="250" y="99"/>
                    <a:pt x="264" y="108"/>
                  </a:cubicBezTo>
                  <a:cubicBezTo>
                    <a:pt x="274" y="113"/>
                    <a:pt x="284" y="116"/>
                    <a:pt x="295" y="120"/>
                  </a:cubicBezTo>
                  <a:cubicBezTo>
                    <a:pt x="326" y="125"/>
                    <a:pt x="360" y="133"/>
                    <a:pt x="391" y="122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414" y="117"/>
                    <a:pt x="427" y="112"/>
                    <a:pt x="438" y="104"/>
                  </a:cubicBezTo>
                  <a:cubicBezTo>
                    <a:pt x="452" y="97"/>
                    <a:pt x="459" y="80"/>
                    <a:pt x="472" y="70"/>
                  </a:cubicBezTo>
                  <a:cubicBezTo>
                    <a:pt x="482" y="61"/>
                    <a:pt x="492" y="49"/>
                    <a:pt x="506" y="46"/>
                  </a:cubicBezTo>
                  <a:cubicBezTo>
                    <a:pt x="527" y="41"/>
                    <a:pt x="549" y="50"/>
                    <a:pt x="562" y="67"/>
                  </a:cubicBezTo>
                  <a:cubicBezTo>
                    <a:pt x="566" y="73"/>
                    <a:pt x="572" y="78"/>
                    <a:pt x="577" y="83"/>
                  </a:cubicBezTo>
                  <a:cubicBezTo>
                    <a:pt x="579" y="84"/>
                    <a:pt x="581" y="87"/>
                    <a:pt x="583" y="86"/>
                  </a:cubicBezTo>
                  <a:cubicBezTo>
                    <a:pt x="589" y="80"/>
                    <a:pt x="580" y="76"/>
                    <a:pt x="577" y="71"/>
                  </a:cubicBezTo>
                  <a:cubicBezTo>
                    <a:pt x="575" y="69"/>
                    <a:pt x="573" y="66"/>
                    <a:pt x="573" y="64"/>
                  </a:cubicBezTo>
                  <a:cubicBezTo>
                    <a:pt x="573" y="59"/>
                    <a:pt x="577" y="57"/>
                    <a:pt x="580" y="55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68" y="45"/>
                    <a:pt x="557" y="35"/>
                    <a:pt x="544" y="32"/>
                  </a:cubicBezTo>
                  <a:cubicBezTo>
                    <a:pt x="497" y="32"/>
                    <a:pt x="497" y="32"/>
                    <a:pt x="497" y="32"/>
                  </a:cubicBezTo>
                  <a:cubicBezTo>
                    <a:pt x="487" y="32"/>
                    <a:pt x="479" y="39"/>
                    <a:pt x="473" y="46"/>
                  </a:cubicBezTo>
                  <a:cubicBezTo>
                    <a:pt x="457" y="66"/>
                    <a:pt x="436" y="83"/>
                    <a:pt x="414" y="95"/>
                  </a:cubicBezTo>
                  <a:cubicBezTo>
                    <a:pt x="405" y="99"/>
                    <a:pt x="396" y="102"/>
                    <a:pt x="387" y="104"/>
                  </a:cubicBezTo>
                  <a:cubicBezTo>
                    <a:pt x="365" y="109"/>
                    <a:pt x="340" y="108"/>
                    <a:pt x="317" y="104"/>
                  </a:cubicBezTo>
                  <a:cubicBezTo>
                    <a:pt x="293" y="100"/>
                    <a:pt x="270" y="92"/>
                    <a:pt x="251" y="76"/>
                  </a:cubicBezTo>
                  <a:cubicBezTo>
                    <a:pt x="251" y="76"/>
                    <a:pt x="252" y="75"/>
                    <a:pt x="252" y="75"/>
                  </a:cubicBezTo>
                  <a:cubicBezTo>
                    <a:pt x="261" y="78"/>
                    <a:pt x="268" y="85"/>
                    <a:pt x="276" y="89"/>
                  </a:cubicBezTo>
                  <a:cubicBezTo>
                    <a:pt x="285" y="94"/>
                    <a:pt x="296" y="97"/>
                    <a:pt x="306" y="100"/>
                  </a:cubicBezTo>
                  <a:cubicBezTo>
                    <a:pt x="335" y="104"/>
                    <a:pt x="367" y="108"/>
                    <a:pt x="394" y="99"/>
                  </a:cubicBezTo>
                  <a:cubicBezTo>
                    <a:pt x="413" y="96"/>
                    <a:pt x="427" y="82"/>
                    <a:pt x="442" y="72"/>
                  </a:cubicBezTo>
                  <a:cubicBezTo>
                    <a:pt x="458" y="61"/>
                    <a:pt x="467" y="45"/>
                    <a:pt x="481" y="33"/>
                  </a:cubicBezTo>
                  <a:cubicBezTo>
                    <a:pt x="479" y="31"/>
                    <a:pt x="475" y="32"/>
                    <a:pt x="472" y="32"/>
                  </a:cubicBezTo>
                  <a:cubicBezTo>
                    <a:pt x="459" y="39"/>
                    <a:pt x="453" y="53"/>
                    <a:pt x="441" y="62"/>
                  </a:cubicBezTo>
                  <a:cubicBezTo>
                    <a:pt x="438" y="63"/>
                    <a:pt x="436" y="67"/>
                    <a:pt x="432" y="69"/>
                  </a:cubicBezTo>
                  <a:cubicBezTo>
                    <a:pt x="409" y="85"/>
                    <a:pt x="383" y="95"/>
                    <a:pt x="352" y="95"/>
                  </a:cubicBezTo>
                  <a:cubicBezTo>
                    <a:pt x="341" y="96"/>
                    <a:pt x="330" y="94"/>
                    <a:pt x="319" y="92"/>
                  </a:cubicBezTo>
                  <a:cubicBezTo>
                    <a:pt x="290" y="88"/>
                    <a:pt x="262" y="76"/>
                    <a:pt x="242" y="53"/>
                  </a:cubicBezTo>
                  <a:cubicBezTo>
                    <a:pt x="239" y="53"/>
                    <a:pt x="238" y="56"/>
                    <a:pt x="237" y="58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43" y="65"/>
                    <a:pt x="246" y="70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3" y="72"/>
                    <a:pt x="240" y="66"/>
                    <a:pt x="235" y="63"/>
                  </a:cubicBezTo>
                  <a:cubicBezTo>
                    <a:pt x="231" y="66"/>
                    <a:pt x="229" y="72"/>
                    <a:pt x="225" y="76"/>
                  </a:cubicBezTo>
                  <a:lnTo>
                    <a:pt x="225" y="80"/>
                  </a:lnTo>
                  <a:close/>
                  <a:moveTo>
                    <a:pt x="140" y="95"/>
                  </a:moveTo>
                  <a:cubicBezTo>
                    <a:pt x="134" y="97"/>
                    <a:pt x="139" y="103"/>
                    <a:pt x="136" y="108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4" y="116"/>
                    <a:pt x="136" y="116"/>
                  </a:cubicBezTo>
                  <a:cubicBezTo>
                    <a:pt x="150" y="116"/>
                    <a:pt x="164" y="115"/>
                    <a:pt x="176" y="108"/>
                  </a:cubicBezTo>
                  <a:cubicBezTo>
                    <a:pt x="183" y="105"/>
                    <a:pt x="189" y="99"/>
                    <a:pt x="197" y="97"/>
                  </a:cubicBezTo>
                  <a:cubicBezTo>
                    <a:pt x="203" y="92"/>
                    <a:pt x="211" y="86"/>
                    <a:pt x="217" y="80"/>
                  </a:cubicBezTo>
                  <a:cubicBezTo>
                    <a:pt x="228" y="66"/>
                    <a:pt x="239" y="53"/>
                    <a:pt x="243" y="36"/>
                  </a:cubicBezTo>
                  <a:cubicBezTo>
                    <a:pt x="243" y="35"/>
                    <a:pt x="244" y="31"/>
                    <a:pt x="242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8"/>
                    <a:pt x="213" y="46"/>
                    <a:pt x="208" y="53"/>
                  </a:cubicBezTo>
                  <a:cubicBezTo>
                    <a:pt x="200" y="69"/>
                    <a:pt x="186" y="84"/>
                    <a:pt x="167" y="88"/>
                  </a:cubicBezTo>
                  <a:cubicBezTo>
                    <a:pt x="158" y="90"/>
                    <a:pt x="147" y="89"/>
                    <a:pt x="140" y="95"/>
                  </a:cubicBezTo>
                  <a:close/>
                  <a:moveTo>
                    <a:pt x="147" y="73"/>
                  </a:moveTo>
                  <a:cubicBezTo>
                    <a:pt x="149" y="74"/>
                    <a:pt x="149" y="74"/>
                    <a:pt x="149" y="74"/>
                  </a:cubicBezTo>
                  <a:cubicBezTo>
                    <a:pt x="156" y="74"/>
                    <a:pt x="163" y="72"/>
                    <a:pt x="169" y="69"/>
                  </a:cubicBezTo>
                  <a:cubicBezTo>
                    <a:pt x="169" y="67"/>
                    <a:pt x="167" y="65"/>
                    <a:pt x="166" y="64"/>
                  </a:cubicBezTo>
                  <a:cubicBezTo>
                    <a:pt x="160" y="67"/>
                    <a:pt x="153" y="69"/>
                    <a:pt x="146" y="70"/>
                  </a:cubicBezTo>
                  <a:cubicBezTo>
                    <a:pt x="146" y="71"/>
                    <a:pt x="146" y="72"/>
                    <a:pt x="147" y="73"/>
                  </a:cubicBezTo>
                  <a:close/>
                  <a:moveTo>
                    <a:pt x="165" y="52"/>
                  </a:moveTo>
                  <a:cubicBezTo>
                    <a:pt x="162" y="51"/>
                    <a:pt x="159" y="52"/>
                    <a:pt x="156" y="53"/>
                  </a:cubicBezTo>
                  <a:cubicBezTo>
                    <a:pt x="152" y="57"/>
                    <a:pt x="147" y="61"/>
                    <a:pt x="146" y="66"/>
                  </a:cubicBezTo>
                  <a:cubicBezTo>
                    <a:pt x="154" y="66"/>
                    <a:pt x="162" y="63"/>
                    <a:pt x="167" y="58"/>
                  </a:cubicBezTo>
                  <a:cubicBezTo>
                    <a:pt x="168" y="58"/>
                    <a:pt x="170" y="60"/>
                    <a:pt x="171" y="58"/>
                  </a:cubicBezTo>
                  <a:cubicBezTo>
                    <a:pt x="171" y="55"/>
                    <a:pt x="168" y="53"/>
                    <a:pt x="165" y="52"/>
                  </a:cubicBezTo>
                  <a:close/>
                  <a:moveTo>
                    <a:pt x="186" y="69"/>
                  </a:moveTo>
                  <a:cubicBezTo>
                    <a:pt x="182" y="73"/>
                    <a:pt x="175" y="71"/>
                    <a:pt x="171" y="71"/>
                  </a:cubicBezTo>
                  <a:cubicBezTo>
                    <a:pt x="169" y="75"/>
                    <a:pt x="164" y="74"/>
                    <a:pt x="161" y="76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81"/>
                    <a:pt x="149" y="84"/>
                    <a:pt x="149" y="87"/>
                  </a:cubicBezTo>
                  <a:cubicBezTo>
                    <a:pt x="155" y="88"/>
                    <a:pt x="160" y="85"/>
                    <a:pt x="165" y="85"/>
                  </a:cubicBezTo>
                  <a:cubicBezTo>
                    <a:pt x="176" y="82"/>
                    <a:pt x="187" y="77"/>
                    <a:pt x="193" y="68"/>
                  </a:cubicBezTo>
                  <a:cubicBezTo>
                    <a:pt x="200" y="61"/>
                    <a:pt x="206" y="53"/>
                    <a:pt x="209" y="44"/>
                  </a:cubicBezTo>
                  <a:cubicBezTo>
                    <a:pt x="209" y="39"/>
                    <a:pt x="212" y="35"/>
                    <a:pt x="210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4" y="30"/>
                    <a:pt x="204" y="30"/>
                    <a:pt x="203" y="31"/>
                  </a:cubicBezTo>
                  <a:cubicBezTo>
                    <a:pt x="201" y="37"/>
                    <a:pt x="199" y="44"/>
                    <a:pt x="193" y="49"/>
                  </a:cubicBezTo>
                  <a:cubicBezTo>
                    <a:pt x="193" y="56"/>
                    <a:pt x="192" y="64"/>
                    <a:pt x="186" y="69"/>
                  </a:cubicBezTo>
                  <a:close/>
                  <a:moveTo>
                    <a:pt x="193" y="45"/>
                  </a:moveTo>
                  <a:cubicBezTo>
                    <a:pt x="195" y="40"/>
                    <a:pt x="201" y="35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1" y="32"/>
                    <a:pt x="193" y="38"/>
                    <a:pt x="189" y="41"/>
                  </a:cubicBezTo>
                  <a:cubicBezTo>
                    <a:pt x="189" y="43"/>
                    <a:pt x="191" y="46"/>
                    <a:pt x="193" y="45"/>
                  </a:cubicBezTo>
                  <a:close/>
                  <a:moveTo>
                    <a:pt x="185" y="38"/>
                  </a:moveTo>
                  <a:cubicBezTo>
                    <a:pt x="188" y="37"/>
                    <a:pt x="190" y="34"/>
                    <a:pt x="189" y="31"/>
                  </a:cubicBezTo>
                  <a:cubicBezTo>
                    <a:pt x="189" y="31"/>
                    <a:pt x="189" y="30"/>
                    <a:pt x="188" y="30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8" y="33"/>
                    <a:pt x="182" y="35"/>
                    <a:pt x="185" y="38"/>
                  </a:cubicBezTo>
                  <a:close/>
                  <a:moveTo>
                    <a:pt x="41" y="30"/>
                  </a:moveTo>
                  <a:cubicBezTo>
                    <a:pt x="55" y="39"/>
                    <a:pt x="70" y="43"/>
                    <a:pt x="85" y="48"/>
                  </a:cubicBezTo>
                  <a:cubicBezTo>
                    <a:pt x="91" y="48"/>
                    <a:pt x="100" y="50"/>
                    <a:pt x="105" y="47"/>
                  </a:cubicBezTo>
                  <a:cubicBezTo>
                    <a:pt x="105" y="45"/>
                    <a:pt x="105" y="44"/>
                    <a:pt x="103" y="43"/>
                  </a:cubicBezTo>
                  <a:cubicBezTo>
                    <a:pt x="86" y="44"/>
                    <a:pt x="72" y="36"/>
                    <a:pt x="57" y="30"/>
                  </a:cubicBezTo>
                  <a:lnTo>
                    <a:pt x="41" y="30"/>
                  </a:lnTo>
                  <a:close/>
                  <a:moveTo>
                    <a:pt x="68" y="30"/>
                  </a:moveTo>
                  <a:cubicBezTo>
                    <a:pt x="74" y="36"/>
                    <a:pt x="83" y="36"/>
                    <a:pt x="90" y="39"/>
                  </a:cubicBezTo>
                  <a:cubicBezTo>
                    <a:pt x="93" y="39"/>
                    <a:pt x="100" y="41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5" y="35"/>
                    <a:pt x="90" y="32"/>
                    <a:pt x="84" y="30"/>
                  </a:cubicBezTo>
                  <a:lnTo>
                    <a:pt x="68" y="30"/>
                  </a:lnTo>
                  <a:close/>
                  <a:moveTo>
                    <a:pt x="69" y="74"/>
                  </a:moveTo>
                  <a:cubicBezTo>
                    <a:pt x="70" y="76"/>
                    <a:pt x="73" y="75"/>
                    <a:pt x="74" y="78"/>
                  </a:cubicBezTo>
                  <a:cubicBezTo>
                    <a:pt x="70" y="81"/>
                    <a:pt x="69" y="86"/>
                    <a:pt x="69" y="91"/>
                  </a:cubicBezTo>
                  <a:cubicBezTo>
                    <a:pt x="69" y="96"/>
                    <a:pt x="74" y="100"/>
                    <a:pt x="78" y="103"/>
                  </a:cubicBezTo>
                  <a:cubicBezTo>
                    <a:pt x="83" y="105"/>
                    <a:pt x="91" y="106"/>
                    <a:pt x="95" y="100"/>
                  </a:cubicBezTo>
                  <a:cubicBezTo>
                    <a:pt x="97" y="99"/>
                    <a:pt x="96" y="95"/>
                    <a:pt x="99" y="95"/>
                  </a:cubicBezTo>
                  <a:cubicBezTo>
                    <a:pt x="106" y="98"/>
                    <a:pt x="113" y="95"/>
                    <a:pt x="118" y="91"/>
                  </a:cubicBezTo>
                  <a:cubicBezTo>
                    <a:pt x="121" y="87"/>
                    <a:pt x="121" y="82"/>
                    <a:pt x="119" y="79"/>
                  </a:cubicBezTo>
                  <a:cubicBezTo>
                    <a:pt x="120" y="76"/>
                    <a:pt x="126" y="78"/>
                    <a:pt x="127" y="74"/>
                  </a:cubicBezTo>
                  <a:cubicBezTo>
                    <a:pt x="128" y="70"/>
                    <a:pt x="130" y="65"/>
                    <a:pt x="128" y="61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7" y="54"/>
                    <a:pt x="128" y="51"/>
                    <a:pt x="128" y="46"/>
                  </a:cubicBezTo>
                  <a:cubicBezTo>
                    <a:pt x="127" y="39"/>
                    <a:pt x="121" y="35"/>
                    <a:pt x="115" y="33"/>
                  </a:cubicBezTo>
                  <a:cubicBezTo>
                    <a:pt x="112" y="32"/>
                    <a:pt x="109" y="32"/>
                    <a:pt x="108" y="34"/>
                  </a:cubicBezTo>
                  <a:cubicBezTo>
                    <a:pt x="102" y="38"/>
                    <a:pt x="111" y="43"/>
                    <a:pt x="111" y="47"/>
                  </a:cubicBezTo>
                  <a:cubicBezTo>
                    <a:pt x="113" y="55"/>
                    <a:pt x="111" y="60"/>
                    <a:pt x="107" y="66"/>
                  </a:cubicBezTo>
                  <a:cubicBezTo>
                    <a:pt x="101" y="72"/>
                    <a:pt x="93" y="70"/>
                    <a:pt x="85" y="69"/>
                  </a:cubicBezTo>
                  <a:cubicBezTo>
                    <a:pt x="81" y="67"/>
                    <a:pt x="76" y="63"/>
                    <a:pt x="75" y="58"/>
                  </a:cubicBezTo>
                  <a:cubicBezTo>
                    <a:pt x="72" y="58"/>
                    <a:pt x="69" y="59"/>
                    <a:pt x="69" y="61"/>
                  </a:cubicBezTo>
                  <a:cubicBezTo>
                    <a:pt x="67" y="65"/>
                    <a:pt x="67" y="70"/>
                    <a:pt x="69" y="74"/>
                  </a:cubicBezTo>
                  <a:close/>
                  <a:moveTo>
                    <a:pt x="105" y="62"/>
                  </a:moveTo>
                  <a:cubicBezTo>
                    <a:pt x="98" y="62"/>
                    <a:pt x="90" y="61"/>
                    <a:pt x="82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5" y="66"/>
                    <a:pt x="93" y="68"/>
                    <a:pt x="100" y="67"/>
                  </a:cubicBezTo>
                  <a:cubicBezTo>
                    <a:pt x="102" y="66"/>
                    <a:pt x="104" y="64"/>
                    <a:pt x="105" y="62"/>
                  </a:cubicBezTo>
                  <a:close/>
                  <a:moveTo>
                    <a:pt x="20" y="45"/>
                  </a:moveTo>
                  <a:cubicBezTo>
                    <a:pt x="17" y="47"/>
                    <a:pt x="17" y="50"/>
                    <a:pt x="16" y="53"/>
                  </a:cubicBezTo>
                  <a:cubicBezTo>
                    <a:pt x="24" y="67"/>
                    <a:pt x="41" y="70"/>
                    <a:pt x="54" y="78"/>
                  </a:cubicBezTo>
                  <a:cubicBezTo>
                    <a:pt x="58" y="80"/>
                    <a:pt x="64" y="82"/>
                    <a:pt x="68" y="80"/>
                  </a:cubicBezTo>
                  <a:cubicBezTo>
                    <a:pt x="66" y="77"/>
                    <a:pt x="64" y="74"/>
                    <a:pt x="64" y="70"/>
                  </a:cubicBezTo>
                  <a:cubicBezTo>
                    <a:pt x="52" y="66"/>
                    <a:pt x="40" y="61"/>
                    <a:pt x="30" y="53"/>
                  </a:cubicBezTo>
                  <a:lnTo>
                    <a:pt x="20" y="45"/>
                  </a:lnTo>
                  <a:close/>
                  <a:moveTo>
                    <a:pt x="26" y="31"/>
                  </a:moveTo>
                  <a:cubicBezTo>
                    <a:pt x="31" y="38"/>
                    <a:pt x="39" y="42"/>
                    <a:pt x="46" y="47"/>
                  </a:cubicBezTo>
                  <a:cubicBezTo>
                    <a:pt x="52" y="51"/>
                    <a:pt x="58" y="52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ubicBezTo>
                    <a:pt x="50" y="54"/>
                    <a:pt x="39" y="48"/>
                    <a:pt x="29" y="39"/>
                  </a:cubicBezTo>
                  <a:cubicBezTo>
                    <a:pt x="27" y="38"/>
                    <a:pt x="26" y="35"/>
                    <a:pt x="23" y="37"/>
                  </a:cubicBezTo>
                  <a:cubicBezTo>
                    <a:pt x="22" y="39"/>
                    <a:pt x="20" y="43"/>
                    <a:pt x="25" y="44"/>
                  </a:cubicBezTo>
                  <a:cubicBezTo>
                    <a:pt x="30" y="51"/>
                    <a:pt x="38" y="56"/>
                    <a:pt x="46" y="60"/>
                  </a:cubicBezTo>
                  <a:cubicBezTo>
                    <a:pt x="52" y="62"/>
                    <a:pt x="57" y="65"/>
                    <a:pt x="63" y="6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0" y="55"/>
                    <a:pt x="75" y="52"/>
                    <a:pt x="78" y="55"/>
                  </a:cubicBezTo>
                  <a:cubicBezTo>
                    <a:pt x="87" y="59"/>
                    <a:pt x="96" y="59"/>
                    <a:pt x="104" y="58"/>
                  </a:cubicBezTo>
                  <a:cubicBezTo>
                    <a:pt x="105" y="58"/>
                    <a:pt x="106" y="58"/>
                    <a:pt x="107" y="57"/>
                  </a:cubicBezTo>
                  <a:cubicBezTo>
                    <a:pt x="107" y="55"/>
                    <a:pt x="109" y="51"/>
                    <a:pt x="106" y="50"/>
                  </a:cubicBezTo>
                  <a:cubicBezTo>
                    <a:pt x="95" y="55"/>
                    <a:pt x="83" y="50"/>
                    <a:pt x="72" y="47"/>
                  </a:cubicBezTo>
                  <a:cubicBezTo>
                    <a:pt x="58" y="44"/>
                    <a:pt x="46" y="36"/>
                    <a:pt x="3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438429" y="-118617"/>
            <a:ext cx="4753572" cy="7335078"/>
          </a:xfrm>
          <a:custGeom>
            <a:avLst/>
            <a:gdLst>
              <a:gd name="connsiteX0" fmla="*/ 0 w 4101548"/>
              <a:gd name="connsiteY0" fmla="*/ 0 h 7335078"/>
              <a:gd name="connsiteX1" fmla="*/ 4101548 w 4101548"/>
              <a:gd name="connsiteY1" fmla="*/ 0 h 7335078"/>
              <a:gd name="connsiteX2" fmla="*/ 4101548 w 4101548"/>
              <a:gd name="connsiteY2" fmla="*/ 7335078 h 7335078"/>
              <a:gd name="connsiteX3" fmla="*/ 0 w 4101548"/>
              <a:gd name="connsiteY3" fmla="*/ 7335078 h 7335078"/>
              <a:gd name="connsiteX4" fmla="*/ 0 w 4101548"/>
              <a:gd name="connsiteY4" fmla="*/ 0 h 7335078"/>
              <a:gd name="connsiteX0-1" fmla="*/ 0 w 4101548"/>
              <a:gd name="connsiteY0-2" fmla="*/ 0 h 7335078"/>
              <a:gd name="connsiteX1-3" fmla="*/ 4101548 w 4101548"/>
              <a:gd name="connsiteY1-4" fmla="*/ 0 h 7335078"/>
              <a:gd name="connsiteX2-5" fmla="*/ 4101548 w 4101548"/>
              <a:gd name="connsiteY2-6" fmla="*/ 7335078 h 7335078"/>
              <a:gd name="connsiteX3-7" fmla="*/ 0 w 4101548"/>
              <a:gd name="connsiteY3-8" fmla="*/ 7335078 h 7335078"/>
              <a:gd name="connsiteX4-9" fmla="*/ 0 w 4101548"/>
              <a:gd name="connsiteY4-10" fmla="*/ 0 h 7335078"/>
              <a:gd name="connsiteX0-11" fmla="*/ 352397 w 4453945"/>
              <a:gd name="connsiteY0-12" fmla="*/ 0 h 7335078"/>
              <a:gd name="connsiteX1-13" fmla="*/ 4453945 w 4453945"/>
              <a:gd name="connsiteY1-14" fmla="*/ 0 h 7335078"/>
              <a:gd name="connsiteX2-15" fmla="*/ 4453945 w 4453945"/>
              <a:gd name="connsiteY2-16" fmla="*/ 7335078 h 7335078"/>
              <a:gd name="connsiteX3-17" fmla="*/ 352397 w 4453945"/>
              <a:gd name="connsiteY3-18" fmla="*/ 7335078 h 7335078"/>
              <a:gd name="connsiteX4-19" fmla="*/ 352397 w 4453945"/>
              <a:gd name="connsiteY4-20" fmla="*/ 0 h 73350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53945" h="7335078">
                <a:moveTo>
                  <a:pt x="352397" y="0"/>
                </a:moveTo>
                <a:lnTo>
                  <a:pt x="4453945" y="0"/>
                </a:lnTo>
                <a:lnTo>
                  <a:pt x="4453945" y="7335078"/>
                </a:lnTo>
                <a:lnTo>
                  <a:pt x="352397" y="7335078"/>
                </a:lnTo>
                <a:cubicBezTo>
                  <a:pt x="-1011708" y="5264806"/>
                  <a:pt x="2151216" y="2430036"/>
                  <a:pt x="352397" y="0"/>
                </a:cubicBez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235687" y="2511633"/>
            <a:ext cx="1709530" cy="1709530"/>
          </a:xfrm>
          <a:prstGeom prst="ellipse">
            <a:avLst/>
          </a:prstGeom>
          <a:gradFill>
            <a:gsLst>
              <a:gs pos="0">
                <a:srgbClr val="E4E4E4"/>
              </a:gs>
              <a:gs pos="49000">
                <a:srgbClr val="FFFFFF"/>
              </a:gs>
              <a:gs pos="100000">
                <a:schemeClr val="bg1"/>
              </a:gs>
            </a:gsLst>
            <a:lin ang="5400000" scaled="1"/>
          </a:gradFill>
          <a:ln w="6350">
            <a:solidFill>
              <a:schemeClr val="bg1">
                <a:lumMod val="65000"/>
                <a:alpha val="49000"/>
              </a:schemeClr>
            </a:solidFill>
          </a:ln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Freeform 6"/>
          <p:cNvSpPr>
            <a:spLocks noEditPoints="1"/>
          </p:cNvSpPr>
          <p:nvPr/>
        </p:nvSpPr>
        <p:spPr bwMode="auto">
          <a:xfrm>
            <a:off x="7438428" y="2680599"/>
            <a:ext cx="1304048" cy="1371598"/>
          </a:xfrm>
          <a:custGeom>
            <a:avLst/>
            <a:gdLst>
              <a:gd name="T0" fmla="*/ 21 w 374"/>
              <a:gd name="T1" fmla="*/ 293 h 393"/>
              <a:gd name="T2" fmla="*/ 34 w 374"/>
              <a:gd name="T3" fmla="*/ 107 h 393"/>
              <a:gd name="T4" fmla="*/ 159 w 374"/>
              <a:gd name="T5" fmla="*/ 32 h 393"/>
              <a:gd name="T6" fmla="*/ 337 w 374"/>
              <a:gd name="T7" fmla="*/ 92 h 393"/>
              <a:gd name="T8" fmla="*/ 332 w 374"/>
              <a:gd name="T9" fmla="*/ 294 h 393"/>
              <a:gd name="T10" fmla="*/ 182 w 374"/>
              <a:gd name="T11" fmla="*/ 378 h 393"/>
              <a:gd name="T12" fmla="*/ 151 w 374"/>
              <a:gd name="T13" fmla="*/ 344 h 393"/>
              <a:gd name="T14" fmla="*/ 125 w 374"/>
              <a:gd name="T15" fmla="*/ 350 h 393"/>
              <a:gd name="T16" fmla="*/ 245 w 374"/>
              <a:gd name="T17" fmla="*/ 362 h 393"/>
              <a:gd name="T18" fmla="*/ 116 w 374"/>
              <a:gd name="T19" fmla="*/ 362 h 393"/>
              <a:gd name="T20" fmla="*/ 264 w 374"/>
              <a:gd name="T21" fmla="*/ 349 h 393"/>
              <a:gd name="T22" fmla="*/ 228 w 374"/>
              <a:gd name="T23" fmla="*/ 342 h 393"/>
              <a:gd name="T24" fmla="*/ 175 w 374"/>
              <a:gd name="T25" fmla="*/ 335 h 393"/>
              <a:gd name="T26" fmla="*/ 112 w 374"/>
              <a:gd name="T27" fmla="*/ 324 h 393"/>
              <a:gd name="T28" fmla="*/ 301 w 374"/>
              <a:gd name="T29" fmla="*/ 321 h 393"/>
              <a:gd name="T30" fmla="*/ 81 w 374"/>
              <a:gd name="T31" fmla="*/ 264 h 393"/>
              <a:gd name="T32" fmla="*/ 216 w 374"/>
              <a:gd name="T33" fmla="*/ 236 h 393"/>
              <a:gd name="T34" fmla="*/ 192 w 374"/>
              <a:gd name="T35" fmla="*/ 293 h 393"/>
              <a:gd name="T36" fmla="*/ 306 w 374"/>
              <a:gd name="T37" fmla="*/ 298 h 393"/>
              <a:gd name="T38" fmla="*/ 317 w 374"/>
              <a:gd name="T39" fmla="*/ 295 h 393"/>
              <a:gd name="T40" fmla="*/ 132 w 374"/>
              <a:gd name="T41" fmla="*/ 267 h 393"/>
              <a:gd name="T42" fmla="*/ 251 w 374"/>
              <a:gd name="T43" fmla="*/ 285 h 393"/>
              <a:gd name="T44" fmla="*/ 267 w 374"/>
              <a:gd name="T45" fmla="*/ 267 h 393"/>
              <a:gd name="T46" fmla="*/ 58 w 374"/>
              <a:gd name="T47" fmla="*/ 226 h 393"/>
              <a:gd name="T48" fmla="*/ 325 w 374"/>
              <a:gd name="T49" fmla="*/ 266 h 393"/>
              <a:gd name="T50" fmla="*/ 337 w 374"/>
              <a:gd name="T51" fmla="*/ 249 h 393"/>
              <a:gd name="T52" fmla="*/ 271 w 374"/>
              <a:gd name="T53" fmla="*/ 253 h 393"/>
              <a:gd name="T54" fmla="*/ 35 w 374"/>
              <a:gd name="T55" fmla="*/ 246 h 393"/>
              <a:gd name="T56" fmla="*/ 138 w 374"/>
              <a:gd name="T57" fmla="*/ 246 h 393"/>
              <a:gd name="T58" fmla="*/ 267 w 374"/>
              <a:gd name="T59" fmla="*/ 190 h 393"/>
              <a:gd name="T60" fmla="*/ 279 w 374"/>
              <a:gd name="T61" fmla="*/ 234 h 393"/>
              <a:gd name="T62" fmla="*/ 112 w 374"/>
              <a:gd name="T63" fmla="*/ 219 h 393"/>
              <a:gd name="T64" fmla="*/ 344 w 374"/>
              <a:gd name="T65" fmla="*/ 227 h 393"/>
              <a:gd name="T66" fmla="*/ 128 w 374"/>
              <a:gd name="T67" fmla="*/ 190 h 393"/>
              <a:gd name="T68" fmla="*/ 154 w 374"/>
              <a:gd name="T69" fmla="*/ 211 h 393"/>
              <a:gd name="T70" fmla="*/ 182 w 374"/>
              <a:gd name="T71" fmla="*/ 213 h 393"/>
              <a:gd name="T72" fmla="*/ 30 w 374"/>
              <a:gd name="T73" fmla="*/ 181 h 393"/>
              <a:gd name="T74" fmla="*/ 237 w 374"/>
              <a:gd name="T75" fmla="*/ 214 h 393"/>
              <a:gd name="T76" fmla="*/ 31 w 374"/>
              <a:gd name="T77" fmla="*/ 208 h 393"/>
              <a:gd name="T78" fmla="*/ 60 w 374"/>
              <a:gd name="T79" fmla="*/ 159 h 393"/>
              <a:gd name="T80" fmla="*/ 165 w 374"/>
              <a:gd name="T81" fmla="*/ 172 h 393"/>
              <a:gd name="T82" fmla="*/ 116 w 374"/>
              <a:gd name="T83" fmla="*/ 188 h 393"/>
              <a:gd name="T84" fmla="*/ 134 w 374"/>
              <a:gd name="T85" fmla="*/ 182 h 393"/>
              <a:gd name="T86" fmla="*/ 304 w 374"/>
              <a:gd name="T87" fmla="*/ 169 h 393"/>
              <a:gd name="T88" fmla="*/ 119 w 374"/>
              <a:gd name="T89" fmla="*/ 167 h 393"/>
              <a:gd name="T90" fmla="*/ 220 w 374"/>
              <a:gd name="T91" fmla="*/ 157 h 393"/>
              <a:gd name="T92" fmla="*/ 315 w 374"/>
              <a:gd name="T93" fmla="*/ 159 h 393"/>
              <a:gd name="T94" fmla="*/ 111 w 374"/>
              <a:gd name="T95" fmla="*/ 158 h 393"/>
              <a:gd name="T96" fmla="*/ 140 w 374"/>
              <a:gd name="T97" fmla="*/ 125 h 393"/>
              <a:gd name="T98" fmla="*/ 151 w 374"/>
              <a:gd name="T99" fmla="*/ 138 h 393"/>
              <a:gd name="T100" fmla="*/ 172 w 374"/>
              <a:gd name="T101" fmla="*/ 123 h 393"/>
              <a:gd name="T102" fmla="*/ 217 w 374"/>
              <a:gd name="T103" fmla="*/ 142 h 393"/>
              <a:gd name="T104" fmla="*/ 28 w 374"/>
              <a:gd name="T105" fmla="*/ 122 h 393"/>
              <a:gd name="T106" fmla="*/ 314 w 374"/>
              <a:gd name="T107" fmla="*/ 119 h 393"/>
              <a:gd name="T108" fmla="*/ 224 w 374"/>
              <a:gd name="T109" fmla="*/ 113 h 393"/>
              <a:gd name="T110" fmla="*/ 337 w 374"/>
              <a:gd name="T111" fmla="*/ 113 h 393"/>
              <a:gd name="T112" fmla="*/ 47 w 374"/>
              <a:gd name="T113" fmla="*/ 99 h 393"/>
              <a:gd name="T114" fmla="*/ 90 w 374"/>
              <a:gd name="T115" fmla="*/ 67 h 393"/>
              <a:gd name="T116" fmla="*/ 202 w 374"/>
              <a:gd name="T117" fmla="*/ 59 h 393"/>
              <a:gd name="T118" fmla="*/ 177 w 374"/>
              <a:gd name="T119" fmla="*/ 56 h 393"/>
              <a:gd name="T120" fmla="*/ 189 w 374"/>
              <a:gd name="T121" fmla="*/ 43 h 393"/>
              <a:gd name="T122" fmla="*/ 235 w 374"/>
              <a:gd name="T123" fmla="*/ 23 h 393"/>
              <a:gd name="T124" fmla="*/ 147 w 374"/>
              <a:gd name="T125" fmla="*/ 20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74" h="393">
                <a:moveTo>
                  <a:pt x="190" y="393"/>
                </a:moveTo>
                <a:cubicBezTo>
                  <a:pt x="189" y="393"/>
                  <a:pt x="187" y="393"/>
                  <a:pt x="185" y="393"/>
                </a:cubicBezTo>
                <a:cubicBezTo>
                  <a:pt x="185" y="393"/>
                  <a:pt x="185" y="393"/>
                  <a:pt x="185" y="393"/>
                </a:cubicBezTo>
                <a:cubicBezTo>
                  <a:pt x="181" y="392"/>
                  <a:pt x="180" y="389"/>
                  <a:pt x="177" y="388"/>
                </a:cubicBezTo>
                <a:cubicBezTo>
                  <a:pt x="174" y="391"/>
                  <a:pt x="171" y="391"/>
                  <a:pt x="168" y="391"/>
                </a:cubicBezTo>
                <a:cubicBezTo>
                  <a:pt x="166" y="391"/>
                  <a:pt x="164" y="388"/>
                  <a:pt x="163" y="387"/>
                </a:cubicBezTo>
                <a:cubicBezTo>
                  <a:pt x="162" y="386"/>
                  <a:pt x="161" y="386"/>
                  <a:pt x="160" y="384"/>
                </a:cubicBezTo>
                <a:cubicBezTo>
                  <a:pt x="160" y="384"/>
                  <a:pt x="160" y="382"/>
                  <a:pt x="159" y="382"/>
                </a:cubicBezTo>
                <a:cubicBezTo>
                  <a:pt x="159" y="383"/>
                  <a:pt x="156" y="382"/>
                  <a:pt x="155" y="383"/>
                </a:cubicBezTo>
                <a:cubicBezTo>
                  <a:pt x="155" y="383"/>
                  <a:pt x="154" y="384"/>
                  <a:pt x="151" y="384"/>
                </a:cubicBezTo>
                <a:cubicBezTo>
                  <a:pt x="148" y="383"/>
                  <a:pt x="146" y="380"/>
                  <a:pt x="143" y="379"/>
                </a:cubicBezTo>
                <a:cubicBezTo>
                  <a:pt x="140" y="383"/>
                  <a:pt x="134" y="385"/>
                  <a:pt x="125" y="384"/>
                </a:cubicBezTo>
                <a:cubicBezTo>
                  <a:pt x="123" y="384"/>
                  <a:pt x="126" y="388"/>
                  <a:pt x="123" y="387"/>
                </a:cubicBezTo>
                <a:cubicBezTo>
                  <a:pt x="121" y="387"/>
                  <a:pt x="123" y="383"/>
                  <a:pt x="121" y="384"/>
                </a:cubicBezTo>
                <a:cubicBezTo>
                  <a:pt x="116" y="386"/>
                  <a:pt x="114" y="387"/>
                  <a:pt x="109" y="385"/>
                </a:cubicBezTo>
                <a:cubicBezTo>
                  <a:pt x="109" y="385"/>
                  <a:pt x="109" y="385"/>
                  <a:pt x="108" y="384"/>
                </a:cubicBezTo>
                <a:cubicBezTo>
                  <a:pt x="104" y="383"/>
                  <a:pt x="100" y="379"/>
                  <a:pt x="99" y="373"/>
                </a:cubicBezTo>
                <a:cubicBezTo>
                  <a:pt x="99" y="372"/>
                  <a:pt x="99" y="371"/>
                  <a:pt x="99" y="371"/>
                </a:cubicBezTo>
                <a:cubicBezTo>
                  <a:pt x="100" y="370"/>
                  <a:pt x="100" y="369"/>
                  <a:pt x="100" y="367"/>
                </a:cubicBezTo>
                <a:cubicBezTo>
                  <a:pt x="101" y="364"/>
                  <a:pt x="103" y="361"/>
                  <a:pt x="103" y="358"/>
                </a:cubicBezTo>
                <a:cubicBezTo>
                  <a:pt x="100" y="358"/>
                  <a:pt x="97" y="357"/>
                  <a:pt x="93" y="356"/>
                </a:cubicBezTo>
                <a:cubicBezTo>
                  <a:pt x="94" y="360"/>
                  <a:pt x="95" y="364"/>
                  <a:pt x="95" y="368"/>
                </a:cubicBezTo>
                <a:cubicBezTo>
                  <a:pt x="96" y="369"/>
                  <a:pt x="97" y="370"/>
                  <a:pt x="95" y="371"/>
                </a:cubicBezTo>
                <a:cubicBezTo>
                  <a:pt x="93" y="372"/>
                  <a:pt x="93" y="369"/>
                  <a:pt x="91" y="368"/>
                </a:cubicBezTo>
                <a:cubicBezTo>
                  <a:pt x="91" y="368"/>
                  <a:pt x="90" y="368"/>
                  <a:pt x="89" y="367"/>
                </a:cubicBezTo>
                <a:cubicBezTo>
                  <a:pt x="88" y="367"/>
                  <a:pt x="88" y="366"/>
                  <a:pt x="87" y="366"/>
                </a:cubicBezTo>
                <a:cubicBezTo>
                  <a:pt x="87" y="365"/>
                  <a:pt x="85" y="365"/>
                  <a:pt x="85" y="365"/>
                </a:cubicBezTo>
                <a:cubicBezTo>
                  <a:pt x="84" y="364"/>
                  <a:pt x="82" y="362"/>
                  <a:pt x="81" y="360"/>
                </a:cubicBezTo>
                <a:cubicBezTo>
                  <a:pt x="80" y="359"/>
                  <a:pt x="80" y="359"/>
                  <a:pt x="80" y="358"/>
                </a:cubicBezTo>
                <a:cubicBezTo>
                  <a:pt x="80" y="357"/>
                  <a:pt x="79" y="356"/>
                  <a:pt x="78" y="356"/>
                </a:cubicBezTo>
                <a:cubicBezTo>
                  <a:pt x="78" y="355"/>
                  <a:pt x="78" y="353"/>
                  <a:pt x="77" y="352"/>
                </a:cubicBezTo>
                <a:cubicBezTo>
                  <a:pt x="78" y="347"/>
                  <a:pt x="75" y="346"/>
                  <a:pt x="72" y="345"/>
                </a:cubicBezTo>
                <a:cubicBezTo>
                  <a:pt x="72" y="350"/>
                  <a:pt x="75" y="354"/>
                  <a:pt x="73" y="358"/>
                </a:cubicBezTo>
                <a:cubicBezTo>
                  <a:pt x="69" y="356"/>
                  <a:pt x="64" y="353"/>
                  <a:pt x="61" y="349"/>
                </a:cubicBezTo>
                <a:cubicBezTo>
                  <a:pt x="60" y="348"/>
                  <a:pt x="59" y="347"/>
                  <a:pt x="59" y="345"/>
                </a:cubicBezTo>
                <a:cubicBezTo>
                  <a:pt x="57" y="344"/>
                  <a:pt x="58" y="340"/>
                  <a:pt x="58" y="337"/>
                </a:cubicBezTo>
                <a:cubicBezTo>
                  <a:pt x="57" y="337"/>
                  <a:pt x="56" y="337"/>
                  <a:pt x="56" y="336"/>
                </a:cubicBezTo>
                <a:cubicBezTo>
                  <a:pt x="55" y="336"/>
                  <a:pt x="54" y="335"/>
                  <a:pt x="54" y="335"/>
                </a:cubicBezTo>
                <a:cubicBezTo>
                  <a:pt x="53" y="334"/>
                  <a:pt x="52" y="335"/>
                  <a:pt x="52" y="334"/>
                </a:cubicBezTo>
                <a:cubicBezTo>
                  <a:pt x="51" y="334"/>
                  <a:pt x="51" y="333"/>
                  <a:pt x="51" y="332"/>
                </a:cubicBezTo>
                <a:cubicBezTo>
                  <a:pt x="50" y="332"/>
                  <a:pt x="49" y="332"/>
                  <a:pt x="48" y="332"/>
                </a:cubicBezTo>
                <a:cubicBezTo>
                  <a:pt x="47" y="331"/>
                  <a:pt x="46" y="329"/>
                  <a:pt x="45" y="328"/>
                </a:cubicBezTo>
                <a:cubicBezTo>
                  <a:pt x="45" y="328"/>
                  <a:pt x="44" y="328"/>
                  <a:pt x="43" y="328"/>
                </a:cubicBezTo>
                <a:cubicBezTo>
                  <a:pt x="43" y="327"/>
                  <a:pt x="44" y="326"/>
                  <a:pt x="43" y="326"/>
                </a:cubicBezTo>
                <a:cubicBezTo>
                  <a:pt x="43" y="325"/>
                  <a:pt x="41" y="325"/>
                  <a:pt x="40" y="323"/>
                </a:cubicBezTo>
                <a:cubicBezTo>
                  <a:pt x="39" y="323"/>
                  <a:pt x="40" y="321"/>
                  <a:pt x="39" y="320"/>
                </a:cubicBezTo>
                <a:cubicBezTo>
                  <a:pt x="39" y="320"/>
                  <a:pt x="38" y="320"/>
                  <a:pt x="38" y="319"/>
                </a:cubicBezTo>
                <a:cubicBezTo>
                  <a:pt x="37" y="316"/>
                  <a:pt x="36" y="314"/>
                  <a:pt x="36" y="311"/>
                </a:cubicBezTo>
                <a:cubicBezTo>
                  <a:pt x="35" y="311"/>
                  <a:pt x="34" y="311"/>
                  <a:pt x="33" y="310"/>
                </a:cubicBezTo>
                <a:cubicBezTo>
                  <a:pt x="32" y="310"/>
                  <a:pt x="33" y="308"/>
                  <a:pt x="31" y="309"/>
                </a:cubicBezTo>
                <a:cubicBezTo>
                  <a:pt x="31" y="307"/>
                  <a:pt x="29" y="306"/>
                  <a:pt x="29" y="304"/>
                </a:cubicBezTo>
                <a:cubicBezTo>
                  <a:pt x="28" y="301"/>
                  <a:pt x="28" y="298"/>
                  <a:pt x="28" y="294"/>
                </a:cubicBezTo>
                <a:cubicBezTo>
                  <a:pt x="26" y="294"/>
                  <a:pt x="24" y="293"/>
                  <a:pt x="21" y="293"/>
                </a:cubicBezTo>
                <a:cubicBezTo>
                  <a:pt x="20" y="292"/>
                  <a:pt x="18" y="291"/>
                  <a:pt x="17" y="290"/>
                </a:cubicBezTo>
                <a:cubicBezTo>
                  <a:pt x="16" y="290"/>
                  <a:pt x="16" y="289"/>
                  <a:pt x="16" y="288"/>
                </a:cubicBezTo>
                <a:cubicBezTo>
                  <a:pt x="16" y="287"/>
                  <a:pt x="14" y="287"/>
                  <a:pt x="14" y="287"/>
                </a:cubicBezTo>
                <a:cubicBezTo>
                  <a:pt x="14" y="286"/>
                  <a:pt x="13" y="284"/>
                  <a:pt x="13" y="283"/>
                </a:cubicBezTo>
                <a:cubicBezTo>
                  <a:pt x="13" y="282"/>
                  <a:pt x="13" y="281"/>
                  <a:pt x="13" y="280"/>
                </a:cubicBezTo>
                <a:cubicBezTo>
                  <a:pt x="13" y="280"/>
                  <a:pt x="14" y="280"/>
                  <a:pt x="14" y="280"/>
                </a:cubicBezTo>
                <a:cubicBezTo>
                  <a:pt x="14" y="278"/>
                  <a:pt x="14" y="277"/>
                  <a:pt x="14" y="276"/>
                </a:cubicBezTo>
                <a:cubicBezTo>
                  <a:pt x="14" y="275"/>
                  <a:pt x="15" y="276"/>
                  <a:pt x="15" y="275"/>
                </a:cubicBezTo>
                <a:cubicBezTo>
                  <a:pt x="15" y="273"/>
                  <a:pt x="19" y="269"/>
                  <a:pt x="21" y="268"/>
                </a:cubicBezTo>
                <a:cubicBezTo>
                  <a:pt x="22" y="267"/>
                  <a:pt x="24" y="268"/>
                  <a:pt x="22" y="266"/>
                </a:cubicBezTo>
                <a:cubicBezTo>
                  <a:pt x="22" y="264"/>
                  <a:pt x="21" y="264"/>
                  <a:pt x="21" y="262"/>
                </a:cubicBezTo>
                <a:cubicBezTo>
                  <a:pt x="19" y="260"/>
                  <a:pt x="16" y="260"/>
                  <a:pt x="14" y="259"/>
                </a:cubicBezTo>
                <a:cubicBezTo>
                  <a:pt x="13" y="259"/>
                  <a:pt x="12" y="259"/>
                  <a:pt x="11" y="258"/>
                </a:cubicBezTo>
                <a:cubicBezTo>
                  <a:pt x="10" y="257"/>
                  <a:pt x="11" y="257"/>
                  <a:pt x="10" y="257"/>
                </a:cubicBezTo>
                <a:cubicBezTo>
                  <a:pt x="9" y="257"/>
                  <a:pt x="8" y="255"/>
                  <a:pt x="8" y="254"/>
                </a:cubicBezTo>
                <a:cubicBezTo>
                  <a:pt x="5" y="252"/>
                  <a:pt x="4" y="242"/>
                  <a:pt x="6" y="237"/>
                </a:cubicBezTo>
                <a:cubicBezTo>
                  <a:pt x="6" y="236"/>
                  <a:pt x="8" y="235"/>
                  <a:pt x="8" y="235"/>
                </a:cubicBezTo>
                <a:cubicBezTo>
                  <a:pt x="8" y="234"/>
                  <a:pt x="7" y="234"/>
                  <a:pt x="7" y="233"/>
                </a:cubicBezTo>
                <a:cubicBezTo>
                  <a:pt x="5" y="233"/>
                  <a:pt x="3" y="233"/>
                  <a:pt x="0" y="233"/>
                </a:cubicBezTo>
                <a:cubicBezTo>
                  <a:pt x="0" y="233"/>
                  <a:pt x="0" y="232"/>
                  <a:pt x="0" y="232"/>
                </a:cubicBezTo>
                <a:cubicBezTo>
                  <a:pt x="1" y="232"/>
                  <a:pt x="1" y="232"/>
                  <a:pt x="1" y="232"/>
                </a:cubicBezTo>
                <a:cubicBezTo>
                  <a:pt x="4" y="227"/>
                  <a:pt x="5" y="221"/>
                  <a:pt x="11" y="219"/>
                </a:cubicBezTo>
                <a:cubicBezTo>
                  <a:pt x="11" y="216"/>
                  <a:pt x="8" y="216"/>
                  <a:pt x="7" y="214"/>
                </a:cubicBezTo>
                <a:cubicBezTo>
                  <a:pt x="6" y="213"/>
                  <a:pt x="6" y="212"/>
                  <a:pt x="5" y="211"/>
                </a:cubicBezTo>
                <a:cubicBezTo>
                  <a:pt x="5" y="210"/>
                  <a:pt x="4" y="211"/>
                  <a:pt x="4" y="210"/>
                </a:cubicBezTo>
                <a:cubicBezTo>
                  <a:pt x="4" y="209"/>
                  <a:pt x="4" y="209"/>
                  <a:pt x="4" y="208"/>
                </a:cubicBezTo>
                <a:cubicBezTo>
                  <a:pt x="2" y="206"/>
                  <a:pt x="1" y="202"/>
                  <a:pt x="1" y="198"/>
                </a:cubicBezTo>
                <a:cubicBezTo>
                  <a:pt x="1" y="196"/>
                  <a:pt x="2" y="193"/>
                  <a:pt x="3" y="190"/>
                </a:cubicBezTo>
                <a:cubicBezTo>
                  <a:pt x="3" y="188"/>
                  <a:pt x="4" y="185"/>
                  <a:pt x="4" y="183"/>
                </a:cubicBezTo>
                <a:cubicBezTo>
                  <a:pt x="5" y="183"/>
                  <a:pt x="5" y="183"/>
                  <a:pt x="5" y="182"/>
                </a:cubicBezTo>
                <a:cubicBezTo>
                  <a:pt x="5" y="182"/>
                  <a:pt x="10" y="177"/>
                  <a:pt x="11" y="176"/>
                </a:cubicBezTo>
                <a:cubicBezTo>
                  <a:pt x="12" y="175"/>
                  <a:pt x="13" y="175"/>
                  <a:pt x="13" y="175"/>
                </a:cubicBezTo>
                <a:cubicBezTo>
                  <a:pt x="14" y="175"/>
                  <a:pt x="14" y="173"/>
                  <a:pt x="14" y="173"/>
                </a:cubicBezTo>
                <a:cubicBezTo>
                  <a:pt x="15" y="173"/>
                  <a:pt x="17" y="173"/>
                  <a:pt x="17" y="172"/>
                </a:cubicBezTo>
                <a:cubicBezTo>
                  <a:pt x="16" y="171"/>
                  <a:pt x="15" y="171"/>
                  <a:pt x="13" y="171"/>
                </a:cubicBezTo>
                <a:cubicBezTo>
                  <a:pt x="12" y="171"/>
                  <a:pt x="12" y="170"/>
                  <a:pt x="12" y="170"/>
                </a:cubicBezTo>
                <a:cubicBezTo>
                  <a:pt x="9" y="170"/>
                  <a:pt x="7" y="171"/>
                  <a:pt x="5" y="169"/>
                </a:cubicBezTo>
                <a:cubicBezTo>
                  <a:pt x="5" y="167"/>
                  <a:pt x="7" y="166"/>
                  <a:pt x="8" y="164"/>
                </a:cubicBezTo>
                <a:cubicBezTo>
                  <a:pt x="10" y="162"/>
                  <a:pt x="12" y="161"/>
                  <a:pt x="14" y="159"/>
                </a:cubicBezTo>
                <a:cubicBezTo>
                  <a:pt x="15" y="158"/>
                  <a:pt x="15" y="157"/>
                  <a:pt x="16" y="157"/>
                </a:cubicBezTo>
                <a:cubicBezTo>
                  <a:pt x="16" y="157"/>
                  <a:pt x="17" y="157"/>
                  <a:pt x="17" y="157"/>
                </a:cubicBezTo>
                <a:cubicBezTo>
                  <a:pt x="18" y="156"/>
                  <a:pt x="19" y="155"/>
                  <a:pt x="21" y="155"/>
                </a:cubicBezTo>
                <a:cubicBezTo>
                  <a:pt x="23" y="154"/>
                  <a:pt x="26" y="153"/>
                  <a:pt x="29" y="153"/>
                </a:cubicBezTo>
                <a:cubicBezTo>
                  <a:pt x="30" y="153"/>
                  <a:pt x="31" y="153"/>
                  <a:pt x="31" y="152"/>
                </a:cubicBezTo>
                <a:cubicBezTo>
                  <a:pt x="30" y="151"/>
                  <a:pt x="29" y="149"/>
                  <a:pt x="29" y="146"/>
                </a:cubicBezTo>
                <a:cubicBezTo>
                  <a:pt x="25" y="147"/>
                  <a:pt x="22" y="146"/>
                  <a:pt x="21" y="144"/>
                </a:cubicBezTo>
                <a:cubicBezTo>
                  <a:pt x="21" y="141"/>
                  <a:pt x="21" y="138"/>
                  <a:pt x="22" y="136"/>
                </a:cubicBezTo>
                <a:cubicBezTo>
                  <a:pt x="18" y="134"/>
                  <a:pt x="14" y="130"/>
                  <a:pt x="16" y="122"/>
                </a:cubicBezTo>
                <a:cubicBezTo>
                  <a:pt x="16" y="122"/>
                  <a:pt x="17" y="122"/>
                  <a:pt x="17" y="121"/>
                </a:cubicBezTo>
                <a:cubicBezTo>
                  <a:pt x="17" y="121"/>
                  <a:pt x="18" y="118"/>
                  <a:pt x="19" y="117"/>
                </a:cubicBezTo>
                <a:cubicBezTo>
                  <a:pt x="20" y="116"/>
                  <a:pt x="22" y="116"/>
                  <a:pt x="23" y="115"/>
                </a:cubicBezTo>
                <a:cubicBezTo>
                  <a:pt x="25" y="114"/>
                  <a:pt x="31" y="112"/>
                  <a:pt x="34" y="112"/>
                </a:cubicBezTo>
                <a:cubicBezTo>
                  <a:pt x="35" y="110"/>
                  <a:pt x="34" y="109"/>
                  <a:pt x="34" y="107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3"/>
                  <a:pt x="33" y="103"/>
                  <a:pt x="32" y="100"/>
                </a:cubicBezTo>
                <a:cubicBezTo>
                  <a:pt x="29" y="90"/>
                  <a:pt x="36" y="84"/>
                  <a:pt x="47" y="86"/>
                </a:cubicBezTo>
                <a:cubicBezTo>
                  <a:pt x="50" y="85"/>
                  <a:pt x="50" y="88"/>
                  <a:pt x="52" y="88"/>
                </a:cubicBezTo>
                <a:cubicBezTo>
                  <a:pt x="53" y="83"/>
                  <a:pt x="57" y="81"/>
                  <a:pt x="58" y="77"/>
                </a:cubicBezTo>
                <a:cubicBezTo>
                  <a:pt x="53" y="77"/>
                  <a:pt x="47" y="77"/>
                  <a:pt x="44" y="74"/>
                </a:cubicBezTo>
                <a:cubicBezTo>
                  <a:pt x="44" y="72"/>
                  <a:pt x="46" y="71"/>
                  <a:pt x="47" y="69"/>
                </a:cubicBezTo>
                <a:cubicBezTo>
                  <a:pt x="51" y="65"/>
                  <a:pt x="56" y="61"/>
                  <a:pt x="65" y="61"/>
                </a:cubicBezTo>
                <a:cubicBezTo>
                  <a:pt x="67" y="61"/>
                  <a:pt x="69" y="63"/>
                  <a:pt x="72" y="63"/>
                </a:cubicBezTo>
                <a:cubicBezTo>
                  <a:pt x="74" y="63"/>
                  <a:pt x="78" y="64"/>
                  <a:pt x="80" y="61"/>
                </a:cubicBezTo>
                <a:cubicBezTo>
                  <a:pt x="78" y="62"/>
                  <a:pt x="75" y="59"/>
                  <a:pt x="73" y="59"/>
                </a:cubicBezTo>
                <a:cubicBezTo>
                  <a:pt x="73" y="59"/>
                  <a:pt x="72" y="58"/>
                  <a:pt x="72" y="58"/>
                </a:cubicBezTo>
                <a:cubicBezTo>
                  <a:pt x="71" y="58"/>
                  <a:pt x="70" y="56"/>
                  <a:pt x="69" y="56"/>
                </a:cubicBezTo>
                <a:cubicBezTo>
                  <a:pt x="68" y="56"/>
                  <a:pt x="66" y="55"/>
                  <a:pt x="65" y="54"/>
                </a:cubicBezTo>
                <a:cubicBezTo>
                  <a:pt x="64" y="53"/>
                  <a:pt x="62" y="52"/>
                  <a:pt x="62" y="50"/>
                </a:cubicBezTo>
                <a:cubicBezTo>
                  <a:pt x="63" y="49"/>
                  <a:pt x="65" y="49"/>
                  <a:pt x="67" y="49"/>
                </a:cubicBezTo>
                <a:cubicBezTo>
                  <a:pt x="67" y="49"/>
                  <a:pt x="67" y="48"/>
                  <a:pt x="68" y="48"/>
                </a:cubicBezTo>
                <a:cubicBezTo>
                  <a:pt x="68" y="48"/>
                  <a:pt x="70" y="48"/>
                  <a:pt x="70" y="48"/>
                </a:cubicBezTo>
                <a:cubicBezTo>
                  <a:pt x="71" y="48"/>
                  <a:pt x="73" y="47"/>
                  <a:pt x="75" y="47"/>
                </a:cubicBezTo>
                <a:cubicBezTo>
                  <a:pt x="78" y="46"/>
                  <a:pt x="79" y="46"/>
                  <a:pt x="82" y="47"/>
                </a:cubicBezTo>
                <a:cubicBezTo>
                  <a:pt x="82" y="47"/>
                  <a:pt x="83" y="46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7" y="49"/>
                  <a:pt x="88" y="48"/>
                  <a:pt x="90" y="51"/>
                </a:cubicBezTo>
                <a:cubicBezTo>
                  <a:pt x="91" y="52"/>
                  <a:pt x="92" y="53"/>
                  <a:pt x="93" y="53"/>
                </a:cubicBezTo>
                <a:cubicBezTo>
                  <a:pt x="93" y="53"/>
                  <a:pt x="93" y="55"/>
                  <a:pt x="93" y="55"/>
                </a:cubicBezTo>
                <a:cubicBezTo>
                  <a:pt x="94" y="56"/>
                  <a:pt x="95" y="57"/>
                  <a:pt x="96" y="59"/>
                </a:cubicBezTo>
                <a:cubicBezTo>
                  <a:pt x="103" y="60"/>
                  <a:pt x="112" y="63"/>
                  <a:pt x="120" y="62"/>
                </a:cubicBezTo>
                <a:cubicBezTo>
                  <a:pt x="120" y="62"/>
                  <a:pt x="121" y="61"/>
                  <a:pt x="122" y="61"/>
                </a:cubicBezTo>
                <a:cubicBezTo>
                  <a:pt x="124" y="61"/>
                  <a:pt x="125" y="61"/>
                  <a:pt x="126" y="60"/>
                </a:cubicBezTo>
                <a:cubicBezTo>
                  <a:pt x="127" y="60"/>
                  <a:pt x="127" y="60"/>
                  <a:pt x="127" y="60"/>
                </a:cubicBezTo>
                <a:cubicBezTo>
                  <a:pt x="129" y="59"/>
                  <a:pt x="131" y="58"/>
                  <a:pt x="133" y="56"/>
                </a:cubicBezTo>
                <a:cubicBezTo>
                  <a:pt x="130" y="56"/>
                  <a:pt x="130" y="54"/>
                  <a:pt x="129" y="54"/>
                </a:cubicBezTo>
                <a:cubicBezTo>
                  <a:pt x="128" y="54"/>
                  <a:pt x="126" y="54"/>
                  <a:pt x="125" y="55"/>
                </a:cubicBezTo>
                <a:cubicBezTo>
                  <a:pt x="124" y="56"/>
                  <a:pt x="123" y="59"/>
                  <a:pt x="118" y="58"/>
                </a:cubicBezTo>
                <a:cubicBezTo>
                  <a:pt x="115" y="58"/>
                  <a:pt x="116" y="58"/>
                  <a:pt x="115" y="56"/>
                </a:cubicBezTo>
                <a:cubicBezTo>
                  <a:pt x="114" y="56"/>
                  <a:pt x="114" y="55"/>
                  <a:pt x="112" y="55"/>
                </a:cubicBezTo>
                <a:cubicBezTo>
                  <a:pt x="111" y="56"/>
                  <a:pt x="110" y="56"/>
                  <a:pt x="108" y="56"/>
                </a:cubicBezTo>
                <a:cubicBezTo>
                  <a:pt x="106" y="54"/>
                  <a:pt x="105" y="54"/>
                  <a:pt x="104" y="51"/>
                </a:cubicBezTo>
                <a:cubicBezTo>
                  <a:pt x="102" y="51"/>
                  <a:pt x="101" y="53"/>
                  <a:pt x="98" y="52"/>
                </a:cubicBezTo>
                <a:cubicBezTo>
                  <a:pt x="96" y="51"/>
                  <a:pt x="95" y="50"/>
                  <a:pt x="95" y="47"/>
                </a:cubicBezTo>
                <a:cubicBezTo>
                  <a:pt x="90" y="47"/>
                  <a:pt x="87" y="47"/>
                  <a:pt x="86" y="43"/>
                </a:cubicBezTo>
                <a:cubicBezTo>
                  <a:pt x="83" y="38"/>
                  <a:pt x="87" y="29"/>
                  <a:pt x="93" y="28"/>
                </a:cubicBezTo>
                <a:cubicBezTo>
                  <a:pt x="95" y="28"/>
                  <a:pt x="97" y="27"/>
                  <a:pt x="99" y="30"/>
                </a:cubicBezTo>
                <a:cubicBezTo>
                  <a:pt x="102" y="29"/>
                  <a:pt x="103" y="28"/>
                  <a:pt x="105" y="27"/>
                </a:cubicBezTo>
                <a:cubicBezTo>
                  <a:pt x="106" y="28"/>
                  <a:pt x="107" y="28"/>
                  <a:pt x="108" y="29"/>
                </a:cubicBezTo>
                <a:cubicBezTo>
                  <a:pt x="109" y="29"/>
                  <a:pt x="109" y="32"/>
                  <a:pt x="111" y="31"/>
                </a:cubicBezTo>
                <a:cubicBezTo>
                  <a:pt x="112" y="24"/>
                  <a:pt x="123" y="26"/>
                  <a:pt x="124" y="32"/>
                </a:cubicBezTo>
                <a:cubicBezTo>
                  <a:pt x="126" y="32"/>
                  <a:pt x="127" y="30"/>
                  <a:pt x="129" y="29"/>
                </a:cubicBezTo>
                <a:cubicBezTo>
                  <a:pt x="129" y="29"/>
                  <a:pt x="129" y="27"/>
                  <a:pt x="129" y="27"/>
                </a:cubicBezTo>
                <a:cubicBezTo>
                  <a:pt x="132" y="26"/>
                  <a:pt x="137" y="26"/>
                  <a:pt x="140" y="28"/>
                </a:cubicBezTo>
                <a:cubicBezTo>
                  <a:pt x="140" y="28"/>
                  <a:pt x="142" y="28"/>
                  <a:pt x="142" y="29"/>
                </a:cubicBezTo>
                <a:cubicBezTo>
                  <a:pt x="143" y="30"/>
                  <a:pt x="144" y="32"/>
                  <a:pt x="147" y="32"/>
                </a:cubicBezTo>
                <a:cubicBezTo>
                  <a:pt x="149" y="29"/>
                  <a:pt x="155" y="33"/>
                  <a:pt x="159" y="32"/>
                </a:cubicBezTo>
                <a:cubicBezTo>
                  <a:pt x="162" y="31"/>
                  <a:pt x="164" y="29"/>
                  <a:pt x="165" y="25"/>
                </a:cubicBezTo>
                <a:cubicBezTo>
                  <a:pt x="160" y="27"/>
                  <a:pt x="148" y="28"/>
                  <a:pt x="141" y="26"/>
                </a:cubicBezTo>
                <a:cubicBezTo>
                  <a:pt x="141" y="25"/>
                  <a:pt x="141" y="25"/>
                  <a:pt x="140" y="25"/>
                </a:cubicBezTo>
                <a:cubicBezTo>
                  <a:pt x="139" y="24"/>
                  <a:pt x="137" y="25"/>
                  <a:pt x="137" y="23"/>
                </a:cubicBezTo>
                <a:cubicBezTo>
                  <a:pt x="137" y="21"/>
                  <a:pt x="139" y="21"/>
                  <a:pt x="140" y="21"/>
                </a:cubicBezTo>
                <a:cubicBezTo>
                  <a:pt x="141" y="20"/>
                  <a:pt x="142" y="19"/>
                  <a:pt x="142" y="18"/>
                </a:cubicBezTo>
                <a:cubicBezTo>
                  <a:pt x="143" y="18"/>
                  <a:pt x="144" y="18"/>
                  <a:pt x="145" y="17"/>
                </a:cubicBezTo>
                <a:cubicBezTo>
                  <a:pt x="146" y="16"/>
                  <a:pt x="147" y="15"/>
                  <a:pt x="149" y="14"/>
                </a:cubicBezTo>
                <a:cubicBezTo>
                  <a:pt x="150" y="14"/>
                  <a:pt x="150" y="14"/>
                  <a:pt x="151" y="13"/>
                </a:cubicBezTo>
                <a:cubicBezTo>
                  <a:pt x="152" y="13"/>
                  <a:pt x="153" y="14"/>
                  <a:pt x="153" y="13"/>
                </a:cubicBezTo>
                <a:cubicBezTo>
                  <a:pt x="153" y="13"/>
                  <a:pt x="153" y="13"/>
                  <a:pt x="153" y="13"/>
                </a:cubicBezTo>
                <a:cubicBezTo>
                  <a:pt x="154" y="12"/>
                  <a:pt x="157" y="13"/>
                  <a:pt x="157" y="11"/>
                </a:cubicBezTo>
                <a:cubicBezTo>
                  <a:pt x="155" y="11"/>
                  <a:pt x="154" y="9"/>
                  <a:pt x="153" y="8"/>
                </a:cubicBezTo>
                <a:cubicBezTo>
                  <a:pt x="152" y="8"/>
                  <a:pt x="149" y="8"/>
                  <a:pt x="150" y="6"/>
                </a:cubicBezTo>
                <a:cubicBezTo>
                  <a:pt x="154" y="4"/>
                  <a:pt x="158" y="2"/>
                  <a:pt x="163" y="0"/>
                </a:cubicBezTo>
                <a:cubicBezTo>
                  <a:pt x="164" y="0"/>
                  <a:pt x="166" y="1"/>
                  <a:pt x="166" y="0"/>
                </a:cubicBezTo>
                <a:cubicBezTo>
                  <a:pt x="167" y="0"/>
                  <a:pt x="169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174" y="1"/>
                  <a:pt x="177" y="2"/>
                  <a:pt x="180" y="4"/>
                </a:cubicBezTo>
                <a:cubicBezTo>
                  <a:pt x="181" y="2"/>
                  <a:pt x="184" y="2"/>
                  <a:pt x="186" y="1"/>
                </a:cubicBezTo>
                <a:cubicBezTo>
                  <a:pt x="196" y="0"/>
                  <a:pt x="210" y="2"/>
                  <a:pt x="215" y="8"/>
                </a:cubicBezTo>
                <a:cubicBezTo>
                  <a:pt x="220" y="6"/>
                  <a:pt x="228" y="7"/>
                  <a:pt x="235" y="8"/>
                </a:cubicBezTo>
                <a:cubicBezTo>
                  <a:pt x="237" y="8"/>
                  <a:pt x="238" y="8"/>
                  <a:pt x="239" y="8"/>
                </a:cubicBezTo>
                <a:cubicBezTo>
                  <a:pt x="240" y="9"/>
                  <a:pt x="241" y="9"/>
                  <a:pt x="242" y="9"/>
                </a:cubicBezTo>
                <a:cubicBezTo>
                  <a:pt x="243" y="10"/>
                  <a:pt x="244" y="11"/>
                  <a:pt x="245" y="12"/>
                </a:cubicBezTo>
                <a:cubicBezTo>
                  <a:pt x="246" y="13"/>
                  <a:pt x="247" y="14"/>
                  <a:pt x="249" y="16"/>
                </a:cubicBezTo>
                <a:cubicBezTo>
                  <a:pt x="250" y="17"/>
                  <a:pt x="250" y="17"/>
                  <a:pt x="251" y="17"/>
                </a:cubicBezTo>
                <a:cubicBezTo>
                  <a:pt x="254" y="18"/>
                  <a:pt x="257" y="17"/>
                  <a:pt x="260" y="17"/>
                </a:cubicBezTo>
                <a:cubicBezTo>
                  <a:pt x="260" y="17"/>
                  <a:pt x="261" y="18"/>
                  <a:pt x="261" y="18"/>
                </a:cubicBezTo>
                <a:cubicBezTo>
                  <a:pt x="262" y="18"/>
                  <a:pt x="264" y="18"/>
                  <a:pt x="264" y="19"/>
                </a:cubicBezTo>
                <a:cubicBezTo>
                  <a:pt x="265" y="20"/>
                  <a:pt x="265" y="22"/>
                  <a:pt x="267" y="21"/>
                </a:cubicBezTo>
                <a:cubicBezTo>
                  <a:pt x="268" y="25"/>
                  <a:pt x="271" y="26"/>
                  <a:pt x="271" y="30"/>
                </a:cubicBezTo>
                <a:cubicBezTo>
                  <a:pt x="276" y="32"/>
                  <a:pt x="279" y="32"/>
                  <a:pt x="280" y="37"/>
                </a:cubicBezTo>
                <a:cubicBezTo>
                  <a:pt x="282" y="41"/>
                  <a:pt x="278" y="47"/>
                  <a:pt x="281" y="50"/>
                </a:cubicBezTo>
                <a:cubicBezTo>
                  <a:pt x="283" y="49"/>
                  <a:pt x="284" y="51"/>
                  <a:pt x="285" y="51"/>
                </a:cubicBezTo>
                <a:cubicBezTo>
                  <a:pt x="287" y="50"/>
                  <a:pt x="288" y="47"/>
                  <a:pt x="290" y="46"/>
                </a:cubicBezTo>
                <a:cubicBezTo>
                  <a:pt x="292" y="45"/>
                  <a:pt x="294" y="44"/>
                  <a:pt x="298" y="44"/>
                </a:cubicBezTo>
                <a:cubicBezTo>
                  <a:pt x="300" y="44"/>
                  <a:pt x="301" y="43"/>
                  <a:pt x="302" y="45"/>
                </a:cubicBezTo>
                <a:cubicBezTo>
                  <a:pt x="302" y="47"/>
                  <a:pt x="301" y="47"/>
                  <a:pt x="300" y="48"/>
                </a:cubicBezTo>
                <a:cubicBezTo>
                  <a:pt x="299" y="49"/>
                  <a:pt x="298" y="50"/>
                  <a:pt x="297" y="51"/>
                </a:cubicBezTo>
                <a:cubicBezTo>
                  <a:pt x="295" y="50"/>
                  <a:pt x="295" y="51"/>
                  <a:pt x="295" y="52"/>
                </a:cubicBezTo>
                <a:cubicBezTo>
                  <a:pt x="298" y="52"/>
                  <a:pt x="300" y="55"/>
                  <a:pt x="302" y="53"/>
                </a:cubicBezTo>
                <a:cubicBezTo>
                  <a:pt x="302" y="50"/>
                  <a:pt x="305" y="50"/>
                  <a:pt x="308" y="50"/>
                </a:cubicBezTo>
                <a:cubicBezTo>
                  <a:pt x="311" y="52"/>
                  <a:pt x="308" y="55"/>
                  <a:pt x="310" y="57"/>
                </a:cubicBezTo>
                <a:cubicBezTo>
                  <a:pt x="312" y="58"/>
                  <a:pt x="315" y="59"/>
                  <a:pt x="317" y="60"/>
                </a:cubicBezTo>
                <a:cubicBezTo>
                  <a:pt x="317" y="61"/>
                  <a:pt x="318" y="61"/>
                  <a:pt x="318" y="61"/>
                </a:cubicBezTo>
                <a:cubicBezTo>
                  <a:pt x="319" y="62"/>
                  <a:pt x="320" y="61"/>
                  <a:pt x="321" y="62"/>
                </a:cubicBezTo>
                <a:cubicBezTo>
                  <a:pt x="322" y="62"/>
                  <a:pt x="323" y="64"/>
                  <a:pt x="324" y="64"/>
                </a:cubicBezTo>
                <a:cubicBezTo>
                  <a:pt x="324" y="65"/>
                  <a:pt x="325" y="65"/>
                  <a:pt x="326" y="66"/>
                </a:cubicBezTo>
                <a:cubicBezTo>
                  <a:pt x="326" y="66"/>
                  <a:pt x="327" y="68"/>
                  <a:pt x="327" y="68"/>
                </a:cubicBezTo>
                <a:cubicBezTo>
                  <a:pt x="327" y="68"/>
                  <a:pt x="328" y="67"/>
                  <a:pt x="328" y="68"/>
                </a:cubicBezTo>
                <a:cubicBezTo>
                  <a:pt x="329" y="68"/>
                  <a:pt x="329" y="69"/>
                  <a:pt x="330" y="70"/>
                </a:cubicBezTo>
                <a:cubicBezTo>
                  <a:pt x="334" y="75"/>
                  <a:pt x="336" y="83"/>
                  <a:pt x="337" y="92"/>
                </a:cubicBezTo>
                <a:cubicBezTo>
                  <a:pt x="339" y="93"/>
                  <a:pt x="341" y="95"/>
                  <a:pt x="343" y="97"/>
                </a:cubicBezTo>
                <a:cubicBezTo>
                  <a:pt x="343" y="97"/>
                  <a:pt x="344" y="97"/>
                  <a:pt x="345" y="97"/>
                </a:cubicBezTo>
                <a:cubicBezTo>
                  <a:pt x="345" y="98"/>
                  <a:pt x="345" y="99"/>
                  <a:pt x="345" y="99"/>
                </a:cubicBezTo>
                <a:cubicBezTo>
                  <a:pt x="346" y="100"/>
                  <a:pt x="347" y="101"/>
                  <a:pt x="348" y="102"/>
                </a:cubicBezTo>
                <a:cubicBezTo>
                  <a:pt x="349" y="104"/>
                  <a:pt x="350" y="106"/>
                  <a:pt x="351" y="108"/>
                </a:cubicBezTo>
                <a:cubicBezTo>
                  <a:pt x="352" y="110"/>
                  <a:pt x="352" y="110"/>
                  <a:pt x="352" y="112"/>
                </a:cubicBezTo>
                <a:cubicBezTo>
                  <a:pt x="352" y="113"/>
                  <a:pt x="352" y="114"/>
                  <a:pt x="352" y="114"/>
                </a:cubicBezTo>
                <a:cubicBezTo>
                  <a:pt x="354" y="115"/>
                  <a:pt x="352" y="118"/>
                  <a:pt x="352" y="121"/>
                </a:cubicBezTo>
                <a:cubicBezTo>
                  <a:pt x="352" y="122"/>
                  <a:pt x="352" y="123"/>
                  <a:pt x="352" y="124"/>
                </a:cubicBezTo>
                <a:cubicBezTo>
                  <a:pt x="352" y="124"/>
                  <a:pt x="351" y="124"/>
                  <a:pt x="351" y="125"/>
                </a:cubicBezTo>
                <a:cubicBezTo>
                  <a:pt x="351" y="127"/>
                  <a:pt x="348" y="130"/>
                  <a:pt x="347" y="133"/>
                </a:cubicBezTo>
                <a:cubicBezTo>
                  <a:pt x="351" y="133"/>
                  <a:pt x="356" y="133"/>
                  <a:pt x="358" y="136"/>
                </a:cubicBezTo>
                <a:cubicBezTo>
                  <a:pt x="358" y="138"/>
                  <a:pt x="356" y="139"/>
                  <a:pt x="354" y="140"/>
                </a:cubicBezTo>
                <a:cubicBezTo>
                  <a:pt x="354" y="140"/>
                  <a:pt x="353" y="141"/>
                  <a:pt x="353" y="141"/>
                </a:cubicBezTo>
                <a:cubicBezTo>
                  <a:pt x="353" y="141"/>
                  <a:pt x="353" y="142"/>
                  <a:pt x="353" y="142"/>
                </a:cubicBezTo>
                <a:cubicBezTo>
                  <a:pt x="352" y="144"/>
                  <a:pt x="351" y="144"/>
                  <a:pt x="349" y="146"/>
                </a:cubicBezTo>
                <a:cubicBezTo>
                  <a:pt x="349" y="147"/>
                  <a:pt x="348" y="147"/>
                  <a:pt x="348" y="148"/>
                </a:cubicBezTo>
                <a:cubicBezTo>
                  <a:pt x="347" y="149"/>
                  <a:pt x="346" y="152"/>
                  <a:pt x="345" y="155"/>
                </a:cubicBezTo>
                <a:cubicBezTo>
                  <a:pt x="347" y="154"/>
                  <a:pt x="347" y="156"/>
                  <a:pt x="348" y="156"/>
                </a:cubicBezTo>
                <a:cubicBezTo>
                  <a:pt x="350" y="157"/>
                  <a:pt x="350" y="155"/>
                  <a:pt x="351" y="155"/>
                </a:cubicBezTo>
                <a:cubicBezTo>
                  <a:pt x="354" y="155"/>
                  <a:pt x="357" y="154"/>
                  <a:pt x="360" y="155"/>
                </a:cubicBezTo>
                <a:cubicBezTo>
                  <a:pt x="361" y="156"/>
                  <a:pt x="362" y="156"/>
                  <a:pt x="362" y="157"/>
                </a:cubicBezTo>
                <a:cubicBezTo>
                  <a:pt x="363" y="158"/>
                  <a:pt x="364" y="158"/>
                  <a:pt x="365" y="159"/>
                </a:cubicBezTo>
                <a:cubicBezTo>
                  <a:pt x="366" y="159"/>
                  <a:pt x="368" y="161"/>
                  <a:pt x="369" y="163"/>
                </a:cubicBezTo>
                <a:cubicBezTo>
                  <a:pt x="370" y="164"/>
                  <a:pt x="370" y="164"/>
                  <a:pt x="371" y="165"/>
                </a:cubicBezTo>
                <a:cubicBezTo>
                  <a:pt x="372" y="166"/>
                  <a:pt x="373" y="170"/>
                  <a:pt x="372" y="173"/>
                </a:cubicBezTo>
                <a:cubicBezTo>
                  <a:pt x="371" y="173"/>
                  <a:pt x="370" y="173"/>
                  <a:pt x="369" y="172"/>
                </a:cubicBezTo>
                <a:cubicBezTo>
                  <a:pt x="369" y="172"/>
                  <a:pt x="368" y="171"/>
                  <a:pt x="367" y="171"/>
                </a:cubicBezTo>
                <a:cubicBezTo>
                  <a:pt x="366" y="170"/>
                  <a:pt x="365" y="171"/>
                  <a:pt x="363" y="171"/>
                </a:cubicBezTo>
                <a:cubicBezTo>
                  <a:pt x="363" y="171"/>
                  <a:pt x="363" y="170"/>
                  <a:pt x="362" y="170"/>
                </a:cubicBezTo>
                <a:cubicBezTo>
                  <a:pt x="362" y="170"/>
                  <a:pt x="362" y="170"/>
                  <a:pt x="362" y="171"/>
                </a:cubicBezTo>
                <a:cubicBezTo>
                  <a:pt x="365" y="175"/>
                  <a:pt x="367" y="179"/>
                  <a:pt x="369" y="184"/>
                </a:cubicBezTo>
                <a:cubicBezTo>
                  <a:pt x="371" y="189"/>
                  <a:pt x="372" y="194"/>
                  <a:pt x="373" y="199"/>
                </a:cubicBezTo>
                <a:cubicBezTo>
                  <a:pt x="373" y="200"/>
                  <a:pt x="373" y="200"/>
                  <a:pt x="374" y="200"/>
                </a:cubicBezTo>
                <a:cubicBezTo>
                  <a:pt x="374" y="203"/>
                  <a:pt x="374" y="205"/>
                  <a:pt x="374" y="207"/>
                </a:cubicBezTo>
                <a:cubicBezTo>
                  <a:pt x="373" y="207"/>
                  <a:pt x="373" y="208"/>
                  <a:pt x="373" y="209"/>
                </a:cubicBezTo>
                <a:cubicBezTo>
                  <a:pt x="373" y="210"/>
                  <a:pt x="372" y="210"/>
                  <a:pt x="372" y="211"/>
                </a:cubicBezTo>
                <a:cubicBezTo>
                  <a:pt x="372" y="212"/>
                  <a:pt x="371" y="213"/>
                  <a:pt x="371" y="215"/>
                </a:cubicBezTo>
                <a:cubicBezTo>
                  <a:pt x="370" y="215"/>
                  <a:pt x="371" y="216"/>
                  <a:pt x="371" y="216"/>
                </a:cubicBezTo>
                <a:cubicBezTo>
                  <a:pt x="369" y="217"/>
                  <a:pt x="368" y="222"/>
                  <a:pt x="366" y="224"/>
                </a:cubicBezTo>
                <a:cubicBezTo>
                  <a:pt x="372" y="226"/>
                  <a:pt x="372" y="234"/>
                  <a:pt x="367" y="236"/>
                </a:cubicBezTo>
                <a:cubicBezTo>
                  <a:pt x="365" y="236"/>
                  <a:pt x="363" y="236"/>
                  <a:pt x="362" y="235"/>
                </a:cubicBezTo>
                <a:cubicBezTo>
                  <a:pt x="360" y="234"/>
                  <a:pt x="359" y="235"/>
                  <a:pt x="358" y="236"/>
                </a:cubicBezTo>
                <a:cubicBezTo>
                  <a:pt x="357" y="238"/>
                  <a:pt x="357" y="238"/>
                  <a:pt x="358" y="241"/>
                </a:cubicBezTo>
                <a:cubicBezTo>
                  <a:pt x="360" y="243"/>
                  <a:pt x="359" y="250"/>
                  <a:pt x="358" y="254"/>
                </a:cubicBezTo>
                <a:cubicBezTo>
                  <a:pt x="358" y="255"/>
                  <a:pt x="357" y="258"/>
                  <a:pt x="356" y="259"/>
                </a:cubicBezTo>
                <a:cubicBezTo>
                  <a:pt x="355" y="261"/>
                  <a:pt x="353" y="262"/>
                  <a:pt x="352" y="265"/>
                </a:cubicBezTo>
                <a:cubicBezTo>
                  <a:pt x="353" y="267"/>
                  <a:pt x="354" y="271"/>
                  <a:pt x="354" y="275"/>
                </a:cubicBezTo>
                <a:cubicBezTo>
                  <a:pt x="353" y="277"/>
                  <a:pt x="352" y="280"/>
                  <a:pt x="350" y="282"/>
                </a:cubicBezTo>
                <a:cubicBezTo>
                  <a:pt x="350" y="283"/>
                  <a:pt x="349" y="283"/>
                  <a:pt x="349" y="284"/>
                </a:cubicBezTo>
                <a:cubicBezTo>
                  <a:pt x="347" y="286"/>
                  <a:pt x="343" y="288"/>
                  <a:pt x="337" y="288"/>
                </a:cubicBezTo>
                <a:cubicBezTo>
                  <a:pt x="336" y="290"/>
                  <a:pt x="335" y="292"/>
                  <a:pt x="333" y="293"/>
                </a:cubicBezTo>
                <a:cubicBezTo>
                  <a:pt x="334" y="294"/>
                  <a:pt x="332" y="294"/>
                  <a:pt x="332" y="294"/>
                </a:cubicBezTo>
                <a:cubicBezTo>
                  <a:pt x="331" y="295"/>
                  <a:pt x="331" y="297"/>
                  <a:pt x="329" y="298"/>
                </a:cubicBezTo>
                <a:cubicBezTo>
                  <a:pt x="329" y="301"/>
                  <a:pt x="333" y="300"/>
                  <a:pt x="332" y="303"/>
                </a:cubicBezTo>
                <a:cubicBezTo>
                  <a:pt x="334" y="307"/>
                  <a:pt x="334" y="312"/>
                  <a:pt x="332" y="317"/>
                </a:cubicBezTo>
                <a:cubicBezTo>
                  <a:pt x="332" y="317"/>
                  <a:pt x="332" y="317"/>
                  <a:pt x="332" y="318"/>
                </a:cubicBezTo>
                <a:cubicBezTo>
                  <a:pt x="332" y="319"/>
                  <a:pt x="330" y="320"/>
                  <a:pt x="330" y="321"/>
                </a:cubicBezTo>
                <a:cubicBezTo>
                  <a:pt x="330" y="322"/>
                  <a:pt x="329" y="322"/>
                  <a:pt x="328" y="322"/>
                </a:cubicBezTo>
                <a:cubicBezTo>
                  <a:pt x="328" y="321"/>
                  <a:pt x="327" y="320"/>
                  <a:pt x="327" y="319"/>
                </a:cubicBezTo>
                <a:cubicBezTo>
                  <a:pt x="326" y="318"/>
                  <a:pt x="324" y="316"/>
                  <a:pt x="321" y="315"/>
                </a:cubicBezTo>
                <a:cubicBezTo>
                  <a:pt x="321" y="313"/>
                  <a:pt x="319" y="312"/>
                  <a:pt x="319" y="315"/>
                </a:cubicBezTo>
                <a:cubicBezTo>
                  <a:pt x="318" y="320"/>
                  <a:pt x="319" y="325"/>
                  <a:pt x="317" y="330"/>
                </a:cubicBezTo>
                <a:cubicBezTo>
                  <a:pt x="317" y="331"/>
                  <a:pt x="317" y="332"/>
                  <a:pt x="316" y="332"/>
                </a:cubicBezTo>
                <a:cubicBezTo>
                  <a:pt x="316" y="333"/>
                  <a:pt x="315" y="334"/>
                  <a:pt x="315" y="334"/>
                </a:cubicBezTo>
                <a:cubicBezTo>
                  <a:pt x="312" y="338"/>
                  <a:pt x="309" y="343"/>
                  <a:pt x="303" y="345"/>
                </a:cubicBezTo>
                <a:cubicBezTo>
                  <a:pt x="300" y="345"/>
                  <a:pt x="299" y="343"/>
                  <a:pt x="296" y="343"/>
                </a:cubicBezTo>
                <a:cubicBezTo>
                  <a:pt x="296" y="349"/>
                  <a:pt x="294" y="353"/>
                  <a:pt x="288" y="353"/>
                </a:cubicBezTo>
                <a:cubicBezTo>
                  <a:pt x="286" y="358"/>
                  <a:pt x="285" y="364"/>
                  <a:pt x="280" y="365"/>
                </a:cubicBezTo>
                <a:cubicBezTo>
                  <a:pt x="279" y="365"/>
                  <a:pt x="279" y="364"/>
                  <a:pt x="278" y="364"/>
                </a:cubicBezTo>
                <a:cubicBezTo>
                  <a:pt x="278" y="364"/>
                  <a:pt x="277" y="364"/>
                  <a:pt x="276" y="364"/>
                </a:cubicBezTo>
                <a:cubicBezTo>
                  <a:pt x="276" y="364"/>
                  <a:pt x="277" y="363"/>
                  <a:pt x="276" y="363"/>
                </a:cubicBezTo>
                <a:cubicBezTo>
                  <a:pt x="276" y="363"/>
                  <a:pt x="275" y="364"/>
                  <a:pt x="275" y="363"/>
                </a:cubicBezTo>
                <a:cubicBezTo>
                  <a:pt x="274" y="363"/>
                  <a:pt x="275" y="361"/>
                  <a:pt x="273" y="362"/>
                </a:cubicBezTo>
                <a:cubicBezTo>
                  <a:pt x="272" y="364"/>
                  <a:pt x="270" y="363"/>
                  <a:pt x="267" y="364"/>
                </a:cubicBezTo>
                <a:cubicBezTo>
                  <a:pt x="265" y="366"/>
                  <a:pt x="264" y="370"/>
                  <a:pt x="260" y="371"/>
                </a:cubicBezTo>
                <a:cubicBezTo>
                  <a:pt x="259" y="371"/>
                  <a:pt x="259" y="371"/>
                  <a:pt x="258" y="371"/>
                </a:cubicBezTo>
                <a:cubicBezTo>
                  <a:pt x="256" y="370"/>
                  <a:pt x="257" y="370"/>
                  <a:pt x="256" y="370"/>
                </a:cubicBezTo>
                <a:cubicBezTo>
                  <a:pt x="254" y="369"/>
                  <a:pt x="255" y="368"/>
                  <a:pt x="253" y="370"/>
                </a:cubicBezTo>
                <a:cubicBezTo>
                  <a:pt x="252" y="370"/>
                  <a:pt x="250" y="372"/>
                  <a:pt x="249" y="373"/>
                </a:cubicBezTo>
                <a:cubicBezTo>
                  <a:pt x="249" y="373"/>
                  <a:pt x="249" y="374"/>
                  <a:pt x="249" y="375"/>
                </a:cubicBezTo>
                <a:cubicBezTo>
                  <a:pt x="248" y="376"/>
                  <a:pt x="247" y="377"/>
                  <a:pt x="245" y="378"/>
                </a:cubicBezTo>
                <a:cubicBezTo>
                  <a:pt x="244" y="378"/>
                  <a:pt x="243" y="378"/>
                  <a:pt x="242" y="379"/>
                </a:cubicBezTo>
                <a:cubicBezTo>
                  <a:pt x="242" y="379"/>
                  <a:pt x="242" y="380"/>
                  <a:pt x="242" y="380"/>
                </a:cubicBezTo>
                <a:cubicBezTo>
                  <a:pt x="236" y="383"/>
                  <a:pt x="231" y="380"/>
                  <a:pt x="229" y="375"/>
                </a:cubicBezTo>
                <a:cubicBezTo>
                  <a:pt x="225" y="375"/>
                  <a:pt x="226" y="379"/>
                  <a:pt x="222" y="379"/>
                </a:cubicBezTo>
                <a:cubicBezTo>
                  <a:pt x="221" y="380"/>
                  <a:pt x="218" y="379"/>
                  <a:pt x="216" y="380"/>
                </a:cubicBezTo>
                <a:cubicBezTo>
                  <a:pt x="215" y="384"/>
                  <a:pt x="213" y="387"/>
                  <a:pt x="209" y="388"/>
                </a:cubicBezTo>
                <a:cubicBezTo>
                  <a:pt x="205" y="390"/>
                  <a:pt x="202" y="388"/>
                  <a:pt x="198" y="387"/>
                </a:cubicBezTo>
                <a:cubicBezTo>
                  <a:pt x="197" y="387"/>
                  <a:pt x="196" y="388"/>
                  <a:pt x="196" y="388"/>
                </a:cubicBezTo>
                <a:cubicBezTo>
                  <a:pt x="195" y="390"/>
                  <a:pt x="194" y="391"/>
                  <a:pt x="191" y="393"/>
                </a:cubicBezTo>
                <a:cubicBezTo>
                  <a:pt x="191" y="393"/>
                  <a:pt x="190" y="393"/>
                  <a:pt x="190" y="393"/>
                </a:cubicBezTo>
                <a:close/>
                <a:moveTo>
                  <a:pt x="181" y="382"/>
                </a:moveTo>
                <a:cubicBezTo>
                  <a:pt x="181" y="383"/>
                  <a:pt x="181" y="383"/>
                  <a:pt x="181" y="383"/>
                </a:cubicBezTo>
                <a:cubicBezTo>
                  <a:pt x="182" y="383"/>
                  <a:pt x="181" y="385"/>
                  <a:pt x="181" y="385"/>
                </a:cubicBezTo>
                <a:cubicBezTo>
                  <a:pt x="182" y="386"/>
                  <a:pt x="183" y="386"/>
                  <a:pt x="184" y="387"/>
                </a:cubicBezTo>
                <a:cubicBezTo>
                  <a:pt x="185" y="387"/>
                  <a:pt x="188" y="389"/>
                  <a:pt x="189" y="388"/>
                </a:cubicBezTo>
                <a:cubicBezTo>
                  <a:pt x="189" y="388"/>
                  <a:pt x="190" y="387"/>
                  <a:pt x="190" y="387"/>
                </a:cubicBezTo>
                <a:cubicBezTo>
                  <a:pt x="191" y="387"/>
                  <a:pt x="193" y="386"/>
                  <a:pt x="193" y="386"/>
                </a:cubicBezTo>
                <a:cubicBezTo>
                  <a:pt x="193" y="386"/>
                  <a:pt x="192" y="384"/>
                  <a:pt x="193" y="384"/>
                </a:cubicBezTo>
                <a:cubicBezTo>
                  <a:pt x="194" y="383"/>
                  <a:pt x="193" y="382"/>
                  <a:pt x="193" y="380"/>
                </a:cubicBezTo>
                <a:cubicBezTo>
                  <a:pt x="192" y="379"/>
                  <a:pt x="193" y="378"/>
                  <a:pt x="191" y="377"/>
                </a:cubicBezTo>
                <a:cubicBezTo>
                  <a:pt x="191" y="379"/>
                  <a:pt x="190" y="379"/>
                  <a:pt x="189" y="379"/>
                </a:cubicBezTo>
                <a:cubicBezTo>
                  <a:pt x="189" y="381"/>
                  <a:pt x="189" y="382"/>
                  <a:pt x="187" y="382"/>
                </a:cubicBezTo>
                <a:cubicBezTo>
                  <a:pt x="187" y="381"/>
                  <a:pt x="186" y="380"/>
                  <a:pt x="186" y="379"/>
                </a:cubicBezTo>
                <a:cubicBezTo>
                  <a:pt x="184" y="379"/>
                  <a:pt x="184" y="378"/>
                  <a:pt x="182" y="378"/>
                </a:cubicBezTo>
                <a:cubicBezTo>
                  <a:pt x="182" y="380"/>
                  <a:pt x="181" y="381"/>
                  <a:pt x="181" y="382"/>
                </a:cubicBezTo>
                <a:close/>
                <a:moveTo>
                  <a:pt x="165" y="383"/>
                </a:moveTo>
                <a:cubicBezTo>
                  <a:pt x="165" y="383"/>
                  <a:pt x="167" y="384"/>
                  <a:pt x="167" y="384"/>
                </a:cubicBezTo>
                <a:cubicBezTo>
                  <a:pt x="168" y="384"/>
                  <a:pt x="168" y="386"/>
                  <a:pt x="168" y="386"/>
                </a:cubicBezTo>
                <a:cubicBezTo>
                  <a:pt x="173" y="387"/>
                  <a:pt x="177" y="384"/>
                  <a:pt x="177" y="379"/>
                </a:cubicBezTo>
                <a:cubicBezTo>
                  <a:pt x="177" y="377"/>
                  <a:pt x="176" y="374"/>
                  <a:pt x="176" y="374"/>
                </a:cubicBezTo>
                <a:cubicBezTo>
                  <a:pt x="175" y="375"/>
                  <a:pt x="175" y="377"/>
                  <a:pt x="173" y="376"/>
                </a:cubicBezTo>
                <a:cubicBezTo>
                  <a:pt x="172" y="376"/>
                  <a:pt x="171" y="376"/>
                  <a:pt x="171" y="375"/>
                </a:cubicBezTo>
                <a:cubicBezTo>
                  <a:pt x="169" y="375"/>
                  <a:pt x="168" y="374"/>
                  <a:pt x="168" y="374"/>
                </a:cubicBezTo>
                <a:cubicBezTo>
                  <a:pt x="166" y="376"/>
                  <a:pt x="164" y="380"/>
                  <a:pt x="165" y="383"/>
                </a:cubicBezTo>
                <a:close/>
                <a:moveTo>
                  <a:pt x="207" y="384"/>
                </a:moveTo>
                <a:cubicBezTo>
                  <a:pt x="213" y="380"/>
                  <a:pt x="209" y="371"/>
                  <a:pt x="203" y="370"/>
                </a:cubicBezTo>
                <a:cubicBezTo>
                  <a:pt x="203" y="372"/>
                  <a:pt x="205" y="372"/>
                  <a:pt x="205" y="375"/>
                </a:cubicBezTo>
                <a:cubicBezTo>
                  <a:pt x="203" y="374"/>
                  <a:pt x="204" y="376"/>
                  <a:pt x="203" y="376"/>
                </a:cubicBezTo>
                <a:cubicBezTo>
                  <a:pt x="203" y="376"/>
                  <a:pt x="202" y="376"/>
                  <a:pt x="202" y="376"/>
                </a:cubicBezTo>
                <a:cubicBezTo>
                  <a:pt x="201" y="378"/>
                  <a:pt x="202" y="380"/>
                  <a:pt x="199" y="379"/>
                </a:cubicBezTo>
                <a:cubicBezTo>
                  <a:pt x="200" y="382"/>
                  <a:pt x="203" y="384"/>
                  <a:pt x="207" y="384"/>
                </a:cubicBezTo>
                <a:close/>
                <a:moveTo>
                  <a:pt x="116" y="381"/>
                </a:moveTo>
                <a:cubicBezTo>
                  <a:pt x="114" y="381"/>
                  <a:pt x="113" y="380"/>
                  <a:pt x="110" y="380"/>
                </a:cubicBezTo>
                <a:cubicBezTo>
                  <a:pt x="110" y="378"/>
                  <a:pt x="108" y="378"/>
                  <a:pt x="108" y="377"/>
                </a:cubicBezTo>
                <a:cubicBezTo>
                  <a:pt x="107" y="376"/>
                  <a:pt x="106" y="375"/>
                  <a:pt x="105" y="375"/>
                </a:cubicBezTo>
                <a:cubicBezTo>
                  <a:pt x="105" y="380"/>
                  <a:pt x="112" y="385"/>
                  <a:pt x="116" y="381"/>
                </a:cubicBezTo>
                <a:close/>
                <a:moveTo>
                  <a:pt x="134" y="381"/>
                </a:moveTo>
                <a:cubicBezTo>
                  <a:pt x="134" y="381"/>
                  <a:pt x="133" y="380"/>
                  <a:pt x="134" y="380"/>
                </a:cubicBezTo>
                <a:cubicBezTo>
                  <a:pt x="134" y="380"/>
                  <a:pt x="135" y="380"/>
                  <a:pt x="135" y="380"/>
                </a:cubicBezTo>
                <a:cubicBezTo>
                  <a:pt x="137" y="380"/>
                  <a:pt x="137" y="380"/>
                  <a:pt x="138" y="380"/>
                </a:cubicBezTo>
                <a:cubicBezTo>
                  <a:pt x="140" y="379"/>
                  <a:pt x="142" y="379"/>
                  <a:pt x="142" y="376"/>
                </a:cubicBezTo>
                <a:cubicBezTo>
                  <a:pt x="139" y="375"/>
                  <a:pt x="134" y="376"/>
                  <a:pt x="133" y="377"/>
                </a:cubicBezTo>
                <a:cubicBezTo>
                  <a:pt x="133" y="377"/>
                  <a:pt x="130" y="378"/>
                  <a:pt x="129" y="378"/>
                </a:cubicBezTo>
                <a:cubicBezTo>
                  <a:pt x="128" y="378"/>
                  <a:pt x="126" y="378"/>
                  <a:pt x="126" y="380"/>
                </a:cubicBezTo>
                <a:cubicBezTo>
                  <a:pt x="129" y="379"/>
                  <a:pt x="131" y="381"/>
                  <a:pt x="134" y="381"/>
                </a:cubicBezTo>
                <a:close/>
                <a:moveTo>
                  <a:pt x="159" y="377"/>
                </a:moveTo>
                <a:cubicBezTo>
                  <a:pt x="161" y="376"/>
                  <a:pt x="161" y="375"/>
                  <a:pt x="162" y="373"/>
                </a:cubicBezTo>
                <a:cubicBezTo>
                  <a:pt x="162" y="373"/>
                  <a:pt x="163" y="373"/>
                  <a:pt x="163" y="373"/>
                </a:cubicBezTo>
                <a:cubicBezTo>
                  <a:pt x="163" y="373"/>
                  <a:pt x="163" y="372"/>
                  <a:pt x="163" y="371"/>
                </a:cubicBezTo>
                <a:cubicBezTo>
                  <a:pt x="163" y="371"/>
                  <a:pt x="164" y="370"/>
                  <a:pt x="164" y="369"/>
                </a:cubicBezTo>
                <a:cubicBezTo>
                  <a:pt x="162" y="369"/>
                  <a:pt x="160" y="369"/>
                  <a:pt x="158" y="369"/>
                </a:cubicBezTo>
                <a:cubicBezTo>
                  <a:pt x="160" y="366"/>
                  <a:pt x="157" y="367"/>
                  <a:pt x="156" y="366"/>
                </a:cubicBezTo>
                <a:cubicBezTo>
                  <a:pt x="156" y="364"/>
                  <a:pt x="156" y="364"/>
                  <a:pt x="155" y="362"/>
                </a:cubicBezTo>
                <a:cubicBezTo>
                  <a:pt x="161" y="360"/>
                  <a:pt x="166" y="359"/>
                  <a:pt x="169" y="355"/>
                </a:cubicBezTo>
                <a:cubicBezTo>
                  <a:pt x="169" y="351"/>
                  <a:pt x="171" y="351"/>
                  <a:pt x="171" y="348"/>
                </a:cubicBezTo>
                <a:cubicBezTo>
                  <a:pt x="172" y="348"/>
                  <a:pt x="172" y="347"/>
                  <a:pt x="173" y="346"/>
                </a:cubicBezTo>
                <a:cubicBezTo>
                  <a:pt x="173" y="346"/>
                  <a:pt x="174" y="345"/>
                  <a:pt x="174" y="345"/>
                </a:cubicBezTo>
                <a:cubicBezTo>
                  <a:pt x="175" y="344"/>
                  <a:pt x="174" y="343"/>
                  <a:pt x="175" y="342"/>
                </a:cubicBezTo>
                <a:cubicBezTo>
                  <a:pt x="175" y="342"/>
                  <a:pt x="177" y="342"/>
                  <a:pt x="177" y="341"/>
                </a:cubicBezTo>
                <a:cubicBezTo>
                  <a:pt x="173" y="334"/>
                  <a:pt x="165" y="331"/>
                  <a:pt x="154" y="332"/>
                </a:cubicBezTo>
                <a:cubicBezTo>
                  <a:pt x="154" y="333"/>
                  <a:pt x="154" y="334"/>
                  <a:pt x="155" y="335"/>
                </a:cubicBezTo>
                <a:cubicBezTo>
                  <a:pt x="155" y="335"/>
                  <a:pt x="157" y="335"/>
                  <a:pt x="157" y="336"/>
                </a:cubicBezTo>
                <a:cubicBezTo>
                  <a:pt x="157" y="336"/>
                  <a:pt x="158" y="338"/>
                  <a:pt x="158" y="338"/>
                </a:cubicBezTo>
                <a:cubicBezTo>
                  <a:pt x="158" y="339"/>
                  <a:pt x="159" y="339"/>
                  <a:pt x="159" y="341"/>
                </a:cubicBezTo>
                <a:cubicBezTo>
                  <a:pt x="157" y="340"/>
                  <a:pt x="158" y="339"/>
                  <a:pt x="157" y="341"/>
                </a:cubicBezTo>
                <a:cubicBezTo>
                  <a:pt x="157" y="342"/>
                  <a:pt x="157" y="342"/>
                  <a:pt x="156" y="342"/>
                </a:cubicBezTo>
                <a:cubicBezTo>
                  <a:pt x="155" y="344"/>
                  <a:pt x="153" y="344"/>
                  <a:pt x="151" y="344"/>
                </a:cubicBezTo>
                <a:cubicBezTo>
                  <a:pt x="149" y="344"/>
                  <a:pt x="150" y="346"/>
                  <a:pt x="148" y="345"/>
                </a:cubicBezTo>
                <a:cubicBezTo>
                  <a:pt x="149" y="342"/>
                  <a:pt x="144" y="345"/>
                  <a:pt x="145" y="342"/>
                </a:cubicBezTo>
                <a:cubicBezTo>
                  <a:pt x="145" y="339"/>
                  <a:pt x="143" y="338"/>
                  <a:pt x="143" y="335"/>
                </a:cubicBezTo>
                <a:cubicBezTo>
                  <a:pt x="142" y="335"/>
                  <a:pt x="142" y="336"/>
                  <a:pt x="141" y="336"/>
                </a:cubicBezTo>
                <a:cubicBezTo>
                  <a:pt x="138" y="339"/>
                  <a:pt x="137" y="342"/>
                  <a:pt x="134" y="343"/>
                </a:cubicBezTo>
                <a:cubicBezTo>
                  <a:pt x="132" y="341"/>
                  <a:pt x="131" y="338"/>
                  <a:pt x="130" y="337"/>
                </a:cubicBezTo>
                <a:cubicBezTo>
                  <a:pt x="130" y="336"/>
                  <a:pt x="129" y="335"/>
                  <a:pt x="129" y="334"/>
                </a:cubicBezTo>
                <a:cubicBezTo>
                  <a:pt x="129" y="333"/>
                  <a:pt x="128" y="334"/>
                  <a:pt x="128" y="333"/>
                </a:cubicBezTo>
                <a:cubicBezTo>
                  <a:pt x="127" y="331"/>
                  <a:pt x="127" y="329"/>
                  <a:pt x="126" y="328"/>
                </a:cubicBezTo>
                <a:cubicBezTo>
                  <a:pt x="126" y="327"/>
                  <a:pt x="126" y="327"/>
                  <a:pt x="125" y="327"/>
                </a:cubicBezTo>
                <a:cubicBezTo>
                  <a:pt x="125" y="326"/>
                  <a:pt x="125" y="322"/>
                  <a:pt x="124" y="322"/>
                </a:cubicBezTo>
                <a:cubicBezTo>
                  <a:pt x="121" y="326"/>
                  <a:pt x="118" y="331"/>
                  <a:pt x="116" y="337"/>
                </a:cubicBezTo>
                <a:cubicBezTo>
                  <a:pt x="126" y="336"/>
                  <a:pt x="130" y="341"/>
                  <a:pt x="133" y="347"/>
                </a:cubicBezTo>
                <a:cubicBezTo>
                  <a:pt x="136" y="348"/>
                  <a:pt x="136" y="346"/>
                  <a:pt x="138" y="347"/>
                </a:cubicBezTo>
                <a:cubicBezTo>
                  <a:pt x="138" y="350"/>
                  <a:pt x="135" y="349"/>
                  <a:pt x="136" y="351"/>
                </a:cubicBezTo>
                <a:cubicBezTo>
                  <a:pt x="141" y="355"/>
                  <a:pt x="145" y="358"/>
                  <a:pt x="146" y="367"/>
                </a:cubicBezTo>
                <a:cubicBezTo>
                  <a:pt x="147" y="369"/>
                  <a:pt x="149" y="365"/>
                  <a:pt x="150" y="367"/>
                </a:cubicBezTo>
                <a:cubicBezTo>
                  <a:pt x="148" y="371"/>
                  <a:pt x="149" y="376"/>
                  <a:pt x="151" y="378"/>
                </a:cubicBezTo>
                <a:cubicBezTo>
                  <a:pt x="155" y="378"/>
                  <a:pt x="158" y="378"/>
                  <a:pt x="159" y="377"/>
                </a:cubicBezTo>
                <a:close/>
                <a:moveTo>
                  <a:pt x="119" y="350"/>
                </a:moveTo>
                <a:cubicBezTo>
                  <a:pt x="120" y="351"/>
                  <a:pt x="120" y="351"/>
                  <a:pt x="121" y="352"/>
                </a:cubicBezTo>
                <a:cubicBezTo>
                  <a:pt x="123" y="353"/>
                  <a:pt x="124" y="353"/>
                  <a:pt x="125" y="353"/>
                </a:cubicBezTo>
                <a:cubicBezTo>
                  <a:pt x="126" y="353"/>
                  <a:pt x="125" y="354"/>
                  <a:pt x="125" y="354"/>
                </a:cubicBezTo>
                <a:cubicBezTo>
                  <a:pt x="126" y="356"/>
                  <a:pt x="126" y="354"/>
                  <a:pt x="127" y="355"/>
                </a:cubicBezTo>
                <a:cubicBezTo>
                  <a:pt x="128" y="356"/>
                  <a:pt x="127" y="357"/>
                  <a:pt x="128" y="357"/>
                </a:cubicBezTo>
                <a:cubicBezTo>
                  <a:pt x="130" y="357"/>
                  <a:pt x="128" y="359"/>
                  <a:pt x="129" y="360"/>
                </a:cubicBezTo>
                <a:cubicBezTo>
                  <a:pt x="129" y="360"/>
                  <a:pt x="131" y="360"/>
                  <a:pt x="130" y="361"/>
                </a:cubicBezTo>
                <a:cubicBezTo>
                  <a:pt x="128" y="361"/>
                  <a:pt x="130" y="363"/>
                  <a:pt x="130" y="364"/>
                </a:cubicBezTo>
                <a:cubicBezTo>
                  <a:pt x="130" y="364"/>
                  <a:pt x="129" y="364"/>
                  <a:pt x="129" y="365"/>
                </a:cubicBezTo>
                <a:cubicBezTo>
                  <a:pt x="129" y="366"/>
                  <a:pt x="130" y="366"/>
                  <a:pt x="129" y="367"/>
                </a:cubicBezTo>
                <a:cubicBezTo>
                  <a:pt x="129" y="367"/>
                  <a:pt x="128" y="367"/>
                  <a:pt x="128" y="367"/>
                </a:cubicBezTo>
                <a:cubicBezTo>
                  <a:pt x="128" y="368"/>
                  <a:pt x="128" y="369"/>
                  <a:pt x="128" y="369"/>
                </a:cubicBezTo>
                <a:cubicBezTo>
                  <a:pt x="127" y="370"/>
                  <a:pt x="126" y="369"/>
                  <a:pt x="125" y="370"/>
                </a:cubicBezTo>
                <a:cubicBezTo>
                  <a:pt x="125" y="370"/>
                  <a:pt x="125" y="372"/>
                  <a:pt x="124" y="372"/>
                </a:cubicBezTo>
                <a:cubicBezTo>
                  <a:pt x="122" y="374"/>
                  <a:pt x="123" y="372"/>
                  <a:pt x="121" y="372"/>
                </a:cubicBezTo>
                <a:cubicBezTo>
                  <a:pt x="118" y="374"/>
                  <a:pt x="117" y="374"/>
                  <a:pt x="114" y="373"/>
                </a:cubicBezTo>
                <a:cubicBezTo>
                  <a:pt x="111" y="371"/>
                  <a:pt x="109" y="369"/>
                  <a:pt x="107" y="367"/>
                </a:cubicBezTo>
                <a:cubicBezTo>
                  <a:pt x="106" y="369"/>
                  <a:pt x="107" y="370"/>
                  <a:pt x="108" y="371"/>
                </a:cubicBezTo>
                <a:cubicBezTo>
                  <a:pt x="109" y="372"/>
                  <a:pt x="107" y="374"/>
                  <a:pt x="109" y="374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2" y="376"/>
                  <a:pt x="112" y="376"/>
                  <a:pt x="113" y="376"/>
                </a:cubicBezTo>
                <a:cubicBezTo>
                  <a:pt x="115" y="377"/>
                  <a:pt x="120" y="377"/>
                  <a:pt x="122" y="377"/>
                </a:cubicBezTo>
                <a:cubicBezTo>
                  <a:pt x="124" y="377"/>
                  <a:pt x="125" y="376"/>
                  <a:pt x="125" y="375"/>
                </a:cubicBezTo>
                <a:cubicBezTo>
                  <a:pt x="127" y="375"/>
                  <a:pt x="127" y="375"/>
                  <a:pt x="128" y="374"/>
                </a:cubicBezTo>
                <a:cubicBezTo>
                  <a:pt x="128" y="374"/>
                  <a:pt x="129" y="374"/>
                  <a:pt x="129" y="374"/>
                </a:cubicBezTo>
                <a:cubicBezTo>
                  <a:pt x="131" y="372"/>
                  <a:pt x="133" y="370"/>
                  <a:pt x="133" y="369"/>
                </a:cubicBezTo>
                <a:cubicBezTo>
                  <a:pt x="133" y="368"/>
                  <a:pt x="133" y="368"/>
                  <a:pt x="134" y="368"/>
                </a:cubicBezTo>
                <a:cubicBezTo>
                  <a:pt x="134" y="366"/>
                  <a:pt x="134" y="362"/>
                  <a:pt x="134" y="359"/>
                </a:cubicBezTo>
                <a:cubicBezTo>
                  <a:pt x="133" y="358"/>
                  <a:pt x="133" y="358"/>
                  <a:pt x="132" y="358"/>
                </a:cubicBezTo>
                <a:cubicBezTo>
                  <a:pt x="132" y="357"/>
                  <a:pt x="132" y="356"/>
                  <a:pt x="132" y="356"/>
                </a:cubicBezTo>
                <a:cubicBezTo>
                  <a:pt x="132" y="356"/>
                  <a:pt x="131" y="356"/>
                  <a:pt x="130" y="355"/>
                </a:cubicBezTo>
                <a:cubicBezTo>
                  <a:pt x="130" y="354"/>
                  <a:pt x="130" y="353"/>
                  <a:pt x="129" y="353"/>
                </a:cubicBezTo>
                <a:cubicBezTo>
                  <a:pt x="129" y="352"/>
                  <a:pt x="127" y="351"/>
                  <a:pt x="125" y="350"/>
                </a:cubicBezTo>
                <a:cubicBezTo>
                  <a:pt x="125" y="350"/>
                  <a:pt x="124" y="349"/>
                  <a:pt x="124" y="349"/>
                </a:cubicBezTo>
                <a:cubicBezTo>
                  <a:pt x="123" y="348"/>
                  <a:pt x="119" y="347"/>
                  <a:pt x="119" y="347"/>
                </a:cubicBezTo>
                <a:cubicBezTo>
                  <a:pt x="118" y="347"/>
                  <a:pt x="118" y="348"/>
                  <a:pt x="118" y="348"/>
                </a:cubicBezTo>
                <a:cubicBezTo>
                  <a:pt x="116" y="349"/>
                  <a:pt x="115" y="348"/>
                  <a:pt x="114" y="349"/>
                </a:cubicBezTo>
                <a:cubicBezTo>
                  <a:pt x="113" y="349"/>
                  <a:pt x="113" y="349"/>
                  <a:pt x="112" y="349"/>
                </a:cubicBezTo>
                <a:cubicBezTo>
                  <a:pt x="113" y="351"/>
                  <a:pt x="111" y="352"/>
                  <a:pt x="112" y="352"/>
                </a:cubicBezTo>
                <a:cubicBezTo>
                  <a:pt x="113" y="350"/>
                  <a:pt x="117" y="350"/>
                  <a:pt x="119" y="350"/>
                </a:cubicBezTo>
                <a:close/>
                <a:moveTo>
                  <a:pt x="213" y="371"/>
                </a:moveTo>
                <a:cubicBezTo>
                  <a:pt x="217" y="375"/>
                  <a:pt x="223" y="374"/>
                  <a:pt x="224" y="370"/>
                </a:cubicBezTo>
                <a:cubicBezTo>
                  <a:pt x="224" y="369"/>
                  <a:pt x="223" y="366"/>
                  <a:pt x="223" y="366"/>
                </a:cubicBezTo>
                <a:cubicBezTo>
                  <a:pt x="222" y="364"/>
                  <a:pt x="215" y="361"/>
                  <a:pt x="214" y="362"/>
                </a:cubicBezTo>
                <a:cubicBezTo>
                  <a:pt x="215" y="364"/>
                  <a:pt x="218" y="363"/>
                  <a:pt x="217" y="367"/>
                </a:cubicBezTo>
                <a:cubicBezTo>
                  <a:pt x="216" y="367"/>
                  <a:pt x="215" y="366"/>
                  <a:pt x="214" y="366"/>
                </a:cubicBezTo>
                <a:cubicBezTo>
                  <a:pt x="214" y="367"/>
                  <a:pt x="214" y="368"/>
                  <a:pt x="212" y="367"/>
                </a:cubicBezTo>
                <a:cubicBezTo>
                  <a:pt x="212" y="369"/>
                  <a:pt x="214" y="369"/>
                  <a:pt x="213" y="371"/>
                </a:cubicBezTo>
                <a:close/>
                <a:moveTo>
                  <a:pt x="190" y="363"/>
                </a:moveTo>
                <a:cubicBezTo>
                  <a:pt x="190" y="368"/>
                  <a:pt x="193" y="371"/>
                  <a:pt x="195" y="373"/>
                </a:cubicBezTo>
                <a:cubicBezTo>
                  <a:pt x="196" y="368"/>
                  <a:pt x="195" y="361"/>
                  <a:pt x="190" y="363"/>
                </a:cubicBezTo>
                <a:close/>
                <a:moveTo>
                  <a:pt x="185" y="367"/>
                </a:moveTo>
                <a:cubicBezTo>
                  <a:pt x="183" y="367"/>
                  <a:pt x="181" y="367"/>
                  <a:pt x="179" y="367"/>
                </a:cubicBezTo>
                <a:cubicBezTo>
                  <a:pt x="179" y="367"/>
                  <a:pt x="179" y="368"/>
                  <a:pt x="179" y="369"/>
                </a:cubicBezTo>
                <a:cubicBezTo>
                  <a:pt x="179" y="370"/>
                  <a:pt x="180" y="370"/>
                  <a:pt x="180" y="370"/>
                </a:cubicBezTo>
                <a:cubicBezTo>
                  <a:pt x="180" y="371"/>
                  <a:pt x="179" y="374"/>
                  <a:pt x="181" y="373"/>
                </a:cubicBezTo>
                <a:cubicBezTo>
                  <a:pt x="182" y="370"/>
                  <a:pt x="184" y="370"/>
                  <a:pt x="185" y="367"/>
                </a:cubicBezTo>
                <a:close/>
                <a:moveTo>
                  <a:pt x="136" y="355"/>
                </a:moveTo>
                <a:cubicBezTo>
                  <a:pt x="138" y="360"/>
                  <a:pt x="138" y="368"/>
                  <a:pt x="142" y="371"/>
                </a:cubicBezTo>
                <a:cubicBezTo>
                  <a:pt x="144" y="364"/>
                  <a:pt x="141" y="358"/>
                  <a:pt x="136" y="355"/>
                </a:cubicBezTo>
                <a:close/>
                <a:moveTo>
                  <a:pt x="207" y="364"/>
                </a:moveTo>
                <a:cubicBezTo>
                  <a:pt x="207" y="363"/>
                  <a:pt x="206" y="363"/>
                  <a:pt x="205" y="362"/>
                </a:cubicBezTo>
                <a:cubicBezTo>
                  <a:pt x="204" y="362"/>
                  <a:pt x="204" y="361"/>
                  <a:pt x="203" y="360"/>
                </a:cubicBezTo>
                <a:cubicBezTo>
                  <a:pt x="202" y="359"/>
                  <a:pt x="201" y="360"/>
                  <a:pt x="200" y="359"/>
                </a:cubicBezTo>
                <a:cubicBezTo>
                  <a:pt x="200" y="359"/>
                  <a:pt x="200" y="358"/>
                  <a:pt x="200" y="358"/>
                </a:cubicBezTo>
                <a:cubicBezTo>
                  <a:pt x="200" y="358"/>
                  <a:pt x="198" y="358"/>
                  <a:pt x="197" y="358"/>
                </a:cubicBezTo>
                <a:cubicBezTo>
                  <a:pt x="197" y="360"/>
                  <a:pt x="201" y="365"/>
                  <a:pt x="203" y="365"/>
                </a:cubicBezTo>
                <a:cubicBezTo>
                  <a:pt x="203" y="365"/>
                  <a:pt x="203" y="365"/>
                  <a:pt x="203" y="366"/>
                </a:cubicBezTo>
                <a:cubicBezTo>
                  <a:pt x="205" y="367"/>
                  <a:pt x="206" y="368"/>
                  <a:pt x="207" y="368"/>
                </a:cubicBezTo>
                <a:cubicBezTo>
                  <a:pt x="208" y="368"/>
                  <a:pt x="209" y="370"/>
                  <a:pt x="209" y="368"/>
                </a:cubicBezTo>
                <a:cubicBezTo>
                  <a:pt x="207" y="367"/>
                  <a:pt x="208" y="365"/>
                  <a:pt x="207" y="364"/>
                </a:cubicBezTo>
                <a:close/>
                <a:moveTo>
                  <a:pt x="171" y="367"/>
                </a:moveTo>
                <a:cubicBezTo>
                  <a:pt x="171" y="367"/>
                  <a:pt x="171" y="365"/>
                  <a:pt x="173" y="366"/>
                </a:cubicBezTo>
                <a:cubicBezTo>
                  <a:pt x="172" y="365"/>
                  <a:pt x="173" y="364"/>
                  <a:pt x="173" y="363"/>
                </a:cubicBezTo>
                <a:cubicBezTo>
                  <a:pt x="172" y="363"/>
                  <a:pt x="172" y="361"/>
                  <a:pt x="170" y="361"/>
                </a:cubicBezTo>
                <a:cubicBezTo>
                  <a:pt x="171" y="364"/>
                  <a:pt x="166" y="367"/>
                  <a:pt x="168" y="369"/>
                </a:cubicBezTo>
                <a:cubicBezTo>
                  <a:pt x="168" y="367"/>
                  <a:pt x="170" y="368"/>
                  <a:pt x="171" y="367"/>
                </a:cubicBezTo>
                <a:close/>
                <a:moveTo>
                  <a:pt x="122" y="364"/>
                </a:moveTo>
                <a:cubicBezTo>
                  <a:pt x="122" y="362"/>
                  <a:pt x="122" y="361"/>
                  <a:pt x="122" y="359"/>
                </a:cubicBezTo>
                <a:cubicBezTo>
                  <a:pt x="122" y="359"/>
                  <a:pt x="121" y="359"/>
                  <a:pt x="121" y="358"/>
                </a:cubicBezTo>
                <a:cubicBezTo>
                  <a:pt x="121" y="357"/>
                  <a:pt x="118" y="355"/>
                  <a:pt x="117" y="357"/>
                </a:cubicBezTo>
                <a:cubicBezTo>
                  <a:pt x="119" y="358"/>
                  <a:pt x="120" y="359"/>
                  <a:pt x="120" y="362"/>
                </a:cubicBezTo>
                <a:cubicBezTo>
                  <a:pt x="120" y="363"/>
                  <a:pt x="119" y="363"/>
                  <a:pt x="119" y="364"/>
                </a:cubicBezTo>
                <a:cubicBezTo>
                  <a:pt x="118" y="365"/>
                  <a:pt x="115" y="365"/>
                  <a:pt x="114" y="367"/>
                </a:cubicBezTo>
                <a:cubicBezTo>
                  <a:pt x="118" y="369"/>
                  <a:pt x="120" y="366"/>
                  <a:pt x="122" y="364"/>
                </a:cubicBezTo>
                <a:close/>
                <a:moveTo>
                  <a:pt x="245" y="362"/>
                </a:moveTo>
                <a:cubicBezTo>
                  <a:pt x="247" y="361"/>
                  <a:pt x="249" y="359"/>
                  <a:pt x="250" y="357"/>
                </a:cubicBezTo>
                <a:cubicBezTo>
                  <a:pt x="247" y="357"/>
                  <a:pt x="244" y="359"/>
                  <a:pt x="243" y="359"/>
                </a:cubicBezTo>
                <a:cubicBezTo>
                  <a:pt x="242" y="360"/>
                  <a:pt x="241" y="361"/>
                  <a:pt x="241" y="362"/>
                </a:cubicBezTo>
                <a:cubicBezTo>
                  <a:pt x="240" y="362"/>
                  <a:pt x="239" y="361"/>
                  <a:pt x="239" y="362"/>
                </a:cubicBezTo>
                <a:cubicBezTo>
                  <a:pt x="239" y="362"/>
                  <a:pt x="239" y="364"/>
                  <a:pt x="238" y="364"/>
                </a:cubicBezTo>
                <a:cubicBezTo>
                  <a:pt x="238" y="365"/>
                  <a:pt x="238" y="365"/>
                  <a:pt x="237" y="366"/>
                </a:cubicBezTo>
                <a:cubicBezTo>
                  <a:pt x="241" y="366"/>
                  <a:pt x="243" y="364"/>
                  <a:pt x="245" y="362"/>
                </a:cubicBezTo>
                <a:close/>
                <a:moveTo>
                  <a:pt x="229" y="363"/>
                </a:moveTo>
                <a:cubicBezTo>
                  <a:pt x="232" y="361"/>
                  <a:pt x="233" y="359"/>
                  <a:pt x="235" y="358"/>
                </a:cubicBezTo>
                <a:cubicBezTo>
                  <a:pt x="236" y="357"/>
                  <a:pt x="239" y="356"/>
                  <a:pt x="238" y="354"/>
                </a:cubicBezTo>
                <a:cubicBezTo>
                  <a:pt x="237" y="354"/>
                  <a:pt x="236" y="354"/>
                  <a:pt x="235" y="354"/>
                </a:cubicBezTo>
                <a:cubicBezTo>
                  <a:pt x="234" y="355"/>
                  <a:pt x="233" y="357"/>
                  <a:pt x="233" y="358"/>
                </a:cubicBezTo>
                <a:cubicBezTo>
                  <a:pt x="231" y="361"/>
                  <a:pt x="225" y="362"/>
                  <a:pt x="227" y="365"/>
                </a:cubicBezTo>
                <a:cubicBezTo>
                  <a:pt x="228" y="367"/>
                  <a:pt x="229" y="364"/>
                  <a:pt x="229" y="363"/>
                </a:cubicBezTo>
                <a:close/>
                <a:moveTo>
                  <a:pt x="82" y="355"/>
                </a:moveTo>
                <a:cubicBezTo>
                  <a:pt x="84" y="355"/>
                  <a:pt x="82" y="358"/>
                  <a:pt x="83" y="359"/>
                </a:cubicBezTo>
                <a:cubicBezTo>
                  <a:pt x="83" y="359"/>
                  <a:pt x="85" y="359"/>
                  <a:pt x="85" y="359"/>
                </a:cubicBezTo>
                <a:cubicBezTo>
                  <a:pt x="85" y="359"/>
                  <a:pt x="85" y="361"/>
                  <a:pt x="85" y="361"/>
                </a:cubicBezTo>
                <a:cubicBezTo>
                  <a:pt x="86" y="362"/>
                  <a:pt x="87" y="362"/>
                  <a:pt x="88" y="362"/>
                </a:cubicBezTo>
                <a:cubicBezTo>
                  <a:pt x="88" y="363"/>
                  <a:pt x="88" y="363"/>
                  <a:pt x="88" y="363"/>
                </a:cubicBezTo>
                <a:cubicBezTo>
                  <a:pt x="89" y="364"/>
                  <a:pt x="91" y="364"/>
                  <a:pt x="91" y="364"/>
                </a:cubicBezTo>
                <a:cubicBezTo>
                  <a:pt x="91" y="362"/>
                  <a:pt x="90" y="358"/>
                  <a:pt x="89" y="358"/>
                </a:cubicBezTo>
                <a:cubicBezTo>
                  <a:pt x="89" y="357"/>
                  <a:pt x="89" y="356"/>
                  <a:pt x="89" y="356"/>
                </a:cubicBezTo>
                <a:cubicBezTo>
                  <a:pt x="89" y="356"/>
                  <a:pt x="87" y="355"/>
                  <a:pt x="87" y="355"/>
                </a:cubicBezTo>
                <a:cubicBezTo>
                  <a:pt x="87" y="354"/>
                  <a:pt x="87" y="353"/>
                  <a:pt x="86" y="353"/>
                </a:cubicBezTo>
                <a:cubicBezTo>
                  <a:pt x="86" y="352"/>
                  <a:pt x="83" y="351"/>
                  <a:pt x="83" y="352"/>
                </a:cubicBezTo>
                <a:cubicBezTo>
                  <a:pt x="84" y="352"/>
                  <a:pt x="85" y="354"/>
                  <a:pt x="85" y="355"/>
                </a:cubicBezTo>
                <a:cubicBezTo>
                  <a:pt x="83" y="356"/>
                  <a:pt x="82" y="353"/>
                  <a:pt x="82" y="355"/>
                </a:cubicBezTo>
                <a:close/>
                <a:moveTo>
                  <a:pt x="173" y="356"/>
                </a:moveTo>
                <a:cubicBezTo>
                  <a:pt x="173" y="357"/>
                  <a:pt x="173" y="358"/>
                  <a:pt x="173" y="358"/>
                </a:cubicBezTo>
                <a:cubicBezTo>
                  <a:pt x="173" y="359"/>
                  <a:pt x="175" y="360"/>
                  <a:pt x="176" y="360"/>
                </a:cubicBezTo>
                <a:cubicBezTo>
                  <a:pt x="176" y="360"/>
                  <a:pt x="176" y="361"/>
                  <a:pt x="177" y="361"/>
                </a:cubicBezTo>
                <a:cubicBezTo>
                  <a:pt x="177" y="361"/>
                  <a:pt x="181" y="362"/>
                  <a:pt x="182" y="362"/>
                </a:cubicBezTo>
                <a:cubicBezTo>
                  <a:pt x="183" y="362"/>
                  <a:pt x="183" y="362"/>
                  <a:pt x="184" y="362"/>
                </a:cubicBezTo>
                <a:cubicBezTo>
                  <a:pt x="185" y="361"/>
                  <a:pt x="186" y="362"/>
                  <a:pt x="187" y="361"/>
                </a:cubicBezTo>
                <a:cubicBezTo>
                  <a:pt x="187" y="361"/>
                  <a:pt x="188" y="361"/>
                  <a:pt x="189" y="361"/>
                </a:cubicBezTo>
                <a:cubicBezTo>
                  <a:pt x="189" y="361"/>
                  <a:pt x="189" y="359"/>
                  <a:pt x="190" y="359"/>
                </a:cubicBezTo>
                <a:cubicBezTo>
                  <a:pt x="190" y="359"/>
                  <a:pt x="191" y="359"/>
                  <a:pt x="191" y="359"/>
                </a:cubicBezTo>
                <a:cubicBezTo>
                  <a:pt x="192" y="358"/>
                  <a:pt x="194" y="356"/>
                  <a:pt x="194" y="357"/>
                </a:cubicBezTo>
                <a:cubicBezTo>
                  <a:pt x="194" y="356"/>
                  <a:pt x="194" y="355"/>
                  <a:pt x="194" y="354"/>
                </a:cubicBezTo>
                <a:cubicBezTo>
                  <a:pt x="195" y="353"/>
                  <a:pt x="196" y="351"/>
                  <a:pt x="195" y="349"/>
                </a:cubicBezTo>
                <a:cubicBezTo>
                  <a:pt x="195" y="349"/>
                  <a:pt x="194" y="348"/>
                  <a:pt x="194" y="348"/>
                </a:cubicBezTo>
                <a:cubicBezTo>
                  <a:pt x="193" y="347"/>
                  <a:pt x="193" y="344"/>
                  <a:pt x="191" y="346"/>
                </a:cubicBezTo>
                <a:cubicBezTo>
                  <a:pt x="193" y="348"/>
                  <a:pt x="190" y="350"/>
                  <a:pt x="191" y="353"/>
                </a:cubicBezTo>
                <a:cubicBezTo>
                  <a:pt x="189" y="351"/>
                  <a:pt x="190" y="353"/>
                  <a:pt x="189" y="354"/>
                </a:cubicBezTo>
                <a:cubicBezTo>
                  <a:pt x="188" y="354"/>
                  <a:pt x="187" y="355"/>
                  <a:pt x="185" y="354"/>
                </a:cubicBezTo>
                <a:cubicBezTo>
                  <a:pt x="185" y="357"/>
                  <a:pt x="185" y="357"/>
                  <a:pt x="184" y="356"/>
                </a:cubicBezTo>
                <a:cubicBezTo>
                  <a:pt x="182" y="354"/>
                  <a:pt x="177" y="355"/>
                  <a:pt x="176" y="354"/>
                </a:cubicBezTo>
                <a:cubicBezTo>
                  <a:pt x="177" y="352"/>
                  <a:pt x="174" y="352"/>
                  <a:pt x="174" y="351"/>
                </a:cubicBezTo>
                <a:cubicBezTo>
                  <a:pt x="174" y="350"/>
                  <a:pt x="174" y="349"/>
                  <a:pt x="173" y="349"/>
                </a:cubicBezTo>
                <a:cubicBezTo>
                  <a:pt x="172" y="352"/>
                  <a:pt x="172" y="355"/>
                  <a:pt x="173" y="356"/>
                </a:cubicBezTo>
                <a:close/>
                <a:moveTo>
                  <a:pt x="112" y="359"/>
                </a:moveTo>
                <a:cubicBezTo>
                  <a:pt x="112" y="362"/>
                  <a:pt x="114" y="363"/>
                  <a:pt x="116" y="362"/>
                </a:cubicBezTo>
                <a:cubicBezTo>
                  <a:pt x="118" y="359"/>
                  <a:pt x="114" y="357"/>
                  <a:pt x="112" y="359"/>
                </a:cubicBezTo>
                <a:close/>
                <a:moveTo>
                  <a:pt x="263" y="355"/>
                </a:moveTo>
                <a:cubicBezTo>
                  <a:pt x="262" y="355"/>
                  <a:pt x="260" y="356"/>
                  <a:pt x="259" y="358"/>
                </a:cubicBezTo>
                <a:cubicBezTo>
                  <a:pt x="258" y="358"/>
                  <a:pt x="255" y="361"/>
                  <a:pt x="257" y="362"/>
                </a:cubicBezTo>
                <a:cubicBezTo>
                  <a:pt x="259" y="360"/>
                  <a:pt x="263" y="359"/>
                  <a:pt x="263" y="355"/>
                </a:cubicBezTo>
                <a:close/>
                <a:moveTo>
                  <a:pt x="219" y="358"/>
                </a:moveTo>
                <a:cubicBezTo>
                  <a:pt x="220" y="358"/>
                  <a:pt x="219" y="359"/>
                  <a:pt x="220" y="359"/>
                </a:cubicBezTo>
                <a:cubicBezTo>
                  <a:pt x="220" y="359"/>
                  <a:pt x="221" y="359"/>
                  <a:pt x="222" y="359"/>
                </a:cubicBezTo>
                <a:cubicBezTo>
                  <a:pt x="223" y="359"/>
                  <a:pt x="223" y="360"/>
                  <a:pt x="224" y="359"/>
                </a:cubicBezTo>
                <a:cubicBezTo>
                  <a:pt x="224" y="359"/>
                  <a:pt x="226" y="360"/>
                  <a:pt x="227" y="359"/>
                </a:cubicBezTo>
                <a:cubicBezTo>
                  <a:pt x="227" y="359"/>
                  <a:pt x="229" y="357"/>
                  <a:pt x="229" y="357"/>
                </a:cubicBezTo>
                <a:cubicBezTo>
                  <a:pt x="230" y="356"/>
                  <a:pt x="230" y="353"/>
                  <a:pt x="230" y="352"/>
                </a:cubicBezTo>
                <a:cubicBezTo>
                  <a:pt x="230" y="351"/>
                  <a:pt x="227" y="347"/>
                  <a:pt x="226" y="347"/>
                </a:cubicBezTo>
                <a:cubicBezTo>
                  <a:pt x="225" y="347"/>
                  <a:pt x="225" y="346"/>
                  <a:pt x="225" y="346"/>
                </a:cubicBezTo>
                <a:cubicBezTo>
                  <a:pt x="222" y="345"/>
                  <a:pt x="220" y="346"/>
                  <a:pt x="218" y="346"/>
                </a:cubicBezTo>
                <a:cubicBezTo>
                  <a:pt x="217" y="347"/>
                  <a:pt x="215" y="346"/>
                  <a:pt x="216" y="348"/>
                </a:cubicBezTo>
                <a:cubicBezTo>
                  <a:pt x="218" y="348"/>
                  <a:pt x="221" y="348"/>
                  <a:pt x="221" y="350"/>
                </a:cubicBezTo>
                <a:cubicBezTo>
                  <a:pt x="221" y="351"/>
                  <a:pt x="219" y="351"/>
                  <a:pt x="218" y="351"/>
                </a:cubicBezTo>
                <a:cubicBezTo>
                  <a:pt x="217" y="353"/>
                  <a:pt x="219" y="353"/>
                  <a:pt x="219" y="355"/>
                </a:cubicBezTo>
                <a:cubicBezTo>
                  <a:pt x="218" y="355"/>
                  <a:pt x="216" y="355"/>
                  <a:pt x="216" y="356"/>
                </a:cubicBezTo>
                <a:cubicBezTo>
                  <a:pt x="217" y="356"/>
                  <a:pt x="217" y="358"/>
                  <a:pt x="219" y="358"/>
                </a:cubicBezTo>
                <a:close/>
                <a:moveTo>
                  <a:pt x="274" y="352"/>
                </a:moveTo>
                <a:cubicBezTo>
                  <a:pt x="271" y="353"/>
                  <a:pt x="269" y="355"/>
                  <a:pt x="268" y="358"/>
                </a:cubicBezTo>
                <a:cubicBezTo>
                  <a:pt x="272" y="357"/>
                  <a:pt x="273" y="355"/>
                  <a:pt x="274" y="352"/>
                </a:cubicBezTo>
                <a:close/>
                <a:moveTo>
                  <a:pt x="207" y="354"/>
                </a:moveTo>
                <a:cubicBezTo>
                  <a:pt x="207" y="354"/>
                  <a:pt x="205" y="354"/>
                  <a:pt x="205" y="354"/>
                </a:cubicBezTo>
                <a:cubicBezTo>
                  <a:pt x="204" y="353"/>
                  <a:pt x="204" y="353"/>
                  <a:pt x="203" y="353"/>
                </a:cubicBezTo>
                <a:cubicBezTo>
                  <a:pt x="201" y="353"/>
                  <a:pt x="198" y="350"/>
                  <a:pt x="198" y="354"/>
                </a:cubicBezTo>
                <a:cubicBezTo>
                  <a:pt x="199" y="355"/>
                  <a:pt x="200" y="355"/>
                  <a:pt x="202" y="355"/>
                </a:cubicBezTo>
                <a:cubicBezTo>
                  <a:pt x="203" y="356"/>
                  <a:pt x="211" y="358"/>
                  <a:pt x="211" y="357"/>
                </a:cubicBezTo>
                <a:cubicBezTo>
                  <a:pt x="210" y="357"/>
                  <a:pt x="208" y="355"/>
                  <a:pt x="207" y="354"/>
                </a:cubicBezTo>
                <a:close/>
                <a:moveTo>
                  <a:pt x="282" y="354"/>
                </a:moveTo>
                <a:cubicBezTo>
                  <a:pt x="282" y="352"/>
                  <a:pt x="285" y="353"/>
                  <a:pt x="284" y="349"/>
                </a:cubicBezTo>
                <a:cubicBezTo>
                  <a:pt x="281" y="350"/>
                  <a:pt x="280" y="352"/>
                  <a:pt x="280" y="354"/>
                </a:cubicBezTo>
                <a:cubicBezTo>
                  <a:pt x="280" y="354"/>
                  <a:pt x="281" y="354"/>
                  <a:pt x="282" y="354"/>
                </a:cubicBezTo>
                <a:close/>
                <a:moveTo>
                  <a:pt x="92" y="351"/>
                </a:moveTo>
                <a:cubicBezTo>
                  <a:pt x="94" y="352"/>
                  <a:pt x="98" y="355"/>
                  <a:pt x="100" y="353"/>
                </a:cubicBezTo>
                <a:cubicBezTo>
                  <a:pt x="98" y="352"/>
                  <a:pt x="94" y="349"/>
                  <a:pt x="92" y="351"/>
                </a:cubicBezTo>
                <a:close/>
                <a:moveTo>
                  <a:pt x="263" y="352"/>
                </a:moveTo>
                <a:cubicBezTo>
                  <a:pt x="264" y="352"/>
                  <a:pt x="263" y="351"/>
                  <a:pt x="263" y="351"/>
                </a:cubicBezTo>
                <a:cubicBezTo>
                  <a:pt x="264" y="351"/>
                  <a:pt x="265" y="351"/>
                  <a:pt x="265" y="351"/>
                </a:cubicBezTo>
                <a:cubicBezTo>
                  <a:pt x="265" y="351"/>
                  <a:pt x="265" y="350"/>
                  <a:pt x="265" y="350"/>
                </a:cubicBezTo>
                <a:cubicBezTo>
                  <a:pt x="265" y="350"/>
                  <a:pt x="266" y="350"/>
                  <a:pt x="267" y="350"/>
                </a:cubicBezTo>
                <a:cubicBezTo>
                  <a:pt x="268" y="350"/>
                  <a:pt x="270" y="349"/>
                  <a:pt x="271" y="349"/>
                </a:cubicBezTo>
                <a:cubicBezTo>
                  <a:pt x="277" y="346"/>
                  <a:pt x="281" y="344"/>
                  <a:pt x="286" y="341"/>
                </a:cubicBezTo>
                <a:cubicBezTo>
                  <a:pt x="288" y="340"/>
                  <a:pt x="290" y="339"/>
                  <a:pt x="291" y="338"/>
                </a:cubicBezTo>
                <a:cubicBezTo>
                  <a:pt x="292" y="338"/>
                  <a:pt x="293" y="338"/>
                  <a:pt x="293" y="337"/>
                </a:cubicBezTo>
                <a:cubicBezTo>
                  <a:pt x="294" y="337"/>
                  <a:pt x="295" y="335"/>
                  <a:pt x="296" y="334"/>
                </a:cubicBezTo>
                <a:cubicBezTo>
                  <a:pt x="297" y="333"/>
                  <a:pt x="299" y="333"/>
                  <a:pt x="300" y="332"/>
                </a:cubicBezTo>
                <a:cubicBezTo>
                  <a:pt x="300" y="331"/>
                  <a:pt x="301" y="330"/>
                  <a:pt x="300" y="329"/>
                </a:cubicBezTo>
                <a:cubicBezTo>
                  <a:pt x="292" y="337"/>
                  <a:pt x="281" y="342"/>
                  <a:pt x="271" y="346"/>
                </a:cubicBezTo>
                <a:cubicBezTo>
                  <a:pt x="269" y="347"/>
                  <a:pt x="267" y="347"/>
                  <a:pt x="266" y="348"/>
                </a:cubicBezTo>
                <a:cubicBezTo>
                  <a:pt x="265" y="348"/>
                  <a:pt x="265" y="349"/>
                  <a:pt x="264" y="349"/>
                </a:cubicBezTo>
                <a:cubicBezTo>
                  <a:pt x="263" y="349"/>
                  <a:pt x="264" y="349"/>
                  <a:pt x="263" y="349"/>
                </a:cubicBezTo>
                <a:cubicBezTo>
                  <a:pt x="262" y="350"/>
                  <a:pt x="258" y="350"/>
                  <a:pt x="258" y="353"/>
                </a:cubicBezTo>
                <a:cubicBezTo>
                  <a:pt x="260" y="352"/>
                  <a:pt x="262" y="352"/>
                  <a:pt x="263" y="352"/>
                </a:cubicBezTo>
                <a:close/>
                <a:moveTo>
                  <a:pt x="108" y="348"/>
                </a:moveTo>
                <a:cubicBezTo>
                  <a:pt x="110" y="346"/>
                  <a:pt x="111" y="343"/>
                  <a:pt x="112" y="340"/>
                </a:cubicBezTo>
                <a:cubicBezTo>
                  <a:pt x="111" y="337"/>
                  <a:pt x="110" y="334"/>
                  <a:pt x="109" y="332"/>
                </a:cubicBezTo>
                <a:cubicBezTo>
                  <a:pt x="109" y="332"/>
                  <a:pt x="109" y="332"/>
                  <a:pt x="109" y="332"/>
                </a:cubicBezTo>
                <a:cubicBezTo>
                  <a:pt x="109" y="331"/>
                  <a:pt x="108" y="331"/>
                  <a:pt x="108" y="331"/>
                </a:cubicBezTo>
                <a:cubicBezTo>
                  <a:pt x="108" y="329"/>
                  <a:pt x="107" y="327"/>
                  <a:pt x="107" y="326"/>
                </a:cubicBezTo>
                <a:cubicBezTo>
                  <a:pt x="107" y="326"/>
                  <a:pt x="107" y="325"/>
                  <a:pt x="107" y="325"/>
                </a:cubicBezTo>
                <a:cubicBezTo>
                  <a:pt x="107" y="324"/>
                  <a:pt x="106" y="325"/>
                  <a:pt x="106" y="324"/>
                </a:cubicBezTo>
                <a:cubicBezTo>
                  <a:pt x="104" y="320"/>
                  <a:pt x="105" y="317"/>
                  <a:pt x="103" y="313"/>
                </a:cubicBezTo>
                <a:cubicBezTo>
                  <a:pt x="102" y="313"/>
                  <a:pt x="100" y="314"/>
                  <a:pt x="99" y="315"/>
                </a:cubicBezTo>
                <a:cubicBezTo>
                  <a:pt x="98" y="315"/>
                  <a:pt x="97" y="316"/>
                  <a:pt x="97" y="316"/>
                </a:cubicBezTo>
                <a:cubicBezTo>
                  <a:pt x="95" y="317"/>
                  <a:pt x="94" y="318"/>
                  <a:pt x="93" y="319"/>
                </a:cubicBezTo>
                <a:cubicBezTo>
                  <a:pt x="91" y="320"/>
                  <a:pt x="88" y="321"/>
                  <a:pt x="88" y="324"/>
                </a:cubicBezTo>
                <a:cubicBezTo>
                  <a:pt x="90" y="325"/>
                  <a:pt x="93" y="324"/>
                  <a:pt x="94" y="327"/>
                </a:cubicBezTo>
                <a:cubicBezTo>
                  <a:pt x="93" y="329"/>
                  <a:pt x="89" y="330"/>
                  <a:pt x="87" y="332"/>
                </a:cubicBezTo>
                <a:cubicBezTo>
                  <a:pt x="87" y="332"/>
                  <a:pt x="87" y="333"/>
                  <a:pt x="86" y="333"/>
                </a:cubicBezTo>
                <a:cubicBezTo>
                  <a:pt x="86" y="334"/>
                  <a:pt x="85" y="333"/>
                  <a:pt x="84" y="334"/>
                </a:cubicBezTo>
                <a:cubicBezTo>
                  <a:pt x="83" y="335"/>
                  <a:pt x="81" y="337"/>
                  <a:pt x="84" y="337"/>
                </a:cubicBezTo>
                <a:cubicBezTo>
                  <a:pt x="85" y="336"/>
                  <a:pt x="87" y="336"/>
                  <a:pt x="88" y="336"/>
                </a:cubicBezTo>
                <a:cubicBezTo>
                  <a:pt x="88" y="336"/>
                  <a:pt x="88" y="335"/>
                  <a:pt x="88" y="335"/>
                </a:cubicBezTo>
                <a:cubicBezTo>
                  <a:pt x="88" y="335"/>
                  <a:pt x="89" y="335"/>
                  <a:pt x="90" y="335"/>
                </a:cubicBezTo>
                <a:cubicBezTo>
                  <a:pt x="93" y="334"/>
                  <a:pt x="98" y="334"/>
                  <a:pt x="101" y="335"/>
                </a:cubicBezTo>
                <a:cubicBezTo>
                  <a:pt x="101" y="335"/>
                  <a:pt x="101" y="336"/>
                  <a:pt x="101" y="336"/>
                </a:cubicBezTo>
                <a:cubicBezTo>
                  <a:pt x="102" y="336"/>
                  <a:pt x="104" y="336"/>
                  <a:pt x="105" y="336"/>
                </a:cubicBezTo>
                <a:cubicBezTo>
                  <a:pt x="107" y="337"/>
                  <a:pt x="109" y="337"/>
                  <a:pt x="109" y="339"/>
                </a:cubicBezTo>
                <a:cubicBezTo>
                  <a:pt x="109" y="340"/>
                  <a:pt x="108" y="341"/>
                  <a:pt x="108" y="341"/>
                </a:cubicBezTo>
                <a:cubicBezTo>
                  <a:pt x="107" y="341"/>
                  <a:pt x="106" y="342"/>
                  <a:pt x="105" y="342"/>
                </a:cubicBezTo>
                <a:cubicBezTo>
                  <a:pt x="104" y="343"/>
                  <a:pt x="104" y="343"/>
                  <a:pt x="103" y="344"/>
                </a:cubicBezTo>
                <a:cubicBezTo>
                  <a:pt x="101" y="345"/>
                  <a:pt x="99" y="346"/>
                  <a:pt x="97" y="348"/>
                </a:cubicBezTo>
                <a:cubicBezTo>
                  <a:pt x="100" y="349"/>
                  <a:pt x="103" y="351"/>
                  <a:pt x="107" y="353"/>
                </a:cubicBezTo>
                <a:cubicBezTo>
                  <a:pt x="108" y="352"/>
                  <a:pt x="108" y="350"/>
                  <a:pt x="108" y="348"/>
                </a:cubicBezTo>
                <a:close/>
                <a:moveTo>
                  <a:pt x="65" y="345"/>
                </a:moveTo>
                <a:cubicBezTo>
                  <a:pt x="62" y="346"/>
                  <a:pt x="62" y="341"/>
                  <a:pt x="61" y="344"/>
                </a:cubicBezTo>
                <a:cubicBezTo>
                  <a:pt x="63" y="344"/>
                  <a:pt x="62" y="345"/>
                  <a:pt x="62" y="346"/>
                </a:cubicBezTo>
                <a:cubicBezTo>
                  <a:pt x="62" y="346"/>
                  <a:pt x="63" y="347"/>
                  <a:pt x="64" y="347"/>
                </a:cubicBezTo>
                <a:cubicBezTo>
                  <a:pt x="64" y="348"/>
                  <a:pt x="64" y="349"/>
                  <a:pt x="65" y="349"/>
                </a:cubicBezTo>
                <a:cubicBezTo>
                  <a:pt x="65" y="350"/>
                  <a:pt x="67" y="350"/>
                  <a:pt x="67" y="350"/>
                </a:cubicBezTo>
                <a:cubicBezTo>
                  <a:pt x="67" y="350"/>
                  <a:pt x="67" y="351"/>
                  <a:pt x="68" y="351"/>
                </a:cubicBezTo>
                <a:cubicBezTo>
                  <a:pt x="68" y="351"/>
                  <a:pt x="69" y="351"/>
                  <a:pt x="69" y="352"/>
                </a:cubicBezTo>
                <a:cubicBezTo>
                  <a:pt x="69" y="347"/>
                  <a:pt x="67" y="344"/>
                  <a:pt x="65" y="341"/>
                </a:cubicBezTo>
                <a:cubicBezTo>
                  <a:pt x="64" y="343"/>
                  <a:pt x="67" y="344"/>
                  <a:pt x="65" y="345"/>
                </a:cubicBezTo>
                <a:close/>
                <a:moveTo>
                  <a:pt x="182" y="344"/>
                </a:moveTo>
                <a:cubicBezTo>
                  <a:pt x="181" y="344"/>
                  <a:pt x="180" y="345"/>
                  <a:pt x="180" y="347"/>
                </a:cubicBezTo>
                <a:cubicBezTo>
                  <a:pt x="180" y="349"/>
                  <a:pt x="182" y="349"/>
                  <a:pt x="184" y="349"/>
                </a:cubicBezTo>
                <a:cubicBezTo>
                  <a:pt x="186" y="347"/>
                  <a:pt x="186" y="344"/>
                  <a:pt x="182" y="344"/>
                </a:cubicBezTo>
                <a:close/>
                <a:moveTo>
                  <a:pt x="201" y="348"/>
                </a:moveTo>
                <a:cubicBezTo>
                  <a:pt x="202" y="348"/>
                  <a:pt x="204" y="346"/>
                  <a:pt x="205" y="345"/>
                </a:cubicBezTo>
                <a:cubicBezTo>
                  <a:pt x="202" y="345"/>
                  <a:pt x="201" y="347"/>
                  <a:pt x="198" y="346"/>
                </a:cubicBezTo>
                <a:cubicBezTo>
                  <a:pt x="198" y="350"/>
                  <a:pt x="199" y="348"/>
                  <a:pt x="201" y="348"/>
                </a:cubicBezTo>
                <a:close/>
                <a:moveTo>
                  <a:pt x="228" y="342"/>
                </a:moveTo>
                <a:cubicBezTo>
                  <a:pt x="229" y="343"/>
                  <a:pt x="230" y="344"/>
                  <a:pt x="231" y="345"/>
                </a:cubicBezTo>
                <a:cubicBezTo>
                  <a:pt x="232" y="345"/>
                  <a:pt x="233" y="347"/>
                  <a:pt x="235" y="347"/>
                </a:cubicBezTo>
                <a:cubicBezTo>
                  <a:pt x="238" y="344"/>
                  <a:pt x="243" y="345"/>
                  <a:pt x="247" y="345"/>
                </a:cubicBezTo>
                <a:cubicBezTo>
                  <a:pt x="247" y="343"/>
                  <a:pt x="245" y="342"/>
                  <a:pt x="245" y="339"/>
                </a:cubicBezTo>
                <a:cubicBezTo>
                  <a:pt x="244" y="334"/>
                  <a:pt x="246" y="333"/>
                  <a:pt x="247" y="330"/>
                </a:cubicBezTo>
                <a:cubicBezTo>
                  <a:pt x="241" y="330"/>
                  <a:pt x="236" y="328"/>
                  <a:pt x="231" y="328"/>
                </a:cubicBezTo>
                <a:cubicBezTo>
                  <a:pt x="228" y="324"/>
                  <a:pt x="223" y="322"/>
                  <a:pt x="220" y="319"/>
                </a:cubicBezTo>
                <a:cubicBezTo>
                  <a:pt x="220" y="322"/>
                  <a:pt x="215" y="324"/>
                  <a:pt x="216" y="327"/>
                </a:cubicBezTo>
                <a:cubicBezTo>
                  <a:pt x="222" y="327"/>
                  <a:pt x="224" y="330"/>
                  <a:pt x="224" y="336"/>
                </a:cubicBezTo>
                <a:cubicBezTo>
                  <a:pt x="223" y="339"/>
                  <a:pt x="221" y="339"/>
                  <a:pt x="221" y="341"/>
                </a:cubicBezTo>
                <a:cubicBezTo>
                  <a:pt x="224" y="341"/>
                  <a:pt x="225" y="342"/>
                  <a:pt x="228" y="342"/>
                </a:cubicBezTo>
                <a:close/>
                <a:moveTo>
                  <a:pt x="115" y="344"/>
                </a:moveTo>
                <a:cubicBezTo>
                  <a:pt x="120" y="342"/>
                  <a:pt x="124" y="344"/>
                  <a:pt x="128" y="346"/>
                </a:cubicBezTo>
                <a:cubicBezTo>
                  <a:pt x="127" y="340"/>
                  <a:pt x="117" y="337"/>
                  <a:pt x="115" y="344"/>
                </a:cubicBezTo>
                <a:close/>
                <a:moveTo>
                  <a:pt x="103" y="339"/>
                </a:moveTo>
                <a:cubicBezTo>
                  <a:pt x="102" y="339"/>
                  <a:pt x="103" y="338"/>
                  <a:pt x="102" y="339"/>
                </a:cubicBezTo>
                <a:cubicBezTo>
                  <a:pt x="101" y="339"/>
                  <a:pt x="101" y="338"/>
                  <a:pt x="101" y="338"/>
                </a:cubicBezTo>
                <a:cubicBezTo>
                  <a:pt x="98" y="337"/>
                  <a:pt x="93" y="337"/>
                  <a:pt x="90" y="337"/>
                </a:cubicBezTo>
                <a:cubicBezTo>
                  <a:pt x="90" y="337"/>
                  <a:pt x="91" y="338"/>
                  <a:pt x="90" y="338"/>
                </a:cubicBezTo>
                <a:cubicBezTo>
                  <a:pt x="90" y="338"/>
                  <a:pt x="89" y="338"/>
                  <a:pt x="89" y="338"/>
                </a:cubicBezTo>
                <a:cubicBezTo>
                  <a:pt x="88" y="338"/>
                  <a:pt x="88" y="339"/>
                  <a:pt x="87" y="340"/>
                </a:cubicBezTo>
                <a:cubicBezTo>
                  <a:pt x="86" y="341"/>
                  <a:pt x="84" y="341"/>
                  <a:pt x="85" y="343"/>
                </a:cubicBezTo>
                <a:cubicBezTo>
                  <a:pt x="87" y="342"/>
                  <a:pt x="88" y="343"/>
                  <a:pt x="87" y="345"/>
                </a:cubicBezTo>
                <a:cubicBezTo>
                  <a:pt x="95" y="346"/>
                  <a:pt x="99" y="342"/>
                  <a:pt x="103" y="339"/>
                </a:cubicBezTo>
                <a:close/>
                <a:moveTo>
                  <a:pt x="200" y="336"/>
                </a:moveTo>
                <a:cubicBezTo>
                  <a:pt x="201" y="335"/>
                  <a:pt x="202" y="334"/>
                  <a:pt x="203" y="333"/>
                </a:cubicBezTo>
                <a:cubicBezTo>
                  <a:pt x="204" y="333"/>
                  <a:pt x="204" y="332"/>
                  <a:pt x="204" y="331"/>
                </a:cubicBezTo>
                <a:cubicBezTo>
                  <a:pt x="205" y="330"/>
                  <a:pt x="207" y="331"/>
                  <a:pt x="206" y="329"/>
                </a:cubicBezTo>
                <a:cubicBezTo>
                  <a:pt x="202" y="328"/>
                  <a:pt x="199" y="326"/>
                  <a:pt x="197" y="323"/>
                </a:cubicBezTo>
                <a:cubicBezTo>
                  <a:pt x="195" y="323"/>
                  <a:pt x="194" y="324"/>
                  <a:pt x="193" y="325"/>
                </a:cubicBezTo>
                <a:cubicBezTo>
                  <a:pt x="192" y="325"/>
                  <a:pt x="192" y="326"/>
                  <a:pt x="191" y="327"/>
                </a:cubicBezTo>
                <a:cubicBezTo>
                  <a:pt x="190" y="327"/>
                  <a:pt x="189" y="327"/>
                  <a:pt x="188" y="328"/>
                </a:cubicBezTo>
                <a:cubicBezTo>
                  <a:pt x="187" y="328"/>
                  <a:pt x="187" y="329"/>
                  <a:pt x="186" y="329"/>
                </a:cubicBezTo>
                <a:cubicBezTo>
                  <a:pt x="186" y="330"/>
                  <a:pt x="184" y="330"/>
                  <a:pt x="184" y="330"/>
                </a:cubicBezTo>
                <a:cubicBezTo>
                  <a:pt x="182" y="331"/>
                  <a:pt x="180" y="331"/>
                  <a:pt x="179" y="332"/>
                </a:cubicBezTo>
                <a:cubicBezTo>
                  <a:pt x="182" y="334"/>
                  <a:pt x="185" y="336"/>
                  <a:pt x="187" y="339"/>
                </a:cubicBezTo>
                <a:cubicBezTo>
                  <a:pt x="191" y="339"/>
                  <a:pt x="193" y="341"/>
                  <a:pt x="196" y="343"/>
                </a:cubicBezTo>
                <a:cubicBezTo>
                  <a:pt x="197" y="340"/>
                  <a:pt x="200" y="339"/>
                  <a:pt x="200" y="336"/>
                </a:cubicBezTo>
                <a:close/>
                <a:moveTo>
                  <a:pt x="80" y="343"/>
                </a:moveTo>
                <a:cubicBezTo>
                  <a:pt x="80" y="341"/>
                  <a:pt x="81" y="341"/>
                  <a:pt x="81" y="340"/>
                </a:cubicBezTo>
                <a:cubicBezTo>
                  <a:pt x="80" y="340"/>
                  <a:pt x="79" y="339"/>
                  <a:pt x="79" y="338"/>
                </a:cubicBezTo>
                <a:cubicBezTo>
                  <a:pt x="76" y="339"/>
                  <a:pt x="73" y="338"/>
                  <a:pt x="73" y="341"/>
                </a:cubicBezTo>
                <a:cubicBezTo>
                  <a:pt x="75" y="342"/>
                  <a:pt x="77" y="343"/>
                  <a:pt x="80" y="343"/>
                </a:cubicBezTo>
                <a:close/>
                <a:moveTo>
                  <a:pt x="211" y="341"/>
                </a:moveTo>
                <a:cubicBezTo>
                  <a:pt x="214" y="340"/>
                  <a:pt x="215" y="339"/>
                  <a:pt x="218" y="339"/>
                </a:cubicBezTo>
                <a:cubicBezTo>
                  <a:pt x="217" y="337"/>
                  <a:pt x="219" y="337"/>
                  <a:pt x="219" y="335"/>
                </a:cubicBezTo>
                <a:cubicBezTo>
                  <a:pt x="218" y="333"/>
                  <a:pt x="216" y="333"/>
                  <a:pt x="216" y="331"/>
                </a:cubicBezTo>
                <a:cubicBezTo>
                  <a:pt x="211" y="330"/>
                  <a:pt x="209" y="332"/>
                  <a:pt x="207" y="333"/>
                </a:cubicBezTo>
                <a:cubicBezTo>
                  <a:pt x="207" y="335"/>
                  <a:pt x="205" y="335"/>
                  <a:pt x="207" y="336"/>
                </a:cubicBezTo>
                <a:cubicBezTo>
                  <a:pt x="209" y="333"/>
                  <a:pt x="209" y="339"/>
                  <a:pt x="211" y="341"/>
                </a:cubicBezTo>
                <a:close/>
                <a:moveTo>
                  <a:pt x="183" y="339"/>
                </a:moveTo>
                <a:cubicBezTo>
                  <a:pt x="184" y="338"/>
                  <a:pt x="181" y="336"/>
                  <a:pt x="180" y="336"/>
                </a:cubicBezTo>
                <a:cubicBezTo>
                  <a:pt x="178" y="335"/>
                  <a:pt x="176" y="333"/>
                  <a:pt x="175" y="335"/>
                </a:cubicBezTo>
                <a:cubicBezTo>
                  <a:pt x="178" y="336"/>
                  <a:pt x="179" y="342"/>
                  <a:pt x="183" y="339"/>
                </a:cubicBezTo>
                <a:close/>
                <a:moveTo>
                  <a:pt x="309" y="329"/>
                </a:moveTo>
                <a:cubicBezTo>
                  <a:pt x="305" y="331"/>
                  <a:pt x="302" y="333"/>
                  <a:pt x="302" y="339"/>
                </a:cubicBezTo>
                <a:cubicBezTo>
                  <a:pt x="308" y="339"/>
                  <a:pt x="309" y="335"/>
                  <a:pt x="309" y="329"/>
                </a:cubicBezTo>
                <a:close/>
                <a:moveTo>
                  <a:pt x="270" y="328"/>
                </a:moveTo>
                <a:cubicBezTo>
                  <a:pt x="273" y="327"/>
                  <a:pt x="274" y="332"/>
                  <a:pt x="276" y="329"/>
                </a:cubicBezTo>
                <a:cubicBezTo>
                  <a:pt x="275" y="328"/>
                  <a:pt x="275" y="324"/>
                  <a:pt x="275" y="321"/>
                </a:cubicBezTo>
                <a:cubicBezTo>
                  <a:pt x="271" y="321"/>
                  <a:pt x="268" y="324"/>
                  <a:pt x="266" y="324"/>
                </a:cubicBezTo>
                <a:cubicBezTo>
                  <a:pt x="265" y="324"/>
                  <a:pt x="265" y="325"/>
                  <a:pt x="265" y="325"/>
                </a:cubicBezTo>
                <a:cubicBezTo>
                  <a:pt x="262" y="326"/>
                  <a:pt x="258" y="326"/>
                  <a:pt x="255" y="329"/>
                </a:cubicBezTo>
                <a:cubicBezTo>
                  <a:pt x="258" y="331"/>
                  <a:pt x="261" y="333"/>
                  <a:pt x="262" y="336"/>
                </a:cubicBezTo>
                <a:cubicBezTo>
                  <a:pt x="262" y="337"/>
                  <a:pt x="262" y="337"/>
                  <a:pt x="263" y="337"/>
                </a:cubicBezTo>
                <a:cubicBezTo>
                  <a:pt x="264" y="333"/>
                  <a:pt x="265" y="329"/>
                  <a:pt x="270" y="328"/>
                </a:cubicBezTo>
                <a:close/>
                <a:moveTo>
                  <a:pt x="85" y="328"/>
                </a:moveTo>
                <a:cubicBezTo>
                  <a:pt x="81" y="327"/>
                  <a:pt x="75" y="328"/>
                  <a:pt x="73" y="328"/>
                </a:cubicBezTo>
                <a:cubicBezTo>
                  <a:pt x="73" y="328"/>
                  <a:pt x="72" y="328"/>
                  <a:pt x="72" y="328"/>
                </a:cubicBezTo>
                <a:cubicBezTo>
                  <a:pt x="71" y="329"/>
                  <a:pt x="71" y="330"/>
                  <a:pt x="70" y="330"/>
                </a:cubicBezTo>
                <a:cubicBezTo>
                  <a:pt x="69" y="331"/>
                  <a:pt x="68" y="330"/>
                  <a:pt x="68" y="331"/>
                </a:cubicBezTo>
                <a:cubicBezTo>
                  <a:pt x="67" y="331"/>
                  <a:pt x="67" y="332"/>
                  <a:pt x="67" y="333"/>
                </a:cubicBezTo>
                <a:cubicBezTo>
                  <a:pt x="70" y="332"/>
                  <a:pt x="70" y="334"/>
                  <a:pt x="69" y="336"/>
                </a:cubicBezTo>
                <a:cubicBezTo>
                  <a:pt x="76" y="337"/>
                  <a:pt x="81" y="333"/>
                  <a:pt x="85" y="328"/>
                </a:cubicBezTo>
                <a:close/>
                <a:moveTo>
                  <a:pt x="149" y="334"/>
                </a:moveTo>
                <a:cubicBezTo>
                  <a:pt x="151" y="331"/>
                  <a:pt x="146" y="332"/>
                  <a:pt x="149" y="334"/>
                </a:cubicBezTo>
                <a:close/>
                <a:moveTo>
                  <a:pt x="142" y="326"/>
                </a:moveTo>
                <a:cubicBezTo>
                  <a:pt x="140" y="324"/>
                  <a:pt x="139" y="326"/>
                  <a:pt x="136" y="327"/>
                </a:cubicBezTo>
                <a:cubicBezTo>
                  <a:pt x="135" y="324"/>
                  <a:pt x="135" y="319"/>
                  <a:pt x="130" y="319"/>
                </a:cubicBezTo>
                <a:cubicBezTo>
                  <a:pt x="132" y="324"/>
                  <a:pt x="133" y="329"/>
                  <a:pt x="135" y="333"/>
                </a:cubicBezTo>
                <a:cubicBezTo>
                  <a:pt x="135" y="334"/>
                  <a:pt x="136" y="334"/>
                  <a:pt x="137" y="334"/>
                </a:cubicBezTo>
                <a:cubicBezTo>
                  <a:pt x="138" y="331"/>
                  <a:pt x="142" y="330"/>
                  <a:pt x="142" y="326"/>
                </a:cubicBezTo>
                <a:close/>
                <a:moveTo>
                  <a:pt x="83" y="323"/>
                </a:moveTo>
                <a:cubicBezTo>
                  <a:pt x="83" y="319"/>
                  <a:pt x="80" y="312"/>
                  <a:pt x="78" y="310"/>
                </a:cubicBezTo>
                <a:cubicBezTo>
                  <a:pt x="78" y="310"/>
                  <a:pt x="77" y="308"/>
                  <a:pt x="78" y="308"/>
                </a:cubicBezTo>
                <a:cubicBezTo>
                  <a:pt x="77" y="307"/>
                  <a:pt x="77" y="307"/>
                  <a:pt x="77" y="306"/>
                </a:cubicBezTo>
                <a:cubicBezTo>
                  <a:pt x="76" y="306"/>
                  <a:pt x="77" y="305"/>
                  <a:pt x="77" y="305"/>
                </a:cubicBezTo>
                <a:cubicBezTo>
                  <a:pt x="76" y="304"/>
                  <a:pt x="75" y="304"/>
                  <a:pt x="75" y="303"/>
                </a:cubicBezTo>
                <a:cubicBezTo>
                  <a:pt x="75" y="303"/>
                  <a:pt x="75" y="303"/>
                  <a:pt x="75" y="302"/>
                </a:cubicBezTo>
                <a:cubicBezTo>
                  <a:pt x="75" y="302"/>
                  <a:pt x="74" y="302"/>
                  <a:pt x="74" y="302"/>
                </a:cubicBezTo>
                <a:cubicBezTo>
                  <a:pt x="73" y="299"/>
                  <a:pt x="74" y="299"/>
                  <a:pt x="73" y="297"/>
                </a:cubicBezTo>
                <a:cubicBezTo>
                  <a:pt x="73" y="296"/>
                  <a:pt x="72" y="295"/>
                  <a:pt x="72" y="295"/>
                </a:cubicBezTo>
                <a:cubicBezTo>
                  <a:pt x="71" y="294"/>
                  <a:pt x="72" y="291"/>
                  <a:pt x="70" y="290"/>
                </a:cubicBezTo>
                <a:cubicBezTo>
                  <a:pt x="69" y="297"/>
                  <a:pt x="63" y="301"/>
                  <a:pt x="56" y="299"/>
                </a:cubicBezTo>
                <a:cubicBezTo>
                  <a:pt x="57" y="304"/>
                  <a:pt x="59" y="308"/>
                  <a:pt x="60" y="313"/>
                </a:cubicBezTo>
                <a:cubicBezTo>
                  <a:pt x="63" y="314"/>
                  <a:pt x="67" y="316"/>
                  <a:pt x="69" y="317"/>
                </a:cubicBezTo>
                <a:cubicBezTo>
                  <a:pt x="69" y="317"/>
                  <a:pt x="70" y="318"/>
                  <a:pt x="70" y="319"/>
                </a:cubicBezTo>
                <a:cubicBezTo>
                  <a:pt x="71" y="319"/>
                  <a:pt x="74" y="318"/>
                  <a:pt x="73" y="321"/>
                </a:cubicBezTo>
                <a:cubicBezTo>
                  <a:pt x="69" y="322"/>
                  <a:pt x="64" y="325"/>
                  <a:pt x="59" y="326"/>
                </a:cubicBezTo>
                <a:cubicBezTo>
                  <a:pt x="55" y="326"/>
                  <a:pt x="52" y="325"/>
                  <a:pt x="50" y="327"/>
                </a:cubicBezTo>
                <a:cubicBezTo>
                  <a:pt x="53" y="329"/>
                  <a:pt x="57" y="332"/>
                  <a:pt x="61" y="334"/>
                </a:cubicBezTo>
                <a:cubicBezTo>
                  <a:pt x="65" y="327"/>
                  <a:pt x="71" y="323"/>
                  <a:pt x="83" y="323"/>
                </a:cubicBezTo>
                <a:close/>
                <a:moveTo>
                  <a:pt x="121" y="316"/>
                </a:moveTo>
                <a:cubicBezTo>
                  <a:pt x="118" y="316"/>
                  <a:pt x="118" y="321"/>
                  <a:pt x="114" y="321"/>
                </a:cubicBezTo>
                <a:cubicBezTo>
                  <a:pt x="113" y="319"/>
                  <a:pt x="112" y="317"/>
                  <a:pt x="110" y="316"/>
                </a:cubicBezTo>
                <a:cubicBezTo>
                  <a:pt x="109" y="320"/>
                  <a:pt x="111" y="323"/>
                  <a:pt x="112" y="324"/>
                </a:cubicBezTo>
                <a:cubicBezTo>
                  <a:pt x="112" y="325"/>
                  <a:pt x="112" y="325"/>
                  <a:pt x="112" y="325"/>
                </a:cubicBezTo>
                <a:cubicBezTo>
                  <a:pt x="112" y="326"/>
                  <a:pt x="112" y="326"/>
                  <a:pt x="112" y="326"/>
                </a:cubicBezTo>
                <a:cubicBezTo>
                  <a:pt x="113" y="327"/>
                  <a:pt x="112" y="329"/>
                  <a:pt x="114" y="328"/>
                </a:cubicBezTo>
                <a:cubicBezTo>
                  <a:pt x="117" y="324"/>
                  <a:pt x="119" y="321"/>
                  <a:pt x="121" y="316"/>
                </a:cubicBezTo>
                <a:close/>
                <a:moveTo>
                  <a:pt x="246" y="326"/>
                </a:moveTo>
                <a:cubicBezTo>
                  <a:pt x="249" y="326"/>
                  <a:pt x="250" y="326"/>
                  <a:pt x="250" y="325"/>
                </a:cubicBezTo>
                <a:cubicBezTo>
                  <a:pt x="251" y="325"/>
                  <a:pt x="252" y="325"/>
                  <a:pt x="252" y="325"/>
                </a:cubicBezTo>
                <a:cubicBezTo>
                  <a:pt x="254" y="325"/>
                  <a:pt x="254" y="325"/>
                  <a:pt x="255" y="324"/>
                </a:cubicBezTo>
                <a:cubicBezTo>
                  <a:pt x="256" y="324"/>
                  <a:pt x="256" y="324"/>
                  <a:pt x="257" y="324"/>
                </a:cubicBezTo>
                <a:cubicBezTo>
                  <a:pt x="259" y="324"/>
                  <a:pt x="263" y="322"/>
                  <a:pt x="264" y="322"/>
                </a:cubicBezTo>
                <a:cubicBezTo>
                  <a:pt x="265" y="322"/>
                  <a:pt x="265" y="321"/>
                  <a:pt x="265" y="321"/>
                </a:cubicBezTo>
                <a:cubicBezTo>
                  <a:pt x="268" y="320"/>
                  <a:pt x="269" y="320"/>
                  <a:pt x="272" y="319"/>
                </a:cubicBezTo>
                <a:cubicBezTo>
                  <a:pt x="272" y="319"/>
                  <a:pt x="272" y="317"/>
                  <a:pt x="272" y="317"/>
                </a:cubicBezTo>
                <a:cubicBezTo>
                  <a:pt x="273" y="317"/>
                  <a:pt x="274" y="317"/>
                  <a:pt x="274" y="317"/>
                </a:cubicBezTo>
                <a:cubicBezTo>
                  <a:pt x="274" y="317"/>
                  <a:pt x="275" y="316"/>
                  <a:pt x="275" y="315"/>
                </a:cubicBezTo>
                <a:cubicBezTo>
                  <a:pt x="275" y="316"/>
                  <a:pt x="273" y="314"/>
                  <a:pt x="273" y="314"/>
                </a:cubicBezTo>
                <a:cubicBezTo>
                  <a:pt x="273" y="313"/>
                  <a:pt x="276" y="312"/>
                  <a:pt x="276" y="311"/>
                </a:cubicBezTo>
                <a:cubicBezTo>
                  <a:pt x="270" y="311"/>
                  <a:pt x="263" y="312"/>
                  <a:pt x="259" y="310"/>
                </a:cubicBezTo>
                <a:cubicBezTo>
                  <a:pt x="258" y="310"/>
                  <a:pt x="257" y="310"/>
                  <a:pt x="257" y="309"/>
                </a:cubicBezTo>
                <a:cubicBezTo>
                  <a:pt x="258" y="308"/>
                  <a:pt x="262" y="309"/>
                  <a:pt x="261" y="306"/>
                </a:cubicBezTo>
                <a:cubicBezTo>
                  <a:pt x="256" y="306"/>
                  <a:pt x="254" y="306"/>
                  <a:pt x="250" y="305"/>
                </a:cubicBezTo>
                <a:cubicBezTo>
                  <a:pt x="252" y="314"/>
                  <a:pt x="244" y="318"/>
                  <a:pt x="234" y="318"/>
                </a:cubicBezTo>
                <a:cubicBezTo>
                  <a:pt x="235" y="322"/>
                  <a:pt x="241" y="325"/>
                  <a:pt x="246" y="326"/>
                </a:cubicBezTo>
                <a:close/>
                <a:moveTo>
                  <a:pt x="65" y="319"/>
                </a:moveTo>
                <a:cubicBezTo>
                  <a:pt x="61" y="318"/>
                  <a:pt x="57" y="315"/>
                  <a:pt x="51" y="316"/>
                </a:cubicBezTo>
                <a:cubicBezTo>
                  <a:pt x="49" y="317"/>
                  <a:pt x="46" y="315"/>
                  <a:pt x="46" y="317"/>
                </a:cubicBezTo>
                <a:cubicBezTo>
                  <a:pt x="48" y="318"/>
                  <a:pt x="45" y="320"/>
                  <a:pt x="46" y="321"/>
                </a:cubicBezTo>
                <a:cubicBezTo>
                  <a:pt x="52" y="325"/>
                  <a:pt x="61" y="323"/>
                  <a:pt x="65" y="319"/>
                </a:cubicBezTo>
                <a:close/>
                <a:moveTo>
                  <a:pt x="230" y="316"/>
                </a:moveTo>
                <a:cubicBezTo>
                  <a:pt x="225" y="309"/>
                  <a:pt x="236" y="301"/>
                  <a:pt x="243" y="305"/>
                </a:cubicBezTo>
                <a:cubicBezTo>
                  <a:pt x="245" y="306"/>
                  <a:pt x="244" y="311"/>
                  <a:pt x="246" y="312"/>
                </a:cubicBezTo>
                <a:cubicBezTo>
                  <a:pt x="247" y="311"/>
                  <a:pt x="248" y="308"/>
                  <a:pt x="246" y="306"/>
                </a:cubicBezTo>
                <a:cubicBezTo>
                  <a:pt x="246" y="304"/>
                  <a:pt x="244" y="302"/>
                  <a:pt x="242" y="302"/>
                </a:cubicBezTo>
                <a:cubicBezTo>
                  <a:pt x="242" y="302"/>
                  <a:pt x="242" y="302"/>
                  <a:pt x="242" y="302"/>
                </a:cubicBezTo>
                <a:cubicBezTo>
                  <a:pt x="235" y="300"/>
                  <a:pt x="226" y="305"/>
                  <a:pt x="225" y="310"/>
                </a:cubicBezTo>
                <a:cubicBezTo>
                  <a:pt x="225" y="315"/>
                  <a:pt x="228" y="318"/>
                  <a:pt x="231" y="322"/>
                </a:cubicBezTo>
                <a:cubicBezTo>
                  <a:pt x="232" y="322"/>
                  <a:pt x="233" y="323"/>
                  <a:pt x="233" y="322"/>
                </a:cubicBezTo>
                <a:cubicBezTo>
                  <a:pt x="232" y="320"/>
                  <a:pt x="231" y="317"/>
                  <a:pt x="230" y="316"/>
                </a:cubicBezTo>
                <a:close/>
                <a:moveTo>
                  <a:pt x="301" y="321"/>
                </a:moveTo>
                <a:cubicBezTo>
                  <a:pt x="301" y="321"/>
                  <a:pt x="301" y="320"/>
                  <a:pt x="301" y="320"/>
                </a:cubicBezTo>
                <a:cubicBezTo>
                  <a:pt x="301" y="320"/>
                  <a:pt x="302" y="320"/>
                  <a:pt x="302" y="320"/>
                </a:cubicBezTo>
                <a:cubicBezTo>
                  <a:pt x="303" y="320"/>
                  <a:pt x="302" y="320"/>
                  <a:pt x="302" y="319"/>
                </a:cubicBezTo>
                <a:cubicBezTo>
                  <a:pt x="303" y="319"/>
                  <a:pt x="304" y="320"/>
                  <a:pt x="304" y="319"/>
                </a:cubicBezTo>
                <a:cubicBezTo>
                  <a:pt x="305" y="319"/>
                  <a:pt x="305" y="317"/>
                  <a:pt x="306" y="316"/>
                </a:cubicBezTo>
                <a:cubicBezTo>
                  <a:pt x="307" y="315"/>
                  <a:pt x="309" y="315"/>
                  <a:pt x="310" y="314"/>
                </a:cubicBezTo>
                <a:cubicBezTo>
                  <a:pt x="310" y="313"/>
                  <a:pt x="310" y="312"/>
                  <a:pt x="311" y="310"/>
                </a:cubicBezTo>
                <a:cubicBezTo>
                  <a:pt x="311" y="310"/>
                  <a:pt x="311" y="311"/>
                  <a:pt x="311" y="310"/>
                </a:cubicBezTo>
                <a:cubicBezTo>
                  <a:pt x="312" y="310"/>
                  <a:pt x="312" y="308"/>
                  <a:pt x="312" y="307"/>
                </a:cubicBezTo>
                <a:cubicBezTo>
                  <a:pt x="308" y="308"/>
                  <a:pt x="305" y="311"/>
                  <a:pt x="302" y="312"/>
                </a:cubicBezTo>
                <a:cubicBezTo>
                  <a:pt x="300" y="313"/>
                  <a:pt x="296" y="314"/>
                  <a:pt x="295" y="315"/>
                </a:cubicBezTo>
                <a:cubicBezTo>
                  <a:pt x="294" y="315"/>
                  <a:pt x="291" y="316"/>
                  <a:pt x="290" y="316"/>
                </a:cubicBezTo>
                <a:cubicBezTo>
                  <a:pt x="289" y="316"/>
                  <a:pt x="287" y="315"/>
                  <a:pt x="285" y="317"/>
                </a:cubicBezTo>
                <a:cubicBezTo>
                  <a:pt x="290" y="319"/>
                  <a:pt x="294" y="323"/>
                  <a:pt x="301" y="321"/>
                </a:cubicBezTo>
                <a:close/>
                <a:moveTo>
                  <a:pt x="198" y="316"/>
                </a:moveTo>
                <a:cubicBezTo>
                  <a:pt x="199" y="316"/>
                  <a:pt x="198" y="318"/>
                  <a:pt x="198" y="318"/>
                </a:cubicBezTo>
                <a:cubicBezTo>
                  <a:pt x="199" y="318"/>
                  <a:pt x="201" y="318"/>
                  <a:pt x="201" y="319"/>
                </a:cubicBezTo>
                <a:cubicBezTo>
                  <a:pt x="201" y="319"/>
                  <a:pt x="201" y="319"/>
                  <a:pt x="202" y="319"/>
                </a:cubicBezTo>
                <a:cubicBezTo>
                  <a:pt x="203" y="320"/>
                  <a:pt x="207" y="321"/>
                  <a:pt x="207" y="321"/>
                </a:cubicBezTo>
                <a:cubicBezTo>
                  <a:pt x="208" y="321"/>
                  <a:pt x="208" y="320"/>
                  <a:pt x="209" y="319"/>
                </a:cubicBezTo>
                <a:cubicBezTo>
                  <a:pt x="209" y="319"/>
                  <a:pt x="210" y="320"/>
                  <a:pt x="211" y="319"/>
                </a:cubicBezTo>
                <a:cubicBezTo>
                  <a:pt x="212" y="319"/>
                  <a:pt x="212" y="316"/>
                  <a:pt x="212" y="315"/>
                </a:cubicBezTo>
                <a:cubicBezTo>
                  <a:pt x="212" y="314"/>
                  <a:pt x="212" y="314"/>
                  <a:pt x="211" y="312"/>
                </a:cubicBezTo>
                <a:cubicBezTo>
                  <a:pt x="209" y="310"/>
                  <a:pt x="208" y="309"/>
                  <a:pt x="207" y="309"/>
                </a:cubicBezTo>
                <a:cubicBezTo>
                  <a:pt x="205" y="308"/>
                  <a:pt x="202" y="308"/>
                  <a:pt x="198" y="308"/>
                </a:cubicBezTo>
                <a:cubicBezTo>
                  <a:pt x="198" y="312"/>
                  <a:pt x="205" y="309"/>
                  <a:pt x="204" y="315"/>
                </a:cubicBezTo>
                <a:cubicBezTo>
                  <a:pt x="200" y="315"/>
                  <a:pt x="199" y="313"/>
                  <a:pt x="196" y="312"/>
                </a:cubicBezTo>
                <a:cubicBezTo>
                  <a:pt x="196" y="315"/>
                  <a:pt x="198" y="315"/>
                  <a:pt x="198" y="316"/>
                </a:cubicBezTo>
                <a:close/>
                <a:moveTo>
                  <a:pt x="138" y="305"/>
                </a:moveTo>
                <a:cubicBezTo>
                  <a:pt x="138" y="305"/>
                  <a:pt x="138" y="305"/>
                  <a:pt x="138" y="306"/>
                </a:cubicBezTo>
                <a:cubicBezTo>
                  <a:pt x="139" y="307"/>
                  <a:pt x="139" y="308"/>
                  <a:pt x="139" y="309"/>
                </a:cubicBezTo>
                <a:cubicBezTo>
                  <a:pt x="140" y="310"/>
                  <a:pt x="145" y="314"/>
                  <a:pt x="145" y="314"/>
                </a:cubicBezTo>
                <a:cubicBezTo>
                  <a:pt x="146" y="314"/>
                  <a:pt x="145" y="314"/>
                  <a:pt x="146" y="315"/>
                </a:cubicBezTo>
                <a:cubicBezTo>
                  <a:pt x="147" y="315"/>
                  <a:pt x="149" y="316"/>
                  <a:pt x="151" y="316"/>
                </a:cubicBezTo>
                <a:cubicBezTo>
                  <a:pt x="155" y="317"/>
                  <a:pt x="158" y="317"/>
                  <a:pt x="161" y="317"/>
                </a:cubicBezTo>
                <a:cubicBezTo>
                  <a:pt x="162" y="317"/>
                  <a:pt x="162" y="316"/>
                  <a:pt x="162" y="316"/>
                </a:cubicBezTo>
                <a:cubicBezTo>
                  <a:pt x="164" y="316"/>
                  <a:pt x="167" y="316"/>
                  <a:pt x="168" y="314"/>
                </a:cubicBezTo>
                <a:cubicBezTo>
                  <a:pt x="163" y="315"/>
                  <a:pt x="158" y="314"/>
                  <a:pt x="155" y="314"/>
                </a:cubicBezTo>
                <a:cubicBezTo>
                  <a:pt x="154" y="313"/>
                  <a:pt x="153" y="314"/>
                  <a:pt x="152" y="313"/>
                </a:cubicBezTo>
                <a:cubicBezTo>
                  <a:pt x="152" y="313"/>
                  <a:pt x="150" y="312"/>
                  <a:pt x="150" y="312"/>
                </a:cubicBezTo>
                <a:cubicBezTo>
                  <a:pt x="149" y="312"/>
                  <a:pt x="149" y="312"/>
                  <a:pt x="148" y="312"/>
                </a:cubicBezTo>
                <a:cubicBezTo>
                  <a:pt x="148" y="312"/>
                  <a:pt x="147" y="311"/>
                  <a:pt x="147" y="310"/>
                </a:cubicBezTo>
                <a:cubicBezTo>
                  <a:pt x="145" y="309"/>
                  <a:pt x="144" y="309"/>
                  <a:pt x="142" y="308"/>
                </a:cubicBezTo>
                <a:cubicBezTo>
                  <a:pt x="141" y="307"/>
                  <a:pt x="140" y="306"/>
                  <a:pt x="139" y="305"/>
                </a:cubicBezTo>
                <a:cubicBezTo>
                  <a:pt x="139" y="304"/>
                  <a:pt x="139" y="303"/>
                  <a:pt x="138" y="303"/>
                </a:cubicBezTo>
                <a:cubicBezTo>
                  <a:pt x="138" y="304"/>
                  <a:pt x="137" y="304"/>
                  <a:pt x="138" y="305"/>
                </a:cubicBezTo>
                <a:close/>
                <a:moveTo>
                  <a:pt x="242" y="313"/>
                </a:moveTo>
                <a:cubicBezTo>
                  <a:pt x="241" y="311"/>
                  <a:pt x="242" y="308"/>
                  <a:pt x="241" y="306"/>
                </a:cubicBezTo>
                <a:cubicBezTo>
                  <a:pt x="235" y="305"/>
                  <a:pt x="231" y="310"/>
                  <a:pt x="233" y="315"/>
                </a:cubicBezTo>
                <a:cubicBezTo>
                  <a:pt x="236" y="316"/>
                  <a:pt x="239" y="314"/>
                  <a:pt x="242" y="313"/>
                </a:cubicBezTo>
                <a:close/>
                <a:moveTo>
                  <a:pt x="93" y="297"/>
                </a:moveTo>
                <a:cubicBezTo>
                  <a:pt x="94" y="298"/>
                  <a:pt x="89" y="298"/>
                  <a:pt x="90" y="297"/>
                </a:cubicBezTo>
                <a:cubicBezTo>
                  <a:pt x="89" y="294"/>
                  <a:pt x="91" y="295"/>
                  <a:pt x="91" y="293"/>
                </a:cubicBezTo>
                <a:cubicBezTo>
                  <a:pt x="90" y="293"/>
                  <a:pt x="88" y="296"/>
                  <a:pt x="87" y="293"/>
                </a:cubicBezTo>
                <a:cubicBezTo>
                  <a:pt x="87" y="291"/>
                  <a:pt x="90" y="291"/>
                  <a:pt x="90" y="289"/>
                </a:cubicBezTo>
                <a:cubicBezTo>
                  <a:pt x="88" y="288"/>
                  <a:pt x="86" y="291"/>
                  <a:pt x="86" y="288"/>
                </a:cubicBezTo>
                <a:cubicBezTo>
                  <a:pt x="87" y="287"/>
                  <a:pt x="87" y="287"/>
                  <a:pt x="87" y="285"/>
                </a:cubicBezTo>
                <a:cubicBezTo>
                  <a:pt x="89" y="285"/>
                  <a:pt x="90" y="285"/>
                  <a:pt x="90" y="283"/>
                </a:cubicBezTo>
                <a:cubicBezTo>
                  <a:pt x="88" y="282"/>
                  <a:pt x="86" y="286"/>
                  <a:pt x="84" y="284"/>
                </a:cubicBezTo>
                <a:cubicBezTo>
                  <a:pt x="84" y="281"/>
                  <a:pt x="87" y="281"/>
                  <a:pt x="87" y="279"/>
                </a:cubicBezTo>
                <a:cubicBezTo>
                  <a:pt x="86" y="278"/>
                  <a:pt x="85" y="281"/>
                  <a:pt x="84" y="279"/>
                </a:cubicBezTo>
                <a:cubicBezTo>
                  <a:pt x="82" y="275"/>
                  <a:pt x="89" y="276"/>
                  <a:pt x="86" y="273"/>
                </a:cubicBezTo>
                <a:cubicBezTo>
                  <a:pt x="87" y="274"/>
                  <a:pt x="81" y="274"/>
                  <a:pt x="82" y="273"/>
                </a:cubicBezTo>
                <a:cubicBezTo>
                  <a:pt x="82" y="271"/>
                  <a:pt x="84" y="271"/>
                  <a:pt x="85" y="269"/>
                </a:cubicBezTo>
                <a:cubicBezTo>
                  <a:pt x="83" y="269"/>
                  <a:pt x="83" y="270"/>
                  <a:pt x="82" y="269"/>
                </a:cubicBezTo>
                <a:cubicBezTo>
                  <a:pt x="82" y="266"/>
                  <a:pt x="85" y="266"/>
                  <a:pt x="86" y="264"/>
                </a:cubicBezTo>
                <a:cubicBezTo>
                  <a:pt x="84" y="263"/>
                  <a:pt x="82" y="267"/>
                  <a:pt x="81" y="264"/>
                </a:cubicBezTo>
                <a:cubicBezTo>
                  <a:pt x="81" y="263"/>
                  <a:pt x="82" y="263"/>
                  <a:pt x="82" y="263"/>
                </a:cubicBezTo>
                <a:cubicBezTo>
                  <a:pt x="83" y="262"/>
                  <a:pt x="82" y="261"/>
                  <a:pt x="82" y="261"/>
                </a:cubicBezTo>
                <a:cubicBezTo>
                  <a:pt x="83" y="260"/>
                  <a:pt x="87" y="259"/>
                  <a:pt x="85" y="258"/>
                </a:cubicBezTo>
                <a:cubicBezTo>
                  <a:pt x="85" y="259"/>
                  <a:pt x="80" y="259"/>
                  <a:pt x="81" y="258"/>
                </a:cubicBezTo>
                <a:cubicBezTo>
                  <a:pt x="81" y="256"/>
                  <a:pt x="83" y="256"/>
                  <a:pt x="84" y="254"/>
                </a:cubicBezTo>
                <a:cubicBezTo>
                  <a:pt x="82" y="254"/>
                  <a:pt x="81" y="253"/>
                  <a:pt x="81" y="252"/>
                </a:cubicBezTo>
                <a:cubicBezTo>
                  <a:pt x="82" y="252"/>
                  <a:pt x="81" y="250"/>
                  <a:pt x="83" y="250"/>
                </a:cubicBezTo>
                <a:cubicBezTo>
                  <a:pt x="83" y="249"/>
                  <a:pt x="85" y="249"/>
                  <a:pt x="85" y="248"/>
                </a:cubicBezTo>
                <a:cubicBezTo>
                  <a:pt x="82" y="248"/>
                  <a:pt x="82" y="250"/>
                  <a:pt x="80" y="248"/>
                </a:cubicBezTo>
                <a:cubicBezTo>
                  <a:pt x="80" y="246"/>
                  <a:pt x="83" y="246"/>
                  <a:pt x="83" y="244"/>
                </a:cubicBezTo>
                <a:cubicBezTo>
                  <a:pt x="81" y="244"/>
                  <a:pt x="81" y="245"/>
                  <a:pt x="80" y="243"/>
                </a:cubicBezTo>
                <a:cubicBezTo>
                  <a:pt x="81" y="241"/>
                  <a:pt x="84" y="240"/>
                  <a:pt x="85" y="237"/>
                </a:cubicBezTo>
                <a:cubicBezTo>
                  <a:pt x="83" y="238"/>
                  <a:pt x="81" y="239"/>
                  <a:pt x="81" y="237"/>
                </a:cubicBezTo>
                <a:cubicBezTo>
                  <a:pt x="82" y="236"/>
                  <a:pt x="85" y="234"/>
                  <a:pt x="83" y="233"/>
                </a:cubicBezTo>
                <a:cubicBezTo>
                  <a:pt x="81" y="234"/>
                  <a:pt x="78" y="235"/>
                  <a:pt x="77" y="236"/>
                </a:cubicBezTo>
                <a:cubicBezTo>
                  <a:pt x="76" y="237"/>
                  <a:pt x="75" y="237"/>
                  <a:pt x="74" y="237"/>
                </a:cubicBezTo>
                <a:cubicBezTo>
                  <a:pt x="74" y="238"/>
                  <a:pt x="73" y="238"/>
                  <a:pt x="73" y="238"/>
                </a:cubicBezTo>
                <a:cubicBezTo>
                  <a:pt x="72" y="245"/>
                  <a:pt x="71" y="251"/>
                  <a:pt x="72" y="257"/>
                </a:cubicBezTo>
                <a:cubicBezTo>
                  <a:pt x="72" y="258"/>
                  <a:pt x="73" y="258"/>
                  <a:pt x="73" y="259"/>
                </a:cubicBezTo>
                <a:cubicBezTo>
                  <a:pt x="73" y="262"/>
                  <a:pt x="72" y="265"/>
                  <a:pt x="73" y="267"/>
                </a:cubicBezTo>
                <a:cubicBezTo>
                  <a:pt x="73" y="268"/>
                  <a:pt x="73" y="269"/>
                  <a:pt x="73" y="270"/>
                </a:cubicBezTo>
                <a:cubicBezTo>
                  <a:pt x="74" y="273"/>
                  <a:pt x="74" y="275"/>
                  <a:pt x="74" y="277"/>
                </a:cubicBezTo>
                <a:cubicBezTo>
                  <a:pt x="77" y="292"/>
                  <a:pt x="81" y="304"/>
                  <a:pt x="88" y="315"/>
                </a:cubicBezTo>
                <a:cubicBezTo>
                  <a:pt x="90" y="314"/>
                  <a:pt x="92" y="312"/>
                  <a:pt x="93" y="311"/>
                </a:cubicBezTo>
                <a:cubicBezTo>
                  <a:pt x="95" y="310"/>
                  <a:pt x="97" y="309"/>
                  <a:pt x="98" y="307"/>
                </a:cubicBezTo>
                <a:cubicBezTo>
                  <a:pt x="95" y="306"/>
                  <a:pt x="93" y="310"/>
                  <a:pt x="92" y="307"/>
                </a:cubicBezTo>
                <a:cubicBezTo>
                  <a:pt x="92" y="304"/>
                  <a:pt x="95" y="304"/>
                  <a:pt x="96" y="302"/>
                </a:cubicBezTo>
                <a:cubicBezTo>
                  <a:pt x="93" y="301"/>
                  <a:pt x="91" y="305"/>
                  <a:pt x="90" y="303"/>
                </a:cubicBezTo>
                <a:cubicBezTo>
                  <a:pt x="89" y="299"/>
                  <a:pt x="95" y="298"/>
                  <a:pt x="93" y="297"/>
                </a:cubicBezTo>
                <a:close/>
                <a:moveTo>
                  <a:pt x="322" y="306"/>
                </a:moveTo>
                <a:cubicBezTo>
                  <a:pt x="322" y="309"/>
                  <a:pt x="324" y="310"/>
                  <a:pt x="325" y="313"/>
                </a:cubicBezTo>
                <a:cubicBezTo>
                  <a:pt x="327" y="313"/>
                  <a:pt x="327" y="314"/>
                  <a:pt x="328" y="314"/>
                </a:cubicBezTo>
                <a:cubicBezTo>
                  <a:pt x="328" y="309"/>
                  <a:pt x="325" y="308"/>
                  <a:pt x="322" y="306"/>
                </a:cubicBezTo>
                <a:close/>
                <a:moveTo>
                  <a:pt x="56" y="312"/>
                </a:moveTo>
                <a:cubicBezTo>
                  <a:pt x="54" y="310"/>
                  <a:pt x="55" y="305"/>
                  <a:pt x="52" y="304"/>
                </a:cubicBezTo>
                <a:cubicBezTo>
                  <a:pt x="51" y="306"/>
                  <a:pt x="50" y="308"/>
                  <a:pt x="48" y="309"/>
                </a:cubicBezTo>
                <a:cubicBezTo>
                  <a:pt x="47" y="311"/>
                  <a:pt x="43" y="311"/>
                  <a:pt x="43" y="314"/>
                </a:cubicBezTo>
                <a:cubicBezTo>
                  <a:pt x="47" y="313"/>
                  <a:pt x="51" y="312"/>
                  <a:pt x="56" y="312"/>
                </a:cubicBezTo>
                <a:close/>
                <a:moveTo>
                  <a:pt x="238" y="298"/>
                </a:moveTo>
                <a:cubicBezTo>
                  <a:pt x="242" y="298"/>
                  <a:pt x="246" y="300"/>
                  <a:pt x="249" y="298"/>
                </a:cubicBezTo>
                <a:cubicBezTo>
                  <a:pt x="242" y="296"/>
                  <a:pt x="238" y="291"/>
                  <a:pt x="236" y="285"/>
                </a:cubicBezTo>
                <a:cubicBezTo>
                  <a:pt x="236" y="280"/>
                  <a:pt x="235" y="281"/>
                  <a:pt x="235" y="278"/>
                </a:cubicBezTo>
                <a:cubicBezTo>
                  <a:pt x="233" y="278"/>
                  <a:pt x="229" y="275"/>
                  <a:pt x="227" y="275"/>
                </a:cubicBezTo>
                <a:cubicBezTo>
                  <a:pt x="226" y="275"/>
                  <a:pt x="226" y="274"/>
                  <a:pt x="226" y="274"/>
                </a:cubicBezTo>
                <a:cubicBezTo>
                  <a:pt x="225" y="273"/>
                  <a:pt x="221" y="273"/>
                  <a:pt x="221" y="271"/>
                </a:cubicBezTo>
                <a:cubicBezTo>
                  <a:pt x="223" y="269"/>
                  <a:pt x="227" y="270"/>
                  <a:pt x="227" y="267"/>
                </a:cubicBezTo>
                <a:cubicBezTo>
                  <a:pt x="225" y="266"/>
                  <a:pt x="222" y="265"/>
                  <a:pt x="220" y="263"/>
                </a:cubicBezTo>
                <a:cubicBezTo>
                  <a:pt x="218" y="262"/>
                  <a:pt x="215" y="260"/>
                  <a:pt x="216" y="257"/>
                </a:cubicBezTo>
                <a:cubicBezTo>
                  <a:pt x="218" y="257"/>
                  <a:pt x="221" y="257"/>
                  <a:pt x="222" y="255"/>
                </a:cubicBezTo>
                <a:cubicBezTo>
                  <a:pt x="218" y="252"/>
                  <a:pt x="214" y="249"/>
                  <a:pt x="213" y="243"/>
                </a:cubicBezTo>
                <a:cubicBezTo>
                  <a:pt x="217" y="244"/>
                  <a:pt x="221" y="245"/>
                  <a:pt x="225" y="246"/>
                </a:cubicBezTo>
                <a:cubicBezTo>
                  <a:pt x="225" y="245"/>
                  <a:pt x="225" y="244"/>
                  <a:pt x="224" y="244"/>
                </a:cubicBezTo>
                <a:cubicBezTo>
                  <a:pt x="222" y="241"/>
                  <a:pt x="218" y="237"/>
                  <a:pt x="216" y="236"/>
                </a:cubicBezTo>
                <a:cubicBezTo>
                  <a:pt x="214" y="235"/>
                  <a:pt x="213" y="234"/>
                  <a:pt x="212" y="233"/>
                </a:cubicBezTo>
                <a:cubicBezTo>
                  <a:pt x="211" y="232"/>
                  <a:pt x="210" y="232"/>
                  <a:pt x="209" y="231"/>
                </a:cubicBezTo>
                <a:cubicBezTo>
                  <a:pt x="208" y="231"/>
                  <a:pt x="207" y="229"/>
                  <a:pt x="207" y="229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4" y="228"/>
                  <a:pt x="201" y="227"/>
                  <a:pt x="200" y="226"/>
                </a:cubicBezTo>
                <a:cubicBezTo>
                  <a:pt x="199" y="226"/>
                  <a:pt x="199" y="225"/>
                  <a:pt x="198" y="225"/>
                </a:cubicBezTo>
                <a:cubicBezTo>
                  <a:pt x="196" y="225"/>
                  <a:pt x="196" y="225"/>
                  <a:pt x="194" y="224"/>
                </a:cubicBezTo>
                <a:cubicBezTo>
                  <a:pt x="193" y="224"/>
                  <a:pt x="193" y="224"/>
                  <a:pt x="193" y="224"/>
                </a:cubicBezTo>
                <a:cubicBezTo>
                  <a:pt x="187" y="223"/>
                  <a:pt x="181" y="223"/>
                  <a:pt x="177" y="224"/>
                </a:cubicBezTo>
                <a:cubicBezTo>
                  <a:pt x="177" y="224"/>
                  <a:pt x="177" y="224"/>
                  <a:pt x="177" y="224"/>
                </a:cubicBezTo>
                <a:cubicBezTo>
                  <a:pt x="175" y="225"/>
                  <a:pt x="172" y="225"/>
                  <a:pt x="171" y="226"/>
                </a:cubicBezTo>
                <a:cubicBezTo>
                  <a:pt x="170" y="226"/>
                  <a:pt x="170" y="227"/>
                  <a:pt x="169" y="228"/>
                </a:cubicBezTo>
                <a:cubicBezTo>
                  <a:pt x="165" y="231"/>
                  <a:pt x="163" y="233"/>
                  <a:pt x="161" y="237"/>
                </a:cubicBezTo>
                <a:cubicBezTo>
                  <a:pt x="161" y="239"/>
                  <a:pt x="160" y="240"/>
                  <a:pt x="160" y="241"/>
                </a:cubicBezTo>
                <a:cubicBezTo>
                  <a:pt x="157" y="250"/>
                  <a:pt x="158" y="258"/>
                  <a:pt x="161" y="266"/>
                </a:cubicBezTo>
                <a:cubicBezTo>
                  <a:pt x="167" y="266"/>
                  <a:pt x="172" y="267"/>
                  <a:pt x="177" y="268"/>
                </a:cubicBezTo>
                <a:cubicBezTo>
                  <a:pt x="177" y="269"/>
                  <a:pt x="177" y="269"/>
                  <a:pt x="177" y="269"/>
                </a:cubicBezTo>
                <a:cubicBezTo>
                  <a:pt x="179" y="270"/>
                  <a:pt x="182" y="270"/>
                  <a:pt x="183" y="271"/>
                </a:cubicBezTo>
                <a:cubicBezTo>
                  <a:pt x="183" y="271"/>
                  <a:pt x="183" y="271"/>
                  <a:pt x="183" y="272"/>
                </a:cubicBezTo>
                <a:cubicBezTo>
                  <a:pt x="183" y="272"/>
                  <a:pt x="184" y="271"/>
                  <a:pt x="185" y="272"/>
                </a:cubicBezTo>
                <a:cubicBezTo>
                  <a:pt x="185" y="272"/>
                  <a:pt x="185" y="272"/>
                  <a:pt x="185" y="272"/>
                </a:cubicBezTo>
                <a:cubicBezTo>
                  <a:pt x="185" y="273"/>
                  <a:pt x="186" y="272"/>
                  <a:pt x="186" y="272"/>
                </a:cubicBezTo>
                <a:cubicBezTo>
                  <a:pt x="187" y="273"/>
                  <a:pt x="188" y="275"/>
                  <a:pt x="190" y="274"/>
                </a:cubicBezTo>
                <a:cubicBezTo>
                  <a:pt x="189" y="270"/>
                  <a:pt x="191" y="270"/>
                  <a:pt x="191" y="267"/>
                </a:cubicBezTo>
                <a:cubicBezTo>
                  <a:pt x="188" y="266"/>
                  <a:pt x="187" y="265"/>
                  <a:pt x="185" y="262"/>
                </a:cubicBezTo>
                <a:cubicBezTo>
                  <a:pt x="183" y="257"/>
                  <a:pt x="185" y="251"/>
                  <a:pt x="184" y="245"/>
                </a:cubicBezTo>
                <a:cubicBezTo>
                  <a:pt x="184" y="243"/>
                  <a:pt x="183" y="241"/>
                  <a:pt x="182" y="241"/>
                </a:cubicBezTo>
                <a:cubicBezTo>
                  <a:pt x="182" y="240"/>
                  <a:pt x="182" y="239"/>
                  <a:pt x="182" y="239"/>
                </a:cubicBezTo>
                <a:cubicBezTo>
                  <a:pt x="182" y="239"/>
                  <a:pt x="182" y="239"/>
                  <a:pt x="181" y="239"/>
                </a:cubicBezTo>
                <a:cubicBezTo>
                  <a:pt x="181" y="239"/>
                  <a:pt x="182" y="238"/>
                  <a:pt x="181" y="237"/>
                </a:cubicBezTo>
                <a:cubicBezTo>
                  <a:pt x="181" y="237"/>
                  <a:pt x="181" y="238"/>
                  <a:pt x="181" y="237"/>
                </a:cubicBezTo>
                <a:cubicBezTo>
                  <a:pt x="180" y="237"/>
                  <a:pt x="181" y="236"/>
                  <a:pt x="181" y="236"/>
                </a:cubicBezTo>
                <a:cubicBezTo>
                  <a:pt x="179" y="234"/>
                  <a:pt x="176" y="234"/>
                  <a:pt x="177" y="231"/>
                </a:cubicBezTo>
                <a:cubicBezTo>
                  <a:pt x="181" y="230"/>
                  <a:pt x="189" y="229"/>
                  <a:pt x="191" y="232"/>
                </a:cubicBezTo>
                <a:cubicBezTo>
                  <a:pt x="191" y="232"/>
                  <a:pt x="193" y="232"/>
                  <a:pt x="193" y="232"/>
                </a:cubicBezTo>
                <a:cubicBezTo>
                  <a:pt x="196" y="233"/>
                  <a:pt x="198" y="234"/>
                  <a:pt x="199" y="236"/>
                </a:cubicBezTo>
                <a:cubicBezTo>
                  <a:pt x="200" y="236"/>
                  <a:pt x="201" y="236"/>
                  <a:pt x="201" y="236"/>
                </a:cubicBezTo>
                <a:cubicBezTo>
                  <a:pt x="202" y="237"/>
                  <a:pt x="204" y="239"/>
                  <a:pt x="204" y="240"/>
                </a:cubicBezTo>
                <a:cubicBezTo>
                  <a:pt x="205" y="240"/>
                  <a:pt x="205" y="241"/>
                  <a:pt x="206" y="241"/>
                </a:cubicBezTo>
                <a:cubicBezTo>
                  <a:pt x="208" y="244"/>
                  <a:pt x="210" y="247"/>
                  <a:pt x="210" y="249"/>
                </a:cubicBezTo>
                <a:cubicBezTo>
                  <a:pt x="211" y="256"/>
                  <a:pt x="208" y="262"/>
                  <a:pt x="203" y="267"/>
                </a:cubicBezTo>
                <a:cubicBezTo>
                  <a:pt x="201" y="267"/>
                  <a:pt x="200" y="269"/>
                  <a:pt x="197" y="268"/>
                </a:cubicBezTo>
                <a:cubicBezTo>
                  <a:pt x="197" y="271"/>
                  <a:pt x="199" y="271"/>
                  <a:pt x="198" y="274"/>
                </a:cubicBezTo>
                <a:cubicBezTo>
                  <a:pt x="197" y="276"/>
                  <a:pt x="196" y="277"/>
                  <a:pt x="194" y="278"/>
                </a:cubicBezTo>
                <a:cubicBezTo>
                  <a:pt x="195" y="282"/>
                  <a:pt x="199" y="283"/>
                  <a:pt x="200" y="287"/>
                </a:cubicBezTo>
                <a:cubicBezTo>
                  <a:pt x="205" y="286"/>
                  <a:pt x="207" y="284"/>
                  <a:pt x="211" y="285"/>
                </a:cubicBezTo>
                <a:cubicBezTo>
                  <a:pt x="214" y="285"/>
                  <a:pt x="216" y="288"/>
                  <a:pt x="217" y="290"/>
                </a:cubicBezTo>
                <a:cubicBezTo>
                  <a:pt x="219" y="297"/>
                  <a:pt x="215" y="302"/>
                  <a:pt x="214" y="306"/>
                </a:cubicBezTo>
                <a:cubicBezTo>
                  <a:pt x="216" y="307"/>
                  <a:pt x="217" y="310"/>
                  <a:pt x="219" y="312"/>
                </a:cubicBezTo>
                <a:cubicBezTo>
                  <a:pt x="222" y="305"/>
                  <a:pt x="229" y="299"/>
                  <a:pt x="238" y="298"/>
                </a:cubicBezTo>
                <a:close/>
                <a:moveTo>
                  <a:pt x="191" y="298"/>
                </a:moveTo>
                <a:cubicBezTo>
                  <a:pt x="192" y="297"/>
                  <a:pt x="192" y="296"/>
                  <a:pt x="192" y="295"/>
                </a:cubicBezTo>
                <a:cubicBezTo>
                  <a:pt x="192" y="294"/>
                  <a:pt x="193" y="293"/>
                  <a:pt x="192" y="293"/>
                </a:cubicBezTo>
                <a:cubicBezTo>
                  <a:pt x="189" y="295"/>
                  <a:pt x="186" y="301"/>
                  <a:pt x="187" y="306"/>
                </a:cubicBezTo>
                <a:cubicBezTo>
                  <a:pt x="188" y="309"/>
                  <a:pt x="189" y="311"/>
                  <a:pt x="190" y="312"/>
                </a:cubicBezTo>
                <a:cubicBezTo>
                  <a:pt x="189" y="306"/>
                  <a:pt x="190" y="302"/>
                  <a:pt x="191" y="298"/>
                </a:cubicBezTo>
                <a:close/>
                <a:moveTo>
                  <a:pt x="178" y="306"/>
                </a:moveTo>
                <a:cubicBezTo>
                  <a:pt x="177" y="304"/>
                  <a:pt x="175" y="301"/>
                  <a:pt x="173" y="299"/>
                </a:cubicBezTo>
                <a:cubicBezTo>
                  <a:pt x="172" y="298"/>
                  <a:pt x="170" y="296"/>
                  <a:pt x="169" y="296"/>
                </a:cubicBezTo>
                <a:cubicBezTo>
                  <a:pt x="168" y="295"/>
                  <a:pt x="166" y="294"/>
                  <a:pt x="166" y="296"/>
                </a:cubicBezTo>
                <a:cubicBezTo>
                  <a:pt x="169" y="300"/>
                  <a:pt x="167" y="306"/>
                  <a:pt x="165" y="310"/>
                </a:cubicBezTo>
                <a:cubicBezTo>
                  <a:pt x="171" y="310"/>
                  <a:pt x="175" y="308"/>
                  <a:pt x="178" y="306"/>
                </a:cubicBezTo>
                <a:close/>
                <a:moveTo>
                  <a:pt x="326" y="302"/>
                </a:moveTo>
                <a:cubicBezTo>
                  <a:pt x="324" y="304"/>
                  <a:pt x="329" y="306"/>
                  <a:pt x="331" y="308"/>
                </a:cubicBezTo>
                <a:cubicBezTo>
                  <a:pt x="330" y="305"/>
                  <a:pt x="329" y="302"/>
                  <a:pt x="326" y="302"/>
                </a:cubicBezTo>
                <a:close/>
                <a:moveTo>
                  <a:pt x="289" y="306"/>
                </a:moveTo>
                <a:cubicBezTo>
                  <a:pt x="291" y="306"/>
                  <a:pt x="295" y="307"/>
                  <a:pt x="296" y="306"/>
                </a:cubicBezTo>
                <a:cubicBezTo>
                  <a:pt x="295" y="305"/>
                  <a:pt x="292" y="304"/>
                  <a:pt x="289" y="303"/>
                </a:cubicBezTo>
                <a:cubicBezTo>
                  <a:pt x="285" y="303"/>
                  <a:pt x="280" y="303"/>
                  <a:pt x="280" y="307"/>
                </a:cubicBezTo>
                <a:cubicBezTo>
                  <a:pt x="282" y="309"/>
                  <a:pt x="286" y="307"/>
                  <a:pt x="289" y="306"/>
                </a:cubicBezTo>
                <a:close/>
                <a:moveTo>
                  <a:pt x="40" y="306"/>
                </a:moveTo>
                <a:cubicBezTo>
                  <a:pt x="41" y="305"/>
                  <a:pt x="43" y="306"/>
                  <a:pt x="43" y="306"/>
                </a:cubicBezTo>
                <a:cubicBezTo>
                  <a:pt x="44" y="305"/>
                  <a:pt x="45" y="304"/>
                  <a:pt x="45" y="303"/>
                </a:cubicBezTo>
                <a:cubicBezTo>
                  <a:pt x="46" y="302"/>
                  <a:pt x="47" y="302"/>
                  <a:pt x="47" y="301"/>
                </a:cubicBezTo>
                <a:cubicBezTo>
                  <a:pt x="48" y="300"/>
                  <a:pt x="48" y="300"/>
                  <a:pt x="48" y="300"/>
                </a:cubicBezTo>
                <a:cubicBezTo>
                  <a:pt x="49" y="297"/>
                  <a:pt x="49" y="291"/>
                  <a:pt x="46" y="289"/>
                </a:cubicBezTo>
                <a:cubicBezTo>
                  <a:pt x="46" y="290"/>
                  <a:pt x="46" y="292"/>
                  <a:pt x="46" y="293"/>
                </a:cubicBezTo>
                <a:cubicBezTo>
                  <a:pt x="45" y="294"/>
                  <a:pt x="44" y="292"/>
                  <a:pt x="43" y="293"/>
                </a:cubicBezTo>
                <a:cubicBezTo>
                  <a:pt x="43" y="293"/>
                  <a:pt x="43" y="296"/>
                  <a:pt x="41" y="295"/>
                </a:cubicBezTo>
                <a:cubicBezTo>
                  <a:pt x="41" y="292"/>
                  <a:pt x="40" y="295"/>
                  <a:pt x="39" y="294"/>
                </a:cubicBezTo>
                <a:cubicBezTo>
                  <a:pt x="38" y="294"/>
                  <a:pt x="39" y="292"/>
                  <a:pt x="37" y="293"/>
                </a:cubicBezTo>
                <a:cubicBezTo>
                  <a:pt x="38" y="296"/>
                  <a:pt x="34" y="295"/>
                  <a:pt x="32" y="295"/>
                </a:cubicBezTo>
                <a:cubicBezTo>
                  <a:pt x="30" y="304"/>
                  <a:pt x="38" y="308"/>
                  <a:pt x="40" y="306"/>
                </a:cubicBezTo>
                <a:close/>
                <a:moveTo>
                  <a:pt x="163" y="303"/>
                </a:moveTo>
                <a:cubicBezTo>
                  <a:pt x="162" y="303"/>
                  <a:pt x="162" y="303"/>
                  <a:pt x="161" y="303"/>
                </a:cubicBezTo>
                <a:cubicBezTo>
                  <a:pt x="161" y="304"/>
                  <a:pt x="160" y="304"/>
                  <a:pt x="160" y="305"/>
                </a:cubicBezTo>
                <a:cubicBezTo>
                  <a:pt x="161" y="305"/>
                  <a:pt x="161" y="306"/>
                  <a:pt x="163" y="306"/>
                </a:cubicBezTo>
                <a:cubicBezTo>
                  <a:pt x="163" y="305"/>
                  <a:pt x="163" y="304"/>
                  <a:pt x="163" y="303"/>
                </a:cubicBezTo>
                <a:close/>
                <a:moveTo>
                  <a:pt x="149" y="299"/>
                </a:moveTo>
                <a:cubicBezTo>
                  <a:pt x="150" y="297"/>
                  <a:pt x="153" y="294"/>
                  <a:pt x="151" y="292"/>
                </a:cubicBezTo>
                <a:cubicBezTo>
                  <a:pt x="148" y="291"/>
                  <a:pt x="147" y="293"/>
                  <a:pt x="145" y="293"/>
                </a:cubicBezTo>
                <a:cubicBezTo>
                  <a:pt x="142" y="294"/>
                  <a:pt x="141" y="295"/>
                  <a:pt x="139" y="296"/>
                </a:cubicBezTo>
                <a:cubicBezTo>
                  <a:pt x="141" y="301"/>
                  <a:pt x="144" y="304"/>
                  <a:pt x="149" y="306"/>
                </a:cubicBezTo>
                <a:cubicBezTo>
                  <a:pt x="149" y="303"/>
                  <a:pt x="149" y="301"/>
                  <a:pt x="149" y="299"/>
                </a:cubicBezTo>
                <a:close/>
                <a:moveTo>
                  <a:pt x="314" y="302"/>
                </a:moveTo>
                <a:cubicBezTo>
                  <a:pt x="314" y="298"/>
                  <a:pt x="310" y="297"/>
                  <a:pt x="309" y="293"/>
                </a:cubicBezTo>
                <a:cubicBezTo>
                  <a:pt x="309" y="291"/>
                  <a:pt x="308" y="289"/>
                  <a:pt x="307" y="287"/>
                </a:cubicBezTo>
                <a:cubicBezTo>
                  <a:pt x="305" y="286"/>
                  <a:pt x="302" y="286"/>
                  <a:pt x="300" y="285"/>
                </a:cubicBezTo>
                <a:cubicBezTo>
                  <a:pt x="299" y="284"/>
                  <a:pt x="297" y="283"/>
                  <a:pt x="294" y="283"/>
                </a:cubicBezTo>
                <a:cubicBezTo>
                  <a:pt x="294" y="284"/>
                  <a:pt x="294" y="285"/>
                  <a:pt x="293" y="285"/>
                </a:cubicBezTo>
                <a:cubicBezTo>
                  <a:pt x="293" y="285"/>
                  <a:pt x="295" y="288"/>
                  <a:pt x="295" y="288"/>
                </a:cubicBezTo>
                <a:cubicBezTo>
                  <a:pt x="296" y="288"/>
                  <a:pt x="297" y="288"/>
                  <a:pt x="298" y="289"/>
                </a:cubicBezTo>
                <a:cubicBezTo>
                  <a:pt x="299" y="290"/>
                  <a:pt x="302" y="292"/>
                  <a:pt x="303" y="294"/>
                </a:cubicBezTo>
                <a:cubicBezTo>
                  <a:pt x="303" y="295"/>
                  <a:pt x="303" y="296"/>
                  <a:pt x="303" y="296"/>
                </a:cubicBezTo>
                <a:cubicBezTo>
                  <a:pt x="303" y="296"/>
                  <a:pt x="305" y="296"/>
                  <a:pt x="305" y="297"/>
                </a:cubicBezTo>
                <a:cubicBezTo>
                  <a:pt x="305" y="297"/>
                  <a:pt x="306" y="298"/>
                  <a:pt x="306" y="298"/>
                </a:cubicBezTo>
                <a:cubicBezTo>
                  <a:pt x="306" y="299"/>
                  <a:pt x="306" y="299"/>
                  <a:pt x="306" y="299"/>
                </a:cubicBezTo>
                <a:cubicBezTo>
                  <a:pt x="308" y="301"/>
                  <a:pt x="308" y="304"/>
                  <a:pt x="311" y="304"/>
                </a:cubicBezTo>
                <a:cubicBezTo>
                  <a:pt x="312" y="304"/>
                  <a:pt x="313" y="303"/>
                  <a:pt x="314" y="302"/>
                </a:cubicBezTo>
                <a:close/>
                <a:moveTo>
                  <a:pt x="289" y="300"/>
                </a:moveTo>
                <a:cubicBezTo>
                  <a:pt x="290" y="298"/>
                  <a:pt x="286" y="298"/>
                  <a:pt x="285" y="298"/>
                </a:cubicBezTo>
                <a:cubicBezTo>
                  <a:pt x="283" y="297"/>
                  <a:pt x="279" y="297"/>
                  <a:pt x="277" y="298"/>
                </a:cubicBezTo>
                <a:cubicBezTo>
                  <a:pt x="277" y="298"/>
                  <a:pt x="277" y="298"/>
                  <a:pt x="277" y="298"/>
                </a:cubicBezTo>
                <a:cubicBezTo>
                  <a:pt x="276" y="299"/>
                  <a:pt x="274" y="298"/>
                  <a:pt x="273" y="299"/>
                </a:cubicBezTo>
                <a:cubicBezTo>
                  <a:pt x="274" y="302"/>
                  <a:pt x="271" y="301"/>
                  <a:pt x="272" y="303"/>
                </a:cubicBezTo>
                <a:cubicBezTo>
                  <a:pt x="278" y="306"/>
                  <a:pt x="281" y="298"/>
                  <a:pt x="289" y="300"/>
                </a:cubicBezTo>
                <a:close/>
                <a:moveTo>
                  <a:pt x="102" y="298"/>
                </a:moveTo>
                <a:cubicBezTo>
                  <a:pt x="102" y="301"/>
                  <a:pt x="105" y="305"/>
                  <a:pt x="106" y="303"/>
                </a:cubicBezTo>
                <a:cubicBezTo>
                  <a:pt x="104" y="302"/>
                  <a:pt x="104" y="299"/>
                  <a:pt x="102" y="298"/>
                </a:cubicBezTo>
                <a:close/>
                <a:moveTo>
                  <a:pt x="267" y="288"/>
                </a:moveTo>
                <a:cubicBezTo>
                  <a:pt x="271" y="287"/>
                  <a:pt x="277" y="288"/>
                  <a:pt x="280" y="289"/>
                </a:cubicBezTo>
                <a:cubicBezTo>
                  <a:pt x="282" y="289"/>
                  <a:pt x="283" y="289"/>
                  <a:pt x="284" y="289"/>
                </a:cubicBezTo>
                <a:cubicBezTo>
                  <a:pt x="285" y="290"/>
                  <a:pt x="285" y="290"/>
                  <a:pt x="285" y="290"/>
                </a:cubicBezTo>
                <a:cubicBezTo>
                  <a:pt x="286" y="290"/>
                  <a:pt x="287" y="290"/>
                  <a:pt x="287" y="290"/>
                </a:cubicBezTo>
                <a:cubicBezTo>
                  <a:pt x="287" y="290"/>
                  <a:pt x="287" y="291"/>
                  <a:pt x="287" y="291"/>
                </a:cubicBezTo>
                <a:cubicBezTo>
                  <a:pt x="287" y="291"/>
                  <a:pt x="288" y="291"/>
                  <a:pt x="289" y="291"/>
                </a:cubicBezTo>
                <a:cubicBezTo>
                  <a:pt x="289" y="292"/>
                  <a:pt x="290" y="293"/>
                  <a:pt x="291" y="294"/>
                </a:cubicBezTo>
                <a:cubicBezTo>
                  <a:pt x="294" y="297"/>
                  <a:pt x="297" y="300"/>
                  <a:pt x="300" y="302"/>
                </a:cubicBezTo>
                <a:cubicBezTo>
                  <a:pt x="299" y="300"/>
                  <a:pt x="298" y="298"/>
                  <a:pt x="296" y="296"/>
                </a:cubicBezTo>
                <a:cubicBezTo>
                  <a:pt x="295" y="294"/>
                  <a:pt x="291" y="290"/>
                  <a:pt x="290" y="290"/>
                </a:cubicBezTo>
                <a:cubicBezTo>
                  <a:pt x="289" y="290"/>
                  <a:pt x="288" y="289"/>
                  <a:pt x="287" y="289"/>
                </a:cubicBezTo>
                <a:cubicBezTo>
                  <a:pt x="286" y="289"/>
                  <a:pt x="286" y="288"/>
                  <a:pt x="286" y="288"/>
                </a:cubicBezTo>
                <a:cubicBezTo>
                  <a:pt x="284" y="287"/>
                  <a:pt x="283" y="287"/>
                  <a:pt x="280" y="287"/>
                </a:cubicBezTo>
                <a:cubicBezTo>
                  <a:pt x="276" y="286"/>
                  <a:pt x="270" y="286"/>
                  <a:pt x="266" y="287"/>
                </a:cubicBezTo>
                <a:cubicBezTo>
                  <a:pt x="262" y="288"/>
                  <a:pt x="258" y="288"/>
                  <a:pt x="256" y="290"/>
                </a:cubicBezTo>
                <a:cubicBezTo>
                  <a:pt x="260" y="290"/>
                  <a:pt x="263" y="288"/>
                  <a:pt x="267" y="288"/>
                </a:cubicBezTo>
                <a:close/>
                <a:moveTo>
                  <a:pt x="268" y="301"/>
                </a:moveTo>
                <a:cubicBezTo>
                  <a:pt x="270" y="298"/>
                  <a:pt x="272" y="296"/>
                  <a:pt x="276" y="295"/>
                </a:cubicBezTo>
                <a:cubicBezTo>
                  <a:pt x="278" y="294"/>
                  <a:pt x="282" y="295"/>
                  <a:pt x="283" y="293"/>
                </a:cubicBezTo>
                <a:cubicBezTo>
                  <a:pt x="281" y="294"/>
                  <a:pt x="277" y="292"/>
                  <a:pt x="276" y="293"/>
                </a:cubicBezTo>
                <a:cubicBezTo>
                  <a:pt x="275" y="294"/>
                  <a:pt x="275" y="293"/>
                  <a:pt x="273" y="293"/>
                </a:cubicBezTo>
                <a:cubicBezTo>
                  <a:pt x="271" y="294"/>
                  <a:pt x="269" y="295"/>
                  <a:pt x="269" y="295"/>
                </a:cubicBezTo>
                <a:cubicBezTo>
                  <a:pt x="269" y="295"/>
                  <a:pt x="268" y="295"/>
                  <a:pt x="267" y="295"/>
                </a:cubicBezTo>
                <a:cubicBezTo>
                  <a:pt x="266" y="296"/>
                  <a:pt x="265" y="299"/>
                  <a:pt x="264" y="300"/>
                </a:cubicBezTo>
                <a:cubicBezTo>
                  <a:pt x="265" y="301"/>
                  <a:pt x="266" y="301"/>
                  <a:pt x="268" y="301"/>
                </a:cubicBezTo>
                <a:close/>
                <a:moveTo>
                  <a:pt x="206" y="295"/>
                </a:moveTo>
                <a:cubicBezTo>
                  <a:pt x="201" y="293"/>
                  <a:pt x="197" y="296"/>
                  <a:pt x="195" y="300"/>
                </a:cubicBezTo>
                <a:cubicBezTo>
                  <a:pt x="199" y="300"/>
                  <a:pt x="204" y="299"/>
                  <a:pt x="207" y="301"/>
                </a:cubicBezTo>
                <a:cubicBezTo>
                  <a:pt x="208" y="298"/>
                  <a:pt x="206" y="298"/>
                  <a:pt x="206" y="295"/>
                </a:cubicBezTo>
                <a:close/>
                <a:moveTo>
                  <a:pt x="265" y="293"/>
                </a:moveTo>
                <a:cubicBezTo>
                  <a:pt x="265" y="293"/>
                  <a:pt x="266" y="294"/>
                  <a:pt x="267" y="293"/>
                </a:cubicBezTo>
                <a:cubicBezTo>
                  <a:pt x="267" y="293"/>
                  <a:pt x="267" y="293"/>
                  <a:pt x="267" y="293"/>
                </a:cubicBezTo>
                <a:cubicBezTo>
                  <a:pt x="267" y="292"/>
                  <a:pt x="269" y="293"/>
                  <a:pt x="269" y="291"/>
                </a:cubicBezTo>
                <a:cubicBezTo>
                  <a:pt x="265" y="291"/>
                  <a:pt x="259" y="293"/>
                  <a:pt x="258" y="294"/>
                </a:cubicBezTo>
                <a:cubicBezTo>
                  <a:pt x="257" y="295"/>
                  <a:pt x="256" y="295"/>
                  <a:pt x="256" y="297"/>
                </a:cubicBezTo>
                <a:cubicBezTo>
                  <a:pt x="261" y="297"/>
                  <a:pt x="264" y="295"/>
                  <a:pt x="265" y="293"/>
                </a:cubicBezTo>
                <a:close/>
                <a:moveTo>
                  <a:pt x="313" y="291"/>
                </a:moveTo>
                <a:cubicBezTo>
                  <a:pt x="313" y="291"/>
                  <a:pt x="313" y="292"/>
                  <a:pt x="313" y="293"/>
                </a:cubicBezTo>
                <a:cubicBezTo>
                  <a:pt x="314" y="294"/>
                  <a:pt x="316" y="295"/>
                  <a:pt x="317" y="295"/>
                </a:cubicBezTo>
                <a:cubicBezTo>
                  <a:pt x="318" y="295"/>
                  <a:pt x="322" y="297"/>
                  <a:pt x="324" y="296"/>
                </a:cubicBezTo>
                <a:cubicBezTo>
                  <a:pt x="325" y="296"/>
                  <a:pt x="326" y="294"/>
                  <a:pt x="326" y="294"/>
                </a:cubicBezTo>
                <a:cubicBezTo>
                  <a:pt x="326" y="294"/>
                  <a:pt x="328" y="294"/>
                  <a:pt x="328" y="293"/>
                </a:cubicBezTo>
                <a:cubicBezTo>
                  <a:pt x="329" y="293"/>
                  <a:pt x="329" y="291"/>
                  <a:pt x="329" y="290"/>
                </a:cubicBezTo>
                <a:cubicBezTo>
                  <a:pt x="329" y="290"/>
                  <a:pt x="330" y="290"/>
                  <a:pt x="330" y="289"/>
                </a:cubicBezTo>
                <a:cubicBezTo>
                  <a:pt x="330" y="289"/>
                  <a:pt x="330" y="289"/>
                  <a:pt x="330" y="289"/>
                </a:cubicBezTo>
                <a:cubicBezTo>
                  <a:pt x="330" y="288"/>
                  <a:pt x="331" y="288"/>
                  <a:pt x="331" y="288"/>
                </a:cubicBezTo>
                <a:cubicBezTo>
                  <a:pt x="331" y="287"/>
                  <a:pt x="330" y="284"/>
                  <a:pt x="330" y="284"/>
                </a:cubicBezTo>
                <a:cubicBezTo>
                  <a:pt x="330" y="283"/>
                  <a:pt x="329" y="281"/>
                  <a:pt x="328" y="281"/>
                </a:cubicBezTo>
                <a:cubicBezTo>
                  <a:pt x="327" y="283"/>
                  <a:pt x="329" y="286"/>
                  <a:pt x="327" y="286"/>
                </a:cubicBezTo>
                <a:cubicBezTo>
                  <a:pt x="326" y="286"/>
                  <a:pt x="325" y="285"/>
                  <a:pt x="324" y="285"/>
                </a:cubicBezTo>
                <a:cubicBezTo>
                  <a:pt x="324" y="288"/>
                  <a:pt x="322" y="284"/>
                  <a:pt x="320" y="286"/>
                </a:cubicBezTo>
                <a:cubicBezTo>
                  <a:pt x="320" y="283"/>
                  <a:pt x="320" y="286"/>
                  <a:pt x="318" y="285"/>
                </a:cubicBezTo>
                <a:cubicBezTo>
                  <a:pt x="318" y="283"/>
                  <a:pt x="317" y="282"/>
                  <a:pt x="315" y="282"/>
                </a:cubicBezTo>
                <a:cubicBezTo>
                  <a:pt x="311" y="286"/>
                  <a:pt x="312" y="290"/>
                  <a:pt x="313" y="291"/>
                </a:cubicBezTo>
                <a:close/>
                <a:moveTo>
                  <a:pt x="56" y="295"/>
                </a:moveTo>
                <a:cubicBezTo>
                  <a:pt x="59" y="296"/>
                  <a:pt x="60" y="295"/>
                  <a:pt x="61" y="295"/>
                </a:cubicBezTo>
                <a:cubicBezTo>
                  <a:pt x="63" y="295"/>
                  <a:pt x="63" y="295"/>
                  <a:pt x="65" y="294"/>
                </a:cubicBezTo>
                <a:cubicBezTo>
                  <a:pt x="65" y="291"/>
                  <a:pt x="67" y="288"/>
                  <a:pt x="66" y="285"/>
                </a:cubicBezTo>
                <a:cubicBezTo>
                  <a:pt x="66" y="286"/>
                  <a:pt x="64" y="284"/>
                  <a:pt x="64" y="283"/>
                </a:cubicBezTo>
                <a:cubicBezTo>
                  <a:pt x="62" y="281"/>
                  <a:pt x="62" y="280"/>
                  <a:pt x="60" y="280"/>
                </a:cubicBezTo>
                <a:cubicBezTo>
                  <a:pt x="58" y="280"/>
                  <a:pt x="54" y="278"/>
                  <a:pt x="54" y="280"/>
                </a:cubicBezTo>
                <a:cubicBezTo>
                  <a:pt x="55" y="280"/>
                  <a:pt x="57" y="280"/>
                  <a:pt x="57" y="282"/>
                </a:cubicBezTo>
                <a:cubicBezTo>
                  <a:pt x="54" y="282"/>
                  <a:pt x="55" y="286"/>
                  <a:pt x="56" y="289"/>
                </a:cubicBezTo>
                <a:cubicBezTo>
                  <a:pt x="55" y="289"/>
                  <a:pt x="53" y="288"/>
                  <a:pt x="53" y="289"/>
                </a:cubicBezTo>
                <a:cubicBezTo>
                  <a:pt x="55" y="291"/>
                  <a:pt x="57" y="291"/>
                  <a:pt x="58" y="293"/>
                </a:cubicBezTo>
                <a:cubicBezTo>
                  <a:pt x="56" y="294"/>
                  <a:pt x="56" y="293"/>
                  <a:pt x="54" y="293"/>
                </a:cubicBezTo>
                <a:cubicBezTo>
                  <a:pt x="53" y="294"/>
                  <a:pt x="55" y="295"/>
                  <a:pt x="56" y="295"/>
                </a:cubicBezTo>
                <a:close/>
                <a:moveTo>
                  <a:pt x="171" y="289"/>
                </a:moveTo>
                <a:cubicBezTo>
                  <a:pt x="171" y="289"/>
                  <a:pt x="170" y="287"/>
                  <a:pt x="170" y="287"/>
                </a:cubicBezTo>
                <a:cubicBezTo>
                  <a:pt x="170" y="287"/>
                  <a:pt x="168" y="286"/>
                  <a:pt x="168" y="286"/>
                </a:cubicBezTo>
                <a:cubicBezTo>
                  <a:pt x="166" y="285"/>
                  <a:pt x="163" y="284"/>
                  <a:pt x="162" y="284"/>
                </a:cubicBezTo>
                <a:cubicBezTo>
                  <a:pt x="155" y="282"/>
                  <a:pt x="144" y="283"/>
                  <a:pt x="142" y="289"/>
                </a:cubicBezTo>
                <a:cubicBezTo>
                  <a:pt x="153" y="284"/>
                  <a:pt x="168" y="288"/>
                  <a:pt x="175" y="295"/>
                </a:cubicBezTo>
                <a:cubicBezTo>
                  <a:pt x="176" y="292"/>
                  <a:pt x="172" y="290"/>
                  <a:pt x="171" y="289"/>
                </a:cubicBezTo>
                <a:close/>
                <a:moveTo>
                  <a:pt x="113" y="286"/>
                </a:moveTo>
                <a:cubicBezTo>
                  <a:pt x="114" y="286"/>
                  <a:pt x="114" y="285"/>
                  <a:pt x="115" y="285"/>
                </a:cubicBezTo>
                <a:cubicBezTo>
                  <a:pt x="116" y="282"/>
                  <a:pt x="119" y="277"/>
                  <a:pt x="121" y="277"/>
                </a:cubicBezTo>
                <a:cubicBezTo>
                  <a:pt x="122" y="277"/>
                  <a:pt x="122" y="277"/>
                  <a:pt x="122" y="276"/>
                </a:cubicBezTo>
                <a:cubicBezTo>
                  <a:pt x="124" y="275"/>
                  <a:pt x="124" y="275"/>
                  <a:pt x="125" y="274"/>
                </a:cubicBezTo>
                <a:cubicBezTo>
                  <a:pt x="126" y="274"/>
                  <a:pt x="127" y="274"/>
                  <a:pt x="127" y="274"/>
                </a:cubicBezTo>
                <a:cubicBezTo>
                  <a:pt x="127" y="274"/>
                  <a:pt x="127" y="273"/>
                  <a:pt x="127" y="273"/>
                </a:cubicBezTo>
                <a:cubicBezTo>
                  <a:pt x="127" y="273"/>
                  <a:pt x="128" y="273"/>
                  <a:pt x="129" y="273"/>
                </a:cubicBezTo>
                <a:cubicBezTo>
                  <a:pt x="129" y="273"/>
                  <a:pt x="129" y="272"/>
                  <a:pt x="129" y="272"/>
                </a:cubicBezTo>
                <a:cubicBezTo>
                  <a:pt x="129" y="272"/>
                  <a:pt x="130" y="273"/>
                  <a:pt x="130" y="272"/>
                </a:cubicBezTo>
                <a:cubicBezTo>
                  <a:pt x="131" y="272"/>
                  <a:pt x="131" y="271"/>
                  <a:pt x="131" y="271"/>
                </a:cubicBezTo>
                <a:cubicBezTo>
                  <a:pt x="131" y="270"/>
                  <a:pt x="132" y="271"/>
                  <a:pt x="133" y="271"/>
                </a:cubicBezTo>
                <a:cubicBezTo>
                  <a:pt x="133" y="271"/>
                  <a:pt x="133" y="270"/>
                  <a:pt x="134" y="270"/>
                </a:cubicBezTo>
                <a:cubicBezTo>
                  <a:pt x="137" y="268"/>
                  <a:pt x="141" y="268"/>
                  <a:pt x="145" y="267"/>
                </a:cubicBezTo>
                <a:cubicBezTo>
                  <a:pt x="146" y="266"/>
                  <a:pt x="148" y="266"/>
                  <a:pt x="149" y="265"/>
                </a:cubicBezTo>
                <a:cubicBezTo>
                  <a:pt x="146" y="265"/>
                  <a:pt x="144" y="265"/>
                  <a:pt x="142" y="265"/>
                </a:cubicBezTo>
                <a:cubicBezTo>
                  <a:pt x="141" y="265"/>
                  <a:pt x="141" y="266"/>
                  <a:pt x="141" y="266"/>
                </a:cubicBezTo>
                <a:cubicBezTo>
                  <a:pt x="138" y="266"/>
                  <a:pt x="135" y="266"/>
                  <a:pt x="132" y="267"/>
                </a:cubicBezTo>
                <a:cubicBezTo>
                  <a:pt x="132" y="267"/>
                  <a:pt x="131" y="268"/>
                  <a:pt x="130" y="268"/>
                </a:cubicBezTo>
                <a:cubicBezTo>
                  <a:pt x="129" y="269"/>
                  <a:pt x="128" y="269"/>
                  <a:pt x="127" y="269"/>
                </a:cubicBezTo>
                <a:cubicBezTo>
                  <a:pt x="125" y="270"/>
                  <a:pt x="124" y="271"/>
                  <a:pt x="122" y="272"/>
                </a:cubicBezTo>
                <a:cubicBezTo>
                  <a:pt x="119" y="274"/>
                  <a:pt x="117" y="276"/>
                  <a:pt x="116" y="278"/>
                </a:cubicBezTo>
                <a:cubicBezTo>
                  <a:pt x="115" y="279"/>
                  <a:pt x="114" y="279"/>
                  <a:pt x="113" y="280"/>
                </a:cubicBezTo>
                <a:cubicBezTo>
                  <a:pt x="113" y="280"/>
                  <a:pt x="113" y="282"/>
                  <a:pt x="112" y="283"/>
                </a:cubicBezTo>
                <a:cubicBezTo>
                  <a:pt x="112" y="284"/>
                  <a:pt x="110" y="287"/>
                  <a:pt x="110" y="289"/>
                </a:cubicBezTo>
                <a:cubicBezTo>
                  <a:pt x="110" y="289"/>
                  <a:pt x="108" y="292"/>
                  <a:pt x="110" y="292"/>
                </a:cubicBezTo>
                <a:cubicBezTo>
                  <a:pt x="111" y="290"/>
                  <a:pt x="112" y="288"/>
                  <a:pt x="113" y="286"/>
                </a:cubicBezTo>
                <a:close/>
                <a:moveTo>
                  <a:pt x="99" y="285"/>
                </a:moveTo>
                <a:cubicBezTo>
                  <a:pt x="100" y="288"/>
                  <a:pt x="101" y="290"/>
                  <a:pt x="103" y="292"/>
                </a:cubicBezTo>
                <a:cubicBezTo>
                  <a:pt x="103" y="289"/>
                  <a:pt x="102" y="286"/>
                  <a:pt x="99" y="285"/>
                </a:cubicBezTo>
                <a:close/>
                <a:moveTo>
                  <a:pt x="194" y="287"/>
                </a:moveTo>
                <a:cubicBezTo>
                  <a:pt x="194" y="284"/>
                  <a:pt x="191" y="283"/>
                  <a:pt x="189" y="281"/>
                </a:cubicBezTo>
                <a:cubicBezTo>
                  <a:pt x="188" y="281"/>
                  <a:pt x="188" y="280"/>
                  <a:pt x="188" y="280"/>
                </a:cubicBezTo>
                <a:cubicBezTo>
                  <a:pt x="187" y="279"/>
                  <a:pt x="186" y="279"/>
                  <a:pt x="185" y="279"/>
                </a:cubicBezTo>
                <a:cubicBezTo>
                  <a:pt x="184" y="278"/>
                  <a:pt x="184" y="276"/>
                  <a:pt x="183" y="276"/>
                </a:cubicBezTo>
                <a:cubicBezTo>
                  <a:pt x="183" y="275"/>
                  <a:pt x="182" y="276"/>
                  <a:pt x="181" y="276"/>
                </a:cubicBezTo>
                <a:cubicBezTo>
                  <a:pt x="181" y="275"/>
                  <a:pt x="181" y="274"/>
                  <a:pt x="181" y="274"/>
                </a:cubicBezTo>
                <a:cubicBezTo>
                  <a:pt x="180" y="274"/>
                  <a:pt x="179" y="274"/>
                  <a:pt x="179" y="274"/>
                </a:cubicBezTo>
                <a:cubicBezTo>
                  <a:pt x="178" y="274"/>
                  <a:pt x="178" y="273"/>
                  <a:pt x="178" y="273"/>
                </a:cubicBezTo>
                <a:cubicBezTo>
                  <a:pt x="172" y="271"/>
                  <a:pt x="167" y="271"/>
                  <a:pt x="160" y="270"/>
                </a:cubicBezTo>
                <a:cubicBezTo>
                  <a:pt x="159" y="271"/>
                  <a:pt x="158" y="272"/>
                  <a:pt x="159" y="274"/>
                </a:cubicBezTo>
                <a:cubicBezTo>
                  <a:pt x="162" y="272"/>
                  <a:pt x="164" y="276"/>
                  <a:pt x="167" y="274"/>
                </a:cubicBezTo>
                <a:cubicBezTo>
                  <a:pt x="167" y="277"/>
                  <a:pt x="168" y="274"/>
                  <a:pt x="169" y="275"/>
                </a:cubicBezTo>
                <a:cubicBezTo>
                  <a:pt x="170" y="275"/>
                  <a:pt x="170" y="276"/>
                  <a:pt x="171" y="276"/>
                </a:cubicBezTo>
                <a:cubicBezTo>
                  <a:pt x="171" y="276"/>
                  <a:pt x="172" y="275"/>
                  <a:pt x="173" y="276"/>
                </a:cubicBezTo>
                <a:cubicBezTo>
                  <a:pt x="172" y="278"/>
                  <a:pt x="174" y="276"/>
                  <a:pt x="175" y="276"/>
                </a:cubicBezTo>
                <a:cubicBezTo>
                  <a:pt x="175" y="276"/>
                  <a:pt x="175" y="278"/>
                  <a:pt x="175" y="278"/>
                </a:cubicBezTo>
                <a:cubicBezTo>
                  <a:pt x="176" y="279"/>
                  <a:pt x="179" y="278"/>
                  <a:pt x="180" y="279"/>
                </a:cubicBezTo>
                <a:cubicBezTo>
                  <a:pt x="179" y="280"/>
                  <a:pt x="181" y="280"/>
                  <a:pt x="181" y="280"/>
                </a:cubicBezTo>
                <a:cubicBezTo>
                  <a:pt x="182" y="281"/>
                  <a:pt x="181" y="283"/>
                  <a:pt x="182" y="283"/>
                </a:cubicBezTo>
                <a:cubicBezTo>
                  <a:pt x="183" y="281"/>
                  <a:pt x="183" y="285"/>
                  <a:pt x="185" y="284"/>
                </a:cubicBezTo>
                <a:cubicBezTo>
                  <a:pt x="185" y="287"/>
                  <a:pt x="189" y="285"/>
                  <a:pt x="188" y="288"/>
                </a:cubicBezTo>
                <a:cubicBezTo>
                  <a:pt x="187" y="288"/>
                  <a:pt x="187" y="288"/>
                  <a:pt x="188" y="289"/>
                </a:cubicBezTo>
                <a:cubicBezTo>
                  <a:pt x="189" y="287"/>
                  <a:pt x="191" y="287"/>
                  <a:pt x="194" y="287"/>
                </a:cubicBezTo>
                <a:close/>
                <a:moveTo>
                  <a:pt x="21" y="272"/>
                </a:moveTo>
                <a:cubicBezTo>
                  <a:pt x="19" y="276"/>
                  <a:pt x="18" y="277"/>
                  <a:pt x="17" y="280"/>
                </a:cubicBezTo>
                <a:cubicBezTo>
                  <a:pt x="17" y="281"/>
                  <a:pt x="19" y="285"/>
                  <a:pt x="19" y="285"/>
                </a:cubicBezTo>
                <a:cubicBezTo>
                  <a:pt x="19" y="287"/>
                  <a:pt x="22" y="287"/>
                  <a:pt x="22" y="288"/>
                </a:cubicBezTo>
                <a:cubicBezTo>
                  <a:pt x="25" y="289"/>
                  <a:pt x="30" y="289"/>
                  <a:pt x="33" y="286"/>
                </a:cubicBezTo>
                <a:cubicBezTo>
                  <a:pt x="31" y="286"/>
                  <a:pt x="29" y="286"/>
                  <a:pt x="29" y="285"/>
                </a:cubicBezTo>
                <a:cubicBezTo>
                  <a:pt x="29" y="283"/>
                  <a:pt x="30" y="283"/>
                  <a:pt x="30" y="282"/>
                </a:cubicBezTo>
                <a:cubicBezTo>
                  <a:pt x="29" y="282"/>
                  <a:pt x="30" y="281"/>
                  <a:pt x="30" y="280"/>
                </a:cubicBezTo>
                <a:cubicBezTo>
                  <a:pt x="29" y="278"/>
                  <a:pt x="26" y="280"/>
                  <a:pt x="26" y="277"/>
                </a:cubicBezTo>
                <a:cubicBezTo>
                  <a:pt x="26" y="276"/>
                  <a:pt x="28" y="277"/>
                  <a:pt x="28" y="276"/>
                </a:cubicBezTo>
                <a:cubicBezTo>
                  <a:pt x="28" y="276"/>
                  <a:pt x="28" y="274"/>
                  <a:pt x="28" y="274"/>
                </a:cubicBezTo>
                <a:cubicBezTo>
                  <a:pt x="29" y="273"/>
                  <a:pt x="31" y="274"/>
                  <a:pt x="30" y="273"/>
                </a:cubicBezTo>
                <a:cubicBezTo>
                  <a:pt x="28" y="271"/>
                  <a:pt x="24" y="271"/>
                  <a:pt x="21" y="272"/>
                </a:cubicBezTo>
                <a:close/>
                <a:moveTo>
                  <a:pt x="240" y="282"/>
                </a:moveTo>
                <a:cubicBezTo>
                  <a:pt x="240" y="283"/>
                  <a:pt x="242" y="283"/>
                  <a:pt x="242" y="284"/>
                </a:cubicBezTo>
                <a:cubicBezTo>
                  <a:pt x="243" y="284"/>
                  <a:pt x="244" y="284"/>
                  <a:pt x="245" y="285"/>
                </a:cubicBezTo>
                <a:cubicBezTo>
                  <a:pt x="246" y="286"/>
                  <a:pt x="248" y="285"/>
                  <a:pt x="251" y="285"/>
                </a:cubicBezTo>
                <a:cubicBezTo>
                  <a:pt x="253" y="286"/>
                  <a:pt x="254" y="287"/>
                  <a:pt x="255" y="285"/>
                </a:cubicBezTo>
                <a:cubicBezTo>
                  <a:pt x="255" y="285"/>
                  <a:pt x="257" y="285"/>
                  <a:pt x="257" y="285"/>
                </a:cubicBezTo>
                <a:cubicBezTo>
                  <a:pt x="258" y="285"/>
                  <a:pt x="259" y="285"/>
                  <a:pt x="259" y="285"/>
                </a:cubicBezTo>
                <a:cubicBezTo>
                  <a:pt x="260" y="284"/>
                  <a:pt x="263" y="285"/>
                  <a:pt x="263" y="284"/>
                </a:cubicBezTo>
                <a:cubicBezTo>
                  <a:pt x="257" y="282"/>
                  <a:pt x="254" y="279"/>
                  <a:pt x="249" y="277"/>
                </a:cubicBezTo>
                <a:cubicBezTo>
                  <a:pt x="246" y="279"/>
                  <a:pt x="241" y="278"/>
                  <a:pt x="239" y="280"/>
                </a:cubicBezTo>
                <a:cubicBezTo>
                  <a:pt x="240" y="280"/>
                  <a:pt x="239" y="282"/>
                  <a:pt x="240" y="282"/>
                </a:cubicBezTo>
                <a:close/>
                <a:moveTo>
                  <a:pt x="290" y="280"/>
                </a:moveTo>
                <a:cubicBezTo>
                  <a:pt x="288" y="274"/>
                  <a:pt x="285" y="271"/>
                  <a:pt x="279" y="269"/>
                </a:cubicBezTo>
                <a:cubicBezTo>
                  <a:pt x="279" y="273"/>
                  <a:pt x="281" y="276"/>
                  <a:pt x="282" y="277"/>
                </a:cubicBezTo>
                <a:cubicBezTo>
                  <a:pt x="284" y="280"/>
                  <a:pt x="286" y="281"/>
                  <a:pt x="289" y="283"/>
                </a:cubicBezTo>
                <a:cubicBezTo>
                  <a:pt x="288" y="281"/>
                  <a:pt x="287" y="279"/>
                  <a:pt x="290" y="280"/>
                </a:cubicBezTo>
                <a:close/>
                <a:moveTo>
                  <a:pt x="48" y="279"/>
                </a:moveTo>
                <a:cubicBezTo>
                  <a:pt x="44" y="280"/>
                  <a:pt x="41" y="279"/>
                  <a:pt x="38" y="278"/>
                </a:cubicBezTo>
                <a:cubicBezTo>
                  <a:pt x="37" y="285"/>
                  <a:pt x="48" y="284"/>
                  <a:pt x="48" y="279"/>
                </a:cubicBezTo>
                <a:close/>
                <a:moveTo>
                  <a:pt x="276" y="272"/>
                </a:moveTo>
                <a:cubicBezTo>
                  <a:pt x="275" y="272"/>
                  <a:pt x="276" y="271"/>
                  <a:pt x="276" y="271"/>
                </a:cubicBezTo>
                <a:cubicBezTo>
                  <a:pt x="275" y="268"/>
                  <a:pt x="273" y="266"/>
                  <a:pt x="275" y="264"/>
                </a:cubicBezTo>
                <a:cubicBezTo>
                  <a:pt x="283" y="266"/>
                  <a:pt x="288" y="270"/>
                  <a:pt x="293" y="275"/>
                </a:cubicBezTo>
                <a:cubicBezTo>
                  <a:pt x="292" y="272"/>
                  <a:pt x="294" y="271"/>
                  <a:pt x="294" y="268"/>
                </a:cubicBezTo>
                <a:cubicBezTo>
                  <a:pt x="299" y="265"/>
                  <a:pt x="302" y="260"/>
                  <a:pt x="311" y="261"/>
                </a:cubicBezTo>
                <a:cubicBezTo>
                  <a:pt x="312" y="258"/>
                  <a:pt x="315" y="257"/>
                  <a:pt x="315" y="254"/>
                </a:cubicBezTo>
                <a:cubicBezTo>
                  <a:pt x="309" y="254"/>
                  <a:pt x="308" y="249"/>
                  <a:pt x="304" y="248"/>
                </a:cubicBezTo>
                <a:cubicBezTo>
                  <a:pt x="303" y="250"/>
                  <a:pt x="300" y="251"/>
                  <a:pt x="298" y="252"/>
                </a:cubicBezTo>
                <a:cubicBezTo>
                  <a:pt x="297" y="252"/>
                  <a:pt x="298" y="253"/>
                  <a:pt x="298" y="253"/>
                </a:cubicBezTo>
                <a:cubicBezTo>
                  <a:pt x="297" y="253"/>
                  <a:pt x="296" y="253"/>
                  <a:pt x="296" y="253"/>
                </a:cubicBezTo>
                <a:cubicBezTo>
                  <a:pt x="296" y="253"/>
                  <a:pt x="296" y="254"/>
                  <a:pt x="296" y="254"/>
                </a:cubicBezTo>
                <a:cubicBezTo>
                  <a:pt x="296" y="254"/>
                  <a:pt x="295" y="254"/>
                  <a:pt x="294" y="254"/>
                </a:cubicBezTo>
                <a:cubicBezTo>
                  <a:pt x="294" y="254"/>
                  <a:pt x="294" y="254"/>
                  <a:pt x="294" y="254"/>
                </a:cubicBezTo>
                <a:cubicBezTo>
                  <a:pt x="294" y="255"/>
                  <a:pt x="293" y="254"/>
                  <a:pt x="293" y="254"/>
                </a:cubicBezTo>
                <a:cubicBezTo>
                  <a:pt x="292" y="255"/>
                  <a:pt x="292" y="256"/>
                  <a:pt x="291" y="256"/>
                </a:cubicBezTo>
                <a:cubicBezTo>
                  <a:pt x="289" y="257"/>
                  <a:pt x="288" y="257"/>
                  <a:pt x="287" y="258"/>
                </a:cubicBezTo>
                <a:cubicBezTo>
                  <a:pt x="287" y="258"/>
                  <a:pt x="285" y="259"/>
                  <a:pt x="285" y="259"/>
                </a:cubicBezTo>
                <a:cubicBezTo>
                  <a:pt x="281" y="260"/>
                  <a:pt x="277" y="261"/>
                  <a:pt x="274" y="261"/>
                </a:cubicBezTo>
                <a:cubicBezTo>
                  <a:pt x="269" y="262"/>
                  <a:pt x="261" y="261"/>
                  <a:pt x="259" y="260"/>
                </a:cubicBezTo>
                <a:cubicBezTo>
                  <a:pt x="257" y="260"/>
                  <a:pt x="256" y="260"/>
                  <a:pt x="255" y="259"/>
                </a:cubicBezTo>
                <a:cubicBezTo>
                  <a:pt x="255" y="259"/>
                  <a:pt x="254" y="259"/>
                  <a:pt x="254" y="259"/>
                </a:cubicBezTo>
                <a:cubicBezTo>
                  <a:pt x="252" y="258"/>
                  <a:pt x="247" y="257"/>
                  <a:pt x="246" y="257"/>
                </a:cubicBezTo>
                <a:cubicBezTo>
                  <a:pt x="246" y="257"/>
                  <a:pt x="245" y="256"/>
                  <a:pt x="245" y="256"/>
                </a:cubicBezTo>
                <a:cubicBezTo>
                  <a:pt x="242" y="255"/>
                  <a:pt x="242" y="255"/>
                  <a:pt x="241" y="254"/>
                </a:cubicBezTo>
                <a:cubicBezTo>
                  <a:pt x="241" y="253"/>
                  <a:pt x="239" y="254"/>
                  <a:pt x="239" y="254"/>
                </a:cubicBezTo>
                <a:cubicBezTo>
                  <a:pt x="238" y="253"/>
                  <a:pt x="237" y="252"/>
                  <a:pt x="236" y="252"/>
                </a:cubicBezTo>
                <a:cubicBezTo>
                  <a:pt x="236" y="254"/>
                  <a:pt x="237" y="255"/>
                  <a:pt x="237" y="257"/>
                </a:cubicBezTo>
                <a:cubicBezTo>
                  <a:pt x="238" y="257"/>
                  <a:pt x="239" y="258"/>
                  <a:pt x="239" y="259"/>
                </a:cubicBezTo>
                <a:cubicBezTo>
                  <a:pt x="240" y="260"/>
                  <a:pt x="239" y="261"/>
                  <a:pt x="240" y="262"/>
                </a:cubicBezTo>
                <a:cubicBezTo>
                  <a:pt x="240" y="262"/>
                  <a:pt x="242" y="263"/>
                  <a:pt x="242" y="263"/>
                </a:cubicBezTo>
                <a:cubicBezTo>
                  <a:pt x="243" y="264"/>
                  <a:pt x="242" y="265"/>
                  <a:pt x="242" y="265"/>
                </a:cubicBezTo>
                <a:cubicBezTo>
                  <a:pt x="242" y="265"/>
                  <a:pt x="244" y="266"/>
                  <a:pt x="244" y="266"/>
                </a:cubicBezTo>
                <a:cubicBezTo>
                  <a:pt x="245" y="267"/>
                  <a:pt x="246" y="270"/>
                  <a:pt x="248" y="270"/>
                </a:cubicBezTo>
                <a:cubicBezTo>
                  <a:pt x="248" y="267"/>
                  <a:pt x="248" y="265"/>
                  <a:pt x="250" y="264"/>
                </a:cubicBezTo>
                <a:cubicBezTo>
                  <a:pt x="252" y="263"/>
                  <a:pt x="255" y="263"/>
                  <a:pt x="256" y="264"/>
                </a:cubicBezTo>
                <a:cubicBezTo>
                  <a:pt x="256" y="263"/>
                  <a:pt x="257" y="263"/>
                  <a:pt x="259" y="263"/>
                </a:cubicBezTo>
                <a:cubicBezTo>
                  <a:pt x="261" y="263"/>
                  <a:pt x="265" y="265"/>
                  <a:pt x="267" y="267"/>
                </a:cubicBezTo>
                <a:cubicBezTo>
                  <a:pt x="271" y="270"/>
                  <a:pt x="273" y="272"/>
                  <a:pt x="275" y="275"/>
                </a:cubicBezTo>
                <a:cubicBezTo>
                  <a:pt x="276" y="277"/>
                  <a:pt x="277" y="280"/>
                  <a:pt x="278" y="281"/>
                </a:cubicBezTo>
                <a:cubicBezTo>
                  <a:pt x="280" y="280"/>
                  <a:pt x="281" y="284"/>
                  <a:pt x="281" y="281"/>
                </a:cubicBezTo>
                <a:cubicBezTo>
                  <a:pt x="279" y="279"/>
                  <a:pt x="277" y="274"/>
                  <a:pt x="276" y="272"/>
                </a:cubicBezTo>
                <a:close/>
                <a:moveTo>
                  <a:pt x="102" y="277"/>
                </a:moveTo>
                <a:cubicBezTo>
                  <a:pt x="101" y="276"/>
                  <a:pt x="101" y="276"/>
                  <a:pt x="100" y="276"/>
                </a:cubicBezTo>
                <a:cubicBezTo>
                  <a:pt x="100" y="275"/>
                  <a:pt x="100" y="273"/>
                  <a:pt x="99" y="273"/>
                </a:cubicBezTo>
                <a:cubicBezTo>
                  <a:pt x="99" y="274"/>
                  <a:pt x="99" y="277"/>
                  <a:pt x="99" y="278"/>
                </a:cubicBezTo>
                <a:cubicBezTo>
                  <a:pt x="99" y="278"/>
                  <a:pt x="100" y="278"/>
                  <a:pt x="100" y="278"/>
                </a:cubicBezTo>
                <a:cubicBezTo>
                  <a:pt x="101" y="278"/>
                  <a:pt x="100" y="279"/>
                  <a:pt x="100" y="280"/>
                </a:cubicBezTo>
                <a:cubicBezTo>
                  <a:pt x="100" y="280"/>
                  <a:pt x="102" y="281"/>
                  <a:pt x="102" y="281"/>
                </a:cubicBezTo>
                <a:cubicBezTo>
                  <a:pt x="102" y="282"/>
                  <a:pt x="103" y="283"/>
                  <a:pt x="103" y="281"/>
                </a:cubicBezTo>
                <a:cubicBezTo>
                  <a:pt x="103" y="280"/>
                  <a:pt x="102" y="278"/>
                  <a:pt x="102" y="277"/>
                </a:cubicBezTo>
                <a:close/>
                <a:moveTo>
                  <a:pt x="335" y="280"/>
                </a:moveTo>
                <a:cubicBezTo>
                  <a:pt x="336" y="280"/>
                  <a:pt x="337" y="281"/>
                  <a:pt x="339" y="281"/>
                </a:cubicBezTo>
                <a:cubicBezTo>
                  <a:pt x="345" y="282"/>
                  <a:pt x="351" y="273"/>
                  <a:pt x="347" y="270"/>
                </a:cubicBezTo>
                <a:cubicBezTo>
                  <a:pt x="347" y="270"/>
                  <a:pt x="347" y="269"/>
                  <a:pt x="347" y="268"/>
                </a:cubicBezTo>
                <a:cubicBezTo>
                  <a:pt x="347" y="268"/>
                  <a:pt x="346" y="268"/>
                  <a:pt x="345" y="267"/>
                </a:cubicBezTo>
                <a:cubicBezTo>
                  <a:pt x="345" y="267"/>
                  <a:pt x="345" y="265"/>
                  <a:pt x="344" y="265"/>
                </a:cubicBezTo>
                <a:cubicBezTo>
                  <a:pt x="342" y="265"/>
                  <a:pt x="341" y="262"/>
                  <a:pt x="338" y="263"/>
                </a:cubicBezTo>
                <a:cubicBezTo>
                  <a:pt x="337" y="263"/>
                  <a:pt x="336" y="262"/>
                  <a:pt x="337" y="263"/>
                </a:cubicBezTo>
                <a:cubicBezTo>
                  <a:pt x="338" y="265"/>
                  <a:pt x="340" y="264"/>
                  <a:pt x="341" y="266"/>
                </a:cubicBezTo>
                <a:cubicBezTo>
                  <a:pt x="340" y="267"/>
                  <a:pt x="338" y="266"/>
                  <a:pt x="339" y="268"/>
                </a:cubicBezTo>
                <a:cubicBezTo>
                  <a:pt x="340" y="268"/>
                  <a:pt x="341" y="269"/>
                  <a:pt x="341" y="270"/>
                </a:cubicBezTo>
                <a:cubicBezTo>
                  <a:pt x="337" y="270"/>
                  <a:pt x="339" y="270"/>
                  <a:pt x="339" y="272"/>
                </a:cubicBezTo>
                <a:cubicBezTo>
                  <a:pt x="335" y="272"/>
                  <a:pt x="335" y="273"/>
                  <a:pt x="335" y="276"/>
                </a:cubicBezTo>
                <a:cubicBezTo>
                  <a:pt x="335" y="277"/>
                  <a:pt x="333" y="276"/>
                  <a:pt x="332" y="276"/>
                </a:cubicBezTo>
                <a:cubicBezTo>
                  <a:pt x="333" y="278"/>
                  <a:pt x="334" y="280"/>
                  <a:pt x="335" y="280"/>
                </a:cubicBezTo>
                <a:close/>
                <a:moveTo>
                  <a:pt x="302" y="268"/>
                </a:moveTo>
                <a:cubicBezTo>
                  <a:pt x="301" y="269"/>
                  <a:pt x="300" y="268"/>
                  <a:pt x="300" y="268"/>
                </a:cubicBezTo>
                <a:cubicBezTo>
                  <a:pt x="300" y="269"/>
                  <a:pt x="300" y="270"/>
                  <a:pt x="300" y="270"/>
                </a:cubicBezTo>
                <a:cubicBezTo>
                  <a:pt x="299" y="271"/>
                  <a:pt x="298" y="274"/>
                  <a:pt x="298" y="275"/>
                </a:cubicBezTo>
                <a:cubicBezTo>
                  <a:pt x="298" y="276"/>
                  <a:pt x="300" y="279"/>
                  <a:pt x="301" y="279"/>
                </a:cubicBezTo>
                <a:cubicBezTo>
                  <a:pt x="302" y="279"/>
                  <a:pt x="302" y="281"/>
                  <a:pt x="303" y="281"/>
                </a:cubicBezTo>
                <a:cubicBezTo>
                  <a:pt x="307" y="283"/>
                  <a:pt x="312" y="280"/>
                  <a:pt x="314" y="276"/>
                </a:cubicBezTo>
                <a:cubicBezTo>
                  <a:pt x="312" y="275"/>
                  <a:pt x="312" y="277"/>
                  <a:pt x="311" y="276"/>
                </a:cubicBezTo>
                <a:cubicBezTo>
                  <a:pt x="310" y="275"/>
                  <a:pt x="310" y="275"/>
                  <a:pt x="311" y="274"/>
                </a:cubicBezTo>
                <a:cubicBezTo>
                  <a:pt x="308" y="275"/>
                  <a:pt x="310" y="271"/>
                  <a:pt x="308" y="272"/>
                </a:cubicBezTo>
                <a:cubicBezTo>
                  <a:pt x="308" y="272"/>
                  <a:pt x="307" y="272"/>
                  <a:pt x="307" y="272"/>
                </a:cubicBezTo>
                <a:cubicBezTo>
                  <a:pt x="307" y="268"/>
                  <a:pt x="305" y="268"/>
                  <a:pt x="307" y="266"/>
                </a:cubicBezTo>
                <a:cubicBezTo>
                  <a:pt x="304" y="265"/>
                  <a:pt x="302" y="267"/>
                  <a:pt x="302" y="268"/>
                </a:cubicBezTo>
                <a:close/>
                <a:moveTo>
                  <a:pt x="263" y="278"/>
                </a:moveTo>
                <a:cubicBezTo>
                  <a:pt x="263" y="275"/>
                  <a:pt x="260" y="274"/>
                  <a:pt x="259" y="271"/>
                </a:cubicBezTo>
                <a:cubicBezTo>
                  <a:pt x="257" y="271"/>
                  <a:pt x="256" y="273"/>
                  <a:pt x="255" y="274"/>
                </a:cubicBezTo>
                <a:cubicBezTo>
                  <a:pt x="255" y="274"/>
                  <a:pt x="253" y="274"/>
                  <a:pt x="254" y="276"/>
                </a:cubicBezTo>
                <a:cubicBezTo>
                  <a:pt x="257" y="278"/>
                  <a:pt x="260" y="281"/>
                  <a:pt x="267" y="280"/>
                </a:cubicBezTo>
                <a:cubicBezTo>
                  <a:pt x="267" y="278"/>
                  <a:pt x="265" y="278"/>
                  <a:pt x="263" y="278"/>
                </a:cubicBezTo>
                <a:close/>
                <a:moveTo>
                  <a:pt x="65" y="252"/>
                </a:moveTo>
                <a:cubicBezTo>
                  <a:pt x="65" y="248"/>
                  <a:pt x="66" y="245"/>
                  <a:pt x="66" y="241"/>
                </a:cubicBezTo>
                <a:cubicBezTo>
                  <a:pt x="66" y="239"/>
                  <a:pt x="66" y="237"/>
                  <a:pt x="66" y="234"/>
                </a:cubicBezTo>
                <a:cubicBezTo>
                  <a:pt x="67" y="228"/>
                  <a:pt x="69" y="222"/>
                  <a:pt x="69" y="216"/>
                </a:cubicBezTo>
                <a:cubicBezTo>
                  <a:pt x="65" y="217"/>
                  <a:pt x="63" y="220"/>
                  <a:pt x="57" y="219"/>
                </a:cubicBezTo>
                <a:cubicBezTo>
                  <a:pt x="56" y="222"/>
                  <a:pt x="60" y="224"/>
                  <a:pt x="58" y="226"/>
                </a:cubicBezTo>
                <a:cubicBezTo>
                  <a:pt x="54" y="226"/>
                  <a:pt x="50" y="224"/>
                  <a:pt x="46" y="224"/>
                </a:cubicBezTo>
                <a:cubicBezTo>
                  <a:pt x="47" y="231"/>
                  <a:pt x="44" y="235"/>
                  <a:pt x="44" y="241"/>
                </a:cubicBezTo>
                <a:cubicBezTo>
                  <a:pt x="52" y="240"/>
                  <a:pt x="59" y="244"/>
                  <a:pt x="58" y="250"/>
                </a:cubicBezTo>
                <a:cubicBezTo>
                  <a:pt x="57" y="256"/>
                  <a:pt x="53" y="257"/>
                  <a:pt x="45" y="257"/>
                </a:cubicBezTo>
                <a:cubicBezTo>
                  <a:pt x="45" y="260"/>
                  <a:pt x="45" y="262"/>
                  <a:pt x="45" y="265"/>
                </a:cubicBezTo>
                <a:cubicBezTo>
                  <a:pt x="47" y="266"/>
                  <a:pt x="49" y="266"/>
                  <a:pt x="50" y="268"/>
                </a:cubicBezTo>
                <a:cubicBezTo>
                  <a:pt x="50" y="270"/>
                  <a:pt x="51" y="272"/>
                  <a:pt x="52" y="274"/>
                </a:cubicBezTo>
                <a:cubicBezTo>
                  <a:pt x="54" y="274"/>
                  <a:pt x="56" y="274"/>
                  <a:pt x="58" y="274"/>
                </a:cubicBezTo>
                <a:cubicBezTo>
                  <a:pt x="59" y="275"/>
                  <a:pt x="61" y="276"/>
                  <a:pt x="62" y="276"/>
                </a:cubicBezTo>
                <a:cubicBezTo>
                  <a:pt x="65" y="277"/>
                  <a:pt x="65" y="281"/>
                  <a:pt x="68" y="280"/>
                </a:cubicBezTo>
                <a:cubicBezTo>
                  <a:pt x="66" y="273"/>
                  <a:pt x="66" y="259"/>
                  <a:pt x="65" y="252"/>
                </a:cubicBezTo>
                <a:close/>
                <a:moveTo>
                  <a:pt x="267" y="274"/>
                </a:moveTo>
                <a:cubicBezTo>
                  <a:pt x="270" y="273"/>
                  <a:pt x="271" y="278"/>
                  <a:pt x="272" y="276"/>
                </a:cubicBezTo>
                <a:cubicBezTo>
                  <a:pt x="268" y="273"/>
                  <a:pt x="266" y="269"/>
                  <a:pt x="261" y="267"/>
                </a:cubicBezTo>
                <a:cubicBezTo>
                  <a:pt x="260" y="270"/>
                  <a:pt x="263" y="272"/>
                  <a:pt x="263" y="272"/>
                </a:cubicBezTo>
                <a:cubicBezTo>
                  <a:pt x="264" y="273"/>
                  <a:pt x="264" y="274"/>
                  <a:pt x="264" y="275"/>
                </a:cubicBezTo>
                <a:cubicBezTo>
                  <a:pt x="265" y="276"/>
                  <a:pt x="266" y="276"/>
                  <a:pt x="267" y="276"/>
                </a:cubicBezTo>
                <a:cubicBezTo>
                  <a:pt x="268" y="277"/>
                  <a:pt x="269" y="280"/>
                  <a:pt x="270" y="277"/>
                </a:cubicBezTo>
                <a:cubicBezTo>
                  <a:pt x="269" y="277"/>
                  <a:pt x="267" y="276"/>
                  <a:pt x="267" y="274"/>
                </a:cubicBezTo>
                <a:close/>
                <a:moveTo>
                  <a:pt x="231" y="273"/>
                </a:moveTo>
                <a:cubicBezTo>
                  <a:pt x="231" y="273"/>
                  <a:pt x="233" y="274"/>
                  <a:pt x="233" y="274"/>
                </a:cubicBezTo>
                <a:cubicBezTo>
                  <a:pt x="235" y="275"/>
                  <a:pt x="236" y="274"/>
                  <a:pt x="238" y="275"/>
                </a:cubicBezTo>
                <a:cubicBezTo>
                  <a:pt x="240" y="275"/>
                  <a:pt x="240" y="276"/>
                  <a:pt x="241" y="275"/>
                </a:cubicBezTo>
                <a:cubicBezTo>
                  <a:pt x="241" y="274"/>
                  <a:pt x="243" y="275"/>
                  <a:pt x="243" y="274"/>
                </a:cubicBezTo>
                <a:cubicBezTo>
                  <a:pt x="241" y="274"/>
                  <a:pt x="238" y="274"/>
                  <a:pt x="238" y="272"/>
                </a:cubicBezTo>
                <a:cubicBezTo>
                  <a:pt x="239" y="271"/>
                  <a:pt x="241" y="272"/>
                  <a:pt x="241" y="271"/>
                </a:cubicBezTo>
                <a:cubicBezTo>
                  <a:pt x="237" y="271"/>
                  <a:pt x="229" y="268"/>
                  <a:pt x="227" y="272"/>
                </a:cubicBezTo>
                <a:cubicBezTo>
                  <a:pt x="228" y="271"/>
                  <a:pt x="231" y="273"/>
                  <a:pt x="231" y="273"/>
                </a:cubicBezTo>
                <a:close/>
                <a:moveTo>
                  <a:pt x="45" y="276"/>
                </a:moveTo>
                <a:cubicBezTo>
                  <a:pt x="47" y="274"/>
                  <a:pt x="47" y="271"/>
                  <a:pt x="46" y="269"/>
                </a:cubicBezTo>
                <a:cubicBezTo>
                  <a:pt x="42" y="269"/>
                  <a:pt x="40" y="270"/>
                  <a:pt x="40" y="273"/>
                </a:cubicBezTo>
                <a:cubicBezTo>
                  <a:pt x="41" y="275"/>
                  <a:pt x="43" y="276"/>
                  <a:pt x="45" y="276"/>
                </a:cubicBezTo>
                <a:close/>
                <a:moveTo>
                  <a:pt x="192" y="273"/>
                </a:moveTo>
                <a:cubicBezTo>
                  <a:pt x="192" y="274"/>
                  <a:pt x="194" y="274"/>
                  <a:pt x="195" y="274"/>
                </a:cubicBezTo>
                <a:cubicBezTo>
                  <a:pt x="197" y="271"/>
                  <a:pt x="191" y="270"/>
                  <a:pt x="192" y="273"/>
                </a:cubicBezTo>
                <a:close/>
                <a:moveTo>
                  <a:pt x="324" y="267"/>
                </a:moveTo>
                <a:cubicBezTo>
                  <a:pt x="324" y="267"/>
                  <a:pt x="324" y="266"/>
                  <a:pt x="325" y="266"/>
                </a:cubicBezTo>
                <a:cubicBezTo>
                  <a:pt x="326" y="264"/>
                  <a:pt x="326" y="261"/>
                  <a:pt x="325" y="259"/>
                </a:cubicBezTo>
                <a:cubicBezTo>
                  <a:pt x="324" y="258"/>
                  <a:pt x="323" y="258"/>
                  <a:pt x="323" y="257"/>
                </a:cubicBezTo>
                <a:cubicBezTo>
                  <a:pt x="321" y="257"/>
                  <a:pt x="319" y="258"/>
                  <a:pt x="318" y="259"/>
                </a:cubicBezTo>
                <a:cubicBezTo>
                  <a:pt x="318" y="259"/>
                  <a:pt x="318" y="260"/>
                  <a:pt x="317" y="260"/>
                </a:cubicBezTo>
                <a:cubicBezTo>
                  <a:pt x="317" y="264"/>
                  <a:pt x="319" y="266"/>
                  <a:pt x="324" y="267"/>
                </a:cubicBezTo>
                <a:close/>
                <a:moveTo>
                  <a:pt x="325" y="266"/>
                </a:moveTo>
                <a:cubicBezTo>
                  <a:pt x="326" y="270"/>
                  <a:pt x="322" y="269"/>
                  <a:pt x="319" y="269"/>
                </a:cubicBezTo>
                <a:cubicBezTo>
                  <a:pt x="318" y="268"/>
                  <a:pt x="318" y="268"/>
                  <a:pt x="317" y="267"/>
                </a:cubicBezTo>
                <a:cubicBezTo>
                  <a:pt x="316" y="267"/>
                  <a:pt x="316" y="266"/>
                  <a:pt x="315" y="266"/>
                </a:cubicBezTo>
                <a:cubicBezTo>
                  <a:pt x="315" y="269"/>
                  <a:pt x="317" y="272"/>
                  <a:pt x="320" y="272"/>
                </a:cubicBezTo>
                <a:cubicBezTo>
                  <a:pt x="324" y="273"/>
                  <a:pt x="324" y="272"/>
                  <a:pt x="325" y="271"/>
                </a:cubicBezTo>
                <a:cubicBezTo>
                  <a:pt x="325" y="270"/>
                  <a:pt x="327" y="271"/>
                  <a:pt x="327" y="271"/>
                </a:cubicBezTo>
                <a:cubicBezTo>
                  <a:pt x="327" y="270"/>
                  <a:pt x="327" y="269"/>
                  <a:pt x="327" y="269"/>
                </a:cubicBezTo>
                <a:cubicBezTo>
                  <a:pt x="327" y="269"/>
                  <a:pt x="328" y="269"/>
                  <a:pt x="328" y="268"/>
                </a:cubicBezTo>
                <a:cubicBezTo>
                  <a:pt x="329" y="267"/>
                  <a:pt x="328" y="265"/>
                  <a:pt x="328" y="265"/>
                </a:cubicBezTo>
                <a:cubicBezTo>
                  <a:pt x="327" y="266"/>
                  <a:pt x="326" y="266"/>
                  <a:pt x="325" y="266"/>
                </a:cubicBezTo>
                <a:close/>
                <a:moveTo>
                  <a:pt x="101" y="267"/>
                </a:moveTo>
                <a:cubicBezTo>
                  <a:pt x="100" y="269"/>
                  <a:pt x="102" y="269"/>
                  <a:pt x="103" y="270"/>
                </a:cubicBezTo>
                <a:cubicBezTo>
                  <a:pt x="103" y="271"/>
                  <a:pt x="103" y="273"/>
                  <a:pt x="105" y="272"/>
                </a:cubicBezTo>
                <a:cubicBezTo>
                  <a:pt x="105" y="269"/>
                  <a:pt x="103" y="268"/>
                  <a:pt x="101" y="267"/>
                </a:cubicBezTo>
                <a:close/>
                <a:moveTo>
                  <a:pt x="255" y="267"/>
                </a:moveTo>
                <a:cubicBezTo>
                  <a:pt x="253" y="267"/>
                  <a:pt x="252" y="267"/>
                  <a:pt x="250" y="267"/>
                </a:cubicBezTo>
                <a:cubicBezTo>
                  <a:pt x="250" y="270"/>
                  <a:pt x="251" y="271"/>
                  <a:pt x="254" y="272"/>
                </a:cubicBezTo>
                <a:cubicBezTo>
                  <a:pt x="255" y="271"/>
                  <a:pt x="255" y="269"/>
                  <a:pt x="255" y="267"/>
                </a:cubicBezTo>
                <a:close/>
                <a:moveTo>
                  <a:pt x="36" y="270"/>
                </a:moveTo>
                <a:cubicBezTo>
                  <a:pt x="37" y="268"/>
                  <a:pt x="39" y="267"/>
                  <a:pt x="42" y="266"/>
                </a:cubicBezTo>
                <a:cubicBezTo>
                  <a:pt x="42" y="261"/>
                  <a:pt x="41" y="254"/>
                  <a:pt x="41" y="252"/>
                </a:cubicBezTo>
                <a:cubicBezTo>
                  <a:pt x="41" y="250"/>
                  <a:pt x="42" y="247"/>
                  <a:pt x="39" y="246"/>
                </a:cubicBezTo>
                <a:cubicBezTo>
                  <a:pt x="37" y="251"/>
                  <a:pt x="34" y="256"/>
                  <a:pt x="28" y="258"/>
                </a:cubicBezTo>
                <a:cubicBezTo>
                  <a:pt x="28" y="262"/>
                  <a:pt x="29" y="264"/>
                  <a:pt x="27" y="267"/>
                </a:cubicBezTo>
                <a:cubicBezTo>
                  <a:pt x="31" y="267"/>
                  <a:pt x="32" y="270"/>
                  <a:pt x="36" y="270"/>
                </a:cubicBezTo>
                <a:close/>
                <a:moveTo>
                  <a:pt x="105" y="263"/>
                </a:moveTo>
                <a:cubicBezTo>
                  <a:pt x="105" y="266"/>
                  <a:pt x="106" y="267"/>
                  <a:pt x="108" y="268"/>
                </a:cubicBezTo>
                <a:cubicBezTo>
                  <a:pt x="108" y="266"/>
                  <a:pt x="106" y="264"/>
                  <a:pt x="105" y="263"/>
                </a:cubicBezTo>
                <a:close/>
                <a:moveTo>
                  <a:pt x="237" y="267"/>
                </a:moveTo>
                <a:cubicBezTo>
                  <a:pt x="238" y="267"/>
                  <a:pt x="241" y="268"/>
                  <a:pt x="241" y="267"/>
                </a:cubicBezTo>
                <a:cubicBezTo>
                  <a:pt x="240" y="266"/>
                  <a:pt x="237" y="265"/>
                  <a:pt x="237" y="267"/>
                </a:cubicBezTo>
                <a:close/>
                <a:moveTo>
                  <a:pt x="108" y="259"/>
                </a:moveTo>
                <a:cubicBezTo>
                  <a:pt x="109" y="261"/>
                  <a:pt x="109" y="265"/>
                  <a:pt x="112" y="265"/>
                </a:cubicBezTo>
                <a:cubicBezTo>
                  <a:pt x="112" y="262"/>
                  <a:pt x="110" y="261"/>
                  <a:pt x="108" y="259"/>
                </a:cubicBezTo>
                <a:close/>
                <a:moveTo>
                  <a:pt x="232" y="259"/>
                </a:moveTo>
                <a:cubicBezTo>
                  <a:pt x="228" y="258"/>
                  <a:pt x="226" y="257"/>
                  <a:pt x="222" y="259"/>
                </a:cubicBezTo>
                <a:cubicBezTo>
                  <a:pt x="222" y="260"/>
                  <a:pt x="223" y="262"/>
                  <a:pt x="224" y="262"/>
                </a:cubicBezTo>
                <a:cubicBezTo>
                  <a:pt x="224" y="262"/>
                  <a:pt x="225" y="262"/>
                  <a:pt x="225" y="262"/>
                </a:cubicBezTo>
                <a:cubicBezTo>
                  <a:pt x="226" y="262"/>
                  <a:pt x="226" y="263"/>
                  <a:pt x="226" y="263"/>
                </a:cubicBezTo>
                <a:cubicBezTo>
                  <a:pt x="227" y="264"/>
                  <a:pt x="230" y="264"/>
                  <a:pt x="231" y="264"/>
                </a:cubicBezTo>
                <a:cubicBezTo>
                  <a:pt x="232" y="264"/>
                  <a:pt x="234" y="264"/>
                  <a:pt x="234" y="263"/>
                </a:cubicBezTo>
                <a:cubicBezTo>
                  <a:pt x="230" y="264"/>
                  <a:pt x="233" y="261"/>
                  <a:pt x="232" y="259"/>
                </a:cubicBezTo>
                <a:close/>
                <a:moveTo>
                  <a:pt x="113" y="257"/>
                </a:moveTo>
                <a:cubicBezTo>
                  <a:pt x="113" y="259"/>
                  <a:pt x="113" y="261"/>
                  <a:pt x="115" y="262"/>
                </a:cubicBezTo>
                <a:cubicBezTo>
                  <a:pt x="115" y="259"/>
                  <a:pt x="115" y="258"/>
                  <a:pt x="113" y="257"/>
                </a:cubicBezTo>
                <a:close/>
                <a:moveTo>
                  <a:pt x="204" y="247"/>
                </a:moveTo>
                <a:cubicBezTo>
                  <a:pt x="204" y="251"/>
                  <a:pt x="204" y="255"/>
                  <a:pt x="204" y="258"/>
                </a:cubicBezTo>
                <a:cubicBezTo>
                  <a:pt x="204" y="259"/>
                  <a:pt x="202" y="261"/>
                  <a:pt x="204" y="261"/>
                </a:cubicBezTo>
                <a:cubicBezTo>
                  <a:pt x="206" y="258"/>
                  <a:pt x="207" y="250"/>
                  <a:pt x="204" y="247"/>
                </a:cubicBezTo>
                <a:close/>
                <a:moveTo>
                  <a:pt x="198" y="244"/>
                </a:moveTo>
                <a:cubicBezTo>
                  <a:pt x="198" y="246"/>
                  <a:pt x="200" y="248"/>
                  <a:pt x="200" y="250"/>
                </a:cubicBezTo>
                <a:cubicBezTo>
                  <a:pt x="200" y="251"/>
                  <a:pt x="200" y="252"/>
                  <a:pt x="200" y="253"/>
                </a:cubicBezTo>
                <a:cubicBezTo>
                  <a:pt x="200" y="254"/>
                  <a:pt x="201" y="254"/>
                  <a:pt x="201" y="255"/>
                </a:cubicBezTo>
                <a:cubicBezTo>
                  <a:pt x="201" y="256"/>
                  <a:pt x="200" y="256"/>
                  <a:pt x="200" y="256"/>
                </a:cubicBezTo>
                <a:cubicBezTo>
                  <a:pt x="199" y="258"/>
                  <a:pt x="199" y="262"/>
                  <a:pt x="201" y="261"/>
                </a:cubicBezTo>
                <a:cubicBezTo>
                  <a:pt x="202" y="255"/>
                  <a:pt x="202" y="247"/>
                  <a:pt x="198" y="244"/>
                </a:cubicBezTo>
                <a:close/>
                <a:moveTo>
                  <a:pt x="348" y="258"/>
                </a:moveTo>
                <a:cubicBezTo>
                  <a:pt x="347" y="251"/>
                  <a:pt x="349" y="246"/>
                  <a:pt x="351" y="241"/>
                </a:cubicBezTo>
                <a:cubicBezTo>
                  <a:pt x="350" y="241"/>
                  <a:pt x="348" y="243"/>
                  <a:pt x="347" y="243"/>
                </a:cubicBezTo>
                <a:cubicBezTo>
                  <a:pt x="346" y="244"/>
                  <a:pt x="346" y="243"/>
                  <a:pt x="345" y="244"/>
                </a:cubicBezTo>
                <a:cubicBezTo>
                  <a:pt x="344" y="244"/>
                  <a:pt x="344" y="245"/>
                  <a:pt x="343" y="246"/>
                </a:cubicBezTo>
                <a:cubicBezTo>
                  <a:pt x="342" y="246"/>
                  <a:pt x="339" y="246"/>
                  <a:pt x="338" y="247"/>
                </a:cubicBezTo>
                <a:cubicBezTo>
                  <a:pt x="338" y="247"/>
                  <a:pt x="337" y="248"/>
                  <a:pt x="337" y="249"/>
                </a:cubicBezTo>
                <a:cubicBezTo>
                  <a:pt x="336" y="249"/>
                  <a:pt x="335" y="249"/>
                  <a:pt x="335" y="250"/>
                </a:cubicBezTo>
                <a:cubicBezTo>
                  <a:pt x="333" y="251"/>
                  <a:pt x="330" y="252"/>
                  <a:pt x="330" y="254"/>
                </a:cubicBezTo>
                <a:cubicBezTo>
                  <a:pt x="331" y="256"/>
                  <a:pt x="332" y="257"/>
                  <a:pt x="332" y="259"/>
                </a:cubicBezTo>
                <a:cubicBezTo>
                  <a:pt x="338" y="258"/>
                  <a:pt x="342" y="260"/>
                  <a:pt x="347" y="260"/>
                </a:cubicBezTo>
                <a:cubicBezTo>
                  <a:pt x="347" y="259"/>
                  <a:pt x="348" y="259"/>
                  <a:pt x="348" y="258"/>
                </a:cubicBezTo>
                <a:close/>
                <a:moveTo>
                  <a:pt x="188" y="253"/>
                </a:moveTo>
                <a:cubicBezTo>
                  <a:pt x="188" y="256"/>
                  <a:pt x="188" y="262"/>
                  <a:pt x="190" y="259"/>
                </a:cubicBezTo>
                <a:cubicBezTo>
                  <a:pt x="188" y="258"/>
                  <a:pt x="191" y="253"/>
                  <a:pt x="188" y="253"/>
                </a:cubicBezTo>
                <a:close/>
                <a:moveTo>
                  <a:pt x="198" y="250"/>
                </a:moveTo>
                <a:cubicBezTo>
                  <a:pt x="197" y="248"/>
                  <a:pt x="196" y="246"/>
                  <a:pt x="195" y="245"/>
                </a:cubicBezTo>
                <a:cubicBezTo>
                  <a:pt x="195" y="244"/>
                  <a:pt x="195" y="244"/>
                  <a:pt x="195" y="243"/>
                </a:cubicBezTo>
                <a:cubicBezTo>
                  <a:pt x="195" y="243"/>
                  <a:pt x="194" y="243"/>
                  <a:pt x="194" y="242"/>
                </a:cubicBezTo>
                <a:cubicBezTo>
                  <a:pt x="193" y="241"/>
                  <a:pt x="193" y="240"/>
                  <a:pt x="192" y="240"/>
                </a:cubicBezTo>
                <a:cubicBezTo>
                  <a:pt x="193" y="246"/>
                  <a:pt x="197" y="250"/>
                  <a:pt x="196" y="259"/>
                </a:cubicBezTo>
                <a:cubicBezTo>
                  <a:pt x="196" y="259"/>
                  <a:pt x="197" y="259"/>
                  <a:pt x="198" y="259"/>
                </a:cubicBezTo>
                <a:cubicBezTo>
                  <a:pt x="197" y="256"/>
                  <a:pt x="198" y="252"/>
                  <a:pt x="198" y="250"/>
                </a:cubicBezTo>
                <a:close/>
                <a:moveTo>
                  <a:pt x="189" y="241"/>
                </a:moveTo>
                <a:cubicBezTo>
                  <a:pt x="188" y="241"/>
                  <a:pt x="187" y="239"/>
                  <a:pt x="187" y="241"/>
                </a:cubicBezTo>
                <a:cubicBezTo>
                  <a:pt x="188" y="242"/>
                  <a:pt x="188" y="243"/>
                  <a:pt x="189" y="245"/>
                </a:cubicBezTo>
                <a:cubicBezTo>
                  <a:pt x="189" y="246"/>
                  <a:pt x="190" y="247"/>
                  <a:pt x="190" y="248"/>
                </a:cubicBezTo>
                <a:cubicBezTo>
                  <a:pt x="191" y="249"/>
                  <a:pt x="191" y="250"/>
                  <a:pt x="191" y="250"/>
                </a:cubicBezTo>
                <a:cubicBezTo>
                  <a:pt x="192" y="254"/>
                  <a:pt x="191" y="257"/>
                  <a:pt x="194" y="259"/>
                </a:cubicBezTo>
                <a:cubicBezTo>
                  <a:pt x="194" y="251"/>
                  <a:pt x="191" y="246"/>
                  <a:pt x="189" y="241"/>
                </a:cubicBezTo>
                <a:close/>
                <a:moveTo>
                  <a:pt x="102" y="255"/>
                </a:moveTo>
                <a:cubicBezTo>
                  <a:pt x="101" y="255"/>
                  <a:pt x="100" y="254"/>
                  <a:pt x="98" y="254"/>
                </a:cubicBezTo>
                <a:cubicBezTo>
                  <a:pt x="97" y="257"/>
                  <a:pt x="98" y="259"/>
                  <a:pt x="100" y="259"/>
                </a:cubicBezTo>
                <a:cubicBezTo>
                  <a:pt x="101" y="258"/>
                  <a:pt x="103" y="258"/>
                  <a:pt x="102" y="255"/>
                </a:cubicBezTo>
                <a:close/>
                <a:moveTo>
                  <a:pt x="117" y="254"/>
                </a:moveTo>
                <a:cubicBezTo>
                  <a:pt x="117" y="256"/>
                  <a:pt x="117" y="258"/>
                  <a:pt x="119" y="259"/>
                </a:cubicBezTo>
                <a:cubicBezTo>
                  <a:pt x="119" y="257"/>
                  <a:pt x="118" y="255"/>
                  <a:pt x="117" y="254"/>
                </a:cubicBezTo>
                <a:close/>
                <a:moveTo>
                  <a:pt x="356" y="253"/>
                </a:moveTo>
                <a:cubicBezTo>
                  <a:pt x="356" y="251"/>
                  <a:pt x="358" y="248"/>
                  <a:pt x="356" y="246"/>
                </a:cubicBezTo>
                <a:cubicBezTo>
                  <a:pt x="356" y="248"/>
                  <a:pt x="355" y="248"/>
                  <a:pt x="354" y="248"/>
                </a:cubicBezTo>
                <a:cubicBezTo>
                  <a:pt x="353" y="247"/>
                  <a:pt x="354" y="246"/>
                  <a:pt x="353" y="246"/>
                </a:cubicBezTo>
                <a:cubicBezTo>
                  <a:pt x="352" y="249"/>
                  <a:pt x="351" y="251"/>
                  <a:pt x="351" y="255"/>
                </a:cubicBezTo>
                <a:cubicBezTo>
                  <a:pt x="353" y="255"/>
                  <a:pt x="351" y="259"/>
                  <a:pt x="354" y="258"/>
                </a:cubicBezTo>
                <a:cubicBezTo>
                  <a:pt x="355" y="255"/>
                  <a:pt x="355" y="255"/>
                  <a:pt x="356" y="253"/>
                </a:cubicBezTo>
                <a:close/>
                <a:moveTo>
                  <a:pt x="234" y="255"/>
                </a:moveTo>
                <a:cubicBezTo>
                  <a:pt x="234" y="255"/>
                  <a:pt x="233" y="255"/>
                  <a:pt x="233" y="255"/>
                </a:cubicBezTo>
                <a:cubicBezTo>
                  <a:pt x="233" y="256"/>
                  <a:pt x="232" y="256"/>
                  <a:pt x="232" y="257"/>
                </a:cubicBezTo>
                <a:cubicBezTo>
                  <a:pt x="233" y="256"/>
                  <a:pt x="234" y="259"/>
                  <a:pt x="235" y="257"/>
                </a:cubicBezTo>
                <a:cubicBezTo>
                  <a:pt x="234" y="257"/>
                  <a:pt x="234" y="256"/>
                  <a:pt x="234" y="255"/>
                </a:cubicBezTo>
                <a:close/>
                <a:moveTo>
                  <a:pt x="121" y="254"/>
                </a:moveTo>
                <a:cubicBezTo>
                  <a:pt x="122" y="253"/>
                  <a:pt x="122" y="256"/>
                  <a:pt x="122" y="257"/>
                </a:cubicBezTo>
                <a:cubicBezTo>
                  <a:pt x="123" y="258"/>
                  <a:pt x="124" y="258"/>
                  <a:pt x="123" y="257"/>
                </a:cubicBezTo>
                <a:cubicBezTo>
                  <a:pt x="123" y="255"/>
                  <a:pt x="122" y="251"/>
                  <a:pt x="121" y="254"/>
                </a:cubicBezTo>
                <a:close/>
                <a:moveTo>
                  <a:pt x="289" y="246"/>
                </a:moveTo>
                <a:cubicBezTo>
                  <a:pt x="289" y="246"/>
                  <a:pt x="290" y="246"/>
                  <a:pt x="289" y="247"/>
                </a:cubicBezTo>
                <a:cubicBezTo>
                  <a:pt x="288" y="248"/>
                  <a:pt x="287" y="248"/>
                  <a:pt x="285" y="248"/>
                </a:cubicBezTo>
                <a:cubicBezTo>
                  <a:pt x="284" y="249"/>
                  <a:pt x="285" y="250"/>
                  <a:pt x="284" y="250"/>
                </a:cubicBezTo>
                <a:cubicBezTo>
                  <a:pt x="282" y="250"/>
                  <a:pt x="280" y="250"/>
                  <a:pt x="279" y="250"/>
                </a:cubicBezTo>
                <a:cubicBezTo>
                  <a:pt x="279" y="253"/>
                  <a:pt x="276" y="253"/>
                  <a:pt x="274" y="253"/>
                </a:cubicBezTo>
                <a:cubicBezTo>
                  <a:pt x="271" y="253"/>
                  <a:pt x="272" y="251"/>
                  <a:pt x="271" y="253"/>
                </a:cubicBezTo>
                <a:cubicBezTo>
                  <a:pt x="270" y="253"/>
                  <a:pt x="269" y="253"/>
                  <a:pt x="268" y="254"/>
                </a:cubicBezTo>
                <a:cubicBezTo>
                  <a:pt x="268" y="253"/>
                  <a:pt x="267" y="252"/>
                  <a:pt x="265" y="252"/>
                </a:cubicBezTo>
                <a:cubicBezTo>
                  <a:pt x="264" y="252"/>
                  <a:pt x="264" y="253"/>
                  <a:pt x="263" y="254"/>
                </a:cubicBezTo>
                <a:cubicBezTo>
                  <a:pt x="261" y="251"/>
                  <a:pt x="258" y="253"/>
                  <a:pt x="257" y="252"/>
                </a:cubicBezTo>
                <a:cubicBezTo>
                  <a:pt x="257" y="252"/>
                  <a:pt x="256" y="252"/>
                  <a:pt x="255" y="252"/>
                </a:cubicBezTo>
                <a:cubicBezTo>
                  <a:pt x="255" y="252"/>
                  <a:pt x="255" y="251"/>
                  <a:pt x="255" y="251"/>
                </a:cubicBezTo>
                <a:cubicBezTo>
                  <a:pt x="255" y="251"/>
                  <a:pt x="254" y="251"/>
                  <a:pt x="254" y="251"/>
                </a:cubicBezTo>
                <a:cubicBezTo>
                  <a:pt x="251" y="251"/>
                  <a:pt x="251" y="250"/>
                  <a:pt x="250" y="250"/>
                </a:cubicBezTo>
                <a:cubicBezTo>
                  <a:pt x="249" y="251"/>
                  <a:pt x="250" y="251"/>
                  <a:pt x="250" y="251"/>
                </a:cubicBezTo>
                <a:cubicBezTo>
                  <a:pt x="252" y="253"/>
                  <a:pt x="254" y="254"/>
                  <a:pt x="255" y="254"/>
                </a:cubicBezTo>
                <a:cubicBezTo>
                  <a:pt x="257" y="255"/>
                  <a:pt x="258" y="256"/>
                  <a:pt x="260" y="256"/>
                </a:cubicBezTo>
                <a:cubicBezTo>
                  <a:pt x="266" y="257"/>
                  <a:pt x="269" y="257"/>
                  <a:pt x="274" y="256"/>
                </a:cubicBezTo>
                <a:cubicBezTo>
                  <a:pt x="277" y="256"/>
                  <a:pt x="278" y="256"/>
                  <a:pt x="279" y="255"/>
                </a:cubicBezTo>
                <a:cubicBezTo>
                  <a:pt x="281" y="255"/>
                  <a:pt x="282" y="254"/>
                  <a:pt x="284" y="254"/>
                </a:cubicBezTo>
                <a:cubicBezTo>
                  <a:pt x="286" y="253"/>
                  <a:pt x="288" y="252"/>
                  <a:pt x="289" y="251"/>
                </a:cubicBezTo>
                <a:cubicBezTo>
                  <a:pt x="291" y="250"/>
                  <a:pt x="293" y="249"/>
                  <a:pt x="294" y="248"/>
                </a:cubicBezTo>
                <a:cubicBezTo>
                  <a:pt x="296" y="247"/>
                  <a:pt x="297" y="246"/>
                  <a:pt x="298" y="245"/>
                </a:cubicBezTo>
                <a:cubicBezTo>
                  <a:pt x="298" y="244"/>
                  <a:pt x="299" y="245"/>
                  <a:pt x="299" y="245"/>
                </a:cubicBezTo>
                <a:cubicBezTo>
                  <a:pt x="300" y="244"/>
                  <a:pt x="300" y="243"/>
                  <a:pt x="301" y="241"/>
                </a:cubicBezTo>
                <a:cubicBezTo>
                  <a:pt x="301" y="241"/>
                  <a:pt x="303" y="240"/>
                  <a:pt x="303" y="239"/>
                </a:cubicBezTo>
                <a:cubicBezTo>
                  <a:pt x="304" y="238"/>
                  <a:pt x="305" y="237"/>
                  <a:pt x="306" y="237"/>
                </a:cubicBezTo>
                <a:cubicBezTo>
                  <a:pt x="307" y="235"/>
                  <a:pt x="308" y="234"/>
                  <a:pt x="308" y="233"/>
                </a:cubicBezTo>
                <a:cubicBezTo>
                  <a:pt x="308" y="232"/>
                  <a:pt x="309" y="232"/>
                  <a:pt x="309" y="232"/>
                </a:cubicBezTo>
                <a:cubicBezTo>
                  <a:pt x="310" y="230"/>
                  <a:pt x="310" y="228"/>
                  <a:pt x="311" y="227"/>
                </a:cubicBezTo>
                <a:cubicBezTo>
                  <a:pt x="311" y="225"/>
                  <a:pt x="312" y="223"/>
                  <a:pt x="312" y="221"/>
                </a:cubicBezTo>
                <a:cubicBezTo>
                  <a:pt x="312" y="220"/>
                  <a:pt x="313" y="221"/>
                  <a:pt x="313" y="220"/>
                </a:cubicBezTo>
                <a:cubicBezTo>
                  <a:pt x="314" y="218"/>
                  <a:pt x="313" y="216"/>
                  <a:pt x="314" y="214"/>
                </a:cubicBezTo>
                <a:cubicBezTo>
                  <a:pt x="314" y="211"/>
                  <a:pt x="315" y="206"/>
                  <a:pt x="315" y="205"/>
                </a:cubicBezTo>
                <a:cubicBezTo>
                  <a:pt x="316" y="203"/>
                  <a:pt x="315" y="201"/>
                  <a:pt x="315" y="198"/>
                </a:cubicBezTo>
                <a:cubicBezTo>
                  <a:pt x="315" y="196"/>
                  <a:pt x="316" y="192"/>
                  <a:pt x="315" y="192"/>
                </a:cubicBezTo>
                <a:cubicBezTo>
                  <a:pt x="312" y="195"/>
                  <a:pt x="313" y="201"/>
                  <a:pt x="311" y="204"/>
                </a:cubicBezTo>
                <a:cubicBezTo>
                  <a:pt x="312" y="204"/>
                  <a:pt x="312" y="205"/>
                  <a:pt x="312" y="207"/>
                </a:cubicBezTo>
                <a:cubicBezTo>
                  <a:pt x="312" y="208"/>
                  <a:pt x="310" y="209"/>
                  <a:pt x="310" y="211"/>
                </a:cubicBezTo>
                <a:cubicBezTo>
                  <a:pt x="311" y="211"/>
                  <a:pt x="312" y="211"/>
                  <a:pt x="311" y="213"/>
                </a:cubicBezTo>
                <a:cubicBezTo>
                  <a:pt x="310" y="215"/>
                  <a:pt x="309" y="217"/>
                  <a:pt x="307" y="219"/>
                </a:cubicBezTo>
                <a:cubicBezTo>
                  <a:pt x="308" y="219"/>
                  <a:pt x="308" y="221"/>
                  <a:pt x="308" y="222"/>
                </a:cubicBezTo>
                <a:cubicBezTo>
                  <a:pt x="307" y="223"/>
                  <a:pt x="306" y="223"/>
                  <a:pt x="305" y="224"/>
                </a:cubicBezTo>
                <a:cubicBezTo>
                  <a:pt x="306" y="225"/>
                  <a:pt x="307" y="224"/>
                  <a:pt x="307" y="225"/>
                </a:cubicBezTo>
                <a:cubicBezTo>
                  <a:pt x="307" y="227"/>
                  <a:pt x="307" y="228"/>
                  <a:pt x="305" y="228"/>
                </a:cubicBezTo>
                <a:cubicBezTo>
                  <a:pt x="305" y="229"/>
                  <a:pt x="305" y="230"/>
                  <a:pt x="305" y="232"/>
                </a:cubicBezTo>
                <a:cubicBezTo>
                  <a:pt x="301" y="232"/>
                  <a:pt x="300" y="235"/>
                  <a:pt x="299" y="239"/>
                </a:cubicBezTo>
                <a:cubicBezTo>
                  <a:pt x="296" y="239"/>
                  <a:pt x="296" y="241"/>
                  <a:pt x="293" y="241"/>
                </a:cubicBezTo>
                <a:cubicBezTo>
                  <a:pt x="292" y="243"/>
                  <a:pt x="294" y="243"/>
                  <a:pt x="293" y="246"/>
                </a:cubicBezTo>
                <a:cubicBezTo>
                  <a:pt x="291" y="246"/>
                  <a:pt x="288" y="245"/>
                  <a:pt x="289" y="246"/>
                </a:cubicBezTo>
                <a:close/>
                <a:moveTo>
                  <a:pt x="13" y="250"/>
                </a:moveTo>
                <a:cubicBezTo>
                  <a:pt x="13" y="252"/>
                  <a:pt x="15" y="255"/>
                  <a:pt x="16" y="255"/>
                </a:cubicBezTo>
                <a:cubicBezTo>
                  <a:pt x="17" y="256"/>
                  <a:pt x="19" y="256"/>
                  <a:pt x="21" y="256"/>
                </a:cubicBezTo>
                <a:cubicBezTo>
                  <a:pt x="22" y="256"/>
                  <a:pt x="22" y="256"/>
                  <a:pt x="23" y="255"/>
                </a:cubicBezTo>
                <a:cubicBezTo>
                  <a:pt x="24" y="255"/>
                  <a:pt x="25" y="256"/>
                  <a:pt x="26" y="255"/>
                </a:cubicBezTo>
                <a:cubicBezTo>
                  <a:pt x="26" y="255"/>
                  <a:pt x="27" y="254"/>
                  <a:pt x="27" y="254"/>
                </a:cubicBezTo>
                <a:cubicBezTo>
                  <a:pt x="29" y="253"/>
                  <a:pt x="30" y="252"/>
                  <a:pt x="31" y="251"/>
                </a:cubicBezTo>
                <a:cubicBezTo>
                  <a:pt x="32" y="250"/>
                  <a:pt x="34" y="249"/>
                  <a:pt x="34" y="248"/>
                </a:cubicBezTo>
                <a:cubicBezTo>
                  <a:pt x="35" y="247"/>
                  <a:pt x="35" y="246"/>
                  <a:pt x="35" y="246"/>
                </a:cubicBezTo>
                <a:cubicBezTo>
                  <a:pt x="36" y="245"/>
                  <a:pt x="36" y="245"/>
                  <a:pt x="37" y="244"/>
                </a:cubicBezTo>
                <a:cubicBezTo>
                  <a:pt x="37" y="243"/>
                  <a:pt x="37" y="243"/>
                  <a:pt x="38" y="241"/>
                </a:cubicBezTo>
                <a:cubicBezTo>
                  <a:pt x="38" y="241"/>
                  <a:pt x="39" y="241"/>
                  <a:pt x="39" y="240"/>
                </a:cubicBezTo>
                <a:cubicBezTo>
                  <a:pt x="40" y="239"/>
                  <a:pt x="39" y="237"/>
                  <a:pt x="39" y="237"/>
                </a:cubicBezTo>
                <a:cubicBezTo>
                  <a:pt x="36" y="239"/>
                  <a:pt x="31" y="239"/>
                  <a:pt x="26" y="239"/>
                </a:cubicBezTo>
                <a:cubicBezTo>
                  <a:pt x="26" y="244"/>
                  <a:pt x="25" y="249"/>
                  <a:pt x="21" y="250"/>
                </a:cubicBezTo>
                <a:cubicBezTo>
                  <a:pt x="18" y="248"/>
                  <a:pt x="20" y="244"/>
                  <a:pt x="16" y="244"/>
                </a:cubicBezTo>
                <a:cubicBezTo>
                  <a:pt x="12" y="246"/>
                  <a:pt x="12" y="248"/>
                  <a:pt x="13" y="250"/>
                </a:cubicBezTo>
                <a:close/>
                <a:moveTo>
                  <a:pt x="125" y="250"/>
                </a:moveTo>
                <a:cubicBezTo>
                  <a:pt x="125" y="253"/>
                  <a:pt x="125" y="254"/>
                  <a:pt x="126" y="255"/>
                </a:cubicBezTo>
                <a:cubicBezTo>
                  <a:pt x="126" y="253"/>
                  <a:pt x="126" y="251"/>
                  <a:pt x="125" y="250"/>
                </a:cubicBezTo>
                <a:close/>
                <a:moveTo>
                  <a:pt x="55" y="251"/>
                </a:moveTo>
                <a:cubicBezTo>
                  <a:pt x="55" y="248"/>
                  <a:pt x="54" y="248"/>
                  <a:pt x="54" y="246"/>
                </a:cubicBezTo>
                <a:cubicBezTo>
                  <a:pt x="52" y="246"/>
                  <a:pt x="49" y="242"/>
                  <a:pt x="48" y="246"/>
                </a:cubicBezTo>
                <a:cubicBezTo>
                  <a:pt x="50" y="245"/>
                  <a:pt x="51" y="247"/>
                  <a:pt x="51" y="249"/>
                </a:cubicBezTo>
                <a:cubicBezTo>
                  <a:pt x="51" y="252"/>
                  <a:pt x="46" y="252"/>
                  <a:pt x="48" y="254"/>
                </a:cubicBezTo>
                <a:cubicBezTo>
                  <a:pt x="52" y="255"/>
                  <a:pt x="53" y="253"/>
                  <a:pt x="55" y="251"/>
                </a:cubicBezTo>
                <a:close/>
                <a:moveTo>
                  <a:pt x="229" y="250"/>
                </a:moveTo>
                <a:cubicBezTo>
                  <a:pt x="226" y="248"/>
                  <a:pt x="223" y="247"/>
                  <a:pt x="219" y="247"/>
                </a:cubicBezTo>
                <a:cubicBezTo>
                  <a:pt x="218" y="249"/>
                  <a:pt x="220" y="248"/>
                  <a:pt x="220" y="249"/>
                </a:cubicBezTo>
                <a:cubicBezTo>
                  <a:pt x="221" y="249"/>
                  <a:pt x="220" y="250"/>
                  <a:pt x="220" y="250"/>
                </a:cubicBezTo>
                <a:cubicBezTo>
                  <a:pt x="221" y="251"/>
                  <a:pt x="222" y="250"/>
                  <a:pt x="222" y="250"/>
                </a:cubicBezTo>
                <a:cubicBezTo>
                  <a:pt x="222" y="251"/>
                  <a:pt x="222" y="252"/>
                  <a:pt x="223" y="252"/>
                </a:cubicBezTo>
                <a:cubicBezTo>
                  <a:pt x="224" y="253"/>
                  <a:pt x="228" y="254"/>
                  <a:pt x="229" y="253"/>
                </a:cubicBezTo>
                <a:cubicBezTo>
                  <a:pt x="227" y="253"/>
                  <a:pt x="228" y="250"/>
                  <a:pt x="229" y="250"/>
                </a:cubicBezTo>
                <a:close/>
                <a:moveTo>
                  <a:pt x="129" y="249"/>
                </a:moveTo>
                <a:cubicBezTo>
                  <a:pt x="129" y="250"/>
                  <a:pt x="129" y="253"/>
                  <a:pt x="131" y="253"/>
                </a:cubicBezTo>
                <a:cubicBezTo>
                  <a:pt x="130" y="251"/>
                  <a:pt x="131" y="248"/>
                  <a:pt x="129" y="249"/>
                </a:cubicBezTo>
                <a:close/>
                <a:moveTo>
                  <a:pt x="111" y="248"/>
                </a:moveTo>
                <a:cubicBezTo>
                  <a:pt x="109" y="248"/>
                  <a:pt x="109" y="249"/>
                  <a:pt x="108" y="249"/>
                </a:cubicBezTo>
                <a:cubicBezTo>
                  <a:pt x="107" y="251"/>
                  <a:pt x="109" y="253"/>
                  <a:pt x="111" y="253"/>
                </a:cubicBezTo>
                <a:cubicBezTo>
                  <a:pt x="112" y="252"/>
                  <a:pt x="112" y="249"/>
                  <a:pt x="111" y="248"/>
                </a:cubicBezTo>
                <a:close/>
                <a:moveTo>
                  <a:pt x="327" y="252"/>
                </a:moveTo>
                <a:cubicBezTo>
                  <a:pt x="328" y="251"/>
                  <a:pt x="330" y="250"/>
                  <a:pt x="330" y="250"/>
                </a:cubicBezTo>
                <a:cubicBezTo>
                  <a:pt x="331" y="249"/>
                  <a:pt x="332" y="249"/>
                  <a:pt x="332" y="248"/>
                </a:cubicBezTo>
                <a:cubicBezTo>
                  <a:pt x="333" y="247"/>
                  <a:pt x="334" y="247"/>
                  <a:pt x="335" y="246"/>
                </a:cubicBezTo>
                <a:cubicBezTo>
                  <a:pt x="336" y="246"/>
                  <a:pt x="336" y="245"/>
                  <a:pt x="337" y="245"/>
                </a:cubicBezTo>
                <a:cubicBezTo>
                  <a:pt x="339" y="243"/>
                  <a:pt x="341" y="243"/>
                  <a:pt x="343" y="242"/>
                </a:cubicBezTo>
                <a:cubicBezTo>
                  <a:pt x="343" y="242"/>
                  <a:pt x="343" y="241"/>
                  <a:pt x="344" y="241"/>
                </a:cubicBezTo>
                <a:cubicBezTo>
                  <a:pt x="345" y="240"/>
                  <a:pt x="347" y="241"/>
                  <a:pt x="347" y="239"/>
                </a:cubicBezTo>
                <a:cubicBezTo>
                  <a:pt x="343" y="237"/>
                  <a:pt x="338" y="237"/>
                  <a:pt x="335" y="235"/>
                </a:cubicBezTo>
                <a:cubicBezTo>
                  <a:pt x="334" y="237"/>
                  <a:pt x="332" y="239"/>
                  <a:pt x="332" y="241"/>
                </a:cubicBezTo>
                <a:cubicBezTo>
                  <a:pt x="330" y="243"/>
                  <a:pt x="329" y="244"/>
                  <a:pt x="328" y="246"/>
                </a:cubicBezTo>
                <a:cubicBezTo>
                  <a:pt x="327" y="246"/>
                  <a:pt x="328" y="247"/>
                  <a:pt x="328" y="247"/>
                </a:cubicBezTo>
                <a:cubicBezTo>
                  <a:pt x="327" y="247"/>
                  <a:pt x="326" y="248"/>
                  <a:pt x="326" y="248"/>
                </a:cubicBezTo>
                <a:cubicBezTo>
                  <a:pt x="325" y="249"/>
                  <a:pt x="324" y="250"/>
                  <a:pt x="324" y="251"/>
                </a:cubicBezTo>
                <a:cubicBezTo>
                  <a:pt x="325" y="251"/>
                  <a:pt x="326" y="252"/>
                  <a:pt x="327" y="252"/>
                </a:cubicBezTo>
                <a:close/>
                <a:moveTo>
                  <a:pt x="153" y="246"/>
                </a:moveTo>
                <a:cubicBezTo>
                  <a:pt x="154" y="248"/>
                  <a:pt x="150" y="252"/>
                  <a:pt x="154" y="252"/>
                </a:cubicBezTo>
                <a:cubicBezTo>
                  <a:pt x="153" y="249"/>
                  <a:pt x="156" y="247"/>
                  <a:pt x="153" y="246"/>
                </a:cubicBezTo>
                <a:close/>
                <a:moveTo>
                  <a:pt x="138" y="246"/>
                </a:moveTo>
                <a:cubicBezTo>
                  <a:pt x="137" y="249"/>
                  <a:pt x="138" y="251"/>
                  <a:pt x="139" y="252"/>
                </a:cubicBezTo>
                <a:cubicBezTo>
                  <a:pt x="139" y="250"/>
                  <a:pt x="141" y="246"/>
                  <a:pt x="138" y="246"/>
                </a:cubicBezTo>
                <a:close/>
                <a:moveTo>
                  <a:pt x="134" y="246"/>
                </a:moveTo>
                <a:cubicBezTo>
                  <a:pt x="133" y="247"/>
                  <a:pt x="133" y="247"/>
                  <a:pt x="133" y="248"/>
                </a:cubicBezTo>
                <a:cubicBezTo>
                  <a:pt x="133" y="249"/>
                  <a:pt x="133" y="249"/>
                  <a:pt x="134" y="249"/>
                </a:cubicBezTo>
                <a:cubicBezTo>
                  <a:pt x="134" y="250"/>
                  <a:pt x="133" y="253"/>
                  <a:pt x="135" y="252"/>
                </a:cubicBezTo>
                <a:cubicBezTo>
                  <a:pt x="135" y="250"/>
                  <a:pt x="135" y="246"/>
                  <a:pt x="134" y="246"/>
                </a:cubicBezTo>
                <a:close/>
                <a:moveTo>
                  <a:pt x="97" y="250"/>
                </a:moveTo>
                <a:cubicBezTo>
                  <a:pt x="98" y="250"/>
                  <a:pt x="100" y="250"/>
                  <a:pt x="101" y="249"/>
                </a:cubicBezTo>
                <a:cubicBezTo>
                  <a:pt x="98" y="246"/>
                  <a:pt x="94" y="249"/>
                  <a:pt x="94" y="252"/>
                </a:cubicBezTo>
                <a:cubicBezTo>
                  <a:pt x="95" y="252"/>
                  <a:pt x="96" y="251"/>
                  <a:pt x="97" y="250"/>
                </a:cubicBezTo>
                <a:close/>
                <a:moveTo>
                  <a:pt x="148" y="246"/>
                </a:moveTo>
                <a:cubicBezTo>
                  <a:pt x="148" y="248"/>
                  <a:pt x="146" y="252"/>
                  <a:pt x="149" y="251"/>
                </a:cubicBezTo>
                <a:cubicBezTo>
                  <a:pt x="148" y="250"/>
                  <a:pt x="150" y="246"/>
                  <a:pt x="148" y="246"/>
                </a:cubicBezTo>
                <a:close/>
                <a:moveTo>
                  <a:pt x="143" y="245"/>
                </a:moveTo>
                <a:cubicBezTo>
                  <a:pt x="143" y="246"/>
                  <a:pt x="141" y="252"/>
                  <a:pt x="144" y="251"/>
                </a:cubicBezTo>
                <a:cubicBezTo>
                  <a:pt x="144" y="249"/>
                  <a:pt x="145" y="245"/>
                  <a:pt x="143" y="245"/>
                </a:cubicBezTo>
                <a:close/>
                <a:moveTo>
                  <a:pt x="120" y="246"/>
                </a:moveTo>
                <a:cubicBezTo>
                  <a:pt x="120" y="243"/>
                  <a:pt x="118" y="243"/>
                  <a:pt x="116" y="242"/>
                </a:cubicBezTo>
                <a:cubicBezTo>
                  <a:pt x="115" y="243"/>
                  <a:pt x="115" y="246"/>
                  <a:pt x="116" y="247"/>
                </a:cubicBezTo>
                <a:cubicBezTo>
                  <a:pt x="118" y="247"/>
                  <a:pt x="119" y="247"/>
                  <a:pt x="120" y="246"/>
                </a:cubicBezTo>
                <a:close/>
                <a:moveTo>
                  <a:pt x="108" y="244"/>
                </a:moveTo>
                <a:cubicBezTo>
                  <a:pt x="109" y="244"/>
                  <a:pt x="109" y="244"/>
                  <a:pt x="109" y="242"/>
                </a:cubicBezTo>
                <a:cubicBezTo>
                  <a:pt x="106" y="242"/>
                  <a:pt x="104" y="242"/>
                  <a:pt x="104" y="246"/>
                </a:cubicBezTo>
                <a:cubicBezTo>
                  <a:pt x="107" y="246"/>
                  <a:pt x="106" y="244"/>
                  <a:pt x="108" y="244"/>
                </a:cubicBezTo>
                <a:close/>
                <a:moveTo>
                  <a:pt x="16" y="235"/>
                </a:moveTo>
                <a:cubicBezTo>
                  <a:pt x="14" y="235"/>
                  <a:pt x="11" y="238"/>
                  <a:pt x="10" y="238"/>
                </a:cubicBezTo>
                <a:cubicBezTo>
                  <a:pt x="9" y="240"/>
                  <a:pt x="9" y="242"/>
                  <a:pt x="9" y="244"/>
                </a:cubicBezTo>
                <a:cubicBezTo>
                  <a:pt x="10" y="246"/>
                  <a:pt x="11" y="243"/>
                  <a:pt x="12" y="242"/>
                </a:cubicBezTo>
                <a:cubicBezTo>
                  <a:pt x="13" y="241"/>
                  <a:pt x="15" y="241"/>
                  <a:pt x="17" y="241"/>
                </a:cubicBezTo>
                <a:cubicBezTo>
                  <a:pt x="20" y="241"/>
                  <a:pt x="20" y="244"/>
                  <a:pt x="22" y="245"/>
                </a:cubicBezTo>
                <a:cubicBezTo>
                  <a:pt x="23" y="239"/>
                  <a:pt x="20" y="235"/>
                  <a:pt x="16" y="235"/>
                </a:cubicBezTo>
                <a:close/>
                <a:moveTo>
                  <a:pt x="242" y="240"/>
                </a:moveTo>
                <a:cubicBezTo>
                  <a:pt x="240" y="238"/>
                  <a:pt x="236" y="240"/>
                  <a:pt x="238" y="243"/>
                </a:cubicBezTo>
                <a:cubicBezTo>
                  <a:pt x="241" y="244"/>
                  <a:pt x="242" y="242"/>
                  <a:pt x="242" y="240"/>
                </a:cubicBezTo>
                <a:close/>
                <a:moveTo>
                  <a:pt x="127" y="237"/>
                </a:moveTo>
                <a:cubicBezTo>
                  <a:pt x="126" y="238"/>
                  <a:pt x="126" y="241"/>
                  <a:pt x="127" y="242"/>
                </a:cubicBezTo>
                <a:cubicBezTo>
                  <a:pt x="128" y="242"/>
                  <a:pt x="129" y="242"/>
                  <a:pt x="129" y="242"/>
                </a:cubicBezTo>
                <a:cubicBezTo>
                  <a:pt x="131" y="240"/>
                  <a:pt x="130" y="238"/>
                  <a:pt x="127" y="237"/>
                </a:cubicBezTo>
                <a:close/>
                <a:moveTo>
                  <a:pt x="120" y="237"/>
                </a:moveTo>
                <a:cubicBezTo>
                  <a:pt x="117" y="236"/>
                  <a:pt x="116" y="236"/>
                  <a:pt x="113" y="237"/>
                </a:cubicBezTo>
                <a:cubicBezTo>
                  <a:pt x="113" y="239"/>
                  <a:pt x="113" y="240"/>
                  <a:pt x="114" y="241"/>
                </a:cubicBezTo>
                <a:cubicBezTo>
                  <a:pt x="115" y="238"/>
                  <a:pt x="120" y="240"/>
                  <a:pt x="120" y="237"/>
                </a:cubicBezTo>
                <a:close/>
                <a:moveTo>
                  <a:pt x="261" y="232"/>
                </a:moveTo>
                <a:cubicBezTo>
                  <a:pt x="262" y="230"/>
                  <a:pt x="263" y="229"/>
                  <a:pt x="264" y="229"/>
                </a:cubicBezTo>
                <a:cubicBezTo>
                  <a:pt x="265" y="228"/>
                  <a:pt x="264" y="227"/>
                  <a:pt x="264" y="227"/>
                </a:cubicBezTo>
                <a:cubicBezTo>
                  <a:pt x="264" y="227"/>
                  <a:pt x="265" y="227"/>
                  <a:pt x="265" y="227"/>
                </a:cubicBezTo>
                <a:cubicBezTo>
                  <a:pt x="265" y="227"/>
                  <a:pt x="265" y="226"/>
                  <a:pt x="265" y="225"/>
                </a:cubicBezTo>
                <a:cubicBezTo>
                  <a:pt x="265" y="225"/>
                  <a:pt x="266" y="224"/>
                  <a:pt x="267" y="224"/>
                </a:cubicBezTo>
                <a:cubicBezTo>
                  <a:pt x="267" y="223"/>
                  <a:pt x="268" y="219"/>
                  <a:pt x="268" y="219"/>
                </a:cubicBezTo>
                <a:cubicBezTo>
                  <a:pt x="268" y="218"/>
                  <a:pt x="269" y="218"/>
                  <a:pt x="269" y="218"/>
                </a:cubicBezTo>
                <a:cubicBezTo>
                  <a:pt x="270" y="215"/>
                  <a:pt x="270" y="211"/>
                  <a:pt x="271" y="207"/>
                </a:cubicBezTo>
                <a:cubicBezTo>
                  <a:pt x="271" y="203"/>
                  <a:pt x="270" y="196"/>
                  <a:pt x="268" y="195"/>
                </a:cubicBezTo>
                <a:cubicBezTo>
                  <a:pt x="268" y="195"/>
                  <a:pt x="269" y="193"/>
                  <a:pt x="268" y="192"/>
                </a:cubicBezTo>
                <a:cubicBezTo>
                  <a:pt x="268" y="191"/>
                  <a:pt x="267" y="191"/>
                  <a:pt x="267" y="190"/>
                </a:cubicBezTo>
                <a:cubicBezTo>
                  <a:pt x="267" y="189"/>
                  <a:pt x="265" y="187"/>
                  <a:pt x="264" y="186"/>
                </a:cubicBezTo>
                <a:cubicBezTo>
                  <a:pt x="264" y="185"/>
                  <a:pt x="263" y="184"/>
                  <a:pt x="263" y="185"/>
                </a:cubicBezTo>
                <a:cubicBezTo>
                  <a:pt x="264" y="187"/>
                  <a:pt x="264" y="189"/>
                  <a:pt x="265" y="191"/>
                </a:cubicBezTo>
                <a:cubicBezTo>
                  <a:pt x="265" y="191"/>
                  <a:pt x="266" y="191"/>
                  <a:pt x="266" y="191"/>
                </a:cubicBezTo>
                <a:cubicBezTo>
                  <a:pt x="267" y="192"/>
                  <a:pt x="266" y="194"/>
                  <a:pt x="267" y="194"/>
                </a:cubicBezTo>
                <a:cubicBezTo>
                  <a:pt x="267" y="195"/>
                  <a:pt x="267" y="196"/>
                  <a:pt x="267" y="196"/>
                </a:cubicBezTo>
                <a:cubicBezTo>
                  <a:pt x="269" y="201"/>
                  <a:pt x="269" y="210"/>
                  <a:pt x="267" y="215"/>
                </a:cubicBezTo>
                <a:cubicBezTo>
                  <a:pt x="267" y="216"/>
                  <a:pt x="266" y="217"/>
                  <a:pt x="266" y="219"/>
                </a:cubicBezTo>
                <a:cubicBezTo>
                  <a:pt x="265" y="221"/>
                  <a:pt x="263" y="224"/>
                  <a:pt x="263" y="225"/>
                </a:cubicBezTo>
                <a:cubicBezTo>
                  <a:pt x="262" y="227"/>
                  <a:pt x="261" y="228"/>
                  <a:pt x="260" y="229"/>
                </a:cubicBezTo>
                <a:cubicBezTo>
                  <a:pt x="260" y="229"/>
                  <a:pt x="260" y="230"/>
                  <a:pt x="259" y="231"/>
                </a:cubicBezTo>
                <a:cubicBezTo>
                  <a:pt x="259" y="231"/>
                  <a:pt x="258" y="231"/>
                  <a:pt x="258" y="232"/>
                </a:cubicBezTo>
                <a:cubicBezTo>
                  <a:pt x="257" y="232"/>
                  <a:pt x="258" y="234"/>
                  <a:pt x="257" y="234"/>
                </a:cubicBezTo>
                <a:cubicBezTo>
                  <a:pt x="255" y="236"/>
                  <a:pt x="252" y="238"/>
                  <a:pt x="251" y="240"/>
                </a:cubicBezTo>
                <a:cubicBezTo>
                  <a:pt x="255" y="239"/>
                  <a:pt x="260" y="234"/>
                  <a:pt x="261" y="232"/>
                </a:cubicBezTo>
                <a:close/>
                <a:moveTo>
                  <a:pt x="151" y="236"/>
                </a:moveTo>
                <a:cubicBezTo>
                  <a:pt x="148" y="235"/>
                  <a:pt x="147" y="237"/>
                  <a:pt x="147" y="239"/>
                </a:cubicBezTo>
                <a:cubicBezTo>
                  <a:pt x="150" y="242"/>
                  <a:pt x="153" y="238"/>
                  <a:pt x="151" y="236"/>
                </a:cubicBezTo>
                <a:close/>
                <a:moveTo>
                  <a:pt x="138" y="240"/>
                </a:moveTo>
                <a:cubicBezTo>
                  <a:pt x="139" y="240"/>
                  <a:pt x="140" y="240"/>
                  <a:pt x="141" y="239"/>
                </a:cubicBezTo>
                <a:cubicBezTo>
                  <a:pt x="141" y="236"/>
                  <a:pt x="140" y="235"/>
                  <a:pt x="138" y="235"/>
                </a:cubicBezTo>
                <a:cubicBezTo>
                  <a:pt x="136" y="237"/>
                  <a:pt x="136" y="238"/>
                  <a:pt x="138" y="240"/>
                </a:cubicBezTo>
                <a:close/>
                <a:moveTo>
                  <a:pt x="321" y="237"/>
                </a:moveTo>
                <a:cubicBezTo>
                  <a:pt x="322" y="233"/>
                  <a:pt x="325" y="229"/>
                  <a:pt x="325" y="224"/>
                </a:cubicBezTo>
                <a:cubicBezTo>
                  <a:pt x="325" y="222"/>
                  <a:pt x="324" y="221"/>
                  <a:pt x="324" y="219"/>
                </a:cubicBezTo>
                <a:cubicBezTo>
                  <a:pt x="324" y="218"/>
                  <a:pt x="324" y="218"/>
                  <a:pt x="324" y="218"/>
                </a:cubicBezTo>
                <a:cubicBezTo>
                  <a:pt x="323" y="216"/>
                  <a:pt x="324" y="212"/>
                  <a:pt x="321" y="212"/>
                </a:cubicBezTo>
                <a:cubicBezTo>
                  <a:pt x="321" y="215"/>
                  <a:pt x="320" y="221"/>
                  <a:pt x="319" y="222"/>
                </a:cubicBezTo>
                <a:cubicBezTo>
                  <a:pt x="318" y="222"/>
                  <a:pt x="319" y="225"/>
                  <a:pt x="319" y="225"/>
                </a:cubicBezTo>
                <a:cubicBezTo>
                  <a:pt x="319" y="226"/>
                  <a:pt x="318" y="226"/>
                  <a:pt x="318" y="226"/>
                </a:cubicBezTo>
                <a:cubicBezTo>
                  <a:pt x="317" y="228"/>
                  <a:pt x="318" y="230"/>
                  <a:pt x="317" y="231"/>
                </a:cubicBezTo>
                <a:cubicBezTo>
                  <a:pt x="317" y="231"/>
                  <a:pt x="316" y="232"/>
                  <a:pt x="315" y="233"/>
                </a:cubicBezTo>
                <a:cubicBezTo>
                  <a:pt x="315" y="233"/>
                  <a:pt x="315" y="234"/>
                  <a:pt x="315" y="235"/>
                </a:cubicBezTo>
                <a:cubicBezTo>
                  <a:pt x="314" y="236"/>
                  <a:pt x="314" y="237"/>
                  <a:pt x="314" y="237"/>
                </a:cubicBezTo>
                <a:cubicBezTo>
                  <a:pt x="314" y="238"/>
                  <a:pt x="313" y="237"/>
                  <a:pt x="313" y="238"/>
                </a:cubicBezTo>
                <a:cubicBezTo>
                  <a:pt x="313" y="238"/>
                  <a:pt x="314" y="238"/>
                  <a:pt x="314" y="239"/>
                </a:cubicBezTo>
                <a:cubicBezTo>
                  <a:pt x="317" y="240"/>
                  <a:pt x="318" y="238"/>
                  <a:pt x="321" y="237"/>
                </a:cubicBezTo>
                <a:close/>
                <a:moveTo>
                  <a:pt x="287" y="233"/>
                </a:moveTo>
                <a:cubicBezTo>
                  <a:pt x="288" y="232"/>
                  <a:pt x="289" y="232"/>
                  <a:pt x="289" y="231"/>
                </a:cubicBezTo>
                <a:cubicBezTo>
                  <a:pt x="290" y="231"/>
                  <a:pt x="291" y="231"/>
                  <a:pt x="291" y="231"/>
                </a:cubicBezTo>
                <a:cubicBezTo>
                  <a:pt x="292" y="230"/>
                  <a:pt x="292" y="229"/>
                  <a:pt x="293" y="229"/>
                </a:cubicBezTo>
                <a:cubicBezTo>
                  <a:pt x="293" y="228"/>
                  <a:pt x="295" y="228"/>
                  <a:pt x="295" y="227"/>
                </a:cubicBezTo>
                <a:cubicBezTo>
                  <a:pt x="296" y="226"/>
                  <a:pt x="295" y="225"/>
                  <a:pt x="296" y="224"/>
                </a:cubicBezTo>
                <a:cubicBezTo>
                  <a:pt x="296" y="223"/>
                  <a:pt x="297" y="223"/>
                  <a:pt x="298" y="222"/>
                </a:cubicBezTo>
                <a:cubicBezTo>
                  <a:pt x="298" y="221"/>
                  <a:pt x="298" y="222"/>
                  <a:pt x="298" y="221"/>
                </a:cubicBezTo>
                <a:cubicBezTo>
                  <a:pt x="299" y="219"/>
                  <a:pt x="299" y="216"/>
                  <a:pt x="301" y="215"/>
                </a:cubicBezTo>
                <a:cubicBezTo>
                  <a:pt x="301" y="214"/>
                  <a:pt x="300" y="213"/>
                  <a:pt x="300" y="214"/>
                </a:cubicBezTo>
                <a:cubicBezTo>
                  <a:pt x="297" y="220"/>
                  <a:pt x="293" y="225"/>
                  <a:pt x="288" y="229"/>
                </a:cubicBezTo>
                <a:cubicBezTo>
                  <a:pt x="287" y="230"/>
                  <a:pt x="286" y="231"/>
                  <a:pt x="285" y="232"/>
                </a:cubicBezTo>
                <a:cubicBezTo>
                  <a:pt x="283" y="232"/>
                  <a:pt x="282" y="232"/>
                  <a:pt x="281" y="233"/>
                </a:cubicBezTo>
                <a:cubicBezTo>
                  <a:pt x="281" y="233"/>
                  <a:pt x="281" y="233"/>
                  <a:pt x="280" y="233"/>
                </a:cubicBezTo>
                <a:cubicBezTo>
                  <a:pt x="280" y="233"/>
                  <a:pt x="280" y="233"/>
                  <a:pt x="280" y="233"/>
                </a:cubicBezTo>
                <a:cubicBezTo>
                  <a:pt x="279" y="233"/>
                  <a:pt x="279" y="234"/>
                  <a:pt x="279" y="234"/>
                </a:cubicBezTo>
                <a:cubicBezTo>
                  <a:pt x="277" y="235"/>
                  <a:pt x="274" y="234"/>
                  <a:pt x="273" y="237"/>
                </a:cubicBezTo>
                <a:cubicBezTo>
                  <a:pt x="278" y="236"/>
                  <a:pt x="284" y="235"/>
                  <a:pt x="287" y="233"/>
                </a:cubicBezTo>
                <a:close/>
                <a:moveTo>
                  <a:pt x="76" y="233"/>
                </a:moveTo>
                <a:cubicBezTo>
                  <a:pt x="77" y="233"/>
                  <a:pt x="78" y="231"/>
                  <a:pt x="79" y="231"/>
                </a:cubicBezTo>
                <a:cubicBezTo>
                  <a:pt x="80" y="231"/>
                  <a:pt x="79" y="230"/>
                  <a:pt x="80" y="230"/>
                </a:cubicBezTo>
                <a:cubicBezTo>
                  <a:pt x="82" y="229"/>
                  <a:pt x="84" y="228"/>
                  <a:pt x="85" y="226"/>
                </a:cubicBezTo>
                <a:cubicBezTo>
                  <a:pt x="86" y="226"/>
                  <a:pt x="87" y="225"/>
                  <a:pt x="86" y="224"/>
                </a:cubicBezTo>
                <a:cubicBezTo>
                  <a:pt x="86" y="226"/>
                  <a:pt x="82" y="226"/>
                  <a:pt x="82" y="224"/>
                </a:cubicBezTo>
                <a:cubicBezTo>
                  <a:pt x="83" y="221"/>
                  <a:pt x="87" y="221"/>
                  <a:pt x="88" y="218"/>
                </a:cubicBezTo>
                <a:cubicBezTo>
                  <a:pt x="86" y="218"/>
                  <a:pt x="83" y="221"/>
                  <a:pt x="82" y="219"/>
                </a:cubicBezTo>
                <a:cubicBezTo>
                  <a:pt x="82" y="217"/>
                  <a:pt x="84" y="216"/>
                  <a:pt x="86" y="216"/>
                </a:cubicBezTo>
                <a:cubicBezTo>
                  <a:pt x="86" y="215"/>
                  <a:pt x="87" y="214"/>
                  <a:pt x="87" y="214"/>
                </a:cubicBezTo>
                <a:cubicBezTo>
                  <a:pt x="88" y="214"/>
                  <a:pt x="89" y="214"/>
                  <a:pt x="89" y="214"/>
                </a:cubicBezTo>
                <a:cubicBezTo>
                  <a:pt x="89" y="214"/>
                  <a:pt x="89" y="212"/>
                  <a:pt x="88" y="212"/>
                </a:cubicBezTo>
                <a:cubicBezTo>
                  <a:pt x="87" y="213"/>
                  <a:pt x="84" y="215"/>
                  <a:pt x="83" y="213"/>
                </a:cubicBezTo>
                <a:cubicBezTo>
                  <a:pt x="84" y="210"/>
                  <a:pt x="88" y="210"/>
                  <a:pt x="89" y="207"/>
                </a:cubicBezTo>
                <a:cubicBezTo>
                  <a:pt x="87" y="206"/>
                  <a:pt x="87" y="208"/>
                  <a:pt x="86" y="207"/>
                </a:cubicBezTo>
                <a:cubicBezTo>
                  <a:pt x="86" y="203"/>
                  <a:pt x="90" y="205"/>
                  <a:pt x="90" y="202"/>
                </a:cubicBezTo>
                <a:cubicBezTo>
                  <a:pt x="89" y="202"/>
                  <a:pt x="87" y="202"/>
                  <a:pt x="87" y="201"/>
                </a:cubicBezTo>
                <a:cubicBezTo>
                  <a:pt x="88" y="199"/>
                  <a:pt x="90" y="200"/>
                  <a:pt x="90" y="198"/>
                </a:cubicBezTo>
                <a:cubicBezTo>
                  <a:pt x="89" y="197"/>
                  <a:pt x="89" y="198"/>
                  <a:pt x="88" y="198"/>
                </a:cubicBezTo>
                <a:cubicBezTo>
                  <a:pt x="87" y="199"/>
                  <a:pt x="88" y="199"/>
                  <a:pt x="87" y="199"/>
                </a:cubicBezTo>
                <a:cubicBezTo>
                  <a:pt x="86" y="200"/>
                  <a:pt x="84" y="200"/>
                  <a:pt x="83" y="200"/>
                </a:cubicBezTo>
                <a:cubicBezTo>
                  <a:pt x="82" y="201"/>
                  <a:pt x="78" y="206"/>
                  <a:pt x="78" y="207"/>
                </a:cubicBezTo>
                <a:cubicBezTo>
                  <a:pt x="77" y="207"/>
                  <a:pt x="77" y="207"/>
                  <a:pt x="77" y="207"/>
                </a:cubicBezTo>
                <a:cubicBezTo>
                  <a:pt x="75" y="211"/>
                  <a:pt x="75" y="215"/>
                  <a:pt x="74" y="219"/>
                </a:cubicBezTo>
                <a:cubicBezTo>
                  <a:pt x="74" y="220"/>
                  <a:pt x="74" y="220"/>
                  <a:pt x="73" y="221"/>
                </a:cubicBezTo>
                <a:cubicBezTo>
                  <a:pt x="73" y="226"/>
                  <a:pt x="72" y="231"/>
                  <a:pt x="72" y="236"/>
                </a:cubicBezTo>
                <a:cubicBezTo>
                  <a:pt x="74" y="236"/>
                  <a:pt x="75" y="233"/>
                  <a:pt x="76" y="233"/>
                </a:cubicBezTo>
                <a:close/>
                <a:moveTo>
                  <a:pt x="39" y="231"/>
                </a:moveTo>
                <a:cubicBezTo>
                  <a:pt x="35" y="228"/>
                  <a:pt x="26" y="230"/>
                  <a:pt x="27" y="236"/>
                </a:cubicBezTo>
                <a:cubicBezTo>
                  <a:pt x="32" y="235"/>
                  <a:pt x="36" y="234"/>
                  <a:pt x="39" y="231"/>
                </a:cubicBezTo>
                <a:close/>
                <a:moveTo>
                  <a:pt x="352" y="234"/>
                </a:moveTo>
                <a:cubicBezTo>
                  <a:pt x="354" y="233"/>
                  <a:pt x="350" y="233"/>
                  <a:pt x="351" y="231"/>
                </a:cubicBezTo>
                <a:cubicBezTo>
                  <a:pt x="353" y="230"/>
                  <a:pt x="356" y="232"/>
                  <a:pt x="356" y="230"/>
                </a:cubicBezTo>
                <a:cubicBezTo>
                  <a:pt x="351" y="227"/>
                  <a:pt x="342" y="230"/>
                  <a:pt x="339" y="233"/>
                </a:cubicBezTo>
                <a:cubicBezTo>
                  <a:pt x="343" y="234"/>
                  <a:pt x="348" y="236"/>
                  <a:pt x="352" y="234"/>
                </a:cubicBezTo>
                <a:close/>
                <a:moveTo>
                  <a:pt x="250" y="232"/>
                </a:moveTo>
                <a:cubicBezTo>
                  <a:pt x="249" y="232"/>
                  <a:pt x="248" y="232"/>
                  <a:pt x="247" y="232"/>
                </a:cubicBezTo>
                <a:cubicBezTo>
                  <a:pt x="247" y="234"/>
                  <a:pt x="247" y="235"/>
                  <a:pt x="250" y="235"/>
                </a:cubicBezTo>
                <a:cubicBezTo>
                  <a:pt x="250" y="234"/>
                  <a:pt x="250" y="233"/>
                  <a:pt x="250" y="232"/>
                </a:cubicBezTo>
                <a:close/>
                <a:moveTo>
                  <a:pt x="130" y="233"/>
                </a:moveTo>
                <a:cubicBezTo>
                  <a:pt x="130" y="231"/>
                  <a:pt x="128" y="231"/>
                  <a:pt x="126" y="231"/>
                </a:cubicBezTo>
                <a:cubicBezTo>
                  <a:pt x="125" y="232"/>
                  <a:pt x="124" y="233"/>
                  <a:pt x="124" y="234"/>
                </a:cubicBezTo>
                <a:cubicBezTo>
                  <a:pt x="126" y="236"/>
                  <a:pt x="127" y="233"/>
                  <a:pt x="130" y="233"/>
                </a:cubicBezTo>
                <a:close/>
                <a:moveTo>
                  <a:pt x="229" y="221"/>
                </a:moveTo>
                <a:cubicBezTo>
                  <a:pt x="227" y="225"/>
                  <a:pt x="226" y="232"/>
                  <a:pt x="229" y="234"/>
                </a:cubicBezTo>
                <a:cubicBezTo>
                  <a:pt x="231" y="231"/>
                  <a:pt x="232" y="223"/>
                  <a:pt x="229" y="221"/>
                </a:cubicBezTo>
                <a:close/>
                <a:moveTo>
                  <a:pt x="109" y="220"/>
                </a:moveTo>
                <a:cubicBezTo>
                  <a:pt x="109" y="220"/>
                  <a:pt x="109" y="219"/>
                  <a:pt x="108" y="219"/>
                </a:cubicBezTo>
                <a:cubicBezTo>
                  <a:pt x="109" y="219"/>
                  <a:pt x="109" y="218"/>
                  <a:pt x="111" y="218"/>
                </a:cubicBezTo>
                <a:cubicBezTo>
                  <a:pt x="111" y="219"/>
                  <a:pt x="111" y="220"/>
                  <a:pt x="112" y="220"/>
                </a:cubicBezTo>
                <a:cubicBezTo>
                  <a:pt x="112" y="220"/>
                  <a:pt x="112" y="219"/>
                  <a:pt x="112" y="219"/>
                </a:cubicBezTo>
                <a:cubicBezTo>
                  <a:pt x="114" y="220"/>
                  <a:pt x="114" y="218"/>
                  <a:pt x="115" y="218"/>
                </a:cubicBezTo>
                <a:cubicBezTo>
                  <a:pt x="116" y="218"/>
                  <a:pt x="117" y="219"/>
                  <a:pt x="117" y="219"/>
                </a:cubicBezTo>
                <a:cubicBezTo>
                  <a:pt x="118" y="219"/>
                  <a:pt x="117" y="216"/>
                  <a:pt x="119" y="217"/>
                </a:cubicBezTo>
                <a:cubicBezTo>
                  <a:pt x="119" y="219"/>
                  <a:pt x="119" y="218"/>
                  <a:pt x="121" y="218"/>
                </a:cubicBezTo>
                <a:cubicBezTo>
                  <a:pt x="121" y="218"/>
                  <a:pt x="122" y="219"/>
                  <a:pt x="122" y="219"/>
                </a:cubicBezTo>
                <a:cubicBezTo>
                  <a:pt x="123" y="217"/>
                  <a:pt x="123" y="217"/>
                  <a:pt x="125" y="218"/>
                </a:cubicBezTo>
                <a:cubicBezTo>
                  <a:pt x="125" y="215"/>
                  <a:pt x="122" y="211"/>
                  <a:pt x="121" y="211"/>
                </a:cubicBezTo>
                <a:cubicBezTo>
                  <a:pt x="120" y="211"/>
                  <a:pt x="120" y="210"/>
                  <a:pt x="120" y="210"/>
                </a:cubicBezTo>
                <a:cubicBezTo>
                  <a:pt x="116" y="208"/>
                  <a:pt x="109" y="211"/>
                  <a:pt x="108" y="211"/>
                </a:cubicBezTo>
                <a:cubicBezTo>
                  <a:pt x="107" y="212"/>
                  <a:pt x="106" y="212"/>
                  <a:pt x="106" y="212"/>
                </a:cubicBezTo>
                <a:cubicBezTo>
                  <a:pt x="106" y="212"/>
                  <a:pt x="105" y="212"/>
                  <a:pt x="104" y="212"/>
                </a:cubicBezTo>
                <a:cubicBezTo>
                  <a:pt x="104" y="212"/>
                  <a:pt x="104" y="213"/>
                  <a:pt x="104" y="213"/>
                </a:cubicBezTo>
                <a:cubicBezTo>
                  <a:pt x="104" y="213"/>
                  <a:pt x="103" y="213"/>
                  <a:pt x="103" y="213"/>
                </a:cubicBezTo>
                <a:cubicBezTo>
                  <a:pt x="103" y="213"/>
                  <a:pt x="101" y="215"/>
                  <a:pt x="100" y="216"/>
                </a:cubicBezTo>
                <a:cubicBezTo>
                  <a:pt x="99" y="217"/>
                  <a:pt x="98" y="218"/>
                  <a:pt x="98" y="220"/>
                </a:cubicBezTo>
                <a:cubicBezTo>
                  <a:pt x="98" y="220"/>
                  <a:pt x="96" y="220"/>
                  <a:pt x="96" y="221"/>
                </a:cubicBezTo>
                <a:cubicBezTo>
                  <a:pt x="96" y="222"/>
                  <a:pt x="95" y="222"/>
                  <a:pt x="95" y="222"/>
                </a:cubicBezTo>
                <a:cubicBezTo>
                  <a:pt x="95" y="225"/>
                  <a:pt x="96" y="228"/>
                  <a:pt x="96" y="229"/>
                </a:cubicBezTo>
                <a:cubicBezTo>
                  <a:pt x="97" y="230"/>
                  <a:pt x="97" y="233"/>
                  <a:pt x="99" y="233"/>
                </a:cubicBezTo>
                <a:cubicBezTo>
                  <a:pt x="99" y="231"/>
                  <a:pt x="98" y="230"/>
                  <a:pt x="98" y="229"/>
                </a:cubicBezTo>
                <a:cubicBezTo>
                  <a:pt x="99" y="228"/>
                  <a:pt x="101" y="227"/>
                  <a:pt x="102" y="226"/>
                </a:cubicBezTo>
                <a:cubicBezTo>
                  <a:pt x="102" y="226"/>
                  <a:pt x="102" y="225"/>
                  <a:pt x="102" y="224"/>
                </a:cubicBezTo>
                <a:cubicBezTo>
                  <a:pt x="102" y="224"/>
                  <a:pt x="103" y="225"/>
                  <a:pt x="103" y="224"/>
                </a:cubicBezTo>
                <a:cubicBezTo>
                  <a:pt x="105" y="223"/>
                  <a:pt x="103" y="221"/>
                  <a:pt x="106" y="222"/>
                </a:cubicBezTo>
                <a:cubicBezTo>
                  <a:pt x="106" y="221"/>
                  <a:pt x="106" y="219"/>
                  <a:pt x="107" y="219"/>
                </a:cubicBezTo>
                <a:cubicBezTo>
                  <a:pt x="108" y="218"/>
                  <a:pt x="108" y="223"/>
                  <a:pt x="109" y="220"/>
                </a:cubicBezTo>
                <a:close/>
                <a:moveTo>
                  <a:pt x="23" y="233"/>
                </a:moveTo>
                <a:cubicBezTo>
                  <a:pt x="25" y="227"/>
                  <a:pt x="32" y="225"/>
                  <a:pt x="41" y="226"/>
                </a:cubicBezTo>
                <a:cubicBezTo>
                  <a:pt x="42" y="219"/>
                  <a:pt x="36" y="219"/>
                  <a:pt x="35" y="213"/>
                </a:cubicBezTo>
                <a:cubicBezTo>
                  <a:pt x="33" y="213"/>
                  <a:pt x="34" y="216"/>
                  <a:pt x="31" y="216"/>
                </a:cubicBezTo>
                <a:cubicBezTo>
                  <a:pt x="30" y="218"/>
                  <a:pt x="27" y="220"/>
                  <a:pt x="26" y="221"/>
                </a:cubicBezTo>
                <a:cubicBezTo>
                  <a:pt x="25" y="221"/>
                  <a:pt x="26" y="223"/>
                  <a:pt x="26" y="223"/>
                </a:cubicBezTo>
                <a:cubicBezTo>
                  <a:pt x="25" y="224"/>
                  <a:pt x="23" y="224"/>
                  <a:pt x="22" y="225"/>
                </a:cubicBezTo>
                <a:cubicBezTo>
                  <a:pt x="21" y="227"/>
                  <a:pt x="19" y="229"/>
                  <a:pt x="17" y="231"/>
                </a:cubicBezTo>
                <a:cubicBezTo>
                  <a:pt x="19" y="232"/>
                  <a:pt x="21" y="233"/>
                  <a:pt x="23" y="233"/>
                </a:cubicBezTo>
                <a:close/>
                <a:moveTo>
                  <a:pt x="138" y="229"/>
                </a:moveTo>
                <a:cubicBezTo>
                  <a:pt x="138" y="230"/>
                  <a:pt x="135" y="230"/>
                  <a:pt x="136" y="233"/>
                </a:cubicBezTo>
                <a:cubicBezTo>
                  <a:pt x="138" y="232"/>
                  <a:pt x="141" y="231"/>
                  <a:pt x="142" y="233"/>
                </a:cubicBezTo>
                <a:cubicBezTo>
                  <a:pt x="142" y="230"/>
                  <a:pt x="141" y="229"/>
                  <a:pt x="138" y="229"/>
                </a:cubicBezTo>
                <a:close/>
                <a:moveTo>
                  <a:pt x="147" y="231"/>
                </a:moveTo>
                <a:cubicBezTo>
                  <a:pt x="151" y="231"/>
                  <a:pt x="154" y="231"/>
                  <a:pt x="156" y="232"/>
                </a:cubicBezTo>
                <a:cubicBezTo>
                  <a:pt x="157" y="226"/>
                  <a:pt x="147" y="227"/>
                  <a:pt x="147" y="231"/>
                </a:cubicBezTo>
                <a:close/>
                <a:moveTo>
                  <a:pt x="224" y="227"/>
                </a:moveTo>
                <a:cubicBezTo>
                  <a:pt x="224" y="226"/>
                  <a:pt x="225" y="224"/>
                  <a:pt x="224" y="224"/>
                </a:cubicBezTo>
                <a:cubicBezTo>
                  <a:pt x="222" y="225"/>
                  <a:pt x="222" y="226"/>
                  <a:pt x="221" y="227"/>
                </a:cubicBezTo>
                <a:cubicBezTo>
                  <a:pt x="221" y="227"/>
                  <a:pt x="221" y="227"/>
                  <a:pt x="220" y="227"/>
                </a:cubicBezTo>
                <a:cubicBezTo>
                  <a:pt x="220" y="227"/>
                  <a:pt x="221" y="228"/>
                  <a:pt x="220" y="229"/>
                </a:cubicBezTo>
                <a:cubicBezTo>
                  <a:pt x="220" y="229"/>
                  <a:pt x="219" y="230"/>
                  <a:pt x="220" y="231"/>
                </a:cubicBezTo>
                <a:cubicBezTo>
                  <a:pt x="222" y="231"/>
                  <a:pt x="223" y="228"/>
                  <a:pt x="224" y="227"/>
                </a:cubicBezTo>
                <a:close/>
                <a:moveTo>
                  <a:pt x="341" y="229"/>
                </a:moveTo>
                <a:cubicBezTo>
                  <a:pt x="341" y="229"/>
                  <a:pt x="342" y="228"/>
                  <a:pt x="342" y="228"/>
                </a:cubicBezTo>
                <a:cubicBezTo>
                  <a:pt x="342" y="228"/>
                  <a:pt x="343" y="228"/>
                  <a:pt x="343" y="228"/>
                </a:cubicBezTo>
                <a:cubicBezTo>
                  <a:pt x="344" y="228"/>
                  <a:pt x="343" y="227"/>
                  <a:pt x="344" y="227"/>
                </a:cubicBezTo>
                <a:cubicBezTo>
                  <a:pt x="349" y="225"/>
                  <a:pt x="355" y="226"/>
                  <a:pt x="360" y="228"/>
                </a:cubicBezTo>
                <a:cubicBezTo>
                  <a:pt x="362" y="221"/>
                  <a:pt x="367" y="217"/>
                  <a:pt x="368" y="210"/>
                </a:cubicBezTo>
                <a:cubicBezTo>
                  <a:pt x="368" y="209"/>
                  <a:pt x="368" y="209"/>
                  <a:pt x="367" y="209"/>
                </a:cubicBezTo>
                <a:cubicBezTo>
                  <a:pt x="367" y="210"/>
                  <a:pt x="367" y="210"/>
                  <a:pt x="367" y="211"/>
                </a:cubicBezTo>
                <a:cubicBezTo>
                  <a:pt x="363" y="213"/>
                  <a:pt x="361" y="215"/>
                  <a:pt x="358" y="216"/>
                </a:cubicBezTo>
                <a:cubicBezTo>
                  <a:pt x="355" y="217"/>
                  <a:pt x="354" y="217"/>
                  <a:pt x="352" y="217"/>
                </a:cubicBezTo>
                <a:cubicBezTo>
                  <a:pt x="351" y="217"/>
                  <a:pt x="351" y="218"/>
                  <a:pt x="351" y="218"/>
                </a:cubicBezTo>
                <a:cubicBezTo>
                  <a:pt x="350" y="218"/>
                  <a:pt x="351" y="217"/>
                  <a:pt x="350" y="217"/>
                </a:cubicBezTo>
                <a:cubicBezTo>
                  <a:pt x="350" y="217"/>
                  <a:pt x="349" y="218"/>
                  <a:pt x="349" y="218"/>
                </a:cubicBezTo>
                <a:cubicBezTo>
                  <a:pt x="346" y="218"/>
                  <a:pt x="345" y="218"/>
                  <a:pt x="344" y="219"/>
                </a:cubicBezTo>
                <a:cubicBezTo>
                  <a:pt x="342" y="220"/>
                  <a:pt x="340" y="221"/>
                  <a:pt x="339" y="221"/>
                </a:cubicBezTo>
                <a:cubicBezTo>
                  <a:pt x="339" y="225"/>
                  <a:pt x="338" y="226"/>
                  <a:pt x="337" y="229"/>
                </a:cubicBezTo>
                <a:cubicBezTo>
                  <a:pt x="337" y="230"/>
                  <a:pt x="338" y="230"/>
                  <a:pt x="339" y="230"/>
                </a:cubicBezTo>
                <a:cubicBezTo>
                  <a:pt x="339" y="229"/>
                  <a:pt x="340" y="230"/>
                  <a:pt x="341" y="229"/>
                </a:cubicBezTo>
                <a:close/>
                <a:moveTo>
                  <a:pt x="21" y="222"/>
                </a:moveTo>
                <a:cubicBezTo>
                  <a:pt x="19" y="222"/>
                  <a:pt x="16" y="224"/>
                  <a:pt x="17" y="220"/>
                </a:cubicBezTo>
                <a:cubicBezTo>
                  <a:pt x="16" y="220"/>
                  <a:pt x="15" y="220"/>
                  <a:pt x="15" y="220"/>
                </a:cubicBezTo>
                <a:cubicBezTo>
                  <a:pt x="14" y="221"/>
                  <a:pt x="14" y="221"/>
                  <a:pt x="14" y="221"/>
                </a:cubicBezTo>
                <a:cubicBezTo>
                  <a:pt x="12" y="222"/>
                  <a:pt x="11" y="222"/>
                  <a:pt x="10" y="223"/>
                </a:cubicBezTo>
                <a:cubicBezTo>
                  <a:pt x="10" y="223"/>
                  <a:pt x="9" y="224"/>
                  <a:pt x="8" y="224"/>
                </a:cubicBezTo>
                <a:cubicBezTo>
                  <a:pt x="8" y="225"/>
                  <a:pt x="8" y="225"/>
                  <a:pt x="8" y="225"/>
                </a:cubicBezTo>
                <a:cubicBezTo>
                  <a:pt x="7" y="227"/>
                  <a:pt x="6" y="229"/>
                  <a:pt x="5" y="230"/>
                </a:cubicBezTo>
                <a:cubicBezTo>
                  <a:pt x="13" y="230"/>
                  <a:pt x="17" y="226"/>
                  <a:pt x="21" y="222"/>
                </a:cubicBezTo>
                <a:close/>
                <a:moveTo>
                  <a:pt x="237" y="224"/>
                </a:moveTo>
                <a:cubicBezTo>
                  <a:pt x="236" y="224"/>
                  <a:pt x="235" y="220"/>
                  <a:pt x="233" y="223"/>
                </a:cubicBezTo>
                <a:cubicBezTo>
                  <a:pt x="235" y="225"/>
                  <a:pt x="237" y="228"/>
                  <a:pt x="241" y="229"/>
                </a:cubicBezTo>
                <a:cubicBezTo>
                  <a:pt x="241" y="227"/>
                  <a:pt x="239" y="225"/>
                  <a:pt x="237" y="224"/>
                </a:cubicBezTo>
                <a:close/>
                <a:moveTo>
                  <a:pt x="131" y="225"/>
                </a:moveTo>
                <a:cubicBezTo>
                  <a:pt x="132" y="223"/>
                  <a:pt x="130" y="220"/>
                  <a:pt x="130" y="220"/>
                </a:cubicBezTo>
                <a:cubicBezTo>
                  <a:pt x="130" y="217"/>
                  <a:pt x="130" y="216"/>
                  <a:pt x="129" y="216"/>
                </a:cubicBezTo>
                <a:cubicBezTo>
                  <a:pt x="129" y="213"/>
                  <a:pt x="130" y="212"/>
                  <a:pt x="128" y="212"/>
                </a:cubicBezTo>
                <a:cubicBezTo>
                  <a:pt x="128" y="218"/>
                  <a:pt x="128" y="223"/>
                  <a:pt x="129" y="228"/>
                </a:cubicBezTo>
                <a:cubicBezTo>
                  <a:pt x="130" y="228"/>
                  <a:pt x="131" y="228"/>
                  <a:pt x="132" y="228"/>
                </a:cubicBezTo>
                <a:cubicBezTo>
                  <a:pt x="132" y="227"/>
                  <a:pt x="132" y="226"/>
                  <a:pt x="131" y="225"/>
                </a:cubicBezTo>
                <a:close/>
                <a:moveTo>
                  <a:pt x="257" y="225"/>
                </a:moveTo>
                <a:cubicBezTo>
                  <a:pt x="257" y="224"/>
                  <a:pt x="257" y="223"/>
                  <a:pt x="256" y="223"/>
                </a:cubicBezTo>
                <a:cubicBezTo>
                  <a:pt x="254" y="223"/>
                  <a:pt x="253" y="224"/>
                  <a:pt x="254" y="226"/>
                </a:cubicBezTo>
                <a:cubicBezTo>
                  <a:pt x="255" y="226"/>
                  <a:pt x="256" y="226"/>
                  <a:pt x="257" y="225"/>
                </a:cubicBezTo>
                <a:close/>
                <a:moveTo>
                  <a:pt x="286" y="221"/>
                </a:moveTo>
                <a:cubicBezTo>
                  <a:pt x="288" y="220"/>
                  <a:pt x="290" y="219"/>
                  <a:pt x="291" y="217"/>
                </a:cubicBezTo>
                <a:cubicBezTo>
                  <a:pt x="291" y="217"/>
                  <a:pt x="292" y="215"/>
                  <a:pt x="292" y="215"/>
                </a:cubicBezTo>
                <a:cubicBezTo>
                  <a:pt x="292" y="214"/>
                  <a:pt x="292" y="214"/>
                  <a:pt x="293" y="214"/>
                </a:cubicBezTo>
                <a:cubicBezTo>
                  <a:pt x="294" y="212"/>
                  <a:pt x="295" y="210"/>
                  <a:pt x="295" y="208"/>
                </a:cubicBezTo>
                <a:cubicBezTo>
                  <a:pt x="295" y="208"/>
                  <a:pt x="296" y="208"/>
                  <a:pt x="296" y="207"/>
                </a:cubicBezTo>
                <a:cubicBezTo>
                  <a:pt x="296" y="206"/>
                  <a:pt x="296" y="204"/>
                  <a:pt x="296" y="203"/>
                </a:cubicBezTo>
                <a:cubicBezTo>
                  <a:pt x="296" y="201"/>
                  <a:pt x="297" y="199"/>
                  <a:pt x="295" y="199"/>
                </a:cubicBezTo>
                <a:cubicBezTo>
                  <a:pt x="295" y="204"/>
                  <a:pt x="292" y="209"/>
                  <a:pt x="290" y="212"/>
                </a:cubicBezTo>
                <a:cubicBezTo>
                  <a:pt x="289" y="215"/>
                  <a:pt x="287" y="217"/>
                  <a:pt x="285" y="218"/>
                </a:cubicBezTo>
                <a:cubicBezTo>
                  <a:pt x="285" y="218"/>
                  <a:pt x="286" y="219"/>
                  <a:pt x="285" y="220"/>
                </a:cubicBezTo>
                <a:cubicBezTo>
                  <a:pt x="284" y="221"/>
                  <a:pt x="282" y="222"/>
                  <a:pt x="280" y="224"/>
                </a:cubicBezTo>
                <a:cubicBezTo>
                  <a:pt x="280" y="225"/>
                  <a:pt x="279" y="225"/>
                  <a:pt x="281" y="225"/>
                </a:cubicBezTo>
                <a:cubicBezTo>
                  <a:pt x="283" y="224"/>
                  <a:pt x="285" y="223"/>
                  <a:pt x="286" y="221"/>
                </a:cubicBezTo>
                <a:close/>
                <a:moveTo>
                  <a:pt x="128" y="190"/>
                </a:moveTo>
                <a:cubicBezTo>
                  <a:pt x="130" y="190"/>
                  <a:pt x="130" y="192"/>
                  <a:pt x="130" y="193"/>
                </a:cubicBezTo>
                <a:cubicBezTo>
                  <a:pt x="131" y="193"/>
                  <a:pt x="132" y="194"/>
                  <a:pt x="132" y="194"/>
                </a:cubicBezTo>
                <a:cubicBezTo>
                  <a:pt x="133" y="196"/>
                  <a:pt x="134" y="197"/>
                  <a:pt x="134" y="198"/>
                </a:cubicBezTo>
                <a:cubicBezTo>
                  <a:pt x="135" y="199"/>
                  <a:pt x="135" y="200"/>
                  <a:pt x="135" y="201"/>
                </a:cubicBezTo>
                <a:cubicBezTo>
                  <a:pt x="135" y="201"/>
                  <a:pt x="136" y="202"/>
                  <a:pt x="137" y="203"/>
                </a:cubicBezTo>
                <a:cubicBezTo>
                  <a:pt x="137" y="203"/>
                  <a:pt x="137" y="204"/>
                  <a:pt x="138" y="205"/>
                </a:cubicBezTo>
                <a:cubicBezTo>
                  <a:pt x="138" y="206"/>
                  <a:pt x="139" y="207"/>
                  <a:pt x="139" y="208"/>
                </a:cubicBezTo>
                <a:cubicBezTo>
                  <a:pt x="139" y="209"/>
                  <a:pt x="140" y="210"/>
                  <a:pt x="140" y="211"/>
                </a:cubicBezTo>
                <a:cubicBezTo>
                  <a:pt x="140" y="212"/>
                  <a:pt x="141" y="212"/>
                  <a:pt x="141" y="213"/>
                </a:cubicBezTo>
                <a:cubicBezTo>
                  <a:pt x="141" y="214"/>
                  <a:pt x="141" y="215"/>
                  <a:pt x="142" y="216"/>
                </a:cubicBezTo>
                <a:cubicBezTo>
                  <a:pt x="143" y="219"/>
                  <a:pt x="142" y="222"/>
                  <a:pt x="144" y="224"/>
                </a:cubicBezTo>
                <a:cubicBezTo>
                  <a:pt x="144" y="225"/>
                  <a:pt x="145" y="225"/>
                  <a:pt x="146" y="225"/>
                </a:cubicBezTo>
                <a:cubicBezTo>
                  <a:pt x="146" y="223"/>
                  <a:pt x="149" y="224"/>
                  <a:pt x="149" y="222"/>
                </a:cubicBezTo>
                <a:cubicBezTo>
                  <a:pt x="148" y="222"/>
                  <a:pt x="148" y="221"/>
                  <a:pt x="148" y="220"/>
                </a:cubicBezTo>
                <a:cubicBezTo>
                  <a:pt x="148" y="217"/>
                  <a:pt x="147" y="216"/>
                  <a:pt x="147" y="215"/>
                </a:cubicBezTo>
                <a:cubicBezTo>
                  <a:pt x="146" y="214"/>
                  <a:pt x="146" y="213"/>
                  <a:pt x="146" y="211"/>
                </a:cubicBezTo>
                <a:cubicBezTo>
                  <a:pt x="146" y="211"/>
                  <a:pt x="144" y="210"/>
                  <a:pt x="144" y="210"/>
                </a:cubicBezTo>
                <a:cubicBezTo>
                  <a:pt x="144" y="209"/>
                  <a:pt x="144" y="208"/>
                  <a:pt x="143" y="207"/>
                </a:cubicBezTo>
                <a:cubicBezTo>
                  <a:pt x="143" y="207"/>
                  <a:pt x="142" y="206"/>
                  <a:pt x="142" y="206"/>
                </a:cubicBezTo>
                <a:cubicBezTo>
                  <a:pt x="141" y="205"/>
                  <a:pt x="141" y="204"/>
                  <a:pt x="141" y="203"/>
                </a:cubicBezTo>
                <a:cubicBezTo>
                  <a:pt x="141" y="202"/>
                  <a:pt x="140" y="202"/>
                  <a:pt x="139" y="201"/>
                </a:cubicBezTo>
                <a:cubicBezTo>
                  <a:pt x="139" y="200"/>
                  <a:pt x="139" y="199"/>
                  <a:pt x="138" y="198"/>
                </a:cubicBezTo>
                <a:cubicBezTo>
                  <a:pt x="138" y="198"/>
                  <a:pt x="137" y="197"/>
                  <a:pt x="137" y="197"/>
                </a:cubicBezTo>
                <a:cubicBezTo>
                  <a:pt x="137" y="197"/>
                  <a:pt x="136" y="195"/>
                  <a:pt x="136" y="195"/>
                </a:cubicBezTo>
                <a:cubicBezTo>
                  <a:pt x="136" y="194"/>
                  <a:pt x="135" y="195"/>
                  <a:pt x="135" y="194"/>
                </a:cubicBezTo>
                <a:cubicBezTo>
                  <a:pt x="133" y="192"/>
                  <a:pt x="132" y="187"/>
                  <a:pt x="128" y="188"/>
                </a:cubicBezTo>
                <a:cubicBezTo>
                  <a:pt x="127" y="188"/>
                  <a:pt x="127" y="189"/>
                  <a:pt x="128" y="190"/>
                </a:cubicBezTo>
                <a:close/>
                <a:moveTo>
                  <a:pt x="134" y="224"/>
                </a:moveTo>
                <a:cubicBezTo>
                  <a:pt x="135" y="225"/>
                  <a:pt x="135" y="225"/>
                  <a:pt x="136" y="225"/>
                </a:cubicBezTo>
                <a:cubicBezTo>
                  <a:pt x="136" y="223"/>
                  <a:pt x="139" y="225"/>
                  <a:pt x="140" y="224"/>
                </a:cubicBezTo>
                <a:cubicBezTo>
                  <a:pt x="140" y="221"/>
                  <a:pt x="139" y="217"/>
                  <a:pt x="138" y="216"/>
                </a:cubicBezTo>
                <a:cubicBezTo>
                  <a:pt x="137" y="215"/>
                  <a:pt x="138" y="214"/>
                  <a:pt x="138" y="214"/>
                </a:cubicBezTo>
                <a:cubicBezTo>
                  <a:pt x="137" y="213"/>
                  <a:pt x="137" y="212"/>
                  <a:pt x="136" y="211"/>
                </a:cubicBezTo>
                <a:cubicBezTo>
                  <a:pt x="136" y="211"/>
                  <a:pt x="135" y="209"/>
                  <a:pt x="135" y="209"/>
                </a:cubicBezTo>
                <a:cubicBezTo>
                  <a:pt x="135" y="208"/>
                  <a:pt x="135" y="208"/>
                  <a:pt x="134" y="207"/>
                </a:cubicBezTo>
                <a:cubicBezTo>
                  <a:pt x="134" y="207"/>
                  <a:pt x="135" y="206"/>
                  <a:pt x="134" y="206"/>
                </a:cubicBezTo>
                <a:cubicBezTo>
                  <a:pt x="134" y="205"/>
                  <a:pt x="133" y="205"/>
                  <a:pt x="133" y="204"/>
                </a:cubicBezTo>
                <a:cubicBezTo>
                  <a:pt x="132" y="203"/>
                  <a:pt x="132" y="201"/>
                  <a:pt x="131" y="200"/>
                </a:cubicBezTo>
                <a:cubicBezTo>
                  <a:pt x="131" y="200"/>
                  <a:pt x="130" y="200"/>
                  <a:pt x="130" y="200"/>
                </a:cubicBezTo>
                <a:cubicBezTo>
                  <a:pt x="130" y="200"/>
                  <a:pt x="130" y="199"/>
                  <a:pt x="130" y="198"/>
                </a:cubicBezTo>
                <a:cubicBezTo>
                  <a:pt x="130" y="198"/>
                  <a:pt x="129" y="198"/>
                  <a:pt x="129" y="197"/>
                </a:cubicBezTo>
                <a:cubicBezTo>
                  <a:pt x="127" y="193"/>
                  <a:pt x="127" y="192"/>
                  <a:pt x="125" y="190"/>
                </a:cubicBezTo>
                <a:cubicBezTo>
                  <a:pt x="124" y="190"/>
                  <a:pt x="123" y="187"/>
                  <a:pt x="122" y="190"/>
                </a:cubicBezTo>
                <a:cubicBezTo>
                  <a:pt x="129" y="198"/>
                  <a:pt x="132" y="211"/>
                  <a:pt x="134" y="224"/>
                </a:cubicBezTo>
                <a:close/>
                <a:moveTo>
                  <a:pt x="147" y="194"/>
                </a:moveTo>
                <a:cubicBezTo>
                  <a:pt x="146" y="194"/>
                  <a:pt x="145" y="193"/>
                  <a:pt x="145" y="194"/>
                </a:cubicBezTo>
                <a:cubicBezTo>
                  <a:pt x="146" y="195"/>
                  <a:pt x="146" y="196"/>
                  <a:pt x="147" y="198"/>
                </a:cubicBezTo>
                <a:cubicBezTo>
                  <a:pt x="147" y="198"/>
                  <a:pt x="148" y="198"/>
                  <a:pt x="148" y="198"/>
                </a:cubicBezTo>
                <a:cubicBezTo>
                  <a:pt x="149" y="199"/>
                  <a:pt x="149" y="200"/>
                  <a:pt x="149" y="201"/>
                </a:cubicBezTo>
                <a:cubicBezTo>
                  <a:pt x="149" y="201"/>
                  <a:pt x="150" y="202"/>
                  <a:pt x="150" y="203"/>
                </a:cubicBezTo>
                <a:cubicBezTo>
                  <a:pt x="150" y="204"/>
                  <a:pt x="151" y="205"/>
                  <a:pt x="151" y="206"/>
                </a:cubicBezTo>
                <a:cubicBezTo>
                  <a:pt x="152" y="207"/>
                  <a:pt x="153" y="208"/>
                  <a:pt x="153" y="210"/>
                </a:cubicBezTo>
                <a:cubicBezTo>
                  <a:pt x="153" y="210"/>
                  <a:pt x="154" y="211"/>
                  <a:pt x="154" y="211"/>
                </a:cubicBezTo>
                <a:cubicBezTo>
                  <a:pt x="155" y="214"/>
                  <a:pt x="154" y="217"/>
                  <a:pt x="155" y="220"/>
                </a:cubicBezTo>
                <a:cubicBezTo>
                  <a:pt x="153" y="222"/>
                  <a:pt x="157" y="224"/>
                  <a:pt x="159" y="224"/>
                </a:cubicBezTo>
                <a:cubicBezTo>
                  <a:pt x="159" y="210"/>
                  <a:pt x="153" y="202"/>
                  <a:pt x="147" y="194"/>
                </a:cubicBezTo>
                <a:close/>
                <a:moveTo>
                  <a:pt x="201" y="216"/>
                </a:moveTo>
                <a:cubicBezTo>
                  <a:pt x="201" y="217"/>
                  <a:pt x="201" y="219"/>
                  <a:pt x="202" y="220"/>
                </a:cubicBezTo>
                <a:cubicBezTo>
                  <a:pt x="202" y="220"/>
                  <a:pt x="203" y="220"/>
                  <a:pt x="204" y="220"/>
                </a:cubicBezTo>
                <a:cubicBezTo>
                  <a:pt x="205" y="221"/>
                  <a:pt x="205" y="222"/>
                  <a:pt x="207" y="222"/>
                </a:cubicBezTo>
                <a:cubicBezTo>
                  <a:pt x="206" y="222"/>
                  <a:pt x="207" y="221"/>
                  <a:pt x="207" y="221"/>
                </a:cubicBezTo>
                <a:cubicBezTo>
                  <a:pt x="208" y="221"/>
                  <a:pt x="208" y="221"/>
                  <a:pt x="209" y="220"/>
                </a:cubicBezTo>
                <a:cubicBezTo>
                  <a:pt x="209" y="220"/>
                  <a:pt x="210" y="221"/>
                  <a:pt x="211" y="220"/>
                </a:cubicBezTo>
                <a:cubicBezTo>
                  <a:pt x="212" y="219"/>
                  <a:pt x="214" y="217"/>
                  <a:pt x="213" y="216"/>
                </a:cubicBezTo>
                <a:cubicBezTo>
                  <a:pt x="211" y="215"/>
                  <a:pt x="211" y="217"/>
                  <a:pt x="208" y="216"/>
                </a:cubicBezTo>
                <a:cubicBezTo>
                  <a:pt x="208" y="215"/>
                  <a:pt x="206" y="216"/>
                  <a:pt x="205" y="216"/>
                </a:cubicBezTo>
                <a:cubicBezTo>
                  <a:pt x="204" y="214"/>
                  <a:pt x="203" y="213"/>
                  <a:pt x="200" y="213"/>
                </a:cubicBezTo>
                <a:cubicBezTo>
                  <a:pt x="200" y="215"/>
                  <a:pt x="201" y="215"/>
                  <a:pt x="201" y="216"/>
                </a:cubicBezTo>
                <a:close/>
                <a:moveTo>
                  <a:pt x="52" y="218"/>
                </a:moveTo>
                <a:cubicBezTo>
                  <a:pt x="51" y="218"/>
                  <a:pt x="52" y="217"/>
                  <a:pt x="52" y="216"/>
                </a:cubicBezTo>
                <a:cubicBezTo>
                  <a:pt x="51" y="216"/>
                  <a:pt x="51" y="216"/>
                  <a:pt x="51" y="216"/>
                </a:cubicBezTo>
                <a:cubicBezTo>
                  <a:pt x="50" y="216"/>
                  <a:pt x="51" y="215"/>
                  <a:pt x="51" y="215"/>
                </a:cubicBezTo>
                <a:cubicBezTo>
                  <a:pt x="50" y="214"/>
                  <a:pt x="49" y="214"/>
                  <a:pt x="48" y="213"/>
                </a:cubicBezTo>
                <a:cubicBezTo>
                  <a:pt x="46" y="211"/>
                  <a:pt x="46" y="211"/>
                  <a:pt x="43" y="210"/>
                </a:cubicBezTo>
                <a:cubicBezTo>
                  <a:pt x="42" y="210"/>
                  <a:pt x="40" y="208"/>
                  <a:pt x="40" y="210"/>
                </a:cubicBezTo>
                <a:cubicBezTo>
                  <a:pt x="43" y="211"/>
                  <a:pt x="37" y="211"/>
                  <a:pt x="39" y="213"/>
                </a:cubicBezTo>
                <a:cubicBezTo>
                  <a:pt x="39" y="214"/>
                  <a:pt x="41" y="215"/>
                  <a:pt x="41" y="216"/>
                </a:cubicBezTo>
                <a:cubicBezTo>
                  <a:pt x="42" y="217"/>
                  <a:pt x="42" y="216"/>
                  <a:pt x="43" y="217"/>
                </a:cubicBezTo>
                <a:cubicBezTo>
                  <a:pt x="44" y="217"/>
                  <a:pt x="44" y="219"/>
                  <a:pt x="44" y="219"/>
                </a:cubicBezTo>
                <a:cubicBezTo>
                  <a:pt x="45" y="219"/>
                  <a:pt x="47" y="219"/>
                  <a:pt x="47" y="220"/>
                </a:cubicBezTo>
                <a:cubicBezTo>
                  <a:pt x="49" y="221"/>
                  <a:pt x="51" y="220"/>
                  <a:pt x="53" y="221"/>
                </a:cubicBezTo>
                <a:cubicBezTo>
                  <a:pt x="53" y="219"/>
                  <a:pt x="52" y="218"/>
                  <a:pt x="52" y="218"/>
                </a:cubicBezTo>
                <a:close/>
                <a:moveTo>
                  <a:pt x="239" y="218"/>
                </a:moveTo>
                <a:cubicBezTo>
                  <a:pt x="239" y="218"/>
                  <a:pt x="240" y="218"/>
                  <a:pt x="241" y="218"/>
                </a:cubicBezTo>
                <a:cubicBezTo>
                  <a:pt x="241" y="218"/>
                  <a:pt x="241" y="216"/>
                  <a:pt x="242" y="216"/>
                </a:cubicBezTo>
                <a:cubicBezTo>
                  <a:pt x="244" y="216"/>
                  <a:pt x="245" y="213"/>
                  <a:pt x="246" y="212"/>
                </a:cubicBezTo>
                <a:cubicBezTo>
                  <a:pt x="246" y="210"/>
                  <a:pt x="246" y="208"/>
                  <a:pt x="245" y="207"/>
                </a:cubicBezTo>
                <a:cubicBezTo>
                  <a:pt x="244" y="206"/>
                  <a:pt x="245" y="204"/>
                  <a:pt x="243" y="204"/>
                </a:cubicBezTo>
                <a:cubicBezTo>
                  <a:pt x="244" y="206"/>
                  <a:pt x="244" y="209"/>
                  <a:pt x="244" y="212"/>
                </a:cubicBezTo>
                <a:cubicBezTo>
                  <a:pt x="242" y="212"/>
                  <a:pt x="243" y="215"/>
                  <a:pt x="242" y="215"/>
                </a:cubicBezTo>
                <a:cubicBezTo>
                  <a:pt x="240" y="217"/>
                  <a:pt x="234" y="215"/>
                  <a:pt x="233" y="217"/>
                </a:cubicBezTo>
                <a:cubicBezTo>
                  <a:pt x="235" y="219"/>
                  <a:pt x="238" y="219"/>
                  <a:pt x="239" y="218"/>
                </a:cubicBezTo>
                <a:close/>
                <a:moveTo>
                  <a:pt x="227" y="216"/>
                </a:moveTo>
                <a:cubicBezTo>
                  <a:pt x="224" y="215"/>
                  <a:pt x="222" y="213"/>
                  <a:pt x="219" y="212"/>
                </a:cubicBezTo>
                <a:cubicBezTo>
                  <a:pt x="218" y="215"/>
                  <a:pt x="219" y="217"/>
                  <a:pt x="220" y="219"/>
                </a:cubicBezTo>
                <a:cubicBezTo>
                  <a:pt x="224" y="219"/>
                  <a:pt x="226" y="219"/>
                  <a:pt x="227" y="216"/>
                </a:cubicBezTo>
                <a:close/>
                <a:moveTo>
                  <a:pt x="151" y="211"/>
                </a:moveTo>
                <a:cubicBezTo>
                  <a:pt x="150" y="210"/>
                  <a:pt x="150" y="210"/>
                  <a:pt x="150" y="209"/>
                </a:cubicBezTo>
                <a:cubicBezTo>
                  <a:pt x="149" y="208"/>
                  <a:pt x="147" y="204"/>
                  <a:pt x="147" y="207"/>
                </a:cubicBezTo>
                <a:cubicBezTo>
                  <a:pt x="149" y="209"/>
                  <a:pt x="149" y="214"/>
                  <a:pt x="151" y="216"/>
                </a:cubicBezTo>
                <a:cubicBezTo>
                  <a:pt x="151" y="216"/>
                  <a:pt x="150" y="219"/>
                  <a:pt x="151" y="219"/>
                </a:cubicBezTo>
                <a:cubicBezTo>
                  <a:pt x="153" y="217"/>
                  <a:pt x="151" y="212"/>
                  <a:pt x="151" y="211"/>
                </a:cubicBezTo>
                <a:close/>
                <a:moveTo>
                  <a:pt x="190" y="212"/>
                </a:moveTo>
                <a:cubicBezTo>
                  <a:pt x="186" y="211"/>
                  <a:pt x="186" y="218"/>
                  <a:pt x="189" y="218"/>
                </a:cubicBezTo>
                <a:cubicBezTo>
                  <a:pt x="190" y="217"/>
                  <a:pt x="190" y="214"/>
                  <a:pt x="190" y="212"/>
                </a:cubicBezTo>
                <a:close/>
                <a:moveTo>
                  <a:pt x="182" y="213"/>
                </a:moveTo>
                <a:cubicBezTo>
                  <a:pt x="185" y="211"/>
                  <a:pt x="185" y="210"/>
                  <a:pt x="186" y="207"/>
                </a:cubicBezTo>
                <a:cubicBezTo>
                  <a:pt x="181" y="209"/>
                  <a:pt x="177" y="212"/>
                  <a:pt x="175" y="216"/>
                </a:cubicBezTo>
                <a:cubicBezTo>
                  <a:pt x="178" y="217"/>
                  <a:pt x="181" y="214"/>
                  <a:pt x="182" y="213"/>
                </a:cubicBezTo>
                <a:close/>
                <a:moveTo>
                  <a:pt x="343" y="212"/>
                </a:moveTo>
                <a:cubicBezTo>
                  <a:pt x="344" y="210"/>
                  <a:pt x="344" y="201"/>
                  <a:pt x="345" y="199"/>
                </a:cubicBezTo>
                <a:cubicBezTo>
                  <a:pt x="346" y="199"/>
                  <a:pt x="345" y="198"/>
                  <a:pt x="345" y="198"/>
                </a:cubicBezTo>
                <a:cubicBezTo>
                  <a:pt x="346" y="197"/>
                  <a:pt x="346" y="197"/>
                  <a:pt x="346" y="197"/>
                </a:cubicBezTo>
                <a:cubicBezTo>
                  <a:pt x="347" y="196"/>
                  <a:pt x="347" y="195"/>
                  <a:pt x="347" y="194"/>
                </a:cubicBezTo>
                <a:cubicBezTo>
                  <a:pt x="347" y="193"/>
                  <a:pt x="348" y="193"/>
                  <a:pt x="349" y="193"/>
                </a:cubicBezTo>
                <a:cubicBezTo>
                  <a:pt x="349" y="192"/>
                  <a:pt x="348" y="192"/>
                  <a:pt x="349" y="191"/>
                </a:cubicBezTo>
                <a:cubicBezTo>
                  <a:pt x="349" y="191"/>
                  <a:pt x="350" y="191"/>
                  <a:pt x="350" y="190"/>
                </a:cubicBezTo>
                <a:cubicBezTo>
                  <a:pt x="351" y="189"/>
                  <a:pt x="351" y="189"/>
                  <a:pt x="350" y="188"/>
                </a:cubicBezTo>
                <a:cubicBezTo>
                  <a:pt x="349" y="182"/>
                  <a:pt x="344" y="178"/>
                  <a:pt x="343" y="171"/>
                </a:cubicBezTo>
                <a:cubicBezTo>
                  <a:pt x="343" y="166"/>
                  <a:pt x="344" y="163"/>
                  <a:pt x="345" y="158"/>
                </a:cubicBezTo>
                <a:cubicBezTo>
                  <a:pt x="342" y="158"/>
                  <a:pt x="342" y="162"/>
                  <a:pt x="341" y="164"/>
                </a:cubicBezTo>
                <a:cubicBezTo>
                  <a:pt x="340" y="168"/>
                  <a:pt x="340" y="171"/>
                  <a:pt x="340" y="176"/>
                </a:cubicBezTo>
                <a:cubicBezTo>
                  <a:pt x="340" y="178"/>
                  <a:pt x="339" y="179"/>
                  <a:pt x="339" y="181"/>
                </a:cubicBezTo>
                <a:cubicBezTo>
                  <a:pt x="339" y="187"/>
                  <a:pt x="340" y="194"/>
                  <a:pt x="340" y="198"/>
                </a:cubicBezTo>
                <a:cubicBezTo>
                  <a:pt x="340" y="203"/>
                  <a:pt x="340" y="209"/>
                  <a:pt x="340" y="215"/>
                </a:cubicBezTo>
                <a:cubicBezTo>
                  <a:pt x="340" y="215"/>
                  <a:pt x="340" y="216"/>
                  <a:pt x="341" y="216"/>
                </a:cubicBezTo>
                <a:cubicBezTo>
                  <a:pt x="342" y="213"/>
                  <a:pt x="342" y="213"/>
                  <a:pt x="343" y="212"/>
                </a:cubicBezTo>
                <a:close/>
                <a:moveTo>
                  <a:pt x="261" y="211"/>
                </a:moveTo>
                <a:cubicBezTo>
                  <a:pt x="260" y="211"/>
                  <a:pt x="259" y="211"/>
                  <a:pt x="258" y="211"/>
                </a:cubicBezTo>
                <a:cubicBezTo>
                  <a:pt x="257" y="214"/>
                  <a:pt x="259" y="215"/>
                  <a:pt x="261" y="216"/>
                </a:cubicBezTo>
                <a:cubicBezTo>
                  <a:pt x="262" y="214"/>
                  <a:pt x="262" y="213"/>
                  <a:pt x="261" y="211"/>
                </a:cubicBezTo>
                <a:close/>
                <a:moveTo>
                  <a:pt x="66" y="212"/>
                </a:moveTo>
                <a:cubicBezTo>
                  <a:pt x="67" y="209"/>
                  <a:pt x="66" y="205"/>
                  <a:pt x="65" y="204"/>
                </a:cubicBezTo>
                <a:cubicBezTo>
                  <a:pt x="65" y="203"/>
                  <a:pt x="65" y="203"/>
                  <a:pt x="65" y="203"/>
                </a:cubicBezTo>
                <a:cubicBezTo>
                  <a:pt x="64" y="202"/>
                  <a:pt x="65" y="201"/>
                  <a:pt x="65" y="201"/>
                </a:cubicBezTo>
                <a:cubicBezTo>
                  <a:pt x="64" y="201"/>
                  <a:pt x="63" y="200"/>
                  <a:pt x="63" y="200"/>
                </a:cubicBezTo>
                <a:cubicBezTo>
                  <a:pt x="62" y="199"/>
                  <a:pt x="63" y="198"/>
                  <a:pt x="62" y="198"/>
                </a:cubicBezTo>
                <a:cubicBezTo>
                  <a:pt x="61" y="197"/>
                  <a:pt x="60" y="196"/>
                  <a:pt x="59" y="195"/>
                </a:cubicBezTo>
                <a:cubicBezTo>
                  <a:pt x="57" y="193"/>
                  <a:pt x="55" y="190"/>
                  <a:pt x="52" y="190"/>
                </a:cubicBezTo>
                <a:cubicBezTo>
                  <a:pt x="52" y="192"/>
                  <a:pt x="52" y="195"/>
                  <a:pt x="52" y="198"/>
                </a:cubicBezTo>
                <a:cubicBezTo>
                  <a:pt x="51" y="198"/>
                  <a:pt x="52" y="199"/>
                  <a:pt x="51" y="200"/>
                </a:cubicBezTo>
                <a:cubicBezTo>
                  <a:pt x="50" y="200"/>
                  <a:pt x="51" y="201"/>
                  <a:pt x="51" y="202"/>
                </a:cubicBezTo>
                <a:cubicBezTo>
                  <a:pt x="50" y="202"/>
                  <a:pt x="50" y="203"/>
                  <a:pt x="49" y="203"/>
                </a:cubicBezTo>
                <a:cubicBezTo>
                  <a:pt x="48" y="205"/>
                  <a:pt x="47" y="206"/>
                  <a:pt x="47" y="207"/>
                </a:cubicBezTo>
                <a:cubicBezTo>
                  <a:pt x="49" y="208"/>
                  <a:pt x="50" y="210"/>
                  <a:pt x="52" y="211"/>
                </a:cubicBezTo>
                <a:cubicBezTo>
                  <a:pt x="53" y="209"/>
                  <a:pt x="55" y="205"/>
                  <a:pt x="56" y="207"/>
                </a:cubicBezTo>
                <a:cubicBezTo>
                  <a:pt x="56" y="210"/>
                  <a:pt x="56" y="212"/>
                  <a:pt x="56" y="214"/>
                </a:cubicBezTo>
                <a:cubicBezTo>
                  <a:pt x="58" y="217"/>
                  <a:pt x="64" y="215"/>
                  <a:pt x="66" y="212"/>
                </a:cubicBezTo>
                <a:close/>
                <a:moveTo>
                  <a:pt x="167" y="214"/>
                </a:moveTo>
                <a:cubicBezTo>
                  <a:pt x="167" y="211"/>
                  <a:pt x="165" y="211"/>
                  <a:pt x="163" y="211"/>
                </a:cubicBezTo>
                <a:cubicBezTo>
                  <a:pt x="162" y="215"/>
                  <a:pt x="165" y="215"/>
                  <a:pt x="167" y="214"/>
                </a:cubicBezTo>
                <a:close/>
                <a:moveTo>
                  <a:pt x="18" y="187"/>
                </a:moveTo>
                <a:cubicBezTo>
                  <a:pt x="20" y="188"/>
                  <a:pt x="21" y="185"/>
                  <a:pt x="21" y="185"/>
                </a:cubicBezTo>
                <a:cubicBezTo>
                  <a:pt x="23" y="185"/>
                  <a:pt x="23" y="187"/>
                  <a:pt x="24" y="187"/>
                </a:cubicBezTo>
                <a:cubicBezTo>
                  <a:pt x="25" y="185"/>
                  <a:pt x="21" y="183"/>
                  <a:pt x="24" y="182"/>
                </a:cubicBezTo>
                <a:cubicBezTo>
                  <a:pt x="25" y="182"/>
                  <a:pt x="25" y="184"/>
                  <a:pt x="26" y="184"/>
                </a:cubicBezTo>
                <a:cubicBezTo>
                  <a:pt x="26" y="183"/>
                  <a:pt x="26" y="181"/>
                  <a:pt x="28" y="181"/>
                </a:cubicBezTo>
                <a:cubicBezTo>
                  <a:pt x="30" y="182"/>
                  <a:pt x="29" y="185"/>
                  <a:pt x="30" y="185"/>
                </a:cubicBezTo>
                <a:cubicBezTo>
                  <a:pt x="29" y="183"/>
                  <a:pt x="32" y="181"/>
                  <a:pt x="30" y="181"/>
                </a:cubicBezTo>
                <a:cubicBezTo>
                  <a:pt x="31" y="180"/>
                  <a:pt x="31" y="179"/>
                  <a:pt x="32" y="179"/>
                </a:cubicBezTo>
                <a:cubicBezTo>
                  <a:pt x="33" y="181"/>
                  <a:pt x="33" y="185"/>
                  <a:pt x="34" y="186"/>
                </a:cubicBezTo>
                <a:cubicBezTo>
                  <a:pt x="35" y="185"/>
                  <a:pt x="35" y="183"/>
                  <a:pt x="38" y="183"/>
                </a:cubicBezTo>
                <a:cubicBezTo>
                  <a:pt x="38" y="184"/>
                  <a:pt x="37" y="187"/>
                  <a:pt x="39" y="187"/>
                </a:cubicBezTo>
                <a:cubicBezTo>
                  <a:pt x="38" y="185"/>
                  <a:pt x="39" y="185"/>
                  <a:pt x="41" y="185"/>
                </a:cubicBezTo>
                <a:cubicBezTo>
                  <a:pt x="41" y="185"/>
                  <a:pt x="42" y="186"/>
                  <a:pt x="42" y="186"/>
                </a:cubicBezTo>
                <a:cubicBezTo>
                  <a:pt x="41" y="187"/>
                  <a:pt x="41" y="189"/>
                  <a:pt x="40" y="190"/>
                </a:cubicBezTo>
                <a:cubicBezTo>
                  <a:pt x="42" y="191"/>
                  <a:pt x="42" y="189"/>
                  <a:pt x="44" y="190"/>
                </a:cubicBezTo>
                <a:cubicBezTo>
                  <a:pt x="44" y="191"/>
                  <a:pt x="41" y="194"/>
                  <a:pt x="43" y="194"/>
                </a:cubicBezTo>
                <a:cubicBezTo>
                  <a:pt x="43" y="194"/>
                  <a:pt x="45" y="193"/>
                  <a:pt x="45" y="194"/>
                </a:cubicBezTo>
                <a:cubicBezTo>
                  <a:pt x="45" y="196"/>
                  <a:pt x="44" y="197"/>
                  <a:pt x="43" y="198"/>
                </a:cubicBezTo>
                <a:cubicBezTo>
                  <a:pt x="46" y="198"/>
                  <a:pt x="46" y="200"/>
                  <a:pt x="45" y="201"/>
                </a:cubicBezTo>
                <a:cubicBezTo>
                  <a:pt x="48" y="201"/>
                  <a:pt x="47" y="200"/>
                  <a:pt x="47" y="198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49" y="194"/>
                  <a:pt x="48" y="189"/>
                  <a:pt x="47" y="189"/>
                </a:cubicBezTo>
                <a:cubicBezTo>
                  <a:pt x="47" y="188"/>
                  <a:pt x="47" y="188"/>
                  <a:pt x="47" y="187"/>
                </a:cubicBezTo>
                <a:cubicBezTo>
                  <a:pt x="46" y="187"/>
                  <a:pt x="47" y="186"/>
                  <a:pt x="47" y="185"/>
                </a:cubicBezTo>
                <a:cubicBezTo>
                  <a:pt x="47" y="185"/>
                  <a:pt x="46" y="186"/>
                  <a:pt x="46" y="185"/>
                </a:cubicBezTo>
                <a:cubicBezTo>
                  <a:pt x="46" y="185"/>
                  <a:pt x="46" y="184"/>
                  <a:pt x="46" y="184"/>
                </a:cubicBezTo>
                <a:cubicBezTo>
                  <a:pt x="46" y="183"/>
                  <a:pt x="45" y="183"/>
                  <a:pt x="44" y="182"/>
                </a:cubicBezTo>
                <a:cubicBezTo>
                  <a:pt x="42" y="180"/>
                  <a:pt x="42" y="180"/>
                  <a:pt x="39" y="178"/>
                </a:cubicBezTo>
                <a:cubicBezTo>
                  <a:pt x="39" y="178"/>
                  <a:pt x="39" y="177"/>
                  <a:pt x="39" y="177"/>
                </a:cubicBezTo>
                <a:cubicBezTo>
                  <a:pt x="39" y="177"/>
                  <a:pt x="37" y="177"/>
                  <a:pt x="37" y="177"/>
                </a:cubicBezTo>
                <a:cubicBezTo>
                  <a:pt x="36" y="176"/>
                  <a:pt x="36" y="176"/>
                  <a:pt x="34" y="176"/>
                </a:cubicBezTo>
                <a:cubicBezTo>
                  <a:pt x="31" y="175"/>
                  <a:pt x="23" y="175"/>
                  <a:pt x="21" y="176"/>
                </a:cubicBezTo>
                <a:cubicBezTo>
                  <a:pt x="19" y="176"/>
                  <a:pt x="18" y="177"/>
                  <a:pt x="17" y="177"/>
                </a:cubicBezTo>
                <a:cubicBezTo>
                  <a:pt x="17" y="178"/>
                  <a:pt x="16" y="177"/>
                  <a:pt x="16" y="177"/>
                </a:cubicBezTo>
                <a:cubicBezTo>
                  <a:pt x="16" y="177"/>
                  <a:pt x="14" y="179"/>
                  <a:pt x="13" y="180"/>
                </a:cubicBezTo>
                <a:cubicBezTo>
                  <a:pt x="12" y="182"/>
                  <a:pt x="11" y="183"/>
                  <a:pt x="10" y="185"/>
                </a:cubicBezTo>
                <a:cubicBezTo>
                  <a:pt x="9" y="186"/>
                  <a:pt x="9" y="187"/>
                  <a:pt x="8" y="189"/>
                </a:cubicBezTo>
                <a:cubicBezTo>
                  <a:pt x="8" y="189"/>
                  <a:pt x="8" y="189"/>
                  <a:pt x="8" y="190"/>
                </a:cubicBezTo>
                <a:cubicBezTo>
                  <a:pt x="6" y="194"/>
                  <a:pt x="7" y="198"/>
                  <a:pt x="8" y="201"/>
                </a:cubicBezTo>
                <a:cubicBezTo>
                  <a:pt x="8" y="203"/>
                  <a:pt x="8" y="204"/>
                  <a:pt x="8" y="205"/>
                </a:cubicBezTo>
                <a:cubicBezTo>
                  <a:pt x="9" y="206"/>
                  <a:pt x="9" y="206"/>
                  <a:pt x="9" y="207"/>
                </a:cubicBezTo>
                <a:cubicBezTo>
                  <a:pt x="10" y="207"/>
                  <a:pt x="9" y="208"/>
                  <a:pt x="9" y="208"/>
                </a:cubicBezTo>
                <a:cubicBezTo>
                  <a:pt x="9" y="208"/>
                  <a:pt x="10" y="208"/>
                  <a:pt x="10" y="208"/>
                </a:cubicBezTo>
                <a:cubicBezTo>
                  <a:pt x="10" y="208"/>
                  <a:pt x="10" y="210"/>
                  <a:pt x="10" y="210"/>
                </a:cubicBezTo>
                <a:cubicBezTo>
                  <a:pt x="11" y="212"/>
                  <a:pt x="15" y="212"/>
                  <a:pt x="16" y="215"/>
                </a:cubicBezTo>
                <a:cubicBezTo>
                  <a:pt x="19" y="214"/>
                  <a:pt x="24" y="215"/>
                  <a:pt x="25" y="213"/>
                </a:cubicBezTo>
                <a:cubicBezTo>
                  <a:pt x="24" y="213"/>
                  <a:pt x="23" y="213"/>
                  <a:pt x="21" y="213"/>
                </a:cubicBezTo>
                <a:cubicBezTo>
                  <a:pt x="21" y="210"/>
                  <a:pt x="18" y="211"/>
                  <a:pt x="18" y="207"/>
                </a:cubicBezTo>
                <a:cubicBezTo>
                  <a:pt x="17" y="207"/>
                  <a:pt x="16" y="206"/>
                  <a:pt x="15" y="205"/>
                </a:cubicBezTo>
                <a:cubicBezTo>
                  <a:pt x="17" y="202"/>
                  <a:pt x="15" y="202"/>
                  <a:pt x="14" y="199"/>
                </a:cubicBezTo>
                <a:cubicBezTo>
                  <a:pt x="17" y="199"/>
                  <a:pt x="15" y="198"/>
                  <a:pt x="15" y="197"/>
                </a:cubicBezTo>
                <a:cubicBezTo>
                  <a:pt x="15" y="196"/>
                  <a:pt x="17" y="196"/>
                  <a:pt x="17" y="195"/>
                </a:cubicBezTo>
                <a:cubicBezTo>
                  <a:pt x="17" y="195"/>
                  <a:pt x="15" y="195"/>
                  <a:pt x="16" y="194"/>
                </a:cubicBezTo>
                <a:cubicBezTo>
                  <a:pt x="16" y="193"/>
                  <a:pt x="17" y="194"/>
                  <a:pt x="17" y="194"/>
                </a:cubicBezTo>
                <a:cubicBezTo>
                  <a:pt x="18" y="193"/>
                  <a:pt x="16" y="191"/>
                  <a:pt x="17" y="190"/>
                </a:cubicBezTo>
                <a:cubicBezTo>
                  <a:pt x="19" y="190"/>
                  <a:pt x="19" y="192"/>
                  <a:pt x="20" y="190"/>
                </a:cubicBezTo>
                <a:cubicBezTo>
                  <a:pt x="19" y="190"/>
                  <a:pt x="18" y="189"/>
                  <a:pt x="18" y="187"/>
                </a:cubicBezTo>
                <a:close/>
                <a:moveTo>
                  <a:pt x="238" y="204"/>
                </a:moveTo>
                <a:cubicBezTo>
                  <a:pt x="238" y="206"/>
                  <a:pt x="238" y="208"/>
                  <a:pt x="238" y="210"/>
                </a:cubicBezTo>
                <a:cubicBezTo>
                  <a:pt x="238" y="211"/>
                  <a:pt x="234" y="214"/>
                  <a:pt x="237" y="214"/>
                </a:cubicBezTo>
                <a:cubicBezTo>
                  <a:pt x="240" y="212"/>
                  <a:pt x="243" y="206"/>
                  <a:pt x="238" y="204"/>
                </a:cubicBezTo>
                <a:close/>
                <a:moveTo>
                  <a:pt x="367" y="204"/>
                </a:moveTo>
                <a:cubicBezTo>
                  <a:pt x="363" y="203"/>
                  <a:pt x="364" y="207"/>
                  <a:pt x="361" y="207"/>
                </a:cubicBezTo>
                <a:cubicBezTo>
                  <a:pt x="362" y="204"/>
                  <a:pt x="359" y="205"/>
                  <a:pt x="358" y="205"/>
                </a:cubicBezTo>
                <a:cubicBezTo>
                  <a:pt x="359" y="203"/>
                  <a:pt x="356" y="203"/>
                  <a:pt x="356" y="202"/>
                </a:cubicBezTo>
                <a:cubicBezTo>
                  <a:pt x="355" y="200"/>
                  <a:pt x="355" y="198"/>
                  <a:pt x="355" y="194"/>
                </a:cubicBezTo>
                <a:cubicBezTo>
                  <a:pt x="357" y="194"/>
                  <a:pt x="357" y="194"/>
                  <a:pt x="358" y="193"/>
                </a:cubicBezTo>
                <a:cubicBezTo>
                  <a:pt x="354" y="193"/>
                  <a:pt x="351" y="194"/>
                  <a:pt x="349" y="196"/>
                </a:cubicBezTo>
                <a:cubicBezTo>
                  <a:pt x="349" y="196"/>
                  <a:pt x="350" y="197"/>
                  <a:pt x="349" y="198"/>
                </a:cubicBezTo>
                <a:cubicBezTo>
                  <a:pt x="347" y="200"/>
                  <a:pt x="348" y="209"/>
                  <a:pt x="349" y="210"/>
                </a:cubicBezTo>
                <a:cubicBezTo>
                  <a:pt x="350" y="210"/>
                  <a:pt x="348" y="212"/>
                  <a:pt x="349" y="212"/>
                </a:cubicBezTo>
                <a:cubicBezTo>
                  <a:pt x="357" y="214"/>
                  <a:pt x="364" y="210"/>
                  <a:pt x="367" y="204"/>
                </a:cubicBezTo>
                <a:close/>
                <a:moveTo>
                  <a:pt x="231" y="212"/>
                </a:moveTo>
                <a:cubicBezTo>
                  <a:pt x="231" y="212"/>
                  <a:pt x="231" y="212"/>
                  <a:pt x="231" y="211"/>
                </a:cubicBezTo>
                <a:cubicBezTo>
                  <a:pt x="231" y="211"/>
                  <a:pt x="232" y="212"/>
                  <a:pt x="233" y="211"/>
                </a:cubicBezTo>
                <a:cubicBezTo>
                  <a:pt x="234" y="211"/>
                  <a:pt x="234" y="209"/>
                  <a:pt x="234" y="208"/>
                </a:cubicBezTo>
                <a:cubicBezTo>
                  <a:pt x="235" y="206"/>
                  <a:pt x="236" y="204"/>
                  <a:pt x="234" y="203"/>
                </a:cubicBezTo>
                <a:cubicBezTo>
                  <a:pt x="234" y="203"/>
                  <a:pt x="234" y="202"/>
                  <a:pt x="234" y="202"/>
                </a:cubicBezTo>
                <a:cubicBezTo>
                  <a:pt x="234" y="201"/>
                  <a:pt x="232" y="201"/>
                  <a:pt x="232" y="199"/>
                </a:cubicBezTo>
                <a:cubicBezTo>
                  <a:pt x="230" y="199"/>
                  <a:pt x="226" y="197"/>
                  <a:pt x="224" y="199"/>
                </a:cubicBezTo>
                <a:cubicBezTo>
                  <a:pt x="226" y="200"/>
                  <a:pt x="229" y="200"/>
                  <a:pt x="229" y="203"/>
                </a:cubicBezTo>
                <a:cubicBezTo>
                  <a:pt x="227" y="203"/>
                  <a:pt x="225" y="202"/>
                  <a:pt x="224" y="202"/>
                </a:cubicBezTo>
                <a:cubicBezTo>
                  <a:pt x="224" y="205"/>
                  <a:pt x="225" y="205"/>
                  <a:pt x="226" y="207"/>
                </a:cubicBezTo>
                <a:cubicBezTo>
                  <a:pt x="224" y="207"/>
                  <a:pt x="223" y="209"/>
                  <a:pt x="222" y="210"/>
                </a:cubicBezTo>
                <a:cubicBezTo>
                  <a:pt x="225" y="211"/>
                  <a:pt x="226" y="214"/>
                  <a:pt x="231" y="212"/>
                </a:cubicBezTo>
                <a:close/>
                <a:moveTo>
                  <a:pt x="216" y="206"/>
                </a:moveTo>
                <a:cubicBezTo>
                  <a:pt x="213" y="207"/>
                  <a:pt x="210" y="208"/>
                  <a:pt x="206" y="207"/>
                </a:cubicBezTo>
                <a:cubicBezTo>
                  <a:pt x="205" y="205"/>
                  <a:pt x="207" y="202"/>
                  <a:pt x="205" y="203"/>
                </a:cubicBezTo>
                <a:cubicBezTo>
                  <a:pt x="202" y="206"/>
                  <a:pt x="203" y="209"/>
                  <a:pt x="205" y="212"/>
                </a:cubicBezTo>
                <a:cubicBezTo>
                  <a:pt x="211" y="213"/>
                  <a:pt x="216" y="212"/>
                  <a:pt x="216" y="206"/>
                </a:cubicBezTo>
                <a:close/>
                <a:moveTo>
                  <a:pt x="114" y="206"/>
                </a:moveTo>
                <a:cubicBezTo>
                  <a:pt x="117" y="206"/>
                  <a:pt x="120" y="208"/>
                  <a:pt x="121" y="206"/>
                </a:cubicBezTo>
                <a:cubicBezTo>
                  <a:pt x="117" y="204"/>
                  <a:pt x="111" y="203"/>
                  <a:pt x="107" y="204"/>
                </a:cubicBezTo>
                <a:cubicBezTo>
                  <a:pt x="107" y="204"/>
                  <a:pt x="107" y="205"/>
                  <a:pt x="107" y="205"/>
                </a:cubicBezTo>
                <a:cubicBezTo>
                  <a:pt x="107" y="205"/>
                  <a:pt x="105" y="205"/>
                  <a:pt x="105" y="205"/>
                </a:cubicBezTo>
                <a:cubicBezTo>
                  <a:pt x="103" y="206"/>
                  <a:pt x="102" y="207"/>
                  <a:pt x="100" y="208"/>
                </a:cubicBezTo>
                <a:cubicBezTo>
                  <a:pt x="99" y="209"/>
                  <a:pt x="97" y="210"/>
                  <a:pt x="98" y="211"/>
                </a:cubicBezTo>
                <a:cubicBezTo>
                  <a:pt x="97" y="211"/>
                  <a:pt x="97" y="212"/>
                  <a:pt x="99" y="212"/>
                </a:cubicBezTo>
                <a:cubicBezTo>
                  <a:pt x="102" y="209"/>
                  <a:pt x="108" y="206"/>
                  <a:pt x="114" y="206"/>
                </a:cubicBezTo>
                <a:close/>
                <a:moveTo>
                  <a:pt x="197" y="210"/>
                </a:moveTo>
                <a:cubicBezTo>
                  <a:pt x="197" y="209"/>
                  <a:pt x="197" y="209"/>
                  <a:pt x="198" y="209"/>
                </a:cubicBezTo>
                <a:cubicBezTo>
                  <a:pt x="200" y="209"/>
                  <a:pt x="199" y="206"/>
                  <a:pt x="200" y="205"/>
                </a:cubicBezTo>
                <a:cubicBezTo>
                  <a:pt x="196" y="205"/>
                  <a:pt x="194" y="204"/>
                  <a:pt x="190" y="203"/>
                </a:cubicBezTo>
                <a:cubicBezTo>
                  <a:pt x="190" y="206"/>
                  <a:pt x="191" y="207"/>
                  <a:pt x="191" y="209"/>
                </a:cubicBezTo>
                <a:cubicBezTo>
                  <a:pt x="193" y="209"/>
                  <a:pt x="194" y="210"/>
                  <a:pt x="197" y="210"/>
                </a:cubicBezTo>
                <a:close/>
                <a:moveTo>
                  <a:pt x="35" y="194"/>
                </a:moveTo>
                <a:cubicBezTo>
                  <a:pt x="34" y="193"/>
                  <a:pt x="30" y="192"/>
                  <a:pt x="28" y="193"/>
                </a:cubicBezTo>
                <a:cubicBezTo>
                  <a:pt x="27" y="193"/>
                  <a:pt x="27" y="194"/>
                  <a:pt x="26" y="194"/>
                </a:cubicBezTo>
                <a:cubicBezTo>
                  <a:pt x="25" y="195"/>
                  <a:pt x="26" y="195"/>
                  <a:pt x="26" y="196"/>
                </a:cubicBezTo>
                <a:cubicBezTo>
                  <a:pt x="25" y="196"/>
                  <a:pt x="24" y="196"/>
                  <a:pt x="24" y="197"/>
                </a:cubicBezTo>
                <a:cubicBezTo>
                  <a:pt x="24" y="197"/>
                  <a:pt x="24" y="198"/>
                  <a:pt x="24" y="198"/>
                </a:cubicBezTo>
                <a:cubicBezTo>
                  <a:pt x="23" y="201"/>
                  <a:pt x="23" y="206"/>
                  <a:pt x="24" y="207"/>
                </a:cubicBezTo>
                <a:cubicBezTo>
                  <a:pt x="25" y="208"/>
                  <a:pt x="30" y="211"/>
                  <a:pt x="31" y="208"/>
                </a:cubicBezTo>
                <a:cubicBezTo>
                  <a:pt x="24" y="207"/>
                  <a:pt x="26" y="196"/>
                  <a:pt x="31" y="196"/>
                </a:cubicBezTo>
                <a:cubicBezTo>
                  <a:pt x="34" y="196"/>
                  <a:pt x="35" y="197"/>
                  <a:pt x="37" y="197"/>
                </a:cubicBezTo>
                <a:cubicBezTo>
                  <a:pt x="37" y="197"/>
                  <a:pt x="38" y="198"/>
                  <a:pt x="38" y="197"/>
                </a:cubicBezTo>
                <a:cubicBezTo>
                  <a:pt x="37" y="196"/>
                  <a:pt x="36" y="194"/>
                  <a:pt x="35" y="194"/>
                </a:cubicBezTo>
                <a:close/>
                <a:moveTo>
                  <a:pt x="179" y="207"/>
                </a:moveTo>
                <a:cubicBezTo>
                  <a:pt x="180" y="204"/>
                  <a:pt x="176" y="206"/>
                  <a:pt x="174" y="206"/>
                </a:cubicBezTo>
                <a:cubicBezTo>
                  <a:pt x="174" y="207"/>
                  <a:pt x="171" y="206"/>
                  <a:pt x="172" y="208"/>
                </a:cubicBezTo>
                <a:cubicBezTo>
                  <a:pt x="175" y="208"/>
                  <a:pt x="177" y="208"/>
                  <a:pt x="179" y="207"/>
                </a:cubicBezTo>
                <a:close/>
                <a:moveTo>
                  <a:pt x="246" y="201"/>
                </a:moveTo>
                <a:cubicBezTo>
                  <a:pt x="246" y="203"/>
                  <a:pt x="248" y="203"/>
                  <a:pt x="249" y="204"/>
                </a:cubicBezTo>
                <a:cubicBezTo>
                  <a:pt x="249" y="205"/>
                  <a:pt x="252" y="207"/>
                  <a:pt x="253" y="205"/>
                </a:cubicBezTo>
                <a:cubicBezTo>
                  <a:pt x="250" y="204"/>
                  <a:pt x="250" y="201"/>
                  <a:pt x="246" y="201"/>
                </a:cubicBezTo>
                <a:close/>
                <a:moveTo>
                  <a:pt x="36" y="203"/>
                </a:moveTo>
                <a:cubicBezTo>
                  <a:pt x="35" y="202"/>
                  <a:pt x="35" y="201"/>
                  <a:pt x="34" y="200"/>
                </a:cubicBezTo>
                <a:cubicBezTo>
                  <a:pt x="31" y="200"/>
                  <a:pt x="30" y="201"/>
                  <a:pt x="30" y="203"/>
                </a:cubicBezTo>
                <a:cubicBezTo>
                  <a:pt x="31" y="207"/>
                  <a:pt x="36" y="206"/>
                  <a:pt x="36" y="203"/>
                </a:cubicBezTo>
                <a:close/>
                <a:moveTo>
                  <a:pt x="73" y="201"/>
                </a:moveTo>
                <a:cubicBezTo>
                  <a:pt x="73" y="199"/>
                  <a:pt x="74" y="197"/>
                  <a:pt x="74" y="196"/>
                </a:cubicBezTo>
                <a:cubicBezTo>
                  <a:pt x="74" y="196"/>
                  <a:pt x="76" y="196"/>
                  <a:pt x="76" y="195"/>
                </a:cubicBezTo>
                <a:cubicBezTo>
                  <a:pt x="76" y="195"/>
                  <a:pt x="76" y="193"/>
                  <a:pt x="77" y="193"/>
                </a:cubicBezTo>
                <a:cubicBezTo>
                  <a:pt x="77" y="192"/>
                  <a:pt x="77" y="191"/>
                  <a:pt x="78" y="190"/>
                </a:cubicBezTo>
                <a:cubicBezTo>
                  <a:pt x="78" y="190"/>
                  <a:pt x="79" y="189"/>
                  <a:pt x="79" y="189"/>
                </a:cubicBezTo>
                <a:cubicBezTo>
                  <a:pt x="79" y="189"/>
                  <a:pt x="79" y="188"/>
                  <a:pt x="79" y="188"/>
                </a:cubicBezTo>
                <a:cubicBezTo>
                  <a:pt x="79" y="187"/>
                  <a:pt x="80" y="188"/>
                  <a:pt x="80" y="187"/>
                </a:cubicBezTo>
                <a:cubicBezTo>
                  <a:pt x="81" y="185"/>
                  <a:pt x="82" y="184"/>
                  <a:pt x="82" y="183"/>
                </a:cubicBezTo>
                <a:cubicBezTo>
                  <a:pt x="84" y="182"/>
                  <a:pt x="84" y="180"/>
                  <a:pt x="85" y="179"/>
                </a:cubicBezTo>
                <a:cubicBezTo>
                  <a:pt x="85" y="178"/>
                  <a:pt x="86" y="178"/>
                  <a:pt x="86" y="177"/>
                </a:cubicBezTo>
                <a:cubicBezTo>
                  <a:pt x="87" y="177"/>
                  <a:pt x="87" y="176"/>
                  <a:pt x="87" y="175"/>
                </a:cubicBezTo>
                <a:cubicBezTo>
                  <a:pt x="88" y="174"/>
                  <a:pt x="89" y="174"/>
                  <a:pt x="89" y="173"/>
                </a:cubicBezTo>
                <a:cubicBezTo>
                  <a:pt x="88" y="171"/>
                  <a:pt x="88" y="167"/>
                  <a:pt x="88" y="164"/>
                </a:cubicBezTo>
                <a:cubicBezTo>
                  <a:pt x="90" y="162"/>
                  <a:pt x="91" y="158"/>
                  <a:pt x="93" y="158"/>
                </a:cubicBezTo>
                <a:cubicBezTo>
                  <a:pt x="95" y="158"/>
                  <a:pt x="96" y="154"/>
                  <a:pt x="99" y="155"/>
                </a:cubicBezTo>
                <a:cubicBezTo>
                  <a:pt x="98" y="151"/>
                  <a:pt x="100" y="150"/>
                  <a:pt x="99" y="147"/>
                </a:cubicBezTo>
                <a:cubicBezTo>
                  <a:pt x="101" y="145"/>
                  <a:pt x="103" y="143"/>
                  <a:pt x="105" y="142"/>
                </a:cubicBezTo>
                <a:cubicBezTo>
                  <a:pt x="108" y="140"/>
                  <a:pt x="113" y="141"/>
                  <a:pt x="113" y="137"/>
                </a:cubicBezTo>
                <a:cubicBezTo>
                  <a:pt x="112" y="134"/>
                  <a:pt x="106" y="132"/>
                  <a:pt x="106" y="129"/>
                </a:cubicBezTo>
                <a:cubicBezTo>
                  <a:pt x="106" y="127"/>
                  <a:pt x="102" y="125"/>
                  <a:pt x="101" y="125"/>
                </a:cubicBezTo>
                <a:cubicBezTo>
                  <a:pt x="100" y="124"/>
                  <a:pt x="100" y="123"/>
                  <a:pt x="99" y="122"/>
                </a:cubicBezTo>
                <a:cubicBezTo>
                  <a:pt x="100" y="131"/>
                  <a:pt x="98" y="137"/>
                  <a:pt x="89" y="137"/>
                </a:cubicBezTo>
                <a:cubicBezTo>
                  <a:pt x="88" y="138"/>
                  <a:pt x="87" y="140"/>
                  <a:pt x="85" y="140"/>
                </a:cubicBezTo>
                <a:cubicBezTo>
                  <a:pt x="84" y="142"/>
                  <a:pt x="80" y="140"/>
                  <a:pt x="80" y="142"/>
                </a:cubicBezTo>
                <a:cubicBezTo>
                  <a:pt x="81" y="143"/>
                  <a:pt x="82" y="145"/>
                  <a:pt x="82" y="147"/>
                </a:cubicBezTo>
                <a:cubicBezTo>
                  <a:pt x="82" y="148"/>
                  <a:pt x="81" y="151"/>
                  <a:pt x="81" y="152"/>
                </a:cubicBezTo>
                <a:cubicBezTo>
                  <a:pt x="81" y="152"/>
                  <a:pt x="80" y="152"/>
                  <a:pt x="80" y="152"/>
                </a:cubicBezTo>
                <a:cubicBezTo>
                  <a:pt x="80" y="152"/>
                  <a:pt x="80" y="154"/>
                  <a:pt x="80" y="154"/>
                </a:cubicBezTo>
                <a:cubicBezTo>
                  <a:pt x="80" y="154"/>
                  <a:pt x="79" y="154"/>
                  <a:pt x="78" y="155"/>
                </a:cubicBezTo>
                <a:cubicBezTo>
                  <a:pt x="78" y="155"/>
                  <a:pt x="77" y="156"/>
                  <a:pt x="77" y="156"/>
                </a:cubicBezTo>
                <a:cubicBezTo>
                  <a:pt x="75" y="157"/>
                  <a:pt x="73" y="159"/>
                  <a:pt x="73" y="159"/>
                </a:cubicBezTo>
                <a:cubicBezTo>
                  <a:pt x="67" y="160"/>
                  <a:pt x="62" y="157"/>
                  <a:pt x="60" y="155"/>
                </a:cubicBezTo>
                <a:cubicBezTo>
                  <a:pt x="58" y="154"/>
                  <a:pt x="58" y="154"/>
                  <a:pt x="57" y="155"/>
                </a:cubicBezTo>
                <a:cubicBezTo>
                  <a:pt x="57" y="155"/>
                  <a:pt x="56" y="155"/>
                  <a:pt x="56" y="156"/>
                </a:cubicBezTo>
                <a:cubicBezTo>
                  <a:pt x="55" y="156"/>
                  <a:pt x="56" y="157"/>
                  <a:pt x="56" y="158"/>
                </a:cubicBezTo>
                <a:cubicBezTo>
                  <a:pt x="59" y="158"/>
                  <a:pt x="59" y="159"/>
                  <a:pt x="60" y="159"/>
                </a:cubicBezTo>
                <a:cubicBezTo>
                  <a:pt x="61" y="160"/>
                  <a:pt x="61" y="160"/>
                  <a:pt x="61" y="160"/>
                </a:cubicBezTo>
                <a:cubicBezTo>
                  <a:pt x="64" y="162"/>
                  <a:pt x="64" y="162"/>
                  <a:pt x="66" y="164"/>
                </a:cubicBezTo>
                <a:cubicBezTo>
                  <a:pt x="67" y="165"/>
                  <a:pt x="68" y="166"/>
                  <a:pt x="69" y="168"/>
                </a:cubicBezTo>
                <a:cubicBezTo>
                  <a:pt x="70" y="169"/>
                  <a:pt x="71" y="170"/>
                  <a:pt x="72" y="172"/>
                </a:cubicBezTo>
                <a:cubicBezTo>
                  <a:pt x="73" y="173"/>
                  <a:pt x="75" y="174"/>
                  <a:pt x="74" y="176"/>
                </a:cubicBezTo>
                <a:cubicBezTo>
                  <a:pt x="69" y="176"/>
                  <a:pt x="64" y="175"/>
                  <a:pt x="60" y="174"/>
                </a:cubicBezTo>
                <a:cubicBezTo>
                  <a:pt x="60" y="179"/>
                  <a:pt x="61" y="184"/>
                  <a:pt x="61" y="190"/>
                </a:cubicBezTo>
                <a:cubicBezTo>
                  <a:pt x="63" y="193"/>
                  <a:pt x="65" y="195"/>
                  <a:pt x="66" y="197"/>
                </a:cubicBezTo>
                <a:cubicBezTo>
                  <a:pt x="68" y="199"/>
                  <a:pt x="69" y="202"/>
                  <a:pt x="70" y="204"/>
                </a:cubicBezTo>
                <a:cubicBezTo>
                  <a:pt x="70" y="205"/>
                  <a:pt x="70" y="205"/>
                  <a:pt x="71" y="205"/>
                </a:cubicBezTo>
                <a:cubicBezTo>
                  <a:pt x="71" y="203"/>
                  <a:pt x="72" y="202"/>
                  <a:pt x="73" y="201"/>
                </a:cubicBezTo>
                <a:close/>
                <a:moveTo>
                  <a:pt x="180" y="192"/>
                </a:moveTo>
                <a:cubicBezTo>
                  <a:pt x="180" y="189"/>
                  <a:pt x="183" y="189"/>
                  <a:pt x="183" y="186"/>
                </a:cubicBezTo>
                <a:cubicBezTo>
                  <a:pt x="177" y="187"/>
                  <a:pt x="176" y="193"/>
                  <a:pt x="177" y="199"/>
                </a:cubicBezTo>
                <a:cubicBezTo>
                  <a:pt x="179" y="200"/>
                  <a:pt x="182" y="204"/>
                  <a:pt x="184" y="202"/>
                </a:cubicBezTo>
                <a:cubicBezTo>
                  <a:pt x="180" y="201"/>
                  <a:pt x="179" y="197"/>
                  <a:pt x="180" y="192"/>
                </a:cubicBezTo>
                <a:close/>
                <a:moveTo>
                  <a:pt x="212" y="198"/>
                </a:moveTo>
                <a:cubicBezTo>
                  <a:pt x="210" y="197"/>
                  <a:pt x="210" y="199"/>
                  <a:pt x="210" y="201"/>
                </a:cubicBezTo>
                <a:cubicBezTo>
                  <a:pt x="211" y="201"/>
                  <a:pt x="212" y="201"/>
                  <a:pt x="212" y="202"/>
                </a:cubicBezTo>
                <a:cubicBezTo>
                  <a:pt x="213" y="201"/>
                  <a:pt x="213" y="199"/>
                  <a:pt x="212" y="198"/>
                </a:cubicBezTo>
                <a:close/>
                <a:moveTo>
                  <a:pt x="164" y="198"/>
                </a:moveTo>
                <a:cubicBezTo>
                  <a:pt x="164" y="200"/>
                  <a:pt x="164" y="201"/>
                  <a:pt x="164" y="202"/>
                </a:cubicBezTo>
                <a:cubicBezTo>
                  <a:pt x="165" y="202"/>
                  <a:pt x="166" y="202"/>
                  <a:pt x="167" y="202"/>
                </a:cubicBezTo>
                <a:cubicBezTo>
                  <a:pt x="167" y="200"/>
                  <a:pt x="166" y="198"/>
                  <a:pt x="164" y="198"/>
                </a:cubicBezTo>
                <a:close/>
                <a:moveTo>
                  <a:pt x="261" y="196"/>
                </a:moveTo>
                <a:cubicBezTo>
                  <a:pt x="259" y="196"/>
                  <a:pt x="259" y="197"/>
                  <a:pt x="258" y="197"/>
                </a:cubicBezTo>
                <a:cubicBezTo>
                  <a:pt x="258" y="199"/>
                  <a:pt x="259" y="201"/>
                  <a:pt x="261" y="201"/>
                </a:cubicBezTo>
                <a:cubicBezTo>
                  <a:pt x="262" y="200"/>
                  <a:pt x="262" y="197"/>
                  <a:pt x="261" y="196"/>
                </a:cubicBezTo>
                <a:close/>
                <a:moveTo>
                  <a:pt x="198" y="198"/>
                </a:moveTo>
                <a:cubicBezTo>
                  <a:pt x="199" y="197"/>
                  <a:pt x="200" y="198"/>
                  <a:pt x="199" y="197"/>
                </a:cubicBezTo>
                <a:cubicBezTo>
                  <a:pt x="199" y="196"/>
                  <a:pt x="199" y="195"/>
                  <a:pt x="198" y="194"/>
                </a:cubicBezTo>
                <a:cubicBezTo>
                  <a:pt x="201" y="193"/>
                  <a:pt x="199" y="191"/>
                  <a:pt x="200" y="189"/>
                </a:cubicBezTo>
                <a:cubicBezTo>
                  <a:pt x="198" y="188"/>
                  <a:pt x="197" y="187"/>
                  <a:pt x="194" y="188"/>
                </a:cubicBezTo>
                <a:cubicBezTo>
                  <a:pt x="194" y="189"/>
                  <a:pt x="193" y="190"/>
                  <a:pt x="192" y="190"/>
                </a:cubicBezTo>
                <a:cubicBezTo>
                  <a:pt x="192" y="190"/>
                  <a:pt x="192" y="191"/>
                  <a:pt x="191" y="191"/>
                </a:cubicBezTo>
                <a:cubicBezTo>
                  <a:pt x="191" y="195"/>
                  <a:pt x="191" y="198"/>
                  <a:pt x="193" y="200"/>
                </a:cubicBezTo>
                <a:cubicBezTo>
                  <a:pt x="193" y="200"/>
                  <a:pt x="194" y="200"/>
                  <a:pt x="194" y="201"/>
                </a:cubicBezTo>
                <a:cubicBezTo>
                  <a:pt x="196" y="201"/>
                  <a:pt x="197" y="201"/>
                  <a:pt x="198" y="201"/>
                </a:cubicBezTo>
                <a:cubicBezTo>
                  <a:pt x="200" y="201"/>
                  <a:pt x="201" y="201"/>
                  <a:pt x="202" y="200"/>
                </a:cubicBezTo>
                <a:cubicBezTo>
                  <a:pt x="201" y="199"/>
                  <a:pt x="199" y="200"/>
                  <a:pt x="198" y="198"/>
                </a:cubicBezTo>
                <a:close/>
                <a:moveTo>
                  <a:pt x="365" y="194"/>
                </a:moveTo>
                <a:cubicBezTo>
                  <a:pt x="364" y="195"/>
                  <a:pt x="362" y="195"/>
                  <a:pt x="362" y="198"/>
                </a:cubicBezTo>
                <a:cubicBezTo>
                  <a:pt x="363" y="199"/>
                  <a:pt x="364" y="200"/>
                  <a:pt x="366" y="200"/>
                </a:cubicBezTo>
                <a:cubicBezTo>
                  <a:pt x="368" y="199"/>
                  <a:pt x="368" y="194"/>
                  <a:pt x="365" y="194"/>
                </a:cubicBezTo>
                <a:close/>
                <a:moveTo>
                  <a:pt x="189" y="188"/>
                </a:moveTo>
                <a:cubicBezTo>
                  <a:pt x="182" y="188"/>
                  <a:pt x="181" y="199"/>
                  <a:pt x="188" y="200"/>
                </a:cubicBezTo>
                <a:cubicBezTo>
                  <a:pt x="186" y="196"/>
                  <a:pt x="187" y="191"/>
                  <a:pt x="189" y="188"/>
                </a:cubicBezTo>
                <a:close/>
                <a:moveTo>
                  <a:pt x="160" y="184"/>
                </a:moveTo>
                <a:cubicBezTo>
                  <a:pt x="161" y="181"/>
                  <a:pt x="162" y="180"/>
                  <a:pt x="162" y="179"/>
                </a:cubicBezTo>
                <a:cubicBezTo>
                  <a:pt x="162" y="179"/>
                  <a:pt x="162" y="178"/>
                  <a:pt x="162" y="178"/>
                </a:cubicBezTo>
                <a:cubicBezTo>
                  <a:pt x="162" y="177"/>
                  <a:pt x="163" y="178"/>
                  <a:pt x="163" y="177"/>
                </a:cubicBezTo>
                <a:cubicBezTo>
                  <a:pt x="163" y="176"/>
                  <a:pt x="163" y="174"/>
                  <a:pt x="164" y="173"/>
                </a:cubicBezTo>
                <a:cubicBezTo>
                  <a:pt x="164" y="173"/>
                  <a:pt x="165" y="173"/>
                  <a:pt x="165" y="172"/>
                </a:cubicBezTo>
                <a:cubicBezTo>
                  <a:pt x="165" y="172"/>
                  <a:pt x="165" y="171"/>
                  <a:pt x="165" y="171"/>
                </a:cubicBezTo>
                <a:cubicBezTo>
                  <a:pt x="166" y="170"/>
                  <a:pt x="167" y="169"/>
                  <a:pt x="168" y="168"/>
                </a:cubicBezTo>
                <a:cubicBezTo>
                  <a:pt x="169" y="166"/>
                  <a:pt x="170" y="164"/>
                  <a:pt x="172" y="163"/>
                </a:cubicBezTo>
                <a:cubicBezTo>
                  <a:pt x="161" y="165"/>
                  <a:pt x="155" y="183"/>
                  <a:pt x="158" y="197"/>
                </a:cubicBezTo>
                <a:cubicBezTo>
                  <a:pt x="158" y="199"/>
                  <a:pt x="158" y="200"/>
                  <a:pt x="160" y="200"/>
                </a:cubicBezTo>
                <a:cubicBezTo>
                  <a:pt x="159" y="194"/>
                  <a:pt x="159" y="188"/>
                  <a:pt x="160" y="184"/>
                </a:cubicBezTo>
                <a:close/>
                <a:moveTo>
                  <a:pt x="238" y="191"/>
                </a:moveTo>
                <a:cubicBezTo>
                  <a:pt x="235" y="188"/>
                  <a:pt x="230" y="190"/>
                  <a:pt x="229" y="195"/>
                </a:cubicBezTo>
                <a:cubicBezTo>
                  <a:pt x="233" y="195"/>
                  <a:pt x="234" y="198"/>
                  <a:pt x="237" y="198"/>
                </a:cubicBezTo>
                <a:cubicBezTo>
                  <a:pt x="239" y="196"/>
                  <a:pt x="239" y="194"/>
                  <a:pt x="238" y="191"/>
                </a:cubicBezTo>
                <a:close/>
                <a:moveTo>
                  <a:pt x="95" y="194"/>
                </a:moveTo>
                <a:cubicBezTo>
                  <a:pt x="94" y="191"/>
                  <a:pt x="95" y="191"/>
                  <a:pt x="95" y="189"/>
                </a:cubicBezTo>
                <a:cubicBezTo>
                  <a:pt x="89" y="190"/>
                  <a:pt x="85" y="193"/>
                  <a:pt x="82" y="197"/>
                </a:cubicBezTo>
                <a:cubicBezTo>
                  <a:pt x="80" y="197"/>
                  <a:pt x="79" y="199"/>
                  <a:pt x="82" y="198"/>
                </a:cubicBezTo>
                <a:cubicBezTo>
                  <a:pt x="85" y="196"/>
                  <a:pt x="90" y="195"/>
                  <a:pt x="95" y="194"/>
                </a:cubicBezTo>
                <a:close/>
                <a:moveTo>
                  <a:pt x="247" y="197"/>
                </a:moveTo>
                <a:cubicBezTo>
                  <a:pt x="248" y="197"/>
                  <a:pt x="249" y="197"/>
                  <a:pt x="250" y="196"/>
                </a:cubicBezTo>
                <a:cubicBezTo>
                  <a:pt x="250" y="196"/>
                  <a:pt x="251" y="196"/>
                  <a:pt x="250" y="194"/>
                </a:cubicBezTo>
                <a:cubicBezTo>
                  <a:pt x="247" y="194"/>
                  <a:pt x="242" y="194"/>
                  <a:pt x="242" y="197"/>
                </a:cubicBezTo>
                <a:cubicBezTo>
                  <a:pt x="243" y="199"/>
                  <a:pt x="247" y="197"/>
                  <a:pt x="247" y="197"/>
                </a:cubicBezTo>
                <a:close/>
                <a:moveTo>
                  <a:pt x="227" y="193"/>
                </a:moveTo>
                <a:cubicBezTo>
                  <a:pt x="226" y="191"/>
                  <a:pt x="228" y="192"/>
                  <a:pt x="229" y="191"/>
                </a:cubicBezTo>
                <a:cubicBezTo>
                  <a:pt x="229" y="190"/>
                  <a:pt x="229" y="189"/>
                  <a:pt x="229" y="188"/>
                </a:cubicBezTo>
                <a:cubicBezTo>
                  <a:pt x="229" y="188"/>
                  <a:pt x="230" y="188"/>
                  <a:pt x="230" y="188"/>
                </a:cubicBezTo>
                <a:cubicBezTo>
                  <a:pt x="231" y="187"/>
                  <a:pt x="229" y="183"/>
                  <a:pt x="229" y="183"/>
                </a:cubicBezTo>
                <a:cubicBezTo>
                  <a:pt x="229" y="182"/>
                  <a:pt x="228" y="181"/>
                  <a:pt x="228" y="181"/>
                </a:cubicBezTo>
                <a:cubicBezTo>
                  <a:pt x="225" y="181"/>
                  <a:pt x="221" y="180"/>
                  <a:pt x="220" y="182"/>
                </a:cubicBezTo>
                <a:cubicBezTo>
                  <a:pt x="222" y="183"/>
                  <a:pt x="223" y="185"/>
                  <a:pt x="224" y="187"/>
                </a:cubicBezTo>
                <a:cubicBezTo>
                  <a:pt x="226" y="190"/>
                  <a:pt x="223" y="191"/>
                  <a:pt x="225" y="194"/>
                </a:cubicBezTo>
                <a:cubicBezTo>
                  <a:pt x="225" y="193"/>
                  <a:pt x="226" y="193"/>
                  <a:pt x="227" y="193"/>
                </a:cubicBezTo>
                <a:close/>
                <a:moveTo>
                  <a:pt x="211" y="185"/>
                </a:moveTo>
                <a:cubicBezTo>
                  <a:pt x="210" y="185"/>
                  <a:pt x="210" y="186"/>
                  <a:pt x="209" y="185"/>
                </a:cubicBezTo>
                <a:cubicBezTo>
                  <a:pt x="209" y="187"/>
                  <a:pt x="208" y="187"/>
                  <a:pt x="208" y="189"/>
                </a:cubicBezTo>
                <a:cubicBezTo>
                  <a:pt x="207" y="188"/>
                  <a:pt x="207" y="193"/>
                  <a:pt x="208" y="192"/>
                </a:cubicBezTo>
                <a:cubicBezTo>
                  <a:pt x="208" y="189"/>
                  <a:pt x="210" y="191"/>
                  <a:pt x="211" y="191"/>
                </a:cubicBezTo>
                <a:cubicBezTo>
                  <a:pt x="212" y="193"/>
                  <a:pt x="215" y="192"/>
                  <a:pt x="216" y="193"/>
                </a:cubicBezTo>
                <a:cubicBezTo>
                  <a:pt x="218" y="194"/>
                  <a:pt x="218" y="192"/>
                  <a:pt x="220" y="193"/>
                </a:cubicBezTo>
                <a:cubicBezTo>
                  <a:pt x="220" y="193"/>
                  <a:pt x="221" y="194"/>
                  <a:pt x="221" y="194"/>
                </a:cubicBezTo>
                <a:cubicBezTo>
                  <a:pt x="223" y="187"/>
                  <a:pt x="218" y="183"/>
                  <a:pt x="211" y="185"/>
                </a:cubicBezTo>
                <a:close/>
                <a:moveTo>
                  <a:pt x="276" y="190"/>
                </a:moveTo>
                <a:cubicBezTo>
                  <a:pt x="276" y="191"/>
                  <a:pt x="276" y="191"/>
                  <a:pt x="277" y="191"/>
                </a:cubicBezTo>
                <a:cubicBezTo>
                  <a:pt x="279" y="190"/>
                  <a:pt x="281" y="189"/>
                  <a:pt x="284" y="188"/>
                </a:cubicBezTo>
                <a:cubicBezTo>
                  <a:pt x="288" y="186"/>
                  <a:pt x="292" y="185"/>
                  <a:pt x="297" y="185"/>
                </a:cubicBezTo>
                <a:cubicBezTo>
                  <a:pt x="300" y="184"/>
                  <a:pt x="303" y="186"/>
                  <a:pt x="305" y="183"/>
                </a:cubicBezTo>
                <a:cubicBezTo>
                  <a:pt x="293" y="181"/>
                  <a:pt x="283" y="185"/>
                  <a:pt x="276" y="190"/>
                </a:cubicBezTo>
                <a:close/>
                <a:moveTo>
                  <a:pt x="243" y="185"/>
                </a:moveTo>
                <a:cubicBezTo>
                  <a:pt x="243" y="187"/>
                  <a:pt x="239" y="189"/>
                  <a:pt x="242" y="191"/>
                </a:cubicBezTo>
                <a:cubicBezTo>
                  <a:pt x="242" y="190"/>
                  <a:pt x="246" y="187"/>
                  <a:pt x="243" y="185"/>
                </a:cubicBezTo>
                <a:close/>
                <a:moveTo>
                  <a:pt x="164" y="186"/>
                </a:moveTo>
                <a:cubicBezTo>
                  <a:pt x="164" y="187"/>
                  <a:pt x="163" y="188"/>
                  <a:pt x="163" y="189"/>
                </a:cubicBezTo>
                <a:cubicBezTo>
                  <a:pt x="164" y="189"/>
                  <a:pt x="164" y="191"/>
                  <a:pt x="166" y="190"/>
                </a:cubicBezTo>
                <a:cubicBezTo>
                  <a:pt x="168" y="189"/>
                  <a:pt x="167" y="185"/>
                  <a:pt x="164" y="186"/>
                </a:cubicBezTo>
                <a:close/>
                <a:moveTo>
                  <a:pt x="116" y="188"/>
                </a:moveTo>
                <a:cubicBezTo>
                  <a:pt x="115" y="187"/>
                  <a:pt x="110" y="189"/>
                  <a:pt x="111" y="186"/>
                </a:cubicBezTo>
                <a:cubicBezTo>
                  <a:pt x="111" y="184"/>
                  <a:pt x="114" y="186"/>
                  <a:pt x="115" y="185"/>
                </a:cubicBezTo>
                <a:cubicBezTo>
                  <a:pt x="115" y="185"/>
                  <a:pt x="115" y="185"/>
                  <a:pt x="115" y="185"/>
                </a:cubicBezTo>
                <a:cubicBezTo>
                  <a:pt x="115" y="185"/>
                  <a:pt x="116" y="185"/>
                  <a:pt x="116" y="185"/>
                </a:cubicBezTo>
                <a:cubicBezTo>
                  <a:pt x="117" y="184"/>
                  <a:pt x="117" y="184"/>
                  <a:pt x="118" y="183"/>
                </a:cubicBezTo>
                <a:cubicBezTo>
                  <a:pt x="118" y="181"/>
                  <a:pt x="118" y="179"/>
                  <a:pt x="118" y="177"/>
                </a:cubicBezTo>
                <a:cubicBezTo>
                  <a:pt x="116" y="177"/>
                  <a:pt x="117" y="179"/>
                  <a:pt x="116" y="179"/>
                </a:cubicBezTo>
                <a:cubicBezTo>
                  <a:pt x="114" y="180"/>
                  <a:pt x="112" y="178"/>
                  <a:pt x="111" y="180"/>
                </a:cubicBezTo>
                <a:cubicBezTo>
                  <a:pt x="110" y="178"/>
                  <a:pt x="108" y="177"/>
                  <a:pt x="107" y="177"/>
                </a:cubicBezTo>
                <a:cubicBezTo>
                  <a:pt x="106" y="178"/>
                  <a:pt x="105" y="179"/>
                  <a:pt x="105" y="181"/>
                </a:cubicBezTo>
                <a:cubicBezTo>
                  <a:pt x="106" y="183"/>
                  <a:pt x="107" y="184"/>
                  <a:pt x="108" y="185"/>
                </a:cubicBezTo>
                <a:cubicBezTo>
                  <a:pt x="108" y="187"/>
                  <a:pt x="106" y="186"/>
                  <a:pt x="106" y="188"/>
                </a:cubicBezTo>
                <a:cubicBezTo>
                  <a:pt x="108" y="190"/>
                  <a:pt x="115" y="192"/>
                  <a:pt x="116" y="188"/>
                </a:cubicBezTo>
                <a:close/>
                <a:moveTo>
                  <a:pt x="90" y="187"/>
                </a:moveTo>
                <a:cubicBezTo>
                  <a:pt x="92" y="186"/>
                  <a:pt x="94" y="186"/>
                  <a:pt x="96" y="185"/>
                </a:cubicBezTo>
                <a:cubicBezTo>
                  <a:pt x="96" y="184"/>
                  <a:pt x="96" y="183"/>
                  <a:pt x="97" y="182"/>
                </a:cubicBezTo>
                <a:cubicBezTo>
                  <a:pt x="92" y="182"/>
                  <a:pt x="90" y="185"/>
                  <a:pt x="87" y="187"/>
                </a:cubicBezTo>
                <a:cubicBezTo>
                  <a:pt x="86" y="187"/>
                  <a:pt x="85" y="189"/>
                  <a:pt x="87" y="189"/>
                </a:cubicBezTo>
                <a:cubicBezTo>
                  <a:pt x="88" y="188"/>
                  <a:pt x="90" y="187"/>
                  <a:pt x="90" y="187"/>
                </a:cubicBezTo>
                <a:close/>
                <a:moveTo>
                  <a:pt x="366" y="185"/>
                </a:moveTo>
                <a:cubicBezTo>
                  <a:pt x="364" y="182"/>
                  <a:pt x="362" y="178"/>
                  <a:pt x="361" y="176"/>
                </a:cubicBezTo>
                <a:cubicBezTo>
                  <a:pt x="360" y="175"/>
                  <a:pt x="360" y="175"/>
                  <a:pt x="359" y="174"/>
                </a:cubicBezTo>
                <a:cubicBezTo>
                  <a:pt x="358" y="173"/>
                  <a:pt x="358" y="171"/>
                  <a:pt x="357" y="170"/>
                </a:cubicBezTo>
                <a:cubicBezTo>
                  <a:pt x="357" y="177"/>
                  <a:pt x="354" y="181"/>
                  <a:pt x="355" y="188"/>
                </a:cubicBezTo>
                <a:cubicBezTo>
                  <a:pt x="358" y="186"/>
                  <a:pt x="363" y="187"/>
                  <a:pt x="367" y="188"/>
                </a:cubicBezTo>
                <a:cubicBezTo>
                  <a:pt x="367" y="187"/>
                  <a:pt x="366" y="186"/>
                  <a:pt x="366" y="185"/>
                </a:cubicBezTo>
                <a:close/>
                <a:moveTo>
                  <a:pt x="257" y="186"/>
                </a:moveTo>
                <a:cubicBezTo>
                  <a:pt x="258" y="183"/>
                  <a:pt x="254" y="182"/>
                  <a:pt x="252" y="183"/>
                </a:cubicBezTo>
                <a:cubicBezTo>
                  <a:pt x="251" y="186"/>
                  <a:pt x="255" y="188"/>
                  <a:pt x="257" y="186"/>
                </a:cubicBezTo>
                <a:close/>
                <a:moveTo>
                  <a:pt x="207" y="184"/>
                </a:moveTo>
                <a:cubicBezTo>
                  <a:pt x="207" y="183"/>
                  <a:pt x="208" y="183"/>
                  <a:pt x="208" y="182"/>
                </a:cubicBezTo>
                <a:cubicBezTo>
                  <a:pt x="210" y="181"/>
                  <a:pt x="212" y="180"/>
                  <a:pt x="215" y="181"/>
                </a:cubicBezTo>
                <a:cubicBezTo>
                  <a:pt x="214" y="179"/>
                  <a:pt x="212" y="176"/>
                  <a:pt x="211" y="176"/>
                </a:cubicBezTo>
                <a:cubicBezTo>
                  <a:pt x="210" y="176"/>
                  <a:pt x="210" y="175"/>
                  <a:pt x="210" y="175"/>
                </a:cubicBezTo>
                <a:cubicBezTo>
                  <a:pt x="207" y="174"/>
                  <a:pt x="206" y="175"/>
                  <a:pt x="206" y="175"/>
                </a:cubicBezTo>
                <a:cubicBezTo>
                  <a:pt x="205" y="176"/>
                  <a:pt x="202" y="175"/>
                  <a:pt x="202" y="176"/>
                </a:cubicBezTo>
                <a:cubicBezTo>
                  <a:pt x="202" y="176"/>
                  <a:pt x="202" y="177"/>
                  <a:pt x="201" y="177"/>
                </a:cubicBezTo>
                <a:cubicBezTo>
                  <a:pt x="201" y="182"/>
                  <a:pt x="201" y="185"/>
                  <a:pt x="206" y="185"/>
                </a:cubicBezTo>
                <a:cubicBezTo>
                  <a:pt x="206" y="185"/>
                  <a:pt x="206" y="184"/>
                  <a:pt x="207" y="184"/>
                </a:cubicBezTo>
                <a:close/>
                <a:moveTo>
                  <a:pt x="194" y="181"/>
                </a:moveTo>
                <a:cubicBezTo>
                  <a:pt x="193" y="182"/>
                  <a:pt x="191" y="182"/>
                  <a:pt x="192" y="185"/>
                </a:cubicBezTo>
                <a:cubicBezTo>
                  <a:pt x="194" y="184"/>
                  <a:pt x="199" y="186"/>
                  <a:pt x="200" y="184"/>
                </a:cubicBezTo>
                <a:cubicBezTo>
                  <a:pt x="198" y="183"/>
                  <a:pt x="197" y="180"/>
                  <a:pt x="194" y="181"/>
                </a:cubicBezTo>
                <a:close/>
                <a:moveTo>
                  <a:pt x="276" y="177"/>
                </a:moveTo>
                <a:cubicBezTo>
                  <a:pt x="273" y="178"/>
                  <a:pt x="275" y="182"/>
                  <a:pt x="271" y="181"/>
                </a:cubicBezTo>
                <a:cubicBezTo>
                  <a:pt x="268" y="181"/>
                  <a:pt x="269" y="179"/>
                  <a:pt x="267" y="178"/>
                </a:cubicBezTo>
                <a:cubicBezTo>
                  <a:pt x="266" y="181"/>
                  <a:pt x="268" y="182"/>
                  <a:pt x="269" y="184"/>
                </a:cubicBezTo>
                <a:cubicBezTo>
                  <a:pt x="274" y="184"/>
                  <a:pt x="277" y="182"/>
                  <a:pt x="276" y="177"/>
                </a:cubicBezTo>
                <a:close/>
                <a:moveTo>
                  <a:pt x="182" y="182"/>
                </a:moveTo>
                <a:cubicBezTo>
                  <a:pt x="181" y="181"/>
                  <a:pt x="178" y="182"/>
                  <a:pt x="176" y="181"/>
                </a:cubicBezTo>
                <a:cubicBezTo>
                  <a:pt x="175" y="184"/>
                  <a:pt x="182" y="185"/>
                  <a:pt x="182" y="182"/>
                </a:cubicBezTo>
                <a:close/>
                <a:moveTo>
                  <a:pt x="133" y="183"/>
                </a:moveTo>
                <a:cubicBezTo>
                  <a:pt x="133" y="183"/>
                  <a:pt x="134" y="182"/>
                  <a:pt x="134" y="182"/>
                </a:cubicBezTo>
                <a:cubicBezTo>
                  <a:pt x="134" y="182"/>
                  <a:pt x="136" y="182"/>
                  <a:pt x="137" y="181"/>
                </a:cubicBezTo>
                <a:cubicBezTo>
                  <a:pt x="137" y="181"/>
                  <a:pt x="137" y="180"/>
                  <a:pt x="137" y="180"/>
                </a:cubicBezTo>
                <a:cubicBezTo>
                  <a:pt x="137" y="179"/>
                  <a:pt x="138" y="179"/>
                  <a:pt x="138" y="179"/>
                </a:cubicBezTo>
                <a:cubicBezTo>
                  <a:pt x="139" y="178"/>
                  <a:pt x="139" y="175"/>
                  <a:pt x="139" y="175"/>
                </a:cubicBezTo>
                <a:cubicBezTo>
                  <a:pt x="139" y="173"/>
                  <a:pt x="138" y="170"/>
                  <a:pt x="136" y="169"/>
                </a:cubicBezTo>
                <a:cubicBezTo>
                  <a:pt x="136" y="172"/>
                  <a:pt x="136" y="175"/>
                  <a:pt x="136" y="177"/>
                </a:cubicBezTo>
                <a:cubicBezTo>
                  <a:pt x="135" y="178"/>
                  <a:pt x="135" y="179"/>
                  <a:pt x="134" y="181"/>
                </a:cubicBezTo>
                <a:cubicBezTo>
                  <a:pt x="133" y="181"/>
                  <a:pt x="129" y="183"/>
                  <a:pt x="132" y="184"/>
                </a:cubicBezTo>
                <a:cubicBezTo>
                  <a:pt x="132" y="183"/>
                  <a:pt x="132" y="183"/>
                  <a:pt x="133" y="183"/>
                </a:cubicBezTo>
                <a:close/>
                <a:moveTo>
                  <a:pt x="90" y="181"/>
                </a:moveTo>
                <a:cubicBezTo>
                  <a:pt x="91" y="180"/>
                  <a:pt x="94" y="180"/>
                  <a:pt x="95" y="178"/>
                </a:cubicBezTo>
                <a:cubicBezTo>
                  <a:pt x="92" y="179"/>
                  <a:pt x="93" y="177"/>
                  <a:pt x="91" y="177"/>
                </a:cubicBezTo>
                <a:cubicBezTo>
                  <a:pt x="90" y="179"/>
                  <a:pt x="87" y="180"/>
                  <a:pt x="86" y="183"/>
                </a:cubicBezTo>
                <a:cubicBezTo>
                  <a:pt x="88" y="183"/>
                  <a:pt x="89" y="182"/>
                  <a:pt x="90" y="181"/>
                </a:cubicBezTo>
                <a:close/>
                <a:moveTo>
                  <a:pt x="56" y="176"/>
                </a:moveTo>
                <a:cubicBezTo>
                  <a:pt x="55" y="174"/>
                  <a:pt x="55" y="172"/>
                  <a:pt x="54" y="171"/>
                </a:cubicBezTo>
                <a:cubicBezTo>
                  <a:pt x="54" y="170"/>
                  <a:pt x="51" y="168"/>
                  <a:pt x="51" y="168"/>
                </a:cubicBezTo>
                <a:cubicBezTo>
                  <a:pt x="50" y="168"/>
                  <a:pt x="49" y="166"/>
                  <a:pt x="48" y="166"/>
                </a:cubicBezTo>
                <a:cubicBezTo>
                  <a:pt x="47" y="168"/>
                  <a:pt x="52" y="169"/>
                  <a:pt x="49" y="170"/>
                </a:cubicBezTo>
                <a:cubicBezTo>
                  <a:pt x="46" y="171"/>
                  <a:pt x="48" y="167"/>
                  <a:pt x="45" y="168"/>
                </a:cubicBezTo>
                <a:cubicBezTo>
                  <a:pt x="46" y="176"/>
                  <a:pt x="52" y="179"/>
                  <a:pt x="57" y="183"/>
                </a:cubicBezTo>
                <a:cubicBezTo>
                  <a:pt x="57" y="179"/>
                  <a:pt x="57" y="179"/>
                  <a:pt x="56" y="176"/>
                </a:cubicBezTo>
                <a:close/>
                <a:moveTo>
                  <a:pt x="320" y="176"/>
                </a:moveTo>
                <a:cubicBezTo>
                  <a:pt x="320" y="178"/>
                  <a:pt x="320" y="181"/>
                  <a:pt x="323" y="181"/>
                </a:cubicBezTo>
                <a:cubicBezTo>
                  <a:pt x="322" y="179"/>
                  <a:pt x="323" y="176"/>
                  <a:pt x="320" y="176"/>
                </a:cubicBezTo>
                <a:close/>
                <a:moveTo>
                  <a:pt x="182" y="177"/>
                </a:moveTo>
                <a:cubicBezTo>
                  <a:pt x="184" y="178"/>
                  <a:pt x="185" y="181"/>
                  <a:pt x="188" y="181"/>
                </a:cubicBezTo>
                <a:cubicBezTo>
                  <a:pt x="188" y="179"/>
                  <a:pt x="184" y="173"/>
                  <a:pt x="182" y="177"/>
                </a:cubicBezTo>
                <a:close/>
                <a:moveTo>
                  <a:pt x="349" y="163"/>
                </a:moveTo>
                <a:cubicBezTo>
                  <a:pt x="349" y="164"/>
                  <a:pt x="350" y="165"/>
                  <a:pt x="349" y="165"/>
                </a:cubicBezTo>
                <a:cubicBezTo>
                  <a:pt x="348" y="165"/>
                  <a:pt x="348" y="164"/>
                  <a:pt x="347" y="164"/>
                </a:cubicBezTo>
                <a:cubicBezTo>
                  <a:pt x="344" y="170"/>
                  <a:pt x="348" y="177"/>
                  <a:pt x="352" y="181"/>
                </a:cubicBezTo>
                <a:cubicBezTo>
                  <a:pt x="353" y="175"/>
                  <a:pt x="354" y="165"/>
                  <a:pt x="349" y="163"/>
                </a:cubicBezTo>
                <a:close/>
                <a:moveTo>
                  <a:pt x="281" y="178"/>
                </a:moveTo>
                <a:cubicBezTo>
                  <a:pt x="284" y="179"/>
                  <a:pt x="284" y="181"/>
                  <a:pt x="287" y="181"/>
                </a:cubicBezTo>
                <a:cubicBezTo>
                  <a:pt x="287" y="181"/>
                  <a:pt x="288" y="179"/>
                  <a:pt x="289" y="180"/>
                </a:cubicBezTo>
                <a:cubicBezTo>
                  <a:pt x="289" y="178"/>
                  <a:pt x="292" y="174"/>
                  <a:pt x="289" y="172"/>
                </a:cubicBezTo>
                <a:cubicBezTo>
                  <a:pt x="288" y="174"/>
                  <a:pt x="289" y="176"/>
                  <a:pt x="287" y="177"/>
                </a:cubicBezTo>
                <a:cubicBezTo>
                  <a:pt x="284" y="177"/>
                  <a:pt x="283" y="176"/>
                  <a:pt x="281" y="174"/>
                </a:cubicBezTo>
                <a:cubicBezTo>
                  <a:pt x="281" y="175"/>
                  <a:pt x="281" y="177"/>
                  <a:pt x="281" y="178"/>
                </a:cubicBezTo>
                <a:close/>
                <a:moveTo>
                  <a:pt x="134" y="174"/>
                </a:moveTo>
                <a:cubicBezTo>
                  <a:pt x="134" y="174"/>
                  <a:pt x="134" y="173"/>
                  <a:pt x="134" y="173"/>
                </a:cubicBezTo>
                <a:cubicBezTo>
                  <a:pt x="133" y="172"/>
                  <a:pt x="133" y="171"/>
                  <a:pt x="132" y="170"/>
                </a:cubicBezTo>
                <a:cubicBezTo>
                  <a:pt x="132" y="169"/>
                  <a:pt x="132" y="169"/>
                  <a:pt x="131" y="168"/>
                </a:cubicBezTo>
                <a:cubicBezTo>
                  <a:pt x="130" y="169"/>
                  <a:pt x="127" y="166"/>
                  <a:pt x="126" y="168"/>
                </a:cubicBezTo>
                <a:cubicBezTo>
                  <a:pt x="129" y="171"/>
                  <a:pt x="125" y="174"/>
                  <a:pt x="125" y="177"/>
                </a:cubicBezTo>
                <a:cubicBezTo>
                  <a:pt x="126" y="177"/>
                  <a:pt x="125" y="177"/>
                  <a:pt x="125" y="178"/>
                </a:cubicBezTo>
                <a:cubicBezTo>
                  <a:pt x="129" y="182"/>
                  <a:pt x="133" y="179"/>
                  <a:pt x="134" y="174"/>
                </a:cubicBezTo>
                <a:close/>
                <a:moveTo>
                  <a:pt x="325" y="172"/>
                </a:moveTo>
                <a:cubicBezTo>
                  <a:pt x="325" y="174"/>
                  <a:pt x="325" y="177"/>
                  <a:pt x="327" y="178"/>
                </a:cubicBezTo>
                <a:cubicBezTo>
                  <a:pt x="326" y="176"/>
                  <a:pt x="328" y="171"/>
                  <a:pt x="325" y="172"/>
                </a:cubicBezTo>
                <a:close/>
                <a:moveTo>
                  <a:pt x="304" y="177"/>
                </a:moveTo>
                <a:cubicBezTo>
                  <a:pt x="305" y="174"/>
                  <a:pt x="307" y="171"/>
                  <a:pt x="304" y="169"/>
                </a:cubicBezTo>
                <a:cubicBezTo>
                  <a:pt x="304" y="171"/>
                  <a:pt x="304" y="173"/>
                  <a:pt x="302" y="173"/>
                </a:cubicBezTo>
                <a:cubicBezTo>
                  <a:pt x="300" y="175"/>
                  <a:pt x="298" y="171"/>
                  <a:pt x="297" y="173"/>
                </a:cubicBezTo>
                <a:cubicBezTo>
                  <a:pt x="298" y="174"/>
                  <a:pt x="298" y="178"/>
                  <a:pt x="301" y="177"/>
                </a:cubicBezTo>
                <a:cubicBezTo>
                  <a:pt x="302" y="177"/>
                  <a:pt x="302" y="176"/>
                  <a:pt x="304" y="177"/>
                </a:cubicBezTo>
                <a:close/>
                <a:moveTo>
                  <a:pt x="192" y="170"/>
                </a:moveTo>
                <a:cubicBezTo>
                  <a:pt x="191" y="172"/>
                  <a:pt x="189" y="176"/>
                  <a:pt x="192" y="177"/>
                </a:cubicBezTo>
                <a:cubicBezTo>
                  <a:pt x="193" y="176"/>
                  <a:pt x="194" y="171"/>
                  <a:pt x="192" y="170"/>
                </a:cubicBezTo>
                <a:close/>
                <a:moveTo>
                  <a:pt x="174" y="177"/>
                </a:moveTo>
                <a:cubicBezTo>
                  <a:pt x="174" y="174"/>
                  <a:pt x="173" y="173"/>
                  <a:pt x="170" y="173"/>
                </a:cubicBezTo>
                <a:cubicBezTo>
                  <a:pt x="170" y="174"/>
                  <a:pt x="170" y="175"/>
                  <a:pt x="170" y="177"/>
                </a:cubicBezTo>
                <a:cubicBezTo>
                  <a:pt x="171" y="178"/>
                  <a:pt x="173" y="178"/>
                  <a:pt x="174" y="177"/>
                </a:cubicBezTo>
                <a:close/>
                <a:moveTo>
                  <a:pt x="242" y="172"/>
                </a:moveTo>
                <a:cubicBezTo>
                  <a:pt x="242" y="172"/>
                  <a:pt x="242" y="173"/>
                  <a:pt x="242" y="173"/>
                </a:cubicBezTo>
                <a:cubicBezTo>
                  <a:pt x="242" y="175"/>
                  <a:pt x="243" y="176"/>
                  <a:pt x="245" y="177"/>
                </a:cubicBezTo>
                <a:cubicBezTo>
                  <a:pt x="247" y="175"/>
                  <a:pt x="246" y="171"/>
                  <a:pt x="242" y="172"/>
                </a:cubicBezTo>
                <a:close/>
                <a:moveTo>
                  <a:pt x="336" y="168"/>
                </a:moveTo>
                <a:cubicBezTo>
                  <a:pt x="335" y="169"/>
                  <a:pt x="334" y="174"/>
                  <a:pt x="336" y="176"/>
                </a:cubicBezTo>
                <a:cubicBezTo>
                  <a:pt x="337" y="174"/>
                  <a:pt x="337" y="169"/>
                  <a:pt x="336" y="168"/>
                </a:cubicBezTo>
                <a:close/>
                <a:moveTo>
                  <a:pt x="331" y="169"/>
                </a:moveTo>
                <a:cubicBezTo>
                  <a:pt x="330" y="171"/>
                  <a:pt x="329" y="175"/>
                  <a:pt x="332" y="176"/>
                </a:cubicBezTo>
                <a:cubicBezTo>
                  <a:pt x="331" y="174"/>
                  <a:pt x="333" y="170"/>
                  <a:pt x="331" y="169"/>
                </a:cubicBezTo>
                <a:close/>
                <a:moveTo>
                  <a:pt x="104" y="172"/>
                </a:moveTo>
                <a:cubicBezTo>
                  <a:pt x="104" y="171"/>
                  <a:pt x="106" y="170"/>
                  <a:pt x="104" y="168"/>
                </a:cubicBezTo>
                <a:cubicBezTo>
                  <a:pt x="106" y="166"/>
                  <a:pt x="104" y="166"/>
                  <a:pt x="105" y="165"/>
                </a:cubicBezTo>
                <a:cubicBezTo>
                  <a:pt x="106" y="165"/>
                  <a:pt x="104" y="162"/>
                  <a:pt x="104" y="162"/>
                </a:cubicBezTo>
                <a:cubicBezTo>
                  <a:pt x="97" y="161"/>
                  <a:pt x="96" y="169"/>
                  <a:pt x="99" y="173"/>
                </a:cubicBezTo>
                <a:cubicBezTo>
                  <a:pt x="101" y="174"/>
                  <a:pt x="103" y="174"/>
                  <a:pt x="106" y="174"/>
                </a:cubicBezTo>
                <a:cubicBezTo>
                  <a:pt x="107" y="173"/>
                  <a:pt x="104" y="172"/>
                  <a:pt x="104" y="172"/>
                </a:cubicBezTo>
                <a:close/>
                <a:moveTo>
                  <a:pt x="95" y="164"/>
                </a:moveTo>
                <a:cubicBezTo>
                  <a:pt x="96" y="163"/>
                  <a:pt x="96" y="162"/>
                  <a:pt x="96" y="161"/>
                </a:cubicBezTo>
                <a:cubicBezTo>
                  <a:pt x="96" y="161"/>
                  <a:pt x="98" y="160"/>
                  <a:pt x="96" y="159"/>
                </a:cubicBezTo>
                <a:cubicBezTo>
                  <a:pt x="94" y="161"/>
                  <a:pt x="91" y="165"/>
                  <a:pt x="91" y="168"/>
                </a:cubicBezTo>
                <a:cubicBezTo>
                  <a:pt x="92" y="170"/>
                  <a:pt x="93" y="172"/>
                  <a:pt x="95" y="173"/>
                </a:cubicBezTo>
                <a:cubicBezTo>
                  <a:pt x="93" y="169"/>
                  <a:pt x="94" y="166"/>
                  <a:pt x="95" y="164"/>
                </a:cubicBezTo>
                <a:close/>
                <a:moveTo>
                  <a:pt x="41" y="168"/>
                </a:moveTo>
                <a:cubicBezTo>
                  <a:pt x="40" y="165"/>
                  <a:pt x="43" y="162"/>
                  <a:pt x="41" y="160"/>
                </a:cubicBezTo>
                <a:cubicBezTo>
                  <a:pt x="36" y="159"/>
                  <a:pt x="36" y="163"/>
                  <a:pt x="34" y="164"/>
                </a:cubicBezTo>
                <a:cubicBezTo>
                  <a:pt x="32" y="164"/>
                  <a:pt x="31" y="166"/>
                  <a:pt x="30" y="167"/>
                </a:cubicBezTo>
                <a:cubicBezTo>
                  <a:pt x="30" y="167"/>
                  <a:pt x="26" y="167"/>
                  <a:pt x="27" y="169"/>
                </a:cubicBezTo>
                <a:cubicBezTo>
                  <a:pt x="34" y="169"/>
                  <a:pt x="37" y="172"/>
                  <a:pt x="43" y="173"/>
                </a:cubicBezTo>
                <a:cubicBezTo>
                  <a:pt x="42" y="171"/>
                  <a:pt x="41" y="170"/>
                  <a:pt x="41" y="168"/>
                </a:cubicBezTo>
                <a:close/>
                <a:moveTo>
                  <a:pt x="65" y="168"/>
                </a:moveTo>
                <a:cubicBezTo>
                  <a:pt x="65" y="167"/>
                  <a:pt x="64" y="165"/>
                  <a:pt x="63" y="165"/>
                </a:cubicBezTo>
                <a:cubicBezTo>
                  <a:pt x="62" y="165"/>
                  <a:pt x="63" y="165"/>
                  <a:pt x="62" y="164"/>
                </a:cubicBezTo>
                <a:cubicBezTo>
                  <a:pt x="60" y="163"/>
                  <a:pt x="58" y="162"/>
                  <a:pt x="56" y="162"/>
                </a:cubicBezTo>
                <a:cubicBezTo>
                  <a:pt x="57" y="164"/>
                  <a:pt x="57" y="166"/>
                  <a:pt x="55" y="164"/>
                </a:cubicBezTo>
                <a:cubicBezTo>
                  <a:pt x="55" y="167"/>
                  <a:pt x="57" y="169"/>
                  <a:pt x="58" y="169"/>
                </a:cubicBezTo>
                <a:cubicBezTo>
                  <a:pt x="59" y="170"/>
                  <a:pt x="60" y="171"/>
                  <a:pt x="60" y="171"/>
                </a:cubicBezTo>
                <a:cubicBezTo>
                  <a:pt x="61" y="171"/>
                  <a:pt x="61" y="172"/>
                  <a:pt x="61" y="172"/>
                </a:cubicBezTo>
                <a:cubicBezTo>
                  <a:pt x="63" y="172"/>
                  <a:pt x="66" y="171"/>
                  <a:pt x="68" y="172"/>
                </a:cubicBezTo>
                <a:cubicBezTo>
                  <a:pt x="68" y="171"/>
                  <a:pt x="66" y="170"/>
                  <a:pt x="65" y="168"/>
                </a:cubicBezTo>
                <a:close/>
                <a:moveTo>
                  <a:pt x="117" y="172"/>
                </a:moveTo>
                <a:cubicBezTo>
                  <a:pt x="118" y="170"/>
                  <a:pt x="120" y="170"/>
                  <a:pt x="119" y="167"/>
                </a:cubicBezTo>
                <a:cubicBezTo>
                  <a:pt x="117" y="166"/>
                  <a:pt x="117" y="165"/>
                  <a:pt x="114" y="165"/>
                </a:cubicBezTo>
                <a:cubicBezTo>
                  <a:pt x="112" y="168"/>
                  <a:pt x="113" y="173"/>
                  <a:pt x="117" y="172"/>
                </a:cubicBezTo>
                <a:close/>
                <a:moveTo>
                  <a:pt x="229" y="166"/>
                </a:moveTo>
                <a:cubicBezTo>
                  <a:pt x="229" y="167"/>
                  <a:pt x="228" y="168"/>
                  <a:pt x="229" y="170"/>
                </a:cubicBezTo>
                <a:cubicBezTo>
                  <a:pt x="230" y="170"/>
                  <a:pt x="230" y="170"/>
                  <a:pt x="231" y="171"/>
                </a:cubicBezTo>
                <a:cubicBezTo>
                  <a:pt x="233" y="169"/>
                  <a:pt x="233" y="166"/>
                  <a:pt x="229" y="166"/>
                </a:cubicBezTo>
                <a:close/>
                <a:moveTo>
                  <a:pt x="283" y="164"/>
                </a:moveTo>
                <a:cubicBezTo>
                  <a:pt x="284" y="164"/>
                  <a:pt x="285" y="164"/>
                  <a:pt x="286" y="164"/>
                </a:cubicBezTo>
                <a:cubicBezTo>
                  <a:pt x="289" y="164"/>
                  <a:pt x="292" y="163"/>
                  <a:pt x="294" y="163"/>
                </a:cubicBezTo>
                <a:cubicBezTo>
                  <a:pt x="297" y="162"/>
                  <a:pt x="301" y="164"/>
                  <a:pt x="302" y="162"/>
                </a:cubicBezTo>
                <a:cubicBezTo>
                  <a:pt x="290" y="160"/>
                  <a:pt x="277" y="163"/>
                  <a:pt x="271" y="168"/>
                </a:cubicBezTo>
                <a:cubicBezTo>
                  <a:pt x="275" y="168"/>
                  <a:pt x="279" y="165"/>
                  <a:pt x="283" y="164"/>
                </a:cubicBezTo>
                <a:close/>
                <a:moveTo>
                  <a:pt x="254" y="161"/>
                </a:moveTo>
                <a:cubicBezTo>
                  <a:pt x="254" y="163"/>
                  <a:pt x="255" y="164"/>
                  <a:pt x="255" y="165"/>
                </a:cubicBezTo>
                <a:cubicBezTo>
                  <a:pt x="256" y="166"/>
                  <a:pt x="257" y="169"/>
                  <a:pt x="259" y="168"/>
                </a:cubicBezTo>
                <a:cubicBezTo>
                  <a:pt x="258" y="165"/>
                  <a:pt x="256" y="163"/>
                  <a:pt x="254" y="161"/>
                </a:cubicBezTo>
                <a:close/>
                <a:moveTo>
                  <a:pt x="365" y="164"/>
                </a:moveTo>
                <a:cubicBezTo>
                  <a:pt x="363" y="161"/>
                  <a:pt x="361" y="160"/>
                  <a:pt x="358" y="159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358" y="158"/>
                  <a:pt x="357" y="159"/>
                  <a:pt x="357" y="159"/>
                </a:cubicBezTo>
                <a:cubicBezTo>
                  <a:pt x="356" y="158"/>
                  <a:pt x="356" y="158"/>
                  <a:pt x="355" y="158"/>
                </a:cubicBezTo>
                <a:cubicBezTo>
                  <a:pt x="354" y="160"/>
                  <a:pt x="355" y="164"/>
                  <a:pt x="358" y="164"/>
                </a:cubicBezTo>
                <a:cubicBezTo>
                  <a:pt x="359" y="164"/>
                  <a:pt x="358" y="165"/>
                  <a:pt x="358" y="165"/>
                </a:cubicBezTo>
                <a:cubicBezTo>
                  <a:pt x="360" y="166"/>
                  <a:pt x="363" y="167"/>
                  <a:pt x="366" y="168"/>
                </a:cubicBezTo>
                <a:cubicBezTo>
                  <a:pt x="366" y="168"/>
                  <a:pt x="367" y="168"/>
                  <a:pt x="367" y="168"/>
                </a:cubicBezTo>
                <a:cubicBezTo>
                  <a:pt x="367" y="166"/>
                  <a:pt x="366" y="165"/>
                  <a:pt x="365" y="164"/>
                </a:cubicBezTo>
                <a:close/>
                <a:moveTo>
                  <a:pt x="319" y="164"/>
                </a:moveTo>
                <a:cubicBezTo>
                  <a:pt x="318" y="165"/>
                  <a:pt x="319" y="168"/>
                  <a:pt x="319" y="166"/>
                </a:cubicBezTo>
                <a:cubicBezTo>
                  <a:pt x="320" y="165"/>
                  <a:pt x="319" y="163"/>
                  <a:pt x="319" y="164"/>
                </a:cubicBezTo>
                <a:close/>
                <a:moveTo>
                  <a:pt x="33" y="160"/>
                </a:moveTo>
                <a:cubicBezTo>
                  <a:pt x="31" y="160"/>
                  <a:pt x="29" y="163"/>
                  <a:pt x="29" y="160"/>
                </a:cubicBezTo>
                <a:cubicBezTo>
                  <a:pt x="29" y="158"/>
                  <a:pt x="32" y="160"/>
                  <a:pt x="31" y="157"/>
                </a:cubicBezTo>
                <a:cubicBezTo>
                  <a:pt x="28" y="157"/>
                  <a:pt x="25" y="157"/>
                  <a:pt x="25" y="158"/>
                </a:cubicBezTo>
                <a:cubicBezTo>
                  <a:pt x="25" y="158"/>
                  <a:pt x="22" y="159"/>
                  <a:pt x="21" y="159"/>
                </a:cubicBezTo>
                <a:cubicBezTo>
                  <a:pt x="18" y="160"/>
                  <a:pt x="17" y="161"/>
                  <a:pt x="15" y="164"/>
                </a:cubicBezTo>
                <a:cubicBezTo>
                  <a:pt x="14" y="165"/>
                  <a:pt x="11" y="165"/>
                  <a:pt x="13" y="167"/>
                </a:cubicBezTo>
                <a:cubicBezTo>
                  <a:pt x="22" y="167"/>
                  <a:pt x="29" y="165"/>
                  <a:pt x="33" y="160"/>
                </a:cubicBezTo>
                <a:close/>
                <a:moveTo>
                  <a:pt x="216" y="162"/>
                </a:moveTo>
                <a:cubicBezTo>
                  <a:pt x="215" y="162"/>
                  <a:pt x="214" y="162"/>
                  <a:pt x="213" y="162"/>
                </a:cubicBezTo>
                <a:cubicBezTo>
                  <a:pt x="213" y="164"/>
                  <a:pt x="213" y="165"/>
                  <a:pt x="216" y="165"/>
                </a:cubicBezTo>
                <a:cubicBezTo>
                  <a:pt x="216" y="164"/>
                  <a:pt x="217" y="164"/>
                  <a:pt x="216" y="162"/>
                </a:cubicBezTo>
                <a:close/>
                <a:moveTo>
                  <a:pt x="183" y="161"/>
                </a:moveTo>
                <a:cubicBezTo>
                  <a:pt x="180" y="160"/>
                  <a:pt x="180" y="165"/>
                  <a:pt x="182" y="165"/>
                </a:cubicBezTo>
                <a:cubicBezTo>
                  <a:pt x="183" y="164"/>
                  <a:pt x="185" y="163"/>
                  <a:pt x="183" y="161"/>
                </a:cubicBezTo>
                <a:close/>
                <a:moveTo>
                  <a:pt x="200" y="160"/>
                </a:moveTo>
                <a:cubicBezTo>
                  <a:pt x="198" y="160"/>
                  <a:pt x="197" y="161"/>
                  <a:pt x="197" y="164"/>
                </a:cubicBezTo>
                <a:cubicBezTo>
                  <a:pt x="199" y="166"/>
                  <a:pt x="203" y="163"/>
                  <a:pt x="200" y="160"/>
                </a:cubicBezTo>
                <a:close/>
                <a:moveTo>
                  <a:pt x="259" y="157"/>
                </a:moveTo>
                <a:cubicBezTo>
                  <a:pt x="259" y="160"/>
                  <a:pt x="260" y="162"/>
                  <a:pt x="262" y="164"/>
                </a:cubicBezTo>
                <a:cubicBezTo>
                  <a:pt x="261" y="161"/>
                  <a:pt x="260" y="159"/>
                  <a:pt x="259" y="157"/>
                </a:cubicBezTo>
                <a:close/>
                <a:moveTo>
                  <a:pt x="227" y="159"/>
                </a:moveTo>
                <a:cubicBezTo>
                  <a:pt x="226" y="158"/>
                  <a:pt x="224" y="158"/>
                  <a:pt x="224" y="158"/>
                </a:cubicBezTo>
                <a:cubicBezTo>
                  <a:pt x="222" y="157"/>
                  <a:pt x="221" y="157"/>
                  <a:pt x="220" y="157"/>
                </a:cubicBezTo>
                <a:cubicBezTo>
                  <a:pt x="219" y="157"/>
                  <a:pt x="218" y="156"/>
                  <a:pt x="217" y="156"/>
                </a:cubicBezTo>
                <a:cubicBezTo>
                  <a:pt x="216" y="156"/>
                  <a:pt x="215" y="156"/>
                  <a:pt x="214" y="155"/>
                </a:cubicBezTo>
                <a:cubicBezTo>
                  <a:pt x="214" y="155"/>
                  <a:pt x="213" y="155"/>
                  <a:pt x="213" y="155"/>
                </a:cubicBezTo>
                <a:cubicBezTo>
                  <a:pt x="212" y="155"/>
                  <a:pt x="212" y="155"/>
                  <a:pt x="212" y="155"/>
                </a:cubicBezTo>
                <a:cubicBezTo>
                  <a:pt x="211" y="154"/>
                  <a:pt x="210" y="155"/>
                  <a:pt x="209" y="155"/>
                </a:cubicBezTo>
                <a:cubicBezTo>
                  <a:pt x="205" y="154"/>
                  <a:pt x="199" y="153"/>
                  <a:pt x="194" y="154"/>
                </a:cubicBezTo>
                <a:cubicBezTo>
                  <a:pt x="194" y="156"/>
                  <a:pt x="190" y="153"/>
                  <a:pt x="191" y="156"/>
                </a:cubicBezTo>
                <a:cubicBezTo>
                  <a:pt x="195" y="155"/>
                  <a:pt x="202" y="157"/>
                  <a:pt x="204" y="157"/>
                </a:cubicBezTo>
                <a:cubicBezTo>
                  <a:pt x="205" y="157"/>
                  <a:pt x="205" y="157"/>
                  <a:pt x="206" y="157"/>
                </a:cubicBezTo>
                <a:cubicBezTo>
                  <a:pt x="208" y="157"/>
                  <a:pt x="209" y="158"/>
                  <a:pt x="210" y="158"/>
                </a:cubicBezTo>
                <a:cubicBezTo>
                  <a:pt x="211" y="158"/>
                  <a:pt x="213" y="158"/>
                  <a:pt x="214" y="158"/>
                </a:cubicBezTo>
                <a:cubicBezTo>
                  <a:pt x="215" y="158"/>
                  <a:pt x="215" y="159"/>
                  <a:pt x="215" y="159"/>
                </a:cubicBezTo>
                <a:cubicBezTo>
                  <a:pt x="216" y="159"/>
                  <a:pt x="217" y="159"/>
                  <a:pt x="218" y="159"/>
                </a:cubicBezTo>
                <a:cubicBezTo>
                  <a:pt x="221" y="159"/>
                  <a:pt x="223" y="160"/>
                  <a:pt x="225" y="160"/>
                </a:cubicBezTo>
                <a:cubicBezTo>
                  <a:pt x="226" y="160"/>
                  <a:pt x="226" y="161"/>
                  <a:pt x="226" y="161"/>
                </a:cubicBezTo>
                <a:cubicBezTo>
                  <a:pt x="228" y="162"/>
                  <a:pt x="230" y="161"/>
                  <a:pt x="232" y="162"/>
                </a:cubicBezTo>
                <a:cubicBezTo>
                  <a:pt x="233" y="162"/>
                  <a:pt x="236" y="165"/>
                  <a:pt x="237" y="163"/>
                </a:cubicBezTo>
                <a:cubicBezTo>
                  <a:pt x="234" y="161"/>
                  <a:pt x="229" y="159"/>
                  <a:pt x="227" y="159"/>
                </a:cubicBezTo>
                <a:close/>
                <a:moveTo>
                  <a:pt x="125" y="159"/>
                </a:moveTo>
                <a:cubicBezTo>
                  <a:pt x="125" y="160"/>
                  <a:pt x="125" y="161"/>
                  <a:pt x="125" y="162"/>
                </a:cubicBezTo>
                <a:cubicBezTo>
                  <a:pt x="126" y="162"/>
                  <a:pt x="127" y="162"/>
                  <a:pt x="128" y="162"/>
                </a:cubicBezTo>
                <a:cubicBezTo>
                  <a:pt x="128" y="162"/>
                  <a:pt x="128" y="164"/>
                  <a:pt x="129" y="164"/>
                </a:cubicBezTo>
                <a:cubicBezTo>
                  <a:pt x="130" y="162"/>
                  <a:pt x="131" y="163"/>
                  <a:pt x="132" y="162"/>
                </a:cubicBezTo>
                <a:cubicBezTo>
                  <a:pt x="134" y="156"/>
                  <a:pt x="130" y="151"/>
                  <a:pt x="124" y="151"/>
                </a:cubicBezTo>
                <a:cubicBezTo>
                  <a:pt x="122" y="153"/>
                  <a:pt x="121" y="154"/>
                  <a:pt x="121" y="157"/>
                </a:cubicBezTo>
                <a:cubicBezTo>
                  <a:pt x="124" y="156"/>
                  <a:pt x="122" y="159"/>
                  <a:pt x="125" y="159"/>
                </a:cubicBezTo>
                <a:close/>
                <a:moveTo>
                  <a:pt x="322" y="158"/>
                </a:moveTo>
                <a:cubicBezTo>
                  <a:pt x="322" y="159"/>
                  <a:pt x="322" y="161"/>
                  <a:pt x="323" y="159"/>
                </a:cubicBezTo>
                <a:cubicBezTo>
                  <a:pt x="323" y="158"/>
                  <a:pt x="322" y="156"/>
                  <a:pt x="322" y="158"/>
                </a:cubicBezTo>
                <a:close/>
                <a:moveTo>
                  <a:pt x="317" y="155"/>
                </a:moveTo>
                <a:cubicBezTo>
                  <a:pt x="317" y="154"/>
                  <a:pt x="318" y="153"/>
                  <a:pt x="319" y="153"/>
                </a:cubicBezTo>
                <a:cubicBezTo>
                  <a:pt x="319" y="152"/>
                  <a:pt x="319" y="151"/>
                  <a:pt x="319" y="150"/>
                </a:cubicBezTo>
                <a:cubicBezTo>
                  <a:pt x="320" y="150"/>
                  <a:pt x="321" y="149"/>
                  <a:pt x="321" y="149"/>
                </a:cubicBezTo>
                <a:cubicBezTo>
                  <a:pt x="321" y="149"/>
                  <a:pt x="321" y="148"/>
                  <a:pt x="321" y="147"/>
                </a:cubicBezTo>
                <a:cubicBezTo>
                  <a:pt x="322" y="146"/>
                  <a:pt x="324" y="145"/>
                  <a:pt x="325" y="144"/>
                </a:cubicBezTo>
                <a:cubicBezTo>
                  <a:pt x="326" y="143"/>
                  <a:pt x="326" y="142"/>
                  <a:pt x="327" y="142"/>
                </a:cubicBezTo>
                <a:cubicBezTo>
                  <a:pt x="327" y="141"/>
                  <a:pt x="328" y="142"/>
                  <a:pt x="328" y="142"/>
                </a:cubicBezTo>
                <a:cubicBezTo>
                  <a:pt x="329" y="141"/>
                  <a:pt x="329" y="140"/>
                  <a:pt x="329" y="140"/>
                </a:cubicBezTo>
                <a:cubicBezTo>
                  <a:pt x="330" y="140"/>
                  <a:pt x="330" y="140"/>
                  <a:pt x="331" y="140"/>
                </a:cubicBezTo>
                <a:cubicBezTo>
                  <a:pt x="331" y="140"/>
                  <a:pt x="331" y="139"/>
                  <a:pt x="332" y="138"/>
                </a:cubicBezTo>
                <a:cubicBezTo>
                  <a:pt x="333" y="138"/>
                  <a:pt x="334" y="138"/>
                  <a:pt x="335" y="138"/>
                </a:cubicBezTo>
                <a:cubicBezTo>
                  <a:pt x="335" y="137"/>
                  <a:pt x="335" y="137"/>
                  <a:pt x="336" y="137"/>
                </a:cubicBezTo>
                <a:cubicBezTo>
                  <a:pt x="337" y="136"/>
                  <a:pt x="340" y="136"/>
                  <a:pt x="340" y="134"/>
                </a:cubicBezTo>
                <a:cubicBezTo>
                  <a:pt x="332" y="134"/>
                  <a:pt x="330" y="128"/>
                  <a:pt x="325" y="125"/>
                </a:cubicBezTo>
                <a:cubicBezTo>
                  <a:pt x="325" y="127"/>
                  <a:pt x="323" y="126"/>
                  <a:pt x="323" y="127"/>
                </a:cubicBezTo>
                <a:cubicBezTo>
                  <a:pt x="322" y="128"/>
                  <a:pt x="322" y="129"/>
                  <a:pt x="321" y="130"/>
                </a:cubicBezTo>
                <a:cubicBezTo>
                  <a:pt x="321" y="131"/>
                  <a:pt x="320" y="131"/>
                  <a:pt x="319" y="131"/>
                </a:cubicBezTo>
                <a:cubicBezTo>
                  <a:pt x="319" y="131"/>
                  <a:pt x="320" y="132"/>
                  <a:pt x="319" y="133"/>
                </a:cubicBezTo>
                <a:cubicBezTo>
                  <a:pt x="319" y="133"/>
                  <a:pt x="319" y="133"/>
                  <a:pt x="319" y="133"/>
                </a:cubicBezTo>
                <a:cubicBezTo>
                  <a:pt x="318" y="133"/>
                  <a:pt x="319" y="134"/>
                  <a:pt x="319" y="134"/>
                </a:cubicBezTo>
                <a:cubicBezTo>
                  <a:pt x="319" y="134"/>
                  <a:pt x="318" y="134"/>
                  <a:pt x="318" y="134"/>
                </a:cubicBezTo>
                <a:cubicBezTo>
                  <a:pt x="318" y="135"/>
                  <a:pt x="318" y="136"/>
                  <a:pt x="318" y="136"/>
                </a:cubicBezTo>
                <a:cubicBezTo>
                  <a:pt x="315" y="143"/>
                  <a:pt x="313" y="151"/>
                  <a:pt x="315" y="159"/>
                </a:cubicBezTo>
                <a:cubicBezTo>
                  <a:pt x="315" y="160"/>
                  <a:pt x="315" y="160"/>
                  <a:pt x="315" y="160"/>
                </a:cubicBezTo>
                <a:cubicBezTo>
                  <a:pt x="316" y="159"/>
                  <a:pt x="316" y="156"/>
                  <a:pt x="317" y="155"/>
                </a:cubicBezTo>
                <a:close/>
                <a:moveTo>
                  <a:pt x="262" y="155"/>
                </a:moveTo>
                <a:cubicBezTo>
                  <a:pt x="262" y="157"/>
                  <a:pt x="263" y="159"/>
                  <a:pt x="265" y="160"/>
                </a:cubicBezTo>
                <a:cubicBezTo>
                  <a:pt x="264" y="158"/>
                  <a:pt x="264" y="156"/>
                  <a:pt x="262" y="155"/>
                </a:cubicBezTo>
                <a:close/>
                <a:moveTo>
                  <a:pt x="234" y="157"/>
                </a:moveTo>
                <a:cubicBezTo>
                  <a:pt x="234" y="157"/>
                  <a:pt x="233" y="156"/>
                  <a:pt x="233" y="155"/>
                </a:cubicBezTo>
                <a:cubicBezTo>
                  <a:pt x="231" y="155"/>
                  <a:pt x="230" y="153"/>
                  <a:pt x="229" y="155"/>
                </a:cubicBezTo>
                <a:cubicBezTo>
                  <a:pt x="231" y="156"/>
                  <a:pt x="233" y="159"/>
                  <a:pt x="235" y="159"/>
                </a:cubicBezTo>
                <a:cubicBezTo>
                  <a:pt x="236" y="159"/>
                  <a:pt x="236" y="159"/>
                  <a:pt x="236" y="159"/>
                </a:cubicBezTo>
                <a:cubicBezTo>
                  <a:pt x="237" y="160"/>
                  <a:pt x="238" y="159"/>
                  <a:pt x="239" y="159"/>
                </a:cubicBezTo>
                <a:cubicBezTo>
                  <a:pt x="241" y="160"/>
                  <a:pt x="241" y="160"/>
                  <a:pt x="242" y="159"/>
                </a:cubicBezTo>
                <a:cubicBezTo>
                  <a:pt x="242" y="159"/>
                  <a:pt x="243" y="160"/>
                  <a:pt x="243" y="159"/>
                </a:cubicBezTo>
                <a:cubicBezTo>
                  <a:pt x="243" y="159"/>
                  <a:pt x="243" y="159"/>
                  <a:pt x="243" y="159"/>
                </a:cubicBezTo>
                <a:cubicBezTo>
                  <a:pt x="243" y="158"/>
                  <a:pt x="244" y="159"/>
                  <a:pt x="245" y="159"/>
                </a:cubicBezTo>
                <a:cubicBezTo>
                  <a:pt x="247" y="158"/>
                  <a:pt x="249" y="157"/>
                  <a:pt x="250" y="155"/>
                </a:cubicBezTo>
                <a:cubicBezTo>
                  <a:pt x="250" y="155"/>
                  <a:pt x="251" y="154"/>
                  <a:pt x="251" y="154"/>
                </a:cubicBezTo>
                <a:cubicBezTo>
                  <a:pt x="251" y="153"/>
                  <a:pt x="252" y="153"/>
                  <a:pt x="252" y="153"/>
                </a:cubicBezTo>
                <a:cubicBezTo>
                  <a:pt x="253" y="151"/>
                  <a:pt x="254" y="149"/>
                  <a:pt x="255" y="148"/>
                </a:cubicBezTo>
                <a:cubicBezTo>
                  <a:pt x="256" y="142"/>
                  <a:pt x="254" y="137"/>
                  <a:pt x="254" y="134"/>
                </a:cubicBezTo>
                <a:cubicBezTo>
                  <a:pt x="253" y="133"/>
                  <a:pt x="253" y="133"/>
                  <a:pt x="252" y="132"/>
                </a:cubicBezTo>
                <a:cubicBezTo>
                  <a:pt x="251" y="131"/>
                  <a:pt x="252" y="130"/>
                  <a:pt x="251" y="129"/>
                </a:cubicBezTo>
                <a:cubicBezTo>
                  <a:pt x="251" y="129"/>
                  <a:pt x="250" y="128"/>
                  <a:pt x="249" y="127"/>
                </a:cubicBezTo>
                <a:cubicBezTo>
                  <a:pt x="246" y="125"/>
                  <a:pt x="246" y="125"/>
                  <a:pt x="243" y="124"/>
                </a:cubicBezTo>
                <a:cubicBezTo>
                  <a:pt x="243" y="124"/>
                  <a:pt x="243" y="123"/>
                  <a:pt x="242" y="123"/>
                </a:cubicBezTo>
                <a:cubicBezTo>
                  <a:pt x="240" y="122"/>
                  <a:pt x="237" y="121"/>
                  <a:pt x="235" y="121"/>
                </a:cubicBezTo>
                <a:cubicBezTo>
                  <a:pt x="234" y="120"/>
                  <a:pt x="234" y="120"/>
                  <a:pt x="234" y="120"/>
                </a:cubicBezTo>
                <a:cubicBezTo>
                  <a:pt x="232" y="119"/>
                  <a:pt x="231" y="120"/>
                  <a:pt x="230" y="119"/>
                </a:cubicBezTo>
                <a:cubicBezTo>
                  <a:pt x="229" y="117"/>
                  <a:pt x="222" y="120"/>
                  <a:pt x="220" y="119"/>
                </a:cubicBezTo>
                <a:cubicBezTo>
                  <a:pt x="220" y="120"/>
                  <a:pt x="219" y="121"/>
                  <a:pt x="218" y="121"/>
                </a:cubicBezTo>
                <a:cubicBezTo>
                  <a:pt x="218" y="121"/>
                  <a:pt x="217" y="122"/>
                  <a:pt x="218" y="123"/>
                </a:cubicBezTo>
                <a:cubicBezTo>
                  <a:pt x="219" y="122"/>
                  <a:pt x="220" y="121"/>
                  <a:pt x="221" y="121"/>
                </a:cubicBezTo>
                <a:cubicBezTo>
                  <a:pt x="221" y="123"/>
                  <a:pt x="221" y="123"/>
                  <a:pt x="223" y="123"/>
                </a:cubicBezTo>
                <a:cubicBezTo>
                  <a:pt x="225" y="123"/>
                  <a:pt x="227" y="124"/>
                  <a:pt x="229" y="124"/>
                </a:cubicBezTo>
                <a:cubicBezTo>
                  <a:pt x="228" y="128"/>
                  <a:pt x="234" y="125"/>
                  <a:pt x="233" y="128"/>
                </a:cubicBezTo>
                <a:cubicBezTo>
                  <a:pt x="235" y="128"/>
                  <a:pt x="235" y="126"/>
                  <a:pt x="237" y="127"/>
                </a:cubicBezTo>
                <a:cubicBezTo>
                  <a:pt x="237" y="130"/>
                  <a:pt x="241" y="129"/>
                  <a:pt x="241" y="132"/>
                </a:cubicBezTo>
                <a:cubicBezTo>
                  <a:pt x="243" y="132"/>
                  <a:pt x="244" y="132"/>
                  <a:pt x="245" y="134"/>
                </a:cubicBezTo>
                <a:cubicBezTo>
                  <a:pt x="245" y="135"/>
                  <a:pt x="244" y="135"/>
                  <a:pt x="243" y="136"/>
                </a:cubicBezTo>
                <a:cubicBezTo>
                  <a:pt x="245" y="136"/>
                  <a:pt x="247" y="136"/>
                  <a:pt x="247" y="138"/>
                </a:cubicBezTo>
                <a:cubicBezTo>
                  <a:pt x="248" y="140"/>
                  <a:pt x="244" y="138"/>
                  <a:pt x="244" y="140"/>
                </a:cubicBezTo>
                <a:cubicBezTo>
                  <a:pt x="246" y="140"/>
                  <a:pt x="247" y="140"/>
                  <a:pt x="247" y="142"/>
                </a:cubicBezTo>
                <a:cubicBezTo>
                  <a:pt x="246" y="143"/>
                  <a:pt x="244" y="142"/>
                  <a:pt x="244" y="143"/>
                </a:cubicBezTo>
                <a:cubicBezTo>
                  <a:pt x="246" y="144"/>
                  <a:pt x="248" y="144"/>
                  <a:pt x="248" y="146"/>
                </a:cubicBezTo>
                <a:cubicBezTo>
                  <a:pt x="244" y="146"/>
                  <a:pt x="244" y="148"/>
                  <a:pt x="242" y="148"/>
                </a:cubicBezTo>
                <a:cubicBezTo>
                  <a:pt x="241" y="150"/>
                  <a:pt x="244" y="151"/>
                  <a:pt x="242" y="151"/>
                </a:cubicBezTo>
                <a:cubicBezTo>
                  <a:pt x="239" y="152"/>
                  <a:pt x="238" y="148"/>
                  <a:pt x="237" y="151"/>
                </a:cubicBezTo>
                <a:cubicBezTo>
                  <a:pt x="238" y="151"/>
                  <a:pt x="238" y="152"/>
                  <a:pt x="238" y="153"/>
                </a:cubicBezTo>
                <a:cubicBezTo>
                  <a:pt x="236" y="153"/>
                  <a:pt x="235" y="153"/>
                  <a:pt x="234" y="152"/>
                </a:cubicBezTo>
                <a:cubicBezTo>
                  <a:pt x="234" y="155"/>
                  <a:pt x="238" y="153"/>
                  <a:pt x="237" y="157"/>
                </a:cubicBezTo>
                <a:cubicBezTo>
                  <a:pt x="236" y="157"/>
                  <a:pt x="235" y="157"/>
                  <a:pt x="234" y="157"/>
                </a:cubicBezTo>
                <a:close/>
                <a:moveTo>
                  <a:pt x="109" y="159"/>
                </a:moveTo>
                <a:cubicBezTo>
                  <a:pt x="109" y="158"/>
                  <a:pt x="110" y="158"/>
                  <a:pt x="111" y="158"/>
                </a:cubicBezTo>
                <a:cubicBezTo>
                  <a:pt x="111" y="157"/>
                  <a:pt x="111" y="156"/>
                  <a:pt x="112" y="155"/>
                </a:cubicBezTo>
                <a:cubicBezTo>
                  <a:pt x="113" y="157"/>
                  <a:pt x="114" y="155"/>
                  <a:pt x="116" y="156"/>
                </a:cubicBezTo>
                <a:cubicBezTo>
                  <a:pt x="119" y="147"/>
                  <a:pt x="106" y="148"/>
                  <a:pt x="106" y="155"/>
                </a:cubicBezTo>
                <a:cubicBezTo>
                  <a:pt x="106" y="156"/>
                  <a:pt x="107" y="156"/>
                  <a:pt x="107" y="159"/>
                </a:cubicBezTo>
                <a:cubicBezTo>
                  <a:pt x="108" y="159"/>
                  <a:pt x="109" y="162"/>
                  <a:pt x="110" y="159"/>
                </a:cubicBezTo>
                <a:cubicBezTo>
                  <a:pt x="109" y="159"/>
                  <a:pt x="109" y="159"/>
                  <a:pt x="109" y="159"/>
                </a:cubicBezTo>
                <a:close/>
                <a:moveTo>
                  <a:pt x="267" y="154"/>
                </a:moveTo>
                <a:cubicBezTo>
                  <a:pt x="267" y="157"/>
                  <a:pt x="268" y="158"/>
                  <a:pt x="269" y="159"/>
                </a:cubicBezTo>
                <a:cubicBezTo>
                  <a:pt x="269" y="157"/>
                  <a:pt x="269" y="155"/>
                  <a:pt x="267" y="154"/>
                </a:cubicBezTo>
                <a:close/>
                <a:moveTo>
                  <a:pt x="135" y="150"/>
                </a:moveTo>
                <a:cubicBezTo>
                  <a:pt x="134" y="150"/>
                  <a:pt x="131" y="149"/>
                  <a:pt x="131" y="151"/>
                </a:cubicBezTo>
                <a:cubicBezTo>
                  <a:pt x="134" y="150"/>
                  <a:pt x="134" y="153"/>
                  <a:pt x="135" y="155"/>
                </a:cubicBezTo>
                <a:cubicBezTo>
                  <a:pt x="136" y="156"/>
                  <a:pt x="136" y="159"/>
                  <a:pt x="138" y="159"/>
                </a:cubicBezTo>
                <a:cubicBezTo>
                  <a:pt x="138" y="155"/>
                  <a:pt x="137" y="152"/>
                  <a:pt x="135" y="150"/>
                </a:cubicBezTo>
                <a:close/>
                <a:moveTo>
                  <a:pt x="50" y="158"/>
                </a:moveTo>
                <a:cubicBezTo>
                  <a:pt x="49" y="157"/>
                  <a:pt x="46" y="157"/>
                  <a:pt x="46" y="159"/>
                </a:cubicBezTo>
                <a:cubicBezTo>
                  <a:pt x="48" y="159"/>
                  <a:pt x="49" y="160"/>
                  <a:pt x="50" y="158"/>
                </a:cubicBezTo>
                <a:close/>
                <a:moveTo>
                  <a:pt x="271" y="151"/>
                </a:moveTo>
                <a:cubicBezTo>
                  <a:pt x="270" y="154"/>
                  <a:pt x="271" y="157"/>
                  <a:pt x="273" y="159"/>
                </a:cubicBezTo>
                <a:cubicBezTo>
                  <a:pt x="273" y="155"/>
                  <a:pt x="273" y="152"/>
                  <a:pt x="271" y="151"/>
                </a:cubicBezTo>
                <a:close/>
                <a:moveTo>
                  <a:pt x="280" y="149"/>
                </a:moveTo>
                <a:cubicBezTo>
                  <a:pt x="281" y="151"/>
                  <a:pt x="280" y="155"/>
                  <a:pt x="282" y="155"/>
                </a:cubicBezTo>
                <a:cubicBezTo>
                  <a:pt x="281" y="153"/>
                  <a:pt x="284" y="148"/>
                  <a:pt x="280" y="149"/>
                </a:cubicBezTo>
                <a:close/>
                <a:moveTo>
                  <a:pt x="276" y="151"/>
                </a:moveTo>
                <a:cubicBezTo>
                  <a:pt x="275" y="153"/>
                  <a:pt x="276" y="155"/>
                  <a:pt x="277" y="155"/>
                </a:cubicBezTo>
                <a:cubicBezTo>
                  <a:pt x="277" y="154"/>
                  <a:pt x="279" y="150"/>
                  <a:pt x="276" y="151"/>
                </a:cubicBezTo>
                <a:close/>
                <a:moveTo>
                  <a:pt x="309" y="149"/>
                </a:moveTo>
                <a:cubicBezTo>
                  <a:pt x="309" y="151"/>
                  <a:pt x="306" y="155"/>
                  <a:pt x="309" y="155"/>
                </a:cubicBezTo>
                <a:cubicBezTo>
                  <a:pt x="309" y="153"/>
                  <a:pt x="311" y="150"/>
                  <a:pt x="309" y="149"/>
                </a:cubicBezTo>
                <a:close/>
                <a:moveTo>
                  <a:pt x="305" y="148"/>
                </a:moveTo>
                <a:cubicBezTo>
                  <a:pt x="305" y="150"/>
                  <a:pt x="302" y="154"/>
                  <a:pt x="305" y="154"/>
                </a:cubicBezTo>
                <a:cubicBezTo>
                  <a:pt x="304" y="152"/>
                  <a:pt x="307" y="149"/>
                  <a:pt x="305" y="148"/>
                </a:cubicBezTo>
                <a:close/>
                <a:moveTo>
                  <a:pt x="286" y="149"/>
                </a:moveTo>
                <a:cubicBezTo>
                  <a:pt x="286" y="150"/>
                  <a:pt x="286" y="156"/>
                  <a:pt x="287" y="153"/>
                </a:cubicBezTo>
                <a:cubicBezTo>
                  <a:pt x="287" y="152"/>
                  <a:pt x="287" y="146"/>
                  <a:pt x="286" y="149"/>
                </a:cubicBezTo>
                <a:close/>
                <a:moveTo>
                  <a:pt x="168" y="152"/>
                </a:moveTo>
                <a:cubicBezTo>
                  <a:pt x="168" y="152"/>
                  <a:pt x="169" y="152"/>
                  <a:pt x="169" y="152"/>
                </a:cubicBezTo>
                <a:cubicBezTo>
                  <a:pt x="172" y="150"/>
                  <a:pt x="171" y="149"/>
                  <a:pt x="173" y="146"/>
                </a:cubicBezTo>
                <a:cubicBezTo>
                  <a:pt x="174" y="144"/>
                  <a:pt x="173" y="138"/>
                  <a:pt x="173" y="136"/>
                </a:cubicBezTo>
                <a:cubicBezTo>
                  <a:pt x="172" y="135"/>
                  <a:pt x="172" y="135"/>
                  <a:pt x="172" y="134"/>
                </a:cubicBezTo>
                <a:cubicBezTo>
                  <a:pt x="171" y="134"/>
                  <a:pt x="172" y="133"/>
                  <a:pt x="172" y="133"/>
                </a:cubicBezTo>
                <a:cubicBezTo>
                  <a:pt x="171" y="132"/>
                  <a:pt x="170" y="132"/>
                  <a:pt x="170" y="132"/>
                </a:cubicBezTo>
                <a:cubicBezTo>
                  <a:pt x="170" y="132"/>
                  <a:pt x="170" y="131"/>
                  <a:pt x="170" y="130"/>
                </a:cubicBezTo>
                <a:cubicBezTo>
                  <a:pt x="170" y="130"/>
                  <a:pt x="168" y="129"/>
                  <a:pt x="168" y="129"/>
                </a:cubicBezTo>
                <a:cubicBezTo>
                  <a:pt x="167" y="128"/>
                  <a:pt x="167" y="127"/>
                  <a:pt x="166" y="126"/>
                </a:cubicBezTo>
                <a:cubicBezTo>
                  <a:pt x="166" y="126"/>
                  <a:pt x="165" y="126"/>
                  <a:pt x="164" y="126"/>
                </a:cubicBezTo>
                <a:cubicBezTo>
                  <a:pt x="164" y="126"/>
                  <a:pt x="164" y="125"/>
                  <a:pt x="164" y="125"/>
                </a:cubicBezTo>
                <a:cubicBezTo>
                  <a:pt x="162" y="124"/>
                  <a:pt x="161" y="124"/>
                  <a:pt x="160" y="124"/>
                </a:cubicBezTo>
                <a:cubicBezTo>
                  <a:pt x="159" y="124"/>
                  <a:pt x="159" y="123"/>
                  <a:pt x="159" y="123"/>
                </a:cubicBezTo>
                <a:cubicBezTo>
                  <a:pt x="155" y="122"/>
                  <a:pt x="153" y="123"/>
                  <a:pt x="151" y="123"/>
                </a:cubicBezTo>
                <a:cubicBezTo>
                  <a:pt x="150" y="123"/>
                  <a:pt x="148" y="123"/>
                  <a:pt x="147" y="123"/>
                </a:cubicBezTo>
                <a:cubicBezTo>
                  <a:pt x="146" y="123"/>
                  <a:pt x="144" y="124"/>
                  <a:pt x="142" y="125"/>
                </a:cubicBezTo>
                <a:cubicBezTo>
                  <a:pt x="141" y="125"/>
                  <a:pt x="141" y="125"/>
                  <a:pt x="140" y="125"/>
                </a:cubicBezTo>
                <a:cubicBezTo>
                  <a:pt x="140" y="126"/>
                  <a:pt x="139" y="125"/>
                  <a:pt x="138" y="125"/>
                </a:cubicBezTo>
                <a:cubicBezTo>
                  <a:pt x="138" y="126"/>
                  <a:pt x="137" y="127"/>
                  <a:pt x="137" y="127"/>
                </a:cubicBezTo>
                <a:cubicBezTo>
                  <a:pt x="135" y="128"/>
                  <a:pt x="133" y="128"/>
                  <a:pt x="132" y="129"/>
                </a:cubicBezTo>
                <a:cubicBezTo>
                  <a:pt x="131" y="129"/>
                  <a:pt x="130" y="131"/>
                  <a:pt x="129" y="132"/>
                </a:cubicBezTo>
                <a:cubicBezTo>
                  <a:pt x="127" y="134"/>
                  <a:pt x="126" y="135"/>
                  <a:pt x="125" y="137"/>
                </a:cubicBezTo>
                <a:cubicBezTo>
                  <a:pt x="125" y="138"/>
                  <a:pt x="125" y="138"/>
                  <a:pt x="125" y="139"/>
                </a:cubicBezTo>
                <a:cubicBezTo>
                  <a:pt x="125" y="140"/>
                  <a:pt x="125" y="140"/>
                  <a:pt x="125" y="140"/>
                </a:cubicBezTo>
                <a:cubicBezTo>
                  <a:pt x="126" y="141"/>
                  <a:pt x="125" y="142"/>
                  <a:pt x="125" y="142"/>
                </a:cubicBezTo>
                <a:cubicBezTo>
                  <a:pt x="126" y="143"/>
                  <a:pt x="127" y="143"/>
                  <a:pt x="128" y="144"/>
                </a:cubicBezTo>
                <a:cubicBezTo>
                  <a:pt x="129" y="142"/>
                  <a:pt x="125" y="140"/>
                  <a:pt x="128" y="139"/>
                </a:cubicBezTo>
                <a:cubicBezTo>
                  <a:pt x="129" y="139"/>
                  <a:pt x="129" y="141"/>
                  <a:pt x="130" y="141"/>
                </a:cubicBezTo>
                <a:cubicBezTo>
                  <a:pt x="131" y="138"/>
                  <a:pt x="129" y="136"/>
                  <a:pt x="131" y="136"/>
                </a:cubicBezTo>
                <a:cubicBezTo>
                  <a:pt x="131" y="136"/>
                  <a:pt x="133" y="137"/>
                  <a:pt x="133" y="137"/>
                </a:cubicBezTo>
                <a:cubicBezTo>
                  <a:pt x="133" y="136"/>
                  <a:pt x="132" y="133"/>
                  <a:pt x="134" y="134"/>
                </a:cubicBezTo>
                <a:cubicBezTo>
                  <a:pt x="135" y="133"/>
                  <a:pt x="135" y="135"/>
                  <a:pt x="136" y="135"/>
                </a:cubicBezTo>
                <a:cubicBezTo>
                  <a:pt x="136" y="133"/>
                  <a:pt x="137" y="131"/>
                  <a:pt x="140" y="132"/>
                </a:cubicBezTo>
                <a:cubicBezTo>
                  <a:pt x="140" y="130"/>
                  <a:pt x="140" y="128"/>
                  <a:pt x="142" y="128"/>
                </a:cubicBezTo>
                <a:cubicBezTo>
                  <a:pt x="143" y="128"/>
                  <a:pt x="142" y="131"/>
                  <a:pt x="143" y="131"/>
                </a:cubicBezTo>
                <a:cubicBezTo>
                  <a:pt x="144" y="131"/>
                  <a:pt x="143" y="128"/>
                  <a:pt x="145" y="128"/>
                </a:cubicBezTo>
                <a:cubicBezTo>
                  <a:pt x="148" y="129"/>
                  <a:pt x="148" y="128"/>
                  <a:pt x="151" y="127"/>
                </a:cubicBezTo>
                <a:cubicBezTo>
                  <a:pt x="151" y="128"/>
                  <a:pt x="150" y="129"/>
                  <a:pt x="151" y="129"/>
                </a:cubicBezTo>
                <a:cubicBezTo>
                  <a:pt x="152" y="128"/>
                  <a:pt x="153" y="128"/>
                  <a:pt x="155" y="128"/>
                </a:cubicBezTo>
                <a:cubicBezTo>
                  <a:pt x="155" y="129"/>
                  <a:pt x="154" y="130"/>
                  <a:pt x="155" y="130"/>
                </a:cubicBezTo>
                <a:cubicBezTo>
                  <a:pt x="156" y="129"/>
                  <a:pt x="157" y="128"/>
                  <a:pt x="159" y="129"/>
                </a:cubicBezTo>
                <a:cubicBezTo>
                  <a:pt x="159" y="130"/>
                  <a:pt x="156" y="131"/>
                  <a:pt x="159" y="132"/>
                </a:cubicBezTo>
                <a:cubicBezTo>
                  <a:pt x="159" y="129"/>
                  <a:pt x="163" y="132"/>
                  <a:pt x="160" y="134"/>
                </a:cubicBezTo>
                <a:cubicBezTo>
                  <a:pt x="162" y="134"/>
                  <a:pt x="163" y="134"/>
                  <a:pt x="164" y="134"/>
                </a:cubicBezTo>
                <a:cubicBezTo>
                  <a:pt x="164" y="135"/>
                  <a:pt x="163" y="135"/>
                  <a:pt x="164" y="136"/>
                </a:cubicBezTo>
                <a:cubicBezTo>
                  <a:pt x="165" y="136"/>
                  <a:pt x="164" y="139"/>
                  <a:pt x="165" y="139"/>
                </a:cubicBezTo>
                <a:cubicBezTo>
                  <a:pt x="165" y="138"/>
                  <a:pt x="167" y="138"/>
                  <a:pt x="167" y="139"/>
                </a:cubicBezTo>
                <a:cubicBezTo>
                  <a:pt x="168" y="142"/>
                  <a:pt x="165" y="141"/>
                  <a:pt x="164" y="142"/>
                </a:cubicBezTo>
                <a:cubicBezTo>
                  <a:pt x="166" y="143"/>
                  <a:pt x="167" y="142"/>
                  <a:pt x="168" y="143"/>
                </a:cubicBezTo>
                <a:cubicBezTo>
                  <a:pt x="168" y="145"/>
                  <a:pt x="164" y="144"/>
                  <a:pt x="165" y="146"/>
                </a:cubicBezTo>
                <a:cubicBezTo>
                  <a:pt x="166" y="147"/>
                  <a:pt x="168" y="146"/>
                  <a:pt x="168" y="148"/>
                </a:cubicBezTo>
                <a:cubicBezTo>
                  <a:pt x="167" y="150"/>
                  <a:pt x="163" y="149"/>
                  <a:pt x="163" y="151"/>
                </a:cubicBezTo>
                <a:cubicBezTo>
                  <a:pt x="165" y="151"/>
                  <a:pt x="162" y="153"/>
                  <a:pt x="162" y="154"/>
                </a:cubicBezTo>
                <a:cubicBezTo>
                  <a:pt x="166" y="154"/>
                  <a:pt x="167" y="153"/>
                  <a:pt x="168" y="152"/>
                </a:cubicBezTo>
                <a:close/>
                <a:moveTo>
                  <a:pt x="328" y="148"/>
                </a:moveTo>
                <a:cubicBezTo>
                  <a:pt x="328" y="150"/>
                  <a:pt x="324" y="153"/>
                  <a:pt x="328" y="153"/>
                </a:cubicBezTo>
                <a:cubicBezTo>
                  <a:pt x="327" y="151"/>
                  <a:pt x="330" y="149"/>
                  <a:pt x="328" y="148"/>
                </a:cubicBezTo>
                <a:close/>
                <a:moveTo>
                  <a:pt x="300" y="148"/>
                </a:moveTo>
                <a:cubicBezTo>
                  <a:pt x="299" y="149"/>
                  <a:pt x="298" y="153"/>
                  <a:pt x="300" y="153"/>
                </a:cubicBezTo>
                <a:cubicBezTo>
                  <a:pt x="301" y="152"/>
                  <a:pt x="302" y="148"/>
                  <a:pt x="300" y="148"/>
                </a:cubicBezTo>
                <a:close/>
                <a:moveTo>
                  <a:pt x="297" y="149"/>
                </a:moveTo>
                <a:cubicBezTo>
                  <a:pt x="295" y="149"/>
                  <a:pt x="294" y="152"/>
                  <a:pt x="294" y="152"/>
                </a:cubicBezTo>
                <a:cubicBezTo>
                  <a:pt x="294" y="153"/>
                  <a:pt x="295" y="153"/>
                  <a:pt x="296" y="153"/>
                </a:cubicBezTo>
                <a:cubicBezTo>
                  <a:pt x="296" y="151"/>
                  <a:pt x="297" y="151"/>
                  <a:pt x="297" y="149"/>
                </a:cubicBezTo>
                <a:close/>
                <a:moveTo>
                  <a:pt x="293" y="148"/>
                </a:moveTo>
                <a:cubicBezTo>
                  <a:pt x="290" y="147"/>
                  <a:pt x="291" y="153"/>
                  <a:pt x="292" y="153"/>
                </a:cubicBezTo>
                <a:cubicBezTo>
                  <a:pt x="291" y="151"/>
                  <a:pt x="293" y="150"/>
                  <a:pt x="293" y="148"/>
                </a:cubicBezTo>
                <a:close/>
                <a:moveTo>
                  <a:pt x="155" y="143"/>
                </a:moveTo>
                <a:cubicBezTo>
                  <a:pt x="155" y="142"/>
                  <a:pt x="153" y="138"/>
                  <a:pt x="152" y="138"/>
                </a:cubicBezTo>
                <a:cubicBezTo>
                  <a:pt x="152" y="137"/>
                  <a:pt x="151" y="138"/>
                  <a:pt x="151" y="138"/>
                </a:cubicBezTo>
                <a:cubicBezTo>
                  <a:pt x="149" y="135"/>
                  <a:pt x="143" y="136"/>
                  <a:pt x="142" y="138"/>
                </a:cubicBezTo>
                <a:cubicBezTo>
                  <a:pt x="142" y="138"/>
                  <a:pt x="140" y="138"/>
                  <a:pt x="140" y="139"/>
                </a:cubicBezTo>
                <a:cubicBezTo>
                  <a:pt x="143" y="138"/>
                  <a:pt x="146" y="138"/>
                  <a:pt x="147" y="139"/>
                </a:cubicBezTo>
                <a:cubicBezTo>
                  <a:pt x="148" y="140"/>
                  <a:pt x="150" y="139"/>
                  <a:pt x="151" y="141"/>
                </a:cubicBezTo>
                <a:cubicBezTo>
                  <a:pt x="151" y="142"/>
                  <a:pt x="151" y="141"/>
                  <a:pt x="151" y="142"/>
                </a:cubicBezTo>
                <a:cubicBezTo>
                  <a:pt x="153" y="144"/>
                  <a:pt x="152" y="149"/>
                  <a:pt x="151" y="151"/>
                </a:cubicBezTo>
                <a:cubicBezTo>
                  <a:pt x="151" y="152"/>
                  <a:pt x="148" y="153"/>
                  <a:pt x="151" y="153"/>
                </a:cubicBezTo>
                <a:cubicBezTo>
                  <a:pt x="155" y="151"/>
                  <a:pt x="156" y="147"/>
                  <a:pt x="155" y="143"/>
                </a:cubicBezTo>
                <a:close/>
                <a:moveTo>
                  <a:pt x="108" y="147"/>
                </a:moveTo>
                <a:cubicBezTo>
                  <a:pt x="109" y="147"/>
                  <a:pt x="110" y="146"/>
                  <a:pt x="112" y="146"/>
                </a:cubicBezTo>
                <a:cubicBezTo>
                  <a:pt x="113" y="146"/>
                  <a:pt x="115" y="148"/>
                  <a:pt x="116" y="146"/>
                </a:cubicBezTo>
                <a:cubicBezTo>
                  <a:pt x="113" y="143"/>
                  <a:pt x="106" y="144"/>
                  <a:pt x="103" y="146"/>
                </a:cubicBezTo>
                <a:cubicBezTo>
                  <a:pt x="104" y="149"/>
                  <a:pt x="100" y="151"/>
                  <a:pt x="103" y="152"/>
                </a:cubicBezTo>
                <a:cubicBezTo>
                  <a:pt x="104" y="150"/>
                  <a:pt x="106" y="148"/>
                  <a:pt x="108" y="147"/>
                </a:cubicBezTo>
                <a:close/>
                <a:moveTo>
                  <a:pt x="69" y="151"/>
                </a:moveTo>
                <a:cubicBezTo>
                  <a:pt x="70" y="150"/>
                  <a:pt x="71" y="151"/>
                  <a:pt x="71" y="151"/>
                </a:cubicBezTo>
                <a:cubicBezTo>
                  <a:pt x="71" y="151"/>
                  <a:pt x="71" y="150"/>
                  <a:pt x="71" y="150"/>
                </a:cubicBezTo>
                <a:cubicBezTo>
                  <a:pt x="71" y="149"/>
                  <a:pt x="72" y="150"/>
                  <a:pt x="73" y="150"/>
                </a:cubicBezTo>
                <a:cubicBezTo>
                  <a:pt x="73" y="150"/>
                  <a:pt x="73" y="148"/>
                  <a:pt x="73" y="148"/>
                </a:cubicBezTo>
                <a:cubicBezTo>
                  <a:pt x="74" y="147"/>
                  <a:pt x="75" y="147"/>
                  <a:pt x="75" y="146"/>
                </a:cubicBezTo>
                <a:cubicBezTo>
                  <a:pt x="77" y="143"/>
                  <a:pt x="76" y="142"/>
                  <a:pt x="74" y="141"/>
                </a:cubicBezTo>
                <a:cubicBezTo>
                  <a:pt x="74" y="141"/>
                  <a:pt x="74" y="139"/>
                  <a:pt x="74" y="139"/>
                </a:cubicBezTo>
                <a:cubicBezTo>
                  <a:pt x="74" y="139"/>
                  <a:pt x="72" y="136"/>
                  <a:pt x="71" y="138"/>
                </a:cubicBezTo>
                <a:cubicBezTo>
                  <a:pt x="72" y="139"/>
                  <a:pt x="72" y="140"/>
                  <a:pt x="72" y="141"/>
                </a:cubicBezTo>
                <a:cubicBezTo>
                  <a:pt x="69" y="139"/>
                  <a:pt x="69" y="143"/>
                  <a:pt x="67" y="141"/>
                </a:cubicBezTo>
                <a:cubicBezTo>
                  <a:pt x="66" y="143"/>
                  <a:pt x="68" y="143"/>
                  <a:pt x="68" y="145"/>
                </a:cubicBezTo>
                <a:cubicBezTo>
                  <a:pt x="66" y="144"/>
                  <a:pt x="64" y="145"/>
                  <a:pt x="61" y="146"/>
                </a:cubicBezTo>
                <a:cubicBezTo>
                  <a:pt x="61" y="149"/>
                  <a:pt x="63" y="149"/>
                  <a:pt x="64" y="151"/>
                </a:cubicBezTo>
                <a:cubicBezTo>
                  <a:pt x="66" y="152"/>
                  <a:pt x="69" y="151"/>
                  <a:pt x="69" y="151"/>
                </a:cubicBezTo>
                <a:close/>
                <a:moveTo>
                  <a:pt x="333" y="145"/>
                </a:moveTo>
                <a:cubicBezTo>
                  <a:pt x="333" y="146"/>
                  <a:pt x="330" y="149"/>
                  <a:pt x="332" y="150"/>
                </a:cubicBezTo>
                <a:cubicBezTo>
                  <a:pt x="333" y="148"/>
                  <a:pt x="335" y="146"/>
                  <a:pt x="333" y="145"/>
                </a:cubicBezTo>
                <a:close/>
                <a:moveTo>
                  <a:pt x="207" y="147"/>
                </a:moveTo>
                <a:cubicBezTo>
                  <a:pt x="207" y="147"/>
                  <a:pt x="207" y="147"/>
                  <a:pt x="207" y="146"/>
                </a:cubicBezTo>
                <a:cubicBezTo>
                  <a:pt x="209" y="146"/>
                  <a:pt x="208" y="146"/>
                  <a:pt x="209" y="144"/>
                </a:cubicBezTo>
                <a:cubicBezTo>
                  <a:pt x="209" y="144"/>
                  <a:pt x="210" y="144"/>
                  <a:pt x="211" y="143"/>
                </a:cubicBezTo>
                <a:cubicBezTo>
                  <a:pt x="211" y="143"/>
                  <a:pt x="210" y="141"/>
                  <a:pt x="211" y="141"/>
                </a:cubicBezTo>
                <a:cubicBezTo>
                  <a:pt x="211" y="141"/>
                  <a:pt x="212" y="140"/>
                  <a:pt x="212" y="139"/>
                </a:cubicBezTo>
                <a:cubicBezTo>
                  <a:pt x="213" y="138"/>
                  <a:pt x="212" y="137"/>
                  <a:pt x="212" y="136"/>
                </a:cubicBezTo>
                <a:cubicBezTo>
                  <a:pt x="212" y="135"/>
                  <a:pt x="213" y="135"/>
                  <a:pt x="213" y="134"/>
                </a:cubicBezTo>
                <a:cubicBezTo>
                  <a:pt x="213" y="132"/>
                  <a:pt x="212" y="128"/>
                  <a:pt x="211" y="128"/>
                </a:cubicBezTo>
                <a:cubicBezTo>
                  <a:pt x="211" y="128"/>
                  <a:pt x="212" y="126"/>
                  <a:pt x="211" y="126"/>
                </a:cubicBezTo>
                <a:cubicBezTo>
                  <a:pt x="211" y="126"/>
                  <a:pt x="210" y="125"/>
                  <a:pt x="210" y="125"/>
                </a:cubicBezTo>
                <a:cubicBezTo>
                  <a:pt x="209" y="123"/>
                  <a:pt x="209" y="121"/>
                  <a:pt x="208" y="121"/>
                </a:cubicBezTo>
                <a:cubicBezTo>
                  <a:pt x="207" y="119"/>
                  <a:pt x="204" y="117"/>
                  <a:pt x="203" y="116"/>
                </a:cubicBezTo>
                <a:cubicBezTo>
                  <a:pt x="201" y="115"/>
                  <a:pt x="198" y="115"/>
                  <a:pt x="196" y="115"/>
                </a:cubicBezTo>
                <a:cubicBezTo>
                  <a:pt x="196" y="115"/>
                  <a:pt x="196" y="114"/>
                  <a:pt x="196" y="114"/>
                </a:cubicBezTo>
                <a:cubicBezTo>
                  <a:pt x="195" y="113"/>
                  <a:pt x="194" y="114"/>
                  <a:pt x="193" y="113"/>
                </a:cubicBezTo>
                <a:cubicBezTo>
                  <a:pt x="191" y="111"/>
                  <a:pt x="181" y="114"/>
                  <a:pt x="181" y="114"/>
                </a:cubicBezTo>
                <a:cubicBezTo>
                  <a:pt x="180" y="114"/>
                  <a:pt x="180" y="114"/>
                  <a:pt x="179" y="115"/>
                </a:cubicBezTo>
                <a:cubicBezTo>
                  <a:pt x="178" y="115"/>
                  <a:pt x="177" y="116"/>
                  <a:pt x="177" y="116"/>
                </a:cubicBezTo>
                <a:cubicBezTo>
                  <a:pt x="176" y="117"/>
                  <a:pt x="174" y="118"/>
                  <a:pt x="174" y="119"/>
                </a:cubicBezTo>
                <a:cubicBezTo>
                  <a:pt x="174" y="120"/>
                  <a:pt x="172" y="121"/>
                  <a:pt x="172" y="123"/>
                </a:cubicBezTo>
                <a:cubicBezTo>
                  <a:pt x="175" y="122"/>
                  <a:pt x="176" y="119"/>
                  <a:pt x="178" y="122"/>
                </a:cubicBezTo>
                <a:cubicBezTo>
                  <a:pt x="179" y="121"/>
                  <a:pt x="179" y="119"/>
                  <a:pt x="181" y="119"/>
                </a:cubicBezTo>
                <a:cubicBezTo>
                  <a:pt x="182" y="119"/>
                  <a:pt x="182" y="120"/>
                  <a:pt x="183" y="121"/>
                </a:cubicBezTo>
                <a:cubicBezTo>
                  <a:pt x="183" y="120"/>
                  <a:pt x="185" y="120"/>
                  <a:pt x="185" y="120"/>
                </a:cubicBezTo>
                <a:cubicBezTo>
                  <a:pt x="185" y="120"/>
                  <a:pt x="186" y="120"/>
                  <a:pt x="186" y="121"/>
                </a:cubicBezTo>
                <a:cubicBezTo>
                  <a:pt x="187" y="121"/>
                  <a:pt x="187" y="121"/>
                  <a:pt x="187" y="121"/>
                </a:cubicBezTo>
                <a:cubicBezTo>
                  <a:pt x="188" y="121"/>
                  <a:pt x="188" y="121"/>
                  <a:pt x="188" y="121"/>
                </a:cubicBezTo>
                <a:cubicBezTo>
                  <a:pt x="190" y="121"/>
                  <a:pt x="193" y="119"/>
                  <a:pt x="192" y="122"/>
                </a:cubicBezTo>
                <a:cubicBezTo>
                  <a:pt x="194" y="122"/>
                  <a:pt x="194" y="121"/>
                  <a:pt x="196" y="121"/>
                </a:cubicBezTo>
                <a:cubicBezTo>
                  <a:pt x="195" y="124"/>
                  <a:pt x="198" y="123"/>
                  <a:pt x="198" y="122"/>
                </a:cubicBezTo>
                <a:cubicBezTo>
                  <a:pt x="198" y="123"/>
                  <a:pt x="198" y="124"/>
                  <a:pt x="198" y="125"/>
                </a:cubicBezTo>
                <a:cubicBezTo>
                  <a:pt x="199" y="125"/>
                  <a:pt x="201" y="124"/>
                  <a:pt x="201" y="125"/>
                </a:cubicBezTo>
                <a:cubicBezTo>
                  <a:pt x="200" y="126"/>
                  <a:pt x="200" y="126"/>
                  <a:pt x="200" y="127"/>
                </a:cubicBezTo>
                <a:cubicBezTo>
                  <a:pt x="205" y="126"/>
                  <a:pt x="204" y="130"/>
                  <a:pt x="203" y="133"/>
                </a:cubicBezTo>
                <a:cubicBezTo>
                  <a:pt x="204" y="133"/>
                  <a:pt x="206" y="133"/>
                  <a:pt x="206" y="134"/>
                </a:cubicBezTo>
                <a:cubicBezTo>
                  <a:pt x="205" y="136"/>
                  <a:pt x="204" y="135"/>
                  <a:pt x="203" y="136"/>
                </a:cubicBezTo>
                <a:cubicBezTo>
                  <a:pt x="204" y="135"/>
                  <a:pt x="205" y="137"/>
                  <a:pt x="205" y="137"/>
                </a:cubicBezTo>
                <a:cubicBezTo>
                  <a:pt x="205" y="138"/>
                  <a:pt x="203" y="138"/>
                  <a:pt x="203" y="139"/>
                </a:cubicBezTo>
                <a:cubicBezTo>
                  <a:pt x="204" y="139"/>
                  <a:pt x="205" y="139"/>
                  <a:pt x="205" y="141"/>
                </a:cubicBezTo>
                <a:cubicBezTo>
                  <a:pt x="203" y="142"/>
                  <a:pt x="201" y="141"/>
                  <a:pt x="203" y="144"/>
                </a:cubicBezTo>
                <a:cubicBezTo>
                  <a:pt x="201" y="144"/>
                  <a:pt x="201" y="145"/>
                  <a:pt x="199" y="145"/>
                </a:cubicBezTo>
                <a:cubicBezTo>
                  <a:pt x="197" y="145"/>
                  <a:pt x="200" y="146"/>
                  <a:pt x="199" y="147"/>
                </a:cubicBezTo>
                <a:cubicBezTo>
                  <a:pt x="198" y="148"/>
                  <a:pt x="194" y="146"/>
                  <a:pt x="196" y="149"/>
                </a:cubicBezTo>
                <a:cubicBezTo>
                  <a:pt x="201" y="150"/>
                  <a:pt x="205" y="149"/>
                  <a:pt x="207" y="147"/>
                </a:cubicBezTo>
                <a:close/>
                <a:moveTo>
                  <a:pt x="40" y="135"/>
                </a:moveTo>
                <a:cubicBezTo>
                  <a:pt x="39" y="139"/>
                  <a:pt x="41" y="143"/>
                  <a:pt x="42" y="146"/>
                </a:cubicBezTo>
                <a:cubicBezTo>
                  <a:pt x="45" y="147"/>
                  <a:pt x="47" y="148"/>
                  <a:pt x="50" y="148"/>
                </a:cubicBezTo>
                <a:cubicBezTo>
                  <a:pt x="51" y="148"/>
                  <a:pt x="50" y="147"/>
                  <a:pt x="51" y="147"/>
                </a:cubicBezTo>
                <a:cubicBezTo>
                  <a:pt x="51" y="147"/>
                  <a:pt x="53" y="148"/>
                  <a:pt x="53" y="147"/>
                </a:cubicBezTo>
                <a:cubicBezTo>
                  <a:pt x="53" y="147"/>
                  <a:pt x="54" y="146"/>
                  <a:pt x="55" y="146"/>
                </a:cubicBezTo>
                <a:cubicBezTo>
                  <a:pt x="56" y="144"/>
                  <a:pt x="57" y="143"/>
                  <a:pt x="57" y="141"/>
                </a:cubicBezTo>
                <a:cubicBezTo>
                  <a:pt x="57" y="140"/>
                  <a:pt x="59" y="139"/>
                  <a:pt x="57" y="138"/>
                </a:cubicBezTo>
                <a:cubicBezTo>
                  <a:pt x="57" y="140"/>
                  <a:pt x="56" y="141"/>
                  <a:pt x="55" y="141"/>
                </a:cubicBezTo>
                <a:cubicBezTo>
                  <a:pt x="55" y="141"/>
                  <a:pt x="54" y="139"/>
                  <a:pt x="54" y="139"/>
                </a:cubicBezTo>
                <a:cubicBezTo>
                  <a:pt x="53" y="139"/>
                  <a:pt x="53" y="140"/>
                  <a:pt x="52" y="140"/>
                </a:cubicBezTo>
                <a:cubicBezTo>
                  <a:pt x="52" y="140"/>
                  <a:pt x="53" y="138"/>
                  <a:pt x="52" y="138"/>
                </a:cubicBezTo>
                <a:cubicBezTo>
                  <a:pt x="52" y="138"/>
                  <a:pt x="50" y="139"/>
                  <a:pt x="49" y="138"/>
                </a:cubicBezTo>
                <a:cubicBezTo>
                  <a:pt x="48" y="138"/>
                  <a:pt x="49" y="137"/>
                  <a:pt x="48" y="137"/>
                </a:cubicBezTo>
                <a:cubicBezTo>
                  <a:pt x="48" y="137"/>
                  <a:pt x="48" y="138"/>
                  <a:pt x="47" y="138"/>
                </a:cubicBezTo>
                <a:cubicBezTo>
                  <a:pt x="47" y="137"/>
                  <a:pt x="48" y="136"/>
                  <a:pt x="47" y="135"/>
                </a:cubicBezTo>
                <a:cubicBezTo>
                  <a:pt x="45" y="135"/>
                  <a:pt x="46" y="132"/>
                  <a:pt x="43" y="132"/>
                </a:cubicBezTo>
                <a:cubicBezTo>
                  <a:pt x="42" y="132"/>
                  <a:pt x="40" y="136"/>
                  <a:pt x="40" y="135"/>
                </a:cubicBezTo>
                <a:close/>
                <a:moveTo>
                  <a:pt x="345" y="142"/>
                </a:moveTo>
                <a:cubicBezTo>
                  <a:pt x="342" y="143"/>
                  <a:pt x="342" y="145"/>
                  <a:pt x="341" y="147"/>
                </a:cubicBezTo>
                <a:cubicBezTo>
                  <a:pt x="344" y="147"/>
                  <a:pt x="344" y="145"/>
                  <a:pt x="345" y="142"/>
                </a:cubicBezTo>
                <a:close/>
                <a:moveTo>
                  <a:pt x="341" y="142"/>
                </a:moveTo>
                <a:cubicBezTo>
                  <a:pt x="337" y="142"/>
                  <a:pt x="337" y="145"/>
                  <a:pt x="336" y="147"/>
                </a:cubicBezTo>
                <a:cubicBezTo>
                  <a:pt x="339" y="147"/>
                  <a:pt x="339" y="144"/>
                  <a:pt x="341" y="142"/>
                </a:cubicBezTo>
                <a:close/>
                <a:moveTo>
                  <a:pt x="229" y="132"/>
                </a:moveTo>
                <a:cubicBezTo>
                  <a:pt x="227" y="131"/>
                  <a:pt x="224" y="128"/>
                  <a:pt x="222" y="129"/>
                </a:cubicBezTo>
                <a:cubicBezTo>
                  <a:pt x="224" y="131"/>
                  <a:pt x="226" y="132"/>
                  <a:pt x="226" y="134"/>
                </a:cubicBezTo>
                <a:cubicBezTo>
                  <a:pt x="226" y="137"/>
                  <a:pt x="224" y="140"/>
                  <a:pt x="223" y="141"/>
                </a:cubicBezTo>
                <a:cubicBezTo>
                  <a:pt x="222" y="143"/>
                  <a:pt x="218" y="141"/>
                  <a:pt x="217" y="142"/>
                </a:cubicBezTo>
                <a:cubicBezTo>
                  <a:pt x="224" y="148"/>
                  <a:pt x="233" y="140"/>
                  <a:pt x="229" y="132"/>
                </a:cubicBezTo>
                <a:close/>
                <a:moveTo>
                  <a:pt x="190" y="138"/>
                </a:moveTo>
                <a:cubicBezTo>
                  <a:pt x="192" y="129"/>
                  <a:pt x="182" y="124"/>
                  <a:pt x="177" y="130"/>
                </a:cubicBezTo>
                <a:cubicBezTo>
                  <a:pt x="183" y="129"/>
                  <a:pt x="186" y="130"/>
                  <a:pt x="187" y="134"/>
                </a:cubicBezTo>
                <a:cubicBezTo>
                  <a:pt x="188" y="137"/>
                  <a:pt x="187" y="137"/>
                  <a:pt x="186" y="138"/>
                </a:cubicBezTo>
                <a:cubicBezTo>
                  <a:pt x="186" y="140"/>
                  <a:pt x="182" y="142"/>
                  <a:pt x="185" y="143"/>
                </a:cubicBezTo>
                <a:cubicBezTo>
                  <a:pt x="186" y="142"/>
                  <a:pt x="189" y="140"/>
                  <a:pt x="190" y="138"/>
                </a:cubicBezTo>
                <a:close/>
                <a:moveTo>
                  <a:pt x="282" y="134"/>
                </a:moveTo>
                <a:cubicBezTo>
                  <a:pt x="285" y="130"/>
                  <a:pt x="289" y="126"/>
                  <a:pt x="293" y="123"/>
                </a:cubicBezTo>
                <a:cubicBezTo>
                  <a:pt x="294" y="121"/>
                  <a:pt x="295" y="120"/>
                  <a:pt x="297" y="118"/>
                </a:cubicBezTo>
                <a:cubicBezTo>
                  <a:pt x="298" y="117"/>
                  <a:pt x="301" y="116"/>
                  <a:pt x="301" y="113"/>
                </a:cubicBezTo>
                <a:cubicBezTo>
                  <a:pt x="297" y="108"/>
                  <a:pt x="295" y="102"/>
                  <a:pt x="293" y="95"/>
                </a:cubicBezTo>
                <a:cubicBezTo>
                  <a:pt x="291" y="90"/>
                  <a:pt x="290" y="82"/>
                  <a:pt x="289" y="78"/>
                </a:cubicBezTo>
                <a:cubicBezTo>
                  <a:pt x="288" y="76"/>
                  <a:pt x="289" y="75"/>
                  <a:pt x="287" y="75"/>
                </a:cubicBezTo>
                <a:cubicBezTo>
                  <a:pt x="286" y="82"/>
                  <a:pt x="285" y="90"/>
                  <a:pt x="280" y="92"/>
                </a:cubicBezTo>
                <a:cubicBezTo>
                  <a:pt x="276" y="94"/>
                  <a:pt x="273" y="92"/>
                  <a:pt x="272" y="91"/>
                </a:cubicBezTo>
                <a:cubicBezTo>
                  <a:pt x="270" y="90"/>
                  <a:pt x="270" y="89"/>
                  <a:pt x="269" y="87"/>
                </a:cubicBezTo>
                <a:cubicBezTo>
                  <a:pt x="269" y="87"/>
                  <a:pt x="268" y="87"/>
                  <a:pt x="268" y="87"/>
                </a:cubicBezTo>
                <a:cubicBezTo>
                  <a:pt x="268" y="87"/>
                  <a:pt x="268" y="86"/>
                  <a:pt x="268" y="86"/>
                </a:cubicBezTo>
                <a:cubicBezTo>
                  <a:pt x="268" y="85"/>
                  <a:pt x="268" y="86"/>
                  <a:pt x="267" y="86"/>
                </a:cubicBezTo>
                <a:cubicBezTo>
                  <a:pt x="266" y="84"/>
                  <a:pt x="269" y="79"/>
                  <a:pt x="267" y="77"/>
                </a:cubicBezTo>
                <a:cubicBezTo>
                  <a:pt x="264" y="76"/>
                  <a:pt x="259" y="77"/>
                  <a:pt x="258" y="73"/>
                </a:cubicBezTo>
                <a:cubicBezTo>
                  <a:pt x="257" y="71"/>
                  <a:pt x="257" y="68"/>
                  <a:pt x="257" y="65"/>
                </a:cubicBezTo>
                <a:cubicBezTo>
                  <a:pt x="255" y="65"/>
                  <a:pt x="254" y="65"/>
                  <a:pt x="253" y="64"/>
                </a:cubicBezTo>
                <a:cubicBezTo>
                  <a:pt x="252" y="63"/>
                  <a:pt x="252" y="61"/>
                  <a:pt x="252" y="59"/>
                </a:cubicBezTo>
                <a:cubicBezTo>
                  <a:pt x="250" y="58"/>
                  <a:pt x="250" y="56"/>
                  <a:pt x="247" y="56"/>
                </a:cubicBezTo>
                <a:cubicBezTo>
                  <a:pt x="247" y="62"/>
                  <a:pt x="243" y="63"/>
                  <a:pt x="242" y="67"/>
                </a:cubicBezTo>
                <a:cubicBezTo>
                  <a:pt x="240" y="67"/>
                  <a:pt x="238" y="68"/>
                  <a:pt x="237" y="69"/>
                </a:cubicBezTo>
                <a:cubicBezTo>
                  <a:pt x="242" y="70"/>
                  <a:pt x="246" y="69"/>
                  <a:pt x="250" y="69"/>
                </a:cubicBezTo>
                <a:cubicBezTo>
                  <a:pt x="253" y="72"/>
                  <a:pt x="250" y="81"/>
                  <a:pt x="254" y="83"/>
                </a:cubicBezTo>
                <a:cubicBezTo>
                  <a:pt x="254" y="82"/>
                  <a:pt x="254" y="81"/>
                  <a:pt x="255" y="82"/>
                </a:cubicBezTo>
                <a:cubicBezTo>
                  <a:pt x="255" y="84"/>
                  <a:pt x="257" y="83"/>
                  <a:pt x="255" y="85"/>
                </a:cubicBezTo>
                <a:cubicBezTo>
                  <a:pt x="257" y="85"/>
                  <a:pt x="257" y="83"/>
                  <a:pt x="259" y="84"/>
                </a:cubicBezTo>
                <a:cubicBezTo>
                  <a:pt x="259" y="85"/>
                  <a:pt x="258" y="89"/>
                  <a:pt x="259" y="89"/>
                </a:cubicBezTo>
                <a:cubicBezTo>
                  <a:pt x="260" y="88"/>
                  <a:pt x="261" y="88"/>
                  <a:pt x="262" y="88"/>
                </a:cubicBezTo>
                <a:cubicBezTo>
                  <a:pt x="261" y="89"/>
                  <a:pt x="260" y="92"/>
                  <a:pt x="262" y="92"/>
                </a:cubicBezTo>
                <a:cubicBezTo>
                  <a:pt x="262" y="91"/>
                  <a:pt x="264" y="89"/>
                  <a:pt x="264" y="91"/>
                </a:cubicBezTo>
                <a:cubicBezTo>
                  <a:pt x="264" y="94"/>
                  <a:pt x="263" y="95"/>
                  <a:pt x="263" y="99"/>
                </a:cubicBezTo>
                <a:cubicBezTo>
                  <a:pt x="266" y="103"/>
                  <a:pt x="271" y="104"/>
                  <a:pt x="274" y="108"/>
                </a:cubicBezTo>
                <a:cubicBezTo>
                  <a:pt x="276" y="111"/>
                  <a:pt x="274" y="119"/>
                  <a:pt x="275" y="124"/>
                </a:cubicBezTo>
                <a:cubicBezTo>
                  <a:pt x="275" y="125"/>
                  <a:pt x="275" y="125"/>
                  <a:pt x="276" y="126"/>
                </a:cubicBezTo>
                <a:cubicBezTo>
                  <a:pt x="276" y="128"/>
                  <a:pt x="275" y="129"/>
                  <a:pt x="276" y="129"/>
                </a:cubicBezTo>
                <a:cubicBezTo>
                  <a:pt x="277" y="130"/>
                  <a:pt x="276" y="131"/>
                  <a:pt x="276" y="131"/>
                </a:cubicBezTo>
                <a:cubicBezTo>
                  <a:pt x="277" y="133"/>
                  <a:pt x="278" y="135"/>
                  <a:pt x="278" y="137"/>
                </a:cubicBezTo>
                <a:cubicBezTo>
                  <a:pt x="278" y="137"/>
                  <a:pt x="279" y="138"/>
                  <a:pt x="280" y="138"/>
                </a:cubicBezTo>
                <a:cubicBezTo>
                  <a:pt x="280" y="136"/>
                  <a:pt x="281" y="135"/>
                  <a:pt x="282" y="134"/>
                </a:cubicBezTo>
                <a:close/>
                <a:moveTo>
                  <a:pt x="67" y="127"/>
                </a:moveTo>
                <a:cubicBezTo>
                  <a:pt x="65" y="127"/>
                  <a:pt x="63" y="122"/>
                  <a:pt x="61" y="122"/>
                </a:cubicBezTo>
                <a:cubicBezTo>
                  <a:pt x="61" y="129"/>
                  <a:pt x="62" y="134"/>
                  <a:pt x="68" y="134"/>
                </a:cubicBezTo>
                <a:cubicBezTo>
                  <a:pt x="71" y="132"/>
                  <a:pt x="69" y="127"/>
                  <a:pt x="67" y="127"/>
                </a:cubicBezTo>
                <a:close/>
                <a:moveTo>
                  <a:pt x="30" y="120"/>
                </a:moveTo>
                <a:cubicBezTo>
                  <a:pt x="29" y="120"/>
                  <a:pt x="29" y="121"/>
                  <a:pt x="29" y="122"/>
                </a:cubicBezTo>
                <a:cubicBezTo>
                  <a:pt x="29" y="122"/>
                  <a:pt x="28" y="122"/>
                  <a:pt x="28" y="122"/>
                </a:cubicBezTo>
                <a:cubicBezTo>
                  <a:pt x="27" y="124"/>
                  <a:pt x="29" y="128"/>
                  <a:pt x="29" y="129"/>
                </a:cubicBezTo>
                <a:cubicBezTo>
                  <a:pt x="29" y="130"/>
                  <a:pt x="31" y="133"/>
                  <a:pt x="31" y="133"/>
                </a:cubicBezTo>
                <a:cubicBezTo>
                  <a:pt x="32" y="133"/>
                  <a:pt x="33" y="133"/>
                  <a:pt x="34" y="133"/>
                </a:cubicBezTo>
                <a:cubicBezTo>
                  <a:pt x="36" y="133"/>
                  <a:pt x="35" y="134"/>
                  <a:pt x="37" y="133"/>
                </a:cubicBezTo>
                <a:cubicBezTo>
                  <a:pt x="39" y="132"/>
                  <a:pt x="41" y="131"/>
                  <a:pt x="41" y="129"/>
                </a:cubicBezTo>
                <a:cubicBezTo>
                  <a:pt x="40" y="129"/>
                  <a:pt x="38" y="130"/>
                  <a:pt x="38" y="129"/>
                </a:cubicBezTo>
                <a:cubicBezTo>
                  <a:pt x="38" y="126"/>
                  <a:pt x="36" y="127"/>
                  <a:pt x="36" y="125"/>
                </a:cubicBezTo>
                <a:cubicBezTo>
                  <a:pt x="36" y="122"/>
                  <a:pt x="36" y="120"/>
                  <a:pt x="34" y="119"/>
                </a:cubicBezTo>
                <a:cubicBezTo>
                  <a:pt x="33" y="119"/>
                  <a:pt x="30" y="119"/>
                  <a:pt x="30" y="120"/>
                </a:cubicBezTo>
                <a:close/>
                <a:moveTo>
                  <a:pt x="73" y="124"/>
                </a:moveTo>
                <a:cubicBezTo>
                  <a:pt x="73" y="124"/>
                  <a:pt x="75" y="126"/>
                  <a:pt x="75" y="126"/>
                </a:cubicBezTo>
                <a:cubicBezTo>
                  <a:pt x="75" y="127"/>
                  <a:pt x="73" y="127"/>
                  <a:pt x="73" y="128"/>
                </a:cubicBezTo>
                <a:cubicBezTo>
                  <a:pt x="75" y="130"/>
                  <a:pt x="82" y="135"/>
                  <a:pt x="85" y="132"/>
                </a:cubicBezTo>
                <a:cubicBezTo>
                  <a:pt x="85" y="132"/>
                  <a:pt x="86" y="132"/>
                  <a:pt x="86" y="132"/>
                </a:cubicBezTo>
                <a:cubicBezTo>
                  <a:pt x="87" y="131"/>
                  <a:pt x="87" y="129"/>
                  <a:pt x="89" y="129"/>
                </a:cubicBezTo>
                <a:cubicBezTo>
                  <a:pt x="89" y="121"/>
                  <a:pt x="85" y="118"/>
                  <a:pt x="79" y="116"/>
                </a:cubicBezTo>
                <a:cubicBezTo>
                  <a:pt x="79" y="118"/>
                  <a:pt x="80" y="118"/>
                  <a:pt x="80" y="120"/>
                </a:cubicBezTo>
                <a:cubicBezTo>
                  <a:pt x="77" y="120"/>
                  <a:pt x="80" y="120"/>
                  <a:pt x="79" y="122"/>
                </a:cubicBezTo>
                <a:cubicBezTo>
                  <a:pt x="75" y="122"/>
                  <a:pt x="76" y="122"/>
                  <a:pt x="77" y="125"/>
                </a:cubicBezTo>
                <a:cubicBezTo>
                  <a:pt x="75" y="127"/>
                  <a:pt x="74" y="123"/>
                  <a:pt x="73" y="124"/>
                </a:cubicBezTo>
                <a:close/>
                <a:moveTo>
                  <a:pt x="56" y="129"/>
                </a:moveTo>
                <a:cubicBezTo>
                  <a:pt x="58" y="128"/>
                  <a:pt x="57" y="124"/>
                  <a:pt x="58" y="123"/>
                </a:cubicBezTo>
                <a:cubicBezTo>
                  <a:pt x="57" y="123"/>
                  <a:pt x="56" y="123"/>
                  <a:pt x="56" y="124"/>
                </a:cubicBezTo>
                <a:cubicBezTo>
                  <a:pt x="55" y="124"/>
                  <a:pt x="54" y="124"/>
                  <a:pt x="53" y="125"/>
                </a:cubicBezTo>
                <a:cubicBezTo>
                  <a:pt x="53" y="125"/>
                  <a:pt x="53" y="127"/>
                  <a:pt x="52" y="126"/>
                </a:cubicBezTo>
                <a:cubicBezTo>
                  <a:pt x="52" y="128"/>
                  <a:pt x="52" y="129"/>
                  <a:pt x="52" y="131"/>
                </a:cubicBezTo>
                <a:cubicBezTo>
                  <a:pt x="53" y="131"/>
                  <a:pt x="53" y="132"/>
                  <a:pt x="55" y="132"/>
                </a:cubicBezTo>
                <a:cubicBezTo>
                  <a:pt x="55" y="131"/>
                  <a:pt x="57" y="131"/>
                  <a:pt x="56" y="129"/>
                </a:cubicBezTo>
                <a:close/>
                <a:moveTo>
                  <a:pt x="330" y="124"/>
                </a:moveTo>
                <a:cubicBezTo>
                  <a:pt x="330" y="125"/>
                  <a:pt x="331" y="125"/>
                  <a:pt x="332" y="126"/>
                </a:cubicBezTo>
                <a:cubicBezTo>
                  <a:pt x="333" y="128"/>
                  <a:pt x="334" y="129"/>
                  <a:pt x="336" y="129"/>
                </a:cubicBezTo>
                <a:cubicBezTo>
                  <a:pt x="336" y="129"/>
                  <a:pt x="336" y="130"/>
                  <a:pt x="337" y="130"/>
                </a:cubicBezTo>
                <a:cubicBezTo>
                  <a:pt x="339" y="131"/>
                  <a:pt x="341" y="130"/>
                  <a:pt x="343" y="130"/>
                </a:cubicBezTo>
                <a:cubicBezTo>
                  <a:pt x="343" y="129"/>
                  <a:pt x="345" y="129"/>
                  <a:pt x="345" y="129"/>
                </a:cubicBezTo>
                <a:cubicBezTo>
                  <a:pt x="348" y="124"/>
                  <a:pt x="350" y="118"/>
                  <a:pt x="349" y="112"/>
                </a:cubicBezTo>
                <a:cubicBezTo>
                  <a:pt x="349" y="112"/>
                  <a:pt x="348" y="111"/>
                  <a:pt x="348" y="111"/>
                </a:cubicBezTo>
                <a:cubicBezTo>
                  <a:pt x="348" y="110"/>
                  <a:pt x="348" y="110"/>
                  <a:pt x="348" y="109"/>
                </a:cubicBezTo>
                <a:cubicBezTo>
                  <a:pt x="348" y="109"/>
                  <a:pt x="346" y="108"/>
                  <a:pt x="346" y="108"/>
                </a:cubicBezTo>
                <a:cubicBezTo>
                  <a:pt x="346" y="107"/>
                  <a:pt x="346" y="106"/>
                  <a:pt x="345" y="105"/>
                </a:cubicBezTo>
                <a:cubicBezTo>
                  <a:pt x="345" y="104"/>
                  <a:pt x="344" y="104"/>
                  <a:pt x="344" y="103"/>
                </a:cubicBezTo>
                <a:cubicBezTo>
                  <a:pt x="343" y="102"/>
                  <a:pt x="342" y="100"/>
                  <a:pt x="341" y="99"/>
                </a:cubicBezTo>
                <a:cubicBezTo>
                  <a:pt x="340" y="98"/>
                  <a:pt x="339" y="98"/>
                  <a:pt x="337" y="97"/>
                </a:cubicBezTo>
                <a:cubicBezTo>
                  <a:pt x="338" y="100"/>
                  <a:pt x="337" y="102"/>
                  <a:pt x="337" y="105"/>
                </a:cubicBezTo>
                <a:cubicBezTo>
                  <a:pt x="338" y="107"/>
                  <a:pt x="341" y="108"/>
                  <a:pt x="342" y="112"/>
                </a:cubicBezTo>
                <a:cubicBezTo>
                  <a:pt x="343" y="114"/>
                  <a:pt x="342" y="119"/>
                  <a:pt x="341" y="120"/>
                </a:cubicBezTo>
                <a:cubicBezTo>
                  <a:pt x="340" y="122"/>
                  <a:pt x="340" y="123"/>
                  <a:pt x="337" y="122"/>
                </a:cubicBezTo>
                <a:cubicBezTo>
                  <a:pt x="335" y="121"/>
                  <a:pt x="338" y="120"/>
                  <a:pt x="337" y="119"/>
                </a:cubicBezTo>
                <a:cubicBezTo>
                  <a:pt x="336" y="117"/>
                  <a:pt x="335" y="116"/>
                  <a:pt x="332" y="116"/>
                </a:cubicBezTo>
                <a:cubicBezTo>
                  <a:pt x="330" y="118"/>
                  <a:pt x="330" y="122"/>
                  <a:pt x="330" y="124"/>
                </a:cubicBezTo>
                <a:close/>
                <a:moveTo>
                  <a:pt x="314" y="119"/>
                </a:moveTo>
                <a:cubicBezTo>
                  <a:pt x="313" y="121"/>
                  <a:pt x="311" y="121"/>
                  <a:pt x="311" y="125"/>
                </a:cubicBezTo>
                <a:cubicBezTo>
                  <a:pt x="312" y="126"/>
                  <a:pt x="315" y="129"/>
                  <a:pt x="316" y="127"/>
                </a:cubicBezTo>
                <a:cubicBezTo>
                  <a:pt x="314" y="126"/>
                  <a:pt x="316" y="121"/>
                  <a:pt x="314" y="119"/>
                </a:cubicBezTo>
                <a:close/>
                <a:moveTo>
                  <a:pt x="54" y="120"/>
                </a:moveTo>
                <a:cubicBezTo>
                  <a:pt x="49" y="121"/>
                  <a:pt x="47" y="117"/>
                  <a:pt x="43" y="119"/>
                </a:cubicBezTo>
                <a:cubicBezTo>
                  <a:pt x="41" y="127"/>
                  <a:pt x="53" y="124"/>
                  <a:pt x="54" y="120"/>
                </a:cubicBezTo>
                <a:close/>
                <a:moveTo>
                  <a:pt x="331" y="107"/>
                </a:moveTo>
                <a:cubicBezTo>
                  <a:pt x="329" y="100"/>
                  <a:pt x="327" y="92"/>
                  <a:pt x="328" y="84"/>
                </a:cubicBezTo>
                <a:cubicBezTo>
                  <a:pt x="329" y="82"/>
                  <a:pt x="330" y="80"/>
                  <a:pt x="330" y="77"/>
                </a:cubicBezTo>
                <a:cubicBezTo>
                  <a:pt x="329" y="75"/>
                  <a:pt x="328" y="72"/>
                  <a:pt x="325" y="71"/>
                </a:cubicBezTo>
                <a:cubicBezTo>
                  <a:pt x="325" y="73"/>
                  <a:pt x="327" y="80"/>
                  <a:pt x="326" y="82"/>
                </a:cubicBezTo>
                <a:cubicBezTo>
                  <a:pt x="325" y="83"/>
                  <a:pt x="325" y="87"/>
                  <a:pt x="324" y="87"/>
                </a:cubicBezTo>
                <a:cubicBezTo>
                  <a:pt x="319" y="83"/>
                  <a:pt x="317" y="75"/>
                  <a:pt x="319" y="67"/>
                </a:cubicBezTo>
                <a:cubicBezTo>
                  <a:pt x="319" y="66"/>
                  <a:pt x="317" y="65"/>
                  <a:pt x="316" y="64"/>
                </a:cubicBezTo>
                <a:cubicBezTo>
                  <a:pt x="316" y="64"/>
                  <a:pt x="313" y="62"/>
                  <a:pt x="313" y="64"/>
                </a:cubicBezTo>
                <a:cubicBezTo>
                  <a:pt x="315" y="64"/>
                  <a:pt x="316" y="67"/>
                  <a:pt x="316" y="69"/>
                </a:cubicBezTo>
                <a:cubicBezTo>
                  <a:pt x="316" y="70"/>
                  <a:pt x="317" y="72"/>
                  <a:pt x="316" y="73"/>
                </a:cubicBezTo>
                <a:cubicBezTo>
                  <a:pt x="312" y="73"/>
                  <a:pt x="313" y="70"/>
                  <a:pt x="309" y="70"/>
                </a:cubicBezTo>
                <a:cubicBezTo>
                  <a:pt x="307" y="73"/>
                  <a:pt x="308" y="78"/>
                  <a:pt x="308" y="82"/>
                </a:cubicBezTo>
                <a:cubicBezTo>
                  <a:pt x="309" y="82"/>
                  <a:pt x="310" y="81"/>
                  <a:pt x="311" y="82"/>
                </a:cubicBezTo>
                <a:cubicBezTo>
                  <a:pt x="309" y="86"/>
                  <a:pt x="312" y="85"/>
                  <a:pt x="312" y="86"/>
                </a:cubicBezTo>
                <a:cubicBezTo>
                  <a:pt x="312" y="88"/>
                  <a:pt x="310" y="89"/>
                  <a:pt x="312" y="90"/>
                </a:cubicBezTo>
                <a:cubicBezTo>
                  <a:pt x="312" y="89"/>
                  <a:pt x="314" y="89"/>
                  <a:pt x="315" y="90"/>
                </a:cubicBezTo>
                <a:cubicBezTo>
                  <a:pt x="315" y="92"/>
                  <a:pt x="313" y="91"/>
                  <a:pt x="314" y="94"/>
                </a:cubicBezTo>
                <a:cubicBezTo>
                  <a:pt x="317" y="93"/>
                  <a:pt x="314" y="95"/>
                  <a:pt x="315" y="97"/>
                </a:cubicBezTo>
                <a:cubicBezTo>
                  <a:pt x="316" y="97"/>
                  <a:pt x="317" y="97"/>
                  <a:pt x="317" y="98"/>
                </a:cubicBezTo>
                <a:cubicBezTo>
                  <a:pt x="314" y="108"/>
                  <a:pt x="320" y="116"/>
                  <a:pt x="324" y="121"/>
                </a:cubicBezTo>
                <a:cubicBezTo>
                  <a:pt x="324" y="114"/>
                  <a:pt x="325" y="107"/>
                  <a:pt x="331" y="107"/>
                </a:cubicBezTo>
                <a:close/>
                <a:moveTo>
                  <a:pt x="247" y="118"/>
                </a:moveTo>
                <a:cubicBezTo>
                  <a:pt x="246" y="115"/>
                  <a:pt x="244" y="112"/>
                  <a:pt x="244" y="111"/>
                </a:cubicBezTo>
                <a:cubicBezTo>
                  <a:pt x="244" y="109"/>
                  <a:pt x="242" y="106"/>
                  <a:pt x="242" y="106"/>
                </a:cubicBezTo>
                <a:cubicBezTo>
                  <a:pt x="240" y="104"/>
                  <a:pt x="239" y="101"/>
                  <a:pt x="238" y="99"/>
                </a:cubicBezTo>
                <a:cubicBezTo>
                  <a:pt x="238" y="97"/>
                  <a:pt x="237" y="95"/>
                  <a:pt x="237" y="95"/>
                </a:cubicBezTo>
                <a:cubicBezTo>
                  <a:pt x="236" y="94"/>
                  <a:pt x="236" y="93"/>
                  <a:pt x="236" y="93"/>
                </a:cubicBezTo>
                <a:cubicBezTo>
                  <a:pt x="235" y="91"/>
                  <a:pt x="235" y="90"/>
                  <a:pt x="234" y="89"/>
                </a:cubicBezTo>
                <a:cubicBezTo>
                  <a:pt x="234" y="89"/>
                  <a:pt x="234" y="88"/>
                  <a:pt x="234" y="88"/>
                </a:cubicBezTo>
                <a:cubicBezTo>
                  <a:pt x="234" y="87"/>
                  <a:pt x="233" y="87"/>
                  <a:pt x="233" y="87"/>
                </a:cubicBezTo>
                <a:cubicBezTo>
                  <a:pt x="233" y="86"/>
                  <a:pt x="234" y="84"/>
                  <a:pt x="233" y="83"/>
                </a:cubicBezTo>
                <a:cubicBezTo>
                  <a:pt x="233" y="83"/>
                  <a:pt x="233" y="83"/>
                  <a:pt x="233" y="82"/>
                </a:cubicBezTo>
                <a:cubicBezTo>
                  <a:pt x="232" y="81"/>
                  <a:pt x="232" y="80"/>
                  <a:pt x="232" y="79"/>
                </a:cubicBezTo>
                <a:cubicBezTo>
                  <a:pt x="231" y="76"/>
                  <a:pt x="231" y="76"/>
                  <a:pt x="231" y="73"/>
                </a:cubicBezTo>
                <a:cubicBezTo>
                  <a:pt x="231" y="72"/>
                  <a:pt x="231" y="71"/>
                  <a:pt x="230" y="69"/>
                </a:cubicBezTo>
                <a:cubicBezTo>
                  <a:pt x="228" y="68"/>
                  <a:pt x="226" y="66"/>
                  <a:pt x="224" y="64"/>
                </a:cubicBezTo>
                <a:cubicBezTo>
                  <a:pt x="222" y="70"/>
                  <a:pt x="220" y="74"/>
                  <a:pt x="216" y="76"/>
                </a:cubicBezTo>
                <a:cubicBezTo>
                  <a:pt x="212" y="78"/>
                  <a:pt x="205" y="78"/>
                  <a:pt x="203" y="76"/>
                </a:cubicBezTo>
                <a:cubicBezTo>
                  <a:pt x="203" y="76"/>
                  <a:pt x="201" y="75"/>
                  <a:pt x="201" y="75"/>
                </a:cubicBezTo>
                <a:cubicBezTo>
                  <a:pt x="199" y="74"/>
                  <a:pt x="197" y="72"/>
                  <a:pt x="197" y="71"/>
                </a:cubicBezTo>
                <a:cubicBezTo>
                  <a:pt x="196" y="70"/>
                  <a:pt x="196" y="67"/>
                  <a:pt x="194" y="68"/>
                </a:cubicBezTo>
                <a:cubicBezTo>
                  <a:pt x="187" y="72"/>
                  <a:pt x="183" y="81"/>
                  <a:pt x="187" y="89"/>
                </a:cubicBezTo>
                <a:cubicBezTo>
                  <a:pt x="187" y="89"/>
                  <a:pt x="188" y="90"/>
                  <a:pt x="189" y="90"/>
                </a:cubicBezTo>
                <a:cubicBezTo>
                  <a:pt x="192" y="94"/>
                  <a:pt x="195" y="97"/>
                  <a:pt x="198" y="100"/>
                </a:cubicBezTo>
                <a:cubicBezTo>
                  <a:pt x="199" y="102"/>
                  <a:pt x="201" y="102"/>
                  <a:pt x="202" y="103"/>
                </a:cubicBezTo>
                <a:cubicBezTo>
                  <a:pt x="202" y="104"/>
                  <a:pt x="202" y="105"/>
                  <a:pt x="203" y="106"/>
                </a:cubicBezTo>
                <a:cubicBezTo>
                  <a:pt x="203" y="106"/>
                  <a:pt x="204" y="107"/>
                  <a:pt x="204" y="108"/>
                </a:cubicBezTo>
                <a:cubicBezTo>
                  <a:pt x="205" y="109"/>
                  <a:pt x="205" y="110"/>
                  <a:pt x="207" y="112"/>
                </a:cubicBezTo>
                <a:cubicBezTo>
                  <a:pt x="214" y="111"/>
                  <a:pt x="219" y="112"/>
                  <a:pt x="224" y="113"/>
                </a:cubicBezTo>
                <a:cubicBezTo>
                  <a:pt x="226" y="114"/>
                  <a:pt x="229" y="114"/>
                  <a:pt x="232" y="115"/>
                </a:cubicBezTo>
                <a:cubicBezTo>
                  <a:pt x="234" y="115"/>
                  <a:pt x="236" y="117"/>
                  <a:pt x="237" y="117"/>
                </a:cubicBezTo>
                <a:cubicBezTo>
                  <a:pt x="238" y="117"/>
                  <a:pt x="238" y="118"/>
                  <a:pt x="238" y="118"/>
                </a:cubicBezTo>
                <a:cubicBezTo>
                  <a:pt x="240" y="119"/>
                  <a:pt x="241" y="118"/>
                  <a:pt x="242" y="119"/>
                </a:cubicBezTo>
                <a:cubicBezTo>
                  <a:pt x="244" y="120"/>
                  <a:pt x="246" y="121"/>
                  <a:pt x="247" y="121"/>
                </a:cubicBezTo>
                <a:cubicBezTo>
                  <a:pt x="249" y="120"/>
                  <a:pt x="247" y="119"/>
                  <a:pt x="247" y="118"/>
                </a:cubicBezTo>
                <a:close/>
                <a:moveTo>
                  <a:pt x="136" y="119"/>
                </a:moveTo>
                <a:cubicBezTo>
                  <a:pt x="137" y="119"/>
                  <a:pt x="138" y="119"/>
                  <a:pt x="138" y="119"/>
                </a:cubicBezTo>
                <a:cubicBezTo>
                  <a:pt x="140" y="117"/>
                  <a:pt x="142" y="118"/>
                  <a:pt x="144" y="117"/>
                </a:cubicBezTo>
                <a:cubicBezTo>
                  <a:pt x="144" y="117"/>
                  <a:pt x="145" y="116"/>
                  <a:pt x="146" y="116"/>
                </a:cubicBezTo>
                <a:cubicBezTo>
                  <a:pt x="147" y="115"/>
                  <a:pt x="150" y="115"/>
                  <a:pt x="151" y="115"/>
                </a:cubicBezTo>
                <a:cubicBezTo>
                  <a:pt x="151" y="115"/>
                  <a:pt x="151" y="114"/>
                  <a:pt x="151" y="114"/>
                </a:cubicBezTo>
                <a:cubicBezTo>
                  <a:pt x="158" y="112"/>
                  <a:pt x="165" y="112"/>
                  <a:pt x="172" y="110"/>
                </a:cubicBezTo>
                <a:cubicBezTo>
                  <a:pt x="172" y="107"/>
                  <a:pt x="170" y="106"/>
                  <a:pt x="169" y="105"/>
                </a:cubicBezTo>
                <a:cubicBezTo>
                  <a:pt x="169" y="104"/>
                  <a:pt x="169" y="103"/>
                  <a:pt x="168" y="103"/>
                </a:cubicBezTo>
                <a:cubicBezTo>
                  <a:pt x="167" y="101"/>
                  <a:pt x="164" y="100"/>
                  <a:pt x="164" y="97"/>
                </a:cubicBezTo>
                <a:cubicBezTo>
                  <a:pt x="165" y="96"/>
                  <a:pt x="164" y="94"/>
                  <a:pt x="165" y="93"/>
                </a:cubicBezTo>
                <a:cubicBezTo>
                  <a:pt x="165" y="93"/>
                  <a:pt x="166" y="93"/>
                  <a:pt x="166" y="93"/>
                </a:cubicBezTo>
                <a:cubicBezTo>
                  <a:pt x="166" y="93"/>
                  <a:pt x="167" y="91"/>
                  <a:pt x="167" y="90"/>
                </a:cubicBezTo>
                <a:cubicBezTo>
                  <a:pt x="168" y="89"/>
                  <a:pt x="168" y="87"/>
                  <a:pt x="168" y="85"/>
                </a:cubicBezTo>
                <a:cubicBezTo>
                  <a:pt x="169" y="81"/>
                  <a:pt x="168" y="77"/>
                  <a:pt x="168" y="75"/>
                </a:cubicBezTo>
                <a:cubicBezTo>
                  <a:pt x="167" y="72"/>
                  <a:pt x="167" y="70"/>
                  <a:pt x="167" y="69"/>
                </a:cubicBezTo>
                <a:cubicBezTo>
                  <a:pt x="166" y="66"/>
                  <a:pt x="166" y="63"/>
                  <a:pt x="165" y="60"/>
                </a:cubicBezTo>
                <a:cubicBezTo>
                  <a:pt x="164" y="58"/>
                  <a:pt x="162" y="55"/>
                  <a:pt x="162" y="53"/>
                </a:cubicBezTo>
                <a:cubicBezTo>
                  <a:pt x="161" y="51"/>
                  <a:pt x="161" y="52"/>
                  <a:pt x="160" y="51"/>
                </a:cubicBezTo>
                <a:cubicBezTo>
                  <a:pt x="160" y="50"/>
                  <a:pt x="160" y="49"/>
                  <a:pt x="160" y="48"/>
                </a:cubicBezTo>
                <a:cubicBezTo>
                  <a:pt x="159" y="47"/>
                  <a:pt x="157" y="46"/>
                  <a:pt x="156" y="46"/>
                </a:cubicBezTo>
                <a:cubicBezTo>
                  <a:pt x="153" y="49"/>
                  <a:pt x="150" y="51"/>
                  <a:pt x="147" y="53"/>
                </a:cubicBezTo>
                <a:cubicBezTo>
                  <a:pt x="145" y="54"/>
                  <a:pt x="142" y="54"/>
                  <a:pt x="142" y="56"/>
                </a:cubicBezTo>
                <a:cubicBezTo>
                  <a:pt x="147" y="58"/>
                  <a:pt x="150" y="63"/>
                  <a:pt x="153" y="66"/>
                </a:cubicBezTo>
                <a:cubicBezTo>
                  <a:pt x="154" y="67"/>
                  <a:pt x="156" y="67"/>
                  <a:pt x="155" y="69"/>
                </a:cubicBezTo>
                <a:cubicBezTo>
                  <a:pt x="156" y="69"/>
                  <a:pt x="157" y="69"/>
                  <a:pt x="157" y="70"/>
                </a:cubicBezTo>
                <a:cubicBezTo>
                  <a:pt x="155" y="73"/>
                  <a:pt x="151" y="73"/>
                  <a:pt x="148" y="75"/>
                </a:cubicBezTo>
                <a:cubicBezTo>
                  <a:pt x="150" y="76"/>
                  <a:pt x="153" y="77"/>
                  <a:pt x="154" y="78"/>
                </a:cubicBezTo>
                <a:cubicBezTo>
                  <a:pt x="153" y="80"/>
                  <a:pt x="148" y="78"/>
                  <a:pt x="147" y="80"/>
                </a:cubicBezTo>
                <a:cubicBezTo>
                  <a:pt x="149" y="81"/>
                  <a:pt x="150" y="81"/>
                  <a:pt x="150" y="83"/>
                </a:cubicBezTo>
                <a:cubicBezTo>
                  <a:pt x="147" y="84"/>
                  <a:pt x="147" y="82"/>
                  <a:pt x="145" y="82"/>
                </a:cubicBezTo>
                <a:cubicBezTo>
                  <a:pt x="144" y="85"/>
                  <a:pt x="148" y="83"/>
                  <a:pt x="147" y="86"/>
                </a:cubicBezTo>
                <a:cubicBezTo>
                  <a:pt x="145" y="86"/>
                  <a:pt x="144" y="86"/>
                  <a:pt x="142" y="86"/>
                </a:cubicBezTo>
                <a:cubicBezTo>
                  <a:pt x="142" y="87"/>
                  <a:pt x="142" y="89"/>
                  <a:pt x="141" y="89"/>
                </a:cubicBezTo>
                <a:cubicBezTo>
                  <a:pt x="137" y="88"/>
                  <a:pt x="133" y="90"/>
                  <a:pt x="132" y="90"/>
                </a:cubicBezTo>
                <a:cubicBezTo>
                  <a:pt x="130" y="91"/>
                  <a:pt x="130" y="91"/>
                  <a:pt x="128" y="93"/>
                </a:cubicBezTo>
                <a:cubicBezTo>
                  <a:pt x="127" y="94"/>
                  <a:pt x="126" y="95"/>
                  <a:pt x="125" y="95"/>
                </a:cubicBezTo>
                <a:cubicBezTo>
                  <a:pt x="124" y="97"/>
                  <a:pt x="122" y="99"/>
                  <a:pt x="121" y="101"/>
                </a:cubicBezTo>
                <a:cubicBezTo>
                  <a:pt x="128" y="105"/>
                  <a:pt x="133" y="111"/>
                  <a:pt x="136" y="119"/>
                </a:cubicBezTo>
                <a:close/>
                <a:moveTo>
                  <a:pt x="267" y="116"/>
                </a:moveTo>
                <a:cubicBezTo>
                  <a:pt x="266" y="115"/>
                  <a:pt x="265" y="114"/>
                  <a:pt x="264" y="112"/>
                </a:cubicBezTo>
                <a:cubicBezTo>
                  <a:pt x="263" y="112"/>
                  <a:pt x="264" y="109"/>
                  <a:pt x="263" y="108"/>
                </a:cubicBezTo>
                <a:cubicBezTo>
                  <a:pt x="260" y="111"/>
                  <a:pt x="265" y="120"/>
                  <a:pt x="267" y="116"/>
                </a:cubicBezTo>
                <a:close/>
                <a:moveTo>
                  <a:pt x="337" y="110"/>
                </a:moveTo>
                <a:cubicBezTo>
                  <a:pt x="333" y="109"/>
                  <a:pt x="328" y="111"/>
                  <a:pt x="331" y="114"/>
                </a:cubicBezTo>
                <a:cubicBezTo>
                  <a:pt x="331" y="113"/>
                  <a:pt x="333" y="113"/>
                  <a:pt x="334" y="112"/>
                </a:cubicBezTo>
                <a:cubicBezTo>
                  <a:pt x="335" y="113"/>
                  <a:pt x="336" y="114"/>
                  <a:pt x="337" y="113"/>
                </a:cubicBezTo>
                <a:cubicBezTo>
                  <a:pt x="338" y="114"/>
                  <a:pt x="338" y="116"/>
                  <a:pt x="340" y="116"/>
                </a:cubicBezTo>
                <a:cubicBezTo>
                  <a:pt x="340" y="113"/>
                  <a:pt x="337" y="112"/>
                  <a:pt x="337" y="110"/>
                </a:cubicBezTo>
                <a:close/>
                <a:moveTo>
                  <a:pt x="92" y="110"/>
                </a:moveTo>
                <a:cubicBezTo>
                  <a:pt x="94" y="106"/>
                  <a:pt x="95" y="102"/>
                  <a:pt x="95" y="97"/>
                </a:cubicBezTo>
                <a:cubicBezTo>
                  <a:pt x="101" y="94"/>
                  <a:pt x="107" y="91"/>
                  <a:pt x="112" y="87"/>
                </a:cubicBezTo>
                <a:cubicBezTo>
                  <a:pt x="113" y="86"/>
                  <a:pt x="114" y="85"/>
                  <a:pt x="115" y="84"/>
                </a:cubicBezTo>
                <a:cubicBezTo>
                  <a:pt x="116" y="83"/>
                  <a:pt x="117" y="82"/>
                  <a:pt x="118" y="81"/>
                </a:cubicBezTo>
                <a:cubicBezTo>
                  <a:pt x="120" y="79"/>
                  <a:pt x="125" y="75"/>
                  <a:pt x="125" y="73"/>
                </a:cubicBezTo>
                <a:cubicBezTo>
                  <a:pt x="125" y="73"/>
                  <a:pt x="127" y="72"/>
                  <a:pt x="127" y="71"/>
                </a:cubicBezTo>
                <a:cubicBezTo>
                  <a:pt x="129" y="68"/>
                  <a:pt x="132" y="66"/>
                  <a:pt x="134" y="63"/>
                </a:cubicBezTo>
                <a:cubicBezTo>
                  <a:pt x="129" y="63"/>
                  <a:pt x="127" y="66"/>
                  <a:pt x="122" y="65"/>
                </a:cubicBezTo>
                <a:cubicBezTo>
                  <a:pt x="122" y="67"/>
                  <a:pt x="120" y="69"/>
                  <a:pt x="120" y="69"/>
                </a:cubicBezTo>
                <a:cubicBezTo>
                  <a:pt x="119" y="70"/>
                  <a:pt x="120" y="71"/>
                  <a:pt x="120" y="71"/>
                </a:cubicBezTo>
                <a:cubicBezTo>
                  <a:pt x="119" y="71"/>
                  <a:pt x="118" y="72"/>
                  <a:pt x="118" y="73"/>
                </a:cubicBezTo>
                <a:cubicBezTo>
                  <a:pt x="117" y="75"/>
                  <a:pt x="115" y="78"/>
                  <a:pt x="112" y="78"/>
                </a:cubicBezTo>
                <a:cubicBezTo>
                  <a:pt x="110" y="75"/>
                  <a:pt x="117" y="74"/>
                  <a:pt x="114" y="72"/>
                </a:cubicBezTo>
                <a:cubicBezTo>
                  <a:pt x="114" y="73"/>
                  <a:pt x="111" y="75"/>
                  <a:pt x="110" y="73"/>
                </a:cubicBezTo>
                <a:cubicBezTo>
                  <a:pt x="110" y="70"/>
                  <a:pt x="113" y="71"/>
                  <a:pt x="114" y="69"/>
                </a:cubicBezTo>
                <a:cubicBezTo>
                  <a:pt x="111" y="68"/>
                  <a:pt x="110" y="73"/>
                  <a:pt x="108" y="70"/>
                </a:cubicBezTo>
                <a:cubicBezTo>
                  <a:pt x="107" y="68"/>
                  <a:pt x="110" y="68"/>
                  <a:pt x="110" y="67"/>
                </a:cubicBezTo>
                <a:cubicBezTo>
                  <a:pt x="107" y="67"/>
                  <a:pt x="104" y="67"/>
                  <a:pt x="102" y="68"/>
                </a:cubicBezTo>
                <a:cubicBezTo>
                  <a:pt x="102" y="71"/>
                  <a:pt x="101" y="73"/>
                  <a:pt x="101" y="74"/>
                </a:cubicBezTo>
                <a:cubicBezTo>
                  <a:pt x="100" y="77"/>
                  <a:pt x="101" y="78"/>
                  <a:pt x="99" y="79"/>
                </a:cubicBezTo>
                <a:cubicBezTo>
                  <a:pt x="99" y="79"/>
                  <a:pt x="100" y="80"/>
                  <a:pt x="99" y="81"/>
                </a:cubicBezTo>
                <a:cubicBezTo>
                  <a:pt x="99" y="82"/>
                  <a:pt x="97" y="83"/>
                  <a:pt x="96" y="84"/>
                </a:cubicBezTo>
                <a:cubicBezTo>
                  <a:pt x="95" y="86"/>
                  <a:pt x="91" y="90"/>
                  <a:pt x="90" y="90"/>
                </a:cubicBezTo>
                <a:cubicBezTo>
                  <a:pt x="87" y="91"/>
                  <a:pt x="87" y="95"/>
                  <a:pt x="84" y="94"/>
                </a:cubicBezTo>
                <a:cubicBezTo>
                  <a:pt x="84" y="87"/>
                  <a:pt x="86" y="82"/>
                  <a:pt x="87" y="76"/>
                </a:cubicBezTo>
                <a:cubicBezTo>
                  <a:pt x="89" y="74"/>
                  <a:pt x="90" y="73"/>
                  <a:pt x="91" y="70"/>
                </a:cubicBezTo>
                <a:cubicBezTo>
                  <a:pt x="88" y="71"/>
                  <a:pt x="86" y="75"/>
                  <a:pt x="82" y="76"/>
                </a:cubicBezTo>
                <a:cubicBezTo>
                  <a:pt x="81" y="77"/>
                  <a:pt x="80" y="79"/>
                  <a:pt x="79" y="81"/>
                </a:cubicBezTo>
                <a:cubicBezTo>
                  <a:pt x="79" y="81"/>
                  <a:pt x="77" y="82"/>
                  <a:pt x="77" y="82"/>
                </a:cubicBezTo>
                <a:cubicBezTo>
                  <a:pt x="76" y="83"/>
                  <a:pt x="77" y="84"/>
                  <a:pt x="77" y="84"/>
                </a:cubicBezTo>
                <a:cubicBezTo>
                  <a:pt x="77" y="84"/>
                  <a:pt x="75" y="84"/>
                  <a:pt x="75" y="85"/>
                </a:cubicBezTo>
                <a:cubicBezTo>
                  <a:pt x="75" y="86"/>
                  <a:pt x="75" y="87"/>
                  <a:pt x="74" y="89"/>
                </a:cubicBezTo>
                <a:cubicBezTo>
                  <a:pt x="74" y="90"/>
                  <a:pt x="74" y="90"/>
                  <a:pt x="73" y="91"/>
                </a:cubicBezTo>
                <a:cubicBezTo>
                  <a:pt x="73" y="92"/>
                  <a:pt x="73" y="92"/>
                  <a:pt x="73" y="92"/>
                </a:cubicBezTo>
                <a:cubicBezTo>
                  <a:pt x="72" y="95"/>
                  <a:pt x="73" y="98"/>
                  <a:pt x="71" y="100"/>
                </a:cubicBezTo>
                <a:cubicBezTo>
                  <a:pt x="74" y="101"/>
                  <a:pt x="77" y="106"/>
                  <a:pt x="74" y="110"/>
                </a:cubicBezTo>
                <a:cubicBezTo>
                  <a:pt x="79" y="113"/>
                  <a:pt x="88" y="112"/>
                  <a:pt x="92" y="116"/>
                </a:cubicBezTo>
                <a:cubicBezTo>
                  <a:pt x="92" y="114"/>
                  <a:pt x="90" y="111"/>
                  <a:pt x="92" y="110"/>
                </a:cubicBezTo>
                <a:close/>
                <a:moveTo>
                  <a:pt x="64" y="114"/>
                </a:moveTo>
                <a:cubicBezTo>
                  <a:pt x="63" y="113"/>
                  <a:pt x="61" y="113"/>
                  <a:pt x="60" y="112"/>
                </a:cubicBezTo>
                <a:cubicBezTo>
                  <a:pt x="60" y="115"/>
                  <a:pt x="63" y="116"/>
                  <a:pt x="67" y="116"/>
                </a:cubicBezTo>
                <a:cubicBezTo>
                  <a:pt x="68" y="113"/>
                  <a:pt x="65" y="114"/>
                  <a:pt x="64" y="114"/>
                </a:cubicBezTo>
                <a:close/>
                <a:moveTo>
                  <a:pt x="49" y="106"/>
                </a:moveTo>
                <a:cubicBezTo>
                  <a:pt x="50" y="104"/>
                  <a:pt x="52" y="108"/>
                  <a:pt x="53" y="105"/>
                </a:cubicBezTo>
                <a:cubicBezTo>
                  <a:pt x="52" y="105"/>
                  <a:pt x="51" y="104"/>
                  <a:pt x="52" y="103"/>
                </a:cubicBezTo>
                <a:cubicBezTo>
                  <a:pt x="54" y="102"/>
                  <a:pt x="55" y="104"/>
                  <a:pt x="56" y="104"/>
                </a:cubicBezTo>
                <a:cubicBezTo>
                  <a:pt x="56" y="102"/>
                  <a:pt x="54" y="99"/>
                  <a:pt x="53" y="99"/>
                </a:cubicBezTo>
                <a:cubicBezTo>
                  <a:pt x="52" y="99"/>
                  <a:pt x="53" y="99"/>
                  <a:pt x="52" y="99"/>
                </a:cubicBezTo>
                <a:cubicBezTo>
                  <a:pt x="51" y="98"/>
                  <a:pt x="50" y="97"/>
                  <a:pt x="48" y="98"/>
                </a:cubicBezTo>
                <a:cubicBezTo>
                  <a:pt x="48" y="98"/>
                  <a:pt x="48" y="99"/>
                  <a:pt x="47" y="99"/>
                </a:cubicBezTo>
                <a:cubicBezTo>
                  <a:pt x="46" y="99"/>
                  <a:pt x="45" y="99"/>
                  <a:pt x="44" y="99"/>
                </a:cubicBezTo>
                <a:cubicBezTo>
                  <a:pt x="43" y="100"/>
                  <a:pt x="43" y="102"/>
                  <a:pt x="43" y="103"/>
                </a:cubicBezTo>
                <a:cubicBezTo>
                  <a:pt x="42" y="103"/>
                  <a:pt x="41" y="103"/>
                  <a:pt x="41" y="103"/>
                </a:cubicBezTo>
                <a:cubicBezTo>
                  <a:pt x="40" y="107"/>
                  <a:pt x="42" y="111"/>
                  <a:pt x="43" y="114"/>
                </a:cubicBezTo>
                <a:cubicBezTo>
                  <a:pt x="46" y="114"/>
                  <a:pt x="49" y="117"/>
                  <a:pt x="52" y="115"/>
                </a:cubicBezTo>
                <a:cubicBezTo>
                  <a:pt x="50" y="115"/>
                  <a:pt x="49" y="115"/>
                  <a:pt x="48" y="114"/>
                </a:cubicBezTo>
                <a:cubicBezTo>
                  <a:pt x="46" y="112"/>
                  <a:pt x="49" y="112"/>
                  <a:pt x="49" y="111"/>
                </a:cubicBezTo>
                <a:cubicBezTo>
                  <a:pt x="49" y="111"/>
                  <a:pt x="48" y="110"/>
                  <a:pt x="47" y="110"/>
                </a:cubicBezTo>
                <a:cubicBezTo>
                  <a:pt x="47" y="109"/>
                  <a:pt x="47" y="108"/>
                  <a:pt x="47" y="108"/>
                </a:cubicBezTo>
                <a:cubicBezTo>
                  <a:pt x="49" y="107"/>
                  <a:pt x="50" y="110"/>
                  <a:pt x="51" y="108"/>
                </a:cubicBezTo>
                <a:cubicBezTo>
                  <a:pt x="50" y="108"/>
                  <a:pt x="50" y="107"/>
                  <a:pt x="49" y="106"/>
                </a:cubicBezTo>
                <a:close/>
                <a:moveTo>
                  <a:pt x="108" y="107"/>
                </a:moveTo>
                <a:cubicBezTo>
                  <a:pt x="108" y="105"/>
                  <a:pt x="107" y="102"/>
                  <a:pt x="105" y="101"/>
                </a:cubicBezTo>
                <a:cubicBezTo>
                  <a:pt x="105" y="104"/>
                  <a:pt x="106" y="105"/>
                  <a:pt x="106" y="107"/>
                </a:cubicBezTo>
                <a:cubicBezTo>
                  <a:pt x="106" y="108"/>
                  <a:pt x="102" y="111"/>
                  <a:pt x="104" y="112"/>
                </a:cubicBezTo>
                <a:cubicBezTo>
                  <a:pt x="106" y="111"/>
                  <a:pt x="108" y="110"/>
                  <a:pt x="108" y="107"/>
                </a:cubicBezTo>
                <a:close/>
                <a:moveTo>
                  <a:pt x="68" y="103"/>
                </a:moveTo>
                <a:cubicBezTo>
                  <a:pt x="65" y="103"/>
                  <a:pt x="64" y="104"/>
                  <a:pt x="64" y="107"/>
                </a:cubicBezTo>
                <a:cubicBezTo>
                  <a:pt x="64" y="108"/>
                  <a:pt x="65" y="109"/>
                  <a:pt x="67" y="109"/>
                </a:cubicBezTo>
                <a:cubicBezTo>
                  <a:pt x="68" y="108"/>
                  <a:pt x="70" y="105"/>
                  <a:pt x="68" y="103"/>
                </a:cubicBezTo>
                <a:close/>
                <a:moveTo>
                  <a:pt x="59" y="101"/>
                </a:moveTo>
                <a:cubicBezTo>
                  <a:pt x="59" y="102"/>
                  <a:pt x="60" y="102"/>
                  <a:pt x="60" y="102"/>
                </a:cubicBezTo>
                <a:cubicBezTo>
                  <a:pt x="62" y="99"/>
                  <a:pt x="64" y="99"/>
                  <a:pt x="68" y="99"/>
                </a:cubicBezTo>
                <a:cubicBezTo>
                  <a:pt x="68" y="95"/>
                  <a:pt x="69" y="93"/>
                  <a:pt x="70" y="90"/>
                </a:cubicBezTo>
                <a:cubicBezTo>
                  <a:pt x="64" y="90"/>
                  <a:pt x="61" y="87"/>
                  <a:pt x="58" y="85"/>
                </a:cubicBezTo>
                <a:cubicBezTo>
                  <a:pt x="56" y="87"/>
                  <a:pt x="55" y="90"/>
                  <a:pt x="54" y="92"/>
                </a:cubicBezTo>
                <a:cubicBezTo>
                  <a:pt x="57" y="94"/>
                  <a:pt x="57" y="98"/>
                  <a:pt x="59" y="101"/>
                </a:cubicBezTo>
                <a:close/>
                <a:moveTo>
                  <a:pt x="173" y="90"/>
                </a:moveTo>
                <a:cubicBezTo>
                  <a:pt x="173" y="93"/>
                  <a:pt x="173" y="95"/>
                  <a:pt x="173" y="99"/>
                </a:cubicBezTo>
                <a:cubicBezTo>
                  <a:pt x="173" y="99"/>
                  <a:pt x="172" y="99"/>
                  <a:pt x="173" y="99"/>
                </a:cubicBezTo>
                <a:cubicBezTo>
                  <a:pt x="176" y="97"/>
                  <a:pt x="176" y="92"/>
                  <a:pt x="173" y="90"/>
                </a:cubicBezTo>
                <a:close/>
                <a:moveTo>
                  <a:pt x="302" y="88"/>
                </a:moveTo>
                <a:cubicBezTo>
                  <a:pt x="301" y="88"/>
                  <a:pt x="299" y="88"/>
                  <a:pt x="298" y="88"/>
                </a:cubicBezTo>
                <a:cubicBezTo>
                  <a:pt x="298" y="89"/>
                  <a:pt x="297" y="90"/>
                  <a:pt x="298" y="90"/>
                </a:cubicBezTo>
                <a:cubicBezTo>
                  <a:pt x="299" y="89"/>
                  <a:pt x="303" y="91"/>
                  <a:pt x="302" y="88"/>
                </a:cubicBezTo>
                <a:close/>
                <a:moveTo>
                  <a:pt x="245" y="89"/>
                </a:moveTo>
                <a:cubicBezTo>
                  <a:pt x="246" y="89"/>
                  <a:pt x="248" y="90"/>
                  <a:pt x="249" y="88"/>
                </a:cubicBezTo>
                <a:cubicBezTo>
                  <a:pt x="247" y="88"/>
                  <a:pt x="247" y="86"/>
                  <a:pt x="245" y="86"/>
                </a:cubicBezTo>
                <a:cubicBezTo>
                  <a:pt x="244" y="88"/>
                  <a:pt x="241" y="87"/>
                  <a:pt x="241" y="90"/>
                </a:cubicBezTo>
                <a:cubicBezTo>
                  <a:pt x="242" y="90"/>
                  <a:pt x="243" y="89"/>
                  <a:pt x="245" y="89"/>
                </a:cubicBezTo>
                <a:close/>
                <a:moveTo>
                  <a:pt x="91" y="84"/>
                </a:moveTo>
                <a:cubicBezTo>
                  <a:pt x="96" y="83"/>
                  <a:pt x="97" y="78"/>
                  <a:pt x="99" y="73"/>
                </a:cubicBezTo>
                <a:cubicBezTo>
                  <a:pt x="94" y="74"/>
                  <a:pt x="97" y="72"/>
                  <a:pt x="95" y="71"/>
                </a:cubicBezTo>
                <a:cubicBezTo>
                  <a:pt x="95" y="72"/>
                  <a:pt x="94" y="72"/>
                  <a:pt x="93" y="73"/>
                </a:cubicBezTo>
                <a:cubicBezTo>
                  <a:pt x="91" y="76"/>
                  <a:pt x="89" y="79"/>
                  <a:pt x="89" y="82"/>
                </a:cubicBezTo>
                <a:cubicBezTo>
                  <a:pt x="89" y="84"/>
                  <a:pt x="88" y="86"/>
                  <a:pt x="90" y="87"/>
                </a:cubicBezTo>
                <a:cubicBezTo>
                  <a:pt x="90" y="86"/>
                  <a:pt x="92" y="86"/>
                  <a:pt x="91" y="84"/>
                </a:cubicBezTo>
                <a:close/>
                <a:moveTo>
                  <a:pt x="78" y="76"/>
                </a:moveTo>
                <a:cubicBezTo>
                  <a:pt x="81" y="75"/>
                  <a:pt x="82" y="72"/>
                  <a:pt x="84" y="70"/>
                </a:cubicBezTo>
                <a:cubicBezTo>
                  <a:pt x="84" y="70"/>
                  <a:pt x="85" y="70"/>
                  <a:pt x="86" y="70"/>
                </a:cubicBezTo>
                <a:cubicBezTo>
                  <a:pt x="86" y="70"/>
                  <a:pt x="86" y="69"/>
                  <a:pt x="86" y="69"/>
                </a:cubicBezTo>
                <a:cubicBezTo>
                  <a:pt x="87" y="68"/>
                  <a:pt x="89" y="68"/>
                  <a:pt x="90" y="68"/>
                </a:cubicBezTo>
                <a:cubicBezTo>
                  <a:pt x="90" y="68"/>
                  <a:pt x="90" y="67"/>
                  <a:pt x="90" y="67"/>
                </a:cubicBezTo>
                <a:cubicBezTo>
                  <a:pt x="93" y="66"/>
                  <a:pt x="96" y="64"/>
                  <a:pt x="99" y="64"/>
                </a:cubicBezTo>
                <a:cubicBezTo>
                  <a:pt x="98" y="62"/>
                  <a:pt x="102" y="65"/>
                  <a:pt x="102" y="63"/>
                </a:cubicBezTo>
                <a:cubicBezTo>
                  <a:pt x="99" y="63"/>
                  <a:pt x="96" y="62"/>
                  <a:pt x="93" y="62"/>
                </a:cubicBezTo>
                <a:cubicBezTo>
                  <a:pt x="92" y="62"/>
                  <a:pt x="92" y="63"/>
                  <a:pt x="91" y="62"/>
                </a:cubicBezTo>
                <a:cubicBezTo>
                  <a:pt x="91" y="62"/>
                  <a:pt x="90" y="63"/>
                  <a:pt x="90" y="63"/>
                </a:cubicBezTo>
                <a:cubicBezTo>
                  <a:pt x="88" y="63"/>
                  <a:pt x="86" y="63"/>
                  <a:pt x="85" y="64"/>
                </a:cubicBezTo>
                <a:cubicBezTo>
                  <a:pt x="84" y="64"/>
                  <a:pt x="83" y="64"/>
                  <a:pt x="82" y="64"/>
                </a:cubicBezTo>
                <a:cubicBezTo>
                  <a:pt x="81" y="65"/>
                  <a:pt x="81" y="65"/>
                  <a:pt x="81" y="65"/>
                </a:cubicBezTo>
                <a:cubicBezTo>
                  <a:pt x="81" y="66"/>
                  <a:pt x="79" y="65"/>
                  <a:pt x="79" y="65"/>
                </a:cubicBezTo>
                <a:cubicBezTo>
                  <a:pt x="79" y="66"/>
                  <a:pt x="79" y="67"/>
                  <a:pt x="78" y="67"/>
                </a:cubicBezTo>
                <a:cubicBezTo>
                  <a:pt x="77" y="68"/>
                  <a:pt x="75" y="67"/>
                  <a:pt x="74" y="68"/>
                </a:cubicBezTo>
                <a:cubicBezTo>
                  <a:pt x="74" y="68"/>
                  <a:pt x="73" y="69"/>
                  <a:pt x="73" y="69"/>
                </a:cubicBezTo>
                <a:cubicBezTo>
                  <a:pt x="70" y="71"/>
                  <a:pt x="67" y="73"/>
                  <a:pt x="66" y="75"/>
                </a:cubicBezTo>
                <a:cubicBezTo>
                  <a:pt x="67" y="76"/>
                  <a:pt x="69" y="76"/>
                  <a:pt x="70" y="77"/>
                </a:cubicBezTo>
                <a:cubicBezTo>
                  <a:pt x="73" y="78"/>
                  <a:pt x="72" y="81"/>
                  <a:pt x="74" y="81"/>
                </a:cubicBezTo>
                <a:cubicBezTo>
                  <a:pt x="75" y="79"/>
                  <a:pt x="77" y="78"/>
                  <a:pt x="78" y="76"/>
                </a:cubicBezTo>
                <a:close/>
                <a:moveTo>
                  <a:pt x="135" y="72"/>
                </a:moveTo>
                <a:cubicBezTo>
                  <a:pt x="137" y="73"/>
                  <a:pt x="138" y="75"/>
                  <a:pt x="140" y="76"/>
                </a:cubicBezTo>
                <a:cubicBezTo>
                  <a:pt x="140" y="73"/>
                  <a:pt x="137" y="69"/>
                  <a:pt x="135" y="72"/>
                </a:cubicBezTo>
                <a:close/>
                <a:moveTo>
                  <a:pt x="272" y="64"/>
                </a:moveTo>
                <a:cubicBezTo>
                  <a:pt x="273" y="68"/>
                  <a:pt x="274" y="73"/>
                  <a:pt x="279" y="73"/>
                </a:cubicBezTo>
                <a:cubicBezTo>
                  <a:pt x="278" y="69"/>
                  <a:pt x="276" y="66"/>
                  <a:pt x="272" y="64"/>
                </a:cubicBezTo>
                <a:close/>
                <a:moveTo>
                  <a:pt x="217" y="69"/>
                </a:moveTo>
                <a:cubicBezTo>
                  <a:pt x="217" y="68"/>
                  <a:pt x="218" y="67"/>
                  <a:pt x="217" y="67"/>
                </a:cubicBezTo>
                <a:cubicBezTo>
                  <a:pt x="215" y="70"/>
                  <a:pt x="208" y="68"/>
                  <a:pt x="207" y="68"/>
                </a:cubicBezTo>
                <a:cubicBezTo>
                  <a:pt x="205" y="67"/>
                  <a:pt x="205" y="67"/>
                  <a:pt x="204" y="66"/>
                </a:cubicBezTo>
                <a:cubicBezTo>
                  <a:pt x="204" y="66"/>
                  <a:pt x="203" y="66"/>
                  <a:pt x="203" y="66"/>
                </a:cubicBezTo>
                <a:cubicBezTo>
                  <a:pt x="200" y="64"/>
                  <a:pt x="200" y="61"/>
                  <a:pt x="198" y="60"/>
                </a:cubicBezTo>
                <a:cubicBezTo>
                  <a:pt x="195" y="70"/>
                  <a:pt x="211" y="77"/>
                  <a:pt x="217" y="69"/>
                </a:cubicBezTo>
                <a:close/>
                <a:moveTo>
                  <a:pt x="60" y="72"/>
                </a:moveTo>
                <a:cubicBezTo>
                  <a:pt x="61" y="72"/>
                  <a:pt x="62" y="72"/>
                  <a:pt x="62" y="72"/>
                </a:cubicBezTo>
                <a:cubicBezTo>
                  <a:pt x="64" y="71"/>
                  <a:pt x="67" y="71"/>
                  <a:pt x="67" y="69"/>
                </a:cubicBezTo>
                <a:cubicBezTo>
                  <a:pt x="64" y="68"/>
                  <a:pt x="64" y="70"/>
                  <a:pt x="63" y="68"/>
                </a:cubicBezTo>
                <a:cubicBezTo>
                  <a:pt x="63" y="65"/>
                  <a:pt x="67" y="67"/>
                  <a:pt x="67" y="64"/>
                </a:cubicBezTo>
                <a:cubicBezTo>
                  <a:pt x="58" y="64"/>
                  <a:pt x="52" y="67"/>
                  <a:pt x="50" y="73"/>
                </a:cubicBezTo>
                <a:cubicBezTo>
                  <a:pt x="54" y="73"/>
                  <a:pt x="59" y="73"/>
                  <a:pt x="60" y="72"/>
                </a:cubicBezTo>
                <a:close/>
                <a:moveTo>
                  <a:pt x="305" y="69"/>
                </a:moveTo>
                <a:cubicBezTo>
                  <a:pt x="306" y="66"/>
                  <a:pt x="303" y="66"/>
                  <a:pt x="303" y="64"/>
                </a:cubicBezTo>
                <a:cubicBezTo>
                  <a:pt x="303" y="62"/>
                  <a:pt x="302" y="61"/>
                  <a:pt x="302" y="59"/>
                </a:cubicBezTo>
                <a:cubicBezTo>
                  <a:pt x="301" y="58"/>
                  <a:pt x="299" y="57"/>
                  <a:pt x="297" y="56"/>
                </a:cubicBezTo>
                <a:cubicBezTo>
                  <a:pt x="297" y="60"/>
                  <a:pt x="303" y="62"/>
                  <a:pt x="301" y="65"/>
                </a:cubicBezTo>
                <a:cubicBezTo>
                  <a:pt x="294" y="64"/>
                  <a:pt x="290" y="60"/>
                  <a:pt x="288" y="55"/>
                </a:cubicBezTo>
                <a:cubicBezTo>
                  <a:pt x="285" y="56"/>
                  <a:pt x="283" y="52"/>
                  <a:pt x="281" y="55"/>
                </a:cubicBezTo>
                <a:cubicBezTo>
                  <a:pt x="285" y="56"/>
                  <a:pt x="283" y="60"/>
                  <a:pt x="284" y="63"/>
                </a:cubicBezTo>
                <a:cubicBezTo>
                  <a:pt x="288" y="64"/>
                  <a:pt x="290" y="67"/>
                  <a:pt x="291" y="71"/>
                </a:cubicBezTo>
                <a:cubicBezTo>
                  <a:pt x="297" y="71"/>
                  <a:pt x="300" y="69"/>
                  <a:pt x="305" y="69"/>
                </a:cubicBezTo>
                <a:close/>
                <a:moveTo>
                  <a:pt x="194" y="64"/>
                </a:moveTo>
                <a:cubicBezTo>
                  <a:pt x="194" y="59"/>
                  <a:pt x="196" y="57"/>
                  <a:pt x="196" y="53"/>
                </a:cubicBezTo>
                <a:cubicBezTo>
                  <a:pt x="195" y="53"/>
                  <a:pt x="193" y="53"/>
                  <a:pt x="192" y="53"/>
                </a:cubicBezTo>
                <a:cubicBezTo>
                  <a:pt x="191" y="57"/>
                  <a:pt x="188" y="58"/>
                  <a:pt x="188" y="62"/>
                </a:cubicBezTo>
                <a:cubicBezTo>
                  <a:pt x="193" y="61"/>
                  <a:pt x="188" y="66"/>
                  <a:pt x="190" y="67"/>
                </a:cubicBezTo>
                <a:cubicBezTo>
                  <a:pt x="191" y="65"/>
                  <a:pt x="193" y="65"/>
                  <a:pt x="194" y="64"/>
                </a:cubicBezTo>
                <a:close/>
                <a:moveTo>
                  <a:pt x="202" y="59"/>
                </a:moveTo>
                <a:cubicBezTo>
                  <a:pt x="203" y="62"/>
                  <a:pt x="205" y="64"/>
                  <a:pt x="207" y="64"/>
                </a:cubicBezTo>
                <a:cubicBezTo>
                  <a:pt x="210" y="65"/>
                  <a:pt x="213" y="65"/>
                  <a:pt x="214" y="64"/>
                </a:cubicBezTo>
                <a:cubicBezTo>
                  <a:pt x="214" y="64"/>
                  <a:pt x="215" y="64"/>
                  <a:pt x="216" y="64"/>
                </a:cubicBezTo>
                <a:cubicBezTo>
                  <a:pt x="219" y="62"/>
                  <a:pt x="219" y="60"/>
                  <a:pt x="220" y="56"/>
                </a:cubicBezTo>
                <a:cubicBezTo>
                  <a:pt x="217" y="55"/>
                  <a:pt x="219" y="59"/>
                  <a:pt x="216" y="58"/>
                </a:cubicBezTo>
                <a:cubicBezTo>
                  <a:pt x="214" y="57"/>
                  <a:pt x="214" y="58"/>
                  <a:pt x="212" y="58"/>
                </a:cubicBezTo>
                <a:cubicBezTo>
                  <a:pt x="212" y="57"/>
                  <a:pt x="212" y="57"/>
                  <a:pt x="212" y="56"/>
                </a:cubicBezTo>
                <a:cubicBezTo>
                  <a:pt x="211" y="56"/>
                  <a:pt x="211" y="56"/>
                  <a:pt x="210" y="56"/>
                </a:cubicBezTo>
                <a:cubicBezTo>
                  <a:pt x="209" y="56"/>
                  <a:pt x="209" y="55"/>
                  <a:pt x="208" y="55"/>
                </a:cubicBezTo>
                <a:cubicBezTo>
                  <a:pt x="208" y="55"/>
                  <a:pt x="207" y="56"/>
                  <a:pt x="206" y="56"/>
                </a:cubicBezTo>
                <a:cubicBezTo>
                  <a:pt x="206" y="53"/>
                  <a:pt x="204" y="53"/>
                  <a:pt x="205" y="51"/>
                </a:cubicBezTo>
                <a:cubicBezTo>
                  <a:pt x="200" y="52"/>
                  <a:pt x="201" y="57"/>
                  <a:pt x="202" y="59"/>
                </a:cubicBezTo>
                <a:close/>
                <a:moveTo>
                  <a:pt x="237" y="64"/>
                </a:moveTo>
                <a:cubicBezTo>
                  <a:pt x="239" y="62"/>
                  <a:pt x="242" y="61"/>
                  <a:pt x="242" y="59"/>
                </a:cubicBezTo>
                <a:cubicBezTo>
                  <a:pt x="242" y="58"/>
                  <a:pt x="243" y="58"/>
                  <a:pt x="243" y="58"/>
                </a:cubicBezTo>
                <a:cubicBezTo>
                  <a:pt x="244" y="55"/>
                  <a:pt x="243" y="50"/>
                  <a:pt x="242" y="49"/>
                </a:cubicBezTo>
                <a:cubicBezTo>
                  <a:pt x="242" y="49"/>
                  <a:pt x="242" y="48"/>
                  <a:pt x="242" y="48"/>
                </a:cubicBezTo>
                <a:cubicBezTo>
                  <a:pt x="242" y="47"/>
                  <a:pt x="242" y="48"/>
                  <a:pt x="242" y="47"/>
                </a:cubicBezTo>
                <a:cubicBezTo>
                  <a:pt x="241" y="46"/>
                  <a:pt x="241" y="45"/>
                  <a:pt x="241" y="44"/>
                </a:cubicBezTo>
                <a:cubicBezTo>
                  <a:pt x="240" y="44"/>
                  <a:pt x="238" y="41"/>
                  <a:pt x="237" y="41"/>
                </a:cubicBezTo>
                <a:cubicBezTo>
                  <a:pt x="237" y="41"/>
                  <a:pt x="236" y="41"/>
                  <a:pt x="236" y="41"/>
                </a:cubicBezTo>
                <a:cubicBezTo>
                  <a:pt x="236" y="41"/>
                  <a:pt x="235" y="39"/>
                  <a:pt x="234" y="41"/>
                </a:cubicBezTo>
                <a:cubicBezTo>
                  <a:pt x="239" y="43"/>
                  <a:pt x="241" y="49"/>
                  <a:pt x="239" y="56"/>
                </a:cubicBezTo>
                <a:cubicBezTo>
                  <a:pt x="237" y="57"/>
                  <a:pt x="236" y="59"/>
                  <a:pt x="235" y="60"/>
                </a:cubicBezTo>
                <a:cubicBezTo>
                  <a:pt x="233" y="62"/>
                  <a:pt x="232" y="62"/>
                  <a:pt x="230" y="64"/>
                </a:cubicBezTo>
                <a:cubicBezTo>
                  <a:pt x="231" y="65"/>
                  <a:pt x="235" y="64"/>
                  <a:pt x="237" y="64"/>
                </a:cubicBezTo>
                <a:close/>
                <a:moveTo>
                  <a:pt x="274" y="57"/>
                </a:moveTo>
                <a:cubicBezTo>
                  <a:pt x="273" y="57"/>
                  <a:pt x="272" y="54"/>
                  <a:pt x="271" y="56"/>
                </a:cubicBezTo>
                <a:cubicBezTo>
                  <a:pt x="273" y="59"/>
                  <a:pt x="275" y="62"/>
                  <a:pt x="278" y="63"/>
                </a:cubicBezTo>
                <a:cubicBezTo>
                  <a:pt x="279" y="61"/>
                  <a:pt x="275" y="57"/>
                  <a:pt x="274" y="57"/>
                </a:cubicBezTo>
                <a:close/>
                <a:moveTo>
                  <a:pt x="224" y="56"/>
                </a:moveTo>
                <a:cubicBezTo>
                  <a:pt x="224" y="57"/>
                  <a:pt x="226" y="57"/>
                  <a:pt x="226" y="59"/>
                </a:cubicBezTo>
                <a:cubicBezTo>
                  <a:pt x="230" y="59"/>
                  <a:pt x="234" y="57"/>
                  <a:pt x="234" y="55"/>
                </a:cubicBezTo>
                <a:cubicBezTo>
                  <a:pt x="234" y="54"/>
                  <a:pt x="235" y="54"/>
                  <a:pt x="235" y="54"/>
                </a:cubicBezTo>
                <a:cubicBezTo>
                  <a:pt x="236" y="53"/>
                  <a:pt x="236" y="49"/>
                  <a:pt x="236" y="47"/>
                </a:cubicBezTo>
                <a:cubicBezTo>
                  <a:pt x="236" y="47"/>
                  <a:pt x="235" y="47"/>
                  <a:pt x="235" y="47"/>
                </a:cubicBezTo>
                <a:cubicBezTo>
                  <a:pt x="235" y="47"/>
                  <a:pt x="235" y="46"/>
                  <a:pt x="235" y="46"/>
                </a:cubicBezTo>
                <a:cubicBezTo>
                  <a:pt x="233" y="44"/>
                  <a:pt x="230" y="43"/>
                  <a:pt x="227" y="43"/>
                </a:cubicBezTo>
                <a:cubicBezTo>
                  <a:pt x="226" y="45"/>
                  <a:pt x="230" y="44"/>
                  <a:pt x="229" y="47"/>
                </a:cubicBezTo>
                <a:cubicBezTo>
                  <a:pt x="228" y="47"/>
                  <a:pt x="227" y="46"/>
                  <a:pt x="227" y="47"/>
                </a:cubicBezTo>
                <a:cubicBezTo>
                  <a:pt x="228" y="48"/>
                  <a:pt x="229" y="48"/>
                  <a:pt x="229" y="50"/>
                </a:cubicBezTo>
                <a:cubicBezTo>
                  <a:pt x="226" y="49"/>
                  <a:pt x="228" y="51"/>
                  <a:pt x="228" y="51"/>
                </a:cubicBezTo>
                <a:cubicBezTo>
                  <a:pt x="227" y="52"/>
                  <a:pt x="226" y="52"/>
                  <a:pt x="225" y="53"/>
                </a:cubicBezTo>
                <a:cubicBezTo>
                  <a:pt x="227" y="53"/>
                  <a:pt x="225" y="55"/>
                  <a:pt x="224" y="55"/>
                </a:cubicBezTo>
                <a:cubicBezTo>
                  <a:pt x="225" y="55"/>
                  <a:pt x="222" y="51"/>
                  <a:pt x="222" y="54"/>
                </a:cubicBezTo>
                <a:cubicBezTo>
                  <a:pt x="223" y="54"/>
                  <a:pt x="223" y="56"/>
                  <a:pt x="224" y="56"/>
                </a:cubicBezTo>
                <a:close/>
                <a:moveTo>
                  <a:pt x="189" y="51"/>
                </a:moveTo>
                <a:cubicBezTo>
                  <a:pt x="187" y="50"/>
                  <a:pt x="186" y="53"/>
                  <a:pt x="186" y="53"/>
                </a:cubicBezTo>
                <a:cubicBezTo>
                  <a:pt x="186" y="54"/>
                  <a:pt x="184" y="60"/>
                  <a:pt x="186" y="59"/>
                </a:cubicBezTo>
                <a:cubicBezTo>
                  <a:pt x="186" y="55"/>
                  <a:pt x="191" y="54"/>
                  <a:pt x="189" y="51"/>
                </a:cubicBezTo>
                <a:close/>
                <a:moveTo>
                  <a:pt x="177" y="56"/>
                </a:moveTo>
                <a:cubicBezTo>
                  <a:pt x="174" y="55"/>
                  <a:pt x="168" y="56"/>
                  <a:pt x="171" y="59"/>
                </a:cubicBezTo>
                <a:cubicBezTo>
                  <a:pt x="172" y="57"/>
                  <a:pt x="176" y="58"/>
                  <a:pt x="177" y="56"/>
                </a:cubicBezTo>
                <a:close/>
                <a:moveTo>
                  <a:pt x="82" y="55"/>
                </a:moveTo>
                <a:cubicBezTo>
                  <a:pt x="84" y="53"/>
                  <a:pt x="87" y="57"/>
                  <a:pt x="89" y="55"/>
                </a:cubicBezTo>
                <a:cubicBezTo>
                  <a:pt x="87" y="54"/>
                  <a:pt x="86" y="52"/>
                  <a:pt x="86" y="51"/>
                </a:cubicBezTo>
                <a:cubicBezTo>
                  <a:pt x="85" y="51"/>
                  <a:pt x="83" y="51"/>
                  <a:pt x="82" y="51"/>
                </a:cubicBezTo>
                <a:cubicBezTo>
                  <a:pt x="79" y="50"/>
                  <a:pt x="74" y="49"/>
                  <a:pt x="70" y="51"/>
                </a:cubicBezTo>
                <a:cubicBezTo>
                  <a:pt x="70" y="53"/>
                  <a:pt x="71" y="53"/>
                  <a:pt x="72" y="54"/>
                </a:cubicBezTo>
                <a:cubicBezTo>
                  <a:pt x="74" y="56"/>
                  <a:pt x="75" y="57"/>
                  <a:pt x="78" y="57"/>
                </a:cubicBezTo>
                <a:cubicBezTo>
                  <a:pt x="80" y="58"/>
                  <a:pt x="83" y="59"/>
                  <a:pt x="85" y="57"/>
                </a:cubicBezTo>
                <a:cubicBezTo>
                  <a:pt x="83" y="57"/>
                  <a:pt x="82" y="57"/>
                  <a:pt x="82" y="55"/>
                </a:cubicBezTo>
                <a:close/>
                <a:moveTo>
                  <a:pt x="184" y="41"/>
                </a:moveTo>
                <a:cubicBezTo>
                  <a:pt x="184" y="38"/>
                  <a:pt x="184" y="35"/>
                  <a:pt x="182" y="34"/>
                </a:cubicBezTo>
                <a:cubicBezTo>
                  <a:pt x="177" y="38"/>
                  <a:pt x="182" y="46"/>
                  <a:pt x="182" y="52"/>
                </a:cubicBezTo>
                <a:cubicBezTo>
                  <a:pt x="182" y="53"/>
                  <a:pt x="182" y="53"/>
                  <a:pt x="183" y="53"/>
                </a:cubicBezTo>
                <a:cubicBezTo>
                  <a:pt x="186" y="50"/>
                  <a:pt x="186" y="45"/>
                  <a:pt x="184" y="41"/>
                </a:cubicBezTo>
                <a:close/>
                <a:moveTo>
                  <a:pt x="129" y="46"/>
                </a:moveTo>
                <a:cubicBezTo>
                  <a:pt x="125" y="47"/>
                  <a:pt x="118" y="46"/>
                  <a:pt x="118" y="51"/>
                </a:cubicBezTo>
                <a:cubicBezTo>
                  <a:pt x="123" y="53"/>
                  <a:pt x="128" y="50"/>
                  <a:pt x="129" y="46"/>
                </a:cubicBezTo>
                <a:close/>
                <a:moveTo>
                  <a:pt x="265" y="44"/>
                </a:moveTo>
                <a:cubicBezTo>
                  <a:pt x="266" y="48"/>
                  <a:pt x="269" y="50"/>
                  <a:pt x="273" y="51"/>
                </a:cubicBezTo>
                <a:cubicBezTo>
                  <a:pt x="272" y="47"/>
                  <a:pt x="269" y="45"/>
                  <a:pt x="265" y="44"/>
                </a:cubicBezTo>
                <a:close/>
                <a:moveTo>
                  <a:pt x="220" y="48"/>
                </a:moveTo>
                <a:cubicBezTo>
                  <a:pt x="219" y="46"/>
                  <a:pt x="223" y="45"/>
                  <a:pt x="220" y="44"/>
                </a:cubicBezTo>
                <a:cubicBezTo>
                  <a:pt x="219" y="46"/>
                  <a:pt x="217" y="47"/>
                  <a:pt x="215" y="47"/>
                </a:cubicBezTo>
                <a:cubicBezTo>
                  <a:pt x="212" y="47"/>
                  <a:pt x="212" y="44"/>
                  <a:pt x="210" y="43"/>
                </a:cubicBezTo>
                <a:cubicBezTo>
                  <a:pt x="209" y="49"/>
                  <a:pt x="217" y="52"/>
                  <a:pt x="220" y="48"/>
                </a:cubicBezTo>
                <a:close/>
                <a:moveTo>
                  <a:pt x="146" y="43"/>
                </a:moveTo>
                <a:cubicBezTo>
                  <a:pt x="142" y="45"/>
                  <a:pt x="135" y="44"/>
                  <a:pt x="136" y="50"/>
                </a:cubicBezTo>
                <a:cubicBezTo>
                  <a:pt x="141" y="49"/>
                  <a:pt x="143" y="46"/>
                  <a:pt x="146" y="43"/>
                </a:cubicBezTo>
                <a:close/>
                <a:moveTo>
                  <a:pt x="116" y="45"/>
                </a:moveTo>
                <a:cubicBezTo>
                  <a:pt x="112" y="45"/>
                  <a:pt x="107" y="44"/>
                  <a:pt x="108" y="48"/>
                </a:cubicBezTo>
                <a:cubicBezTo>
                  <a:pt x="111" y="50"/>
                  <a:pt x="115" y="49"/>
                  <a:pt x="116" y="45"/>
                </a:cubicBezTo>
                <a:close/>
                <a:moveTo>
                  <a:pt x="249" y="43"/>
                </a:moveTo>
                <a:cubicBezTo>
                  <a:pt x="246" y="44"/>
                  <a:pt x="245" y="42"/>
                  <a:pt x="244" y="40"/>
                </a:cubicBezTo>
                <a:cubicBezTo>
                  <a:pt x="243" y="40"/>
                  <a:pt x="244" y="36"/>
                  <a:pt x="242" y="36"/>
                </a:cubicBezTo>
                <a:cubicBezTo>
                  <a:pt x="242" y="38"/>
                  <a:pt x="240" y="37"/>
                  <a:pt x="240" y="39"/>
                </a:cubicBezTo>
                <a:cubicBezTo>
                  <a:pt x="242" y="40"/>
                  <a:pt x="243" y="41"/>
                  <a:pt x="244" y="43"/>
                </a:cubicBezTo>
                <a:cubicBezTo>
                  <a:pt x="245" y="44"/>
                  <a:pt x="245" y="48"/>
                  <a:pt x="247" y="48"/>
                </a:cubicBezTo>
                <a:cubicBezTo>
                  <a:pt x="247" y="46"/>
                  <a:pt x="249" y="46"/>
                  <a:pt x="249" y="43"/>
                </a:cubicBezTo>
                <a:close/>
                <a:moveTo>
                  <a:pt x="191" y="34"/>
                </a:moveTo>
                <a:cubicBezTo>
                  <a:pt x="193" y="33"/>
                  <a:pt x="192" y="30"/>
                  <a:pt x="195" y="31"/>
                </a:cubicBezTo>
                <a:cubicBezTo>
                  <a:pt x="195" y="34"/>
                  <a:pt x="194" y="37"/>
                  <a:pt x="194" y="41"/>
                </a:cubicBezTo>
                <a:cubicBezTo>
                  <a:pt x="197" y="43"/>
                  <a:pt x="199" y="45"/>
                  <a:pt x="203" y="46"/>
                </a:cubicBezTo>
                <a:cubicBezTo>
                  <a:pt x="203" y="43"/>
                  <a:pt x="201" y="43"/>
                  <a:pt x="201" y="42"/>
                </a:cubicBezTo>
                <a:cubicBezTo>
                  <a:pt x="201" y="42"/>
                  <a:pt x="203" y="41"/>
                  <a:pt x="203" y="40"/>
                </a:cubicBezTo>
                <a:cubicBezTo>
                  <a:pt x="202" y="40"/>
                  <a:pt x="200" y="40"/>
                  <a:pt x="201" y="39"/>
                </a:cubicBezTo>
                <a:cubicBezTo>
                  <a:pt x="204" y="39"/>
                  <a:pt x="204" y="37"/>
                  <a:pt x="203" y="35"/>
                </a:cubicBezTo>
                <a:cubicBezTo>
                  <a:pt x="204" y="35"/>
                  <a:pt x="204" y="36"/>
                  <a:pt x="206" y="36"/>
                </a:cubicBezTo>
                <a:cubicBezTo>
                  <a:pt x="205" y="34"/>
                  <a:pt x="207" y="34"/>
                  <a:pt x="207" y="33"/>
                </a:cubicBezTo>
                <a:cubicBezTo>
                  <a:pt x="205" y="31"/>
                  <a:pt x="202" y="30"/>
                  <a:pt x="198" y="30"/>
                </a:cubicBezTo>
                <a:cubicBezTo>
                  <a:pt x="198" y="29"/>
                  <a:pt x="198" y="28"/>
                  <a:pt x="196" y="28"/>
                </a:cubicBezTo>
                <a:cubicBezTo>
                  <a:pt x="193" y="28"/>
                  <a:pt x="192" y="30"/>
                  <a:pt x="191" y="31"/>
                </a:cubicBezTo>
                <a:cubicBezTo>
                  <a:pt x="190" y="33"/>
                  <a:pt x="188" y="35"/>
                  <a:pt x="188" y="38"/>
                </a:cubicBezTo>
                <a:cubicBezTo>
                  <a:pt x="188" y="38"/>
                  <a:pt x="188" y="41"/>
                  <a:pt x="189" y="43"/>
                </a:cubicBezTo>
                <a:cubicBezTo>
                  <a:pt x="189" y="43"/>
                  <a:pt x="189" y="43"/>
                  <a:pt x="190" y="43"/>
                </a:cubicBezTo>
                <a:cubicBezTo>
                  <a:pt x="190" y="43"/>
                  <a:pt x="189" y="44"/>
                  <a:pt x="190" y="44"/>
                </a:cubicBezTo>
                <a:cubicBezTo>
                  <a:pt x="190" y="44"/>
                  <a:pt x="191" y="46"/>
                  <a:pt x="191" y="46"/>
                </a:cubicBezTo>
                <a:cubicBezTo>
                  <a:pt x="192" y="47"/>
                  <a:pt x="196" y="50"/>
                  <a:pt x="198" y="47"/>
                </a:cubicBezTo>
                <a:cubicBezTo>
                  <a:pt x="193" y="46"/>
                  <a:pt x="190" y="41"/>
                  <a:pt x="191" y="34"/>
                </a:cubicBezTo>
                <a:close/>
                <a:moveTo>
                  <a:pt x="261" y="44"/>
                </a:moveTo>
                <a:cubicBezTo>
                  <a:pt x="261" y="44"/>
                  <a:pt x="260" y="43"/>
                  <a:pt x="259" y="43"/>
                </a:cubicBezTo>
                <a:cubicBezTo>
                  <a:pt x="259" y="42"/>
                  <a:pt x="259" y="41"/>
                  <a:pt x="259" y="40"/>
                </a:cubicBezTo>
                <a:cubicBezTo>
                  <a:pt x="258" y="40"/>
                  <a:pt x="257" y="39"/>
                  <a:pt x="257" y="39"/>
                </a:cubicBezTo>
                <a:cubicBezTo>
                  <a:pt x="256" y="37"/>
                  <a:pt x="257" y="36"/>
                  <a:pt x="256" y="35"/>
                </a:cubicBezTo>
                <a:cubicBezTo>
                  <a:pt x="256" y="35"/>
                  <a:pt x="255" y="34"/>
                  <a:pt x="255" y="34"/>
                </a:cubicBezTo>
                <a:cubicBezTo>
                  <a:pt x="253" y="32"/>
                  <a:pt x="253" y="31"/>
                  <a:pt x="252" y="30"/>
                </a:cubicBezTo>
                <a:cubicBezTo>
                  <a:pt x="252" y="29"/>
                  <a:pt x="251" y="29"/>
                  <a:pt x="250" y="29"/>
                </a:cubicBezTo>
                <a:cubicBezTo>
                  <a:pt x="250" y="29"/>
                  <a:pt x="251" y="27"/>
                  <a:pt x="250" y="27"/>
                </a:cubicBezTo>
                <a:cubicBezTo>
                  <a:pt x="250" y="26"/>
                  <a:pt x="248" y="25"/>
                  <a:pt x="247" y="24"/>
                </a:cubicBezTo>
                <a:cubicBezTo>
                  <a:pt x="245" y="22"/>
                  <a:pt x="243" y="20"/>
                  <a:pt x="242" y="19"/>
                </a:cubicBezTo>
                <a:cubicBezTo>
                  <a:pt x="241" y="18"/>
                  <a:pt x="240" y="18"/>
                  <a:pt x="239" y="17"/>
                </a:cubicBezTo>
                <a:cubicBezTo>
                  <a:pt x="239" y="17"/>
                  <a:pt x="238" y="16"/>
                  <a:pt x="237" y="16"/>
                </a:cubicBezTo>
                <a:cubicBezTo>
                  <a:pt x="236" y="15"/>
                  <a:pt x="235" y="15"/>
                  <a:pt x="235" y="16"/>
                </a:cubicBezTo>
                <a:cubicBezTo>
                  <a:pt x="240" y="20"/>
                  <a:pt x="245" y="25"/>
                  <a:pt x="250" y="30"/>
                </a:cubicBezTo>
                <a:cubicBezTo>
                  <a:pt x="252" y="33"/>
                  <a:pt x="253" y="36"/>
                  <a:pt x="255" y="39"/>
                </a:cubicBezTo>
                <a:cubicBezTo>
                  <a:pt x="255" y="40"/>
                  <a:pt x="257" y="41"/>
                  <a:pt x="258" y="42"/>
                </a:cubicBezTo>
                <a:cubicBezTo>
                  <a:pt x="258" y="42"/>
                  <a:pt x="258" y="44"/>
                  <a:pt x="259" y="44"/>
                </a:cubicBezTo>
                <a:cubicBezTo>
                  <a:pt x="259" y="45"/>
                  <a:pt x="260" y="45"/>
                  <a:pt x="260" y="46"/>
                </a:cubicBezTo>
                <a:cubicBezTo>
                  <a:pt x="260" y="47"/>
                  <a:pt x="262" y="48"/>
                  <a:pt x="262" y="47"/>
                </a:cubicBezTo>
                <a:cubicBezTo>
                  <a:pt x="260" y="47"/>
                  <a:pt x="261" y="45"/>
                  <a:pt x="261" y="44"/>
                </a:cubicBezTo>
                <a:close/>
                <a:moveTo>
                  <a:pt x="104" y="41"/>
                </a:moveTo>
                <a:cubicBezTo>
                  <a:pt x="101" y="41"/>
                  <a:pt x="99" y="42"/>
                  <a:pt x="98" y="44"/>
                </a:cubicBezTo>
                <a:cubicBezTo>
                  <a:pt x="101" y="47"/>
                  <a:pt x="106" y="43"/>
                  <a:pt x="104" y="41"/>
                </a:cubicBezTo>
                <a:close/>
                <a:moveTo>
                  <a:pt x="216" y="43"/>
                </a:moveTo>
                <a:cubicBezTo>
                  <a:pt x="218" y="41"/>
                  <a:pt x="218" y="42"/>
                  <a:pt x="217" y="39"/>
                </a:cubicBezTo>
                <a:cubicBezTo>
                  <a:pt x="213" y="38"/>
                  <a:pt x="213" y="44"/>
                  <a:pt x="216" y="43"/>
                </a:cubicBezTo>
                <a:close/>
                <a:moveTo>
                  <a:pt x="269" y="39"/>
                </a:moveTo>
                <a:cubicBezTo>
                  <a:pt x="268" y="39"/>
                  <a:pt x="269" y="39"/>
                  <a:pt x="268" y="39"/>
                </a:cubicBezTo>
                <a:cubicBezTo>
                  <a:pt x="267" y="38"/>
                  <a:pt x="266" y="39"/>
                  <a:pt x="265" y="38"/>
                </a:cubicBezTo>
                <a:cubicBezTo>
                  <a:pt x="265" y="37"/>
                  <a:pt x="262" y="38"/>
                  <a:pt x="263" y="39"/>
                </a:cubicBezTo>
                <a:cubicBezTo>
                  <a:pt x="265" y="40"/>
                  <a:pt x="267" y="43"/>
                  <a:pt x="271" y="43"/>
                </a:cubicBezTo>
                <a:cubicBezTo>
                  <a:pt x="271" y="42"/>
                  <a:pt x="272" y="43"/>
                  <a:pt x="272" y="42"/>
                </a:cubicBezTo>
                <a:cubicBezTo>
                  <a:pt x="271" y="41"/>
                  <a:pt x="270" y="39"/>
                  <a:pt x="269" y="39"/>
                </a:cubicBezTo>
                <a:close/>
                <a:moveTo>
                  <a:pt x="177" y="34"/>
                </a:moveTo>
                <a:cubicBezTo>
                  <a:pt x="177" y="31"/>
                  <a:pt x="176" y="26"/>
                  <a:pt x="176" y="25"/>
                </a:cubicBezTo>
                <a:cubicBezTo>
                  <a:pt x="175" y="23"/>
                  <a:pt x="175" y="20"/>
                  <a:pt x="173" y="20"/>
                </a:cubicBezTo>
                <a:cubicBezTo>
                  <a:pt x="171" y="28"/>
                  <a:pt x="166" y="34"/>
                  <a:pt x="162" y="41"/>
                </a:cubicBezTo>
                <a:cubicBezTo>
                  <a:pt x="168" y="40"/>
                  <a:pt x="173" y="38"/>
                  <a:pt x="177" y="34"/>
                </a:cubicBezTo>
                <a:close/>
                <a:moveTo>
                  <a:pt x="132" y="40"/>
                </a:moveTo>
                <a:cubicBezTo>
                  <a:pt x="134" y="40"/>
                  <a:pt x="137" y="40"/>
                  <a:pt x="138" y="39"/>
                </a:cubicBezTo>
                <a:cubicBezTo>
                  <a:pt x="133" y="39"/>
                  <a:pt x="126" y="38"/>
                  <a:pt x="121" y="39"/>
                </a:cubicBezTo>
                <a:cubicBezTo>
                  <a:pt x="120" y="39"/>
                  <a:pt x="117" y="38"/>
                  <a:pt x="116" y="39"/>
                </a:cubicBezTo>
                <a:cubicBezTo>
                  <a:pt x="121" y="41"/>
                  <a:pt x="127" y="41"/>
                  <a:pt x="132" y="40"/>
                </a:cubicBezTo>
                <a:close/>
                <a:moveTo>
                  <a:pt x="97" y="39"/>
                </a:moveTo>
                <a:cubicBezTo>
                  <a:pt x="95" y="38"/>
                  <a:pt x="92" y="37"/>
                  <a:pt x="90" y="39"/>
                </a:cubicBezTo>
                <a:cubicBezTo>
                  <a:pt x="90" y="43"/>
                  <a:pt x="97" y="41"/>
                  <a:pt x="97" y="39"/>
                </a:cubicBezTo>
                <a:close/>
                <a:moveTo>
                  <a:pt x="235" y="23"/>
                </a:moveTo>
                <a:cubicBezTo>
                  <a:pt x="232" y="23"/>
                  <a:pt x="231" y="25"/>
                  <a:pt x="227" y="24"/>
                </a:cubicBezTo>
                <a:cubicBezTo>
                  <a:pt x="223" y="21"/>
                  <a:pt x="228" y="14"/>
                  <a:pt x="220" y="13"/>
                </a:cubicBezTo>
                <a:cubicBezTo>
                  <a:pt x="219" y="15"/>
                  <a:pt x="221" y="17"/>
                  <a:pt x="221" y="17"/>
                </a:cubicBezTo>
                <a:cubicBezTo>
                  <a:pt x="221" y="17"/>
                  <a:pt x="222" y="20"/>
                  <a:pt x="222" y="20"/>
                </a:cubicBezTo>
                <a:cubicBezTo>
                  <a:pt x="222" y="21"/>
                  <a:pt x="222" y="21"/>
                  <a:pt x="223" y="21"/>
                </a:cubicBezTo>
                <a:cubicBezTo>
                  <a:pt x="223" y="22"/>
                  <a:pt x="223" y="23"/>
                  <a:pt x="223" y="23"/>
                </a:cubicBezTo>
                <a:cubicBezTo>
                  <a:pt x="224" y="27"/>
                  <a:pt x="225" y="31"/>
                  <a:pt x="224" y="34"/>
                </a:cubicBezTo>
                <a:cubicBezTo>
                  <a:pt x="228" y="34"/>
                  <a:pt x="230" y="34"/>
                  <a:pt x="233" y="35"/>
                </a:cubicBezTo>
                <a:cubicBezTo>
                  <a:pt x="230" y="31"/>
                  <a:pt x="233" y="26"/>
                  <a:pt x="235" y="23"/>
                </a:cubicBezTo>
                <a:close/>
                <a:moveTo>
                  <a:pt x="220" y="31"/>
                </a:moveTo>
                <a:cubicBezTo>
                  <a:pt x="220" y="31"/>
                  <a:pt x="219" y="31"/>
                  <a:pt x="219" y="30"/>
                </a:cubicBezTo>
                <a:cubicBezTo>
                  <a:pt x="219" y="29"/>
                  <a:pt x="219" y="27"/>
                  <a:pt x="219" y="25"/>
                </a:cubicBezTo>
                <a:cubicBezTo>
                  <a:pt x="218" y="20"/>
                  <a:pt x="215" y="15"/>
                  <a:pt x="213" y="13"/>
                </a:cubicBezTo>
                <a:cubicBezTo>
                  <a:pt x="212" y="13"/>
                  <a:pt x="212" y="12"/>
                  <a:pt x="211" y="12"/>
                </a:cubicBezTo>
                <a:cubicBezTo>
                  <a:pt x="211" y="11"/>
                  <a:pt x="209" y="8"/>
                  <a:pt x="207" y="10"/>
                </a:cubicBezTo>
                <a:cubicBezTo>
                  <a:pt x="209" y="11"/>
                  <a:pt x="210" y="15"/>
                  <a:pt x="210" y="16"/>
                </a:cubicBezTo>
                <a:cubicBezTo>
                  <a:pt x="211" y="20"/>
                  <a:pt x="211" y="23"/>
                  <a:pt x="210" y="27"/>
                </a:cubicBezTo>
                <a:cubicBezTo>
                  <a:pt x="210" y="29"/>
                  <a:pt x="212" y="29"/>
                  <a:pt x="213" y="30"/>
                </a:cubicBezTo>
                <a:cubicBezTo>
                  <a:pt x="213" y="31"/>
                  <a:pt x="214" y="31"/>
                  <a:pt x="215" y="32"/>
                </a:cubicBezTo>
                <a:cubicBezTo>
                  <a:pt x="215" y="33"/>
                  <a:pt x="215" y="34"/>
                  <a:pt x="217" y="34"/>
                </a:cubicBezTo>
                <a:cubicBezTo>
                  <a:pt x="217" y="34"/>
                  <a:pt x="218" y="35"/>
                  <a:pt x="219" y="34"/>
                </a:cubicBezTo>
                <a:cubicBezTo>
                  <a:pt x="218" y="33"/>
                  <a:pt x="220" y="32"/>
                  <a:pt x="220" y="31"/>
                </a:cubicBezTo>
                <a:close/>
                <a:moveTo>
                  <a:pt x="263" y="30"/>
                </a:moveTo>
                <a:cubicBezTo>
                  <a:pt x="261" y="30"/>
                  <a:pt x="258" y="26"/>
                  <a:pt x="256" y="29"/>
                </a:cubicBezTo>
                <a:cubicBezTo>
                  <a:pt x="259" y="30"/>
                  <a:pt x="260" y="33"/>
                  <a:pt x="264" y="33"/>
                </a:cubicBezTo>
                <a:cubicBezTo>
                  <a:pt x="264" y="31"/>
                  <a:pt x="263" y="31"/>
                  <a:pt x="263" y="30"/>
                </a:cubicBezTo>
                <a:close/>
                <a:moveTo>
                  <a:pt x="184" y="22"/>
                </a:moveTo>
                <a:cubicBezTo>
                  <a:pt x="184" y="22"/>
                  <a:pt x="185" y="22"/>
                  <a:pt x="185" y="21"/>
                </a:cubicBezTo>
                <a:cubicBezTo>
                  <a:pt x="185" y="18"/>
                  <a:pt x="185" y="14"/>
                  <a:pt x="183" y="12"/>
                </a:cubicBezTo>
                <a:cubicBezTo>
                  <a:pt x="182" y="15"/>
                  <a:pt x="180" y="12"/>
                  <a:pt x="179" y="13"/>
                </a:cubicBezTo>
                <a:cubicBezTo>
                  <a:pt x="179" y="16"/>
                  <a:pt x="179" y="19"/>
                  <a:pt x="179" y="21"/>
                </a:cubicBezTo>
                <a:cubicBezTo>
                  <a:pt x="179" y="22"/>
                  <a:pt x="181" y="27"/>
                  <a:pt x="182" y="26"/>
                </a:cubicBezTo>
                <a:cubicBezTo>
                  <a:pt x="182" y="24"/>
                  <a:pt x="184" y="24"/>
                  <a:pt x="184" y="22"/>
                </a:cubicBezTo>
                <a:close/>
                <a:moveTo>
                  <a:pt x="202" y="12"/>
                </a:moveTo>
                <a:cubicBezTo>
                  <a:pt x="201" y="15"/>
                  <a:pt x="197" y="17"/>
                  <a:pt x="194" y="16"/>
                </a:cubicBezTo>
                <a:cubicBezTo>
                  <a:pt x="192" y="15"/>
                  <a:pt x="192" y="13"/>
                  <a:pt x="191" y="12"/>
                </a:cubicBezTo>
                <a:cubicBezTo>
                  <a:pt x="191" y="11"/>
                  <a:pt x="192" y="11"/>
                  <a:pt x="192" y="9"/>
                </a:cubicBezTo>
                <a:cubicBezTo>
                  <a:pt x="192" y="7"/>
                  <a:pt x="196" y="7"/>
                  <a:pt x="194" y="5"/>
                </a:cubicBezTo>
                <a:cubicBezTo>
                  <a:pt x="190" y="5"/>
                  <a:pt x="187" y="3"/>
                  <a:pt x="185" y="6"/>
                </a:cubicBezTo>
                <a:cubicBezTo>
                  <a:pt x="187" y="6"/>
                  <a:pt x="186" y="7"/>
                  <a:pt x="186" y="8"/>
                </a:cubicBezTo>
                <a:cubicBezTo>
                  <a:pt x="186" y="9"/>
                  <a:pt x="187" y="9"/>
                  <a:pt x="187" y="9"/>
                </a:cubicBezTo>
                <a:cubicBezTo>
                  <a:pt x="188" y="14"/>
                  <a:pt x="188" y="19"/>
                  <a:pt x="188" y="25"/>
                </a:cubicBezTo>
                <a:cubicBezTo>
                  <a:pt x="193" y="22"/>
                  <a:pt x="201" y="22"/>
                  <a:pt x="206" y="25"/>
                </a:cubicBezTo>
                <a:cubicBezTo>
                  <a:pt x="206" y="19"/>
                  <a:pt x="205" y="14"/>
                  <a:pt x="202" y="12"/>
                </a:cubicBezTo>
                <a:close/>
                <a:moveTo>
                  <a:pt x="157" y="24"/>
                </a:moveTo>
                <a:cubicBezTo>
                  <a:pt x="157" y="24"/>
                  <a:pt x="157" y="23"/>
                  <a:pt x="157" y="23"/>
                </a:cubicBezTo>
                <a:cubicBezTo>
                  <a:pt x="158" y="22"/>
                  <a:pt x="160" y="23"/>
                  <a:pt x="161" y="22"/>
                </a:cubicBezTo>
                <a:cubicBezTo>
                  <a:pt x="162" y="22"/>
                  <a:pt x="162" y="22"/>
                  <a:pt x="162" y="21"/>
                </a:cubicBezTo>
                <a:cubicBezTo>
                  <a:pt x="160" y="20"/>
                  <a:pt x="156" y="22"/>
                  <a:pt x="157" y="19"/>
                </a:cubicBezTo>
                <a:cubicBezTo>
                  <a:pt x="158" y="17"/>
                  <a:pt x="162" y="19"/>
                  <a:pt x="162" y="17"/>
                </a:cubicBezTo>
                <a:cubicBezTo>
                  <a:pt x="158" y="16"/>
                  <a:pt x="154" y="17"/>
                  <a:pt x="152" y="17"/>
                </a:cubicBezTo>
                <a:cubicBezTo>
                  <a:pt x="150" y="18"/>
                  <a:pt x="149" y="19"/>
                  <a:pt x="148" y="20"/>
                </a:cubicBezTo>
                <a:cubicBezTo>
                  <a:pt x="148" y="20"/>
                  <a:pt x="147" y="20"/>
                  <a:pt x="147" y="20"/>
                </a:cubicBezTo>
                <a:cubicBezTo>
                  <a:pt x="146" y="21"/>
                  <a:pt x="145" y="22"/>
                  <a:pt x="145" y="23"/>
                </a:cubicBezTo>
                <a:cubicBezTo>
                  <a:pt x="148" y="24"/>
                  <a:pt x="153" y="25"/>
                  <a:pt x="157" y="24"/>
                </a:cubicBezTo>
                <a:close/>
                <a:moveTo>
                  <a:pt x="171" y="12"/>
                </a:moveTo>
                <a:cubicBezTo>
                  <a:pt x="169" y="12"/>
                  <a:pt x="168" y="13"/>
                  <a:pt x="168" y="14"/>
                </a:cubicBezTo>
                <a:cubicBezTo>
                  <a:pt x="169" y="14"/>
                  <a:pt x="169" y="15"/>
                  <a:pt x="170" y="15"/>
                </a:cubicBezTo>
                <a:cubicBezTo>
                  <a:pt x="170" y="14"/>
                  <a:pt x="171" y="13"/>
                  <a:pt x="171" y="12"/>
                </a:cubicBezTo>
                <a:close/>
                <a:moveTo>
                  <a:pt x="160" y="9"/>
                </a:moveTo>
                <a:cubicBezTo>
                  <a:pt x="160" y="10"/>
                  <a:pt x="162" y="9"/>
                  <a:pt x="162" y="9"/>
                </a:cubicBezTo>
                <a:cubicBezTo>
                  <a:pt x="163" y="10"/>
                  <a:pt x="163" y="10"/>
                  <a:pt x="164" y="9"/>
                </a:cubicBezTo>
                <a:cubicBezTo>
                  <a:pt x="164" y="9"/>
                  <a:pt x="165" y="9"/>
                  <a:pt x="165" y="9"/>
                </a:cubicBezTo>
                <a:cubicBezTo>
                  <a:pt x="167" y="9"/>
                  <a:pt x="167" y="9"/>
                  <a:pt x="168" y="8"/>
                </a:cubicBezTo>
                <a:cubicBezTo>
                  <a:pt x="169" y="7"/>
                  <a:pt x="171" y="9"/>
                  <a:pt x="171" y="7"/>
                </a:cubicBezTo>
                <a:cubicBezTo>
                  <a:pt x="171" y="6"/>
                  <a:pt x="172" y="5"/>
                  <a:pt x="173" y="4"/>
                </a:cubicBezTo>
                <a:cubicBezTo>
                  <a:pt x="171" y="5"/>
                  <a:pt x="170" y="3"/>
                  <a:pt x="168" y="3"/>
                </a:cubicBezTo>
                <a:cubicBezTo>
                  <a:pt x="167" y="3"/>
                  <a:pt x="166" y="3"/>
                  <a:pt x="164" y="4"/>
                </a:cubicBezTo>
                <a:cubicBezTo>
                  <a:pt x="163" y="4"/>
                  <a:pt x="162" y="3"/>
                  <a:pt x="161" y="4"/>
                </a:cubicBezTo>
                <a:cubicBezTo>
                  <a:pt x="161" y="4"/>
                  <a:pt x="160" y="5"/>
                  <a:pt x="160" y="5"/>
                </a:cubicBezTo>
                <a:cubicBezTo>
                  <a:pt x="158" y="6"/>
                  <a:pt x="156" y="5"/>
                  <a:pt x="156" y="8"/>
                </a:cubicBezTo>
                <a:cubicBezTo>
                  <a:pt x="158" y="8"/>
                  <a:pt x="160" y="9"/>
                  <a:pt x="160" y="9"/>
                </a:cubicBezTo>
                <a:close/>
              </a:path>
            </a:pathLst>
          </a:custGeom>
          <a:solidFill>
            <a:srgbClr val="2C3B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2003188" y="2111676"/>
            <a:ext cx="3166533" cy="799914"/>
            <a:chOff x="6959771" y="1043152"/>
            <a:chExt cx="4186947" cy="799914"/>
          </a:xfrm>
        </p:grpSpPr>
        <p:sp>
          <p:nvSpPr>
            <p:cNvPr id="7" name="文本框 6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 flipH="1">
              <a:off x="7560234" y="1566067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384272" y="3065173"/>
            <a:ext cx="6398865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中国第一家精品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，拒接平庸的设计理念。帮您实现精致、美观、动感的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55032" y="1463309"/>
            <a:ext cx="1415772" cy="41712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两岸青山相对出</a:t>
            </a:r>
            <a:endParaRPr lang="en-US" altLang="zh-CN" sz="2000" spc="6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spc="6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       </a:t>
            </a:r>
            <a:r>
              <a:rPr lang="zh-CN" altLang="en-US" sz="2000" spc="6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孤帆一片日边来</a:t>
            </a:r>
            <a:r>
              <a:rPr lang="en-US" altLang="zh-CN" sz="2000" spc="6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.</a:t>
            </a:r>
            <a:endParaRPr lang="zh-CN" altLang="en-US" sz="2000" spc="6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86880" y="1061378"/>
            <a:ext cx="3218239" cy="5283782"/>
            <a:chOff x="4486880" y="1057110"/>
            <a:chExt cx="3218239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t="65611"/>
          <a:stretch>
            <a:fillRect/>
          </a:stretch>
        </p:blipFill>
        <p:spPr>
          <a:xfrm>
            <a:off x="2392359" y="1057110"/>
            <a:ext cx="7407282" cy="73378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280069" y="1534394"/>
            <a:ext cx="1654630" cy="1654630"/>
            <a:chOff x="5280069" y="2150615"/>
            <a:chExt cx="1654630" cy="1654630"/>
          </a:xfrm>
        </p:grpSpPr>
        <p:sp>
          <p:nvSpPr>
            <p:cNvPr id="33" name="椭圆 32"/>
            <p:cNvSpPr/>
            <p:nvPr/>
          </p:nvSpPr>
          <p:spPr>
            <a:xfrm>
              <a:off x="5280069" y="2150615"/>
              <a:ext cx="1654630" cy="1654630"/>
            </a:xfrm>
            <a:prstGeom prst="ellipse">
              <a:avLst/>
            </a:prstGeom>
            <a:solidFill>
              <a:srgbClr val="142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5387384" y="2257930"/>
              <a:ext cx="1440000" cy="1440000"/>
            </a:xfrm>
            <a:prstGeom prst="ellipse">
              <a:avLst/>
            </a:prstGeom>
            <a:solidFill>
              <a:srgbClr val="F7F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459384" y="2329930"/>
              <a:ext cx="1296000" cy="1296000"/>
            </a:xfrm>
            <a:prstGeom prst="ellipse">
              <a:avLst/>
            </a:prstGeom>
            <a:solidFill>
              <a:srgbClr val="212D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21"/>
          <p:cNvSpPr txBox="1"/>
          <p:nvPr/>
        </p:nvSpPr>
        <p:spPr>
          <a:xfrm>
            <a:off x="5347270" y="1376585"/>
            <a:ext cx="1480114" cy="186204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三</a:t>
            </a:r>
            <a:endParaRPr lang="zh-CN" altLang="en-US" sz="115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37" name="文本框 22"/>
          <p:cNvSpPr txBox="1"/>
          <p:nvPr/>
        </p:nvSpPr>
        <p:spPr>
          <a:xfrm>
            <a:off x="4736767" y="3396442"/>
            <a:ext cx="274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rPr>
              <a:t>输入您的标题</a:t>
            </a:r>
            <a:endParaRPr lang="zh-CN" altLang="en-US" sz="3200" dirty="0">
              <a:solidFill>
                <a:schemeClr val="bg1"/>
              </a:solidFill>
              <a:latin typeface="方正魏碑简体" panose="02010601030101010101" pitchFamily="65" charset="-122"/>
              <a:ea typeface="方正魏碑简体" panose="02010601030101010101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97847" y="4214476"/>
            <a:ext cx="3619072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精品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设计团队，坚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持精益求精拒接平庸的设计理念。帮您实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现精致、美观、动感的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25633" y="4010401"/>
            <a:ext cx="3635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1307512" y="1959970"/>
            <a:ext cx="3068642" cy="432552"/>
            <a:chOff x="2098515" y="2703007"/>
            <a:chExt cx="9828878" cy="2130250"/>
          </a:xfrm>
        </p:grpSpPr>
        <p:sp>
          <p:nvSpPr>
            <p:cNvPr id="26" name="弧形 25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弧形 28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H="1">
            <a:off x="9752013" y="4237513"/>
            <a:ext cx="3068642" cy="432552"/>
            <a:chOff x="2098515" y="2703007"/>
            <a:chExt cx="9828878" cy="2130250"/>
          </a:xfrm>
        </p:grpSpPr>
        <p:sp>
          <p:nvSpPr>
            <p:cNvPr id="32" name="弧形 31"/>
            <p:cNvSpPr/>
            <p:nvPr/>
          </p:nvSpPr>
          <p:spPr>
            <a:xfrm>
              <a:off x="9334919" y="2703007"/>
              <a:ext cx="984738" cy="984738"/>
            </a:xfrm>
            <a:prstGeom prst="arc">
              <a:avLst>
                <a:gd name="adj1" fmla="val 16200000"/>
                <a:gd name="adj2" fmla="val 5400000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2098515" y="2703007"/>
              <a:ext cx="7728773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6873073" y="3687745"/>
              <a:ext cx="2954215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弧形 34"/>
            <p:cNvSpPr/>
            <p:nvPr/>
          </p:nvSpPr>
          <p:spPr>
            <a:xfrm rot="10800000">
              <a:off x="6330461" y="3687745"/>
              <a:ext cx="1145512" cy="1145512"/>
            </a:xfrm>
            <a:prstGeom prst="arc">
              <a:avLst>
                <a:gd name="adj1" fmla="val 16200000"/>
                <a:gd name="adj2" fmla="val 5316168"/>
              </a:avLst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873073" y="4833257"/>
              <a:ext cx="5054320" cy="0"/>
            </a:xfrm>
            <a:prstGeom prst="line">
              <a:avLst/>
            </a:prstGeom>
            <a:ln>
              <a:solidFill>
                <a:srgbClr val="2C3B5A">
                  <a:alpha val="93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2169628" y="-305683"/>
            <a:ext cx="7925770" cy="7931918"/>
          </a:xfrm>
          <a:custGeom>
            <a:avLst/>
            <a:gdLst>
              <a:gd name="T0" fmla="*/ 380 w 542"/>
              <a:gd name="T1" fmla="*/ 498 h 542"/>
              <a:gd name="T2" fmla="*/ 438 w 542"/>
              <a:gd name="T3" fmla="*/ 448 h 542"/>
              <a:gd name="T4" fmla="*/ 510 w 542"/>
              <a:gd name="T5" fmla="*/ 393 h 542"/>
              <a:gd name="T6" fmla="*/ 521 w 542"/>
              <a:gd name="T7" fmla="*/ 248 h 542"/>
              <a:gd name="T8" fmla="*/ 497 w 542"/>
              <a:gd name="T9" fmla="*/ 180 h 542"/>
              <a:gd name="T10" fmla="*/ 467 w 542"/>
              <a:gd name="T11" fmla="*/ 94 h 542"/>
              <a:gd name="T12" fmla="*/ 346 w 542"/>
              <a:gd name="T13" fmla="*/ 14 h 542"/>
              <a:gd name="T14" fmla="*/ 283 w 542"/>
              <a:gd name="T15" fmla="*/ 25 h 542"/>
              <a:gd name="T16" fmla="*/ 189 w 542"/>
              <a:gd name="T17" fmla="*/ 49 h 542"/>
              <a:gd name="T18" fmla="*/ 60 w 542"/>
              <a:gd name="T19" fmla="*/ 105 h 542"/>
              <a:gd name="T20" fmla="*/ 40 w 542"/>
              <a:gd name="T21" fmla="*/ 167 h 542"/>
              <a:gd name="T22" fmla="*/ 36 w 542"/>
              <a:gd name="T23" fmla="*/ 257 h 542"/>
              <a:gd name="T24" fmla="*/ 12 w 542"/>
              <a:gd name="T25" fmla="*/ 348 h 542"/>
              <a:gd name="T26" fmla="*/ 100 w 542"/>
              <a:gd name="T27" fmla="*/ 457 h 542"/>
              <a:gd name="T28" fmla="*/ 168 w 542"/>
              <a:gd name="T29" fmla="*/ 494 h 542"/>
              <a:gd name="T30" fmla="*/ 244 w 542"/>
              <a:gd name="T31" fmla="*/ 537 h 542"/>
              <a:gd name="T32" fmla="*/ 406 w 542"/>
              <a:gd name="T33" fmla="*/ 488 h 542"/>
              <a:gd name="T34" fmla="*/ 207 w 542"/>
              <a:gd name="T35" fmla="*/ 495 h 542"/>
              <a:gd name="T36" fmla="*/ 141 w 542"/>
              <a:gd name="T37" fmla="*/ 474 h 542"/>
              <a:gd name="T38" fmla="*/ 69 w 542"/>
              <a:gd name="T39" fmla="*/ 357 h 542"/>
              <a:gd name="T40" fmla="*/ 38 w 542"/>
              <a:gd name="T41" fmla="*/ 308 h 542"/>
              <a:gd name="T42" fmla="*/ 33 w 542"/>
              <a:gd name="T43" fmla="*/ 224 h 542"/>
              <a:gd name="T44" fmla="*/ 116 w 542"/>
              <a:gd name="T45" fmla="*/ 116 h 542"/>
              <a:gd name="T46" fmla="*/ 147 w 542"/>
              <a:gd name="T47" fmla="*/ 62 h 542"/>
              <a:gd name="T48" fmla="*/ 241 w 542"/>
              <a:gd name="T49" fmla="*/ 52 h 542"/>
              <a:gd name="T50" fmla="*/ 364 w 542"/>
              <a:gd name="T51" fmla="*/ 57 h 542"/>
              <a:gd name="T52" fmla="*/ 436 w 542"/>
              <a:gd name="T53" fmla="*/ 81 h 542"/>
              <a:gd name="T54" fmla="*/ 482 w 542"/>
              <a:gd name="T55" fmla="*/ 218 h 542"/>
              <a:gd name="T56" fmla="*/ 505 w 542"/>
              <a:gd name="T57" fmla="*/ 269 h 542"/>
              <a:gd name="T58" fmla="*/ 498 w 542"/>
              <a:gd name="T59" fmla="*/ 353 h 542"/>
              <a:gd name="T60" fmla="*/ 397 w 542"/>
              <a:gd name="T61" fmla="*/ 447 h 542"/>
              <a:gd name="T62" fmla="*/ 359 w 542"/>
              <a:gd name="T63" fmla="*/ 495 h 542"/>
              <a:gd name="T64" fmla="*/ 265 w 542"/>
              <a:gd name="T65" fmla="*/ 523 h 542"/>
              <a:gd name="T66" fmla="*/ 462 w 542"/>
              <a:gd name="T67" fmla="*/ 452 h 542"/>
              <a:gd name="T68" fmla="*/ 503 w 542"/>
              <a:gd name="T69" fmla="*/ 350 h 542"/>
              <a:gd name="T70" fmla="*/ 17 w 542"/>
              <a:gd name="T71" fmla="*/ 348 h 542"/>
              <a:gd name="T72" fmla="*/ 35 w 542"/>
              <a:gd name="T73" fmla="*/ 376 h 542"/>
              <a:gd name="T74" fmla="*/ 516 w 542"/>
              <a:gd name="T75" fmla="*/ 278 h 542"/>
              <a:gd name="T76" fmla="*/ 492 w 542"/>
              <a:gd name="T77" fmla="*/ 335 h 542"/>
              <a:gd name="T78" fmla="*/ 14 w 542"/>
              <a:gd name="T79" fmla="*/ 281 h 542"/>
              <a:gd name="T80" fmla="*/ 493 w 542"/>
              <a:gd name="T81" fmla="*/ 269 h 542"/>
              <a:gd name="T82" fmla="*/ 499 w 542"/>
              <a:gd name="T83" fmla="*/ 255 h 542"/>
              <a:gd name="T84" fmla="*/ 508 w 542"/>
              <a:gd name="T85" fmla="*/ 156 h 542"/>
              <a:gd name="T86" fmla="*/ 437 w 542"/>
              <a:gd name="T87" fmla="*/ 76 h 542"/>
              <a:gd name="T88" fmla="*/ 457 w 542"/>
              <a:gd name="T89" fmla="*/ 138 h 542"/>
              <a:gd name="T90" fmla="*/ 386 w 542"/>
              <a:gd name="T91" fmla="*/ 70 h 542"/>
              <a:gd name="T92" fmla="*/ 298 w 542"/>
              <a:gd name="T93" fmla="*/ 14 h 542"/>
              <a:gd name="T94" fmla="*/ 360 w 542"/>
              <a:gd name="T95" fmla="*/ 60 h 542"/>
              <a:gd name="T96" fmla="*/ 254 w 542"/>
              <a:gd name="T97" fmla="*/ 40 h 542"/>
              <a:gd name="T98" fmla="*/ 145 w 542"/>
              <a:gd name="T99" fmla="*/ 59 h 542"/>
              <a:gd name="T100" fmla="*/ 180 w 542"/>
              <a:gd name="T101" fmla="*/ 65 h 542"/>
              <a:gd name="T102" fmla="*/ 124 w 542"/>
              <a:gd name="T103" fmla="*/ 101 h 542"/>
              <a:gd name="T104" fmla="*/ 92 w 542"/>
              <a:gd name="T105" fmla="*/ 126 h 542"/>
              <a:gd name="T106" fmla="*/ 14 w 542"/>
              <a:gd name="T107" fmla="*/ 251 h 542"/>
              <a:gd name="T108" fmla="*/ 17 w 542"/>
              <a:gd name="T109" fmla="*/ 223 h 542"/>
              <a:gd name="T110" fmla="*/ 60 w 542"/>
              <a:gd name="T111" fmla="*/ 364 h 542"/>
              <a:gd name="T112" fmla="*/ 127 w 542"/>
              <a:gd name="T113" fmla="*/ 451 h 542"/>
              <a:gd name="T114" fmla="*/ 145 w 542"/>
              <a:gd name="T115" fmla="*/ 495 h 542"/>
              <a:gd name="T116" fmla="*/ 327 w 542"/>
              <a:gd name="T117" fmla="*/ 486 h 542"/>
              <a:gd name="T118" fmla="*/ 185 w 542"/>
              <a:gd name="T119" fmla="*/ 485 h 542"/>
              <a:gd name="T120" fmla="*/ 217 w 542"/>
              <a:gd name="T121" fmla="*/ 521 h 542"/>
              <a:gd name="T122" fmla="*/ 260 w 542"/>
              <a:gd name="T123" fmla="*/ 527 h 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42" h="542">
                <a:moveTo>
                  <a:pt x="310" y="536"/>
                </a:moveTo>
                <a:cubicBezTo>
                  <a:pt x="312" y="535"/>
                  <a:pt x="312" y="535"/>
                  <a:pt x="312" y="535"/>
                </a:cubicBezTo>
                <a:cubicBezTo>
                  <a:pt x="310" y="520"/>
                  <a:pt x="310" y="520"/>
                  <a:pt x="310" y="520"/>
                </a:cubicBezTo>
                <a:cubicBezTo>
                  <a:pt x="308" y="520"/>
                  <a:pt x="308" y="520"/>
                  <a:pt x="308" y="520"/>
                </a:cubicBezTo>
                <a:cubicBezTo>
                  <a:pt x="308" y="520"/>
                  <a:pt x="300" y="521"/>
                  <a:pt x="294" y="522"/>
                </a:cubicBezTo>
                <a:cubicBezTo>
                  <a:pt x="294" y="521"/>
                  <a:pt x="294" y="519"/>
                  <a:pt x="294" y="515"/>
                </a:cubicBezTo>
                <a:cubicBezTo>
                  <a:pt x="301" y="514"/>
                  <a:pt x="307" y="513"/>
                  <a:pt x="307" y="513"/>
                </a:cubicBezTo>
                <a:cubicBezTo>
                  <a:pt x="309" y="513"/>
                  <a:pt x="309" y="513"/>
                  <a:pt x="309" y="513"/>
                </a:cubicBezTo>
                <a:cubicBezTo>
                  <a:pt x="309" y="513"/>
                  <a:pt x="308" y="505"/>
                  <a:pt x="307" y="502"/>
                </a:cubicBezTo>
                <a:cubicBezTo>
                  <a:pt x="310" y="502"/>
                  <a:pt x="314" y="501"/>
                  <a:pt x="317" y="501"/>
                </a:cubicBezTo>
                <a:cubicBezTo>
                  <a:pt x="319" y="511"/>
                  <a:pt x="323" y="528"/>
                  <a:pt x="323" y="531"/>
                </a:cubicBezTo>
                <a:cubicBezTo>
                  <a:pt x="323" y="533"/>
                  <a:pt x="323" y="533"/>
                  <a:pt x="323" y="533"/>
                </a:cubicBezTo>
                <a:cubicBezTo>
                  <a:pt x="326" y="533"/>
                  <a:pt x="326" y="533"/>
                  <a:pt x="326" y="533"/>
                </a:cubicBezTo>
                <a:cubicBezTo>
                  <a:pt x="326" y="533"/>
                  <a:pt x="358" y="527"/>
                  <a:pt x="386" y="512"/>
                </a:cubicBezTo>
                <a:cubicBezTo>
                  <a:pt x="388" y="511"/>
                  <a:pt x="388" y="511"/>
                  <a:pt x="388" y="511"/>
                </a:cubicBezTo>
                <a:cubicBezTo>
                  <a:pt x="382" y="497"/>
                  <a:pt x="382" y="497"/>
                  <a:pt x="382" y="497"/>
                </a:cubicBezTo>
                <a:cubicBezTo>
                  <a:pt x="380" y="498"/>
                  <a:pt x="380" y="498"/>
                  <a:pt x="380" y="498"/>
                </a:cubicBezTo>
                <a:cubicBezTo>
                  <a:pt x="379" y="498"/>
                  <a:pt x="372" y="501"/>
                  <a:pt x="367" y="503"/>
                </a:cubicBezTo>
                <a:cubicBezTo>
                  <a:pt x="366" y="502"/>
                  <a:pt x="366" y="500"/>
                  <a:pt x="365" y="497"/>
                </a:cubicBezTo>
                <a:cubicBezTo>
                  <a:pt x="371" y="494"/>
                  <a:pt x="376" y="491"/>
                  <a:pt x="377" y="491"/>
                </a:cubicBezTo>
                <a:cubicBezTo>
                  <a:pt x="379" y="490"/>
                  <a:pt x="379" y="490"/>
                  <a:pt x="379" y="490"/>
                </a:cubicBezTo>
                <a:cubicBezTo>
                  <a:pt x="379" y="490"/>
                  <a:pt x="375" y="483"/>
                  <a:pt x="373" y="481"/>
                </a:cubicBezTo>
                <a:cubicBezTo>
                  <a:pt x="376" y="480"/>
                  <a:pt x="379" y="478"/>
                  <a:pt x="382" y="477"/>
                </a:cubicBezTo>
                <a:cubicBezTo>
                  <a:pt x="387" y="486"/>
                  <a:pt x="396" y="501"/>
                  <a:pt x="397" y="504"/>
                </a:cubicBezTo>
                <a:cubicBezTo>
                  <a:pt x="398" y="506"/>
                  <a:pt x="398" y="506"/>
                  <a:pt x="398" y="506"/>
                </a:cubicBezTo>
                <a:cubicBezTo>
                  <a:pt x="400" y="505"/>
                  <a:pt x="400" y="505"/>
                  <a:pt x="400" y="505"/>
                </a:cubicBezTo>
                <a:cubicBezTo>
                  <a:pt x="400" y="505"/>
                  <a:pt x="429" y="490"/>
                  <a:pt x="451" y="466"/>
                </a:cubicBezTo>
                <a:cubicBezTo>
                  <a:pt x="453" y="465"/>
                  <a:pt x="453" y="465"/>
                  <a:pt x="453" y="465"/>
                </a:cubicBezTo>
                <a:cubicBezTo>
                  <a:pt x="443" y="454"/>
                  <a:pt x="443" y="454"/>
                  <a:pt x="443" y="454"/>
                </a:cubicBezTo>
                <a:cubicBezTo>
                  <a:pt x="441" y="455"/>
                  <a:pt x="441" y="455"/>
                  <a:pt x="441" y="455"/>
                </a:cubicBezTo>
                <a:cubicBezTo>
                  <a:pt x="441" y="455"/>
                  <a:pt x="435" y="461"/>
                  <a:pt x="431" y="464"/>
                </a:cubicBezTo>
                <a:cubicBezTo>
                  <a:pt x="430" y="463"/>
                  <a:pt x="428" y="462"/>
                  <a:pt x="426" y="459"/>
                </a:cubicBezTo>
                <a:cubicBezTo>
                  <a:pt x="432" y="455"/>
                  <a:pt x="436" y="450"/>
                  <a:pt x="436" y="450"/>
                </a:cubicBezTo>
                <a:cubicBezTo>
                  <a:pt x="438" y="448"/>
                  <a:pt x="438" y="448"/>
                  <a:pt x="438" y="448"/>
                </a:cubicBezTo>
                <a:cubicBezTo>
                  <a:pt x="438" y="448"/>
                  <a:pt x="432" y="443"/>
                  <a:pt x="430" y="441"/>
                </a:cubicBezTo>
                <a:cubicBezTo>
                  <a:pt x="432" y="439"/>
                  <a:pt x="435" y="437"/>
                  <a:pt x="437" y="434"/>
                </a:cubicBezTo>
                <a:cubicBezTo>
                  <a:pt x="445" y="442"/>
                  <a:pt x="458" y="454"/>
                  <a:pt x="460" y="456"/>
                </a:cubicBezTo>
                <a:cubicBezTo>
                  <a:pt x="462" y="458"/>
                  <a:pt x="462" y="458"/>
                  <a:pt x="462" y="458"/>
                </a:cubicBezTo>
                <a:cubicBezTo>
                  <a:pt x="463" y="456"/>
                  <a:pt x="463" y="456"/>
                  <a:pt x="463" y="456"/>
                </a:cubicBezTo>
                <a:cubicBezTo>
                  <a:pt x="463" y="456"/>
                  <a:pt x="488" y="434"/>
                  <a:pt x="502" y="405"/>
                </a:cubicBezTo>
                <a:cubicBezTo>
                  <a:pt x="503" y="403"/>
                  <a:pt x="503" y="403"/>
                  <a:pt x="503" y="403"/>
                </a:cubicBezTo>
                <a:cubicBezTo>
                  <a:pt x="490" y="396"/>
                  <a:pt x="490" y="396"/>
                  <a:pt x="490" y="396"/>
                </a:cubicBezTo>
                <a:cubicBezTo>
                  <a:pt x="489" y="397"/>
                  <a:pt x="489" y="397"/>
                  <a:pt x="489" y="397"/>
                </a:cubicBezTo>
                <a:cubicBezTo>
                  <a:pt x="489" y="398"/>
                  <a:pt x="484" y="404"/>
                  <a:pt x="481" y="409"/>
                </a:cubicBezTo>
                <a:cubicBezTo>
                  <a:pt x="480" y="408"/>
                  <a:pt x="479" y="407"/>
                  <a:pt x="476" y="405"/>
                </a:cubicBezTo>
                <a:cubicBezTo>
                  <a:pt x="480" y="399"/>
                  <a:pt x="483" y="394"/>
                  <a:pt x="483" y="393"/>
                </a:cubicBezTo>
                <a:cubicBezTo>
                  <a:pt x="484" y="392"/>
                  <a:pt x="484" y="392"/>
                  <a:pt x="484" y="392"/>
                </a:cubicBezTo>
                <a:cubicBezTo>
                  <a:pt x="484" y="392"/>
                  <a:pt x="477" y="388"/>
                  <a:pt x="474" y="387"/>
                </a:cubicBezTo>
                <a:cubicBezTo>
                  <a:pt x="476" y="384"/>
                  <a:pt x="478" y="381"/>
                  <a:pt x="479" y="378"/>
                </a:cubicBezTo>
                <a:cubicBezTo>
                  <a:pt x="488" y="382"/>
                  <a:pt x="505" y="390"/>
                  <a:pt x="508" y="392"/>
                </a:cubicBezTo>
                <a:cubicBezTo>
                  <a:pt x="510" y="393"/>
                  <a:pt x="510" y="393"/>
                  <a:pt x="510" y="393"/>
                </a:cubicBezTo>
                <a:cubicBezTo>
                  <a:pt x="511" y="391"/>
                  <a:pt x="511" y="391"/>
                  <a:pt x="511" y="391"/>
                </a:cubicBezTo>
                <a:cubicBezTo>
                  <a:pt x="511" y="390"/>
                  <a:pt x="527" y="360"/>
                  <a:pt x="531" y="329"/>
                </a:cubicBezTo>
                <a:cubicBezTo>
                  <a:pt x="532" y="327"/>
                  <a:pt x="532" y="327"/>
                  <a:pt x="532" y="327"/>
                </a:cubicBezTo>
                <a:cubicBezTo>
                  <a:pt x="517" y="324"/>
                  <a:pt x="517" y="324"/>
                  <a:pt x="517" y="324"/>
                </a:cubicBezTo>
                <a:cubicBezTo>
                  <a:pt x="516" y="326"/>
                  <a:pt x="516" y="326"/>
                  <a:pt x="516" y="326"/>
                </a:cubicBezTo>
                <a:cubicBezTo>
                  <a:pt x="516" y="326"/>
                  <a:pt x="514" y="334"/>
                  <a:pt x="513" y="339"/>
                </a:cubicBezTo>
                <a:cubicBezTo>
                  <a:pt x="512" y="339"/>
                  <a:pt x="510" y="338"/>
                  <a:pt x="507" y="337"/>
                </a:cubicBezTo>
                <a:cubicBezTo>
                  <a:pt x="508" y="330"/>
                  <a:pt x="509" y="324"/>
                  <a:pt x="509" y="324"/>
                </a:cubicBezTo>
                <a:cubicBezTo>
                  <a:pt x="510" y="322"/>
                  <a:pt x="510" y="322"/>
                  <a:pt x="510" y="322"/>
                </a:cubicBezTo>
                <a:cubicBezTo>
                  <a:pt x="510" y="322"/>
                  <a:pt x="502" y="321"/>
                  <a:pt x="499" y="320"/>
                </a:cubicBezTo>
                <a:cubicBezTo>
                  <a:pt x="500" y="318"/>
                  <a:pt x="500" y="314"/>
                  <a:pt x="501" y="311"/>
                </a:cubicBezTo>
                <a:cubicBezTo>
                  <a:pt x="510" y="312"/>
                  <a:pt x="530" y="314"/>
                  <a:pt x="533" y="315"/>
                </a:cubicBezTo>
                <a:cubicBezTo>
                  <a:pt x="535" y="315"/>
                  <a:pt x="535" y="315"/>
                  <a:pt x="535" y="315"/>
                </a:cubicBezTo>
                <a:cubicBezTo>
                  <a:pt x="535" y="313"/>
                  <a:pt x="535" y="313"/>
                  <a:pt x="535" y="313"/>
                </a:cubicBezTo>
                <a:cubicBezTo>
                  <a:pt x="535" y="313"/>
                  <a:pt x="542" y="280"/>
                  <a:pt x="536" y="249"/>
                </a:cubicBezTo>
                <a:cubicBezTo>
                  <a:pt x="536" y="247"/>
                  <a:pt x="536" y="247"/>
                  <a:pt x="536" y="247"/>
                </a:cubicBezTo>
                <a:cubicBezTo>
                  <a:pt x="521" y="248"/>
                  <a:pt x="521" y="248"/>
                  <a:pt x="521" y="248"/>
                </a:cubicBezTo>
                <a:cubicBezTo>
                  <a:pt x="521" y="250"/>
                  <a:pt x="521" y="250"/>
                  <a:pt x="521" y="250"/>
                </a:cubicBezTo>
                <a:cubicBezTo>
                  <a:pt x="521" y="251"/>
                  <a:pt x="522" y="259"/>
                  <a:pt x="522" y="264"/>
                </a:cubicBezTo>
                <a:cubicBezTo>
                  <a:pt x="521" y="264"/>
                  <a:pt x="519" y="264"/>
                  <a:pt x="515" y="264"/>
                </a:cubicBezTo>
                <a:cubicBezTo>
                  <a:pt x="515" y="257"/>
                  <a:pt x="514" y="251"/>
                  <a:pt x="514" y="251"/>
                </a:cubicBezTo>
                <a:cubicBezTo>
                  <a:pt x="514" y="249"/>
                  <a:pt x="514" y="249"/>
                  <a:pt x="514" y="249"/>
                </a:cubicBezTo>
                <a:cubicBezTo>
                  <a:pt x="514" y="249"/>
                  <a:pt x="506" y="250"/>
                  <a:pt x="503" y="250"/>
                </a:cubicBezTo>
                <a:cubicBezTo>
                  <a:pt x="503" y="248"/>
                  <a:pt x="502" y="244"/>
                  <a:pt x="502" y="241"/>
                </a:cubicBezTo>
                <a:cubicBezTo>
                  <a:pt x="513" y="239"/>
                  <a:pt x="531" y="236"/>
                  <a:pt x="534" y="236"/>
                </a:cubicBezTo>
                <a:cubicBezTo>
                  <a:pt x="536" y="236"/>
                  <a:pt x="536" y="236"/>
                  <a:pt x="536" y="236"/>
                </a:cubicBezTo>
                <a:cubicBezTo>
                  <a:pt x="536" y="233"/>
                  <a:pt x="536" y="233"/>
                  <a:pt x="536" y="233"/>
                </a:cubicBezTo>
                <a:cubicBezTo>
                  <a:pt x="536" y="233"/>
                  <a:pt x="532" y="200"/>
                  <a:pt x="518" y="172"/>
                </a:cubicBezTo>
                <a:cubicBezTo>
                  <a:pt x="517" y="170"/>
                  <a:pt x="517" y="170"/>
                  <a:pt x="517" y="170"/>
                </a:cubicBezTo>
                <a:cubicBezTo>
                  <a:pt x="503" y="176"/>
                  <a:pt x="503" y="176"/>
                  <a:pt x="503" y="176"/>
                </a:cubicBezTo>
                <a:cubicBezTo>
                  <a:pt x="504" y="178"/>
                  <a:pt x="504" y="178"/>
                  <a:pt x="504" y="178"/>
                </a:cubicBezTo>
                <a:cubicBezTo>
                  <a:pt x="504" y="178"/>
                  <a:pt x="507" y="185"/>
                  <a:pt x="509" y="191"/>
                </a:cubicBezTo>
                <a:cubicBezTo>
                  <a:pt x="508" y="191"/>
                  <a:pt x="506" y="192"/>
                  <a:pt x="503" y="193"/>
                </a:cubicBezTo>
                <a:cubicBezTo>
                  <a:pt x="500" y="186"/>
                  <a:pt x="498" y="181"/>
                  <a:pt x="497" y="180"/>
                </a:cubicBezTo>
                <a:cubicBezTo>
                  <a:pt x="496" y="178"/>
                  <a:pt x="496" y="178"/>
                  <a:pt x="496" y="178"/>
                </a:cubicBezTo>
                <a:cubicBezTo>
                  <a:pt x="496" y="178"/>
                  <a:pt x="489" y="182"/>
                  <a:pt x="487" y="183"/>
                </a:cubicBezTo>
                <a:cubicBezTo>
                  <a:pt x="486" y="181"/>
                  <a:pt x="484" y="177"/>
                  <a:pt x="483" y="174"/>
                </a:cubicBezTo>
                <a:cubicBezTo>
                  <a:pt x="491" y="170"/>
                  <a:pt x="509" y="161"/>
                  <a:pt x="511" y="160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2" y="157"/>
                  <a:pt x="512" y="157"/>
                  <a:pt x="512" y="157"/>
                </a:cubicBezTo>
                <a:cubicBezTo>
                  <a:pt x="512" y="156"/>
                  <a:pt x="499" y="126"/>
                  <a:pt x="477" y="103"/>
                </a:cubicBezTo>
                <a:cubicBezTo>
                  <a:pt x="475" y="101"/>
                  <a:pt x="475" y="101"/>
                  <a:pt x="475" y="101"/>
                </a:cubicBezTo>
                <a:cubicBezTo>
                  <a:pt x="464" y="111"/>
                  <a:pt x="464" y="111"/>
                  <a:pt x="464" y="111"/>
                </a:cubicBezTo>
                <a:cubicBezTo>
                  <a:pt x="465" y="113"/>
                  <a:pt x="465" y="113"/>
                  <a:pt x="465" y="113"/>
                </a:cubicBezTo>
                <a:cubicBezTo>
                  <a:pt x="465" y="113"/>
                  <a:pt x="470" y="119"/>
                  <a:pt x="474" y="124"/>
                </a:cubicBezTo>
                <a:cubicBezTo>
                  <a:pt x="472" y="124"/>
                  <a:pt x="471" y="126"/>
                  <a:pt x="468" y="127"/>
                </a:cubicBezTo>
                <a:cubicBezTo>
                  <a:pt x="464" y="122"/>
                  <a:pt x="460" y="117"/>
                  <a:pt x="459" y="117"/>
                </a:cubicBezTo>
                <a:cubicBezTo>
                  <a:pt x="458" y="115"/>
                  <a:pt x="458" y="115"/>
                  <a:pt x="458" y="115"/>
                </a:cubicBezTo>
                <a:cubicBezTo>
                  <a:pt x="458" y="115"/>
                  <a:pt x="452" y="121"/>
                  <a:pt x="450" y="123"/>
                </a:cubicBezTo>
                <a:cubicBezTo>
                  <a:pt x="448" y="121"/>
                  <a:pt x="446" y="118"/>
                  <a:pt x="444" y="116"/>
                </a:cubicBezTo>
                <a:cubicBezTo>
                  <a:pt x="452" y="108"/>
                  <a:pt x="465" y="96"/>
                  <a:pt x="467" y="94"/>
                </a:cubicBezTo>
                <a:cubicBezTo>
                  <a:pt x="468" y="92"/>
                  <a:pt x="468" y="92"/>
                  <a:pt x="468" y="92"/>
                </a:cubicBezTo>
                <a:cubicBezTo>
                  <a:pt x="467" y="91"/>
                  <a:pt x="467" y="91"/>
                  <a:pt x="467" y="91"/>
                </a:cubicBezTo>
                <a:cubicBezTo>
                  <a:pt x="467" y="91"/>
                  <a:pt x="447" y="65"/>
                  <a:pt x="419" y="49"/>
                </a:cubicBezTo>
                <a:cubicBezTo>
                  <a:pt x="417" y="48"/>
                  <a:pt x="417" y="48"/>
                  <a:pt x="417" y="48"/>
                </a:cubicBezTo>
                <a:cubicBezTo>
                  <a:pt x="409" y="60"/>
                  <a:pt x="409" y="60"/>
                  <a:pt x="409" y="60"/>
                </a:cubicBezTo>
                <a:cubicBezTo>
                  <a:pt x="410" y="61"/>
                  <a:pt x="410" y="61"/>
                  <a:pt x="410" y="61"/>
                </a:cubicBezTo>
                <a:cubicBezTo>
                  <a:pt x="411" y="62"/>
                  <a:pt x="417" y="66"/>
                  <a:pt x="422" y="70"/>
                </a:cubicBezTo>
                <a:cubicBezTo>
                  <a:pt x="421" y="71"/>
                  <a:pt x="419" y="72"/>
                  <a:pt x="417" y="75"/>
                </a:cubicBezTo>
                <a:cubicBezTo>
                  <a:pt x="412" y="71"/>
                  <a:pt x="407" y="67"/>
                  <a:pt x="406" y="67"/>
                </a:cubicBezTo>
                <a:cubicBezTo>
                  <a:pt x="404" y="66"/>
                  <a:pt x="404" y="66"/>
                  <a:pt x="404" y="66"/>
                </a:cubicBezTo>
                <a:cubicBezTo>
                  <a:pt x="404" y="66"/>
                  <a:pt x="400" y="73"/>
                  <a:pt x="399" y="75"/>
                </a:cubicBezTo>
                <a:cubicBezTo>
                  <a:pt x="397" y="74"/>
                  <a:pt x="393" y="72"/>
                  <a:pt x="391" y="70"/>
                </a:cubicBezTo>
                <a:cubicBezTo>
                  <a:pt x="396" y="61"/>
                  <a:pt x="405" y="45"/>
                  <a:pt x="407" y="43"/>
                </a:cubicBezTo>
                <a:cubicBezTo>
                  <a:pt x="408" y="41"/>
                  <a:pt x="408" y="41"/>
                  <a:pt x="408" y="41"/>
                </a:cubicBezTo>
                <a:cubicBezTo>
                  <a:pt x="406" y="40"/>
                  <a:pt x="406" y="40"/>
                  <a:pt x="406" y="40"/>
                </a:cubicBezTo>
                <a:cubicBezTo>
                  <a:pt x="406" y="40"/>
                  <a:pt x="379" y="22"/>
                  <a:pt x="348" y="14"/>
                </a:cubicBezTo>
                <a:cubicBezTo>
                  <a:pt x="346" y="14"/>
                  <a:pt x="346" y="14"/>
                  <a:pt x="346" y="14"/>
                </a:cubicBezTo>
                <a:cubicBezTo>
                  <a:pt x="341" y="28"/>
                  <a:pt x="341" y="28"/>
                  <a:pt x="341" y="28"/>
                </a:cubicBezTo>
                <a:cubicBezTo>
                  <a:pt x="343" y="29"/>
                  <a:pt x="343" y="29"/>
                  <a:pt x="343" y="29"/>
                </a:cubicBezTo>
                <a:cubicBezTo>
                  <a:pt x="343" y="29"/>
                  <a:pt x="351" y="32"/>
                  <a:pt x="356" y="33"/>
                </a:cubicBezTo>
                <a:cubicBezTo>
                  <a:pt x="356" y="35"/>
                  <a:pt x="355" y="37"/>
                  <a:pt x="354" y="40"/>
                </a:cubicBezTo>
                <a:cubicBezTo>
                  <a:pt x="347" y="37"/>
                  <a:pt x="341" y="36"/>
                  <a:pt x="341" y="36"/>
                </a:cubicBezTo>
                <a:cubicBezTo>
                  <a:pt x="338" y="35"/>
                  <a:pt x="338" y="35"/>
                  <a:pt x="338" y="35"/>
                </a:cubicBezTo>
                <a:cubicBezTo>
                  <a:pt x="338" y="35"/>
                  <a:pt x="337" y="43"/>
                  <a:pt x="336" y="46"/>
                </a:cubicBezTo>
                <a:cubicBezTo>
                  <a:pt x="334" y="45"/>
                  <a:pt x="330" y="43"/>
                  <a:pt x="327" y="43"/>
                </a:cubicBezTo>
                <a:cubicBezTo>
                  <a:pt x="329" y="32"/>
                  <a:pt x="333" y="15"/>
                  <a:pt x="334" y="12"/>
                </a:cubicBezTo>
                <a:cubicBezTo>
                  <a:pt x="335" y="10"/>
                  <a:pt x="335" y="10"/>
                  <a:pt x="335" y="10"/>
                </a:cubicBezTo>
                <a:cubicBezTo>
                  <a:pt x="333" y="9"/>
                  <a:pt x="333" y="9"/>
                  <a:pt x="333" y="9"/>
                </a:cubicBezTo>
                <a:cubicBezTo>
                  <a:pt x="333" y="9"/>
                  <a:pt x="301" y="0"/>
                  <a:pt x="269" y="2"/>
                </a:cubicBezTo>
                <a:cubicBezTo>
                  <a:pt x="267" y="2"/>
                  <a:pt x="267" y="2"/>
                  <a:pt x="267" y="2"/>
                </a:cubicBezTo>
                <a:cubicBezTo>
                  <a:pt x="267" y="17"/>
                  <a:pt x="267" y="17"/>
                  <a:pt x="267" y="17"/>
                </a:cubicBezTo>
                <a:cubicBezTo>
                  <a:pt x="269" y="17"/>
                  <a:pt x="269" y="17"/>
                  <a:pt x="269" y="17"/>
                </a:cubicBezTo>
                <a:cubicBezTo>
                  <a:pt x="270" y="17"/>
                  <a:pt x="278" y="18"/>
                  <a:pt x="283" y="18"/>
                </a:cubicBezTo>
                <a:cubicBezTo>
                  <a:pt x="283" y="19"/>
                  <a:pt x="283" y="21"/>
                  <a:pt x="283" y="25"/>
                </a:cubicBezTo>
                <a:cubicBezTo>
                  <a:pt x="276" y="24"/>
                  <a:pt x="269" y="25"/>
                  <a:pt x="269" y="25"/>
                </a:cubicBezTo>
                <a:cubicBezTo>
                  <a:pt x="267" y="25"/>
                  <a:pt x="267" y="25"/>
                  <a:pt x="267" y="25"/>
                </a:cubicBezTo>
                <a:cubicBezTo>
                  <a:pt x="267" y="25"/>
                  <a:pt x="267" y="33"/>
                  <a:pt x="267" y="36"/>
                </a:cubicBezTo>
                <a:cubicBezTo>
                  <a:pt x="265" y="35"/>
                  <a:pt x="261" y="35"/>
                  <a:pt x="258" y="35"/>
                </a:cubicBezTo>
                <a:cubicBezTo>
                  <a:pt x="257" y="26"/>
                  <a:pt x="255" y="8"/>
                  <a:pt x="255" y="4"/>
                </a:cubicBezTo>
                <a:cubicBezTo>
                  <a:pt x="255" y="4"/>
                  <a:pt x="255" y="2"/>
                  <a:pt x="255" y="2"/>
                </a:cubicBezTo>
                <a:cubicBezTo>
                  <a:pt x="253" y="2"/>
                  <a:pt x="253" y="2"/>
                  <a:pt x="253" y="2"/>
                </a:cubicBezTo>
                <a:cubicBezTo>
                  <a:pt x="253" y="2"/>
                  <a:pt x="220" y="3"/>
                  <a:pt x="190" y="14"/>
                </a:cubicBezTo>
                <a:cubicBezTo>
                  <a:pt x="188" y="15"/>
                  <a:pt x="188" y="15"/>
                  <a:pt x="188" y="15"/>
                </a:cubicBezTo>
                <a:cubicBezTo>
                  <a:pt x="192" y="29"/>
                  <a:pt x="192" y="29"/>
                  <a:pt x="192" y="29"/>
                </a:cubicBezTo>
                <a:cubicBezTo>
                  <a:pt x="194" y="29"/>
                  <a:pt x="194" y="29"/>
                  <a:pt x="194" y="29"/>
                </a:cubicBezTo>
                <a:cubicBezTo>
                  <a:pt x="195" y="29"/>
                  <a:pt x="202" y="27"/>
                  <a:pt x="208" y="25"/>
                </a:cubicBezTo>
                <a:cubicBezTo>
                  <a:pt x="208" y="26"/>
                  <a:pt x="208" y="28"/>
                  <a:pt x="209" y="32"/>
                </a:cubicBezTo>
                <a:cubicBezTo>
                  <a:pt x="203" y="34"/>
                  <a:pt x="197" y="36"/>
                  <a:pt x="196" y="36"/>
                </a:cubicBezTo>
                <a:cubicBezTo>
                  <a:pt x="194" y="36"/>
                  <a:pt x="194" y="36"/>
                  <a:pt x="194" y="36"/>
                </a:cubicBezTo>
                <a:cubicBezTo>
                  <a:pt x="194" y="36"/>
                  <a:pt x="197" y="44"/>
                  <a:pt x="198" y="47"/>
                </a:cubicBezTo>
                <a:cubicBezTo>
                  <a:pt x="196" y="47"/>
                  <a:pt x="192" y="48"/>
                  <a:pt x="189" y="49"/>
                </a:cubicBezTo>
                <a:cubicBezTo>
                  <a:pt x="185" y="41"/>
                  <a:pt x="178" y="23"/>
                  <a:pt x="177" y="21"/>
                </a:cubicBezTo>
                <a:cubicBezTo>
                  <a:pt x="176" y="18"/>
                  <a:pt x="176" y="18"/>
                  <a:pt x="176" y="18"/>
                </a:cubicBezTo>
                <a:cubicBezTo>
                  <a:pt x="174" y="19"/>
                  <a:pt x="174" y="19"/>
                  <a:pt x="174" y="19"/>
                </a:cubicBezTo>
                <a:cubicBezTo>
                  <a:pt x="174" y="19"/>
                  <a:pt x="142" y="30"/>
                  <a:pt x="117" y="50"/>
                </a:cubicBezTo>
                <a:cubicBezTo>
                  <a:pt x="116" y="52"/>
                  <a:pt x="116" y="52"/>
                  <a:pt x="116" y="52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3"/>
                  <a:pt x="126" y="63"/>
                  <a:pt x="126" y="63"/>
                </a:cubicBezTo>
                <a:cubicBezTo>
                  <a:pt x="126" y="63"/>
                  <a:pt x="133" y="58"/>
                  <a:pt x="138" y="55"/>
                </a:cubicBezTo>
                <a:cubicBezTo>
                  <a:pt x="138" y="56"/>
                  <a:pt x="139" y="58"/>
                  <a:pt x="141" y="61"/>
                </a:cubicBezTo>
                <a:cubicBezTo>
                  <a:pt x="135" y="65"/>
                  <a:pt x="130" y="69"/>
                  <a:pt x="130" y="69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8" y="70"/>
                  <a:pt x="133" y="76"/>
                  <a:pt x="135" y="79"/>
                </a:cubicBezTo>
                <a:cubicBezTo>
                  <a:pt x="133" y="80"/>
                  <a:pt x="130" y="82"/>
                  <a:pt x="127" y="84"/>
                </a:cubicBezTo>
                <a:cubicBezTo>
                  <a:pt x="120" y="76"/>
                  <a:pt x="109" y="62"/>
                  <a:pt x="108" y="60"/>
                </a:cubicBezTo>
                <a:cubicBezTo>
                  <a:pt x="106" y="58"/>
                  <a:pt x="106" y="58"/>
                  <a:pt x="106" y="58"/>
                </a:cubicBezTo>
                <a:cubicBezTo>
                  <a:pt x="105" y="59"/>
                  <a:pt x="105" y="59"/>
                  <a:pt x="105" y="59"/>
                </a:cubicBezTo>
                <a:cubicBezTo>
                  <a:pt x="104" y="59"/>
                  <a:pt x="78" y="79"/>
                  <a:pt x="60" y="105"/>
                </a:cubicBezTo>
                <a:cubicBezTo>
                  <a:pt x="59" y="107"/>
                  <a:pt x="59" y="107"/>
                  <a:pt x="59" y="107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5"/>
                  <a:pt x="72" y="115"/>
                  <a:pt x="72" y="115"/>
                </a:cubicBezTo>
                <a:cubicBezTo>
                  <a:pt x="72" y="114"/>
                  <a:pt x="77" y="108"/>
                  <a:pt x="81" y="104"/>
                </a:cubicBezTo>
                <a:cubicBezTo>
                  <a:pt x="82" y="105"/>
                  <a:pt x="83" y="106"/>
                  <a:pt x="86" y="108"/>
                </a:cubicBezTo>
                <a:cubicBezTo>
                  <a:pt x="81" y="114"/>
                  <a:pt x="78" y="119"/>
                  <a:pt x="77" y="119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76" y="121"/>
                  <a:pt x="83" y="126"/>
                  <a:pt x="85" y="127"/>
                </a:cubicBezTo>
                <a:cubicBezTo>
                  <a:pt x="84" y="129"/>
                  <a:pt x="81" y="132"/>
                  <a:pt x="79" y="135"/>
                </a:cubicBezTo>
                <a:cubicBezTo>
                  <a:pt x="70" y="129"/>
                  <a:pt x="55" y="119"/>
                  <a:pt x="53" y="117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50" y="117"/>
                  <a:pt x="30" y="143"/>
                  <a:pt x="20" y="174"/>
                </a:cubicBezTo>
                <a:cubicBezTo>
                  <a:pt x="19" y="175"/>
                  <a:pt x="19" y="175"/>
                  <a:pt x="19" y="175"/>
                </a:cubicBezTo>
                <a:cubicBezTo>
                  <a:pt x="33" y="181"/>
                  <a:pt x="33" y="181"/>
                  <a:pt x="33" y="181"/>
                </a:cubicBezTo>
                <a:cubicBezTo>
                  <a:pt x="34" y="179"/>
                  <a:pt x="34" y="179"/>
                  <a:pt x="34" y="179"/>
                </a:cubicBezTo>
                <a:cubicBezTo>
                  <a:pt x="34" y="179"/>
                  <a:pt x="38" y="172"/>
                  <a:pt x="40" y="167"/>
                </a:cubicBezTo>
                <a:cubicBezTo>
                  <a:pt x="41" y="167"/>
                  <a:pt x="43" y="168"/>
                  <a:pt x="46" y="170"/>
                </a:cubicBezTo>
                <a:cubicBezTo>
                  <a:pt x="43" y="176"/>
                  <a:pt x="41" y="182"/>
                  <a:pt x="41" y="182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184"/>
                  <a:pt x="47" y="187"/>
                  <a:pt x="50" y="188"/>
                </a:cubicBezTo>
                <a:cubicBezTo>
                  <a:pt x="49" y="190"/>
                  <a:pt x="48" y="194"/>
                  <a:pt x="46" y="197"/>
                </a:cubicBezTo>
                <a:cubicBezTo>
                  <a:pt x="38" y="194"/>
                  <a:pt x="19" y="189"/>
                  <a:pt x="17" y="188"/>
                </a:cubicBezTo>
                <a:cubicBezTo>
                  <a:pt x="15" y="187"/>
                  <a:pt x="15" y="187"/>
                  <a:pt x="15" y="187"/>
                </a:cubicBezTo>
                <a:cubicBezTo>
                  <a:pt x="14" y="189"/>
                  <a:pt x="14" y="189"/>
                  <a:pt x="14" y="189"/>
                </a:cubicBezTo>
                <a:cubicBezTo>
                  <a:pt x="14" y="189"/>
                  <a:pt x="3" y="221"/>
                  <a:pt x="3" y="253"/>
                </a:cubicBezTo>
                <a:cubicBezTo>
                  <a:pt x="3" y="255"/>
                  <a:pt x="3" y="255"/>
                  <a:pt x="3" y="255"/>
                </a:cubicBezTo>
                <a:cubicBezTo>
                  <a:pt x="18" y="256"/>
                  <a:pt x="18" y="256"/>
                  <a:pt x="18" y="256"/>
                </a:cubicBezTo>
                <a:cubicBezTo>
                  <a:pt x="18" y="254"/>
                  <a:pt x="18" y="254"/>
                  <a:pt x="18" y="254"/>
                </a:cubicBezTo>
                <a:cubicBezTo>
                  <a:pt x="18" y="254"/>
                  <a:pt x="19" y="246"/>
                  <a:pt x="20" y="240"/>
                </a:cubicBezTo>
                <a:cubicBezTo>
                  <a:pt x="21" y="240"/>
                  <a:pt x="23" y="240"/>
                  <a:pt x="26" y="241"/>
                </a:cubicBezTo>
                <a:cubicBezTo>
                  <a:pt x="26" y="248"/>
                  <a:pt x="25" y="254"/>
                  <a:pt x="25" y="255"/>
                </a:cubicBezTo>
                <a:cubicBezTo>
                  <a:pt x="25" y="257"/>
                  <a:pt x="25" y="257"/>
                  <a:pt x="25" y="257"/>
                </a:cubicBezTo>
                <a:cubicBezTo>
                  <a:pt x="25" y="257"/>
                  <a:pt x="33" y="257"/>
                  <a:pt x="36" y="257"/>
                </a:cubicBezTo>
                <a:cubicBezTo>
                  <a:pt x="36" y="259"/>
                  <a:pt x="36" y="263"/>
                  <a:pt x="36" y="266"/>
                </a:cubicBezTo>
                <a:cubicBezTo>
                  <a:pt x="25" y="266"/>
                  <a:pt x="7" y="266"/>
                  <a:pt x="4" y="266"/>
                </a:cubicBezTo>
                <a:cubicBezTo>
                  <a:pt x="2" y="266"/>
                  <a:pt x="2" y="266"/>
                  <a:pt x="2" y="266"/>
                </a:cubicBezTo>
                <a:cubicBezTo>
                  <a:pt x="2" y="268"/>
                  <a:pt x="2" y="268"/>
                  <a:pt x="2" y="268"/>
                </a:cubicBezTo>
                <a:cubicBezTo>
                  <a:pt x="2" y="269"/>
                  <a:pt x="0" y="301"/>
                  <a:pt x="9" y="332"/>
                </a:cubicBezTo>
                <a:cubicBezTo>
                  <a:pt x="10" y="334"/>
                  <a:pt x="10" y="334"/>
                  <a:pt x="10" y="334"/>
                </a:cubicBezTo>
                <a:cubicBezTo>
                  <a:pt x="24" y="330"/>
                  <a:pt x="24" y="330"/>
                  <a:pt x="24" y="330"/>
                </a:cubicBezTo>
                <a:cubicBezTo>
                  <a:pt x="24" y="328"/>
                  <a:pt x="24" y="328"/>
                  <a:pt x="24" y="328"/>
                </a:cubicBezTo>
                <a:cubicBezTo>
                  <a:pt x="24" y="328"/>
                  <a:pt x="23" y="320"/>
                  <a:pt x="22" y="315"/>
                </a:cubicBezTo>
                <a:cubicBezTo>
                  <a:pt x="23" y="315"/>
                  <a:pt x="25" y="314"/>
                  <a:pt x="28" y="314"/>
                </a:cubicBezTo>
                <a:cubicBezTo>
                  <a:pt x="30" y="321"/>
                  <a:pt x="31" y="327"/>
                  <a:pt x="31" y="327"/>
                </a:cubicBezTo>
                <a:cubicBezTo>
                  <a:pt x="32" y="329"/>
                  <a:pt x="32" y="329"/>
                  <a:pt x="32" y="329"/>
                </a:cubicBezTo>
                <a:cubicBezTo>
                  <a:pt x="32" y="329"/>
                  <a:pt x="39" y="327"/>
                  <a:pt x="42" y="326"/>
                </a:cubicBezTo>
                <a:cubicBezTo>
                  <a:pt x="43" y="329"/>
                  <a:pt x="44" y="332"/>
                  <a:pt x="44" y="335"/>
                </a:cubicBezTo>
                <a:cubicBezTo>
                  <a:pt x="35" y="338"/>
                  <a:pt x="17" y="344"/>
                  <a:pt x="14" y="345"/>
                </a:cubicBezTo>
                <a:cubicBezTo>
                  <a:pt x="12" y="345"/>
                  <a:pt x="12" y="345"/>
                  <a:pt x="12" y="345"/>
                </a:cubicBezTo>
                <a:cubicBezTo>
                  <a:pt x="12" y="348"/>
                  <a:pt x="12" y="348"/>
                  <a:pt x="12" y="348"/>
                </a:cubicBezTo>
                <a:cubicBezTo>
                  <a:pt x="13" y="348"/>
                  <a:pt x="21" y="380"/>
                  <a:pt x="39" y="406"/>
                </a:cubicBezTo>
                <a:cubicBezTo>
                  <a:pt x="40" y="408"/>
                  <a:pt x="40" y="408"/>
                  <a:pt x="40" y="408"/>
                </a:cubicBezTo>
                <a:cubicBezTo>
                  <a:pt x="53" y="400"/>
                  <a:pt x="53" y="400"/>
                  <a:pt x="53" y="400"/>
                </a:cubicBezTo>
                <a:cubicBezTo>
                  <a:pt x="52" y="398"/>
                  <a:pt x="52" y="398"/>
                  <a:pt x="52" y="398"/>
                </a:cubicBezTo>
                <a:cubicBezTo>
                  <a:pt x="52" y="398"/>
                  <a:pt x="49" y="391"/>
                  <a:pt x="46" y="386"/>
                </a:cubicBezTo>
                <a:cubicBezTo>
                  <a:pt x="47" y="386"/>
                  <a:pt x="49" y="385"/>
                  <a:pt x="52" y="383"/>
                </a:cubicBezTo>
                <a:cubicBezTo>
                  <a:pt x="55" y="389"/>
                  <a:pt x="58" y="395"/>
                  <a:pt x="59" y="395"/>
                </a:cubicBezTo>
                <a:cubicBezTo>
                  <a:pt x="60" y="397"/>
                  <a:pt x="60" y="397"/>
                  <a:pt x="60" y="397"/>
                </a:cubicBezTo>
                <a:cubicBezTo>
                  <a:pt x="60" y="397"/>
                  <a:pt x="66" y="392"/>
                  <a:pt x="69" y="390"/>
                </a:cubicBezTo>
                <a:cubicBezTo>
                  <a:pt x="70" y="393"/>
                  <a:pt x="72" y="396"/>
                  <a:pt x="74" y="399"/>
                </a:cubicBezTo>
                <a:cubicBezTo>
                  <a:pt x="66" y="404"/>
                  <a:pt x="51" y="416"/>
                  <a:pt x="48" y="417"/>
                </a:cubicBezTo>
                <a:cubicBezTo>
                  <a:pt x="46" y="418"/>
                  <a:pt x="46" y="418"/>
                  <a:pt x="46" y="418"/>
                </a:cubicBezTo>
                <a:cubicBezTo>
                  <a:pt x="47" y="420"/>
                  <a:pt x="47" y="420"/>
                  <a:pt x="47" y="420"/>
                </a:cubicBezTo>
                <a:cubicBezTo>
                  <a:pt x="48" y="420"/>
                  <a:pt x="65" y="448"/>
                  <a:pt x="90" y="468"/>
                </a:cubicBezTo>
                <a:cubicBezTo>
                  <a:pt x="92" y="470"/>
                  <a:pt x="92" y="470"/>
                  <a:pt x="92" y="470"/>
                </a:cubicBezTo>
                <a:cubicBezTo>
                  <a:pt x="102" y="459"/>
                  <a:pt x="102" y="459"/>
                  <a:pt x="102" y="459"/>
                </a:cubicBezTo>
                <a:cubicBezTo>
                  <a:pt x="100" y="457"/>
                  <a:pt x="100" y="457"/>
                  <a:pt x="100" y="457"/>
                </a:cubicBezTo>
                <a:cubicBezTo>
                  <a:pt x="100" y="457"/>
                  <a:pt x="95" y="451"/>
                  <a:pt x="90" y="447"/>
                </a:cubicBezTo>
                <a:cubicBezTo>
                  <a:pt x="91" y="447"/>
                  <a:pt x="93" y="445"/>
                  <a:pt x="95" y="443"/>
                </a:cubicBezTo>
                <a:cubicBezTo>
                  <a:pt x="100" y="448"/>
                  <a:pt x="105" y="452"/>
                  <a:pt x="105" y="452"/>
                </a:cubicBezTo>
                <a:cubicBezTo>
                  <a:pt x="107" y="453"/>
                  <a:pt x="107" y="453"/>
                  <a:pt x="107" y="453"/>
                </a:cubicBezTo>
                <a:cubicBezTo>
                  <a:pt x="107" y="453"/>
                  <a:pt x="112" y="447"/>
                  <a:pt x="114" y="445"/>
                </a:cubicBezTo>
                <a:cubicBezTo>
                  <a:pt x="116" y="447"/>
                  <a:pt x="119" y="449"/>
                  <a:pt x="121" y="451"/>
                </a:cubicBezTo>
                <a:cubicBezTo>
                  <a:pt x="114" y="460"/>
                  <a:pt x="104" y="474"/>
                  <a:pt x="102" y="476"/>
                </a:cubicBezTo>
                <a:cubicBezTo>
                  <a:pt x="100" y="477"/>
                  <a:pt x="100" y="477"/>
                  <a:pt x="100" y="477"/>
                </a:cubicBezTo>
                <a:cubicBezTo>
                  <a:pt x="102" y="479"/>
                  <a:pt x="102" y="479"/>
                  <a:pt x="102" y="479"/>
                </a:cubicBezTo>
                <a:cubicBezTo>
                  <a:pt x="102" y="479"/>
                  <a:pt x="127" y="501"/>
                  <a:pt x="156" y="513"/>
                </a:cubicBezTo>
                <a:cubicBezTo>
                  <a:pt x="158" y="514"/>
                  <a:pt x="158" y="514"/>
                  <a:pt x="158" y="514"/>
                </a:cubicBezTo>
                <a:cubicBezTo>
                  <a:pt x="165" y="500"/>
                  <a:pt x="165" y="500"/>
                  <a:pt x="165" y="500"/>
                </a:cubicBezTo>
                <a:cubicBezTo>
                  <a:pt x="163" y="499"/>
                  <a:pt x="163" y="499"/>
                  <a:pt x="163" y="499"/>
                </a:cubicBezTo>
                <a:cubicBezTo>
                  <a:pt x="163" y="499"/>
                  <a:pt x="156" y="495"/>
                  <a:pt x="151" y="493"/>
                </a:cubicBezTo>
                <a:cubicBezTo>
                  <a:pt x="151" y="492"/>
                  <a:pt x="153" y="490"/>
                  <a:pt x="154" y="487"/>
                </a:cubicBezTo>
                <a:cubicBezTo>
                  <a:pt x="160" y="490"/>
                  <a:pt x="166" y="493"/>
                  <a:pt x="166" y="493"/>
                </a:cubicBezTo>
                <a:cubicBezTo>
                  <a:pt x="168" y="494"/>
                  <a:pt x="168" y="494"/>
                  <a:pt x="168" y="494"/>
                </a:cubicBezTo>
                <a:cubicBezTo>
                  <a:pt x="168" y="494"/>
                  <a:pt x="172" y="487"/>
                  <a:pt x="173" y="484"/>
                </a:cubicBezTo>
                <a:cubicBezTo>
                  <a:pt x="175" y="485"/>
                  <a:pt x="178" y="487"/>
                  <a:pt x="181" y="488"/>
                </a:cubicBezTo>
                <a:cubicBezTo>
                  <a:pt x="178" y="494"/>
                  <a:pt x="170" y="513"/>
                  <a:pt x="169" y="516"/>
                </a:cubicBezTo>
                <a:cubicBezTo>
                  <a:pt x="168" y="518"/>
                  <a:pt x="168" y="518"/>
                  <a:pt x="168" y="518"/>
                </a:cubicBezTo>
                <a:cubicBezTo>
                  <a:pt x="170" y="519"/>
                  <a:pt x="170" y="519"/>
                  <a:pt x="170" y="519"/>
                </a:cubicBezTo>
                <a:cubicBezTo>
                  <a:pt x="170" y="519"/>
                  <a:pt x="199" y="532"/>
                  <a:pt x="231" y="535"/>
                </a:cubicBezTo>
                <a:cubicBezTo>
                  <a:pt x="233" y="535"/>
                  <a:pt x="233" y="535"/>
                  <a:pt x="233" y="535"/>
                </a:cubicBezTo>
                <a:cubicBezTo>
                  <a:pt x="236" y="520"/>
                  <a:pt x="236" y="520"/>
                  <a:pt x="236" y="520"/>
                </a:cubicBezTo>
                <a:cubicBezTo>
                  <a:pt x="234" y="520"/>
                  <a:pt x="234" y="520"/>
                  <a:pt x="234" y="520"/>
                </a:cubicBezTo>
                <a:cubicBezTo>
                  <a:pt x="233" y="519"/>
                  <a:pt x="225" y="518"/>
                  <a:pt x="220" y="517"/>
                </a:cubicBezTo>
                <a:cubicBezTo>
                  <a:pt x="220" y="516"/>
                  <a:pt x="221" y="514"/>
                  <a:pt x="221" y="511"/>
                </a:cubicBezTo>
                <a:cubicBezTo>
                  <a:pt x="228" y="512"/>
                  <a:pt x="234" y="512"/>
                  <a:pt x="235" y="512"/>
                </a:cubicBezTo>
                <a:cubicBezTo>
                  <a:pt x="237" y="513"/>
                  <a:pt x="237" y="513"/>
                  <a:pt x="237" y="513"/>
                </a:cubicBezTo>
                <a:cubicBezTo>
                  <a:pt x="237" y="513"/>
                  <a:pt x="238" y="505"/>
                  <a:pt x="238" y="502"/>
                </a:cubicBezTo>
                <a:cubicBezTo>
                  <a:pt x="240" y="502"/>
                  <a:pt x="244" y="503"/>
                  <a:pt x="247" y="503"/>
                </a:cubicBezTo>
                <a:cubicBezTo>
                  <a:pt x="247" y="514"/>
                  <a:pt x="245" y="532"/>
                  <a:pt x="245" y="535"/>
                </a:cubicBezTo>
                <a:cubicBezTo>
                  <a:pt x="244" y="537"/>
                  <a:pt x="244" y="537"/>
                  <a:pt x="244" y="537"/>
                </a:cubicBezTo>
                <a:cubicBezTo>
                  <a:pt x="246" y="537"/>
                  <a:pt x="246" y="537"/>
                  <a:pt x="246" y="537"/>
                </a:cubicBezTo>
                <a:cubicBezTo>
                  <a:pt x="247" y="537"/>
                  <a:pt x="279" y="542"/>
                  <a:pt x="310" y="536"/>
                </a:cubicBezTo>
                <a:cubicBezTo>
                  <a:pt x="310" y="536"/>
                  <a:pt x="310" y="536"/>
                  <a:pt x="310" y="536"/>
                </a:cubicBezTo>
                <a:close/>
                <a:moveTo>
                  <a:pt x="400" y="500"/>
                </a:moveTo>
                <a:cubicBezTo>
                  <a:pt x="396" y="493"/>
                  <a:pt x="385" y="474"/>
                  <a:pt x="385" y="473"/>
                </a:cubicBezTo>
                <a:cubicBezTo>
                  <a:pt x="384" y="471"/>
                  <a:pt x="384" y="471"/>
                  <a:pt x="384" y="471"/>
                </a:cubicBezTo>
                <a:cubicBezTo>
                  <a:pt x="382" y="472"/>
                  <a:pt x="382" y="472"/>
                  <a:pt x="382" y="472"/>
                </a:cubicBezTo>
                <a:cubicBezTo>
                  <a:pt x="378" y="474"/>
                  <a:pt x="370" y="478"/>
                  <a:pt x="370" y="478"/>
                </a:cubicBezTo>
                <a:cubicBezTo>
                  <a:pt x="367" y="479"/>
                  <a:pt x="367" y="479"/>
                  <a:pt x="367" y="479"/>
                </a:cubicBezTo>
                <a:cubicBezTo>
                  <a:pt x="367" y="479"/>
                  <a:pt x="371" y="486"/>
                  <a:pt x="373" y="488"/>
                </a:cubicBezTo>
                <a:cubicBezTo>
                  <a:pt x="371" y="489"/>
                  <a:pt x="367" y="491"/>
                  <a:pt x="363" y="493"/>
                </a:cubicBezTo>
                <a:cubicBezTo>
                  <a:pt x="362" y="489"/>
                  <a:pt x="359" y="483"/>
                  <a:pt x="359" y="483"/>
                </a:cubicBezTo>
                <a:cubicBezTo>
                  <a:pt x="358" y="484"/>
                  <a:pt x="358" y="484"/>
                  <a:pt x="358" y="484"/>
                </a:cubicBezTo>
                <a:cubicBezTo>
                  <a:pt x="357" y="484"/>
                  <a:pt x="350" y="485"/>
                  <a:pt x="346" y="487"/>
                </a:cubicBezTo>
                <a:cubicBezTo>
                  <a:pt x="345" y="485"/>
                  <a:pt x="344" y="483"/>
                  <a:pt x="344" y="481"/>
                </a:cubicBezTo>
                <a:cubicBezTo>
                  <a:pt x="350" y="478"/>
                  <a:pt x="370" y="471"/>
                  <a:pt x="388" y="460"/>
                </a:cubicBezTo>
                <a:cubicBezTo>
                  <a:pt x="390" y="463"/>
                  <a:pt x="406" y="488"/>
                  <a:pt x="406" y="488"/>
                </a:cubicBezTo>
                <a:cubicBezTo>
                  <a:pt x="407" y="487"/>
                  <a:pt x="407" y="487"/>
                  <a:pt x="407" y="487"/>
                </a:cubicBezTo>
                <a:cubicBezTo>
                  <a:pt x="414" y="484"/>
                  <a:pt x="421" y="479"/>
                  <a:pt x="421" y="478"/>
                </a:cubicBezTo>
                <a:cubicBezTo>
                  <a:pt x="422" y="477"/>
                  <a:pt x="422" y="477"/>
                  <a:pt x="422" y="477"/>
                </a:cubicBezTo>
                <a:cubicBezTo>
                  <a:pt x="422" y="477"/>
                  <a:pt x="418" y="470"/>
                  <a:pt x="416" y="468"/>
                </a:cubicBezTo>
                <a:cubicBezTo>
                  <a:pt x="418" y="466"/>
                  <a:pt x="421" y="464"/>
                  <a:pt x="423" y="462"/>
                </a:cubicBezTo>
                <a:cubicBezTo>
                  <a:pt x="426" y="465"/>
                  <a:pt x="430" y="471"/>
                  <a:pt x="430" y="471"/>
                </a:cubicBezTo>
                <a:cubicBezTo>
                  <a:pt x="432" y="469"/>
                  <a:pt x="432" y="469"/>
                  <a:pt x="432" y="469"/>
                </a:cubicBezTo>
                <a:cubicBezTo>
                  <a:pt x="434" y="466"/>
                  <a:pt x="440" y="462"/>
                  <a:pt x="442" y="460"/>
                </a:cubicBezTo>
                <a:cubicBezTo>
                  <a:pt x="444" y="461"/>
                  <a:pt x="446" y="463"/>
                  <a:pt x="447" y="465"/>
                </a:cubicBezTo>
                <a:cubicBezTo>
                  <a:pt x="429" y="484"/>
                  <a:pt x="407" y="497"/>
                  <a:pt x="400" y="500"/>
                </a:cubicBezTo>
                <a:cubicBezTo>
                  <a:pt x="400" y="500"/>
                  <a:pt x="400" y="500"/>
                  <a:pt x="400" y="500"/>
                </a:cubicBezTo>
                <a:close/>
                <a:moveTo>
                  <a:pt x="265" y="523"/>
                </a:moveTo>
                <a:cubicBezTo>
                  <a:pt x="265" y="520"/>
                  <a:pt x="266" y="489"/>
                  <a:pt x="266" y="489"/>
                </a:cubicBezTo>
                <a:cubicBezTo>
                  <a:pt x="264" y="489"/>
                  <a:pt x="264" y="489"/>
                  <a:pt x="264" y="489"/>
                </a:cubicBezTo>
                <a:cubicBezTo>
                  <a:pt x="239" y="489"/>
                  <a:pt x="213" y="481"/>
                  <a:pt x="213" y="480"/>
                </a:cubicBezTo>
                <a:cubicBezTo>
                  <a:pt x="210" y="480"/>
                  <a:pt x="210" y="480"/>
                  <a:pt x="210" y="480"/>
                </a:cubicBezTo>
                <a:cubicBezTo>
                  <a:pt x="207" y="495"/>
                  <a:pt x="207" y="495"/>
                  <a:pt x="207" y="495"/>
                </a:cubicBezTo>
                <a:cubicBezTo>
                  <a:pt x="209" y="495"/>
                  <a:pt x="209" y="495"/>
                  <a:pt x="209" y="495"/>
                </a:cubicBezTo>
                <a:cubicBezTo>
                  <a:pt x="212" y="496"/>
                  <a:pt x="217" y="498"/>
                  <a:pt x="220" y="499"/>
                </a:cubicBezTo>
                <a:cubicBezTo>
                  <a:pt x="219" y="500"/>
                  <a:pt x="219" y="502"/>
                  <a:pt x="218" y="506"/>
                </a:cubicBezTo>
                <a:cubicBezTo>
                  <a:pt x="214" y="505"/>
                  <a:pt x="210" y="504"/>
                  <a:pt x="207" y="503"/>
                </a:cubicBezTo>
                <a:cubicBezTo>
                  <a:pt x="205" y="502"/>
                  <a:pt x="205" y="502"/>
                  <a:pt x="205" y="502"/>
                </a:cubicBezTo>
                <a:cubicBezTo>
                  <a:pt x="205" y="502"/>
                  <a:pt x="203" y="511"/>
                  <a:pt x="202" y="514"/>
                </a:cubicBezTo>
                <a:cubicBezTo>
                  <a:pt x="199" y="513"/>
                  <a:pt x="195" y="512"/>
                  <a:pt x="191" y="510"/>
                </a:cubicBezTo>
                <a:cubicBezTo>
                  <a:pt x="192" y="507"/>
                  <a:pt x="203" y="479"/>
                  <a:pt x="203" y="479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177" y="470"/>
                  <a:pt x="155" y="456"/>
                  <a:pt x="155" y="456"/>
                </a:cubicBezTo>
                <a:cubicBezTo>
                  <a:pt x="153" y="454"/>
                  <a:pt x="153" y="454"/>
                  <a:pt x="153" y="454"/>
                </a:cubicBezTo>
                <a:cubicBezTo>
                  <a:pt x="145" y="467"/>
                  <a:pt x="145" y="467"/>
                  <a:pt x="145" y="467"/>
                </a:cubicBezTo>
                <a:cubicBezTo>
                  <a:pt x="147" y="469"/>
                  <a:pt x="147" y="469"/>
                  <a:pt x="147" y="469"/>
                </a:cubicBezTo>
                <a:cubicBezTo>
                  <a:pt x="149" y="470"/>
                  <a:pt x="154" y="473"/>
                  <a:pt x="156" y="475"/>
                </a:cubicBezTo>
                <a:cubicBezTo>
                  <a:pt x="156" y="476"/>
                  <a:pt x="154" y="478"/>
                  <a:pt x="153" y="481"/>
                </a:cubicBezTo>
                <a:cubicBezTo>
                  <a:pt x="149" y="479"/>
                  <a:pt x="145" y="477"/>
                  <a:pt x="143" y="476"/>
                </a:cubicBezTo>
                <a:cubicBezTo>
                  <a:pt x="141" y="474"/>
                  <a:pt x="141" y="474"/>
                  <a:pt x="141" y="474"/>
                </a:cubicBezTo>
                <a:cubicBezTo>
                  <a:pt x="141" y="474"/>
                  <a:pt x="136" y="482"/>
                  <a:pt x="135" y="484"/>
                </a:cubicBezTo>
                <a:cubicBezTo>
                  <a:pt x="132" y="483"/>
                  <a:pt x="129" y="480"/>
                  <a:pt x="125" y="477"/>
                </a:cubicBezTo>
                <a:cubicBezTo>
                  <a:pt x="127" y="474"/>
                  <a:pt x="145" y="450"/>
                  <a:pt x="145" y="450"/>
                </a:cubicBezTo>
                <a:cubicBezTo>
                  <a:pt x="143" y="448"/>
                  <a:pt x="143" y="448"/>
                  <a:pt x="143" y="448"/>
                </a:cubicBezTo>
                <a:cubicBezTo>
                  <a:pt x="123" y="435"/>
                  <a:pt x="105" y="413"/>
                  <a:pt x="104" y="413"/>
                </a:cubicBezTo>
                <a:cubicBezTo>
                  <a:pt x="103" y="411"/>
                  <a:pt x="103" y="411"/>
                  <a:pt x="103" y="411"/>
                </a:cubicBezTo>
                <a:cubicBezTo>
                  <a:pt x="92" y="422"/>
                  <a:pt x="92" y="422"/>
                  <a:pt x="92" y="422"/>
                </a:cubicBezTo>
                <a:cubicBezTo>
                  <a:pt x="93" y="423"/>
                  <a:pt x="93" y="423"/>
                  <a:pt x="93" y="423"/>
                </a:cubicBezTo>
                <a:cubicBezTo>
                  <a:pt x="95" y="425"/>
                  <a:pt x="99" y="430"/>
                  <a:pt x="100" y="432"/>
                </a:cubicBezTo>
                <a:cubicBezTo>
                  <a:pt x="100" y="433"/>
                  <a:pt x="98" y="435"/>
                  <a:pt x="95" y="437"/>
                </a:cubicBezTo>
                <a:cubicBezTo>
                  <a:pt x="92" y="434"/>
                  <a:pt x="89" y="431"/>
                  <a:pt x="88" y="429"/>
                </a:cubicBezTo>
                <a:cubicBezTo>
                  <a:pt x="86" y="427"/>
                  <a:pt x="86" y="427"/>
                  <a:pt x="86" y="427"/>
                </a:cubicBezTo>
                <a:cubicBezTo>
                  <a:pt x="86" y="427"/>
                  <a:pt x="79" y="433"/>
                  <a:pt x="77" y="434"/>
                </a:cubicBezTo>
                <a:cubicBezTo>
                  <a:pt x="76" y="433"/>
                  <a:pt x="73" y="429"/>
                  <a:pt x="70" y="426"/>
                </a:cubicBezTo>
                <a:cubicBezTo>
                  <a:pt x="73" y="423"/>
                  <a:pt x="97" y="404"/>
                  <a:pt x="97" y="404"/>
                </a:cubicBezTo>
                <a:cubicBezTo>
                  <a:pt x="96" y="402"/>
                  <a:pt x="96" y="402"/>
                  <a:pt x="96" y="402"/>
                </a:cubicBezTo>
                <a:cubicBezTo>
                  <a:pt x="80" y="383"/>
                  <a:pt x="69" y="358"/>
                  <a:pt x="69" y="357"/>
                </a:cubicBezTo>
                <a:cubicBezTo>
                  <a:pt x="68" y="355"/>
                  <a:pt x="68" y="355"/>
                  <a:pt x="68" y="355"/>
                </a:cubicBezTo>
                <a:cubicBezTo>
                  <a:pt x="54" y="362"/>
                  <a:pt x="54" y="362"/>
                  <a:pt x="54" y="362"/>
                </a:cubicBezTo>
                <a:cubicBezTo>
                  <a:pt x="55" y="364"/>
                  <a:pt x="55" y="364"/>
                  <a:pt x="55" y="364"/>
                </a:cubicBezTo>
                <a:cubicBezTo>
                  <a:pt x="57" y="366"/>
                  <a:pt x="59" y="372"/>
                  <a:pt x="59" y="374"/>
                </a:cubicBezTo>
                <a:cubicBezTo>
                  <a:pt x="59" y="375"/>
                  <a:pt x="56" y="376"/>
                  <a:pt x="53" y="378"/>
                </a:cubicBezTo>
                <a:cubicBezTo>
                  <a:pt x="51" y="374"/>
                  <a:pt x="49" y="370"/>
                  <a:pt x="48" y="368"/>
                </a:cubicBezTo>
                <a:cubicBezTo>
                  <a:pt x="47" y="366"/>
                  <a:pt x="47" y="366"/>
                  <a:pt x="47" y="366"/>
                </a:cubicBezTo>
                <a:cubicBezTo>
                  <a:pt x="47" y="366"/>
                  <a:pt x="39" y="369"/>
                  <a:pt x="37" y="370"/>
                </a:cubicBezTo>
                <a:cubicBezTo>
                  <a:pt x="36" y="368"/>
                  <a:pt x="34" y="364"/>
                  <a:pt x="33" y="360"/>
                </a:cubicBezTo>
                <a:cubicBezTo>
                  <a:pt x="36" y="358"/>
                  <a:pt x="64" y="347"/>
                  <a:pt x="64" y="347"/>
                </a:cubicBezTo>
                <a:cubicBezTo>
                  <a:pt x="64" y="345"/>
                  <a:pt x="64" y="345"/>
                  <a:pt x="64" y="345"/>
                </a:cubicBezTo>
                <a:cubicBezTo>
                  <a:pt x="55" y="322"/>
                  <a:pt x="53" y="295"/>
                  <a:pt x="53" y="295"/>
                </a:cubicBezTo>
                <a:cubicBezTo>
                  <a:pt x="53" y="292"/>
                  <a:pt x="53" y="292"/>
                  <a:pt x="53" y="292"/>
                </a:cubicBezTo>
                <a:cubicBezTo>
                  <a:pt x="37" y="294"/>
                  <a:pt x="37" y="294"/>
                  <a:pt x="37" y="294"/>
                </a:cubicBezTo>
                <a:cubicBezTo>
                  <a:pt x="38" y="296"/>
                  <a:pt x="38" y="296"/>
                  <a:pt x="38" y="296"/>
                </a:cubicBezTo>
                <a:cubicBezTo>
                  <a:pt x="38" y="299"/>
                  <a:pt x="38" y="304"/>
                  <a:pt x="38" y="307"/>
                </a:cubicBezTo>
                <a:cubicBezTo>
                  <a:pt x="38" y="307"/>
                  <a:pt x="38" y="308"/>
                  <a:pt x="38" y="308"/>
                </a:cubicBezTo>
                <a:cubicBezTo>
                  <a:pt x="37" y="308"/>
                  <a:pt x="35" y="308"/>
                  <a:pt x="31" y="309"/>
                </a:cubicBezTo>
                <a:cubicBezTo>
                  <a:pt x="31" y="305"/>
                  <a:pt x="30" y="301"/>
                  <a:pt x="30" y="298"/>
                </a:cubicBezTo>
                <a:cubicBezTo>
                  <a:pt x="30" y="296"/>
                  <a:pt x="30" y="296"/>
                  <a:pt x="30" y="296"/>
                </a:cubicBezTo>
                <a:cubicBezTo>
                  <a:pt x="30" y="296"/>
                  <a:pt x="21" y="296"/>
                  <a:pt x="18" y="297"/>
                </a:cubicBezTo>
                <a:cubicBezTo>
                  <a:pt x="18" y="295"/>
                  <a:pt x="18" y="292"/>
                  <a:pt x="18" y="288"/>
                </a:cubicBezTo>
                <a:cubicBezTo>
                  <a:pt x="18" y="287"/>
                  <a:pt x="18" y="286"/>
                  <a:pt x="18" y="285"/>
                </a:cubicBezTo>
                <a:cubicBezTo>
                  <a:pt x="21" y="285"/>
                  <a:pt x="52" y="284"/>
                  <a:pt x="52" y="284"/>
                </a:cubicBezTo>
                <a:cubicBezTo>
                  <a:pt x="51" y="281"/>
                  <a:pt x="51" y="281"/>
                  <a:pt x="51" y="281"/>
                </a:cubicBezTo>
                <a:cubicBezTo>
                  <a:pt x="51" y="278"/>
                  <a:pt x="51" y="274"/>
                  <a:pt x="51" y="271"/>
                </a:cubicBezTo>
                <a:cubicBezTo>
                  <a:pt x="51" y="250"/>
                  <a:pt x="55" y="230"/>
                  <a:pt x="55" y="229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40" y="225"/>
                  <a:pt x="40" y="225"/>
                  <a:pt x="40" y="225"/>
                </a:cubicBezTo>
                <a:cubicBezTo>
                  <a:pt x="40" y="227"/>
                  <a:pt x="40" y="227"/>
                  <a:pt x="40" y="227"/>
                </a:cubicBezTo>
                <a:cubicBezTo>
                  <a:pt x="40" y="230"/>
                  <a:pt x="38" y="235"/>
                  <a:pt x="38" y="238"/>
                </a:cubicBezTo>
                <a:cubicBezTo>
                  <a:pt x="37" y="238"/>
                  <a:pt x="34" y="238"/>
                  <a:pt x="31" y="237"/>
                </a:cubicBezTo>
                <a:cubicBezTo>
                  <a:pt x="31" y="233"/>
                  <a:pt x="32" y="229"/>
                  <a:pt x="32" y="226"/>
                </a:cubicBezTo>
                <a:cubicBezTo>
                  <a:pt x="33" y="224"/>
                  <a:pt x="33" y="224"/>
                  <a:pt x="33" y="224"/>
                </a:cubicBezTo>
                <a:cubicBezTo>
                  <a:pt x="33" y="224"/>
                  <a:pt x="24" y="222"/>
                  <a:pt x="21" y="222"/>
                </a:cubicBezTo>
                <a:cubicBezTo>
                  <a:pt x="22" y="219"/>
                  <a:pt x="23" y="215"/>
                  <a:pt x="24" y="211"/>
                </a:cubicBezTo>
                <a:cubicBezTo>
                  <a:pt x="27" y="211"/>
                  <a:pt x="57" y="218"/>
                  <a:pt x="57" y="218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63" y="192"/>
                  <a:pt x="77" y="168"/>
                  <a:pt x="77" y="168"/>
                </a:cubicBezTo>
                <a:cubicBezTo>
                  <a:pt x="78" y="166"/>
                  <a:pt x="78" y="166"/>
                  <a:pt x="78" y="166"/>
                </a:cubicBezTo>
                <a:cubicBezTo>
                  <a:pt x="64" y="159"/>
                  <a:pt x="64" y="159"/>
                  <a:pt x="64" y="159"/>
                </a:cubicBezTo>
                <a:cubicBezTo>
                  <a:pt x="63" y="161"/>
                  <a:pt x="63" y="161"/>
                  <a:pt x="63" y="161"/>
                </a:cubicBezTo>
                <a:cubicBezTo>
                  <a:pt x="62" y="164"/>
                  <a:pt x="59" y="168"/>
                  <a:pt x="57" y="171"/>
                </a:cubicBezTo>
                <a:cubicBezTo>
                  <a:pt x="56" y="170"/>
                  <a:pt x="54" y="169"/>
                  <a:pt x="51" y="168"/>
                </a:cubicBezTo>
                <a:cubicBezTo>
                  <a:pt x="53" y="164"/>
                  <a:pt x="55" y="160"/>
                  <a:pt x="56" y="158"/>
                </a:cubicBezTo>
                <a:cubicBezTo>
                  <a:pt x="57" y="156"/>
                  <a:pt x="57" y="156"/>
                  <a:pt x="57" y="156"/>
                </a:cubicBezTo>
                <a:cubicBezTo>
                  <a:pt x="57" y="156"/>
                  <a:pt x="50" y="151"/>
                  <a:pt x="47" y="150"/>
                </a:cubicBezTo>
                <a:cubicBezTo>
                  <a:pt x="48" y="148"/>
                  <a:pt x="50" y="144"/>
                  <a:pt x="53" y="140"/>
                </a:cubicBezTo>
                <a:cubicBezTo>
                  <a:pt x="56" y="142"/>
                  <a:pt x="82" y="158"/>
                  <a:pt x="82" y="158"/>
                </a:cubicBezTo>
                <a:cubicBezTo>
                  <a:pt x="83" y="156"/>
                  <a:pt x="83" y="156"/>
                  <a:pt x="83" y="156"/>
                </a:cubicBezTo>
                <a:cubicBezTo>
                  <a:pt x="96" y="135"/>
                  <a:pt x="116" y="116"/>
                  <a:pt x="116" y="116"/>
                </a:cubicBezTo>
                <a:cubicBezTo>
                  <a:pt x="118" y="114"/>
                  <a:pt x="118" y="114"/>
                  <a:pt x="118" y="114"/>
                </a:cubicBezTo>
                <a:cubicBezTo>
                  <a:pt x="107" y="103"/>
                  <a:pt x="107" y="103"/>
                  <a:pt x="107" y="103"/>
                </a:cubicBezTo>
                <a:cubicBezTo>
                  <a:pt x="105" y="105"/>
                  <a:pt x="105" y="105"/>
                  <a:pt x="105" y="105"/>
                </a:cubicBezTo>
                <a:cubicBezTo>
                  <a:pt x="103" y="107"/>
                  <a:pt x="99" y="111"/>
                  <a:pt x="97" y="113"/>
                </a:cubicBezTo>
                <a:cubicBezTo>
                  <a:pt x="96" y="112"/>
                  <a:pt x="94" y="110"/>
                  <a:pt x="92" y="108"/>
                </a:cubicBezTo>
                <a:cubicBezTo>
                  <a:pt x="94" y="105"/>
                  <a:pt x="97" y="102"/>
                  <a:pt x="99" y="100"/>
                </a:cubicBezTo>
                <a:cubicBezTo>
                  <a:pt x="101" y="98"/>
                  <a:pt x="101" y="98"/>
                  <a:pt x="101" y="98"/>
                </a:cubicBezTo>
                <a:cubicBezTo>
                  <a:pt x="101" y="98"/>
                  <a:pt x="95" y="92"/>
                  <a:pt x="93" y="90"/>
                </a:cubicBezTo>
                <a:cubicBezTo>
                  <a:pt x="95" y="88"/>
                  <a:pt x="98" y="85"/>
                  <a:pt x="101" y="82"/>
                </a:cubicBezTo>
                <a:cubicBezTo>
                  <a:pt x="104" y="85"/>
                  <a:pt x="124" y="108"/>
                  <a:pt x="124" y="108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43" y="89"/>
                  <a:pt x="168" y="77"/>
                  <a:pt x="168" y="77"/>
                </a:cubicBezTo>
                <a:cubicBezTo>
                  <a:pt x="170" y="76"/>
                  <a:pt x="170" y="76"/>
                  <a:pt x="170" y="76"/>
                </a:cubicBezTo>
                <a:cubicBezTo>
                  <a:pt x="163" y="62"/>
                  <a:pt x="163" y="62"/>
                  <a:pt x="163" y="62"/>
                </a:cubicBezTo>
                <a:cubicBezTo>
                  <a:pt x="161" y="63"/>
                  <a:pt x="161" y="63"/>
                  <a:pt x="161" y="63"/>
                </a:cubicBezTo>
                <a:cubicBezTo>
                  <a:pt x="158" y="65"/>
                  <a:pt x="153" y="67"/>
                  <a:pt x="150" y="68"/>
                </a:cubicBezTo>
                <a:cubicBezTo>
                  <a:pt x="150" y="67"/>
                  <a:pt x="149" y="65"/>
                  <a:pt x="147" y="62"/>
                </a:cubicBezTo>
                <a:cubicBezTo>
                  <a:pt x="150" y="60"/>
                  <a:pt x="154" y="58"/>
                  <a:pt x="156" y="57"/>
                </a:cubicBezTo>
                <a:cubicBezTo>
                  <a:pt x="158" y="56"/>
                  <a:pt x="158" y="56"/>
                  <a:pt x="158" y="56"/>
                </a:cubicBezTo>
                <a:cubicBezTo>
                  <a:pt x="158" y="56"/>
                  <a:pt x="154" y="48"/>
                  <a:pt x="153" y="45"/>
                </a:cubicBezTo>
                <a:cubicBezTo>
                  <a:pt x="155" y="44"/>
                  <a:pt x="159" y="42"/>
                  <a:pt x="164" y="40"/>
                </a:cubicBezTo>
                <a:cubicBezTo>
                  <a:pt x="165" y="44"/>
                  <a:pt x="178" y="71"/>
                  <a:pt x="178" y="71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202" y="59"/>
                  <a:pt x="230" y="55"/>
                  <a:pt x="230" y="55"/>
                </a:cubicBezTo>
                <a:cubicBezTo>
                  <a:pt x="233" y="54"/>
                  <a:pt x="233" y="54"/>
                  <a:pt x="233" y="54"/>
                </a:cubicBezTo>
                <a:cubicBezTo>
                  <a:pt x="229" y="39"/>
                  <a:pt x="229" y="39"/>
                  <a:pt x="229" y="39"/>
                </a:cubicBezTo>
                <a:cubicBezTo>
                  <a:pt x="227" y="40"/>
                  <a:pt x="227" y="40"/>
                  <a:pt x="227" y="40"/>
                </a:cubicBezTo>
                <a:cubicBezTo>
                  <a:pt x="224" y="41"/>
                  <a:pt x="219" y="41"/>
                  <a:pt x="216" y="41"/>
                </a:cubicBezTo>
                <a:cubicBezTo>
                  <a:pt x="216" y="40"/>
                  <a:pt x="215" y="38"/>
                  <a:pt x="214" y="35"/>
                </a:cubicBezTo>
                <a:cubicBezTo>
                  <a:pt x="218" y="33"/>
                  <a:pt x="222" y="32"/>
                  <a:pt x="225" y="32"/>
                </a:cubicBezTo>
                <a:cubicBezTo>
                  <a:pt x="227" y="32"/>
                  <a:pt x="227" y="32"/>
                  <a:pt x="227" y="32"/>
                </a:cubicBezTo>
                <a:cubicBezTo>
                  <a:pt x="227" y="32"/>
                  <a:pt x="226" y="23"/>
                  <a:pt x="225" y="20"/>
                </a:cubicBezTo>
                <a:cubicBezTo>
                  <a:pt x="228" y="20"/>
                  <a:pt x="232" y="19"/>
                  <a:pt x="237" y="19"/>
                </a:cubicBezTo>
                <a:cubicBezTo>
                  <a:pt x="237" y="22"/>
                  <a:pt x="241" y="52"/>
                  <a:pt x="241" y="52"/>
                </a:cubicBezTo>
                <a:cubicBezTo>
                  <a:pt x="243" y="52"/>
                  <a:pt x="243" y="52"/>
                  <a:pt x="243" y="52"/>
                </a:cubicBezTo>
                <a:cubicBezTo>
                  <a:pt x="268" y="49"/>
                  <a:pt x="295" y="53"/>
                  <a:pt x="296" y="53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300" y="38"/>
                  <a:pt x="300" y="38"/>
                  <a:pt x="300" y="38"/>
                </a:cubicBezTo>
                <a:cubicBezTo>
                  <a:pt x="297" y="38"/>
                  <a:pt x="297" y="38"/>
                  <a:pt x="297" y="38"/>
                </a:cubicBezTo>
                <a:cubicBezTo>
                  <a:pt x="294" y="38"/>
                  <a:pt x="289" y="37"/>
                  <a:pt x="286" y="36"/>
                </a:cubicBezTo>
                <a:cubicBezTo>
                  <a:pt x="286" y="35"/>
                  <a:pt x="286" y="32"/>
                  <a:pt x="287" y="29"/>
                </a:cubicBezTo>
                <a:cubicBezTo>
                  <a:pt x="291" y="29"/>
                  <a:pt x="295" y="29"/>
                  <a:pt x="298" y="30"/>
                </a:cubicBezTo>
                <a:cubicBezTo>
                  <a:pt x="300" y="30"/>
                  <a:pt x="300" y="30"/>
                  <a:pt x="300" y="30"/>
                </a:cubicBezTo>
                <a:cubicBezTo>
                  <a:pt x="300" y="30"/>
                  <a:pt x="301" y="21"/>
                  <a:pt x="302" y="19"/>
                </a:cubicBezTo>
                <a:cubicBezTo>
                  <a:pt x="304" y="19"/>
                  <a:pt x="308" y="19"/>
                  <a:pt x="313" y="21"/>
                </a:cubicBezTo>
                <a:cubicBezTo>
                  <a:pt x="312" y="24"/>
                  <a:pt x="306" y="54"/>
                  <a:pt x="306" y="54"/>
                </a:cubicBezTo>
                <a:cubicBezTo>
                  <a:pt x="309" y="55"/>
                  <a:pt x="309" y="55"/>
                  <a:pt x="309" y="55"/>
                </a:cubicBezTo>
                <a:cubicBezTo>
                  <a:pt x="333" y="59"/>
                  <a:pt x="358" y="70"/>
                  <a:pt x="358" y="71"/>
                </a:cubicBezTo>
                <a:cubicBezTo>
                  <a:pt x="360" y="72"/>
                  <a:pt x="360" y="72"/>
                  <a:pt x="360" y="72"/>
                </a:cubicBezTo>
                <a:cubicBezTo>
                  <a:pt x="366" y="57"/>
                  <a:pt x="366" y="57"/>
                  <a:pt x="366" y="57"/>
                </a:cubicBezTo>
                <a:cubicBezTo>
                  <a:pt x="364" y="57"/>
                  <a:pt x="364" y="57"/>
                  <a:pt x="364" y="57"/>
                </a:cubicBezTo>
                <a:cubicBezTo>
                  <a:pt x="361" y="56"/>
                  <a:pt x="356" y="53"/>
                  <a:pt x="354" y="51"/>
                </a:cubicBezTo>
                <a:cubicBezTo>
                  <a:pt x="354" y="50"/>
                  <a:pt x="355" y="48"/>
                  <a:pt x="356" y="45"/>
                </a:cubicBezTo>
                <a:cubicBezTo>
                  <a:pt x="360" y="46"/>
                  <a:pt x="364" y="48"/>
                  <a:pt x="366" y="49"/>
                </a:cubicBezTo>
                <a:cubicBezTo>
                  <a:pt x="368" y="50"/>
                  <a:pt x="368" y="50"/>
                  <a:pt x="368" y="50"/>
                </a:cubicBezTo>
                <a:cubicBezTo>
                  <a:pt x="368" y="50"/>
                  <a:pt x="372" y="42"/>
                  <a:pt x="373" y="40"/>
                </a:cubicBezTo>
                <a:cubicBezTo>
                  <a:pt x="376" y="40"/>
                  <a:pt x="380" y="42"/>
                  <a:pt x="384" y="45"/>
                </a:cubicBezTo>
                <a:cubicBezTo>
                  <a:pt x="382" y="48"/>
                  <a:pt x="368" y="75"/>
                  <a:pt x="368" y="75"/>
                </a:cubicBezTo>
                <a:cubicBezTo>
                  <a:pt x="370" y="76"/>
                  <a:pt x="370" y="76"/>
                  <a:pt x="370" y="76"/>
                </a:cubicBezTo>
                <a:cubicBezTo>
                  <a:pt x="392" y="87"/>
                  <a:pt x="412" y="105"/>
                  <a:pt x="412" y="106"/>
                </a:cubicBezTo>
                <a:cubicBezTo>
                  <a:pt x="414" y="107"/>
                  <a:pt x="414" y="107"/>
                  <a:pt x="414" y="107"/>
                </a:cubicBezTo>
                <a:cubicBezTo>
                  <a:pt x="424" y="95"/>
                  <a:pt x="424" y="95"/>
                  <a:pt x="424" y="95"/>
                </a:cubicBezTo>
                <a:cubicBezTo>
                  <a:pt x="422" y="94"/>
                  <a:pt x="422" y="94"/>
                  <a:pt x="422" y="94"/>
                </a:cubicBezTo>
                <a:cubicBezTo>
                  <a:pt x="420" y="92"/>
                  <a:pt x="416" y="88"/>
                  <a:pt x="414" y="86"/>
                </a:cubicBezTo>
                <a:cubicBezTo>
                  <a:pt x="415" y="85"/>
                  <a:pt x="416" y="83"/>
                  <a:pt x="418" y="81"/>
                </a:cubicBezTo>
                <a:cubicBezTo>
                  <a:pt x="422" y="83"/>
                  <a:pt x="425" y="86"/>
                  <a:pt x="427" y="88"/>
                </a:cubicBezTo>
                <a:cubicBezTo>
                  <a:pt x="428" y="89"/>
                  <a:pt x="428" y="89"/>
                  <a:pt x="428" y="89"/>
                </a:cubicBezTo>
                <a:cubicBezTo>
                  <a:pt x="428" y="89"/>
                  <a:pt x="435" y="83"/>
                  <a:pt x="436" y="81"/>
                </a:cubicBezTo>
                <a:cubicBezTo>
                  <a:pt x="438" y="82"/>
                  <a:pt x="442" y="85"/>
                  <a:pt x="444" y="89"/>
                </a:cubicBezTo>
                <a:cubicBezTo>
                  <a:pt x="442" y="91"/>
                  <a:pt x="420" y="114"/>
                  <a:pt x="420" y="114"/>
                </a:cubicBezTo>
                <a:cubicBezTo>
                  <a:pt x="422" y="115"/>
                  <a:pt x="422" y="115"/>
                  <a:pt x="422" y="115"/>
                </a:cubicBezTo>
                <a:cubicBezTo>
                  <a:pt x="440" y="131"/>
                  <a:pt x="455" y="156"/>
                  <a:pt x="455" y="156"/>
                </a:cubicBezTo>
                <a:cubicBezTo>
                  <a:pt x="456" y="158"/>
                  <a:pt x="456" y="158"/>
                  <a:pt x="456" y="158"/>
                </a:cubicBezTo>
                <a:cubicBezTo>
                  <a:pt x="469" y="149"/>
                  <a:pt x="469" y="149"/>
                  <a:pt x="469" y="149"/>
                </a:cubicBezTo>
                <a:cubicBezTo>
                  <a:pt x="468" y="147"/>
                  <a:pt x="468" y="147"/>
                  <a:pt x="468" y="147"/>
                </a:cubicBezTo>
                <a:cubicBezTo>
                  <a:pt x="466" y="145"/>
                  <a:pt x="463" y="140"/>
                  <a:pt x="462" y="137"/>
                </a:cubicBezTo>
                <a:cubicBezTo>
                  <a:pt x="463" y="137"/>
                  <a:pt x="465" y="135"/>
                  <a:pt x="467" y="133"/>
                </a:cubicBezTo>
                <a:cubicBezTo>
                  <a:pt x="470" y="137"/>
                  <a:pt x="473" y="140"/>
                  <a:pt x="474" y="142"/>
                </a:cubicBezTo>
                <a:cubicBezTo>
                  <a:pt x="475" y="144"/>
                  <a:pt x="475" y="144"/>
                  <a:pt x="475" y="144"/>
                </a:cubicBezTo>
                <a:cubicBezTo>
                  <a:pt x="475" y="144"/>
                  <a:pt x="483" y="139"/>
                  <a:pt x="485" y="138"/>
                </a:cubicBezTo>
                <a:cubicBezTo>
                  <a:pt x="486" y="140"/>
                  <a:pt x="489" y="144"/>
                  <a:pt x="491" y="148"/>
                </a:cubicBezTo>
                <a:cubicBezTo>
                  <a:pt x="488" y="150"/>
                  <a:pt x="461" y="165"/>
                  <a:pt x="461" y="165"/>
                </a:cubicBezTo>
                <a:cubicBezTo>
                  <a:pt x="462" y="167"/>
                  <a:pt x="462" y="167"/>
                  <a:pt x="462" y="167"/>
                </a:cubicBezTo>
                <a:cubicBezTo>
                  <a:pt x="475" y="188"/>
                  <a:pt x="482" y="216"/>
                  <a:pt x="482" y="216"/>
                </a:cubicBezTo>
                <a:cubicBezTo>
                  <a:pt x="482" y="218"/>
                  <a:pt x="482" y="218"/>
                  <a:pt x="482" y="218"/>
                </a:cubicBezTo>
                <a:cubicBezTo>
                  <a:pt x="497" y="214"/>
                  <a:pt x="497" y="214"/>
                  <a:pt x="497" y="214"/>
                </a:cubicBezTo>
                <a:cubicBezTo>
                  <a:pt x="496" y="211"/>
                  <a:pt x="496" y="211"/>
                  <a:pt x="496" y="211"/>
                </a:cubicBezTo>
                <a:cubicBezTo>
                  <a:pt x="495" y="209"/>
                  <a:pt x="494" y="203"/>
                  <a:pt x="494" y="200"/>
                </a:cubicBezTo>
                <a:cubicBezTo>
                  <a:pt x="495" y="200"/>
                  <a:pt x="497" y="199"/>
                  <a:pt x="500" y="198"/>
                </a:cubicBezTo>
                <a:cubicBezTo>
                  <a:pt x="502" y="202"/>
                  <a:pt x="503" y="206"/>
                  <a:pt x="504" y="209"/>
                </a:cubicBezTo>
                <a:cubicBezTo>
                  <a:pt x="504" y="211"/>
                  <a:pt x="504" y="211"/>
                  <a:pt x="504" y="211"/>
                </a:cubicBezTo>
                <a:cubicBezTo>
                  <a:pt x="504" y="211"/>
                  <a:pt x="513" y="209"/>
                  <a:pt x="515" y="208"/>
                </a:cubicBezTo>
                <a:cubicBezTo>
                  <a:pt x="516" y="210"/>
                  <a:pt x="517" y="214"/>
                  <a:pt x="518" y="219"/>
                </a:cubicBezTo>
                <a:cubicBezTo>
                  <a:pt x="515" y="220"/>
                  <a:pt x="484" y="226"/>
                  <a:pt x="484" y="226"/>
                </a:cubicBezTo>
                <a:cubicBezTo>
                  <a:pt x="485" y="229"/>
                  <a:pt x="485" y="229"/>
                  <a:pt x="485" y="229"/>
                </a:cubicBezTo>
                <a:cubicBezTo>
                  <a:pt x="488" y="243"/>
                  <a:pt x="489" y="259"/>
                  <a:pt x="489" y="269"/>
                </a:cubicBezTo>
                <a:cubicBezTo>
                  <a:pt x="489" y="276"/>
                  <a:pt x="488" y="280"/>
                  <a:pt x="488" y="280"/>
                </a:cubicBezTo>
                <a:cubicBezTo>
                  <a:pt x="488" y="283"/>
                  <a:pt x="488" y="283"/>
                  <a:pt x="488" y="283"/>
                </a:cubicBezTo>
                <a:cubicBezTo>
                  <a:pt x="504" y="283"/>
                  <a:pt x="504" y="283"/>
                  <a:pt x="504" y="283"/>
                </a:cubicBezTo>
                <a:cubicBezTo>
                  <a:pt x="504" y="280"/>
                  <a:pt x="504" y="280"/>
                  <a:pt x="504" y="280"/>
                </a:cubicBezTo>
                <a:cubicBezTo>
                  <a:pt x="504" y="280"/>
                  <a:pt x="504" y="280"/>
                  <a:pt x="504" y="279"/>
                </a:cubicBezTo>
                <a:cubicBezTo>
                  <a:pt x="504" y="276"/>
                  <a:pt x="504" y="271"/>
                  <a:pt x="505" y="269"/>
                </a:cubicBezTo>
                <a:cubicBezTo>
                  <a:pt x="506" y="269"/>
                  <a:pt x="508" y="269"/>
                  <a:pt x="512" y="269"/>
                </a:cubicBezTo>
                <a:cubicBezTo>
                  <a:pt x="512" y="272"/>
                  <a:pt x="512" y="274"/>
                  <a:pt x="512" y="277"/>
                </a:cubicBezTo>
                <a:cubicBezTo>
                  <a:pt x="512" y="278"/>
                  <a:pt x="512" y="279"/>
                  <a:pt x="512" y="280"/>
                </a:cubicBezTo>
                <a:cubicBezTo>
                  <a:pt x="512" y="282"/>
                  <a:pt x="512" y="282"/>
                  <a:pt x="512" y="282"/>
                </a:cubicBezTo>
                <a:cubicBezTo>
                  <a:pt x="512" y="282"/>
                  <a:pt x="520" y="282"/>
                  <a:pt x="523" y="283"/>
                </a:cubicBezTo>
                <a:cubicBezTo>
                  <a:pt x="523" y="283"/>
                  <a:pt x="523" y="283"/>
                  <a:pt x="523" y="284"/>
                </a:cubicBezTo>
                <a:cubicBezTo>
                  <a:pt x="523" y="286"/>
                  <a:pt x="523" y="290"/>
                  <a:pt x="522" y="294"/>
                </a:cubicBezTo>
                <a:cubicBezTo>
                  <a:pt x="519" y="294"/>
                  <a:pt x="488" y="291"/>
                  <a:pt x="488" y="291"/>
                </a:cubicBezTo>
                <a:cubicBezTo>
                  <a:pt x="488" y="294"/>
                  <a:pt x="488" y="294"/>
                  <a:pt x="488" y="294"/>
                </a:cubicBezTo>
                <a:cubicBezTo>
                  <a:pt x="486" y="318"/>
                  <a:pt x="476" y="344"/>
                  <a:pt x="476" y="344"/>
                </a:cubicBezTo>
                <a:cubicBezTo>
                  <a:pt x="475" y="346"/>
                  <a:pt x="475" y="346"/>
                  <a:pt x="475" y="346"/>
                </a:cubicBezTo>
                <a:cubicBezTo>
                  <a:pt x="490" y="351"/>
                  <a:pt x="490" y="351"/>
                  <a:pt x="490" y="351"/>
                </a:cubicBezTo>
                <a:cubicBezTo>
                  <a:pt x="491" y="349"/>
                  <a:pt x="491" y="349"/>
                  <a:pt x="491" y="349"/>
                </a:cubicBezTo>
                <a:cubicBezTo>
                  <a:pt x="491" y="346"/>
                  <a:pt x="494" y="341"/>
                  <a:pt x="495" y="338"/>
                </a:cubicBezTo>
                <a:cubicBezTo>
                  <a:pt x="496" y="338"/>
                  <a:pt x="498" y="339"/>
                  <a:pt x="502" y="340"/>
                </a:cubicBezTo>
                <a:cubicBezTo>
                  <a:pt x="501" y="344"/>
                  <a:pt x="499" y="348"/>
                  <a:pt x="498" y="351"/>
                </a:cubicBezTo>
                <a:cubicBezTo>
                  <a:pt x="498" y="353"/>
                  <a:pt x="498" y="353"/>
                  <a:pt x="498" y="353"/>
                </a:cubicBezTo>
                <a:cubicBezTo>
                  <a:pt x="498" y="353"/>
                  <a:pt x="506" y="356"/>
                  <a:pt x="508" y="357"/>
                </a:cubicBezTo>
                <a:cubicBezTo>
                  <a:pt x="508" y="359"/>
                  <a:pt x="506" y="363"/>
                  <a:pt x="504" y="367"/>
                </a:cubicBezTo>
                <a:cubicBezTo>
                  <a:pt x="501" y="366"/>
                  <a:pt x="472" y="354"/>
                  <a:pt x="472" y="354"/>
                </a:cubicBezTo>
                <a:cubicBezTo>
                  <a:pt x="472" y="354"/>
                  <a:pt x="472" y="358"/>
                  <a:pt x="472" y="358"/>
                </a:cubicBezTo>
                <a:cubicBezTo>
                  <a:pt x="462" y="381"/>
                  <a:pt x="445" y="402"/>
                  <a:pt x="445" y="402"/>
                </a:cubicBezTo>
                <a:cubicBezTo>
                  <a:pt x="443" y="404"/>
                  <a:pt x="443" y="404"/>
                  <a:pt x="443" y="404"/>
                </a:cubicBezTo>
                <a:cubicBezTo>
                  <a:pt x="456" y="413"/>
                  <a:pt x="456" y="413"/>
                  <a:pt x="456" y="413"/>
                </a:cubicBezTo>
                <a:cubicBezTo>
                  <a:pt x="457" y="411"/>
                  <a:pt x="457" y="411"/>
                  <a:pt x="457" y="411"/>
                </a:cubicBezTo>
                <a:cubicBezTo>
                  <a:pt x="459" y="409"/>
                  <a:pt x="463" y="404"/>
                  <a:pt x="465" y="402"/>
                </a:cubicBezTo>
                <a:cubicBezTo>
                  <a:pt x="465" y="403"/>
                  <a:pt x="468" y="404"/>
                  <a:pt x="470" y="406"/>
                </a:cubicBezTo>
                <a:cubicBezTo>
                  <a:pt x="468" y="410"/>
                  <a:pt x="466" y="414"/>
                  <a:pt x="464" y="416"/>
                </a:cubicBezTo>
                <a:cubicBezTo>
                  <a:pt x="462" y="417"/>
                  <a:pt x="462" y="417"/>
                  <a:pt x="462" y="417"/>
                </a:cubicBezTo>
                <a:cubicBezTo>
                  <a:pt x="462" y="417"/>
                  <a:pt x="469" y="423"/>
                  <a:pt x="471" y="425"/>
                </a:cubicBezTo>
                <a:cubicBezTo>
                  <a:pt x="470" y="427"/>
                  <a:pt x="467" y="430"/>
                  <a:pt x="464" y="433"/>
                </a:cubicBezTo>
                <a:cubicBezTo>
                  <a:pt x="461" y="431"/>
                  <a:pt x="438" y="411"/>
                  <a:pt x="438" y="411"/>
                </a:cubicBezTo>
                <a:cubicBezTo>
                  <a:pt x="436" y="413"/>
                  <a:pt x="436" y="413"/>
                  <a:pt x="436" y="413"/>
                </a:cubicBezTo>
                <a:cubicBezTo>
                  <a:pt x="421" y="432"/>
                  <a:pt x="398" y="447"/>
                  <a:pt x="397" y="447"/>
                </a:cubicBezTo>
                <a:cubicBezTo>
                  <a:pt x="395" y="449"/>
                  <a:pt x="395" y="449"/>
                  <a:pt x="395" y="449"/>
                </a:cubicBezTo>
                <a:cubicBezTo>
                  <a:pt x="405" y="461"/>
                  <a:pt x="405" y="461"/>
                  <a:pt x="405" y="461"/>
                </a:cubicBezTo>
                <a:cubicBezTo>
                  <a:pt x="407" y="460"/>
                  <a:pt x="407" y="460"/>
                  <a:pt x="407" y="460"/>
                </a:cubicBezTo>
                <a:cubicBezTo>
                  <a:pt x="409" y="458"/>
                  <a:pt x="414" y="455"/>
                  <a:pt x="416" y="453"/>
                </a:cubicBezTo>
                <a:cubicBezTo>
                  <a:pt x="417" y="454"/>
                  <a:pt x="418" y="456"/>
                  <a:pt x="421" y="459"/>
                </a:cubicBezTo>
                <a:cubicBezTo>
                  <a:pt x="417" y="462"/>
                  <a:pt x="414" y="464"/>
                  <a:pt x="412" y="466"/>
                </a:cubicBezTo>
                <a:cubicBezTo>
                  <a:pt x="410" y="467"/>
                  <a:pt x="410" y="467"/>
                  <a:pt x="410" y="467"/>
                </a:cubicBezTo>
                <a:cubicBezTo>
                  <a:pt x="410" y="467"/>
                  <a:pt x="415" y="474"/>
                  <a:pt x="417" y="476"/>
                </a:cubicBezTo>
                <a:cubicBezTo>
                  <a:pt x="415" y="478"/>
                  <a:pt x="411" y="481"/>
                  <a:pt x="407" y="483"/>
                </a:cubicBezTo>
                <a:cubicBezTo>
                  <a:pt x="405" y="480"/>
                  <a:pt x="389" y="454"/>
                  <a:pt x="389" y="454"/>
                </a:cubicBezTo>
                <a:cubicBezTo>
                  <a:pt x="387" y="455"/>
                  <a:pt x="387" y="455"/>
                  <a:pt x="387" y="455"/>
                </a:cubicBezTo>
                <a:cubicBezTo>
                  <a:pt x="367" y="469"/>
                  <a:pt x="341" y="477"/>
                  <a:pt x="340" y="477"/>
                </a:cubicBezTo>
                <a:cubicBezTo>
                  <a:pt x="338" y="478"/>
                  <a:pt x="338" y="478"/>
                  <a:pt x="338" y="478"/>
                </a:cubicBezTo>
                <a:cubicBezTo>
                  <a:pt x="343" y="492"/>
                  <a:pt x="343" y="492"/>
                  <a:pt x="343" y="492"/>
                </a:cubicBezTo>
                <a:cubicBezTo>
                  <a:pt x="346" y="491"/>
                  <a:pt x="346" y="491"/>
                  <a:pt x="346" y="491"/>
                </a:cubicBezTo>
                <a:cubicBezTo>
                  <a:pt x="348" y="490"/>
                  <a:pt x="354" y="489"/>
                  <a:pt x="357" y="488"/>
                </a:cubicBezTo>
                <a:cubicBezTo>
                  <a:pt x="357" y="489"/>
                  <a:pt x="358" y="492"/>
                  <a:pt x="359" y="495"/>
                </a:cubicBezTo>
                <a:cubicBezTo>
                  <a:pt x="355" y="497"/>
                  <a:pt x="351" y="498"/>
                  <a:pt x="349" y="499"/>
                </a:cubicBezTo>
                <a:cubicBezTo>
                  <a:pt x="346" y="499"/>
                  <a:pt x="346" y="499"/>
                  <a:pt x="346" y="499"/>
                </a:cubicBezTo>
                <a:cubicBezTo>
                  <a:pt x="346" y="499"/>
                  <a:pt x="349" y="508"/>
                  <a:pt x="350" y="511"/>
                </a:cubicBezTo>
                <a:cubicBezTo>
                  <a:pt x="348" y="511"/>
                  <a:pt x="344" y="513"/>
                  <a:pt x="339" y="514"/>
                </a:cubicBezTo>
                <a:cubicBezTo>
                  <a:pt x="338" y="510"/>
                  <a:pt x="330" y="481"/>
                  <a:pt x="330" y="481"/>
                </a:cubicBezTo>
                <a:cubicBezTo>
                  <a:pt x="328" y="482"/>
                  <a:pt x="328" y="482"/>
                  <a:pt x="328" y="482"/>
                </a:cubicBezTo>
                <a:cubicBezTo>
                  <a:pt x="304" y="489"/>
                  <a:pt x="277" y="489"/>
                  <a:pt x="277" y="489"/>
                </a:cubicBezTo>
                <a:cubicBezTo>
                  <a:pt x="274" y="489"/>
                  <a:pt x="274" y="489"/>
                  <a:pt x="274" y="489"/>
                </a:cubicBezTo>
                <a:cubicBezTo>
                  <a:pt x="275" y="505"/>
                  <a:pt x="275" y="505"/>
                  <a:pt x="275" y="505"/>
                </a:cubicBezTo>
                <a:cubicBezTo>
                  <a:pt x="277" y="504"/>
                  <a:pt x="277" y="504"/>
                  <a:pt x="277" y="504"/>
                </a:cubicBezTo>
                <a:cubicBezTo>
                  <a:pt x="280" y="504"/>
                  <a:pt x="286" y="504"/>
                  <a:pt x="289" y="505"/>
                </a:cubicBezTo>
                <a:cubicBezTo>
                  <a:pt x="289" y="506"/>
                  <a:pt x="289" y="508"/>
                  <a:pt x="289" y="512"/>
                </a:cubicBezTo>
                <a:cubicBezTo>
                  <a:pt x="285" y="512"/>
                  <a:pt x="281" y="512"/>
                  <a:pt x="278" y="512"/>
                </a:cubicBezTo>
                <a:cubicBezTo>
                  <a:pt x="276" y="512"/>
                  <a:pt x="276" y="512"/>
                  <a:pt x="276" y="512"/>
                </a:cubicBezTo>
                <a:cubicBezTo>
                  <a:pt x="276" y="512"/>
                  <a:pt x="276" y="521"/>
                  <a:pt x="276" y="524"/>
                </a:cubicBezTo>
                <a:cubicBezTo>
                  <a:pt x="273" y="524"/>
                  <a:pt x="269" y="524"/>
                  <a:pt x="265" y="523"/>
                </a:cubicBezTo>
                <a:cubicBezTo>
                  <a:pt x="265" y="523"/>
                  <a:pt x="265" y="523"/>
                  <a:pt x="265" y="523"/>
                </a:cubicBezTo>
                <a:close/>
                <a:moveTo>
                  <a:pt x="424" y="456"/>
                </a:moveTo>
                <a:cubicBezTo>
                  <a:pt x="421" y="453"/>
                  <a:pt x="417" y="448"/>
                  <a:pt x="417" y="448"/>
                </a:cubicBezTo>
                <a:cubicBezTo>
                  <a:pt x="416" y="449"/>
                  <a:pt x="416" y="449"/>
                  <a:pt x="416" y="449"/>
                </a:cubicBezTo>
                <a:cubicBezTo>
                  <a:pt x="415" y="449"/>
                  <a:pt x="409" y="452"/>
                  <a:pt x="406" y="455"/>
                </a:cubicBezTo>
                <a:cubicBezTo>
                  <a:pt x="404" y="453"/>
                  <a:pt x="403" y="451"/>
                  <a:pt x="402" y="450"/>
                </a:cubicBezTo>
                <a:cubicBezTo>
                  <a:pt x="407" y="446"/>
                  <a:pt x="425" y="433"/>
                  <a:pt x="438" y="417"/>
                </a:cubicBezTo>
                <a:cubicBezTo>
                  <a:pt x="441" y="419"/>
                  <a:pt x="464" y="439"/>
                  <a:pt x="464" y="439"/>
                </a:cubicBezTo>
                <a:cubicBezTo>
                  <a:pt x="465" y="438"/>
                  <a:pt x="465" y="438"/>
                  <a:pt x="465" y="438"/>
                </a:cubicBezTo>
                <a:cubicBezTo>
                  <a:pt x="472" y="432"/>
                  <a:pt x="476" y="426"/>
                  <a:pt x="476" y="425"/>
                </a:cubicBezTo>
                <a:cubicBezTo>
                  <a:pt x="477" y="424"/>
                  <a:pt x="477" y="424"/>
                  <a:pt x="477" y="424"/>
                </a:cubicBezTo>
                <a:cubicBezTo>
                  <a:pt x="477" y="424"/>
                  <a:pt x="471" y="418"/>
                  <a:pt x="468" y="417"/>
                </a:cubicBezTo>
                <a:cubicBezTo>
                  <a:pt x="470" y="415"/>
                  <a:pt x="472" y="412"/>
                  <a:pt x="474" y="409"/>
                </a:cubicBezTo>
                <a:cubicBezTo>
                  <a:pt x="477" y="411"/>
                  <a:pt x="483" y="415"/>
                  <a:pt x="483" y="415"/>
                </a:cubicBezTo>
                <a:cubicBezTo>
                  <a:pt x="484" y="413"/>
                  <a:pt x="484" y="413"/>
                  <a:pt x="484" y="413"/>
                </a:cubicBezTo>
                <a:cubicBezTo>
                  <a:pt x="486" y="410"/>
                  <a:pt x="490" y="404"/>
                  <a:pt x="491" y="401"/>
                </a:cubicBezTo>
                <a:cubicBezTo>
                  <a:pt x="493" y="403"/>
                  <a:pt x="496" y="404"/>
                  <a:pt x="497" y="405"/>
                </a:cubicBezTo>
                <a:cubicBezTo>
                  <a:pt x="485" y="428"/>
                  <a:pt x="467" y="447"/>
                  <a:pt x="462" y="452"/>
                </a:cubicBezTo>
                <a:cubicBezTo>
                  <a:pt x="456" y="446"/>
                  <a:pt x="439" y="431"/>
                  <a:pt x="438" y="430"/>
                </a:cubicBezTo>
                <a:cubicBezTo>
                  <a:pt x="437" y="428"/>
                  <a:pt x="437" y="428"/>
                  <a:pt x="437" y="428"/>
                </a:cubicBezTo>
                <a:cubicBezTo>
                  <a:pt x="435" y="430"/>
                  <a:pt x="435" y="430"/>
                  <a:pt x="435" y="430"/>
                </a:cubicBezTo>
                <a:cubicBezTo>
                  <a:pt x="432" y="433"/>
                  <a:pt x="425" y="439"/>
                  <a:pt x="425" y="439"/>
                </a:cubicBezTo>
                <a:cubicBezTo>
                  <a:pt x="423" y="441"/>
                  <a:pt x="423" y="441"/>
                  <a:pt x="423" y="441"/>
                </a:cubicBezTo>
                <a:cubicBezTo>
                  <a:pt x="423" y="441"/>
                  <a:pt x="430" y="446"/>
                  <a:pt x="432" y="448"/>
                </a:cubicBezTo>
                <a:cubicBezTo>
                  <a:pt x="430" y="450"/>
                  <a:pt x="427" y="453"/>
                  <a:pt x="424" y="456"/>
                </a:cubicBezTo>
                <a:cubicBezTo>
                  <a:pt x="424" y="456"/>
                  <a:pt x="424" y="456"/>
                  <a:pt x="424" y="456"/>
                </a:cubicBezTo>
                <a:close/>
                <a:moveTo>
                  <a:pt x="463" y="398"/>
                </a:moveTo>
                <a:cubicBezTo>
                  <a:pt x="463" y="398"/>
                  <a:pt x="458" y="403"/>
                  <a:pt x="455" y="407"/>
                </a:cubicBezTo>
                <a:cubicBezTo>
                  <a:pt x="453" y="406"/>
                  <a:pt x="451" y="404"/>
                  <a:pt x="450" y="403"/>
                </a:cubicBezTo>
                <a:cubicBezTo>
                  <a:pt x="454" y="398"/>
                  <a:pt x="467" y="380"/>
                  <a:pt x="475" y="360"/>
                </a:cubicBezTo>
                <a:cubicBezTo>
                  <a:pt x="479" y="362"/>
                  <a:pt x="506" y="373"/>
                  <a:pt x="506" y="373"/>
                </a:cubicBezTo>
                <a:cubicBezTo>
                  <a:pt x="507" y="371"/>
                  <a:pt x="507" y="371"/>
                  <a:pt x="507" y="371"/>
                </a:cubicBezTo>
                <a:cubicBezTo>
                  <a:pt x="511" y="364"/>
                  <a:pt x="513" y="357"/>
                  <a:pt x="513" y="356"/>
                </a:cubicBezTo>
                <a:cubicBezTo>
                  <a:pt x="514" y="354"/>
                  <a:pt x="514" y="354"/>
                  <a:pt x="514" y="354"/>
                </a:cubicBezTo>
                <a:cubicBezTo>
                  <a:pt x="514" y="354"/>
                  <a:pt x="506" y="351"/>
                  <a:pt x="503" y="350"/>
                </a:cubicBezTo>
                <a:cubicBezTo>
                  <a:pt x="504" y="348"/>
                  <a:pt x="505" y="345"/>
                  <a:pt x="506" y="341"/>
                </a:cubicBezTo>
                <a:cubicBezTo>
                  <a:pt x="510" y="343"/>
                  <a:pt x="516" y="345"/>
                  <a:pt x="516" y="345"/>
                </a:cubicBezTo>
                <a:cubicBezTo>
                  <a:pt x="517" y="342"/>
                  <a:pt x="517" y="342"/>
                  <a:pt x="517" y="342"/>
                </a:cubicBezTo>
                <a:cubicBezTo>
                  <a:pt x="517" y="339"/>
                  <a:pt x="519" y="332"/>
                  <a:pt x="520" y="329"/>
                </a:cubicBezTo>
                <a:cubicBezTo>
                  <a:pt x="522" y="329"/>
                  <a:pt x="525" y="330"/>
                  <a:pt x="527" y="330"/>
                </a:cubicBezTo>
                <a:cubicBezTo>
                  <a:pt x="523" y="356"/>
                  <a:pt x="511" y="380"/>
                  <a:pt x="508" y="387"/>
                </a:cubicBezTo>
                <a:cubicBezTo>
                  <a:pt x="501" y="383"/>
                  <a:pt x="482" y="375"/>
                  <a:pt x="479" y="374"/>
                </a:cubicBezTo>
                <a:cubicBezTo>
                  <a:pt x="477" y="373"/>
                  <a:pt x="477" y="373"/>
                  <a:pt x="477" y="373"/>
                </a:cubicBezTo>
                <a:cubicBezTo>
                  <a:pt x="476" y="375"/>
                  <a:pt x="476" y="375"/>
                  <a:pt x="476" y="375"/>
                </a:cubicBezTo>
                <a:cubicBezTo>
                  <a:pt x="475" y="378"/>
                  <a:pt x="469" y="386"/>
                  <a:pt x="469" y="386"/>
                </a:cubicBezTo>
                <a:cubicBezTo>
                  <a:pt x="468" y="388"/>
                  <a:pt x="468" y="388"/>
                  <a:pt x="468" y="388"/>
                </a:cubicBezTo>
                <a:cubicBezTo>
                  <a:pt x="468" y="388"/>
                  <a:pt x="476" y="392"/>
                  <a:pt x="478" y="393"/>
                </a:cubicBezTo>
                <a:cubicBezTo>
                  <a:pt x="477" y="395"/>
                  <a:pt x="475" y="399"/>
                  <a:pt x="473" y="403"/>
                </a:cubicBezTo>
                <a:cubicBezTo>
                  <a:pt x="469" y="400"/>
                  <a:pt x="464" y="397"/>
                  <a:pt x="464" y="397"/>
                </a:cubicBezTo>
                <a:cubicBezTo>
                  <a:pt x="463" y="398"/>
                  <a:pt x="463" y="398"/>
                  <a:pt x="463" y="398"/>
                </a:cubicBezTo>
                <a:close/>
                <a:moveTo>
                  <a:pt x="42" y="402"/>
                </a:moveTo>
                <a:cubicBezTo>
                  <a:pt x="27" y="381"/>
                  <a:pt x="19" y="356"/>
                  <a:pt x="17" y="348"/>
                </a:cubicBezTo>
                <a:cubicBezTo>
                  <a:pt x="25" y="346"/>
                  <a:pt x="47" y="339"/>
                  <a:pt x="48" y="339"/>
                </a:cubicBezTo>
                <a:cubicBezTo>
                  <a:pt x="50" y="338"/>
                  <a:pt x="50" y="338"/>
                  <a:pt x="50" y="338"/>
                </a:cubicBezTo>
                <a:cubicBezTo>
                  <a:pt x="49" y="336"/>
                  <a:pt x="49" y="336"/>
                  <a:pt x="49" y="336"/>
                </a:cubicBezTo>
                <a:cubicBezTo>
                  <a:pt x="48" y="332"/>
                  <a:pt x="46" y="323"/>
                  <a:pt x="46" y="323"/>
                </a:cubicBezTo>
                <a:cubicBezTo>
                  <a:pt x="46" y="321"/>
                  <a:pt x="46" y="321"/>
                  <a:pt x="46" y="321"/>
                </a:cubicBezTo>
                <a:cubicBezTo>
                  <a:pt x="46" y="321"/>
                  <a:pt x="38" y="323"/>
                  <a:pt x="35" y="324"/>
                </a:cubicBezTo>
                <a:cubicBezTo>
                  <a:pt x="34" y="321"/>
                  <a:pt x="33" y="317"/>
                  <a:pt x="32" y="313"/>
                </a:cubicBezTo>
                <a:cubicBezTo>
                  <a:pt x="36" y="313"/>
                  <a:pt x="43" y="312"/>
                  <a:pt x="43" y="312"/>
                </a:cubicBezTo>
                <a:cubicBezTo>
                  <a:pt x="43" y="310"/>
                  <a:pt x="43" y="310"/>
                  <a:pt x="43" y="310"/>
                </a:cubicBezTo>
                <a:cubicBezTo>
                  <a:pt x="43" y="310"/>
                  <a:pt x="43" y="309"/>
                  <a:pt x="43" y="307"/>
                </a:cubicBezTo>
                <a:cubicBezTo>
                  <a:pt x="43" y="305"/>
                  <a:pt x="43" y="301"/>
                  <a:pt x="42" y="298"/>
                </a:cubicBezTo>
                <a:cubicBezTo>
                  <a:pt x="44" y="298"/>
                  <a:pt x="47" y="297"/>
                  <a:pt x="49" y="297"/>
                </a:cubicBezTo>
                <a:cubicBezTo>
                  <a:pt x="49" y="304"/>
                  <a:pt x="52" y="325"/>
                  <a:pt x="59" y="345"/>
                </a:cubicBezTo>
                <a:cubicBezTo>
                  <a:pt x="55" y="346"/>
                  <a:pt x="28" y="357"/>
                  <a:pt x="28" y="357"/>
                </a:cubicBezTo>
                <a:cubicBezTo>
                  <a:pt x="28" y="359"/>
                  <a:pt x="28" y="359"/>
                  <a:pt x="28" y="359"/>
                </a:cubicBezTo>
                <a:cubicBezTo>
                  <a:pt x="30" y="366"/>
                  <a:pt x="34" y="374"/>
                  <a:pt x="34" y="374"/>
                </a:cubicBezTo>
                <a:cubicBezTo>
                  <a:pt x="35" y="376"/>
                  <a:pt x="35" y="376"/>
                  <a:pt x="35" y="376"/>
                </a:cubicBezTo>
                <a:cubicBezTo>
                  <a:pt x="35" y="376"/>
                  <a:pt x="43" y="372"/>
                  <a:pt x="45" y="371"/>
                </a:cubicBezTo>
                <a:cubicBezTo>
                  <a:pt x="46" y="374"/>
                  <a:pt x="48" y="377"/>
                  <a:pt x="49" y="380"/>
                </a:cubicBezTo>
                <a:cubicBezTo>
                  <a:pt x="46" y="381"/>
                  <a:pt x="39" y="385"/>
                  <a:pt x="39" y="385"/>
                </a:cubicBezTo>
                <a:cubicBezTo>
                  <a:pt x="41" y="387"/>
                  <a:pt x="41" y="387"/>
                  <a:pt x="41" y="387"/>
                </a:cubicBezTo>
                <a:cubicBezTo>
                  <a:pt x="43" y="390"/>
                  <a:pt x="46" y="396"/>
                  <a:pt x="48" y="399"/>
                </a:cubicBezTo>
                <a:cubicBezTo>
                  <a:pt x="46" y="400"/>
                  <a:pt x="44" y="401"/>
                  <a:pt x="42" y="402"/>
                </a:cubicBezTo>
                <a:cubicBezTo>
                  <a:pt x="42" y="402"/>
                  <a:pt x="42" y="402"/>
                  <a:pt x="42" y="402"/>
                </a:cubicBezTo>
                <a:close/>
                <a:moveTo>
                  <a:pt x="492" y="335"/>
                </a:moveTo>
                <a:cubicBezTo>
                  <a:pt x="492" y="335"/>
                  <a:pt x="489" y="341"/>
                  <a:pt x="487" y="346"/>
                </a:cubicBezTo>
                <a:cubicBezTo>
                  <a:pt x="485" y="345"/>
                  <a:pt x="483" y="344"/>
                  <a:pt x="481" y="344"/>
                </a:cubicBezTo>
                <a:cubicBezTo>
                  <a:pt x="483" y="337"/>
                  <a:pt x="490" y="317"/>
                  <a:pt x="492" y="296"/>
                </a:cubicBezTo>
                <a:cubicBezTo>
                  <a:pt x="496" y="296"/>
                  <a:pt x="526" y="298"/>
                  <a:pt x="526" y="298"/>
                </a:cubicBezTo>
                <a:cubicBezTo>
                  <a:pt x="526" y="297"/>
                  <a:pt x="526" y="297"/>
                  <a:pt x="526" y="297"/>
                </a:cubicBezTo>
                <a:cubicBezTo>
                  <a:pt x="527" y="292"/>
                  <a:pt x="528" y="287"/>
                  <a:pt x="528" y="284"/>
                </a:cubicBezTo>
                <a:cubicBezTo>
                  <a:pt x="528" y="282"/>
                  <a:pt x="527" y="281"/>
                  <a:pt x="527" y="280"/>
                </a:cubicBezTo>
                <a:cubicBezTo>
                  <a:pt x="527" y="278"/>
                  <a:pt x="527" y="278"/>
                  <a:pt x="527" y="278"/>
                </a:cubicBezTo>
                <a:cubicBezTo>
                  <a:pt x="527" y="278"/>
                  <a:pt x="519" y="278"/>
                  <a:pt x="516" y="278"/>
                </a:cubicBezTo>
                <a:cubicBezTo>
                  <a:pt x="516" y="278"/>
                  <a:pt x="516" y="277"/>
                  <a:pt x="516" y="277"/>
                </a:cubicBezTo>
                <a:cubicBezTo>
                  <a:pt x="516" y="274"/>
                  <a:pt x="516" y="272"/>
                  <a:pt x="516" y="269"/>
                </a:cubicBezTo>
                <a:cubicBezTo>
                  <a:pt x="520" y="269"/>
                  <a:pt x="527" y="268"/>
                  <a:pt x="527" y="268"/>
                </a:cubicBezTo>
                <a:cubicBezTo>
                  <a:pt x="527" y="266"/>
                  <a:pt x="527" y="266"/>
                  <a:pt x="527" y="266"/>
                </a:cubicBezTo>
                <a:cubicBezTo>
                  <a:pt x="526" y="262"/>
                  <a:pt x="526" y="255"/>
                  <a:pt x="526" y="252"/>
                </a:cubicBezTo>
                <a:cubicBezTo>
                  <a:pt x="528" y="252"/>
                  <a:pt x="530" y="252"/>
                  <a:pt x="532" y="251"/>
                </a:cubicBezTo>
                <a:cubicBezTo>
                  <a:pt x="534" y="260"/>
                  <a:pt x="534" y="268"/>
                  <a:pt x="534" y="276"/>
                </a:cubicBezTo>
                <a:cubicBezTo>
                  <a:pt x="534" y="292"/>
                  <a:pt x="532" y="306"/>
                  <a:pt x="531" y="310"/>
                </a:cubicBezTo>
                <a:cubicBezTo>
                  <a:pt x="524" y="309"/>
                  <a:pt x="501" y="306"/>
                  <a:pt x="500" y="306"/>
                </a:cubicBezTo>
                <a:cubicBezTo>
                  <a:pt x="497" y="306"/>
                  <a:pt x="497" y="306"/>
                  <a:pt x="497" y="306"/>
                </a:cubicBezTo>
                <a:cubicBezTo>
                  <a:pt x="497" y="308"/>
                  <a:pt x="497" y="308"/>
                  <a:pt x="497" y="308"/>
                </a:cubicBezTo>
                <a:cubicBezTo>
                  <a:pt x="497" y="312"/>
                  <a:pt x="494" y="321"/>
                  <a:pt x="494" y="321"/>
                </a:cubicBezTo>
                <a:cubicBezTo>
                  <a:pt x="494" y="324"/>
                  <a:pt x="494" y="324"/>
                  <a:pt x="494" y="324"/>
                </a:cubicBezTo>
                <a:cubicBezTo>
                  <a:pt x="494" y="324"/>
                  <a:pt x="502" y="325"/>
                  <a:pt x="505" y="325"/>
                </a:cubicBezTo>
                <a:cubicBezTo>
                  <a:pt x="504" y="328"/>
                  <a:pt x="504" y="332"/>
                  <a:pt x="503" y="336"/>
                </a:cubicBezTo>
                <a:cubicBezTo>
                  <a:pt x="499" y="335"/>
                  <a:pt x="493" y="333"/>
                  <a:pt x="493" y="333"/>
                </a:cubicBezTo>
                <a:cubicBezTo>
                  <a:pt x="492" y="335"/>
                  <a:pt x="492" y="335"/>
                  <a:pt x="492" y="335"/>
                </a:cubicBezTo>
                <a:close/>
                <a:moveTo>
                  <a:pt x="13" y="329"/>
                </a:moveTo>
                <a:cubicBezTo>
                  <a:pt x="7" y="308"/>
                  <a:pt x="6" y="286"/>
                  <a:pt x="6" y="275"/>
                </a:cubicBezTo>
                <a:cubicBezTo>
                  <a:pt x="6" y="273"/>
                  <a:pt x="6" y="272"/>
                  <a:pt x="6" y="271"/>
                </a:cubicBezTo>
                <a:cubicBezTo>
                  <a:pt x="14" y="271"/>
                  <a:pt x="37" y="271"/>
                  <a:pt x="38" y="271"/>
                </a:cubicBezTo>
                <a:cubicBezTo>
                  <a:pt x="40" y="271"/>
                  <a:pt x="40" y="271"/>
                  <a:pt x="40" y="271"/>
                </a:cubicBezTo>
                <a:cubicBezTo>
                  <a:pt x="40" y="268"/>
                  <a:pt x="40" y="268"/>
                  <a:pt x="40" y="268"/>
                </a:cubicBezTo>
                <a:cubicBezTo>
                  <a:pt x="40" y="264"/>
                  <a:pt x="41" y="255"/>
                  <a:pt x="41" y="255"/>
                </a:cubicBezTo>
                <a:cubicBezTo>
                  <a:pt x="41" y="252"/>
                  <a:pt x="41" y="252"/>
                  <a:pt x="41" y="252"/>
                </a:cubicBezTo>
                <a:cubicBezTo>
                  <a:pt x="41" y="252"/>
                  <a:pt x="33" y="252"/>
                  <a:pt x="30" y="252"/>
                </a:cubicBezTo>
                <a:cubicBezTo>
                  <a:pt x="30" y="250"/>
                  <a:pt x="30" y="246"/>
                  <a:pt x="30" y="242"/>
                </a:cubicBezTo>
                <a:cubicBezTo>
                  <a:pt x="34" y="242"/>
                  <a:pt x="41" y="243"/>
                  <a:pt x="41" y="243"/>
                </a:cubicBezTo>
                <a:cubicBezTo>
                  <a:pt x="41" y="241"/>
                  <a:pt x="41" y="241"/>
                  <a:pt x="41" y="241"/>
                </a:cubicBezTo>
                <a:cubicBezTo>
                  <a:pt x="41" y="241"/>
                  <a:pt x="43" y="234"/>
                  <a:pt x="44" y="230"/>
                </a:cubicBezTo>
                <a:cubicBezTo>
                  <a:pt x="46" y="230"/>
                  <a:pt x="49" y="230"/>
                  <a:pt x="51" y="231"/>
                </a:cubicBezTo>
                <a:cubicBezTo>
                  <a:pt x="50" y="236"/>
                  <a:pt x="47" y="253"/>
                  <a:pt x="47" y="270"/>
                </a:cubicBezTo>
                <a:cubicBezTo>
                  <a:pt x="47" y="273"/>
                  <a:pt x="47" y="276"/>
                  <a:pt x="47" y="279"/>
                </a:cubicBezTo>
                <a:cubicBezTo>
                  <a:pt x="43" y="280"/>
                  <a:pt x="14" y="281"/>
                  <a:pt x="14" y="281"/>
                </a:cubicBezTo>
                <a:cubicBezTo>
                  <a:pt x="13" y="283"/>
                  <a:pt x="13" y="283"/>
                  <a:pt x="13" y="283"/>
                </a:cubicBezTo>
                <a:cubicBezTo>
                  <a:pt x="13" y="285"/>
                  <a:pt x="13" y="286"/>
                  <a:pt x="13" y="288"/>
                </a:cubicBezTo>
                <a:cubicBezTo>
                  <a:pt x="13" y="294"/>
                  <a:pt x="14" y="299"/>
                  <a:pt x="14" y="299"/>
                </a:cubicBezTo>
                <a:cubicBezTo>
                  <a:pt x="15" y="301"/>
                  <a:pt x="15" y="301"/>
                  <a:pt x="15" y="301"/>
                </a:cubicBezTo>
                <a:cubicBezTo>
                  <a:pt x="15" y="301"/>
                  <a:pt x="23" y="300"/>
                  <a:pt x="26" y="300"/>
                </a:cubicBezTo>
                <a:cubicBezTo>
                  <a:pt x="26" y="303"/>
                  <a:pt x="27" y="306"/>
                  <a:pt x="27" y="310"/>
                </a:cubicBezTo>
                <a:cubicBezTo>
                  <a:pt x="23" y="310"/>
                  <a:pt x="16" y="311"/>
                  <a:pt x="16" y="311"/>
                </a:cubicBezTo>
                <a:cubicBezTo>
                  <a:pt x="17" y="313"/>
                  <a:pt x="17" y="313"/>
                  <a:pt x="17" y="313"/>
                </a:cubicBezTo>
                <a:cubicBezTo>
                  <a:pt x="18" y="317"/>
                  <a:pt x="19" y="324"/>
                  <a:pt x="20" y="327"/>
                </a:cubicBezTo>
                <a:cubicBezTo>
                  <a:pt x="18" y="328"/>
                  <a:pt x="15" y="328"/>
                  <a:pt x="13" y="329"/>
                </a:cubicBezTo>
                <a:cubicBezTo>
                  <a:pt x="13" y="329"/>
                  <a:pt x="13" y="329"/>
                  <a:pt x="13" y="329"/>
                </a:cubicBezTo>
                <a:close/>
                <a:moveTo>
                  <a:pt x="503" y="265"/>
                </a:moveTo>
                <a:cubicBezTo>
                  <a:pt x="501" y="265"/>
                  <a:pt x="501" y="265"/>
                  <a:pt x="501" y="265"/>
                </a:cubicBezTo>
                <a:cubicBezTo>
                  <a:pt x="501" y="266"/>
                  <a:pt x="501" y="266"/>
                  <a:pt x="501" y="266"/>
                </a:cubicBezTo>
                <a:cubicBezTo>
                  <a:pt x="500" y="267"/>
                  <a:pt x="499" y="274"/>
                  <a:pt x="499" y="278"/>
                </a:cubicBezTo>
                <a:cubicBezTo>
                  <a:pt x="497" y="278"/>
                  <a:pt x="495" y="278"/>
                  <a:pt x="493" y="278"/>
                </a:cubicBezTo>
                <a:cubicBezTo>
                  <a:pt x="493" y="276"/>
                  <a:pt x="493" y="273"/>
                  <a:pt x="493" y="269"/>
                </a:cubicBezTo>
                <a:cubicBezTo>
                  <a:pt x="493" y="259"/>
                  <a:pt x="492" y="244"/>
                  <a:pt x="489" y="230"/>
                </a:cubicBezTo>
                <a:cubicBezTo>
                  <a:pt x="493" y="229"/>
                  <a:pt x="522" y="222"/>
                  <a:pt x="522" y="222"/>
                </a:cubicBezTo>
                <a:cubicBezTo>
                  <a:pt x="522" y="221"/>
                  <a:pt x="522" y="221"/>
                  <a:pt x="522" y="221"/>
                </a:cubicBezTo>
                <a:cubicBezTo>
                  <a:pt x="522" y="213"/>
                  <a:pt x="519" y="205"/>
                  <a:pt x="519" y="205"/>
                </a:cubicBezTo>
                <a:cubicBezTo>
                  <a:pt x="518" y="203"/>
                  <a:pt x="518" y="203"/>
                  <a:pt x="518" y="203"/>
                </a:cubicBezTo>
                <a:cubicBezTo>
                  <a:pt x="518" y="203"/>
                  <a:pt x="510" y="205"/>
                  <a:pt x="507" y="206"/>
                </a:cubicBezTo>
                <a:cubicBezTo>
                  <a:pt x="507" y="203"/>
                  <a:pt x="506" y="200"/>
                  <a:pt x="504" y="197"/>
                </a:cubicBezTo>
                <a:cubicBezTo>
                  <a:pt x="508" y="195"/>
                  <a:pt x="515" y="193"/>
                  <a:pt x="515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2" y="188"/>
                  <a:pt x="510" y="181"/>
                  <a:pt x="509" y="178"/>
                </a:cubicBezTo>
                <a:cubicBezTo>
                  <a:pt x="511" y="177"/>
                  <a:pt x="513" y="176"/>
                  <a:pt x="515" y="176"/>
                </a:cubicBezTo>
                <a:cubicBezTo>
                  <a:pt x="526" y="199"/>
                  <a:pt x="530" y="224"/>
                  <a:pt x="531" y="232"/>
                </a:cubicBezTo>
                <a:cubicBezTo>
                  <a:pt x="523" y="233"/>
                  <a:pt x="500" y="237"/>
                  <a:pt x="499" y="237"/>
                </a:cubicBezTo>
                <a:cubicBezTo>
                  <a:pt x="497" y="237"/>
                  <a:pt x="497" y="237"/>
                  <a:pt x="497" y="237"/>
                </a:cubicBezTo>
                <a:cubicBezTo>
                  <a:pt x="497" y="239"/>
                  <a:pt x="497" y="239"/>
                  <a:pt x="497" y="239"/>
                </a:cubicBezTo>
                <a:cubicBezTo>
                  <a:pt x="498" y="244"/>
                  <a:pt x="499" y="253"/>
                  <a:pt x="499" y="253"/>
                </a:cubicBezTo>
                <a:cubicBezTo>
                  <a:pt x="499" y="255"/>
                  <a:pt x="499" y="255"/>
                  <a:pt x="499" y="255"/>
                </a:cubicBezTo>
                <a:cubicBezTo>
                  <a:pt x="499" y="255"/>
                  <a:pt x="507" y="254"/>
                  <a:pt x="510" y="254"/>
                </a:cubicBezTo>
                <a:cubicBezTo>
                  <a:pt x="510" y="256"/>
                  <a:pt x="511" y="260"/>
                  <a:pt x="511" y="264"/>
                </a:cubicBezTo>
                <a:cubicBezTo>
                  <a:pt x="507" y="265"/>
                  <a:pt x="503" y="265"/>
                  <a:pt x="503" y="265"/>
                </a:cubicBezTo>
                <a:cubicBezTo>
                  <a:pt x="503" y="265"/>
                  <a:pt x="503" y="265"/>
                  <a:pt x="503" y="265"/>
                </a:cubicBezTo>
                <a:close/>
                <a:moveTo>
                  <a:pt x="485" y="213"/>
                </a:moveTo>
                <a:cubicBezTo>
                  <a:pt x="483" y="206"/>
                  <a:pt x="477" y="185"/>
                  <a:pt x="467" y="167"/>
                </a:cubicBezTo>
                <a:cubicBezTo>
                  <a:pt x="470" y="165"/>
                  <a:pt x="496" y="150"/>
                  <a:pt x="496" y="150"/>
                </a:cubicBezTo>
                <a:cubicBezTo>
                  <a:pt x="495" y="148"/>
                  <a:pt x="495" y="148"/>
                  <a:pt x="495" y="148"/>
                </a:cubicBezTo>
                <a:cubicBezTo>
                  <a:pt x="492" y="141"/>
                  <a:pt x="487" y="134"/>
                  <a:pt x="487" y="134"/>
                </a:cubicBezTo>
                <a:cubicBezTo>
                  <a:pt x="486" y="132"/>
                  <a:pt x="486" y="132"/>
                  <a:pt x="486" y="132"/>
                </a:cubicBezTo>
                <a:cubicBezTo>
                  <a:pt x="486" y="132"/>
                  <a:pt x="479" y="137"/>
                  <a:pt x="476" y="138"/>
                </a:cubicBezTo>
                <a:cubicBezTo>
                  <a:pt x="475" y="136"/>
                  <a:pt x="473" y="133"/>
                  <a:pt x="471" y="131"/>
                </a:cubicBezTo>
                <a:cubicBezTo>
                  <a:pt x="474" y="128"/>
                  <a:pt x="480" y="124"/>
                  <a:pt x="480" y="124"/>
                </a:cubicBezTo>
                <a:cubicBezTo>
                  <a:pt x="478" y="122"/>
                  <a:pt x="478" y="122"/>
                  <a:pt x="478" y="122"/>
                </a:cubicBezTo>
                <a:cubicBezTo>
                  <a:pt x="476" y="120"/>
                  <a:pt x="472" y="114"/>
                  <a:pt x="470" y="112"/>
                </a:cubicBezTo>
                <a:cubicBezTo>
                  <a:pt x="471" y="110"/>
                  <a:pt x="473" y="109"/>
                  <a:pt x="475" y="107"/>
                </a:cubicBezTo>
                <a:cubicBezTo>
                  <a:pt x="493" y="126"/>
                  <a:pt x="504" y="150"/>
                  <a:pt x="508" y="156"/>
                </a:cubicBezTo>
                <a:cubicBezTo>
                  <a:pt x="500" y="160"/>
                  <a:pt x="480" y="171"/>
                  <a:pt x="479" y="171"/>
                </a:cubicBezTo>
                <a:cubicBezTo>
                  <a:pt x="477" y="172"/>
                  <a:pt x="477" y="172"/>
                  <a:pt x="477" y="172"/>
                </a:cubicBezTo>
                <a:cubicBezTo>
                  <a:pt x="478" y="174"/>
                  <a:pt x="478" y="174"/>
                  <a:pt x="478" y="174"/>
                </a:cubicBezTo>
                <a:cubicBezTo>
                  <a:pt x="480" y="178"/>
                  <a:pt x="483" y="187"/>
                  <a:pt x="483" y="187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189"/>
                  <a:pt x="492" y="185"/>
                  <a:pt x="494" y="184"/>
                </a:cubicBezTo>
                <a:cubicBezTo>
                  <a:pt x="495" y="186"/>
                  <a:pt x="497" y="190"/>
                  <a:pt x="499" y="194"/>
                </a:cubicBezTo>
                <a:cubicBezTo>
                  <a:pt x="495" y="195"/>
                  <a:pt x="489" y="197"/>
                  <a:pt x="489" y="197"/>
                </a:cubicBezTo>
                <a:cubicBezTo>
                  <a:pt x="489" y="199"/>
                  <a:pt x="489" y="199"/>
                  <a:pt x="489" y="199"/>
                </a:cubicBezTo>
                <a:cubicBezTo>
                  <a:pt x="489" y="199"/>
                  <a:pt x="490" y="206"/>
                  <a:pt x="491" y="211"/>
                </a:cubicBezTo>
                <a:cubicBezTo>
                  <a:pt x="489" y="211"/>
                  <a:pt x="487" y="212"/>
                  <a:pt x="485" y="213"/>
                </a:cubicBezTo>
                <a:cubicBezTo>
                  <a:pt x="485" y="213"/>
                  <a:pt x="485" y="213"/>
                  <a:pt x="485" y="213"/>
                </a:cubicBezTo>
                <a:close/>
                <a:moveTo>
                  <a:pt x="458" y="152"/>
                </a:moveTo>
                <a:cubicBezTo>
                  <a:pt x="454" y="146"/>
                  <a:pt x="442" y="128"/>
                  <a:pt x="427" y="113"/>
                </a:cubicBezTo>
                <a:cubicBezTo>
                  <a:pt x="429" y="111"/>
                  <a:pt x="450" y="89"/>
                  <a:pt x="450" y="89"/>
                </a:cubicBezTo>
                <a:cubicBezTo>
                  <a:pt x="449" y="87"/>
                  <a:pt x="449" y="87"/>
                  <a:pt x="449" y="87"/>
                </a:cubicBezTo>
                <a:cubicBezTo>
                  <a:pt x="444" y="81"/>
                  <a:pt x="438" y="76"/>
                  <a:pt x="437" y="76"/>
                </a:cubicBezTo>
                <a:cubicBezTo>
                  <a:pt x="436" y="75"/>
                  <a:pt x="436" y="75"/>
                  <a:pt x="436" y="75"/>
                </a:cubicBezTo>
                <a:cubicBezTo>
                  <a:pt x="436" y="75"/>
                  <a:pt x="430" y="81"/>
                  <a:pt x="428" y="83"/>
                </a:cubicBezTo>
                <a:cubicBezTo>
                  <a:pt x="426" y="81"/>
                  <a:pt x="424" y="79"/>
                  <a:pt x="421" y="77"/>
                </a:cubicBezTo>
                <a:cubicBezTo>
                  <a:pt x="424" y="74"/>
                  <a:pt x="428" y="69"/>
                  <a:pt x="428" y="69"/>
                </a:cubicBezTo>
                <a:cubicBezTo>
                  <a:pt x="426" y="67"/>
                  <a:pt x="426" y="67"/>
                  <a:pt x="426" y="67"/>
                </a:cubicBezTo>
                <a:cubicBezTo>
                  <a:pt x="423" y="65"/>
                  <a:pt x="417" y="61"/>
                  <a:pt x="415" y="59"/>
                </a:cubicBezTo>
                <a:cubicBezTo>
                  <a:pt x="416" y="57"/>
                  <a:pt x="417" y="55"/>
                  <a:pt x="419" y="54"/>
                </a:cubicBezTo>
                <a:cubicBezTo>
                  <a:pt x="441" y="67"/>
                  <a:pt x="458" y="86"/>
                  <a:pt x="462" y="92"/>
                </a:cubicBezTo>
                <a:cubicBezTo>
                  <a:pt x="457" y="97"/>
                  <a:pt x="440" y="113"/>
                  <a:pt x="439" y="114"/>
                </a:cubicBezTo>
                <a:cubicBezTo>
                  <a:pt x="438" y="116"/>
                  <a:pt x="438" y="116"/>
                  <a:pt x="438" y="116"/>
                </a:cubicBezTo>
                <a:cubicBezTo>
                  <a:pt x="439" y="117"/>
                  <a:pt x="439" y="117"/>
                  <a:pt x="439" y="117"/>
                </a:cubicBezTo>
                <a:cubicBezTo>
                  <a:pt x="442" y="120"/>
                  <a:pt x="448" y="128"/>
                  <a:pt x="448" y="128"/>
                </a:cubicBezTo>
                <a:cubicBezTo>
                  <a:pt x="449" y="130"/>
                  <a:pt x="449" y="130"/>
                  <a:pt x="449" y="130"/>
                </a:cubicBezTo>
                <a:cubicBezTo>
                  <a:pt x="449" y="130"/>
                  <a:pt x="456" y="124"/>
                  <a:pt x="458" y="122"/>
                </a:cubicBezTo>
                <a:cubicBezTo>
                  <a:pt x="459" y="123"/>
                  <a:pt x="462" y="127"/>
                  <a:pt x="465" y="130"/>
                </a:cubicBezTo>
                <a:cubicBezTo>
                  <a:pt x="461" y="132"/>
                  <a:pt x="456" y="136"/>
                  <a:pt x="456" y="136"/>
                </a:cubicBezTo>
                <a:cubicBezTo>
                  <a:pt x="457" y="138"/>
                  <a:pt x="457" y="138"/>
                  <a:pt x="457" y="138"/>
                </a:cubicBezTo>
                <a:cubicBezTo>
                  <a:pt x="457" y="138"/>
                  <a:pt x="460" y="144"/>
                  <a:pt x="463" y="148"/>
                </a:cubicBezTo>
                <a:cubicBezTo>
                  <a:pt x="461" y="149"/>
                  <a:pt x="459" y="150"/>
                  <a:pt x="458" y="152"/>
                </a:cubicBezTo>
                <a:cubicBezTo>
                  <a:pt x="458" y="152"/>
                  <a:pt x="458" y="152"/>
                  <a:pt x="458" y="152"/>
                </a:cubicBezTo>
                <a:close/>
                <a:moveTo>
                  <a:pt x="414" y="101"/>
                </a:moveTo>
                <a:cubicBezTo>
                  <a:pt x="408" y="96"/>
                  <a:pt x="392" y="83"/>
                  <a:pt x="374" y="73"/>
                </a:cubicBezTo>
                <a:cubicBezTo>
                  <a:pt x="375" y="70"/>
                  <a:pt x="389" y="43"/>
                  <a:pt x="389" y="43"/>
                </a:cubicBezTo>
                <a:cubicBezTo>
                  <a:pt x="388" y="42"/>
                  <a:pt x="388" y="42"/>
                  <a:pt x="388" y="42"/>
                </a:cubicBezTo>
                <a:cubicBezTo>
                  <a:pt x="381" y="38"/>
                  <a:pt x="373" y="35"/>
                  <a:pt x="373" y="35"/>
                </a:cubicBezTo>
                <a:cubicBezTo>
                  <a:pt x="371" y="34"/>
                  <a:pt x="371" y="34"/>
                  <a:pt x="371" y="34"/>
                </a:cubicBezTo>
                <a:cubicBezTo>
                  <a:pt x="371" y="34"/>
                  <a:pt x="368" y="42"/>
                  <a:pt x="366" y="44"/>
                </a:cubicBezTo>
                <a:cubicBezTo>
                  <a:pt x="364" y="43"/>
                  <a:pt x="361" y="42"/>
                  <a:pt x="358" y="41"/>
                </a:cubicBezTo>
                <a:cubicBezTo>
                  <a:pt x="359" y="37"/>
                  <a:pt x="362" y="31"/>
                  <a:pt x="362" y="31"/>
                </a:cubicBezTo>
                <a:cubicBezTo>
                  <a:pt x="360" y="30"/>
                  <a:pt x="360" y="30"/>
                  <a:pt x="360" y="30"/>
                </a:cubicBezTo>
                <a:cubicBezTo>
                  <a:pt x="356" y="29"/>
                  <a:pt x="350" y="27"/>
                  <a:pt x="346" y="25"/>
                </a:cubicBezTo>
                <a:cubicBezTo>
                  <a:pt x="347" y="23"/>
                  <a:pt x="348" y="21"/>
                  <a:pt x="349" y="19"/>
                </a:cubicBezTo>
                <a:cubicBezTo>
                  <a:pt x="374" y="25"/>
                  <a:pt x="396" y="38"/>
                  <a:pt x="402" y="42"/>
                </a:cubicBezTo>
                <a:cubicBezTo>
                  <a:pt x="398" y="49"/>
                  <a:pt x="387" y="69"/>
                  <a:pt x="386" y="70"/>
                </a:cubicBezTo>
                <a:cubicBezTo>
                  <a:pt x="385" y="71"/>
                  <a:pt x="385" y="71"/>
                  <a:pt x="385" y="71"/>
                </a:cubicBezTo>
                <a:cubicBezTo>
                  <a:pt x="387" y="72"/>
                  <a:pt x="387" y="72"/>
                  <a:pt x="387" y="72"/>
                </a:cubicBezTo>
                <a:cubicBezTo>
                  <a:pt x="390" y="75"/>
                  <a:pt x="398" y="80"/>
                  <a:pt x="398" y="80"/>
                </a:cubicBezTo>
                <a:cubicBezTo>
                  <a:pt x="400" y="82"/>
                  <a:pt x="400" y="82"/>
                  <a:pt x="400" y="82"/>
                </a:cubicBezTo>
                <a:cubicBezTo>
                  <a:pt x="400" y="82"/>
                  <a:pt x="404" y="74"/>
                  <a:pt x="406" y="72"/>
                </a:cubicBezTo>
                <a:cubicBezTo>
                  <a:pt x="408" y="73"/>
                  <a:pt x="411" y="76"/>
                  <a:pt x="415" y="78"/>
                </a:cubicBezTo>
                <a:cubicBezTo>
                  <a:pt x="412" y="81"/>
                  <a:pt x="408" y="86"/>
                  <a:pt x="408" y="86"/>
                </a:cubicBezTo>
                <a:cubicBezTo>
                  <a:pt x="409" y="88"/>
                  <a:pt x="409" y="88"/>
                  <a:pt x="409" y="88"/>
                </a:cubicBezTo>
                <a:cubicBezTo>
                  <a:pt x="410" y="88"/>
                  <a:pt x="414" y="93"/>
                  <a:pt x="418" y="96"/>
                </a:cubicBezTo>
                <a:cubicBezTo>
                  <a:pt x="416" y="98"/>
                  <a:pt x="415" y="99"/>
                  <a:pt x="414" y="101"/>
                </a:cubicBezTo>
                <a:cubicBezTo>
                  <a:pt x="414" y="101"/>
                  <a:pt x="414" y="101"/>
                  <a:pt x="414" y="101"/>
                </a:cubicBezTo>
                <a:close/>
                <a:moveTo>
                  <a:pt x="358" y="66"/>
                </a:moveTo>
                <a:cubicBezTo>
                  <a:pt x="351" y="63"/>
                  <a:pt x="332" y="54"/>
                  <a:pt x="311" y="51"/>
                </a:cubicBezTo>
                <a:cubicBezTo>
                  <a:pt x="312" y="47"/>
                  <a:pt x="318" y="18"/>
                  <a:pt x="318" y="18"/>
                </a:cubicBezTo>
                <a:cubicBezTo>
                  <a:pt x="316" y="17"/>
                  <a:pt x="316" y="17"/>
                  <a:pt x="316" y="17"/>
                </a:cubicBezTo>
                <a:cubicBezTo>
                  <a:pt x="308" y="15"/>
                  <a:pt x="300" y="14"/>
                  <a:pt x="300" y="14"/>
                </a:cubicBezTo>
                <a:cubicBezTo>
                  <a:pt x="298" y="14"/>
                  <a:pt x="298" y="14"/>
                  <a:pt x="298" y="14"/>
                </a:cubicBezTo>
                <a:cubicBezTo>
                  <a:pt x="298" y="14"/>
                  <a:pt x="297" y="23"/>
                  <a:pt x="296" y="25"/>
                </a:cubicBezTo>
                <a:cubicBezTo>
                  <a:pt x="294" y="25"/>
                  <a:pt x="290" y="25"/>
                  <a:pt x="287" y="25"/>
                </a:cubicBezTo>
                <a:cubicBezTo>
                  <a:pt x="287" y="20"/>
                  <a:pt x="288" y="14"/>
                  <a:pt x="288" y="14"/>
                </a:cubicBezTo>
                <a:cubicBezTo>
                  <a:pt x="285" y="14"/>
                  <a:pt x="285" y="14"/>
                  <a:pt x="285" y="14"/>
                </a:cubicBezTo>
                <a:cubicBezTo>
                  <a:pt x="282" y="14"/>
                  <a:pt x="275" y="13"/>
                  <a:pt x="271" y="13"/>
                </a:cubicBezTo>
                <a:cubicBezTo>
                  <a:pt x="271" y="11"/>
                  <a:pt x="272" y="8"/>
                  <a:pt x="272" y="6"/>
                </a:cubicBezTo>
                <a:cubicBezTo>
                  <a:pt x="297" y="5"/>
                  <a:pt x="323" y="11"/>
                  <a:pt x="330" y="13"/>
                </a:cubicBezTo>
                <a:cubicBezTo>
                  <a:pt x="328" y="21"/>
                  <a:pt x="322" y="43"/>
                  <a:pt x="322" y="44"/>
                </a:cubicBezTo>
                <a:cubicBezTo>
                  <a:pt x="322" y="46"/>
                  <a:pt x="322" y="46"/>
                  <a:pt x="322" y="46"/>
                </a:cubicBezTo>
                <a:cubicBezTo>
                  <a:pt x="324" y="46"/>
                  <a:pt x="324" y="46"/>
                  <a:pt x="324" y="46"/>
                </a:cubicBezTo>
                <a:cubicBezTo>
                  <a:pt x="328" y="47"/>
                  <a:pt x="337" y="50"/>
                  <a:pt x="337" y="50"/>
                </a:cubicBezTo>
                <a:cubicBezTo>
                  <a:pt x="339" y="51"/>
                  <a:pt x="339" y="51"/>
                  <a:pt x="339" y="51"/>
                </a:cubicBezTo>
                <a:cubicBezTo>
                  <a:pt x="339" y="51"/>
                  <a:pt x="341" y="43"/>
                  <a:pt x="342" y="40"/>
                </a:cubicBezTo>
                <a:cubicBezTo>
                  <a:pt x="344" y="41"/>
                  <a:pt x="348" y="42"/>
                  <a:pt x="352" y="43"/>
                </a:cubicBezTo>
                <a:cubicBezTo>
                  <a:pt x="351" y="47"/>
                  <a:pt x="348" y="53"/>
                  <a:pt x="348" y="53"/>
                </a:cubicBezTo>
                <a:cubicBezTo>
                  <a:pt x="350" y="54"/>
                  <a:pt x="350" y="54"/>
                  <a:pt x="350" y="54"/>
                </a:cubicBezTo>
                <a:cubicBezTo>
                  <a:pt x="350" y="54"/>
                  <a:pt x="356" y="58"/>
                  <a:pt x="360" y="60"/>
                </a:cubicBezTo>
                <a:cubicBezTo>
                  <a:pt x="359" y="62"/>
                  <a:pt x="358" y="64"/>
                  <a:pt x="358" y="66"/>
                </a:cubicBezTo>
                <a:cubicBezTo>
                  <a:pt x="358" y="66"/>
                  <a:pt x="358" y="66"/>
                  <a:pt x="358" y="66"/>
                </a:cubicBezTo>
                <a:close/>
                <a:moveTo>
                  <a:pt x="294" y="48"/>
                </a:moveTo>
                <a:cubicBezTo>
                  <a:pt x="287" y="48"/>
                  <a:pt x="266" y="45"/>
                  <a:pt x="245" y="48"/>
                </a:cubicBezTo>
                <a:cubicBezTo>
                  <a:pt x="245" y="44"/>
                  <a:pt x="240" y="14"/>
                  <a:pt x="240" y="14"/>
                </a:cubicBezTo>
                <a:cubicBezTo>
                  <a:pt x="239" y="14"/>
                  <a:pt x="239" y="14"/>
                  <a:pt x="239" y="14"/>
                </a:cubicBezTo>
                <a:cubicBezTo>
                  <a:pt x="231" y="14"/>
                  <a:pt x="223" y="16"/>
                  <a:pt x="222" y="17"/>
                </a:cubicBezTo>
                <a:cubicBezTo>
                  <a:pt x="221" y="17"/>
                  <a:pt x="221" y="17"/>
                  <a:pt x="221" y="17"/>
                </a:cubicBezTo>
                <a:cubicBezTo>
                  <a:pt x="221" y="17"/>
                  <a:pt x="222" y="25"/>
                  <a:pt x="222" y="28"/>
                </a:cubicBezTo>
                <a:cubicBezTo>
                  <a:pt x="220" y="29"/>
                  <a:pt x="217" y="29"/>
                  <a:pt x="213" y="30"/>
                </a:cubicBezTo>
                <a:cubicBezTo>
                  <a:pt x="212" y="26"/>
                  <a:pt x="211" y="19"/>
                  <a:pt x="211" y="19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5" y="22"/>
                  <a:pt x="198" y="23"/>
                  <a:pt x="195" y="24"/>
                </a:cubicBezTo>
                <a:cubicBezTo>
                  <a:pt x="194" y="22"/>
                  <a:pt x="194" y="20"/>
                  <a:pt x="193" y="18"/>
                </a:cubicBezTo>
                <a:cubicBezTo>
                  <a:pt x="217" y="9"/>
                  <a:pt x="244" y="7"/>
                  <a:pt x="251" y="6"/>
                </a:cubicBezTo>
                <a:cubicBezTo>
                  <a:pt x="252" y="14"/>
                  <a:pt x="254" y="37"/>
                  <a:pt x="254" y="38"/>
                </a:cubicBezTo>
                <a:cubicBezTo>
                  <a:pt x="254" y="40"/>
                  <a:pt x="254" y="40"/>
                  <a:pt x="254" y="40"/>
                </a:cubicBezTo>
                <a:cubicBezTo>
                  <a:pt x="256" y="40"/>
                  <a:pt x="256" y="40"/>
                  <a:pt x="256" y="40"/>
                </a:cubicBezTo>
                <a:cubicBezTo>
                  <a:pt x="260" y="40"/>
                  <a:pt x="270" y="40"/>
                  <a:pt x="270" y="40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2" y="40"/>
                  <a:pt x="271" y="32"/>
                  <a:pt x="271" y="29"/>
                </a:cubicBezTo>
                <a:cubicBezTo>
                  <a:pt x="274" y="29"/>
                  <a:pt x="278" y="29"/>
                  <a:pt x="282" y="29"/>
                </a:cubicBezTo>
                <a:cubicBezTo>
                  <a:pt x="282" y="33"/>
                  <a:pt x="281" y="39"/>
                  <a:pt x="281" y="39"/>
                </a:cubicBezTo>
                <a:cubicBezTo>
                  <a:pt x="283" y="40"/>
                  <a:pt x="283" y="40"/>
                  <a:pt x="283" y="40"/>
                </a:cubicBezTo>
                <a:cubicBezTo>
                  <a:pt x="283" y="40"/>
                  <a:pt x="290" y="41"/>
                  <a:pt x="295" y="42"/>
                </a:cubicBezTo>
                <a:cubicBezTo>
                  <a:pt x="295" y="44"/>
                  <a:pt x="294" y="46"/>
                  <a:pt x="294" y="48"/>
                </a:cubicBezTo>
                <a:cubicBezTo>
                  <a:pt x="294" y="48"/>
                  <a:pt x="294" y="48"/>
                  <a:pt x="294" y="48"/>
                </a:cubicBezTo>
                <a:close/>
                <a:moveTo>
                  <a:pt x="180" y="65"/>
                </a:moveTo>
                <a:cubicBezTo>
                  <a:pt x="179" y="62"/>
                  <a:pt x="166" y="35"/>
                  <a:pt x="166" y="35"/>
                </a:cubicBezTo>
                <a:cubicBezTo>
                  <a:pt x="164" y="36"/>
                  <a:pt x="164" y="36"/>
                  <a:pt x="164" y="36"/>
                </a:cubicBezTo>
                <a:cubicBezTo>
                  <a:pt x="156" y="38"/>
                  <a:pt x="150" y="42"/>
                  <a:pt x="149" y="43"/>
                </a:cubicBezTo>
                <a:cubicBezTo>
                  <a:pt x="148" y="44"/>
                  <a:pt x="148" y="44"/>
                  <a:pt x="148" y="44"/>
                </a:cubicBezTo>
                <a:cubicBezTo>
                  <a:pt x="148" y="44"/>
                  <a:pt x="151" y="51"/>
                  <a:pt x="153" y="54"/>
                </a:cubicBezTo>
                <a:cubicBezTo>
                  <a:pt x="150" y="55"/>
                  <a:pt x="148" y="57"/>
                  <a:pt x="145" y="59"/>
                </a:cubicBezTo>
                <a:cubicBezTo>
                  <a:pt x="143" y="55"/>
                  <a:pt x="139" y="49"/>
                  <a:pt x="139" y="49"/>
                </a:cubicBezTo>
                <a:cubicBezTo>
                  <a:pt x="137" y="50"/>
                  <a:pt x="137" y="50"/>
                  <a:pt x="137" y="50"/>
                </a:cubicBezTo>
                <a:cubicBezTo>
                  <a:pt x="134" y="53"/>
                  <a:pt x="128" y="56"/>
                  <a:pt x="125" y="58"/>
                </a:cubicBezTo>
                <a:cubicBezTo>
                  <a:pt x="124" y="56"/>
                  <a:pt x="123" y="54"/>
                  <a:pt x="122" y="52"/>
                </a:cubicBezTo>
                <a:cubicBezTo>
                  <a:pt x="142" y="36"/>
                  <a:pt x="167" y="27"/>
                  <a:pt x="174" y="24"/>
                </a:cubicBezTo>
                <a:cubicBezTo>
                  <a:pt x="176" y="31"/>
                  <a:pt x="185" y="52"/>
                  <a:pt x="186" y="53"/>
                </a:cubicBezTo>
                <a:cubicBezTo>
                  <a:pt x="187" y="55"/>
                  <a:pt x="187" y="55"/>
                  <a:pt x="187" y="55"/>
                </a:cubicBezTo>
                <a:cubicBezTo>
                  <a:pt x="188" y="54"/>
                  <a:pt x="188" y="54"/>
                  <a:pt x="188" y="54"/>
                </a:cubicBezTo>
                <a:cubicBezTo>
                  <a:pt x="192" y="53"/>
                  <a:pt x="201" y="50"/>
                  <a:pt x="201" y="50"/>
                </a:cubicBezTo>
                <a:cubicBezTo>
                  <a:pt x="204" y="50"/>
                  <a:pt x="204" y="50"/>
                  <a:pt x="204" y="50"/>
                </a:cubicBezTo>
                <a:cubicBezTo>
                  <a:pt x="204" y="50"/>
                  <a:pt x="201" y="42"/>
                  <a:pt x="200" y="39"/>
                </a:cubicBezTo>
                <a:cubicBezTo>
                  <a:pt x="202" y="38"/>
                  <a:pt x="206" y="37"/>
                  <a:pt x="210" y="36"/>
                </a:cubicBezTo>
                <a:cubicBezTo>
                  <a:pt x="211" y="40"/>
                  <a:pt x="212" y="46"/>
                  <a:pt x="212" y="46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5" y="46"/>
                  <a:pt x="221" y="45"/>
                  <a:pt x="226" y="44"/>
                </a:cubicBezTo>
                <a:cubicBezTo>
                  <a:pt x="227" y="46"/>
                  <a:pt x="227" y="49"/>
                  <a:pt x="227" y="51"/>
                </a:cubicBezTo>
                <a:cubicBezTo>
                  <a:pt x="221" y="52"/>
                  <a:pt x="199" y="57"/>
                  <a:pt x="180" y="65"/>
                </a:cubicBezTo>
                <a:cubicBezTo>
                  <a:pt x="180" y="65"/>
                  <a:pt x="180" y="65"/>
                  <a:pt x="180" y="65"/>
                </a:cubicBezTo>
                <a:close/>
                <a:moveTo>
                  <a:pt x="79" y="99"/>
                </a:moveTo>
                <a:cubicBezTo>
                  <a:pt x="77" y="103"/>
                  <a:pt x="72" y="108"/>
                  <a:pt x="70" y="110"/>
                </a:cubicBezTo>
                <a:cubicBezTo>
                  <a:pt x="68" y="109"/>
                  <a:pt x="66" y="107"/>
                  <a:pt x="65" y="106"/>
                </a:cubicBezTo>
                <a:cubicBezTo>
                  <a:pt x="80" y="85"/>
                  <a:pt x="100" y="69"/>
                  <a:pt x="106" y="64"/>
                </a:cubicBezTo>
                <a:cubicBezTo>
                  <a:pt x="110" y="70"/>
                  <a:pt x="125" y="88"/>
                  <a:pt x="125" y="88"/>
                </a:cubicBezTo>
                <a:cubicBezTo>
                  <a:pt x="127" y="90"/>
                  <a:pt x="127" y="90"/>
                  <a:pt x="127" y="90"/>
                </a:cubicBezTo>
                <a:cubicBezTo>
                  <a:pt x="128" y="89"/>
                  <a:pt x="128" y="89"/>
                  <a:pt x="128" y="89"/>
                </a:cubicBezTo>
                <a:cubicBezTo>
                  <a:pt x="131" y="86"/>
                  <a:pt x="139" y="81"/>
                  <a:pt x="139" y="81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6" y="73"/>
                  <a:pt x="134" y="71"/>
                </a:cubicBezTo>
                <a:cubicBezTo>
                  <a:pt x="136" y="70"/>
                  <a:pt x="140" y="67"/>
                  <a:pt x="143" y="65"/>
                </a:cubicBezTo>
                <a:cubicBezTo>
                  <a:pt x="145" y="68"/>
                  <a:pt x="149" y="74"/>
                  <a:pt x="149" y="74"/>
                </a:cubicBezTo>
                <a:cubicBezTo>
                  <a:pt x="150" y="73"/>
                  <a:pt x="150" y="73"/>
                  <a:pt x="150" y="73"/>
                </a:cubicBezTo>
                <a:cubicBezTo>
                  <a:pt x="151" y="73"/>
                  <a:pt x="157" y="70"/>
                  <a:pt x="161" y="68"/>
                </a:cubicBezTo>
                <a:cubicBezTo>
                  <a:pt x="162" y="70"/>
                  <a:pt x="163" y="72"/>
                  <a:pt x="164" y="74"/>
                </a:cubicBezTo>
                <a:cubicBezTo>
                  <a:pt x="158" y="77"/>
                  <a:pt x="139" y="88"/>
                  <a:pt x="124" y="101"/>
                </a:cubicBezTo>
                <a:cubicBezTo>
                  <a:pt x="122" y="99"/>
                  <a:pt x="102" y="77"/>
                  <a:pt x="102" y="77"/>
                </a:cubicBezTo>
                <a:cubicBezTo>
                  <a:pt x="100" y="78"/>
                  <a:pt x="100" y="78"/>
                  <a:pt x="100" y="78"/>
                </a:cubicBezTo>
                <a:cubicBezTo>
                  <a:pt x="94" y="82"/>
                  <a:pt x="89" y="88"/>
                  <a:pt x="88" y="89"/>
                </a:cubicBezTo>
                <a:cubicBezTo>
                  <a:pt x="87" y="90"/>
                  <a:pt x="87" y="90"/>
                  <a:pt x="87" y="90"/>
                </a:cubicBezTo>
                <a:cubicBezTo>
                  <a:pt x="87" y="90"/>
                  <a:pt x="93" y="96"/>
                  <a:pt x="95" y="98"/>
                </a:cubicBezTo>
                <a:cubicBezTo>
                  <a:pt x="93" y="100"/>
                  <a:pt x="91" y="102"/>
                  <a:pt x="88" y="105"/>
                </a:cubicBezTo>
                <a:cubicBezTo>
                  <a:pt x="85" y="102"/>
                  <a:pt x="80" y="98"/>
                  <a:pt x="80" y="98"/>
                </a:cubicBezTo>
                <a:cubicBezTo>
                  <a:pt x="79" y="99"/>
                  <a:pt x="79" y="99"/>
                  <a:pt x="79" y="99"/>
                </a:cubicBezTo>
                <a:close/>
                <a:moveTo>
                  <a:pt x="36" y="163"/>
                </a:moveTo>
                <a:cubicBezTo>
                  <a:pt x="35" y="166"/>
                  <a:pt x="32" y="173"/>
                  <a:pt x="31" y="176"/>
                </a:cubicBezTo>
                <a:cubicBezTo>
                  <a:pt x="29" y="175"/>
                  <a:pt x="26" y="174"/>
                  <a:pt x="25" y="173"/>
                </a:cubicBezTo>
                <a:cubicBezTo>
                  <a:pt x="33" y="149"/>
                  <a:pt x="48" y="127"/>
                  <a:pt x="52" y="122"/>
                </a:cubicBezTo>
                <a:cubicBezTo>
                  <a:pt x="59" y="126"/>
                  <a:pt x="78" y="139"/>
                  <a:pt x="78" y="139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81" y="139"/>
                  <a:pt x="81" y="139"/>
                  <a:pt x="81" y="139"/>
                </a:cubicBezTo>
                <a:cubicBezTo>
                  <a:pt x="84" y="135"/>
                  <a:pt x="90" y="128"/>
                  <a:pt x="90" y="128"/>
                </a:cubicBezTo>
                <a:cubicBezTo>
                  <a:pt x="92" y="126"/>
                  <a:pt x="92" y="126"/>
                  <a:pt x="92" y="126"/>
                </a:cubicBezTo>
                <a:cubicBezTo>
                  <a:pt x="92" y="126"/>
                  <a:pt x="85" y="122"/>
                  <a:pt x="82" y="120"/>
                </a:cubicBezTo>
                <a:cubicBezTo>
                  <a:pt x="84" y="118"/>
                  <a:pt x="86" y="115"/>
                  <a:pt x="89" y="111"/>
                </a:cubicBezTo>
                <a:cubicBezTo>
                  <a:pt x="92" y="114"/>
                  <a:pt x="97" y="118"/>
                  <a:pt x="97" y="118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8" y="117"/>
                  <a:pt x="104" y="113"/>
                  <a:pt x="107" y="110"/>
                </a:cubicBezTo>
                <a:cubicBezTo>
                  <a:pt x="109" y="111"/>
                  <a:pt x="110" y="113"/>
                  <a:pt x="112" y="114"/>
                </a:cubicBezTo>
                <a:cubicBezTo>
                  <a:pt x="107" y="119"/>
                  <a:pt x="92" y="134"/>
                  <a:pt x="81" y="152"/>
                </a:cubicBezTo>
                <a:cubicBezTo>
                  <a:pt x="78" y="150"/>
                  <a:pt x="52" y="135"/>
                  <a:pt x="52" y="135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46" y="142"/>
                  <a:pt x="43" y="150"/>
                  <a:pt x="42" y="150"/>
                </a:cubicBezTo>
                <a:cubicBezTo>
                  <a:pt x="42" y="152"/>
                  <a:pt x="42" y="152"/>
                  <a:pt x="42" y="152"/>
                </a:cubicBezTo>
                <a:cubicBezTo>
                  <a:pt x="42" y="152"/>
                  <a:pt x="49" y="156"/>
                  <a:pt x="51" y="157"/>
                </a:cubicBezTo>
                <a:cubicBezTo>
                  <a:pt x="50" y="160"/>
                  <a:pt x="49" y="162"/>
                  <a:pt x="47" y="166"/>
                </a:cubicBezTo>
                <a:cubicBezTo>
                  <a:pt x="44" y="164"/>
                  <a:pt x="37" y="161"/>
                  <a:pt x="37" y="161"/>
                </a:cubicBezTo>
                <a:cubicBezTo>
                  <a:pt x="36" y="163"/>
                  <a:pt x="36" y="163"/>
                  <a:pt x="36" y="163"/>
                </a:cubicBezTo>
                <a:close/>
                <a:moveTo>
                  <a:pt x="15" y="237"/>
                </a:moveTo>
                <a:cubicBezTo>
                  <a:pt x="15" y="241"/>
                  <a:pt x="15" y="248"/>
                  <a:pt x="14" y="251"/>
                </a:cubicBezTo>
                <a:cubicBezTo>
                  <a:pt x="12" y="251"/>
                  <a:pt x="9" y="251"/>
                  <a:pt x="7" y="251"/>
                </a:cubicBezTo>
                <a:cubicBezTo>
                  <a:pt x="8" y="225"/>
                  <a:pt x="15" y="200"/>
                  <a:pt x="17" y="192"/>
                </a:cubicBezTo>
                <a:cubicBezTo>
                  <a:pt x="25" y="195"/>
                  <a:pt x="46" y="201"/>
                  <a:pt x="47" y="201"/>
                </a:cubicBezTo>
                <a:cubicBezTo>
                  <a:pt x="49" y="202"/>
                  <a:pt x="49" y="202"/>
                  <a:pt x="49" y="202"/>
                </a:cubicBezTo>
                <a:cubicBezTo>
                  <a:pt x="50" y="200"/>
                  <a:pt x="50" y="200"/>
                  <a:pt x="50" y="200"/>
                </a:cubicBezTo>
                <a:cubicBezTo>
                  <a:pt x="51" y="196"/>
                  <a:pt x="55" y="187"/>
                  <a:pt x="55" y="187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5"/>
                  <a:pt x="48" y="183"/>
                  <a:pt x="45" y="182"/>
                </a:cubicBezTo>
                <a:cubicBezTo>
                  <a:pt x="46" y="179"/>
                  <a:pt x="48" y="176"/>
                  <a:pt x="49" y="172"/>
                </a:cubicBezTo>
                <a:cubicBezTo>
                  <a:pt x="53" y="173"/>
                  <a:pt x="59" y="176"/>
                  <a:pt x="59" y="176"/>
                </a:cubicBezTo>
                <a:cubicBezTo>
                  <a:pt x="60" y="175"/>
                  <a:pt x="60" y="175"/>
                  <a:pt x="60" y="175"/>
                </a:cubicBezTo>
                <a:cubicBezTo>
                  <a:pt x="60" y="174"/>
                  <a:pt x="64" y="169"/>
                  <a:pt x="66" y="165"/>
                </a:cubicBezTo>
                <a:cubicBezTo>
                  <a:pt x="68" y="166"/>
                  <a:pt x="70" y="167"/>
                  <a:pt x="72" y="168"/>
                </a:cubicBezTo>
                <a:cubicBezTo>
                  <a:pt x="69" y="174"/>
                  <a:pt x="59" y="193"/>
                  <a:pt x="54" y="213"/>
                </a:cubicBezTo>
                <a:cubicBezTo>
                  <a:pt x="50" y="212"/>
                  <a:pt x="21" y="206"/>
                  <a:pt x="21" y="206"/>
                </a:cubicBezTo>
                <a:cubicBezTo>
                  <a:pt x="21" y="207"/>
                  <a:pt x="21" y="207"/>
                  <a:pt x="21" y="207"/>
                </a:cubicBezTo>
                <a:cubicBezTo>
                  <a:pt x="18" y="215"/>
                  <a:pt x="17" y="223"/>
                  <a:pt x="17" y="223"/>
                </a:cubicBezTo>
                <a:cubicBezTo>
                  <a:pt x="17" y="225"/>
                  <a:pt x="17" y="225"/>
                  <a:pt x="17" y="225"/>
                </a:cubicBezTo>
                <a:cubicBezTo>
                  <a:pt x="17" y="225"/>
                  <a:pt x="25" y="227"/>
                  <a:pt x="28" y="227"/>
                </a:cubicBezTo>
                <a:cubicBezTo>
                  <a:pt x="27" y="230"/>
                  <a:pt x="27" y="233"/>
                  <a:pt x="26" y="237"/>
                </a:cubicBezTo>
                <a:cubicBezTo>
                  <a:pt x="22" y="236"/>
                  <a:pt x="15" y="235"/>
                  <a:pt x="15" y="235"/>
                </a:cubicBezTo>
                <a:cubicBezTo>
                  <a:pt x="15" y="237"/>
                  <a:pt x="15" y="237"/>
                  <a:pt x="15" y="237"/>
                </a:cubicBezTo>
                <a:close/>
                <a:moveTo>
                  <a:pt x="91" y="464"/>
                </a:moveTo>
                <a:cubicBezTo>
                  <a:pt x="71" y="447"/>
                  <a:pt x="56" y="426"/>
                  <a:pt x="52" y="419"/>
                </a:cubicBezTo>
                <a:cubicBezTo>
                  <a:pt x="59" y="415"/>
                  <a:pt x="77" y="402"/>
                  <a:pt x="78" y="401"/>
                </a:cubicBezTo>
                <a:cubicBezTo>
                  <a:pt x="80" y="400"/>
                  <a:pt x="80" y="400"/>
                  <a:pt x="80" y="400"/>
                </a:cubicBezTo>
                <a:cubicBezTo>
                  <a:pt x="78" y="398"/>
                  <a:pt x="78" y="398"/>
                  <a:pt x="78" y="398"/>
                </a:cubicBezTo>
                <a:cubicBezTo>
                  <a:pt x="76" y="395"/>
                  <a:pt x="72" y="386"/>
                  <a:pt x="72" y="386"/>
                </a:cubicBezTo>
                <a:cubicBezTo>
                  <a:pt x="70" y="384"/>
                  <a:pt x="70" y="384"/>
                  <a:pt x="70" y="384"/>
                </a:cubicBezTo>
                <a:cubicBezTo>
                  <a:pt x="70" y="384"/>
                  <a:pt x="63" y="389"/>
                  <a:pt x="61" y="391"/>
                </a:cubicBezTo>
                <a:cubicBezTo>
                  <a:pt x="60" y="389"/>
                  <a:pt x="58" y="385"/>
                  <a:pt x="55" y="381"/>
                </a:cubicBezTo>
                <a:cubicBezTo>
                  <a:pt x="59" y="380"/>
                  <a:pt x="65" y="377"/>
                  <a:pt x="65" y="377"/>
                </a:cubicBezTo>
                <a:cubicBezTo>
                  <a:pt x="64" y="375"/>
                  <a:pt x="64" y="375"/>
                  <a:pt x="64" y="375"/>
                </a:cubicBezTo>
                <a:cubicBezTo>
                  <a:pt x="64" y="375"/>
                  <a:pt x="62" y="368"/>
                  <a:pt x="60" y="364"/>
                </a:cubicBezTo>
                <a:cubicBezTo>
                  <a:pt x="62" y="363"/>
                  <a:pt x="64" y="362"/>
                  <a:pt x="66" y="361"/>
                </a:cubicBezTo>
                <a:cubicBezTo>
                  <a:pt x="69" y="367"/>
                  <a:pt x="78" y="387"/>
                  <a:pt x="91" y="404"/>
                </a:cubicBezTo>
                <a:cubicBezTo>
                  <a:pt x="88" y="406"/>
                  <a:pt x="65" y="424"/>
                  <a:pt x="65" y="424"/>
                </a:cubicBezTo>
                <a:cubicBezTo>
                  <a:pt x="66" y="426"/>
                  <a:pt x="66" y="426"/>
                  <a:pt x="66" y="426"/>
                </a:cubicBezTo>
                <a:cubicBezTo>
                  <a:pt x="69" y="433"/>
                  <a:pt x="75" y="439"/>
                  <a:pt x="76" y="439"/>
                </a:cubicBezTo>
                <a:cubicBezTo>
                  <a:pt x="77" y="440"/>
                  <a:pt x="77" y="440"/>
                  <a:pt x="77" y="440"/>
                </a:cubicBezTo>
                <a:cubicBezTo>
                  <a:pt x="77" y="440"/>
                  <a:pt x="83" y="435"/>
                  <a:pt x="86" y="433"/>
                </a:cubicBezTo>
                <a:cubicBezTo>
                  <a:pt x="87" y="435"/>
                  <a:pt x="90" y="438"/>
                  <a:pt x="92" y="440"/>
                </a:cubicBezTo>
                <a:cubicBezTo>
                  <a:pt x="89" y="443"/>
                  <a:pt x="84" y="448"/>
                  <a:pt x="84" y="448"/>
                </a:cubicBezTo>
                <a:cubicBezTo>
                  <a:pt x="86" y="449"/>
                  <a:pt x="86" y="449"/>
                  <a:pt x="86" y="449"/>
                </a:cubicBezTo>
                <a:cubicBezTo>
                  <a:pt x="89" y="452"/>
                  <a:pt x="93" y="456"/>
                  <a:pt x="96" y="459"/>
                </a:cubicBezTo>
                <a:cubicBezTo>
                  <a:pt x="94" y="460"/>
                  <a:pt x="93" y="462"/>
                  <a:pt x="91" y="464"/>
                </a:cubicBezTo>
                <a:cubicBezTo>
                  <a:pt x="91" y="464"/>
                  <a:pt x="91" y="464"/>
                  <a:pt x="91" y="464"/>
                </a:cubicBezTo>
                <a:close/>
                <a:moveTo>
                  <a:pt x="156" y="508"/>
                </a:moveTo>
                <a:cubicBezTo>
                  <a:pt x="132" y="498"/>
                  <a:pt x="112" y="482"/>
                  <a:pt x="106" y="477"/>
                </a:cubicBezTo>
                <a:cubicBezTo>
                  <a:pt x="111" y="471"/>
                  <a:pt x="125" y="453"/>
                  <a:pt x="126" y="452"/>
                </a:cubicBezTo>
                <a:cubicBezTo>
                  <a:pt x="127" y="451"/>
                  <a:pt x="127" y="451"/>
                  <a:pt x="127" y="451"/>
                </a:cubicBezTo>
                <a:cubicBezTo>
                  <a:pt x="125" y="449"/>
                  <a:pt x="125" y="449"/>
                  <a:pt x="125" y="449"/>
                </a:cubicBezTo>
                <a:cubicBezTo>
                  <a:pt x="122" y="447"/>
                  <a:pt x="115" y="440"/>
                  <a:pt x="115" y="440"/>
                </a:cubicBezTo>
                <a:cubicBezTo>
                  <a:pt x="113" y="438"/>
                  <a:pt x="113" y="438"/>
                  <a:pt x="113" y="438"/>
                </a:cubicBezTo>
                <a:cubicBezTo>
                  <a:pt x="113" y="438"/>
                  <a:pt x="108" y="445"/>
                  <a:pt x="106" y="447"/>
                </a:cubicBezTo>
                <a:cubicBezTo>
                  <a:pt x="105" y="446"/>
                  <a:pt x="102" y="443"/>
                  <a:pt x="98" y="440"/>
                </a:cubicBezTo>
                <a:cubicBezTo>
                  <a:pt x="101" y="437"/>
                  <a:pt x="106" y="433"/>
                  <a:pt x="106" y="433"/>
                </a:cubicBezTo>
                <a:cubicBezTo>
                  <a:pt x="105" y="431"/>
                  <a:pt x="105" y="431"/>
                  <a:pt x="105" y="431"/>
                </a:cubicBezTo>
                <a:cubicBezTo>
                  <a:pt x="105" y="431"/>
                  <a:pt x="101" y="425"/>
                  <a:pt x="98" y="422"/>
                </a:cubicBezTo>
                <a:cubicBezTo>
                  <a:pt x="99" y="420"/>
                  <a:pt x="101" y="419"/>
                  <a:pt x="103" y="417"/>
                </a:cubicBezTo>
                <a:cubicBezTo>
                  <a:pt x="107" y="423"/>
                  <a:pt x="122" y="439"/>
                  <a:pt x="139" y="451"/>
                </a:cubicBezTo>
                <a:cubicBezTo>
                  <a:pt x="137" y="454"/>
                  <a:pt x="120" y="478"/>
                  <a:pt x="120" y="478"/>
                </a:cubicBezTo>
                <a:cubicBezTo>
                  <a:pt x="121" y="479"/>
                  <a:pt x="121" y="479"/>
                  <a:pt x="121" y="479"/>
                </a:cubicBezTo>
                <a:cubicBezTo>
                  <a:pt x="127" y="485"/>
                  <a:pt x="134" y="488"/>
                  <a:pt x="134" y="489"/>
                </a:cubicBezTo>
                <a:cubicBezTo>
                  <a:pt x="136" y="489"/>
                  <a:pt x="136" y="489"/>
                  <a:pt x="136" y="489"/>
                </a:cubicBezTo>
                <a:cubicBezTo>
                  <a:pt x="136" y="489"/>
                  <a:pt x="141" y="483"/>
                  <a:pt x="142" y="480"/>
                </a:cubicBezTo>
                <a:cubicBezTo>
                  <a:pt x="144" y="482"/>
                  <a:pt x="147" y="483"/>
                  <a:pt x="150" y="485"/>
                </a:cubicBezTo>
                <a:cubicBezTo>
                  <a:pt x="148" y="489"/>
                  <a:pt x="145" y="495"/>
                  <a:pt x="145" y="495"/>
                </a:cubicBezTo>
                <a:cubicBezTo>
                  <a:pt x="147" y="496"/>
                  <a:pt x="147" y="496"/>
                  <a:pt x="147" y="496"/>
                </a:cubicBezTo>
                <a:cubicBezTo>
                  <a:pt x="150" y="497"/>
                  <a:pt x="156" y="500"/>
                  <a:pt x="159" y="502"/>
                </a:cubicBezTo>
                <a:cubicBezTo>
                  <a:pt x="158" y="504"/>
                  <a:pt x="157" y="506"/>
                  <a:pt x="156" y="508"/>
                </a:cubicBezTo>
                <a:cubicBezTo>
                  <a:pt x="156" y="508"/>
                  <a:pt x="156" y="508"/>
                  <a:pt x="156" y="508"/>
                </a:cubicBezTo>
                <a:close/>
                <a:moveTo>
                  <a:pt x="327" y="528"/>
                </a:moveTo>
                <a:cubicBezTo>
                  <a:pt x="326" y="521"/>
                  <a:pt x="321" y="499"/>
                  <a:pt x="320" y="498"/>
                </a:cubicBezTo>
                <a:cubicBezTo>
                  <a:pt x="320" y="496"/>
                  <a:pt x="320" y="496"/>
                  <a:pt x="320" y="496"/>
                </a:cubicBezTo>
                <a:cubicBezTo>
                  <a:pt x="318" y="496"/>
                  <a:pt x="318" y="496"/>
                  <a:pt x="318" y="496"/>
                </a:cubicBezTo>
                <a:cubicBezTo>
                  <a:pt x="314" y="497"/>
                  <a:pt x="304" y="498"/>
                  <a:pt x="304" y="498"/>
                </a:cubicBezTo>
                <a:cubicBezTo>
                  <a:pt x="302" y="498"/>
                  <a:pt x="302" y="498"/>
                  <a:pt x="302" y="498"/>
                </a:cubicBezTo>
                <a:cubicBezTo>
                  <a:pt x="302" y="498"/>
                  <a:pt x="304" y="507"/>
                  <a:pt x="304" y="509"/>
                </a:cubicBezTo>
                <a:cubicBezTo>
                  <a:pt x="302" y="510"/>
                  <a:pt x="298" y="510"/>
                  <a:pt x="294" y="511"/>
                </a:cubicBezTo>
                <a:cubicBezTo>
                  <a:pt x="293" y="507"/>
                  <a:pt x="293" y="501"/>
                  <a:pt x="293" y="501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84" y="500"/>
                  <a:pt x="279" y="500"/>
                </a:cubicBezTo>
                <a:cubicBezTo>
                  <a:pt x="279" y="498"/>
                  <a:pt x="279" y="495"/>
                  <a:pt x="279" y="493"/>
                </a:cubicBezTo>
                <a:cubicBezTo>
                  <a:pt x="286" y="493"/>
                  <a:pt x="307" y="492"/>
                  <a:pt x="327" y="486"/>
                </a:cubicBezTo>
                <a:cubicBezTo>
                  <a:pt x="328" y="490"/>
                  <a:pt x="336" y="518"/>
                  <a:pt x="336" y="518"/>
                </a:cubicBezTo>
                <a:cubicBezTo>
                  <a:pt x="338" y="518"/>
                  <a:pt x="338" y="518"/>
                  <a:pt x="338" y="518"/>
                </a:cubicBezTo>
                <a:cubicBezTo>
                  <a:pt x="346" y="517"/>
                  <a:pt x="353" y="514"/>
                  <a:pt x="353" y="514"/>
                </a:cubicBezTo>
                <a:cubicBezTo>
                  <a:pt x="355" y="513"/>
                  <a:pt x="355" y="513"/>
                  <a:pt x="355" y="513"/>
                </a:cubicBezTo>
                <a:cubicBezTo>
                  <a:pt x="355" y="513"/>
                  <a:pt x="353" y="505"/>
                  <a:pt x="352" y="502"/>
                </a:cubicBezTo>
                <a:cubicBezTo>
                  <a:pt x="354" y="502"/>
                  <a:pt x="357" y="500"/>
                  <a:pt x="361" y="499"/>
                </a:cubicBezTo>
                <a:cubicBezTo>
                  <a:pt x="362" y="503"/>
                  <a:pt x="365" y="509"/>
                  <a:pt x="365" y="509"/>
                </a:cubicBezTo>
                <a:cubicBezTo>
                  <a:pt x="367" y="508"/>
                  <a:pt x="367" y="508"/>
                  <a:pt x="367" y="508"/>
                </a:cubicBezTo>
                <a:cubicBezTo>
                  <a:pt x="370" y="506"/>
                  <a:pt x="376" y="504"/>
                  <a:pt x="379" y="503"/>
                </a:cubicBezTo>
                <a:cubicBezTo>
                  <a:pt x="380" y="504"/>
                  <a:pt x="381" y="507"/>
                  <a:pt x="382" y="509"/>
                </a:cubicBezTo>
                <a:cubicBezTo>
                  <a:pt x="359" y="521"/>
                  <a:pt x="334" y="527"/>
                  <a:pt x="327" y="528"/>
                </a:cubicBezTo>
                <a:cubicBezTo>
                  <a:pt x="327" y="528"/>
                  <a:pt x="327" y="528"/>
                  <a:pt x="327" y="528"/>
                </a:cubicBezTo>
                <a:close/>
                <a:moveTo>
                  <a:pt x="230" y="530"/>
                </a:moveTo>
                <a:cubicBezTo>
                  <a:pt x="204" y="528"/>
                  <a:pt x="180" y="519"/>
                  <a:pt x="174" y="516"/>
                </a:cubicBezTo>
                <a:cubicBezTo>
                  <a:pt x="177" y="509"/>
                  <a:pt x="186" y="489"/>
                  <a:pt x="186" y="488"/>
                </a:cubicBezTo>
                <a:cubicBezTo>
                  <a:pt x="187" y="486"/>
                  <a:pt x="187" y="486"/>
                  <a:pt x="187" y="486"/>
                </a:cubicBezTo>
                <a:cubicBezTo>
                  <a:pt x="185" y="485"/>
                  <a:pt x="185" y="485"/>
                  <a:pt x="185" y="485"/>
                </a:cubicBezTo>
                <a:cubicBezTo>
                  <a:pt x="181" y="483"/>
                  <a:pt x="173" y="479"/>
                  <a:pt x="173" y="479"/>
                </a:cubicBezTo>
                <a:cubicBezTo>
                  <a:pt x="171" y="478"/>
                  <a:pt x="171" y="478"/>
                  <a:pt x="171" y="478"/>
                </a:cubicBezTo>
                <a:cubicBezTo>
                  <a:pt x="171" y="478"/>
                  <a:pt x="167" y="486"/>
                  <a:pt x="166" y="488"/>
                </a:cubicBezTo>
                <a:cubicBezTo>
                  <a:pt x="164" y="487"/>
                  <a:pt x="160" y="485"/>
                  <a:pt x="156" y="483"/>
                </a:cubicBezTo>
                <a:cubicBezTo>
                  <a:pt x="158" y="480"/>
                  <a:pt x="162" y="474"/>
                  <a:pt x="162" y="474"/>
                </a:cubicBezTo>
                <a:cubicBezTo>
                  <a:pt x="160" y="473"/>
                  <a:pt x="160" y="473"/>
                  <a:pt x="160" y="473"/>
                </a:cubicBezTo>
                <a:cubicBezTo>
                  <a:pt x="160" y="473"/>
                  <a:pt x="155" y="469"/>
                  <a:pt x="151" y="466"/>
                </a:cubicBezTo>
                <a:cubicBezTo>
                  <a:pt x="152" y="464"/>
                  <a:pt x="153" y="462"/>
                  <a:pt x="154" y="460"/>
                </a:cubicBezTo>
                <a:cubicBezTo>
                  <a:pt x="160" y="464"/>
                  <a:pt x="178" y="475"/>
                  <a:pt x="197" y="482"/>
                </a:cubicBezTo>
                <a:cubicBezTo>
                  <a:pt x="196" y="485"/>
                  <a:pt x="186" y="512"/>
                  <a:pt x="186" y="512"/>
                </a:cubicBezTo>
                <a:cubicBezTo>
                  <a:pt x="187" y="513"/>
                  <a:pt x="187" y="513"/>
                  <a:pt x="187" y="513"/>
                </a:cubicBezTo>
                <a:cubicBezTo>
                  <a:pt x="195" y="517"/>
                  <a:pt x="203" y="518"/>
                  <a:pt x="203" y="518"/>
                </a:cubicBezTo>
                <a:cubicBezTo>
                  <a:pt x="205" y="518"/>
                  <a:pt x="205" y="518"/>
                  <a:pt x="205" y="518"/>
                </a:cubicBezTo>
                <a:cubicBezTo>
                  <a:pt x="205" y="518"/>
                  <a:pt x="207" y="510"/>
                  <a:pt x="208" y="508"/>
                </a:cubicBezTo>
                <a:cubicBezTo>
                  <a:pt x="211" y="509"/>
                  <a:pt x="214" y="509"/>
                  <a:pt x="217" y="510"/>
                </a:cubicBezTo>
                <a:cubicBezTo>
                  <a:pt x="216" y="514"/>
                  <a:pt x="215" y="521"/>
                  <a:pt x="215" y="521"/>
                </a:cubicBezTo>
                <a:cubicBezTo>
                  <a:pt x="217" y="521"/>
                  <a:pt x="217" y="521"/>
                  <a:pt x="217" y="521"/>
                </a:cubicBezTo>
                <a:cubicBezTo>
                  <a:pt x="221" y="521"/>
                  <a:pt x="227" y="523"/>
                  <a:pt x="231" y="523"/>
                </a:cubicBezTo>
                <a:cubicBezTo>
                  <a:pt x="230" y="525"/>
                  <a:pt x="230" y="528"/>
                  <a:pt x="230" y="530"/>
                </a:cubicBezTo>
                <a:cubicBezTo>
                  <a:pt x="230" y="530"/>
                  <a:pt x="230" y="530"/>
                  <a:pt x="230" y="530"/>
                </a:cubicBezTo>
                <a:close/>
                <a:moveTo>
                  <a:pt x="249" y="533"/>
                </a:moveTo>
                <a:cubicBezTo>
                  <a:pt x="250" y="526"/>
                  <a:pt x="252" y="503"/>
                  <a:pt x="252" y="502"/>
                </a:cubicBezTo>
                <a:cubicBezTo>
                  <a:pt x="252" y="499"/>
                  <a:pt x="252" y="499"/>
                  <a:pt x="252" y="499"/>
                </a:cubicBezTo>
                <a:cubicBezTo>
                  <a:pt x="250" y="499"/>
                  <a:pt x="250" y="499"/>
                  <a:pt x="250" y="499"/>
                </a:cubicBezTo>
                <a:cubicBezTo>
                  <a:pt x="246" y="499"/>
                  <a:pt x="237" y="497"/>
                  <a:pt x="236" y="497"/>
                </a:cubicBezTo>
                <a:cubicBezTo>
                  <a:pt x="234" y="497"/>
                  <a:pt x="234" y="497"/>
                  <a:pt x="234" y="497"/>
                </a:cubicBezTo>
                <a:cubicBezTo>
                  <a:pt x="234" y="497"/>
                  <a:pt x="233" y="505"/>
                  <a:pt x="233" y="508"/>
                </a:cubicBezTo>
                <a:cubicBezTo>
                  <a:pt x="231" y="508"/>
                  <a:pt x="227" y="507"/>
                  <a:pt x="222" y="506"/>
                </a:cubicBezTo>
                <a:cubicBezTo>
                  <a:pt x="223" y="502"/>
                  <a:pt x="225" y="496"/>
                  <a:pt x="225" y="496"/>
                </a:cubicBezTo>
                <a:cubicBezTo>
                  <a:pt x="223" y="495"/>
                  <a:pt x="223" y="495"/>
                  <a:pt x="223" y="495"/>
                </a:cubicBezTo>
                <a:cubicBezTo>
                  <a:pt x="223" y="495"/>
                  <a:pt x="216" y="493"/>
                  <a:pt x="212" y="492"/>
                </a:cubicBezTo>
                <a:cubicBezTo>
                  <a:pt x="212" y="490"/>
                  <a:pt x="213" y="487"/>
                  <a:pt x="213" y="485"/>
                </a:cubicBezTo>
                <a:cubicBezTo>
                  <a:pt x="220" y="487"/>
                  <a:pt x="241" y="493"/>
                  <a:pt x="261" y="493"/>
                </a:cubicBezTo>
                <a:cubicBezTo>
                  <a:pt x="261" y="497"/>
                  <a:pt x="260" y="527"/>
                  <a:pt x="260" y="527"/>
                </a:cubicBezTo>
                <a:cubicBezTo>
                  <a:pt x="262" y="527"/>
                  <a:pt x="262" y="527"/>
                  <a:pt x="262" y="527"/>
                </a:cubicBezTo>
                <a:cubicBezTo>
                  <a:pt x="270" y="529"/>
                  <a:pt x="278" y="528"/>
                  <a:pt x="278" y="528"/>
                </a:cubicBezTo>
                <a:cubicBezTo>
                  <a:pt x="280" y="528"/>
                  <a:pt x="280" y="528"/>
                  <a:pt x="280" y="528"/>
                </a:cubicBezTo>
                <a:cubicBezTo>
                  <a:pt x="280" y="528"/>
                  <a:pt x="280" y="519"/>
                  <a:pt x="280" y="517"/>
                </a:cubicBezTo>
                <a:cubicBezTo>
                  <a:pt x="283" y="517"/>
                  <a:pt x="286" y="516"/>
                  <a:pt x="290" y="516"/>
                </a:cubicBezTo>
                <a:cubicBezTo>
                  <a:pt x="290" y="520"/>
                  <a:pt x="290" y="527"/>
                  <a:pt x="290" y="527"/>
                </a:cubicBezTo>
                <a:cubicBezTo>
                  <a:pt x="293" y="527"/>
                  <a:pt x="293" y="527"/>
                  <a:pt x="293" y="527"/>
                </a:cubicBezTo>
                <a:cubicBezTo>
                  <a:pt x="296" y="526"/>
                  <a:pt x="303" y="525"/>
                  <a:pt x="306" y="525"/>
                </a:cubicBezTo>
                <a:cubicBezTo>
                  <a:pt x="307" y="527"/>
                  <a:pt x="307" y="530"/>
                  <a:pt x="307" y="532"/>
                </a:cubicBezTo>
                <a:cubicBezTo>
                  <a:pt x="282" y="537"/>
                  <a:pt x="256" y="534"/>
                  <a:pt x="249" y="533"/>
                </a:cubicBezTo>
                <a:cubicBezTo>
                  <a:pt x="249" y="533"/>
                  <a:pt x="249" y="533"/>
                  <a:pt x="249" y="533"/>
                </a:cubicBezTo>
                <a:close/>
              </a:path>
            </a:pathLst>
          </a:custGeom>
          <a:solidFill>
            <a:srgbClr val="2C3B5A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234" y="2747469"/>
            <a:ext cx="3337504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51" y="2747469"/>
            <a:ext cx="3337504" cy="1825614"/>
          </a:xfrm>
          <a:prstGeom prst="rect">
            <a:avLst/>
          </a:prstGeom>
          <a:ln w="3175">
            <a:noFill/>
          </a:ln>
          <a:effectLst>
            <a:outerShdw blurRad="2921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6135" y="2176246"/>
            <a:ext cx="5376920" cy="2590800"/>
          </a:xfrm>
          <a:prstGeom prst="rect">
            <a:avLst/>
          </a:prstGeom>
          <a:ln w="25400">
            <a:noFill/>
          </a:ln>
          <a:effectLst>
            <a:outerShdw blurRad="2667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4541328" y="767916"/>
            <a:ext cx="3166533" cy="799914"/>
            <a:chOff x="6959771" y="1043152"/>
            <a:chExt cx="4186947" cy="799914"/>
          </a:xfrm>
        </p:grpSpPr>
        <p:sp>
          <p:nvSpPr>
            <p:cNvPr id="18" name="文本框 17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flipH="1">
              <a:off x="7560234" y="1566067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1431737" y="5298454"/>
            <a:ext cx="9401552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设计团队坚持精益求精拒接平庸的设计理念。帮您实现精致、美观、动感的</a:t>
            </a:r>
            <a:r>
              <a: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400" spc="300" dirty="0">
              <a:solidFill>
                <a:srgbClr val="404040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123161"/>
          </a:xfrm>
          <a:prstGeom prst="rect">
            <a:avLst/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49" y="6762488"/>
            <a:ext cx="12192000" cy="105439"/>
          </a:xfrm>
          <a:prstGeom prst="rect">
            <a:avLst/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  <p:bldP spid="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7" name="组合 86"/>
          <p:cNvGrpSpPr/>
          <p:nvPr/>
        </p:nvGrpSpPr>
        <p:grpSpPr>
          <a:xfrm>
            <a:off x="1323868" y="2403152"/>
            <a:ext cx="1164323" cy="1153886"/>
            <a:chOff x="1360715" y="1982528"/>
            <a:chExt cx="1164323" cy="1153886"/>
          </a:xfrm>
        </p:grpSpPr>
        <p:grpSp>
          <p:nvGrpSpPr>
            <p:cNvPr id="35" name="组合 34"/>
            <p:cNvGrpSpPr/>
            <p:nvPr/>
          </p:nvGrpSpPr>
          <p:grpSpPr>
            <a:xfrm>
              <a:off x="1360715" y="1982528"/>
              <a:ext cx="1164323" cy="1153886"/>
              <a:chOff x="1360715" y="1981200"/>
              <a:chExt cx="1164323" cy="115388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360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Freeform 5"/>
              <p:cNvSpPr>
                <a:spLocks noEditPoints="1"/>
              </p:cNvSpPr>
              <p:nvPr/>
            </p:nvSpPr>
            <p:spPr bwMode="auto">
              <a:xfrm rot="9337903">
                <a:off x="1932886" y="2814781"/>
                <a:ext cx="592152" cy="203534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6" name="Freeform 23"/>
            <p:cNvSpPr/>
            <p:nvPr/>
          </p:nvSpPr>
          <p:spPr bwMode="auto">
            <a:xfrm>
              <a:off x="1789045" y="2323850"/>
              <a:ext cx="307662" cy="471243"/>
            </a:xfrm>
            <a:custGeom>
              <a:avLst/>
              <a:gdLst>
                <a:gd name="T0" fmla="*/ 60 w 120"/>
                <a:gd name="T1" fmla="*/ 0 h 184"/>
                <a:gd name="T2" fmla="*/ 7 w 120"/>
                <a:gd name="T3" fmla="*/ 96 h 184"/>
                <a:gd name="T4" fmla="*/ 0 w 120"/>
                <a:gd name="T5" fmla="*/ 124 h 184"/>
                <a:gd name="T6" fmla="*/ 60 w 120"/>
                <a:gd name="T7" fmla="*/ 184 h 184"/>
                <a:gd name="T8" fmla="*/ 120 w 120"/>
                <a:gd name="T9" fmla="*/ 124 h 184"/>
                <a:gd name="T10" fmla="*/ 113 w 120"/>
                <a:gd name="T11" fmla="*/ 96 h 184"/>
                <a:gd name="T12" fmla="*/ 60 w 120"/>
                <a:gd name="T13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4">
                  <a:moveTo>
                    <a:pt x="60" y="0"/>
                  </a:moveTo>
                  <a:cubicBezTo>
                    <a:pt x="7" y="96"/>
                    <a:pt x="7" y="96"/>
                    <a:pt x="7" y="96"/>
                  </a:cubicBezTo>
                  <a:cubicBezTo>
                    <a:pt x="3" y="104"/>
                    <a:pt x="0" y="114"/>
                    <a:pt x="0" y="124"/>
                  </a:cubicBezTo>
                  <a:cubicBezTo>
                    <a:pt x="0" y="157"/>
                    <a:pt x="27" y="184"/>
                    <a:pt x="60" y="184"/>
                  </a:cubicBezTo>
                  <a:cubicBezTo>
                    <a:pt x="93" y="184"/>
                    <a:pt x="120" y="157"/>
                    <a:pt x="120" y="124"/>
                  </a:cubicBezTo>
                  <a:cubicBezTo>
                    <a:pt x="120" y="114"/>
                    <a:pt x="118" y="104"/>
                    <a:pt x="113" y="96"/>
                  </a:cubicBezTo>
                  <a:lnTo>
                    <a:pt x="60" y="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07708" y="2401824"/>
            <a:ext cx="1153886" cy="1156542"/>
            <a:chOff x="4161673" y="1981200"/>
            <a:chExt cx="1153886" cy="1156542"/>
          </a:xfrm>
        </p:grpSpPr>
        <p:grpSp>
          <p:nvGrpSpPr>
            <p:cNvPr id="32" name="组合 31"/>
            <p:cNvGrpSpPr/>
            <p:nvPr/>
          </p:nvGrpSpPr>
          <p:grpSpPr>
            <a:xfrm>
              <a:off x="4161673" y="1981200"/>
              <a:ext cx="1153886" cy="1156542"/>
              <a:chOff x="6948715" y="1978544"/>
              <a:chExt cx="1153886" cy="115654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6948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Freeform 5"/>
              <p:cNvSpPr>
                <a:spLocks noChangeAspect="1" noEditPoints="1"/>
              </p:cNvSpPr>
              <p:nvPr/>
            </p:nvSpPr>
            <p:spPr bwMode="auto">
              <a:xfrm rot="18016796">
                <a:off x="6814419" y="2150386"/>
                <a:ext cx="523683" cy="18000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445701" y="2267228"/>
              <a:ext cx="585830" cy="584486"/>
              <a:chOff x="1681110" y="2228095"/>
              <a:chExt cx="472326" cy="471243"/>
            </a:xfrm>
          </p:grpSpPr>
          <p:sp>
            <p:nvSpPr>
              <p:cNvPr id="37" name="Oval 69"/>
              <p:cNvSpPr>
                <a:spLocks noChangeArrowheads="1"/>
              </p:cNvSpPr>
              <p:nvPr/>
            </p:nvSpPr>
            <p:spPr bwMode="auto">
              <a:xfrm>
                <a:off x="1681110" y="2228095"/>
                <a:ext cx="472326" cy="471243"/>
              </a:xfrm>
              <a:prstGeom prst="ellipse">
                <a:avLst/>
              </a:prstGeom>
              <a:noFill/>
              <a:ln w="25400" cap="rnd">
                <a:solidFill>
                  <a:srgbClr val="FEFEFE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70"/>
              <p:cNvSpPr/>
              <p:nvPr/>
            </p:nvSpPr>
            <p:spPr bwMode="auto">
              <a:xfrm>
                <a:off x="1784025" y="2371093"/>
                <a:ext cx="225330" cy="225330"/>
              </a:xfrm>
              <a:custGeom>
                <a:avLst/>
                <a:gdLst>
                  <a:gd name="T0" fmla="*/ 139 w 208"/>
                  <a:gd name="T1" fmla="*/ 208 h 208"/>
                  <a:gd name="T2" fmla="*/ 104 w 208"/>
                  <a:gd name="T3" fmla="*/ 104 h 208"/>
                  <a:gd name="T4" fmla="*/ 0 w 208"/>
                  <a:gd name="T5" fmla="*/ 69 h 208"/>
                  <a:gd name="T6" fmla="*/ 208 w 208"/>
                  <a:gd name="T7" fmla="*/ 0 h 208"/>
                  <a:gd name="T8" fmla="*/ 139 w 208"/>
                  <a:gd name="T9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208">
                    <a:moveTo>
                      <a:pt x="139" y="208"/>
                    </a:moveTo>
                    <a:lnTo>
                      <a:pt x="104" y="104"/>
                    </a:lnTo>
                    <a:lnTo>
                      <a:pt x="0" y="69"/>
                    </a:lnTo>
                    <a:lnTo>
                      <a:pt x="208" y="0"/>
                    </a:lnTo>
                    <a:lnTo>
                      <a:pt x="139" y="208"/>
                    </a:lnTo>
                    <a:close/>
                  </a:path>
                </a:pathLst>
              </a:custGeom>
              <a:noFill/>
              <a:ln w="25400" cap="rnd">
                <a:solidFill>
                  <a:srgbClr val="FEFEFE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6904326" y="2403152"/>
            <a:ext cx="1153886" cy="1153886"/>
            <a:chOff x="6952194" y="1982528"/>
            <a:chExt cx="1153886" cy="1153886"/>
          </a:xfrm>
        </p:grpSpPr>
        <p:grpSp>
          <p:nvGrpSpPr>
            <p:cNvPr id="34" name="组合 33"/>
            <p:cNvGrpSpPr/>
            <p:nvPr/>
          </p:nvGrpSpPr>
          <p:grpSpPr>
            <a:xfrm>
              <a:off x="6952194" y="1982528"/>
              <a:ext cx="1153886" cy="1153886"/>
              <a:chOff x="4154715" y="1981200"/>
              <a:chExt cx="1153886" cy="1153886"/>
            </a:xfrm>
          </p:grpSpPr>
          <p:sp>
            <p:nvSpPr>
              <p:cNvPr id="20" name="圆角矩形 19"/>
              <p:cNvSpPr/>
              <p:nvPr/>
            </p:nvSpPr>
            <p:spPr>
              <a:xfrm>
                <a:off x="4154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Freeform 5"/>
              <p:cNvSpPr>
                <a:spLocks noEditPoints="1"/>
              </p:cNvSpPr>
              <p:nvPr/>
            </p:nvSpPr>
            <p:spPr bwMode="auto">
              <a:xfrm>
                <a:off x="4197098" y="2857112"/>
                <a:ext cx="759322" cy="245270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39" name="Freeform 146"/>
            <p:cNvSpPr/>
            <p:nvPr/>
          </p:nvSpPr>
          <p:spPr bwMode="auto">
            <a:xfrm>
              <a:off x="7311672" y="2321191"/>
              <a:ext cx="434930" cy="476561"/>
            </a:xfrm>
            <a:custGeom>
              <a:avLst/>
              <a:gdLst>
                <a:gd name="T0" fmla="*/ 8 w 168"/>
                <a:gd name="T1" fmla="*/ 40 h 184"/>
                <a:gd name="T2" fmla="*/ 84 w 168"/>
                <a:gd name="T3" fmla="*/ 184 h 184"/>
                <a:gd name="T4" fmla="*/ 84 w 168"/>
                <a:gd name="T5" fmla="*/ 184 h 184"/>
                <a:gd name="T6" fmla="*/ 160 w 168"/>
                <a:gd name="T7" fmla="*/ 40 h 184"/>
                <a:gd name="T8" fmla="*/ 84 w 168"/>
                <a:gd name="T9" fmla="*/ 0 h 184"/>
                <a:gd name="T10" fmla="*/ 8 w 168"/>
                <a:gd name="T11" fmla="*/ 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" h="184">
                  <a:moveTo>
                    <a:pt x="8" y="40"/>
                  </a:moveTo>
                  <a:cubicBezTo>
                    <a:pt x="8" y="40"/>
                    <a:pt x="0" y="132"/>
                    <a:pt x="84" y="18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168" y="132"/>
                    <a:pt x="160" y="40"/>
                    <a:pt x="160" y="40"/>
                  </a:cubicBezTo>
                  <a:cubicBezTo>
                    <a:pt x="160" y="40"/>
                    <a:pt x="109" y="39"/>
                    <a:pt x="84" y="0"/>
                  </a:cubicBezTo>
                  <a:cubicBezTo>
                    <a:pt x="59" y="39"/>
                    <a:pt x="8" y="40"/>
                    <a:pt x="8" y="40"/>
                  </a:cubicBez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49566" y="2403152"/>
            <a:ext cx="1184660" cy="1153886"/>
            <a:chOff x="9742715" y="1982528"/>
            <a:chExt cx="1184660" cy="1153886"/>
          </a:xfrm>
        </p:grpSpPr>
        <p:grpSp>
          <p:nvGrpSpPr>
            <p:cNvPr id="33" name="组合 32"/>
            <p:cNvGrpSpPr/>
            <p:nvPr/>
          </p:nvGrpSpPr>
          <p:grpSpPr>
            <a:xfrm>
              <a:off x="9742715" y="1982528"/>
              <a:ext cx="1184660" cy="1153886"/>
              <a:chOff x="9742715" y="1981200"/>
              <a:chExt cx="1184660" cy="115388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9742715" y="1981200"/>
                <a:ext cx="1153886" cy="1153886"/>
              </a:xfrm>
              <a:prstGeom prst="roundRect">
                <a:avLst>
                  <a:gd name="adj" fmla="val 10417"/>
                </a:avLst>
              </a:prstGeom>
              <a:gradFill flip="none" rotWithShape="1">
                <a:gsLst>
                  <a:gs pos="0">
                    <a:srgbClr val="354C75"/>
                  </a:gs>
                  <a:gs pos="100000">
                    <a:srgbClr val="2C3B5A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6350">
                <a:solidFill>
                  <a:schemeClr val="bg1">
                    <a:lumMod val="65000"/>
                  </a:schemeClr>
                </a:solidFill>
              </a:ln>
              <a:effectLst>
                <a:outerShdw blurRad="1143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Freeform 5"/>
              <p:cNvSpPr>
                <a:spLocks noEditPoints="1"/>
              </p:cNvSpPr>
              <p:nvPr/>
            </p:nvSpPr>
            <p:spPr bwMode="auto">
              <a:xfrm rot="13299776">
                <a:off x="10437653" y="2110369"/>
                <a:ext cx="489722" cy="168328"/>
              </a:xfrm>
              <a:custGeom>
                <a:avLst/>
                <a:gdLst>
                  <a:gd name="T0" fmla="*/ 698 w 1979"/>
                  <a:gd name="T1" fmla="*/ 327 h 677"/>
                  <a:gd name="T2" fmla="*/ 498 w 1979"/>
                  <a:gd name="T3" fmla="*/ 243 h 677"/>
                  <a:gd name="T4" fmla="*/ 467 w 1979"/>
                  <a:gd name="T5" fmla="*/ 396 h 677"/>
                  <a:gd name="T6" fmla="*/ 553 w 1979"/>
                  <a:gd name="T7" fmla="*/ 373 h 677"/>
                  <a:gd name="T8" fmla="*/ 499 w 1979"/>
                  <a:gd name="T9" fmla="*/ 351 h 677"/>
                  <a:gd name="T10" fmla="*/ 518 w 1979"/>
                  <a:gd name="T11" fmla="*/ 285 h 677"/>
                  <a:gd name="T12" fmla="*/ 646 w 1979"/>
                  <a:gd name="T13" fmla="*/ 316 h 677"/>
                  <a:gd name="T14" fmla="*/ 540 w 1979"/>
                  <a:gd name="T15" fmla="*/ 455 h 677"/>
                  <a:gd name="T16" fmla="*/ 401 w 1979"/>
                  <a:gd name="T17" fmla="*/ 387 h 677"/>
                  <a:gd name="T18" fmla="*/ 279 w 1979"/>
                  <a:gd name="T19" fmla="*/ 399 h 677"/>
                  <a:gd name="T20" fmla="*/ 107 w 1979"/>
                  <a:gd name="T21" fmla="*/ 459 h 677"/>
                  <a:gd name="T22" fmla="*/ 0 w 1979"/>
                  <a:gd name="T23" fmla="*/ 420 h 677"/>
                  <a:gd name="T24" fmla="*/ 69 w 1979"/>
                  <a:gd name="T25" fmla="*/ 484 h 677"/>
                  <a:gd name="T26" fmla="*/ 310 w 1979"/>
                  <a:gd name="T27" fmla="*/ 427 h 677"/>
                  <a:gd name="T28" fmla="*/ 463 w 1979"/>
                  <a:gd name="T29" fmla="*/ 479 h 677"/>
                  <a:gd name="T30" fmla="*/ 698 w 1979"/>
                  <a:gd name="T31" fmla="*/ 327 h 677"/>
                  <a:gd name="T32" fmla="*/ 1895 w 1979"/>
                  <a:gd name="T33" fmla="*/ 260 h 677"/>
                  <a:gd name="T34" fmla="*/ 1958 w 1979"/>
                  <a:gd name="T35" fmla="*/ 426 h 677"/>
                  <a:gd name="T36" fmla="*/ 1631 w 1979"/>
                  <a:gd name="T37" fmla="*/ 674 h 677"/>
                  <a:gd name="T38" fmla="*/ 1302 w 1979"/>
                  <a:gd name="T39" fmla="*/ 583 h 677"/>
                  <a:gd name="T40" fmla="*/ 1163 w 1979"/>
                  <a:gd name="T41" fmla="*/ 484 h 677"/>
                  <a:gd name="T42" fmla="*/ 788 w 1979"/>
                  <a:gd name="T43" fmla="*/ 497 h 677"/>
                  <a:gd name="T44" fmla="*/ 380 w 1979"/>
                  <a:gd name="T45" fmla="*/ 484 h 677"/>
                  <a:gd name="T46" fmla="*/ 762 w 1979"/>
                  <a:gd name="T47" fmla="*/ 438 h 677"/>
                  <a:gd name="T48" fmla="*/ 1315 w 1979"/>
                  <a:gd name="T49" fmla="*/ 421 h 677"/>
                  <a:gd name="T50" fmla="*/ 1672 w 1979"/>
                  <a:gd name="T51" fmla="*/ 494 h 677"/>
                  <a:gd name="T52" fmla="*/ 1777 w 1979"/>
                  <a:gd name="T53" fmla="*/ 242 h 677"/>
                  <a:gd name="T54" fmla="*/ 1500 w 1979"/>
                  <a:gd name="T55" fmla="*/ 184 h 677"/>
                  <a:gd name="T56" fmla="*/ 1492 w 1979"/>
                  <a:gd name="T57" fmla="*/ 365 h 677"/>
                  <a:gd name="T58" fmla="*/ 1574 w 1979"/>
                  <a:gd name="T59" fmla="*/ 295 h 677"/>
                  <a:gd name="T60" fmla="*/ 1559 w 1979"/>
                  <a:gd name="T61" fmla="*/ 264 h 677"/>
                  <a:gd name="T62" fmla="*/ 1644 w 1979"/>
                  <a:gd name="T63" fmla="*/ 342 h 677"/>
                  <a:gd name="T64" fmla="*/ 1440 w 1979"/>
                  <a:gd name="T65" fmla="*/ 441 h 677"/>
                  <a:gd name="T66" fmla="*/ 1398 w 1979"/>
                  <a:gd name="T67" fmla="*/ 288 h 677"/>
                  <a:gd name="T68" fmla="*/ 1391 w 1979"/>
                  <a:gd name="T69" fmla="*/ 96 h 677"/>
                  <a:gd name="T70" fmla="*/ 1646 w 1979"/>
                  <a:gd name="T71" fmla="*/ 90 h 677"/>
                  <a:gd name="T72" fmla="*/ 1846 w 1979"/>
                  <a:gd name="T73" fmla="*/ 66 h 677"/>
                  <a:gd name="T74" fmla="*/ 1895 w 1979"/>
                  <a:gd name="T75" fmla="*/ 26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79" h="677">
                    <a:moveTo>
                      <a:pt x="698" y="327"/>
                    </a:moveTo>
                    <a:cubicBezTo>
                      <a:pt x="687" y="248"/>
                      <a:pt x="576" y="188"/>
                      <a:pt x="498" y="243"/>
                    </a:cubicBezTo>
                    <a:cubicBezTo>
                      <a:pt x="419" y="298"/>
                      <a:pt x="449" y="381"/>
                      <a:pt x="467" y="396"/>
                    </a:cubicBezTo>
                    <a:cubicBezTo>
                      <a:pt x="494" y="421"/>
                      <a:pt x="554" y="422"/>
                      <a:pt x="553" y="373"/>
                    </a:cubicBezTo>
                    <a:cubicBezTo>
                      <a:pt x="543" y="333"/>
                      <a:pt x="499" y="351"/>
                      <a:pt x="499" y="351"/>
                    </a:cubicBezTo>
                    <a:cubicBezTo>
                      <a:pt x="499" y="351"/>
                      <a:pt x="468" y="325"/>
                      <a:pt x="518" y="285"/>
                    </a:cubicBezTo>
                    <a:cubicBezTo>
                      <a:pt x="567" y="246"/>
                      <a:pt x="629" y="277"/>
                      <a:pt x="646" y="316"/>
                    </a:cubicBezTo>
                    <a:cubicBezTo>
                      <a:pt x="659" y="359"/>
                      <a:pt x="659" y="428"/>
                      <a:pt x="540" y="455"/>
                    </a:cubicBezTo>
                    <a:cubicBezTo>
                      <a:pt x="416" y="457"/>
                      <a:pt x="401" y="387"/>
                      <a:pt x="401" y="387"/>
                    </a:cubicBezTo>
                    <a:cubicBezTo>
                      <a:pt x="368" y="424"/>
                      <a:pt x="337" y="393"/>
                      <a:pt x="279" y="399"/>
                    </a:cubicBezTo>
                    <a:cubicBezTo>
                      <a:pt x="233" y="401"/>
                      <a:pt x="157" y="444"/>
                      <a:pt x="107" y="459"/>
                    </a:cubicBezTo>
                    <a:cubicBezTo>
                      <a:pt x="57" y="474"/>
                      <a:pt x="0" y="420"/>
                      <a:pt x="0" y="420"/>
                    </a:cubicBezTo>
                    <a:cubicBezTo>
                      <a:pt x="0" y="420"/>
                      <a:pt x="13" y="467"/>
                      <a:pt x="69" y="484"/>
                    </a:cubicBezTo>
                    <a:cubicBezTo>
                      <a:pt x="137" y="503"/>
                      <a:pt x="258" y="428"/>
                      <a:pt x="310" y="427"/>
                    </a:cubicBezTo>
                    <a:cubicBezTo>
                      <a:pt x="362" y="427"/>
                      <a:pt x="463" y="479"/>
                      <a:pt x="463" y="479"/>
                    </a:cubicBezTo>
                    <a:cubicBezTo>
                      <a:pt x="635" y="534"/>
                      <a:pt x="712" y="412"/>
                      <a:pt x="698" y="327"/>
                    </a:cubicBezTo>
                    <a:close/>
                    <a:moveTo>
                      <a:pt x="1895" y="260"/>
                    </a:moveTo>
                    <a:cubicBezTo>
                      <a:pt x="1895" y="260"/>
                      <a:pt x="1979" y="336"/>
                      <a:pt x="1958" y="426"/>
                    </a:cubicBezTo>
                    <a:cubicBezTo>
                      <a:pt x="1937" y="516"/>
                      <a:pt x="1793" y="677"/>
                      <a:pt x="1631" y="674"/>
                    </a:cubicBezTo>
                    <a:cubicBezTo>
                      <a:pt x="1477" y="675"/>
                      <a:pt x="1357" y="631"/>
                      <a:pt x="1302" y="583"/>
                    </a:cubicBezTo>
                    <a:cubicBezTo>
                      <a:pt x="1163" y="484"/>
                      <a:pt x="1163" y="484"/>
                      <a:pt x="1163" y="484"/>
                    </a:cubicBezTo>
                    <a:cubicBezTo>
                      <a:pt x="1163" y="484"/>
                      <a:pt x="1020" y="376"/>
                      <a:pt x="788" y="497"/>
                    </a:cubicBezTo>
                    <a:cubicBezTo>
                      <a:pt x="555" y="618"/>
                      <a:pt x="420" y="506"/>
                      <a:pt x="380" y="484"/>
                    </a:cubicBezTo>
                    <a:cubicBezTo>
                      <a:pt x="380" y="484"/>
                      <a:pt x="551" y="592"/>
                      <a:pt x="762" y="438"/>
                    </a:cubicBezTo>
                    <a:cubicBezTo>
                      <a:pt x="993" y="276"/>
                      <a:pt x="1108" y="306"/>
                      <a:pt x="1315" y="421"/>
                    </a:cubicBezTo>
                    <a:cubicBezTo>
                      <a:pt x="1522" y="535"/>
                      <a:pt x="1584" y="516"/>
                      <a:pt x="1672" y="494"/>
                    </a:cubicBezTo>
                    <a:cubicBezTo>
                      <a:pt x="1759" y="471"/>
                      <a:pt x="1831" y="367"/>
                      <a:pt x="1777" y="242"/>
                    </a:cubicBezTo>
                    <a:cubicBezTo>
                      <a:pt x="1722" y="117"/>
                      <a:pt x="1551" y="124"/>
                      <a:pt x="1500" y="184"/>
                    </a:cubicBezTo>
                    <a:cubicBezTo>
                      <a:pt x="1448" y="245"/>
                      <a:pt x="1440" y="319"/>
                      <a:pt x="1492" y="365"/>
                    </a:cubicBezTo>
                    <a:cubicBezTo>
                      <a:pt x="1544" y="410"/>
                      <a:pt x="1602" y="349"/>
                      <a:pt x="1574" y="295"/>
                    </a:cubicBezTo>
                    <a:cubicBezTo>
                      <a:pt x="1574" y="295"/>
                      <a:pt x="1562" y="265"/>
                      <a:pt x="1559" y="264"/>
                    </a:cubicBezTo>
                    <a:cubicBezTo>
                      <a:pt x="1562" y="265"/>
                      <a:pt x="1644" y="289"/>
                      <a:pt x="1644" y="342"/>
                    </a:cubicBezTo>
                    <a:cubicBezTo>
                      <a:pt x="1637" y="436"/>
                      <a:pt x="1544" y="502"/>
                      <a:pt x="1440" y="441"/>
                    </a:cubicBezTo>
                    <a:cubicBezTo>
                      <a:pt x="1349" y="386"/>
                      <a:pt x="1398" y="288"/>
                      <a:pt x="1398" y="288"/>
                    </a:cubicBezTo>
                    <a:cubicBezTo>
                      <a:pt x="1398" y="288"/>
                      <a:pt x="1305" y="186"/>
                      <a:pt x="1391" y="96"/>
                    </a:cubicBezTo>
                    <a:cubicBezTo>
                      <a:pt x="1488" y="9"/>
                      <a:pt x="1604" y="67"/>
                      <a:pt x="1646" y="90"/>
                    </a:cubicBezTo>
                    <a:cubicBezTo>
                      <a:pt x="1643" y="90"/>
                      <a:pt x="1722" y="0"/>
                      <a:pt x="1846" y="66"/>
                    </a:cubicBezTo>
                    <a:cubicBezTo>
                      <a:pt x="1948" y="146"/>
                      <a:pt x="1895" y="260"/>
                      <a:pt x="1895" y="260"/>
                    </a:cubicBezTo>
                    <a:close/>
                  </a:path>
                </a:pathLst>
              </a:custGeom>
              <a:noFill/>
              <a:ln w="3175" cap="flat">
                <a:solidFill>
                  <a:schemeClr val="bg1">
                    <a:alpha val="32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0096765" y="2321191"/>
              <a:ext cx="476561" cy="476561"/>
              <a:chOff x="9963104" y="-237540"/>
              <a:chExt cx="476561" cy="476561"/>
            </a:xfrm>
          </p:grpSpPr>
          <p:sp>
            <p:nvSpPr>
              <p:cNvPr id="40" name="Freeform 170"/>
              <p:cNvSpPr/>
              <p:nvPr/>
            </p:nvSpPr>
            <p:spPr bwMode="auto">
              <a:xfrm>
                <a:off x="9963104" y="-134559"/>
                <a:ext cx="372484" cy="373580"/>
              </a:xfrm>
              <a:custGeom>
                <a:avLst/>
                <a:gdLst>
                  <a:gd name="T0" fmla="*/ 144 w 144"/>
                  <a:gd name="T1" fmla="*/ 72 h 144"/>
                  <a:gd name="T2" fmla="*/ 72 w 144"/>
                  <a:gd name="T3" fmla="*/ 144 h 144"/>
                  <a:gd name="T4" fmla="*/ 0 w 144"/>
                  <a:gd name="T5" fmla="*/ 72 h 144"/>
                  <a:gd name="T6" fmla="*/ 72 w 144"/>
                  <a:gd name="T7" fmla="*/ 0 h 144"/>
                  <a:gd name="T8" fmla="*/ 72 w 144"/>
                  <a:gd name="T9" fmla="*/ 72 h 144"/>
                  <a:gd name="T10" fmla="*/ 144 w 144"/>
                  <a:gd name="T11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44">
                    <a:moveTo>
                      <a:pt x="144" y="72"/>
                    </a:moveTo>
                    <a:cubicBezTo>
                      <a:pt x="144" y="112"/>
                      <a:pt x="112" y="144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ubicBezTo>
                      <a:pt x="0" y="32"/>
                      <a:pt x="32" y="0"/>
                      <a:pt x="72" y="0"/>
                    </a:cubicBezTo>
                    <a:cubicBezTo>
                      <a:pt x="72" y="72"/>
                      <a:pt x="72" y="72"/>
                      <a:pt x="72" y="72"/>
                    </a:cubicBezTo>
                    <a:lnTo>
                      <a:pt x="144" y="72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71"/>
              <p:cNvSpPr/>
              <p:nvPr/>
            </p:nvSpPr>
            <p:spPr bwMode="auto">
              <a:xfrm>
                <a:off x="10190977" y="-237540"/>
                <a:ext cx="248688" cy="248688"/>
              </a:xfrm>
              <a:custGeom>
                <a:avLst/>
                <a:gdLst>
                  <a:gd name="T0" fmla="*/ 96 w 96"/>
                  <a:gd name="T1" fmla="*/ 96 h 96"/>
                  <a:gd name="T2" fmla="*/ 0 w 96"/>
                  <a:gd name="T3" fmla="*/ 0 h 96"/>
                  <a:gd name="T4" fmla="*/ 0 w 96"/>
                  <a:gd name="T5" fmla="*/ 96 h 96"/>
                  <a:gd name="T6" fmla="*/ 96 w 96"/>
                  <a:gd name="T7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96" y="96"/>
                    </a:moveTo>
                    <a:cubicBezTo>
                      <a:pt x="96" y="43"/>
                      <a:pt x="53" y="0"/>
                      <a:pt x="0" y="0"/>
                    </a:cubicBezTo>
                    <a:cubicBezTo>
                      <a:pt x="0" y="96"/>
                      <a:pt x="0" y="96"/>
                      <a:pt x="0" y="96"/>
                    </a:cubicBezTo>
                    <a:lnTo>
                      <a:pt x="96" y="96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bg1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466448" y="3871505"/>
            <a:ext cx="2436406" cy="1296338"/>
            <a:chOff x="3531375" y="3421114"/>
            <a:chExt cx="2436406" cy="1296338"/>
          </a:xfrm>
        </p:grpSpPr>
        <p:grpSp>
          <p:nvGrpSpPr>
            <p:cNvPr id="56" name="组合 55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1" name="矩形 60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263066" y="3901272"/>
            <a:ext cx="2436406" cy="1296338"/>
            <a:chOff x="3531375" y="3421114"/>
            <a:chExt cx="2436406" cy="1296338"/>
          </a:xfrm>
        </p:grpSpPr>
        <p:grpSp>
          <p:nvGrpSpPr>
            <p:cNvPr id="64" name="组合 63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66" name="文本框 65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68" name="直接连接符 67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5" name="矩形 64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023693" y="3871505"/>
            <a:ext cx="2436406" cy="1296338"/>
            <a:chOff x="3531375" y="3421114"/>
            <a:chExt cx="2436406" cy="1296338"/>
          </a:xfrm>
        </p:grpSpPr>
        <p:grpSp>
          <p:nvGrpSpPr>
            <p:cNvPr id="71" name="组合 70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2" name="矩形 71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687826" y="3871505"/>
            <a:ext cx="2436406" cy="1296338"/>
            <a:chOff x="3531375" y="3421114"/>
            <a:chExt cx="2436406" cy="1296338"/>
          </a:xfrm>
        </p:grpSpPr>
        <p:grpSp>
          <p:nvGrpSpPr>
            <p:cNvPr id="78" name="组合 77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矩形 78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cxnSp>
        <p:nvCxnSpPr>
          <p:cNvPr id="89" name="直接连接符 88"/>
          <p:cNvCxnSpPr/>
          <p:nvPr/>
        </p:nvCxnSpPr>
        <p:spPr>
          <a:xfrm>
            <a:off x="3288824" y="2531108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6059488" y="2531108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8839264" y="2531108"/>
            <a:ext cx="0" cy="2790640"/>
          </a:xfrm>
          <a:prstGeom prst="line">
            <a:avLst/>
          </a:prstGeom>
          <a:ln w="3175">
            <a:solidFill>
              <a:schemeClr val="bg1">
                <a:lumMod val="75000"/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组合 91"/>
          <p:cNvGrpSpPr/>
          <p:nvPr/>
        </p:nvGrpSpPr>
        <p:grpSpPr>
          <a:xfrm>
            <a:off x="4445003" y="987532"/>
            <a:ext cx="3166533" cy="799914"/>
            <a:chOff x="6959771" y="1043152"/>
            <a:chExt cx="4186947" cy="799914"/>
          </a:xfrm>
        </p:grpSpPr>
        <p:sp>
          <p:nvSpPr>
            <p:cNvPr id="93" name="文本框 92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 flipH="1">
              <a:off x="7560234" y="1566067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/>
          <p:cNvGrpSpPr/>
          <p:nvPr/>
        </p:nvGrpSpPr>
        <p:grpSpPr>
          <a:xfrm>
            <a:off x="5125166" y="0"/>
            <a:ext cx="1868644" cy="778274"/>
            <a:chOff x="2705100" y="-17463"/>
            <a:chExt cx="6777038" cy="2822576"/>
          </a:xfrm>
        </p:grpSpPr>
        <p:sp>
          <p:nvSpPr>
            <p:cNvPr id="98" name="Freeform 5"/>
            <p:cNvSpPr>
              <a:spLocks noEditPoints="1"/>
            </p:cNvSpPr>
            <p:nvPr/>
          </p:nvSpPr>
          <p:spPr bwMode="auto">
            <a:xfrm>
              <a:off x="2705100" y="-17463"/>
              <a:ext cx="6777038" cy="2822576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6"/>
            <p:cNvSpPr/>
            <p:nvPr/>
          </p:nvSpPr>
          <p:spPr bwMode="auto">
            <a:xfrm>
              <a:off x="6946900" y="320675"/>
              <a:ext cx="14288" cy="142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"/>
            <p:cNvSpPr/>
            <p:nvPr/>
          </p:nvSpPr>
          <p:spPr bwMode="auto">
            <a:xfrm>
              <a:off x="6856413" y="0"/>
              <a:ext cx="190500" cy="252413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8"/>
            <p:cNvSpPr>
              <a:spLocks noEditPoints="1"/>
            </p:cNvSpPr>
            <p:nvPr/>
          </p:nvSpPr>
          <p:spPr bwMode="auto">
            <a:xfrm>
              <a:off x="6983413" y="0"/>
              <a:ext cx="801688" cy="76358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"/>
            <p:cNvSpPr/>
            <p:nvPr/>
          </p:nvSpPr>
          <p:spPr bwMode="auto">
            <a:xfrm>
              <a:off x="6532563" y="0"/>
              <a:ext cx="323850" cy="203200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0"/>
            <p:cNvSpPr/>
            <p:nvPr/>
          </p:nvSpPr>
          <p:spPr bwMode="auto">
            <a:xfrm>
              <a:off x="6829425" y="280988"/>
              <a:ext cx="90488" cy="61913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8910638" y="0"/>
              <a:ext cx="233363" cy="14446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12"/>
            <p:cNvSpPr>
              <a:spLocks noEditPoints="1"/>
            </p:cNvSpPr>
            <p:nvPr/>
          </p:nvSpPr>
          <p:spPr bwMode="auto">
            <a:xfrm>
              <a:off x="5654675" y="0"/>
              <a:ext cx="296863" cy="428625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6154738" y="0"/>
              <a:ext cx="688975" cy="457200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3016250" y="0"/>
              <a:ext cx="26988" cy="9525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7069138" y="0"/>
              <a:ext cx="282575" cy="117475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9" name="组合 108"/>
          <p:cNvGrpSpPr/>
          <p:nvPr/>
        </p:nvGrpSpPr>
        <p:grpSpPr>
          <a:xfrm rot="10800000">
            <a:off x="4756443" y="5797250"/>
            <a:ext cx="2676708" cy="1114826"/>
            <a:chOff x="2705100" y="-17463"/>
            <a:chExt cx="6777038" cy="2822576"/>
          </a:xfrm>
        </p:grpSpPr>
        <p:sp>
          <p:nvSpPr>
            <p:cNvPr id="110" name="Freeform 5"/>
            <p:cNvSpPr>
              <a:spLocks noEditPoints="1"/>
            </p:cNvSpPr>
            <p:nvPr/>
          </p:nvSpPr>
          <p:spPr bwMode="auto">
            <a:xfrm>
              <a:off x="2705100" y="-17463"/>
              <a:ext cx="6777038" cy="2822576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"/>
            <p:cNvSpPr/>
            <p:nvPr/>
          </p:nvSpPr>
          <p:spPr bwMode="auto">
            <a:xfrm>
              <a:off x="6946900" y="320675"/>
              <a:ext cx="14288" cy="14288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"/>
            <p:cNvSpPr/>
            <p:nvPr/>
          </p:nvSpPr>
          <p:spPr bwMode="auto">
            <a:xfrm>
              <a:off x="6856413" y="0"/>
              <a:ext cx="190500" cy="252413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8"/>
            <p:cNvSpPr>
              <a:spLocks noEditPoints="1"/>
            </p:cNvSpPr>
            <p:nvPr/>
          </p:nvSpPr>
          <p:spPr bwMode="auto">
            <a:xfrm>
              <a:off x="6983413" y="0"/>
              <a:ext cx="801688" cy="763588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9"/>
            <p:cNvSpPr/>
            <p:nvPr/>
          </p:nvSpPr>
          <p:spPr bwMode="auto">
            <a:xfrm>
              <a:off x="6532563" y="0"/>
              <a:ext cx="323850" cy="203200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"/>
            <p:cNvSpPr/>
            <p:nvPr/>
          </p:nvSpPr>
          <p:spPr bwMode="auto">
            <a:xfrm>
              <a:off x="6829425" y="280988"/>
              <a:ext cx="90488" cy="61913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"/>
            <p:cNvSpPr/>
            <p:nvPr/>
          </p:nvSpPr>
          <p:spPr bwMode="auto">
            <a:xfrm>
              <a:off x="8910638" y="0"/>
              <a:ext cx="233363" cy="14446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2"/>
            <p:cNvSpPr>
              <a:spLocks noEditPoints="1"/>
            </p:cNvSpPr>
            <p:nvPr/>
          </p:nvSpPr>
          <p:spPr bwMode="auto">
            <a:xfrm>
              <a:off x="5654675" y="0"/>
              <a:ext cx="296863" cy="428625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3"/>
            <p:cNvSpPr/>
            <p:nvPr/>
          </p:nvSpPr>
          <p:spPr bwMode="auto">
            <a:xfrm>
              <a:off x="6154738" y="0"/>
              <a:ext cx="688975" cy="457200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4"/>
            <p:cNvSpPr/>
            <p:nvPr/>
          </p:nvSpPr>
          <p:spPr bwMode="auto">
            <a:xfrm>
              <a:off x="3016250" y="0"/>
              <a:ext cx="26988" cy="9525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5"/>
            <p:cNvSpPr/>
            <p:nvPr/>
          </p:nvSpPr>
          <p:spPr bwMode="auto">
            <a:xfrm>
              <a:off x="7069138" y="0"/>
              <a:ext cx="282575" cy="117475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6" presetClass="entr" presetSubtype="4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6736" y="566928"/>
            <a:ext cx="2852928" cy="5724144"/>
          </a:xfrm>
          <a:prstGeom prst="rect">
            <a:avLst/>
          </a:prstGeom>
          <a:noFill/>
          <a:ln w="53975" cmpd="tri">
            <a:solidFill>
              <a:srgbClr val="2C3B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文本框 3"/>
          <p:cNvSpPr txBox="1"/>
          <p:nvPr/>
        </p:nvSpPr>
        <p:spPr>
          <a:xfrm>
            <a:off x="3927228" y="2627488"/>
            <a:ext cx="530352" cy="2677656"/>
          </a:xfrm>
          <a:prstGeom prst="rect">
            <a:avLst/>
          </a:prstGeom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280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defRPr>
            </a:lvl1pPr>
          </a:lstStyle>
          <a:p>
            <a:r>
              <a:rPr lang="zh-CN" altLang="en-US" spc="300" dirty="0"/>
              <a:t>输入您的标题</a:t>
            </a:r>
            <a:endParaRPr lang="zh-CN" altLang="en-US" spc="300" dirty="0"/>
          </a:p>
        </p:txBody>
      </p:sp>
      <p:sp>
        <p:nvSpPr>
          <p:cNvPr id="5" name="矩形 4"/>
          <p:cNvSpPr/>
          <p:nvPr/>
        </p:nvSpPr>
        <p:spPr>
          <a:xfrm>
            <a:off x="1419761" y="1194953"/>
            <a:ext cx="2646878" cy="312876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君问归期未有期</a:t>
            </a:r>
            <a:endParaRPr lang="en-US" altLang="zh-CN" sz="2000" spc="600" dirty="0">
              <a:solidFill>
                <a:srgbClr val="404040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   巴山夜雨涨秋池</a:t>
            </a:r>
            <a:br>
              <a:rPr lang="zh-CN" altLang="en-US" sz="2000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</a:br>
            <a:r>
              <a:rPr lang="zh-CN" altLang="en-US" sz="2000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何当共剪西窗烛</a:t>
            </a:r>
            <a:endParaRPr lang="en-US" altLang="zh-CN" sz="2000" spc="600" dirty="0">
              <a:solidFill>
                <a:srgbClr val="404040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   却话巴山夜雨时</a:t>
            </a:r>
            <a:endParaRPr lang="zh-CN" altLang="en-US" sz="2000" spc="600" dirty="0">
              <a:solidFill>
                <a:srgbClr val="404040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62492" y="4539281"/>
            <a:ext cx="1961416" cy="630942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en-US" altLang="zh-CN" sz="2000" b="1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《</a:t>
            </a:r>
            <a:r>
              <a:rPr lang="zh-CN" altLang="en-US" sz="2000" b="1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夜雨寄北</a:t>
            </a:r>
            <a:r>
              <a:rPr lang="en-US" altLang="zh-CN" sz="2000" b="1" spc="6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》</a:t>
            </a:r>
            <a:endParaRPr lang="zh-CN" altLang="en-US" sz="2000" b="1" spc="600" dirty="0">
              <a:solidFill>
                <a:srgbClr val="404040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6895" y="5111143"/>
            <a:ext cx="1140038" cy="4308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>
              <a:lnSpc>
                <a:spcPct val="200000"/>
              </a:lnSpc>
            </a:pPr>
            <a:r>
              <a:rPr lang="zh-CN" altLang="en-US" sz="1100" spc="3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唐</a:t>
            </a:r>
            <a:r>
              <a:rPr lang="en-US" altLang="zh-CN" sz="1100" spc="3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·</a:t>
            </a:r>
            <a:r>
              <a:rPr lang="zh-CN" altLang="en-US" sz="1100" spc="3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李商隐</a:t>
            </a:r>
            <a:endParaRPr lang="zh-CN" altLang="en-US" sz="1100" spc="300" dirty="0">
              <a:solidFill>
                <a:srgbClr val="404040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613501" y="5360770"/>
            <a:ext cx="121155" cy="0"/>
          </a:xfrm>
          <a:prstGeom prst="line">
            <a:avLst/>
          </a:prstGeom>
          <a:ln w="12700">
            <a:solidFill>
              <a:srgbClr val="44444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537279" y="1252394"/>
            <a:ext cx="5613687" cy="1633268"/>
            <a:chOff x="5537279" y="1252394"/>
            <a:chExt cx="5613687" cy="1633268"/>
          </a:xfrm>
        </p:grpSpPr>
        <p:sp>
          <p:nvSpPr>
            <p:cNvPr id="13" name="Freeform 5"/>
            <p:cNvSpPr/>
            <p:nvPr/>
          </p:nvSpPr>
          <p:spPr bwMode="auto">
            <a:xfrm>
              <a:off x="6201571" y="1825981"/>
              <a:ext cx="919398" cy="213510"/>
            </a:xfrm>
            <a:custGeom>
              <a:avLst/>
              <a:gdLst>
                <a:gd name="T0" fmla="*/ 0 w 622"/>
                <a:gd name="T1" fmla="*/ 140 h 142"/>
                <a:gd name="T2" fmla="*/ 135 w 622"/>
                <a:gd name="T3" fmla="*/ 103 h 142"/>
                <a:gd name="T4" fmla="*/ 181 w 622"/>
                <a:gd name="T5" fmla="*/ 76 h 142"/>
                <a:gd name="T6" fmla="*/ 212 w 622"/>
                <a:gd name="T7" fmla="*/ 74 h 142"/>
                <a:gd name="T8" fmla="*/ 248 w 622"/>
                <a:gd name="T9" fmla="*/ 103 h 142"/>
                <a:gd name="T10" fmla="*/ 277 w 622"/>
                <a:gd name="T11" fmla="*/ 102 h 142"/>
                <a:gd name="T12" fmla="*/ 322 w 622"/>
                <a:gd name="T13" fmla="*/ 48 h 142"/>
                <a:gd name="T14" fmla="*/ 359 w 622"/>
                <a:gd name="T15" fmla="*/ 9 h 142"/>
                <a:gd name="T16" fmla="*/ 389 w 622"/>
                <a:gd name="T17" fmla="*/ 13 h 142"/>
                <a:gd name="T18" fmla="*/ 485 w 622"/>
                <a:gd name="T19" fmla="*/ 64 h 142"/>
                <a:gd name="T20" fmla="*/ 529 w 622"/>
                <a:gd name="T21" fmla="*/ 80 h 142"/>
                <a:gd name="T22" fmla="*/ 622 w 622"/>
                <a:gd name="T23" fmla="*/ 142 h 142"/>
                <a:gd name="T24" fmla="*/ 0 w 622"/>
                <a:gd name="T25" fmla="*/ 142 h 142"/>
                <a:gd name="T26" fmla="*/ 0 w 622"/>
                <a:gd name="T27" fmla="*/ 14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22" h="142">
                  <a:moveTo>
                    <a:pt x="0" y="140"/>
                  </a:moveTo>
                  <a:cubicBezTo>
                    <a:pt x="45" y="128"/>
                    <a:pt x="91" y="117"/>
                    <a:pt x="135" y="103"/>
                  </a:cubicBezTo>
                  <a:cubicBezTo>
                    <a:pt x="152" y="98"/>
                    <a:pt x="167" y="87"/>
                    <a:pt x="181" y="76"/>
                  </a:cubicBezTo>
                  <a:cubicBezTo>
                    <a:pt x="192" y="67"/>
                    <a:pt x="201" y="65"/>
                    <a:pt x="212" y="74"/>
                  </a:cubicBezTo>
                  <a:cubicBezTo>
                    <a:pt x="224" y="84"/>
                    <a:pt x="237" y="92"/>
                    <a:pt x="248" y="103"/>
                  </a:cubicBezTo>
                  <a:cubicBezTo>
                    <a:pt x="259" y="113"/>
                    <a:pt x="268" y="112"/>
                    <a:pt x="277" y="102"/>
                  </a:cubicBezTo>
                  <a:cubicBezTo>
                    <a:pt x="292" y="84"/>
                    <a:pt x="306" y="66"/>
                    <a:pt x="322" y="48"/>
                  </a:cubicBezTo>
                  <a:cubicBezTo>
                    <a:pt x="333" y="35"/>
                    <a:pt x="345" y="21"/>
                    <a:pt x="359" y="9"/>
                  </a:cubicBezTo>
                  <a:cubicBezTo>
                    <a:pt x="369" y="0"/>
                    <a:pt x="380" y="1"/>
                    <a:pt x="389" y="13"/>
                  </a:cubicBezTo>
                  <a:cubicBezTo>
                    <a:pt x="413" y="46"/>
                    <a:pt x="445" y="61"/>
                    <a:pt x="485" y="64"/>
                  </a:cubicBezTo>
                  <a:cubicBezTo>
                    <a:pt x="500" y="65"/>
                    <a:pt x="516" y="71"/>
                    <a:pt x="529" y="80"/>
                  </a:cubicBezTo>
                  <a:cubicBezTo>
                    <a:pt x="560" y="98"/>
                    <a:pt x="590" y="120"/>
                    <a:pt x="622" y="142"/>
                  </a:cubicBezTo>
                  <a:cubicBezTo>
                    <a:pt x="414" y="142"/>
                    <a:pt x="207" y="142"/>
                    <a:pt x="0" y="142"/>
                  </a:cubicBezTo>
                  <a:cubicBezTo>
                    <a:pt x="0" y="141"/>
                    <a:pt x="0" y="140"/>
                    <a:pt x="0" y="14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"/>
            <p:cNvSpPr/>
            <p:nvPr/>
          </p:nvSpPr>
          <p:spPr bwMode="auto">
            <a:xfrm>
              <a:off x="7292988" y="2275054"/>
              <a:ext cx="1692873" cy="483772"/>
            </a:xfrm>
            <a:custGeom>
              <a:avLst/>
              <a:gdLst>
                <a:gd name="T0" fmla="*/ 0 w 622"/>
                <a:gd name="T1" fmla="*/ 140 h 142"/>
                <a:gd name="T2" fmla="*/ 135 w 622"/>
                <a:gd name="T3" fmla="*/ 103 h 142"/>
                <a:gd name="T4" fmla="*/ 181 w 622"/>
                <a:gd name="T5" fmla="*/ 76 h 142"/>
                <a:gd name="T6" fmla="*/ 212 w 622"/>
                <a:gd name="T7" fmla="*/ 74 h 142"/>
                <a:gd name="T8" fmla="*/ 248 w 622"/>
                <a:gd name="T9" fmla="*/ 103 h 142"/>
                <a:gd name="T10" fmla="*/ 277 w 622"/>
                <a:gd name="T11" fmla="*/ 102 h 142"/>
                <a:gd name="T12" fmla="*/ 322 w 622"/>
                <a:gd name="T13" fmla="*/ 48 h 142"/>
                <a:gd name="T14" fmla="*/ 359 w 622"/>
                <a:gd name="T15" fmla="*/ 9 h 142"/>
                <a:gd name="T16" fmla="*/ 389 w 622"/>
                <a:gd name="T17" fmla="*/ 13 h 142"/>
                <a:gd name="T18" fmla="*/ 485 w 622"/>
                <a:gd name="T19" fmla="*/ 64 h 142"/>
                <a:gd name="T20" fmla="*/ 529 w 622"/>
                <a:gd name="T21" fmla="*/ 80 h 142"/>
                <a:gd name="T22" fmla="*/ 622 w 622"/>
                <a:gd name="T23" fmla="*/ 142 h 142"/>
                <a:gd name="T24" fmla="*/ 0 w 622"/>
                <a:gd name="T25" fmla="*/ 142 h 142"/>
                <a:gd name="T26" fmla="*/ 0 w 622"/>
                <a:gd name="T27" fmla="*/ 140 h 142"/>
                <a:gd name="connsiteX0" fmla="*/ 0 w 10000"/>
                <a:gd name="connsiteY0" fmla="*/ 9647 h 9788"/>
                <a:gd name="connsiteX1" fmla="*/ 2170 w 10000"/>
                <a:gd name="connsiteY1" fmla="*/ 7042 h 9788"/>
                <a:gd name="connsiteX2" fmla="*/ 2910 w 10000"/>
                <a:gd name="connsiteY2" fmla="*/ 5140 h 9788"/>
                <a:gd name="connsiteX3" fmla="*/ 3408 w 10000"/>
                <a:gd name="connsiteY3" fmla="*/ 4999 h 9788"/>
                <a:gd name="connsiteX4" fmla="*/ 3987 w 10000"/>
                <a:gd name="connsiteY4" fmla="*/ 7042 h 9788"/>
                <a:gd name="connsiteX5" fmla="*/ 4453 w 10000"/>
                <a:gd name="connsiteY5" fmla="*/ 6971 h 9788"/>
                <a:gd name="connsiteX6" fmla="*/ 5772 w 10000"/>
                <a:gd name="connsiteY6" fmla="*/ 422 h 9788"/>
                <a:gd name="connsiteX7" fmla="*/ 6254 w 10000"/>
                <a:gd name="connsiteY7" fmla="*/ 703 h 9788"/>
                <a:gd name="connsiteX8" fmla="*/ 7797 w 10000"/>
                <a:gd name="connsiteY8" fmla="*/ 4295 h 9788"/>
                <a:gd name="connsiteX9" fmla="*/ 8505 w 10000"/>
                <a:gd name="connsiteY9" fmla="*/ 5422 h 9788"/>
                <a:gd name="connsiteX10" fmla="*/ 10000 w 10000"/>
                <a:gd name="connsiteY10" fmla="*/ 9788 h 9788"/>
                <a:gd name="connsiteX11" fmla="*/ 0 w 10000"/>
                <a:gd name="connsiteY11" fmla="*/ 9788 h 9788"/>
                <a:gd name="connsiteX12" fmla="*/ 0 w 10000"/>
                <a:gd name="connsiteY12" fmla="*/ 9647 h 9788"/>
                <a:gd name="connsiteX0-1" fmla="*/ 0 w 10000"/>
                <a:gd name="connsiteY0-2" fmla="*/ 9856 h 10000"/>
                <a:gd name="connsiteX1-3" fmla="*/ 2170 w 10000"/>
                <a:gd name="connsiteY1-4" fmla="*/ 7195 h 10000"/>
                <a:gd name="connsiteX2-5" fmla="*/ 2910 w 10000"/>
                <a:gd name="connsiteY2-6" fmla="*/ 5251 h 10000"/>
                <a:gd name="connsiteX3-7" fmla="*/ 3408 w 10000"/>
                <a:gd name="connsiteY3-8" fmla="*/ 5107 h 10000"/>
                <a:gd name="connsiteX4-9" fmla="*/ 3987 w 10000"/>
                <a:gd name="connsiteY4-10" fmla="*/ 7195 h 10000"/>
                <a:gd name="connsiteX5-11" fmla="*/ 5772 w 10000"/>
                <a:gd name="connsiteY5-12" fmla="*/ 431 h 10000"/>
                <a:gd name="connsiteX6-13" fmla="*/ 6254 w 10000"/>
                <a:gd name="connsiteY6-14" fmla="*/ 718 h 10000"/>
                <a:gd name="connsiteX7-15" fmla="*/ 7797 w 10000"/>
                <a:gd name="connsiteY7-16" fmla="*/ 4388 h 10000"/>
                <a:gd name="connsiteX8-17" fmla="*/ 8505 w 10000"/>
                <a:gd name="connsiteY8-18" fmla="*/ 5539 h 10000"/>
                <a:gd name="connsiteX9-19" fmla="*/ 10000 w 10000"/>
                <a:gd name="connsiteY9-20" fmla="*/ 10000 h 10000"/>
                <a:gd name="connsiteX10-21" fmla="*/ 0 w 10000"/>
                <a:gd name="connsiteY10-22" fmla="*/ 10000 h 10000"/>
                <a:gd name="connsiteX11-23" fmla="*/ 0 w 10000"/>
                <a:gd name="connsiteY11-24" fmla="*/ 9856 h 10000"/>
                <a:gd name="connsiteX0-25" fmla="*/ 0 w 10000"/>
                <a:gd name="connsiteY0-26" fmla="*/ 9856 h 10000"/>
                <a:gd name="connsiteX1-27" fmla="*/ 2170 w 10000"/>
                <a:gd name="connsiteY1-28" fmla="*/ 7195 h 10000"/>
                <a:gd name="connsiteX2-29" fmla="*/ 2910 w 10000"/>
                <a:gd name="connsiteY2-30" fmla="*/ 5251 h 10000"/>
                <a:gd name="connsiteX3-31" fmla="*/ 3408 w 10000"/>
                <a:gd name="connsiteY3-32" fmla="*/ 5107 h 10000"/>
                <a:gd name="connsiteX4-33" fmla="*/ 5772 w 10000"/>
                <a:gd name="connsiteY4-34" fmla="*/ 431 h 10000"/>
                <a:gd name="connsiteX5-35" fmla="*/ 6254 w 10000"/>
                <a:gd name="connsiteY5-36" fmla="*/ 718 h 10000"/>
                <a:gd name="connsiteX6-37" fmla="*/ 7797 w 10000"/>
                <a:gd name="connsiteY6-38" fmla="*/ 4388 h 10000"/>
                <a:gd name="connsiteX7-39" fmla="*/ 8505 w 10000"/>
                <a:gd name="connsiteY7-40" fmla="*/ 5539 h 10000"/>
                <a:gd name="connsiteX8-41" fmla="*/ 10000 w 10000"/>
                <a:gd name="connsiteY8-42" fmla="*/ 10000 h 10000"/>
                <a:gd name="connsiteX9-43" fmla="*/ 0 w 10000"/>
                <a:gd name="connsiteY9-44" fmla="*/ 10000 h 10000"/>
                <a:gd name="connsiteX10-45" fmla="*/ 0 w 10000"/>
                <a:gd name="connsiteY10-46" fmla="*/ 9856 h 10000"/>
                <a:gd name="connsiteX0-47" fmla="*/ 0 w 8681"/>
                <a:gd name="connsiteY0-48" fmla="*/ 9856 h 10135"/>
                <a:gd name="connsiteX1-49" fmla="*/ 2170 w 8681"/>
                <a:gd name="connsiteY1-50" fmla="*/ 7195 h 10135"/>
                <a:gd name="connsiteX2-51" fmla="*/ 2910 w 8681"/>
                <a:gd name="connsiteY2-52" fmla="*/ 5251 h 10135"/>
                <a:gd name="connsiteX3-53" fmla="*/ 3408 w 8681"/>
                <a:gd name="connsiteY3-54" fmla="*/ 5107 h 10135"/>
                <a:gd name="connsiteX4-55" fmla="*/ 5772 w 8681"/>
                <a:gd name="connsiteY4-56" fmla="*/ 431 h 10135"/>
                <a:gd name="connsiteX5-57" fmla="*/ 6254 w 8681"/>
                <a:gd name="connsiteY5-58" fmla="*/ 718 h 10135"/>
                <a:gd name="connsiteX6-59" fmla="*/ 7797 w 8681"/>
                <a:gd name="connsiteY6-60" fmla="*/ 4388 h 10135"/>
                <a:gd name="connsiteX7-61" fmla="*/ 8505 w 8681"/>
                <a:gd name="connsiteY7-62" fmla="*/ 5539 h 10135"/>
                <a:gd name="connsiteX8-63" fmla="*/ 8681 w 8681"/>
                <a:gd name="connsiteY8-64" fmla="*/ 10135 h 10135"/>
                <a:gd name="connsiteX9-65" fmla="*/ 0 w 8681"/>
                <a:gd name="connsiteY9-66" fmla="*/ 10000 h 10135"/>
                <a:gd name="connsiteX10-67" fmla="*/ 0 w 8681"/>
                <a:gd name="connsiteY10-68" fmla="*/ 9856 h 10135"/>
                <a:gd name="connsiteX0-69" fmla="*/ 0 w 10000"/>
                <a:gd name="connsiteY0-70" fmla="*/ 9867 h 10000"/>
                <a:gd name="connsiteX1-71" fmla="*/ 2500 w 10000"/>
                <a:gd name="connsiteY1-72" fmla="*/ 7099 h 10000"/>
                <a:gd name="connsiteX2-73" fmla="*/ 3352 w 10000"/>
                <a:gd name="connsiteY2-74" fmla="*/ 5181 h 10000"/>
                <a:gd name="connsiteX3-75" fmla="*/ 3926 w 10000"/>
                <a:gd name="connsiteY3-76" fmla="*/ 5039 h 10000"/>
                <a:gd name="connsiteX4-77" fmla="*/ 6649 w 10000"/>
                <a:gd name="connsiteY4-78" fmla="*/ 425 h 10000"/>
                <a:gd name="connsiteX5-79" fmla="*/ 7204 w 10000"/>
                <a:gd name="connsiteY5-80" fmla="*/ 708 h 10000"/>
                <a:gd name="connsiteX6-81" fmla="*/ 8982 w 10000"/>
                <a:gd name="connsiteY6-82" fmla="*/ 4330 h 10000"/>
                <a:gd name="connsiteX7-83" fmla="*/ 9797 w 10000"/>
                <a:gd name="connsiteY7-84" fmla="*/ 5465 h 10000"/>
                <a:gd name="connsiteX8-85" fmla="*/ 10000 w 10000"/>
                <a:gd name="connsiteY8-86" fmla="*/ 10000 h 10000"/>
                <a:gd name="connsiteX9-87" fmla="*/ 0 w 10000"/>
                <a:gd name="connsiteY9-88" fmla="*/ 9867 h 10000"/>
                <a:gd name="connsiteX0-89" fmla="*/ 0 w 9082"/>
                <a:gd name="connsiteY0-90" fmla="*/ 9867 h 10000"/>
                <a:gd name="connsiteX1-91" fmla="*/ 1582 w 9082"/>
                <a:gd name="connsiteY1-92" fmla="*/ 7099 h 10000"/>
                <a:gd name="connsiteX2-93" fmla="*/ 2434 w 9082"/>
                <a:gd name="connsiteY2-94" fmla="*/ 5181 h 10000"/>
                <a:gd name="connsiteX3-95" fmla="*/ 3008 w 9082"/>
                <a:gd name="connsiteY3-96" fmla="*/ 5039 h 10000"/>
                <a:gd name="connsiteX4-97" fmla="*/ 5731 w 9082"/>
                <a:gd name="connsiteY4-98" fmla="*/ 425 h 10000"/>
                <a:gd name="connsiteX5-99" fmla="*/ 6286 w 9082"/>
                <a:gd name="connsiteY5-100" fmla="*/ 708 h 10000"/>
                <a:gd name="connsiteX6-101" fmla="*/ 8064 w 9082"/>
                <a:gd name="connsiteY6-102" fmla="*/ 4330 h 10000"/>
                <a:gd name="connsiteX7-103" fmla="*/ 8879 w 9082"/>
                <a:gd name="connsiteY7-104" fmla="*/ 5465 h 10000"/>
                <a:gd name="connsiteX8-105" fmla="*/ 9082 w 9082"/>
                <a:gd name="connsiteY8-106" fmla="*/ 10000 h 10000"/>
                <a:gd name="connsiteX9-107" fmla="*/ 0 w 9082"/>
                <a:gd name="connsiteY9-108" fmla="*/ 9867 h 10000"/>
                <a:gd name="connsiteX0-109" fmla="*/ 0 w 10521"/>
                <a:gd name="connsiteY0-110" fmla="*/ 9867 h 10000"/>
                <a:gd name="connsiteX1-111" fmla="*/ 1742 w 10521"/>
                <a:gd name="connsiteY1-112" fmla="*/ 7099 h 10000"/>
                <a:gd name="connsiteX2-113" fmla="*/ 2680 w 10521"/>
                <a:gd name="connsiteY2-114" fmla="*/ 5181 h 10000"/>
                <a:gd name="connsiteX3-115" fmla="*/ 3312 w 10521"/>
                <a:gd name="connsiteY3-116" fmla="*/ 5039 h 10000"/>
                <a:gd name="connsiteX4-117" fmla="*/ 6310 w 10521"/>
                <a:gd name="connsiteY4-118" fmla="*/ 425 h 10000"/>
                <a:gd name="connsiteX5-119" fmla="*/ 6921 w 10521"/>
                <a:gd name="connsiteY5-120" fmla="*/ 708 h 10000"/>
                <a:gd name="connsiteX6-121" fmla="*/ 8879 w 10521"/>
                <a:gd name="connsiteY6-122" fmla="*/ 4330 h 10000"/>
                <a:gd name="connsiteX7-123" fmla="*/ 10000 w 10521"/>
                <a:gd name="connsiteY7-124" fmla="*/ 10000 h 10000"/>
                <a:gd name="connsiteX8-125" fmla="*/ 0 w 10521"/>
                <a:gd name="connsiteY8-126" fmla="*/ 9867 h 10000"/>
                <a:gd name="connsiteX0-127" fmla="*/ 0 w 10225"/>
                <a:gd name="connsiteY0-128" fmla="*/ 9867 h 10000"/>
                <a:gd name="connsiteX1-129" fmla="*/ 1742 w 10225"/>
                <a:gd name="connsiteY1-130" fmla="*/ 7099 h 10000"/>
                <a:gd name="connsiteX2-131" fmla="*/ 2680 w 10225"/>
                <a:gd name="connsiteY2-132" fmla="*/ 5181 h 10000"/>
                <a:gd name="connsiteX3-133" fmla="*/ 3312 w 10225"/>
                <a:gd name="connsiteY3-134" fmla="*/ 5039 h 10000"/>
                <a:gd name="connsiteX4-135" fmla="*/ 6310 w 10225"/>
                <a:gd name="connsiteY4-136" fmla="*/ 425 h 10000"/>
                <a:gd name="connsiteX5-137" fmla="*/ 6921 w 10225"/>
                <a:gd name="connsiteY5-138" fmla="*/ 708 h 10000"/>
                <a:gd name="connsiteX6-139" fmla="*/ 10000 w 10225"/>
                <a:gd name="connsiteY6-140" fmla="*/ 10000 h 10000"/>
                <a:gd name="connsiteX7-141" fmla="*/ 0 w 10225"/>
                <a:gd name="connsiteY7-142" fmla="*/ 9867 h 10000"/>
                <a:gd name="connsiteX0-143" fmla="*/ 0 w 10225"/>
                <a:gd name="connsiteY0-144" fmla="*/ 9867 h 10000"/>
                <a:gd name="connsiteX1-145" fmla="*/ 1742 w 10225"/>
                <a:gd name="connsiteY1-146" fmla="*/ 7099 h 10000"/>
                <a:gd name="connsiteX2-147" fmla="*/ 2680 w 10225"/>
                <a:gd name="connsiteY2-148" fmla="*/ 5181 h 10000"/>
                <a:gd name="connsiteX3-149" fmla="*/ 4840 w 10225"/>
                <a:gd name="connsiteY3-150" fmla="*/ 6044 h 10000"/>
                <a:gd name="connsiteX4-151" fmla="*/ 6310 w 10225"/>
                <a:gd name="connsiteY4-152" fmla="*/ 425 h 10000"/>
                <a:gd name="connsiteX5-153" fmla="*/ 6921 w 10225"/>
                <a:gd name="connsiteY5-154" fmla="*/ 708 h 10000"/>
                <a:gd name="connsiteX6-155" fmla="*/ 10000 w 10225"/>
                <a:gd name="connsiteY6-156" fmla="*/ 10000 h 10000"/>
                <a:gd name="connsiteX7-157" fmla="*/ 0 w 10225"/>
                <a:gd name="connsiteY7-158" fmla="*/ 9867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225" h="10000">
                  <a:moveTo>
                    <a:pt x="0" y="9867"/>
                  </a:moveTo>
                  <a:lnTo>
                    <a:pt x="1742" y="7099"/>
                  </a:lnTo>
                  <a:cubicBezTo>
                    <a:pt x="2089" y="6743"/>
                    <a:pt x="2395" y="5963"/>
                    <a:pt x="2680" y="5181"/>
                  </a:cubicBezTo>
                  <a:cubicBezTo>
                    <a:pt x="2905" y="4543"/>
                    <a:pt x="4617" y="5406"/>
                    <a:pt x="4840" y="6044"/>
                  </a:cubicBezTo>
                  <a:cubicBezTo>
                    <a:pt x="5445" y="5252"/>
                    <a:pt x="5709" y="1148"/>
                    <a:pt x="6310" y="425"/>
                  </a:cubicBezTo>
                  <a:cubicBezTo>
                    <a:pt x="6513" y="-214"/>
                    <a:pt x="6738" y="-143"/>
                    <a:pt x="6921" y="708"/>
                  </a:cubicBezTo>
                  <a:cubicBezTo>
                    <a:pt x="7536" y="2304"/>
                    <a:pt x="11153" y="8474"/>
                    <a:pt x="10000" y="10000"/>
                  </a:cubicBezTo>
                  <a:lnTo>
                    <a:pt x="0" y="986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"/>
            <p:cNvSpPr/>
            <p:nvPr/>
          </p:nvSpPr>
          <p:spPr bwMode="auto">
            <a:xfrm>
              <a:off x="8562758" y="1252394"/>
              <a:ext cx="2588208" cy="612330"/>
            </a:xfrm>
            <a:custGeom>
              <a:avLst/>
              <a:gdLst>
                <a:gd name="T0" fmla="*/ 0 w 622"/>
                <a:gd name="T1" fmla="*/ 140 h 142"/>
                <a:gd name="T2" fmla="*/ 135 w 622"/>
                <a:gd name="T3" fmla="*/ 103 h 142"/>
                <a:gd name="T4" fmla="*/ 181 w 622"/>
                <a:gd name="T5" fmla="*/ 76 h 142"/>
                <a:gd name="T6" fmla="*/ 212 w 622"/>
                <a:gd name="T7" fmla="*/ 74 h 142"/>
                <a:gd name="T8" fmla="*/ 248 w 622"/>
                <a:gd name="T9" fmla="*/ 103 h 142"/>
                <a:gd name="T10" fmla="*/ 277 w 622"/>
                <a:gd name="T11" fmla="*/ 102 h 142"/>
                <a:gd name="T12" fmla="*/ 322 w 622"/>
                <a:gd name="T13" fmla="*/ 48 h 142"/>
                <a:gd name="T14" fmla="*/ 359 w 622"/>
                <a:gd name="T15" fmla="*/ 9 h 142"/>
                <a:gd name="T16" fmla="*/ 389 w 622"/>
                <a:gd name="T17" fmla="*/ 13 h 142"/>
                <a:gd name="T18" fmla="*/ 485 w 622"/>
                <a:gd name="T19" fmla="*/ 64 h 142"/>
                <a:gd name="T20" fmla="*/ 529 w 622"/>
                <a:gd name="T21" fmla="*/ 80 h 142"/>
                <a:gd name="T22" fmla="*/ 622 w 622"/>
                <a:gd name="T23" fmla="*/ 142 h 142"/>
                <a:gd name="T24" fmla="*/ 0 w 622"/>
                <a:gd name="T25" fmla="*/ 142 h 142"/>
                <a:gd name="T26" fmla="*/ 0 w 622"/>
                <a:gd name="T27" fmla="*/ 140 h 142"/>
                <a:gd name="connsiteX0" fmla="*/ 0 w 10000"/>
                <a:gd name="connsiteY0" fmla="*/ 9647 h 9788"/>
                <a:gd name="connsiteX1" fmla="*/ 2170 w 10000"/>
                <a:gd name="connsiteY1" fmla="*/ 7042 h 9788"/>
                <a:gd name="connsiteX2" fmla="*/ 2910 w 10000"/>
                <a:gd name="connsiteY2" fmla="*/ 5140 h 9788"/>
                <a:gd name="connsiteX3" fmla="*/ 3408 w 10000"/>
                <a:gd name="connsiteY3" fmla="*/ 4999 h 9788"/>
                <a:gd name="connsiteX4" fmla="*/ 3987 w 10000"/>
                <a:gd name="connsiteY4" fmla="*/ 7042 h 9788"/>
                <a:gd name="connsiteX5" fmla="*/ 4453 w 10000"/>
                <a:gd name="connsiteY5" fmla="*/ 6971 h 9788"/>
                <a:gd name="connsiteX6" fmla="*/ 5772 w 10000"/>
                <a:gd name="connsiteY6" fmla="*/ 422 h 9788"/>
                <a:gd name="connsiteX7" fmla="*/ 6254 w 10000"/>
                <a:gd name="connsiteY7" fmla="*/ 703 h 9788"/>
                <a:gd name="connsiteX8" fmla="*/ 7797 w 10000"/>
                <a:gd name="connsiteY8" fmla="*/ 4295 h 9788"/>
                <a:gd name="connsiteX9" fmla="*/ 8505 w 10000"/>
                <a:gd name="connsiteY9" fmla="*/ 5422 h 9788"/>
                <a:gd name="connsiteX10" fmla="*/ 10000 w 10000"/>
                <a:gd name="connsiteY10" fmla="*/ 9788 h 9788"/>
                <a:gd name="connsiteX11" fmla="*/ 0 w 10000"/>
                <a:gd name="connsiteY11" fmla="*/ 9788 h 9788"/>
                <a:gd name="connsiteX12" fmla="*/ 0 w 10000"/>
                <a:gd name="connsiteY12" fmla="*/ 9647 h 9788"/>
                <a:gd name="connsiteX0-1" fmla="*/ 0 w 10000"/>
                <a:gd name="connsiteY0-2" fmla="*/ 9856 h 10000"/>
                <a:gd name="connsiteX1-3" fmla="*/ 2170 w 10000"/>
                <a:gd name="connsiteY1-4" fmla="*/ 7195 h 10000"/>
                <a:gd name="connsiteX2-5" fmla="*/ 2910 w 10000"/>
                <a:gd name="connsiteY2-6" fmla="*/ 5251 h 10000"/>
                <a:gd name="connsiteX3-7" fmla="*/ 3408 w 10000"/>
                <a:gd name="connsiteY3-8" fmla="*/ 5107 h 10000"/>
                <a:gd name="connsiteX4-9" fmla="*/ 3987 w 10000"/>
                <a:gd name="connsiteY4-10" fmla="*/ 7195 h 10000"/>
                <a:gd name="connsiteX5-11" fmla="*/ 5772 w 10000"/>
                <a:gd name="connsiteY5-12" fmla="*/ 431 h 10000"/>
                <a:gd name="connsiteX6-13" fmla="*/ 6254 w 10000"/>
                <a:gd name="connsiteY6-14" fmla="*/ 718 h 10000"/>
                <a:gd name="connsiteX7-15" fmla="*/ 7797 w 10000"/>
                <a:gd name="connsiteY7-16" fmla="*/ 4388 h 10000"/>
                <a:gd name="connsiteX8-17" fmla="*/ 8505 w 10000"/>
                <a:gd name="connsiteY8-18" fmla="*/ 5539 h 10000"/>
                <a:gd name="connsiteX9-19" fmla="*/ 10000 w 10000"/>
                <a:gd name="connsiteY9-20" fmla="*/ 10000 h 10000"/>
                <a:gd name="connsiteX10-21" fmla="*/ 0 w 10000"/>
                <a:gd name="connsiteY10-22" fmla="*/ 10000 h 10000"/>
                <a:gd name="connsiteX11-23" fmla="*/ 0 w 10000"/>
                <a:gd name="connsiteY11-24" fmla="*/ 9856 h 10000"/>
                <a:gd name="connsiteX0-25" fmla="*/ 0 w 10000"/>
                <a:gd name="connsiteY0-26" fmla="*/ 9856 h 10000"/>
                <a:gd name="connsiteX1-27" fmla="*/ 2170 w 10000"/>
                <a:gd name="connsiteY1-28" fmla="*/ 7195 h 10000"/>
                <a:gd name="connsiteX2-29" fmla="*/ 2910 w 10000"/>
                <a:gd name="connsiteY2-30" fmla="*/ 5251 h 10000"/>
                <a:gd name="connsiteX3-31" fmla="*/ 3408 w 10000"/>
                <a:gd name="connsiteY3-32" fmla="*/ 5107 h 10000"/>
                <a:gd name="connsiteX4-33" fmla="*/ 5772 w 10000"/>
                <a:gd name="connsiteY4-34" fmla="*/ 431 h 10000"/>
                <a:gd name="connsiteX5-35" fmla="*/ 6254 w 10000"/>
                <a:gd name="connsiteY5-36" fmla="*/ 718 h 10000"/>
                <a:gd name="connsiteX6-37" fmla="*/ 7797 w 10000"/>
                <a:gd name="connsiteY6-38" fmla="*/ 4388 h 10000"/>
                <a:gd name="connsiteX7-39" fmla="*/ 8505 w 10000"/>
                <a:gd name="connsiteY7-40" fmla="*/ 5539 h 10000"/>
                <a:gd name="connsiteX8-41" fmla="*/ 10000 w 10000"/>
                <a:gd name="connsiteY8-42" fmla="*/ 10000 h 10000"/>
                <a:gd name="connsiteX9-43" fmla="*/ 0 w 10000"/>
                <a:gd name="connsiteY9-44" fmla="*/ 10000 h 10000"/>
                <a:gd name="connsiteX10-45" fmla="*/ 0 w 10000"/>
                <a:gd name="connsiteY10-46" fmla="*/ 9856 h 10000"/>
                <a:gd name="connsiteX0-47" fmla="*/ 0 w 8681"/>
                <a:gd name="connsiteY0-48" fmla="*/ 9856 h 10135"/>
                <a:gd name="connsiteX1-49" fmla="*/ 2170 w 8681"/>
                <a:gd name="connsiteY1-50" fmla="*/ 7195 h 10135"/>
                <a:gd name="connsiteX2-51" fmla="*/ 2910 w 8681"/>
                <a:gd name="connsiteY2-52" fmla="*/ 5251 h 10135"/>
                <a:gd name="connsiteX3-53" fmla="*/ 3408 w 8681"/>
                <a:gd name="connsiteY3-54" fmla="*/ 5107 h 10135"/>
                <a:gd name="connsiteX4-55" fmla="*/ 5772 w 8681"/>
                <a:gd name="connsiteY4-56" fmla="*/ 431 h 10135"/>
                <a:gd name="connsiteX5-57" fmla="*/ 6254 w 8681"/>
                <a:gd name="connsiteY5-58" fmla="*/ 718 h 10135"/>
                <a:gd name="connsiteX6-59" fmla="*/ 7797 w 8681"/>
                <a:gd name="connsiteY6-60" fmla="*/ 4388 h 10135"/>
                <a:gd name="connsiteX7-61" fmla="*/ 8505 w 8681"/>
                <a:gd name="connsiteY7-62" fmla="*/ 5539 h 10135"/>
                <a:gd name="connsiteX8-63" fmla="*/ 8681 w 8681"/>
                <a:gd name="connsiteY8-64" fmla="*/ 10135 h 10135"/>
                <a:gd name="connsiteX9-65" fmla="*/ 0 w 8681"/>
                <a:gd name="connsiteY9-66" fmla="*/ 10000 h 10135"/>
                <a:gd name="connsiteX10-67" fmla="*/ 0 w 8681"/>
                <a:gd name="connsiteY10-68" fmla="*/ 9856 h 10135"/>
                <a:gd name="connsiteX0-69" fmla="*/ 0 w 10000"/>
                <a:gd name="connsiteY0-70" fmla="*/ 9867 h 10000"/>
                <a:gd name="connsiteX1-71" fmla="*/ 2500 w 10000"/>
                <a:gd name="connsiteY1-72" fmla="*/ 7099 h 10000"/>
                <a:gd name="connsiteX2-73" fmla="*/ 3352 w 10000"/>
                <a:gd name="connsiteY2-74" fmla="*/ 5181 h 10000"/>
                <a:gd name="connsiteX3-75" fmla="*/ 3926 w 10000"/>
                <a:gd name="connsiteY3-76" fmla="*/ 5039 h 10000"/>
                <a:gd name="connsiteX4-77" fmla="*/ 6649 w 10000"/>
                <a:gd name="connsiteY4-78" fmla="*/ 425 h 10000"/>
                <a:gd name="connsiteX5-79" fmla="*/ 7204 w 10000"/>
                <a:gd name="connsiteY5-80" fmla="*/ 708 h 10000"/>
                <a:gd name="connsiteX6-81" fmla="*/ 8982 w 10000"/>
                <a:gd name="connsiteY6-82" fmla="*/ 4330 h 10000"/>
                <a:gd name="connsiteX7-83" fmla="*/ 9797 w 10000"/>
                <a:gd name="connsiteY7-84" fmla="*/ 5465 h 10000"/>
                <a:gd name="connsiteX8-85" fmla="*/ 10000 w 10000"/>
                <a:gd name="connsiteY8-86" fmla="*/ 10000 h 10000"/>
                <a:gd name="connsiteX9-87" fmla="*/ 0 w 10000"/>
                <a:gd name="connsiteY9-88" fmla="*/ 9867 h 10000"/>
                <a:gd name="connsiteX0-89" fmla="*/ 0 w 9082"/>
                <a:gd name="connsiteY0-90" fmla="*/ 9867 h 10000"/>
                <a:gd name="connsiteX1-91" fmla="*/ 1582 w 9082"/>
                <a:gd name="connsiteY1-92" fmla="*/ 7099 h 10000"/>
                <a:gd name="connsiteX2-93" fmla="*/ 2434 w 9082"/>
                <a:gd name="connsiteY2-94" fmla="*/ 5181 h 10000"/>
                <a:gd name="connsiteX3-95" fmla="*/ 3008 w 9082"/>
                <a:gd name="connsiteY3-96" fmla="*/ 5039 h 10000"/>
                <a:gd name="connsiteX4-97" fmla="*/ 5731 w 9082"/>
                <a:gd name="connsiteY4-98" fmla="*/ 425 h 10000"/>
                <a:gd name="connsiteX5-99" fmla="*/ 6286 w 9082"/>
                <a:gd name="connsiteY5-100" fmla="*/ 708 h 10000"/>
                <a:gd name="connsiteX6-101" fmla="*/ 8064 w 9082"/>
                <a:gd name="connsiteY6-102" fmla="*/ 4330 h 10000"/>
                <a:gd name="connsiteX7-103" fmla="*/ 8879 w 9082"/>
                <a:gd name="connsiteY7-104" fmla="*/ 5465 h 10000"/>
                <a:gd name="connsiteX8-105" fmla="*/ 9082 w 9082"/>
                <a:gd name="connsiteY8-106" fmla="*/ 10000 h 10000"/>
                <a:gd name="connsiteX9-107" fmla="*/ 0 w 9082"/>
                <a:gd name="connsiteY9-108" fmla="*/ 9867 h 10000"/>
                <a:gd name="connsiteX0-109" fmla="*/ 0 w 14407"/>
                <a:gd name="connsiteY0-110" fmla="*/ 9867 h 10302"/>
                <a:gd name="connsiteX1-111" fmla="*/ 1742 w 14407"/>
                <a:gd name="connsiteY1-112" fmla="*/ 7099 h 10302"/>
                <a:gd name="connsiteX2-113" fmla="*/ 2680 w 14407"/>
                <a:gd name="connsiteY2-114" fmla="*/ 5181 h 10302"/>
                <a:gd name="connsiteX3-115" fmla="*/ 3312 w 14407"/>
                <a:gd name="connsiteY3-116" fmla="*/ 5039 h 10302"/>
                <a:gd name="connsiteX4-117" fmla="*/ 6310 w 14407"/>
                <a:gd name="connsiteY4-118" fmla="*/ 425 h 10302"/>
                <a:gd name="connsiteX5-119" fmla="*/ 6921 w 14407"/>
                <a:gd name="connsiteY5-120" fmla="*/ 708 h 10302"/>
                <a:gd name="connsiteX6-121" fmla="*/ 8879 w 14407"/>
                <a:gd name="connsiteY6-122" fmla="*/ 4330 h 10302"/>
                <a:gd name="connsiteX7-123" fmla="*/ 9776 w 14407"/>
                <a:gd name="connsiteY7-124" fmla="*/ 5465 h 10302"/>
                <a:gd name="connsiteX8-125" fmla="*/ 14407 w 14407"/>
                <a:gd name="connsiteY8-126" fmla="*/ 10302 h 10302"/>
                <a:gd name="connsiteX9-127" fmla="*/ 0 w 14407"/>
                <a:gd name="connsiteY9-128" fmla="*/ 9867 h 10302"/>
                <a:gd name="connsiteX0-129" fmla="*/ 12665 w 12665"/>
                <a:gd name="connsiteY0-130" fmla="*/ 10302 h 10302"/>
                <a:gd name="connsiteX1-131" fmla="*/ 0 w 12665"/>
                <a:gd name="connsiteY1-132" fmla="*/ 7099 h 10302"/>
                <a:gd name="connsiteX2-133" fmla="*/ 938 w 12665"/>
                <a:gd name="connsiteY2-134" fmla="*/ 5181 h 10302"/>
                <a:gd name="connsiteX3-135" fmla="*/ 1570 w 12665"/>
                <a:gd name="connsiteY3-136" fmla="*/ 5039 h 10302"/>
                <a:gd name="connsiteX4-137" fmla="*/ 4568 w 12665"/>
                <a:gd name="connsiteY4-138" fmla="*/ 425 h 10302"/>
                <a:gd name="connsiteX5-139" fmla="*/ 5179 w 12665"/>
                <a:gd name="connsiteY5-140" fmla="*/ 708 h 10302"/>
                <a:gd name="connsiteX6-141" fmla="*/ 7137 w 12665"/>
                <a:gd name="connsiteY6-142" fmla="*/ 4330 h 10302"/>
                <a:gd name="connsiteX7-143" fmla="*/ 8034 w 12665"/>
                <a:gd name="connsiteY7-144" fmla="*/ 5465 h 10302"/>
                <a:gd name="connsiteX8-145" fmla="*/ 12665 w 12665"/>
                <a:gd name="connsiteY8-146" fmla="*/ 10302 h 10302"/>
                <a:gd name="connsiteX0-147" fmla="*/ 12665 w 12665"/>
                <a:gd name="connsiteY0-148" fmla="*/ 10302 h 11422"/>
                <a:gd name="connsiteX1-149" fmla="*/ 0 w 12665"/>
                <a:gd name="connsiteY1-150" fmla="*/ 11422 h 11422"/>
                <a:gd name="connsiteX2-151" fmla="*/ 938 w 12665"/>
                <a:gd name="connsiteY2-152" fmla="*/ 5181 h 11422"/>
                <a:gd name="connsiteX3-153" fmla="*/ 1570 w 12665"/>
                <a:gd name="connsiteY3-154" fmla="*/ 5039 h 11422"/>
                <a:gd name="connsiteX4-155" fmla="*/ 4568 w 12665"/>
                <a:gd name="connsiteY4-156" fmla="*/ 425 h 11422"/>
                <a:gd name="connsiteX5-157" fmla="*/ 5179 w 12665"/>
                <a:gd name="connsiteY5-158" fmla="*/ 708 h 11422"/>
                <a:gd name="connsiteX6-159" fmla="*/ 7137 w 12665"/>
                <a:gd name="connsiteY6-160" fmla="*/ 4330 h 11422"/>
                <a:gd name="connsiteX7-161" fmla="*/ 8034 w 12665"/>
                <a:gd name="connsiteY7-162" fmla="*/ 5465 h 11422"/>
                <a:gd name="connsiteX8-163" fmla="*/ 12665 w 12665"/>
                <a:gd name="connsiteY8-164" fmla="*/ 10302 h 11422"/>
                <a:gd name="connsiteX0-165" fmla="*/ 12606 w 12606"/>
                <a:gd name="connsiteY0-166" fmla="*/ 10302 h 10316"/>
                <a:gd name="connsiteX1-167" fmla="*/ 0 w 12606"/>
                <a:gd name="connsiteY1-168" fmla="*/ 10316 h 10316"/>
                <a:gd name="connsiteX2-169" fmla="*/ 879 w 12606"/>
                <a:gd name="connsiteY2-170" fmla="*/ 5181 h 10316"/>
                <a:gd name="connsiteX3-171" fmla="*/ 1511 w 12606"/>
                <a:gd name="connsiteY3-172" fmla="*/ 5039 h 10316"/>
                <a:gd name="connsiteX4-173" fmla="*/ 4509 w 12606"/>
                <a:gd name="connsiteY4-174" fmla="*/ 425 h 10316"/>
                <a:gd name="connsiteX5-175" fmla="*/ 5120 w 12606"/>
                <a:gd name="connsiteY5-176" fmla="*/ 708 h 10316"/>
                <a:gd name="connsiteX6-177" fmla="*/ 7078 w 12606"/>
                <a:gd name="connsiteY6-178" fmla="*/ 4330 h 10316"/>
                <a:gd name="connsiteX7-179" fmla="*/ 7975 w 12606"/>
                <a:gd name="connsiteY7-180" fmla="*/ 5465 h 10316"/>
                <a:gd name="connsiteX8-181" fmla="*/ 12606 w 12606"/>
                <a:gd name="connsiteY8-182" fmla="*/ 10302 h 10316"/>
                <a:gd name="connsiteX0-183" fmla="*/ 12606 w 12606"/>
                <a:gd name="connsiteY0-184" fmla="*/ 10302 h 10316"/>
                <a:gd name="connsiteX1-185" fmla="*/ 0 w 12606"/>
                <a:gd name="connsiteY1-186" fmla="*/ 10316 h 10316"/>
                <a:gd name="connsiteX2-187" fmla="*/ 879 w 12606"/>
                <a:gd name="connsiteY2-188" fmla="*/ 5181 h 10316"/>
                <a:gd name="connsiteX3-189" fmla="*/ 3186 w 12606"/>
                <a:gd name="connsiteY3-190" fmla="*/ 5542 h 10316"/>
                <a:gd name="connsiteX4-191" fmla="*/ 4509 w 12606"/>
                <a:gd name="connsiteY4-192" fmla="*/ 425 h 10316"/>
                <a:gd name="connsiteX5-193" fmla="*/ 5120 w 12606"/>
                <a:gd name="connsiteY5-194" fmla="*/ 708 h 10316"/>
                <a:gd name="connsiteX6-195" fmla="*/ 7078 w 12606"/>
                <a:gd name="connsiteY6-196" fmla="*/ 4330 h 10316"/>
                <a:gd name="connsiteX7-197" fmla="*/ 7975 w 12606"/>
                <a:gd name="connsiteY7-198" fmla="*/ 5465 h 10316"/>
                <a:gd name="connsiteX8-199" fmla="*/ 12606 w 12606"/>
                <a:gd name="connsiteY8-200" fmla="*/ 10302 h 10316"/>
                <a:gd name="connsiteX0-201" fmla="*/ 12606 w 12606"/>
                <a:gd name="connsiteY0-202" fmla="*/ 10302 h 10316"/>
                <a:gd name="connsiteX1-203" fmla="*/ 0 w 12606"/>
                <a:gd name="connsiteY1-204" fmla="*/ 10316 h 10316"/>
                <a:gd name="connsiteX2-205" fmla="*/ 879 w 12606"/>
                <a:gd name="connsiteY2-206" fmla="*/ 5181 h 10316"/>
                <a:gd name="connsiteX3-207" fmla="*/ 3186 w 12606"/>
                <a:gd name="connsiteY3-208" fmla="*/ 5542 h 10316"/>
                <a:gd name="connsiteX4-209" fmla="*/ 4509 w 12606"/>
                <a:gd name="connsiteY4-210" fmla="*/ 425 h 10316"/>
                <a:gd name="connsiteX5-211" fmla="*/ 5120 w 12606"/>
                <a:gd name="connsiteY5-212" fmla="*/ 708 h 10316"/>
                <a:gd name="connsiteX6-213" fmla="*/ 7489 w 12606"/>
                <a:gd name="connsiteY6-214" fmla="*/ 2018 h 10316"/>
                <a:gd name="connsiteX7-215" fmla="*/ 7975 w 12606"/>
                <a:gd name="connsiteY7-216" fmla="*/ 5465 h 10316"/>
                <a:gd name="connsiteX8-217" fmla="*/ 12606 w 12606"/>
                <a:gd name="connsiteY8-218" fmla="*/ 10302 h 10316"/>
                <a:gd name="connsiteX0-219" fmla="*/ 12606 w 12606"/>
                <a:gd name="connsiteY0-220" fmla="*/ 10302 h 10316"/>
                <a:gd name="connsiteX1-221" fmla="*/ 0 w 12606"/>
                <a:gd name="connsiteY1-222" fmla="*/ 10316 h 10316"/>
                <a:gd name="connsiteX2-223" fmla="*/ 879 w 12606"/>
                <a:gd name="connsiteY2-224" fmla="*/ 5181 h 10316"/>
                <a:gd name="connsiteX3-225" fmla="*/ 3186 w 12606"/>
                <a:gd name="connsiteY3-226" fmla="*/ 5542 h 10316"/>
                <a:gd name="connsiteX4-227" fmla="*/ 4509 w 12606"/>
                <a:gd name="connsiteY4-228" fmla="*/ 425 h 10316"/>
                <a:gd name="connsiteX5-229" fmla="*/ 5120 w 12606"/>
                <a:gd name="connsiteY5-230" fmla="*/ 708 h 10316"/>
                <a:gd name="connsiteX6-231" fmla="*/ 6578 w 12606"/>
                <a:gd name="connsiteY6-232" fmla="*/ 6542 h 10316"/>
                <a:gd name="connsiteX7-233" fmla="*/ 7975 w 12606"/>
                <a:gd name="connsiteY7-234" fmla="*/ 5465 h 10316"/>
                <a:gd name="connsiteX8-235" fmla="*/ 12606 w 12606"/>
                <a:gd name="connsiteY8-236" fmla="*/ 10302 h 10316"/>
                <a:gd name="connsiteX0-237" fmla="*/ 12606 w 12741"/>
                <a:gd name="connsiteY0-238" fmla="*/ 10302 h 10316"/>
                <a:gd name="connsiteX1-239" fmla="*/ 0 w 12741"/>
                <a:gd name="connsiteY1-240" fmla="*/ 10316 h 10316"/>
                <a:gd name="connsiteX2-241" fmla="*/ 879 w 12741"/>
                <a:gd name="connsiteY2-242" fmla="*/ 5181 h 10316"/>
                <a:gd name="connsiteX3-243" fmla="*/ 3186 w 12741"/>
                <a:gd name="connsiteY3-244" fmla="*/ 5542 h 10316"/>
                <a:gd name="connsiteX4-245" fmla="*/ 4509 w 12741"/>
                <a:gd name="connsiteY4-246" fmla="*/ 425 h 10316"/>
                <a:gd name="connsiteX5-247" fmla="*/ 5120 w 12741"/>
                <a:gd name="connsiteY5-248" fmla="*/ 708 h 10316"/>
                <a:gd name="connsiteX6-249" fmla="*/ 6578 w 12741"/>
                <a:gd name="connsiteY6-250" fmla="*/ 6542 h 10316"/>
                <a:gd name="connsiteX7-251" fmla="*/ 12606 w 12741"/>
                <a:gd name="connsiteY7-252" fmla="*/ 10302 h 10316"/>
                <a:gd name="connsiteX0-253" fmla="*/ 12606 w 12741"/>
                <a:gd name="connsiteY0-254" fmla="*/ 10302 h 10316"/>
                <a:gd name="connsiteX1-255" fmla="*/ 0 w 12741"/>
                <a:gd name="connsiteY1-256" fmla="*/ 10316 h 10316"/>
                <a:gd name="connsiteX2-257" fmla="*/ 1634 w 12741"/>
                <a:gd name="connsiteY2-258" fmla="*/ 5777 h 10316"/>
                <a:gd name="connsiteX3-259" fmla="*/ 3186 w 12741"/>
                <a:gd name="connsiteY3-260" fmla="*/ 5542 h 10316"/>
                <a:gd name="connsiteX4-261" fmla="*/ 4509 w 12741"/>
                <a:gd name="connsiteY4-262" fmla="*/ 425 h 10316"/>
                <a:gd name="connsiteX5-263" fmla="*/ 5120 w 12741"/>
                <a:gd name="connsiteY5-264" fmla="*/ 708 h 10316"/>
                <a:gd name="connsiteX6-265" fmla="*/ 6578 w 12741"/>
                <a:gd name="connsiteY6-266" fmla="*/ 6542 h 10316"/>
                <a:gd name="connsiteX7-267" fmla="*/ 12606 w 12741"/>
                <a:gd name="connsiteY7-268" fmla="*/ 10302 h 10316"/>
                <a:gd name="connsiteX0-269" fmla="*/ 12606 w 12741"/>
                <a:gd name="connsiteY0-270" fmla="*/ 10302 h 10316"/>
                <a:gd name="connsiteX1-271" fmla="*/ 0 w 12741"/>
                <a:gd name="connsiteY1-272" fmla="*/ 10316 h 10316"/>
                <a:gd name="connsiteX2-273" fmla="*/ 1402 w 12741"/>
                <a:gd name="connsiteY2-274" fmla="*/ 5380 h 10316"/>
                <a:gd name="connsiteX3-275" fmla="*/ 3186 w 12741"/>
                <a:gd name="connsiteY3-276" fmla="*/ 5542 h 10316"/>
                <a:gd name="connsiteX4-277" fmla="*/ 4509 w 12741"/>
                <a:gd name="connsiteY4-278" fmla="*/ 425 h 10316"/>
                <a:gd name="connsiteX5-279" fmla="*/ 5120 w 12741"/>
                <a:gd name="connsiteY5-280" fmla="*/ 708 h 10316"/>
                <a:gd name="connsiteX6-281" fmla="*/ 6578 w 12741"/>
                <a:gd name="connsiteY6-282" fmla="*/ 6542 h 10316"/>
                <a:gd name="connsiteX7-283" fmla="*/ 12606 w 12741"/>
                <a:gd name="connsiteY7-284" fmla="*/ 10302 h 10316"/>
                <a:gd name="connsiteX0-285" fmla="*/ 12606 w 12741"/>
                <a:gd name="connsiteY0-286" fmla="*/ 10302 h 10316"/>
                <a:gd name="connsiteX1-287" fmla="*/ 0 w 12741"/>
                <a:gd name="connsiteY1-288" fmla="*/ 10316 h 10316"/>
                <a:gd name="connsiteX2-289" fmla="*/ 1228 w 12741"/>
                <a:gd name="connsiteY2-290" fmla="*/ 5380 h 10316"/>
                <a:gd name="connsiteX3-291" fmla="*/ 3186 w 12741"/>
                <a:gd name="connsiteY3-292" fmla="*/ 5542 h 10316"/>
                <a:gd name="connsiteX4-293" fmla="*/ 4509 w 12741"/>
                <a:gd name="connsiteY4-294" fmla="*/ 425 h 10316"/>
                <a:gd name="connsiteX5-295" fmla="*/ 5120 w 12741"/>
                <a:gd name="connsiteY5-296" fmla="*/ 708 h 10316"/>
                <a:gd name="connsiteX6-297" fmla="*/ 6578 w 12741"/>
                <a:gd name="connsiteY6-298" fmla="*/ 6542 h 10316"/>
                <a:gd name="connsiteX7-299" fmla="*/ 12606 w 12741"/>
                <a:gd name="connsiteY7-300" fmla="*/ 10302 h 10316"/>
                <a:gd name="connsiteX0-301" fmla="*/ 12606 w 12741"/>
                <a:gd name="connsiteY0-302" fmla="*/ 10302 h 10316"/>
                <a:gd name="connsiteX1-303" fmla="*/ 0 w 12741"/>
                <a:gd name="connsiteY1-304" fmla="*/ 10316 h 10316"/>
                <a:gd name="connsiteX2-305" fmla="*/ 1228 w 12741"/>
                <a:gd name="connsiteY2-306" fmla="*/ 5380 h 10316"/>
                <a:gd name="connsiteX3-307" fmla="*/ 3186 w 12741"/>
                <a:gd name="connsiteY3-308" fmla="*/ 5542 h 10316"/>
                <a:gd name="connsiteX4-309" fmla="*/ 4509 w 12741"/>
                <a:gd name="connsiteY4-310" fmla="*/ 425 h 10316"/>
                <a:gd name="connsiteX5-311" fmla="*/ 5120 w 12741"/>
                <a:gd name="connsiteY5-312" fmla="*/ 708 h 10316"/>
                <a:gd name="connsiteX6-313" fmla="*/ 6578 w 12741"/>
                <a:gd name="connsiteY6-314" fmla="*/ 6542 h 10316"/>
                <a:gd name="connsiteX7-315" fmla="*/ 12606 w 12741"/>
                <a:gd name="connsiteY7-316" fmla="*/ 10302 h 103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2741" h="10316">
                  <a:moveTo>
                    <a:pt x="12606" y="10302"/>
                  </a:moveTo>
                  <a:lnTo>
                    <a:pt x="0" y="10316"/>
                  </a:lnTo>
                  <a:cubicBezTo>
                    <a:pt x="347" y="9960"/>
                    <a:pt x="943" y="6162"/>
                    <a:pt x="1228" y="5380"/>
                  </a:cubicBezTo>
                  <a:cubicBezTo>
                    <a:pt x="1453" y="4742"/>
                    <a:pt x="3045" y="7957"/>
                    <a:pt x="3186" y="5542"/>
                  </a:cubicBezTo>
                  <a:cubicBezTo>
                    <a:pt x="3327" y="3127"/>
                    <a:pt x="3908" y="1148"/>
                    <a:pt x="4509" y="425"/>
                  </a:cubicBezTo>
                  <a:cubicBezTo>
                    <a:pt x="4712" y="-214"/>
                    <a:pt x="4937" y="-143"/>
                    <a:pt x="5120" y="708"/>
                  </a:cubicBezTo>
                  <a:cubicBezTo>
                    <a:pt x="5610" y="3052"/>
                    <a:pt x="5330" y="4943"/>
                    <a:pt x="6578" y="6542"/>
                  </a:cubicBezTo>
                  <a:cubicBezTo>
                    <a:pt x="7826" y="8141"/>
                    <a:pt x="13702" y="9673"/>
                    <a:pt x="12606" y="1030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" sx="101000" sy="101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537279" y="1873002"/>
              <a:ext cx="1328584" cy="332978"/>
              <a:chOff x="575579" y="2484388"/>
              <a:chExt cx="1927578" cy="481258"/>
            </a:xfrm>
          </p:grpSpPr>
          <p:sp>
            <p:nvSpPr>
              <p:cNvPr id="17" name="Freeform 9"/>
              <p:cNvSpPr/>
              <p:nvPr/>
            </p:nvSpPr>
            <p:spPr bwMode="auto">
              <a:xfrm>
                <a:off x="1380222" y="2492027"/>
                <a:ext cx="1122935" cy="432878"/>
              </a:xfrm>
              <a:custGeom>
                <a:avLst/>
                <a:gdLst>
                  <a:gd name="T0" fmla="*/ 745 w 745"/>
                  <a:gd name="T1" fmla="*/ 173 h 285"/>
                  <a:gd name="T2" fmla="*/ 616 w 745"/>
                  <a:gd name="T3" fmla="*/ 211 h 285"/>
                  <a:gd name="T4" fmla="*/ 556 w 745"/>
                  <a:gd name="T5" fmla="*/ 189 h 285"/>
                  <a:gd name="T6" fmla="*/ 269 w 745"/>
                  <a:gd name="T7" fmla="*/ 228 h 285"/>
                  <a:gd name="T8" fmla="*/ 99 w 745"/>
                  <a:gd name="T9" fmla="*/ 262 h 285"/>
                  <a:gd name="T10" fmla="*/ 14 w 745"/>
                  <a:gd name="T11" fmla="*/ 107 h 285"/>
                  <a:gd name="T12" fmla="*/ 144 w 745"/>
                  <a:gd name="T13" fmla="*/ 5 h 285"/>
                  <a:gd name="T14" fmla="*/ 230 w 745"/>
                  <a:gd name="T15" fmla="*/ 114 h 285"/>
                  <a:gd name="T16" fmla="*/ 151 w 745"/>
                  <a:gd name="T17" fmla="*/ 191 h 285"/>
                  <a:gd name="T18" fmla="*/ 93 w 745"/>
                  <a:gd name="T19" fmla="*/ 143 h 285"/>
                  <a:gd name="T20" fmla="*/ 132 w 745"/>
                  <a:gd name="T21" fmla="*/ 87 h 285"/>
                  <a:gd name="T22" fmla="*/ 158 w 745"/>
                  <a:gd name="T23" fmla="*/ 94 h 285"/>
                  <a:gd name="T24" fmla="*/ 138 w 745"/>
                  <a:gd name="T25" fmla="*/ 112 h 285"/>
                  <a:gd name="T26" fmla="*/ 121 w 745"/>
                  <a:gd name="T27" fmla="*/ 149 h 285"/>
                  <a:gd name="T28" fmla="*/ 169 w 745"/>
                  <a:gd name="T29" fmla="*/ 162 h 285"/>
                  <a:gd name="T30" fmla="*/ 201 w 745"/>
                  <a:gd name="T31" fmla="*/ 78 h 285"/>
                  <a:gd name="T32" fmla="*/ 123 w 745"/>
                  <a:gd name="T33" fmla="*/ 31 h 285"/>
                  <a:gd name="T34" fmla="*/ 39 w 745"/>
                  <a:gd name="T35" fmla="*/ 154 h 285"/>
                  <a:gd name="T36" fmla="*/ 188 w 745"/>
                  <a:gd name="T37" fmla="*/ 242 h 285"/>
                  <a:gd name="T38" fmla="*/ 285 w 745"/>
                  <a:gd name="T39" fmla="*/ 183 h 285"/>
                  <a:gd name="T40" fmla="*/ 558 w 745"/>
                  <a:gd name="T41" fmla="*/ 161 h 285"/>
                  <a:gd name="T42" fmla="*/ 723 w 745"/>
                  <a:gd name="T43" fmla="*/ 170 h 285"/>
                  <a:gd name="T44" fmla="*/ 745 w 745"/>
                  <a:gd name="T45" fmla="*/ 1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745" h="285">
                    <a:moveTo>
                      <a:pt x="745" y="173"/>
                    </a:moveTo>
                    <a:cubicBezTo>
                      <a:pt x="718" y="210"/>
                      <a:pt x="664" y="225"/>
                      <a:pt x="616" y="211"/>
                    </a:cubicBezTo>
                    <a:cubicBezTo>
                      <a:pt x="596" y="205"/>
                      <a:pt x="575" y="199"/>
                      <a:pt x="556" y="189"/>
                    </a:cubicBezTo>
                    <a:cubicBezTo>
                      <a:pt x="451" y="134"/>
                      <a:pt x="356" y="155"/>
                      <a:pt x="269" y="228"/>
                    </a:cubicBezTo>
                    <a:cubicBezTo>
                      <a:pt x="218" y="270"/>
                      <a:pt x="162" y="285"/>
                      <a:pt x="99" y="262"/>
                    </a:cubicBezTo>
                    <a:cubicBezTo>
                      <a:pt x="42" y="241"/>
                      <a:pt x="0" y="163"/>
                      <a:pt x="14" y="107"/>
                    </a:cubicBezTo>
                    <a:cubicBezTo>
                      <a:pt x="30" y="44"/>
                      <a:pt x="86" y="0"/>
                      <a:pt x="144" y="5"/>
                    </a:cubicBezTo>
                    <a:cubicBezTo>
                      <a:pt x="186" y="9"/>
                      <a:pt x="236" y="48"/>
                      <a:pt x="230" y="114"/>
                    </a:cubicBezTo>
                    <a:cubicBezTo>
                      <a:pt x="226" y="160"/>
                      <a:pt x="197" y="191"/>
                      <a:pt x="151" y="191"/>
                    </a:cubicBezTo>
                    <a:cubicBezTo>
                      <a:pt x="118" y="191"/>
                      <a:pt x="98" y="176"/>
                      <a:pt x="93" y="143"/>
                    </a:cubicBezTo>
                    <a:cubicBezTo>
                      <a:pt x="87" y="112"/>
                      <a:pt x="105" y="96"/>
                      <a:pt x="132" y="87"/>
                    </a:cubicBezTo>
                    <a:cubicBezTo>
                      <a:pt x="137" y="85"/>
                      <a:pt x="145" y="90"/>
                      <a:pt x="158" y="94"/>
                    </a:cubicBezTo>
                    <a:cubicBezTo>
                      <a:pt x="148" y="102"/>
                      <a:pt x="141" y="106"/>
                      <a:pt x="138" y="112"/>
                    </a:cubicBezTo>
                    <a:cubicBezTo>
                      <a:pt x="131" y="124"/>
                      <a:pt x="126" y="136"/>
                      <a:pt x="121" y="149"/>
                    </a:cubicBezTo>
                    <a:cubicBezTo>
                      <a:pt x="137" y="154"/>
                      <a:pt x="155" y="166"/>
                      <a:pt x="169" y="162"/>
                    </a:cubicBezTo>
                    <a:cubicBezTo>
                      <a:pt x="199" y="153"/>
                      <a:pt x="213" y="110"/>
                      <a:pt x="201" y="78"/>
                    </a:cubicBezTo>
                    <a:cubicBezTo>
                      <a:pt x="189" y="45"/>
                      <a:pt x="153" y="24"/>
                      <a:pt x="123" y="31"/>
                    </a:cubicBezTo>
                    <a:cubicBezTo>
                      <a:pt x="62" y="45"/>
                      <a:pt x="25" y="100"/>
                      <a:pt x="39" y="154"/>
                    </a:cubicBezTo>
                    <a:cubicBezTo>
                      <a:pt x="58" y="225"/>
                      <a:pt x="122" y="266"/>
                      <a:pt x="188" y="242"/>
                    </a:cubicBezTo>
                    <a:cubicBezTo>
                      <a:pt x="223" y="229"/>
                      <a:pt x="253" y="203"/>
                      <a:pt x="285" y="183"/>
                    </a:cubicBezTo>
                    <a:cubicBezTo>
                      <a:pt x="372" y="126"/>
                      <a:pt x="462" y="114"/>
                      <a:pt x="558" y="161"/>
                    </a:cubicBezTo>
                    <a:cubicBezTo>
                      <a:pt x="611" y="188"/>
                      <a:pt x="666" y="208"/>
                      <a:pt x="723" y="170"/>
                    </a:cubicBezTo>
                    <a:cubicBezTo>
                      <a:pt x="727" y="167"/>
                      <a:pt x="736" y="171"/>
                      <a:pt x="745" y="173"/>
                    </a:cubicBezTo>
                    <a:close/>
                  </a:path>
                </a:pathLst>
              </a:custGeom>
              <a:solidFill>
                <a:srgbClr val="C7A16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575579" y="2484388"/>
                <a:ext cx="396592" cy="481258"/>
              </a:xfrm>
              <a:custGeom>
                <a:avLst/>
                <a:gdLst>
                  <a:gd name="T0" fmla="*/ 150 w 263"/>
                  <a:gd name="T1" fmla="*/ 99 h 317"/>
                  <a:gd name="T2" fmla="*/ 114 w 263"/>
                  <a:gd name="T3" fmla="*/ 144 h 317"/>
                  <a:gd name="T4" fmla="*/ 138 w 263"/>
                  <a:gd name="T5" fmla="*/ 169 h 317"/>
                  <a:gd name="T6" fmla="*/ 192 w 263"/>
                  <a:gd name="T7" fmla="*/ 145 h 317"/>
                  <a:gd name="T8" fmla="*/ 167 w 263"/>
                  <a:gd name="T9" fmla="*/ 45 h 317"/>
                  <a:gd name="T10" fmla="*/ 60 w 263"/>
                  <a:gd name="T11" fmla="*/ 68 h 317"/>
                  <a:gd name="T12" fmla="*/ 63 w 263"/>
                  <a:gd name="T13" fmla="*/ 214 h 317"/>
                  <a:gd name="T14" fmla="*/ 220 w 263"/>
                  <a:gd name="T15" fmla="*/ 235 h 317"/>
                  <a:gd name="T16" fmla="*/ 255 w 263"/>
                  <a:gd name="T17" fmla="*/ 213 h 317"/>
                  <a:gd name="T18" fmla="*/ 263 w 263"/>
                  <a:gd name="T19" fmla="*/ 220 h 317"/>
                  <a:gd name="T20" fmla="*/ 254 w 263"/>
                  <a:gd name="T21" fmla="*/ 241 h 317"/>
                  <a:gd name="T22" fmla="*/ 9 w 263"/>
                  <a:gd name="T23" fmla="*/ 157 h 317"/>
                  <a:gd name="T24" fmla="*/ 67 w 263"/>
                  <a:gd name="T25" fmla="*/ 30 h 317"/>
                  <a:gd name="T26" fmla="*/ 187 w 263"/>
                  <a:gd name="T27" fmla="*/ 27 h 317"/>
                  <a:gd name="T28" fmla="*/ 224 w 263"/>
                  <a:gd name="T29" fmla="*/ 139 h 317"/>
                  <a:gd name="T30" fmla="*/ 150 w 263"/>
                  <a:gd name="T31" fmla="*/ 196 h 317"/>
                  <a:gd name="T32" fmla="*/ 89 w 263"/>
                  <a:gd name="T33" fmla="*/ 152 h 317"/>
                  <a:gd name="T34" fmla="*/ 120 w 263"/>
                  <a:gd name="T35" fmla="*/ 96 h 317"/>
                  <a:gd name="T36" fmla="*/ 150 w 263"/>
                  <a:gd name="T37" fmla="*/ 99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3" h="317">
                    <a:moveTo>
                      <a:pt x="150" y="99"/>
                    </a:moveTo>
                    <a:cubicBezTo>
                      <a:pt x="134" y="119"/>
                      <a:pt x="120" y="130"/>
                      <a:pt x="114" y="144"/>
                    </a:cubicBezTo>
                    <a:cubicBezTo>
                      <a:pt x="112" y="149"/>
                      <a:pt x="131" y="170"/>
                      <a:pt x="138" y="169"/>
                    </a:cubicBezTo>
                    <a:cubicBezTo>
                      <a:pt x="157" y="166"/>
                      <a:pt x="181" y="159"/>
                      <a:pt x="192" y="145"/>
                    </a:cubicBezTo>
                    <a:cubicBezTo>
                      <a:pt x="215" y="115"/>
                      <a:pt x="200" y="68"/>
                      <a:pt x="167" y="45"/>
                    </a:cubicBezTo>
                    <a:cubicBezTo>
                      <a:pt x="138" y="26"/>
                      <a:pt x="83" y="38"/>
                      <a:pt x="60" y="68"/>
                    </a:cubicBezTo>
                    <a:cubicBezTo>
                      <a:pt x="27" y="112"/>
                      <a:pt x="28" y="173"/>
                      <a:pt x="63" y="214"/>
                    </a:cubicBezTo>
                    <a:cubicBezTo>
                      <a:pt x="98" y="256"/>
                      <a:pt x="169" y="265"/>
                      <a:pt x="220" y="235"/>
                    </a:cubicBezTo>
                    <a:cubicBezTo>
                      <a:pt x="232" y="228"/>
                      <a:pt x="243" y="220"/>
                      <a:pt x="255" y="213"/>
                    </a:cubicBezTo>
                    <a:cubicBezTo>
                      <a:pt x="258" y="216"/>
                      <a:pt x="260" y="218"/>
                      <a:pt x="263" y="220"/>
                    </a:cubicBezTo>
                    <a:cubicBezTo>
                      <a:pt x="260" y="227"/>
                      <a:pt x="259" y="237"/>
                      <a:pt x="254" y="241"/>
                    </a:cubicBezTo>
                    <a:cubicBezTo>
                      <a:pt x="164" y="317"/>
                      <a:pt x="36" y="273"/>
                      <a:pt x="9" y="157"/>
                    </a:cubicBezTo>
                    <a:cubicBezTo>
                      <a:pt x="0" y="117"/>
                      <a:pt x="26" y="55"/>
                      <a:pt x="67" y="30"/>
                    </a:cubicBezTo>
                    <a:cubicBezTo>
                      <a:pt x="105" y="6"/>
                      <a:pt x="146" y="0"/>
                      <a:pt x="187" y="27"/>
                    </a:cubicBezTo>
                    <a:cubicBezTo>
                      <a:pt x="219" y="48"/>
                      <a:pt x="236" y="98"/>
                      <a:pt x="224" y="139"/>
                    </a:cubicBezTo>
                    <a:cubicBezTo>
                      <a:pt x="213" y="176"/>
                      <a:pt x="186" y="193"/>
                      <a:pt x="150" y="196"/>
                    </a:cubicBezTo>
                    <a:cubicBezTo>
                      <a:pt x="118" y="198"/>
                      <a:pt x="96" y="184"/>
                      <a:pt x="89" y="152"/>
                    </a:cubicBezTo>
                    <a:cubicBezTo>
                      <a:pt x="83" y="124"/>
                      <a:pt x="94" y="104"/>
                      <a:pt x="120" y="96"/>
                    </a:cubicBezTo>
                    <a:cubicBezTo>
                      <a:pt x="129" y="93"/>
                      <a:pt x="141" y="98"/>
                      <a:pt x="150" y="99"/>
                    </a:cubicBezTo>
                    <a:close/>
                  </a:path>
                </a:pathLst>
              </a:custGeom>
              <a:solidFill>
                <a:srgbClr val="C7A16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976627" y="2485661"/>
                <a:ext cx="395956" cy="440517"/>
              </a:xfrm>
              <a:custGeom>
                <a:avLst/>
                <a:gdLst>
                  <a:gd name="T0" fmla="*/ 145 w 263"/>
                  <a:gd name="T1" fmla="*/ 104 h 290"/>
                  <a:gd name="T2" fmla="*/ 116 w 263"/>
                  <a:gd name="T3" fmla="*/ 144 h 290"/>
                  <a:gd name="T4" fmla="*/ 136 w 263"/>
                  <a:gd name="T5" fmla="*/ 168 h 290"/>
                  <a:gd name="T6" fmla="*/ 193 w 263"/>
                  <a:gd name="T7" fmla="*/ 147 h 290"/>
                  <a:gd name="T8" fmla="*/ 186 w 263"/>
                  <a:gd name="T9" fmla="*/ 56 h 290"/>
                  <a:gd name="T10" fmla="*/ 84 w 263"/>
                  <a:gd name="T11" fmla="*/ 49 h 290"/>
                  <a:gd name="T12" fmla="*/ 55 w 263"/>
                  <a:gd name="T13" fmla="*/ 194 h 290"/>
                  <a:gd name="T14" fmla="*/ 203 w 263"/>
                  <a:gd name="T15" fmla="*/ 242 h 290"/>
                  <a:gd name="T16" fmla="*/ 263 w 263"/>
                  <a:gd name="T17" fmla="*/ 220 h 290"/>
                  <a:gd name="T18" fmla="*/ 249 w 263"/>
                  <a:gd name="T19" fmla="*/ 246 h 290"/>
                  <a:gd name="T20" fmla="*/ 54 w 263"/>
                  <a:gd name="T21" fmla="*/ 238 h 290"/>
                  <a:gd name="T22" fmla="*/ 42 w 263"/>
                  <a:gd name="T23" fmla="*/ 53 h 290"/>
                  <a:gd name="T24" fmla="*/ 160 w 263"/>
                  <a:gd name="T25" fmla="*/ 13 h 290"/>
                  <a:gd name="T26" fmla="*/ 232 w 263"/>
                  <a:gd name="T27" fmla="*/ 120 h 290"/>
                  <a:gd name="T28" fmla="*/ 171 w 263"/>
                  <a:gd name="T29" fmla="*/ 191 h 290"/>
                  <a:gd name="T30" fmla="*/ 106 w 263"/>
                  <a:gd name="T31" fmla="*/ 175 h 290"/>
                  <a:gd name="T32" fmla="*/ 101 w 263"/>
                  <a:gd name="T33" fmla="*/ 108 h 290"/>
                  <a:gd name="T34" fmla="*/ 147 w 263"/>
                  <a:gd name="T35" fmla="*/ 93 h 290"/>
                  <a:gd name="T36" fmla="*/ 145 w 263"/>
                  <a:gd name="T37" fmla="*/ 104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3" h="290">
                    <a:moveTo>
                      <a:pt x="145" y="104"/>
                    </a:moveTo>
                    <a:cubicBezTo>
                      <a:pt x="135" y="117"/>
                      <a:pt x="122" y="129"/>
                      <a:pt x="116" y="144"/>
                    </a:cubicBezTo>
                    <a:cubicBezTo>
                      <a:pt x="114" y="149"/>
                      <a:pt x="131" y="169"/>
                      <a:pt x="136" y="168"/>
                    </a:cubicBezTo>
                    <a:cubicBezTo>
                      <a:pt x="156" y="165"/>
                      <a:pt x="179" y="160"/>
                      <a:pt x="193" y="147"/>
                    </a:cubicBezTo>
                    <a:cubicBezTo>
                      <a:pt x="217" y="125"/>
                      <a:pt x="211" y="83"/>
                      <a:pt x="186" y="56"/>
                    </a:cubicBezTo>
                    <a:cubicBezTo>
                      <a:pt x="161" y="30"/>
                      <a:pt x="114" y="27"/>
                      <a:pt x="84" y="49"/>
                    </a:cubicBezTo>
                    <a:cubicBezTo>
                      <a:pt x="35" y="86"/>
                      <a:pt x="24" y="140"/>
                      <a:pt x="55" y="194"/>
                    </a:cubicBezTo>
                    <a:cubicBezTo>
                      <a:pt x="85" y="246"/>
                      <a:pt x="150" y="267"/>
                      <a:pt x="203" y="242"/>
                    </a:cubicBezTo>
                    <a:cubicBezTo>
                      <a:pt x="221" y="233"/>
                      <a:pt x="238" y="224"/>
                      <a:pt x="263" y="220"/>
                    </a:cubicBezTo>
                    <a:cubicBezTo>
                      <a:pt x="258" y="229"/>
                      <a:pt x="256" y="240"/>
                      <a:pt x="249" y="246"/>
                    </a:cubicBezTo>
                    <a:cubicBezTo>
                      <a:pt x="196" y="290"/>
                      <a:pt x="103" y="286"/>
                      <a:pt x="54" y="238"/>
                    </a:cubicBezTo>
                    <a:cubicBezTo>
                      <a:pt x="5" y="190"/>
                      <a:pt x="0" y="109"/>
                      <a:pt x="42" y="53"/>
                    </a:cubicBezTo>
                    <a:cubicBezTo>
                      <a:pt x="66" y="20"/>
                      <a:pt x="125" y="0"/>
                      <a:pt x="160" y="13"/>
                    </a:cubicBezTo>
                    <a:cubicBezTo>
                      <a:pt x="209" y="31"/>
                      <a:pt x="236" y="71"/>
                      <a:pt x="232" y="120"/>
                    </a:cubicBezTo>
                    <a:cubicBezTo>
                      <a:pt x="228" y="157"/>
                      <a:pt x="203" y="182"/>
                      <a:pt x="171" y="191"/>
                    </a:cubicBezTo>
                    <a:cubicBezTo>
                      <a:pt x="152" y="196"/>
                      <a:pt x="124" y="187"/>
                      <a:pt x="106" y="175"/>
                    </a:cubicBezTo>
                    <a:cubicBezTo>
                      <a:pt x="80" y="158"/>
                      <a:pt x="84" y="129"/>
                      <a:pt x="101" y="108"/>
                    </a:cubicBezTo>
                    <a:cubicBezTo>
                      <a:pt x="109" y="97"/>
                      <a:pt x="131" y="97"/>
                      <a:pt x="147" y="93"/>
                    </a:cubicBezTo>
                    <a:cubicBezTo>
                      <a:pt x="146" y="96"/>
                      <a:pt x="145" y="100"/>
                      <a:pt x="145" y="104"/>
                    </a:cubicBezTo>
                    <a:close/>
                  </a:path>
                </a:pathLst>
              </a:custGeom>
              <a:solidFill>
                <a:srgbClr val="C7A16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Freeform 9"/>
            <p:cNvSpPr/>
            <p:nvPr/>
          </p:nvSpPr>
          <p:spPr bwMode="auto">
            <a:xfrm>
              <a:off x="8580382" y="2553138"/>
              <a:ext cx="810957" cy="332524"/>
            </a:xfrm>
            <a:custGeom>
              <a:avLst/>
              <a:gdLst>
                <a:gd name="T0" fmla="*/ 745 w 745"/>
                <a:gd name="T1" fmla="*/ 173 h 285"/>
                <a:gd name="T2" fmla="*/ 616 w 745"/>
                <a:gd name="T3" fmla="*/ 211 h 285"/>
                <a:gd name="T4" fmla="*/ 556 w 745"/>
                <a:gd name="T5" fmla="*/ 189 h 285"/>
                <a:gd name="T6" fmla="*/ 269 w 745"/>
                <a:gd name="T7" fmla="*/ 228 h 285"/>
                <a:gd name="T8" fmla="*/ 99 w 745"/>
                <a:gd name="T9" fmla="*/ 262 h 285"/>
                <a:gd name="T10" fmla="*/ 14 w 745"/>
                <a:gd name="T11" fmla="*/ 107 h 285"/>
                <a:gd name="T12" fmla="*/ 144 w 745"/>
                <a:gd name="T13" fmla="*/ 5 h 285"/>
                <a:gd name="T14" fmla="*/ 230 w 745"/>
                <a:gd name="T15" fmla="*/ 114 h 285"/>
                <a:gd name="T16" fmla="*/ 151 w 745"/>
                <a:gd name="T17" fmla="*/ 191 h 285"/>
                <a:gd name="T18" fmla="*/ 93 w 745"/>
                <a:gd name="T19" fmla="*/ 143 h 285"/>
                <a:gd name="T20" fmla="*/ 132 w 745"/>
                <a:gd name="T21" fmla="*/ 87 h 285"/>
                <a:gd name="T22" fmla="*/ 158 w 745"/>
                <a:gd name="T23" fmla="*/ 94 h 285"/>
                <a:gd name="T24" fmla="*/ 138 w 745"/>
                <a:gd name="T25" fmla="*/ 112 h 285"/>
                <a:gd name="T26" fmla="*/ 121 w 745"/>
                <a:gd name="T27" fmla="*/ 149 h 285"/>
                <a:gd name="T28" fmla="*/ 169 w 745"/>
                <a:gd name="T29" fmla="*/ 162 h 285"/>
                <a:gd name="T30" fmla="*/ 201 w 745"/>
                <a:gd name="T31" fmla="*/ 78 h 285"/>
                <a:gd name="T32" fmla="*/ 123 w 745"/>
                <a:gd name="T33" fmla="*/ 31 h 285"/>
                <a:gd name="T34" fmla="*/ 39 w 745"/>
                <a:gd name="T35" fmla="*/ 154 h 285"/>
                <a:gd name="T36" fmla="*/ 188 w 745"/>
                <a:gd name="T37" fmla="*/ 242 h 285"/>
                <a:gd name="T38" fmla="*/ 285 w 745"/>
                <a:gd name="T39" fmla="*/ 183 h 285"/>
                <a:gd name="T40" fmla="*/ 558 w 745"/>
                <a:gd name="T41" fmla="*/ 161 h 285"/>
                <a:gd name="T42" fmla="*/ 723 w 745"/>
                <a:gd name="T43" fmla="*/ 170 h 285"/>
                <a:gd name="T44" fmla="*/ 745 w 745"/>
                <a:gd name="T45" fmla="*/ 1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285">
                  <a:moveTo>
                    <a:pt x="745" y="173"/>
                  </a:moveTo>
                  <a:cubicBezTo>
                    <a:pt x="718" y="210"/>
                    <a:pt x="664" y="225"/>
                    <a:pt x="616" y="211"/>
                  </a:cubicBezTo>
                  <a:cubicBezTo>
                    <a:pt x="596" y="205"/>
                    <a:pt x="575" y="199"/>
                    <a:pt x="556" y="189"/>
                  </a:cubicBezTo>
                  <a:cubicBezTo>
                    <a:pt x="451" y="134"/>
                    <a:pt x="356" y="155"/>
                    <a:pt x="269" y="228"/>
                  </a:cubicBezTo>
                  <a:cubicBezTo>
                    <a:pt x="218" y="270"/>
                    <a:pt x="162" y="285"/>
                    <a:pt x="99" y="262"/>
                  </a:cubicBezTo>
                  <a:cubicBezTo>
                    <a:pt x="42" y="241"/>
                    <a:pt x="0" y="163"/>
                    <a:pt x="14" y="107"/>
                  </a:cubicBezTo>
                  <a:cubicBezTo>
                    <a:pt x="30" y="44"/>
                    <a:pt x="86" y="0"/>
                    <a:pt x="144" y="5"/>
                  </a:cubicBezTo>
                  <a:cubicBezTo>
                    <a:pt x="186" y="9"/>
                    <a:pt x="236" y="48"/>
                    <a:pt x="230" y="114"/>
                  </a:cubicBezTo>
                  <a:cubicBezTo>
                    <a:pt x="226" y="160"/>
                    <a:pt x="197" y="191"/>
                    <a:pt x="151" y="191"/>
                  </a:cubicBezTo>
                  <a:cubicBezTo>
                    <a:pt x="118" y="191"/>
                    <a:pt x="98" y="176"/>
                    <a:pt x="93" y="143"/>
                  </a:cubicBezTo>
                  <a:cubicBezTo>
                    <a:pt x="87" y="112"/>
                    <a:pt x="105" y="96"/>
                    <a:pt x="132" y="87"/>
                  </a:cubicBezTo>
                  <a:cubicBezTo>
                    <a:pt x="137" y="85"/>
                    <a:pt x="145" y="90"/>
                    <a:pt x="158" y="94"/>
                  </a:cubicBezTo>
                  <a:cubicBezTo>
                    <a:pt x="148" y="102"/>
                    <a:pt x="141" y="106"/>
                    <a:pt x="138" y="112"/>
                  </a:cubicBezTo>
                  <a:cubicBezTo>
                    <a:pt x="131" y="124"/>
                    <a:pt x="126" y="136"/>
                    <a:pt x="121" y="149"/>
                  </a:cubicBezTo>
                  <a:cubicBezTo>
                    <a:pt x="137" y="154"/>
                    <a:pt x="155" y="166"/>
                    <a:pt x="169" y="162"/>
                  </a:cubicBezTo>
                  <a:cubicBezTo>
                    <a:pt x="199" y="153"/>
                    <a:pt x="213" y="110"/>
                    <a:pt x="201" y="78"/>
                  </a:cubicBezTo>
                  <a:cubicBezTo>
                    <a:pt x="189" y="45"/>
                    <a:pt x="153" y="24"/>
                    <a:pt x="123" y="31"/>
                  </a:cubicBezTo>
                  <a:cubicBezTo>
                    <a:pt x="62" y="45"/>
                    <a:pt x="25" y="100"/>
                    <a:pt x="39" y="154"/>
                  </a:cubicBezTo>
                  <a:cubicBezTo>
                    <a:pt x="58" y="225"/>
                    <a:pt x="122" y="266"/>
                    <a:pt x="188" y="242"/>
                  </a:cubicBezTo>
                  <a:cubicBezTo>
                    <a:pt x="223" y="229"/>
                    <a:pt x="253" y="203"/>
                    <a:pt x="285" y="183"/>
                  </a:cubicBezTo>
                  <a:cubicBezTo>
                    <a:pt x="372" y="126"/>
                    <a:pt x="462" y="114"/>
                    <a:pt x="558" y="161"/>
                  </a:cubicBezTo>
                  <a:cubicBezTo>
                    <a:pt x="611" y="188"/>
                    <a:pt x="666" y="208"/>
                    <a:pt x="723" y="170"/>
                  </a:cubicBezTo>
                  <a:cubicBezTo>
                    <a:pt x="727" y="167"/>
                    <a:pt x="736" y="171"/>
                    <a:pt x="745" y="173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4827465" y="3791110"/>
            <a:ext cx="6682943" cy="15696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第一家精品</a:t>
            </a:r>
            <a:endParaRPr lang="en-US" altLang="zh-CN" sz="1600" spc="300" dirty="0">
              <a:solidFill>
                <a:srgbClr val="404040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</a:t>
            </a:r>
            <a:endParaRPr lang="en-US" altLang="zh-CN" sz="1600" spc="300" dirty="0">
              <a:solidFill>
                <a:srgbClr val="404040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，拒接平庸的设计理念。帮您实现精致、美观、动感的</a:t>
            </a:r>
            <a:r>
              <a:rPr lang="en-US" altLang="zh-CN" sz="16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600" spc="300" dirty="0">
              <a:solidFill>
                <a:srgbClr val="404040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  <p:bldP spid="6" grpId="0"/>
      <p:bldP spid="7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86880" y="1061378"/>
            <a:ext cx="3218239" cy="5283782"/>
            <a:chOff x="4486880" y="1057110"/>
            <a:chExt cx="3218239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t="65611"/>
          <a:stretch>
            <a:fillRect/>
          </a:stretch>
        </p:blipFill>
        <p:spPr>
          <a:xfrm>
            <a:off x="2392359" y="1057110"/>
            <a:ext cx="7407282" cy="73378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280069" y="1534394"/>
            <a:ext cx="1654630" cy="1654630"/>
            <a:chOff x="5280069" y="2150615"/>
            <a:chExt cx="1654630" cy="1654630"/>
          </a:xfrm>
        </p:grpSpPr>
        <p:sp>
          <p:nvSpPr>
            <p:cNvPr id="33" name="椭圆 32"/>
            <p:cNvSpPr/>
            <p:nvPr/>
          </p:nvSpPr>
          <p:spPr>
            <a:xfrm>
              <a:off x="5280069" y="2150615"/>
              <a:ext cx="1654630" cy="1654630"/>
            </a:xfrm>
            <a:prstGeom prst="ellipse">
              <a:avLst/>
            </a:prstGeom>
            <a:solidFill>
              <a:srgbClr val="142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5387384" y="2257930"/>
              <a:ext cx="1440000" cy="1440000"/>
            </a:xfrm>
            <a:prstGeom prst="ellipse">
              <a:avLst/>
            </a:prstGeom>
            <a:solidFill>
              <a:srgbClr val="F7F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459384" y="2329930"/>
              <a:ext cx="1296000" cy="1296000"/>
            </a:xfrm>
            <a:prstGeom prst="ellipse">
              <a:avLst/>
            </a:prstGeom>
            <a:solidFill>
              <a:srgbClr val="212D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21"/>
          <p:cNvSpPr txBox="1"/>
          <p:nvPr/>
        </p:nvSpPr>
        <p:spPr>
          <a:xfrm>
            <a:off x="5347270" y="1376585"/>
            <a:ext cx="1480114" cy="186204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四</a:t>
            </a:r>
            <a:endParaRPr lang="zh-CN" altLang="en-US" sz="115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37" name="文本框 22"/>
          <p:cNvSpPr txBox="1"/>
          <p:nvPr/>
        </p:nvSpPr>
        <p:spPr>
          <a:xfrm>
            <a:off x="4736767" y="3396442"/>
            <a:ext cx="274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rPr>
              <a:t>输入您的标题</a:t>
            </a:r>
            <a:endParaRPr lang="zh-CN" altLang="en-US" sz="3200" dirty="0">
              <a:solidFill>
                <a:schemeClr val="bg1"/>
              </a:solidFill>
              <a:latin typeface="方正魏碑简体" panose="02010601030101010101" pitchFamily="65" charset="-122"/>
              <a:ea typeface="方正魏碑简体" panose="02010601030101010101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97847" y="4214476"/>
            <a:ext cx="3619072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是中国第一家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精品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设计团队，坚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持精益求精拒接平庸的设计理念。帮您实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现精致、美观、动感的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25633" y="4010401"/>
            <a:ext cx="3635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饼形 22"/>
          <p:cNvSpPr/>
          <p:nvPr/>
        </p:nvSpPr>
        <p:spPr>
          <a:xfrm>
            <a:off x="-1248995" y="-6035041"/>
            <a:ext cx="15042271" cy="9956019"/>
          </a:xfrm>
          <a:prstGeom prst="pie">
            <a:avLst>
              <a:gd name="adj1" fmla="val 0"/>
              <a:gd name="adj2" fmla="val 10761207"/>
            </a:avLst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10800000" flipH="1">
            <a:off x="-285196" y="1768710"/>
            <a:ext cx="12858643" cy="5106484"/>
          </a:xfrm>
          <a:custGeom>
            <a:avLst/>
            <a:gdLst>
              <a:gd name="connsiteX0" fmla="*/ 1239106 w 2478212"/>
              <a:gd name="connsiteY0" fmla="*/ 0 h 1354913"/>
              <a:gd name="connsiteX1" fmla="*/ 0 w 2478212"/>
              <a:gd name="connsiteY1" fmla="*/ 13975 h 1354913"/>
              <a:gd name="connsiteX2" fmla="*/ 0 w 2478212"/>
              <a:gd name="connsiteY2" fmla="*/ 732733 h 1354913"/>
              <a:gd name="connsiteX3" fmla="*/ 34389 w 2478212"/>
              <a:gd name="connsiteY3" fmla="*/ 769068 h 1354913"/>
              <a:gd name="connsiteX4" fmla="*/ 159747 w 2478212"/>
              <a:gd name="connsiteY4" fmla="*/ 883245 h 1354913"/>
              <a:gd name="connsiteX5" fmla="*/ 367977 w 2478212"/>
              <a:gd name="connsiteY5" fmla="*/ 910406 h 1354913"/>
              <a:gd name="connsiteX6" fmla="*/ 567153 w 2478212"/>
              <a:gd name="connsiteY6" fmla="*/ 1154849 h 1354913"/>
              <a:gd name="connsiteX7" fmla="*/ 911185 w 2478212"/>
              <a:gd name="connsiteY7" fmla="*/ 1182010 h 1354913"/>
              <a:gd name="connsiteX8" fmla="*/ 1216738 w 2478212"/>
              <a:gd name="connsiteY8" fmla="*/ 1329693 h 1354913"/>
              <a:gd name="connsiteX9" fmla="*/ 1239106 w 2478212"/>
              <a:gd name="connsiteY9" fmla="*/ 1354913 h 1354913"/>
              <a:gd name="connsiteX10" fmla="*/ 1261474 w 2478212"/>
              <a:gd name="connsiteY10" fmla="*/ 1329693 h 1354913"/>
              <a:gd name="connsiteX11" fmla="*/ 1567027 w 2478212"/>
              <a:gd name="connsiteY11" fmla="*/ 1182010 h 1354913"/>
              <a:gd name="connsiteX12" fmla="*/ 1911059 w 2478212"/>
              <a:gd name="connsiteY12" fmla="*/ 1154849 h 1354913"/>
              <a:gd name="connsiteX13" fmla="*/ 2110235 w 2478212"/>
              <a:gd name="connsiteY13" fmla="*/ 910406 h 1354913"/>
              <a:gd name="connsiteX14" fmla="*/ 2318465 w 2478212"/>
              <a:gd name="connsiteY14" fmla="*/ 883245 h 1354913"/>
              <a:gd name="connsiteX15" fmla="*/ 2443823 w 2478212"/>
              <a:gd name="connsiteY15" fmla="*/ 769068 h 1354913"/>
              <a:gd name="connsiteX16" fmla="*/ 2478212 w 2478212"/>
              <a:gd name="connsiteY16" fmla="*/ 732733 h 1354913"/>
              <a:gd name="connsiteX17" fmla="*/ 2478212 w 2478212"/>
              <a:gd name="connsiteY17" fmla="*/ 13975 h 1354913"/>
              <a:gd name="connsiteX0-1" fmla="*/ 1239106 w 2478212"/>
              <a:gd name="connsiteY0-2" fmla="*/ 0 h 1354913"/>
              <a:gd name="connsiteX1-3" fmla="*/ 0 w 2478212"/>
              <a:gd name="connsiteY1-4" fmla="*/ 13975 h 1354913"/>
              <a:gd name="connsiteX2-5" fmla="*/ 0 w 2478212"/>
              <a:gd name="connsiteY2-6" fmla="*/ 732733 h 1354913"/>
              <a:gd name="connsiteX3-7" fmla="*/ 34389 w 2478212"/>
              <a:gd name="connsiteY3-8" fmla="*/ 769068 h 1354913"/>
              <a:gd name="connsiteX4-9" fmla="*/ 159747 w 2478212"/>
              <a:gd name="connsiteY4-10" fmla="*/ 883245 h 1354913"/>
              <a:gd name="connsiteX5-11" fmla="*/ 367977 w 2478212"/>
              <a:gd name="connsiteY5-12" fmla="*/ 910406 h 1354913"/>
              <a:gd name="connsiteX6-13" fmla="*/ 567153 w 2478212"/>
              <a:gd name="connsiteY6-14" fmla="*/ 1154849 h 1354913"/>
              <a:gd name="connsiteX7-15" fmla="*/ 911185 w 2478212"/>
              <a:gd name="connsiteY7-16" fmla="*/ 1182010 h 1354913"/>
              <a:gd name="connsiteX8-17" fmla="*/ 1216738 w 2478212"/>
              <a:gd name="connsiteY8-18" fmla="*/ 1329693 h 1354913"/>
              <a:gd name="connsiteX9-19" fmla="*/ 1239106 w 2478212"/>
              <a:gd name="connsiteY9-20" fmla="*/ 1354913 h 1354913"/>
              <a:gd name="connsiteX10-21" fmla="*/ 1261474 w 2478212"/>
              <a:gd name="connsiteY10-22" fmla="*/ 1329693 h 1354913"/>
              <a:gd name="connsiteX11-23" fmla="*/ 1567027 w 2478212"/>
              <a:gd name="connsiteY11-24" fmla="*/ 1182010 h 1354913"/>
              <a:gd name="connsiteX12-25" fmla="*/ 1911059 w 2478212"/>
              <a:gd name="connsiteY12-26" fmla="*/ 1154849 h 1354913"/>
              <a:gd name="connsiteX13-27" fmla="*/ 2110235 w 2478212"/>
              <a:gd name="connsiteY13-28" fmla="*/ 910406 h 1354913"/>
              <a:gd name="connsiteX14-29" fmla="*/ 2318465 w 2478212"/>
              <a:gd name="connsiteY14-30" fmla="*/ 883245 h 1354913"/>
              <a:gd name="connsiteX15-31" fmla="*/ 2478212 w 2478212"/>
              <a:gd name="connsiteY15-32" fmla="*/ 732733 h 1354913"/>
              <a:gd name="connsiteX16-33" fmla="*/ 2478212 w 2478212"/>
              <a:gd name="connsiteY16-34" fmla="*/ 13975 h 1354913"/>
              <a:gd name="connsiteX17-35" fmla="*/ 1239106 w 2478212"/>
              <a:gd name="connsiteY17-36" fmla="*/ 0 h 1354913"/>
              <a:gd name="connsiteX0-37" fmla="*/ 1239106 w 2478212"/>
              <a:gd name="connsiteY0-38" fmla="*/ 0 h 1354913"/>
              <a:gd name="connsiteX1-39" fmla="*/ 0 w 2478212"/>
              <a:gd name="connsiteY1-40" fmla="*/ 13975 h 1354913"/>
              <a:gd name="connsiteX2-41" fmla="*/ 0 w 2478212"/>
              <a:gd name="connsiteY2-42" fmla="*/ 732733 h 1354913"/>
              <a:gd name="connsiteX3-43" fmla="*/ 34389 w 2478212"/>
              <a:gd name="connsiteY3-44" fmla="*/ 769068 h 1354913"/>
              <a:gd name="connsiteX4-45" fmla="*/ 159747 w 2478212"/>
              <a:gd name="connsiteY4-46" fmla="*/ 883245 h 1354913"/>
              <a:gd name="connsiteX5-47" fmla="*/ 367977 w 2478212"/>
              <a:gd name="connsiteY5-48" fmla="*/ 910406 h 1354913"/>
              <a:gd name="connsiteX6-49" fmla="*/ 567153 w 2478212"/>
              <a:gd name="connsiteY6-50" fmla="*/ 1154849 h 1354913"/>
              <a:gd name="connsiteX7-51" fmla="*/ 911185 w 2478212"/>
              <a:gd name="connsiteY7-52" fmla="*/ 1182010 h 1354913"/>
              <a:gd name="connsiteX8-53" fmla="*/ 1216738 w 2478212"/>
              <a:gd name="connsiteY8-54" fmla="*/ 1329693 h 1354913"/>
              <a:gd name="connsiteX9-55" fmla="*/ 1239106 w 2478212"/>
              <a:gd name="connsiteY9-56" fmla="*/ 1354913 h 1354913"/>
              <a:gd name="connsiteX10-57" fmla="*/ 1261474 w 2478212"/>
              <a:gd name="connsiteY10-58" fmla="*/ 1329693 h 1354913"/>
              <a:gd name="connsiteX11-59" fmla="*/ 1567027 w 2478212"/>
              <a:gd name="connsiteY11-60" fmla="*/ 1182010 h 1354913"/>
              <a:gd name="connsiteX12-61" fmla="*/ 1911059 w 2478212"/>
              <a:gd name="connsiteY12-62" fmla="*/ 1154849 h 1354913"/>
              <a:gd name="connsiteX13-63" fmla="*/ 2110235 w 2478212"/>
              <a:gd name="connsiteY13-64" fmla="*/ 910406 h 1354913"/>
              <a:gd name="connsiteX14-65" fmla="*/ 2478212 w 2478212"/>
              <a:gd name="connsiteY14-66" fmla="*/ 732733 h 1354913"/>
              <a:gd name="connsiteX15-67" fmla="*/ 2478212 w 2478212"/>
              <a:gd name="connsiteY15-68" fmla="*/ 13975 h 1354913"/>
              <a:gd name="connsiteX16-69" fmla="*/ 1239106 w 2478212"/>
              <a:gd name="connsiteY16-70" fmla="*/ 0 h 1354913"/>
              <a:gd name="connsiteX0-71" fmla="*/ 1239106 w 2478212"/>
              <a:gd name="connsiteY0-72" fmla="*/ 0 h 1354913"/>
              <a:gd name="connsiteX1-73" fmla="*/ 0 w 2478212"/>
              <a:gd name="connsiteY1-74" fmla="*/ 13975 h 1354913"/>
              <a:gd name="connsiteX2-75" fmla="*/ 0 w 2478212"/>
              <a:gd name="connsiteY2-76" fmla="*/ 732733 h 1354913"/>
              <a:gd name="connsiteX3-77" fmla="*/ 34389 w 2478212"/>
              <a:gd name="connsiteY3-78" fmla="*/ 769068 h 1354913"/>
              <a:gd name="connsiteX4-79" fmla="*/ 367977 w 2478212"/>
              <a:gd name="connsiteY4-80" fmla="*/ 910406 h 1354913"/>
              <a:gd name="connsiteX5-81" fmla="*/ 567153 w 2478212"/>
              <a:gd name="connsiteY5-82" fmla="*/ 1154849 h 1354913"/>
              <a:gd name="connsiteX6-83" fmla="*/ 911185 w 2478212"/>
              <a:gd name="connsiteY6-84" fmla="*/ 1182010 h 1354913"/>
              <a:gd name="connsiteX7-85" fmla="*/ 1216738 w 2478212"/>
              <a:gd name="connsiteY7-86" fmla="*/ 1329693 h 1354913"/>
              <a:gd name="connsiteX8-87" fmla="*/ 1239106 w 2478212"/>
              <a:gd name="connsiteY8-88" fmla="*/ 1354913 h 1354913"/>
              <a:gd name="connsiteX9-89" fmla="*/ 1261474 w 2478212"/>
              <a:gd name="connsiteY9-90" fmla="*/ 1329693 h 1354913"/>
              <a:gd name="connsiteX10-91" fmla="*/ 1567027 w 2478212"/>
              <a:gd name="connsiteY10-92" fmla="*/ 1182010 h 1354913"/>
              <a:gd name="connsiteX11-93" fmla="*/ 1911059 w 2478212"/>
              <a:gd name="connsiteY11-94" fmla="*/ 1154849 h 1354913"/>
              <a:gd name="connsiteX12-95" fmla="*/ 2110235 w 2478212"/>
              <a:gd name="connsiteY12-96" fmla="*/ 910406 h 1354913"/>
              <a:gd name="connsiteX13-97" fmla="*/ 2478212 w 2478212"/>
              <a:gd name="connsiteY13-98" fmla="*/ 732733 h 1354913"/>
              <a:gd name="connsiteX14-99" fmla="*/ 2478212 w 2478212"/>
              <a:gd name="connsiteY14-100" fmla="*/ 13975 h 1354913"/>
              <a:gd name="connsiteX15-101" fmla="*/ 1239106 w 2478212"/>
              <a:gd name="connsiteY15-102" fmla="*/ 0 h 1354913"/>
              <a:gd name="connsiteX0-103" fmla="*/ 1239106 w 2478212"/>
              <a:gd name="connsiteY0-104" fmla="*/ 0 h 1354913"/>
              <a:gd name="connsiteX1-105" fmla="*/ 0 w 2478212"/>
              <a:gd name="connsiteY1-106" fmla="*/ 13975 h 1354913"/>
              <a:gd name="connsiteX2-107" fmla="*/ 0 w 2478212"/>
              <a:gd name="connsiteY2-108" fmla="*/ 732733 h 1354913"/>
              <a:gd name="connsiteX3-109" fmla="*/ 367977 w 2478212"/>
              <a:gd name="connsiteY3-110" fmla="*/ 910406 h 1354913"/>
              <a:gd name="connsiteX4-111" fmla="*/ 567153 w 2478212"/>
              <a:gd name="connsiteY4-112" fmla="*/ 1154849 h 1354913"/>
              <a:gd name="connsiteX5-113" fmla="*/ 911185 w 2478212"/>
              <a:gd name="connsiteY5-114" fmla="*/ 1182010 h 1354913"/>
              <a:gd name="connsiteX6-115" fmla="*/ 1216738 w 2478212"/>
              <a:gd name="connsiteY6-116" fmla="*/ 1329693 h 1354913"/>
              <a:gd name="connsiteX7-117" fmla="*/ 1239106 w 2478212"/>
              <a:gd name="connsiteY7-118" fmla="*/ 1354913 h 1354913"/>
              <a:gd name="connsiteX8-119" fmla="*/ 1261474 w 2478212"/>
              <a:gd name="connsiteY8-120" fmla="*/ 1329693 h 1354913"/>
              <a:gd name="connsiteX9-121" fmla="*/ 1567027 w 2478212"/>
              <a:gd name="connsiteY9-122" fmla="*/ 1182010 h 1354913"/>
              <a:gd name="connsiteX10-123" fmla="*/ 1911059 w 2478212"/>
              <a:gd name="connsiteY10-124" fmla="*/ 1154849 h 1354913"/>
              <a:gd name="connsiteX11-125" fmla="*/ 2110235 w 2478212"/>
              <a:gd name="connsiteY11-126" fmla="*/ 910406 h 1354913"/>
              <a:gd name="connsiteX12-127" fmla="*/ 2478212 w 2478212"/>
              <a:gd name="connsiteY12-128" fmla="*/ 732733 h 1354913"/>
              <a:gd name="connsiteX13-129" fmla="*/ 2478212 w 2478212"/>
              <a:gd name="connsiteY13-130" fmla="*/ 13975 h 1354913"/>
              <a:gd name="connsiteX14-131" fmla="*/ 1239106 w 2478212"/>
              <a:gd name="connsiteY14-132" fmla="*/ 0 h 1354913"/>
              <a:gd name="connsiteX0-133" fmla="*/ 1239106 w 2478212"/>
              <a:gd name="connsiteY0-134" fmla="*/ 0 h 1354913"/>
              <a:gd name="connsiteX1-135" fmla="*/ 0 w 2478212"/>
              <a:gd name="connsiteY1-136" fmla="*/ 13975 h 1354913"/>
              <a:gd name="connsiteX2-137" fmla="*/ 0 w 2478212"/>
              <a:gd name="connsiteY2-138" fmla="*/ 732733 h 1354913"/>
              <a:gd name="connsiteX3-139" fmla="*/ 367977 w 2478212"/>
              <a:gd name="connsiteY3-140" fmla="*/ 910406 h 1354913"/>
              <a:gd name="connsiteX4-141" fmla="*/ 567153 w 2478212"/>
              <a:gd name="connsiteY4-142" fmla="*/ 1154849 h 1354913"/>
              <a:gd name="connsiteX5-143" fmla="*/ 911185 w 2478212"/>
              <a:gd name="connsiteY5-144" fmla="*/ 1182010 h 1354913"/>
              <a:gd name="connsiteX6-145" fmla="*/ 1216738 w 2478212"/>
              <a:gd name="connsiteY6-146" fmla="*/ 1329693 h 1354913"/>
              <a:gd name="connsiteX7-147" fmla="*/ 1239106 w 2478212"/>
              <a:gd name="connsiteY7-148" fmla="*/ 1354913 h 1354913"/>
              <a:gd name="connsiteX8-149" fmla="*/ 1261474 w 2478212"/>
              <a:gd name="connsiteY8-150" fmla="*/ 1329693 h 1354913"/>
              <a:gd name="connsiteX9-151" fmla="*/ 1567027 w 2478212"/>
              <a:gd name="connsiteY9-152" fmla="*/ 1182010 h 1354913"/>
              <a:gd name="connsiteX10-153" fmla="*/ 1911059 w 2478212"/>
              <a:gd name="connsiteY10-154" fmla="*/ 1154849 h 1354913"/>
              <a:gd name="connsiteX11-155" fmla="*/ 2110235 w 2478212"/>
              <a:gd name="connsiteY11-156" fmla="*/ 910406 h 1354913"/>
              <a:gd name="connsiteX12-157" fmla="*/ 2478212 w 2478212"/>
              <a:gd name="connsiteY12-158" fmla="*/ 732733 h 1354913"/>
              <a:gd name="connsiteX13-159" fmla="*/ 2478212 w 2478212"/>
              <a:gd name="connsiteY13-160" fmla="*/ 13975 h 1354913"/>
              <a:gd name="connsiteX14-161" fmla="*/ 1239106 w 2478212"/>
              <a:gd name="connsiteY14-162" fmla="*/ 0 h 1354913"/>
              <a:gd name="connsiteX0-163" fmla="*/ 1239106 w 2478212"/>
              <a:gd name="connsiteY0-164" fmla="*/ 0 h 1354913"/>
              <a:gd name="connsiteX1-165" fmla="*/ 0 w 2478212"/>
              <a:gd name="connsiteY1-166" fmla="*/ 13975 h 1354913"/>
              <a:gd name="connsiteX2-167" fmla="*/ 0 w 2478212"/>
              <a:gd name="connsiteY2-168" fmla="*/ 732733 h 1354913"/>
              <a:gd name="connsiteX3-169" fmla="*/ 367977 w 2478212"/>
              <a:gd name="connsiteY3-170" fmla="*/ 910406 h 1354913"/>
              <a:gd name="connsiteX4-171" fmla="*/ 567153 w 2478212"/>
              <a:gd name="connsiteY4-172" fmla="*/ 1154849 h 1354913"/>
              <a:gd name="connsiteX5-173" fmla="*/ 911185 w 2478212"/>
              <a:gd name="connsiteY5-174" fmla="*/ 1182010 h 1354913"/>
              <a:gd name="connsiteX6-175" fmla="*/ 1216738 w 2478212"/>
              <a:gd name="connsiteY6-176" fmla="*/ 1329693 h 1354913"/>
              <a:gd name="connsiteX7-177" fmla="*/ 1239106 w 2478212"/>
              <a:gd name="connsiteY7-178" fmla="*/ 1354913 h 1354913"/>
              <a:gd name="connsiteX8-179" fmla="*/ 1261474 w 2478212"/>
              <a:gd name="connsiteY8-180" fmla="*/ 1329693 h 1354913"/>
              <a:gd name="connsiteX9-181" fmla="*/ 1567027 w 2478212"/>
              <a:gd name="connsiteY9-182" fmla="*/ 1182010 h 1354913"/>
              <a:gd name="connsiteX10-183" fmla="*/ 1911059 w 2478212"/>
              <a:gd name="connsiteY10-184" fmla="*/ 1154849 h 1354913"/>
              <a:gd name="connsiteX11-185" fmla="*/ 2110235 w 2478212"/>
              <a:gd name="connsiteY11-186" fmla="*/ 910406 h 1354913"/>
              <a:gd name="connsiteX12-187" fmla="*/ 2478212 w 2478212"/>
              <a:gd name="connsiteY12-188" fmla="*/ 732733 h 1354913"/>
              <a:gd name="connsiteX13-189" fmla="*/ 2478212 w 2478212"/>
              <a:gd name="connsiteY13-190" fmla="*/ 13975 h 1354913"/>
              <a:gd name="connsiteX14-191" fmla="*/ 1239106 w 2478212"/>
              <a:gd name="connsiteY14-192" fmla="*/ 0 h 1354913"/>
              <a:gd name="connsiteX0-193" fmla="*/ 1239106 w 2478212"/>
              <a:gd name="connsiteY0-194" fmla="*/ 0 h 1354913"/>
              <a:gd name="connsiteX1-195" fmla="*/ 0 w 2478212"/>
              <a:gd name="connsiteY1-196" fmla="*/ 13975 h 1354913"/>
              <a:gd name="connsiteX2-197" fmla="*/ 0 w 2478212"/>
              <a:gd name="connsiteY2-198" fmla="*/ 732733 h 1354913"/>
              <a:gd name="connsiteX3-199" fmla="*/ 367977 w 2478212"/>
              <a:gd name="connsiteY3-200" fmla="*/ 910406 h 1354913"/>
              <a:gd name="connsiteX4-201" fmla="*/ 567153 w 2478212"/>
              <a:gd name="connsiteY4-202" fmla="*/ 1154849 h 1354913"/>
              <a:gd name="connsiteX5-203" fmla="*/ 911185 w 2478212"/>
              <a:gd name="connsiteY5-204" fmla="*/ 1182010 h 1354913"/>
              <a:gd name="connsiteX6-205" fmla="*/ 1216738 w 2478212"/>
              <a:gd name="connsiteY6-206" fmla="*/ 1329693 h 1354913"/>
              <a:gd name="connsiteX7-207" fmla="*/ 1239106 w 2478212"/>
              <a:gd name="connsiteY7-208" fmla="*/ 1354913 h 1354913"/>
              <a:gd name="connsiteX8-209" fmla="*/ 1261474 w 2478212"/>
              <a:gd name="connsiteY8-210" fmla="*/ 1329693 h 1354913"/>
              <a:gd name="connsiteX9-211" fmla="*/ 1574689 w 2478212"/>
              <a:gd name="connsiteY9-212" fmla="*/ 1115991 h 1354913"/>
              <a:gd name="connsiteX10-213" fmla="*/ 1911059 w 2478212"/>
              <a:gd name="connsiteY10-214" fmla="*/ 1154849 h 1354913"/>
              <a:gd name="connsiteX11-215" fmla="*/ 2110235 w 2478212"/>
              <a:gd name="connsiteY11-216" fmla="*/ 910406 h 1354913"/>
              <a:gd name="connsiteX12-217" fmla="*/ 2478212 w 2478212"/>
              <a:gd name="connsiteY12-218" fmla="*/ 732733 h 1354913"/>
              <a:gd name="connsiteX13-219" fmla="*/ 2478212 w 2478212"/>
              <a:gd name="connsiteY13-220" fmla="*/ 13975 h 1354913"/>
              <a:gd name="connsiteX14-221" fmla="*/ 1239106 w 2478212"/>
              <a:gd name="connsiteY14-222" fmla="*/ 0 h 1354913"/>
              <a:gd name="connsiteX0-223" fmla="*/ 1239106 w 2478212"/>
              <a:gd name="connsiteY0-224" fmla="*/ 0 h 1354913"/>
              <a:gd name="connsiteX1-225" fmla="*/ 0 w 2478212"/>
              <a:gd name="connsiteY1-226" fmla="*/ 13975 h 1354913"/>
              <a:gd name="connsiteX2-227" fmla="*/ 0 w 2478212"/>
              <a:gd name="connsiteY2-228" fmla="*/ 732733 h 1354913"/>
              <a:gd name="connsiteX3-229" fmla="*/ 367977 w 2478212"/>
              <a:gd name="connsiteY3-230" fmla="*/ 910406 h 1354913"/>
              <a:gd name="connsiteX4-231" fmla="*/ 567153 w 2478212"/>
              <a:gd name="connsiteY4-232" fmla="*/ 1154849 h 1354913"/>
              <a:gd name="connsiteX5-233" fmla="*/ 911185 w 2478212"/>
              <a:gd name="connsiteY5-234" fmla="*/ 1102787 h 1354913"/>
              <a:gd name="connsiteX6-235" fmla="*/ 1216738 w 2478212"/>
              <a:gd name="connsiteY6-236" fmla="*/ 1329693 h 1354913"/>
              <a:gd name="connsiteX7-237" fmla="*/ 1239106 w 2478212"/>
              <a:gd name="connsiteY7-238" fmla="*/ 1354913 h 1354913"/>
              <a:gd name="connsiteX8-239" fmla="*/ 1261474 w 2478212"/>
              <a:gd name="connsiteY8-240" fmla="*/ 1329693 h 1354913"/>
              <a:gd name="connsiteX9-241" fmla="*/ 1574689 w 2478212"/>
              <a:gd name="connsiteY9-242" fmla="*/ 1115991 h 1354913"/>
              <a:gd name="connsiteX10-243" fmla="*/ 1911059 w 2478212"/>
              <a:gd name="connsiteY10-244" fmla="*/ 1154849 h 1354913"/>
              <a:gd name="connsiteX11-245" fmla="*/ 2110235 w 2478212"/>
              <a:gd name="connsiteY11-246" fmla="*/ 910406 h 1354913"/>
              <a:gd name="connsiteX12-247" fmla="*/ 2478212 w 2478212"/>
              <a:gd name="connsiteY12-248" fmla="*/ 732733 h 1354913"/>
              <a:gd name="connsiteX13-249" fmla="*/ 2478212 w 2478212"/>
              <a:gd name="connsiteY13-250" fmla="*/ 13975 h 1354913"/>
              <a:gd name="connsiteX14-251" fmla="*/ 1239106 w 2478212"/>
              <a:gd name="connsiteY14-252" fmla="*/ 0 h 1354913"/>
              <a:gd name="connsiteX0-253" fmla="*/ 1239106 w 2478212"/>
              <a:gd name="connsiteY0-254" fmla="*/ 0 h 1354913"/>
              <a:gd name="connsiteX1-255" fmla="*/ 0 w 2478212"/>
              <a:gd name="connsiteY1-256" fmla="*/ 13975 h 1354913"/>
              <a:gd name="connsiteX2-257" fmla="*/ 0 w 2478212"/>
              <a:gd name="connsiteY2-258" fmla="*/ 732733 h 1354913"/>
              <a:gd name="connsiteX3-259" fmla="*/ 367977 w 2478212"/>
              <a:gd name="connsiteY3-260" fmla="*/ 910406 h 1354913"/>
              <a:gd name="connsiteX4-261" fmla="*/ 567153 w 2478212"/>
              <a:gd name="connsiteY4-262" fmla="*/ 1154849 h 1354913"/>
              <a:gd name="connsiteX5-263" fmla="*/ 911185 w 2478212"/>
              <a:gd name="connsiteY5-264" fmla="*/ 1102787 h 1354913"/>
              <a:gd name="connsiteX6-265" fmla="*/ 1216738 w 2478212"/>
              <a:gd name="connsiteY6-266" fmla="*/ 1329693 h 1354913"/>
              <a:gd name="connsiteX7-267" fmla="*/ 1239106 w 2478212"/>
              <a:gd name="connsiteY7-268" fmla="*/ 1354913 h 1354913"/>
              <a:gd name="connsiteX8-269" fmla="*/ 1261474 w 2478212"/>
              <a:gd name="connsiteY8-270" fmla="*/ 1329693 h 1354913"/>
              <a:gd name="connsiteX9-271" fmla="*/ 1574689 w 2478212"/>
              <a:gd name="connsiteY9-272" fmla="*/ 1115991 h 1354913"/>
              <a:gd name="connsiteX10-273" fmla="*/ 1911059 w 2478212"/>
              <a:gd name="connsiteY10-274" fmla="*/ 1154849 h 1354913"/>
              <a:gd name="connsiteX11-275" fmla="*/ 2110235 w 2478212"/>
              <a:gd name="connsiteY11-276" fmla="*/ 910406 h 1354913"/>
              <a:gd name="connsiteX12-277" fmla="*/ 2478212 w 2478212"/>
              <a:gd name="connsiteY12-278" fmla="*/ 732733 h 1354913"/>
              <a:gd name="connsiteX13-279" fmla="*/ 2478212 w 2478212"/>
              <a:gd name="connsiteY13-280" fmla="*/ 13975 h 1354913"/>
              <a:gd name="connsiteX14-281" fmla="*/ 1239106 w 2478212"/>
              <a:gd name="connsiteY14-282" fmla="*/ 0 h 1354913"/>
              <a:gd name="connsiteX0-283" fmla="*/ 1239106 w 2478212"/>
              <a:gd name="connsiteY0-284" fmla="*/ 0 h 1354913"/>
              <a:gd name="connsiteX1-285" fmla="*/ 0 w 2478212"/>
              <a:gd name="connsiteY1-286" fmla="*/ 13975 h 1354913"/>
              <a:gd name="connsiteX2-287" fmla="*/ 0 w 2478212"/>
              <a:gd name="connsiteY2-288" fmla="*/ 732733 h 1354913"/>
              <a:gd name="connsiteX3-289" fmla="*/ 367977 w 2478212"/>
              <a:gd name="connsiteY3-290" fmla="*/ 910406 h 1354913"/>
              <a:gd name="connsiteX4-291" fmla="*/ 567153 w 2478212"/>
              <a:gd name="connsiteY4-292" fmla="*/ 1154849 h 1354913"/>
              <a:gd name="connsiteX5-293" fmla="*/ 911185 w 2478212"/>
              <a:gd name="connsiteY5-294" fmla="*/ 1102787 h 1354913"/>
              <a:gd name="connsiteX6-295" fmla="*/ 1216738 w 2478212"/>
              <a:gd name="connsiteY6-296" fmla="*/ 1329693 h 1354913"/>
              <a:gd name="connsiteX7-297" fmla="*/ 1239106 w 2478212"/>
              <a:gd name="connsiteY7-298" fmla="*/ 1354913 h 1354913"/>
              <a:gd name="connsiteX8-299" fmla="*/ 1261474 w 2478212"/>
              <a:gd name="connsiteY8-300" fmla="*/ 1329693 h 1354913"/>
              <a:gd name="connsiteX9-301" fmla="*/ 1574689 w 2478212"/>
              <a:gd name="connsiteY9-302" fmla="*/ 1115991 h 1354913"/>
              <a:gd name="connsiteX10-303" fmla="*/ 1911059 w 2478212"/>
              <a:gd name="connsiteY10-304" fmla="*/ 1154849 h 1354913"/>
              <a:gd name="connsiteX11-305" fmla="*/ 2110235 w 2478212"/>
              <a:gd name="connsiteY11-306" fmla="*/ 910406 h 1354913"/>
              <a:gd name="connsiteX12-307" fmla="*/ 2478212 w 2478212"/>
              <a:gd name="connsiteY12-308" fmla="*/ 732733 h 1354913"/>
              <a:gd name="connsiteX13-309" fmla="*/ 2478212 w 2478212"/>
              <a:gd name="connsiteY13-310" fmla="*/ 13975 h 1354913"/>
              <a:gd name="connsiteX14-311" fmla="*/ 1239106 w 2478212"/>
              <a:gd name="connsiteY14-312" fmla="*/ 0 h 13549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2478212" h="1354913">
                <a:moveTo>
                  <a:pt x="1239106" y="0"/>
                </a:moveTo>
                <a:lnTo>
                  <a:pt x="0" y="13975"/>
                </a:lnTo>
                <a:lnTo>
                  <a:pt x="0" y="732733"/>
                </a:lnTo>
                <a:cubicBezTo>
                  <a:pt x="94622" y="888585"/>
                  <a:pt x="225292" y="878790"/>
                  <a:pt x="367977" y="910406"/>
                </a:cubicBezTo>
                <a:cubicBezTo>
                  <a:pt x="434369" y="991887"/>
                  <a:pt x="433854" y="1077828"/>
                  <a:pt x="567153" y="1154849"/>
                </a:cubicBezTo>
                <a:cubicBezTo>
                  <a:pt x="686290" y="1199587"/>
                  <a:pt x="796508" y="1093733"/>
                  <a:pt x="911185" y="1102787"/>
                </a:cubicBezTo>
                <a:cubicBezTo>
                  <a:pt x="1015361" y="1114835"/>
                  <a:pt x="1144140" y="1258243"/>
                  <a:pt x="1216738" y="1329693"/>
                </a:cubicBezTo>
                <a:lnTo>
                  <a:pt x="1239106" y="1354913"/>
                </a:lnTo>
                <a:lnTo>
                  <a:pt x="1261474" y="1329693"/>
                </a:lnTo>
                <a:cubicBezTo>
                  <a:pt x="1334072" y="1258243"/>
                  <a:pt x="1470513" y="1128039"/>
                  <a:pt x="1574689" y="1115991"/>
                </a:cubicBezTo>
                <a:cubicBezTo>
                  <a:pt x="1686812" y="1128944"/>
                  <a:pt x="1783612" y="1174906"/>
                  <a:pt x="1911059" y="1154849"/>
                </a:cubicBezTo>
                <a:cubicBezTo>
                  <a:pt x="2044358" y="1077828"/>
                  <a:pt x="2043843" y="991887"/>
                  <a:pt x="2110235" y="910406"/>
                </a:cubicBezTo>
                <a:cubicBezTo>
                  <a:pt x="2204760" y="840053"/>
                  <a:pt x="2416883" y="882138"/>
                  <a:pt x="2478212" y="732733"/>
                </a:cubicBezTo>
                <a:lnTo>
                  <a:pt x="2478212" y="13975"/>
                </a:lnTo>
                <a:lnTo>
                  <a:pt x="123910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462029" y="-1688913"/>
            <a:ext cx="2645160" cy="3643230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198037" y="326467"/>
            <a:ext cx="3892173" cy="1275119"/>
            <a:chOff x="6956136" y="814168"/>
            <a:chExt cx="4186947" cy="1275119"/>
          </a:xfrm>
        </p:grpSpPr>
        <p:sp>
          <p:nvSpPr>
            <p:cNvPr id="33" name="文本框 32"/>
            <p:cNvSpPr txBox="1"/>
            <p:nvPr/>
          </p:nvSpPr>
          <p:spPr>
            <a:xfrm>
              <a:off x="6956136" y="814168"/>
              <a:ext cx="4186947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en-US" altLang="zh-CN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 flipH="1">
              <a:off x="7560234" y="1566067"/>
              <a:ext cx="2978751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10105116" y="-1688913"/>
            <a:ext cx="2645160" cy="364323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243273" y="2829217"/>
            <a:ext cx="7710191" cy="3568079"/>
            <a:chOff x="2243273" y="2829217"/>
            <a:chExt cx="7710191" cy="3568079"/>
          </a:xfrm>
        </p:grpSpPr>
        <p:sp>
          <p:nvSpPr>
            <p:cNvPr id="38" name="矩形 37"/>
            <p:cNvSpPr/>
            <p:nvPr/>
          </p:nvSpPr>
          <p:spPr>
            <a:xfrm>
              <a:off x="5890813" y="3429000"/>
              <a:ext cx="4062651" cy="285888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300000"/>
                </a:lnSpc>
              </a:pPr>
              <a:r>
                <a:rPr lang="zh-CN" altLang="en-US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    一家精品</a:t>
              </a:r>
              <a:endPara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>
                <a:lnSpc>
                  <a:spcPct val="300000"/>
                </a:lnSpc>
              </a:pPr>
              <a:r>
                <a:rPr lang="en-US" altLang="zh-CN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设计团队坚持精</a:t>
              </a:r>
              <a:endPara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>
                <a:lnSpc>
                  <a:spcPct val="300000"/>
                </a:lnSpc>
              </a:pPr>
              <a:r>
                <a:rPr lang="zh-CN" altLang="en-US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益求精，拒接平庸的设计理念。帮您实现精致</a:t>
              </a:r>
              <a:endPara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>
                <a:lnSpc>
                  <a:spcPct val="300000"/>
                </a:lnSpc>
              </a:pPr>
              <a:r>
                <a:rPr lang="zh-CN" altLang="en-US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美观、动感的</a:t>
              </a:r>
              <a:r>
                <a:rPr lang="en-US" altLang="zh-CN" sz="1400" spc="300" dirty="0">
                  <a:solidFill>
                    <a:srgbClr val="404040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endPara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082224" y="4351533"/>
              <a:ext cx="2308324" cy="165969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rgbClr val="404040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rPr>
                <a:t>黛</a:t>
              </a:r>
              <a:endParaRPr lang="zh-CN" altLang="en-US" sz="138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228158" y="4793689"/>
              <a:ext cx="338554" cy="16036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en-US" altLang="zh-CN" sz="1000" dirty="0">
                  <a:solidFill>
                    <a:srgbClr val="404040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BLUE AND WHITE </a:t>
              </a:r>
              <a:endParaRPr lang="en-US" altLang="zh-CN" sz="1000" dirty="0">
                <a:solidFill>
                  <a:srgbClr val="404040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243273" y="2829217"/>
              <a:ext cx="2308324" cy="15696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13800" dirty="0">
                  <a:solidFill>
                    <a:srgbClr val="404040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rPr>
                <a:t>青</a:t>
              </a:r>
              <a:endParaRPr lang="zh-CN" altLang="en-US" sz="13800" dirty="0">
                <a:solidFill>
                  <a:srgbClr val="404040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 rot="10800000" flipH="1">
            <a:off x="3264184" y="5502990"/>
            <a:ext cx="5694726" cy="1379529"/>
          </a:xfrm>
          <a:custGeom>
            <a:avLst/>
            <a:gdLst>
              <a:gd name="connsiteX0" fmla="*/ 1239106 w 2478212"/>
              <a:gd name="connsiteY0" fmla="*/ 0 h 1354913"/>
              <a:gd name="connsiteX1" fmla="*/ 0 w 2478212"/>
              <a:gd name="connsiteY1" fmla="*/ 13975 h 1354913"/>
              <a:gd name="connsiteX2" fmla="*/ 0 w 2478212"/>
              <a:gd name="connsiteY2" fmla="*/ 732733 h 1354913"/>
              <a:gd name="connsiteX3" fmla="*/ 34389 w 2478212"/>
              <a:gd name="connsiteY3" fmla="*/ 769068 h 1354913"/>
              <a:gd name="connsiteX4" fmla="*/ 159747 w 2478212"/>
              <a:gd name="connsiteY4" fmla="*/ 883245 h 1354913"/>
              <a:gd name="connsiteX5" fmla="*/ 367977 w 2478212"/>
              <a:gd name="connsiteY5" fmla="*/ 910406 h 1354913"/>
              <a:gd name="connsiteX6" fmla="*/ 567153 w 2478212"/>
              <a:gd name="connsiteY6" fmla="*/ 1154849 h 1354913"/>
              <a:gd name="connsiteX7" fmla="*/ 911185 w 2478212"/>
              <a:gd name="connsiteY7" fmla="*/ 1182010 h 1354913"/>
              <a:gd name="connsiteX8" fmla="*/ 1216738 w 2478212"/>
              <a:gd name="connsiteY8" fmla="*/ 1329693 h 1354913"/>
              <a:gd name="connsiteX9" fmla="*/ 1239106 w 2478212"/>
              <a:gd name="connsiteY9" fmla="*/ 1354913 h 1354913"/>
              <a:gd name="connsiteX10" fmla="*/ 1261474 w 2478212"/>
              <a:gd name="connsiteY10" fmla="*/ 1329693 h 1354913"/>
              <a:gd name="connsiteX11" fmla="*/ 1567027 w 2478212"/>
              <a:gd name="connsiteY11" fmla="*/ 1182010 h 1354913"/>
              <a:gd name="connsiteX12" fmla="*/ 1911059 w 2478212"/>
              <a:gd name="connsiteY12" fmla="*/ 1154849 h 1354913"/>
              <a:gd name="connsiteX13" fmla="*/ 2110235 w 2478212"/>
              <a:gd name="connsiteY13" fmla="*/ 910406 h 1354913"/>
              <a:gd name="connsiteX14" fmla="*/ 2318465 w 2478212"/>
              <a:gd name="connsiteY14" fmla="*/ 883245 h 1354913"/>
              <a:gd name="connsiteX15" fmla="*/ 2443823 w 2478212"/>
              <a:gd name="connsiteY15" fmla="*/ 769068 h 1354913"/>
              <a:gd name="connsiteX16" fmla="*/ 2478212 w 2478212"/>
              <a:gd name="connsiteY16" fmla="*/ 732733 h 1354913"/>
              <a:gd name="connsiteX17" fmla="*/ 2478212 w 2478212"/>
              <a:gd name="connsiteY17" fmla="*/ 13975 h 1354913"/>
              <a:gd name="connsiteX0-1" fmla="*/ 1239106 w 2478212"/>
              <a:gd name="connsiteY0-2" fmla="*/ 0 h 1354913"/>
              <a:gd name="connsiteX1-3" fmla="*/ 0 w 2478212"/>
              <a:gd name="connsiteY1-4" fmla="*/ 13975 h 1354913"/>
              <a:gd name="connsiteX2-5" fmla="*/ 0 w 2478212"/>
              <a:gd name="connsiteY2-6" fmla="*/ 732733 h 1354913"/>
              <a:gd name="connsiteX3-7" fmla="*/ 34389 w 2478212"/>
              <a:gd name="connsiteY3-8" fmla="*/ 769068 h 1354913"/>
              <a:gd name="connsiteX4-9" fmla="*/ 159747 w 2478212"/>
              <a:gd name="connsiteY4-10" fmla="*/ 883245 h 1354913"/>
              <a:gd name="connsiteX5-11" fmla="*/ 367977 w 2478212"/>
              <a:gd name="connsiteY5-12" fmla="*/ 910406 h 1354913"/>
              <a:gd name="connsiteX6-13" fmla="*/ 567153 w 2478212"/>
              <a:gd name="connsiteY6-14" fmla="*/ 1154849 h 1354913"/>
              <a:gd name="connsiteX7-15" fmla="*/ 911185 w 2478212"/>
              <a:gd name="connsiteY7-16" fmla="*/ 1182010 h 1354913"/>
              <a:gd name="connsiteX8-17" fmla="*/ 1216738 w 2478212"/>
              <a:gd name="connsiteY8-18" fmla="*/ 1329693 h 1354913"/>
              <a:gd name="connsiteX9-19" fmla="*/ 1239106 w 2478212"/>
              <a:gd name="connsiteY9-20" fmla="*/ 1354913 h 1354913"/>
              <a:gd name="connsiteX10-21" fmla="*/ 1261474 w 2478212"/>
              <a:gd name="connsiteY10-22" fmla="*/ 1329693 h 1354913"/>
              <a:gd name="connsiteX11-23" fmla="*/ 1567027 w 2478212"/>
              <a:gd name="connsiteY11-24" fmla="*/ 1182010 h 1354913"/>
              <a:gd name="connsiteX12-25" fmla="*/ 1911059 w 2478212"/>
              <a:gd name="connsiteY12-26" fmla="*/ 1154849 h 1354913"/>
              <a:gd name="connsiteX13-27" fmla="*/ 2110235 w 2478212"/>
              <a:gd name="connsiteY13-28" fmla="*/ 910406 h 1354913"/>
              <a:gd name="connsiteX14-29" fmla="*/ 2318465 w 2478212"/>
              <a:gd name="connsiteY14-30" fmla="*/ 883245 h 1354913"/>
              <a:gd name="connsiteX15-31" fmla="*/ 2478212 w 2478212"/>
              <a:gd name="connsiteY15-32" fmla="*/ 732733 h 1354913"/>
              <a:gd name="connsiteX16-33" fmla="*/ 2478212 w 2478212"/>
              <a:gd name="connsiteY16-34" fmla="*/ 13975 h 1354913"/>
              <a:gd name="connsiteX17-35" fmla="*/ 1239106 w 2478212"/>
              <a:gd name="connsiteY17-36" fmla="*/ 0 h 1354913"/>
              <a:gd name="connsiteX0-37" fmla="*/ 1239106 w 2478212"/>
              <a:gd name="connsiteY0-38" fmla="*/ 0 h 1354913"/>
              <a:gd name="connsiteX1-39" fmla="*/ 0 w 2478212"/>
              <a:gd name="connsiteY1-40" fmla="*/ 13975 h 1354913"/>
              <a:gd name="connsiteX2-41" fmla="*/ 0 w 2478212"/>
              <a:gd name="connsiteY2-42" fmla="*/ 732733 h 1354913"/>
              <a:gd name="connsiteX3-43" fmla="*/ 34389 w 2478212"/>
              <a:gd name="connsiteY3-44" fmla="*/ 769068 h 1354913"/>
              <a:gd name="connsiteX4-45" fmla="*/ 159747 w 2478212"/>
              <a:gd name="connsiteY4-46" fmla="*/ 883245 h 1354913"/>
              <a:gd name="connsiteX5-47" fmla="*/ 367977 w 2478212"/>
              <a:gd name="connsiteY5-48" fmla="*/ 910406 h 1354913"/>
              <a:gd name="connsiteX6-49" fmla="*/ 567153 w 2478212"/>
              <a:gd name="connsiteY6-50" fmla="*/ 1154849 h 1354913"/>
              <a:gd name="connsiteX7-51" fmla="*/ 911185 w 2478212"/>
              <a:gd name="connsiteY7-52" fmla="*/ 1182010 h 1354913"/>
              <a:gd name="connsiteX8-53" fmla="*/ 1216738 w 2478212"/>
              <a:gd name="connsiteY8-54" fmla="*/ 1329693 h 1354913"/>
              <a:gd name="connsiteX9-55" fmla="*/ 1239106 w 2478212"/>
              <a:gd name="connsiteY9-56" fmla="*/ 1354913 h 1354913"/>
              <a:gd name="connsiteX10-57" fmla="*/ 1261474 w 2478212"/>
              <a:gd name="connsiteY10-58" fmla="*/ 1329693 h 1354913"/>
              <a:gd name="connsiteX11-59" fmla="*/ 1567027 w 2478212"/>
              <a:gd name="connsiteY11-60" fmla="*/ 1182010 h 1354913"/>
              <a:gd name="connsiteX12-61" fmla="*/ 1911059 w 2478212"/>
              <a:gd name="connsiteY12-62" fmla="*/ 1154849 h 1354913"/>
              <a:gd name="connsiteX13-63" fmla="*/ 2110235 w 2478212"/>
              <a:gd name="connsiteY13-64" fmla="*/ 910406 h 1354913"/>
              <a:gd name="connsiteX14-65" fmla="*/ 2478212 w 2478212"/>
              <a:gd name="connsiteY14-66" fmla="*/ 732733 h 1354913"/>
              <a:gd name="connsiteX15-67" fmla="*/ 2478212 w 2478212"/>
              <a:gd name="connsiteY15-68" fmla="*/ 13975 h 1354913"/>
              <a:gd name="connsiteX16-69" fmla="*/ 1239106 w 2478212"/>
              <a:gd name="connsiteY16-70" fmla="*/ 0 h 1354913"/>
              <a:gd name="connsiteX0-71" fmla="*/ 1239106 w 2478212"/>
              <a:gd name="connsiteY0-72" fmla="*/ 0 h 1354913"/>
              <a:gd name="connsiteX1-73" fmla="*/ 0 w 2478212"/>
              <a:gd name="connsiteY1-74" fmla="*/ 13975 h 1354913"/>
              <a:gd name="connsiteX2-75" fmla="*/ 0 w 2478212"/>
              <a:gd name="connsiteY2-76" fmla="*/ 732733 h 1354913"/>
              <a:gd name="connsiteX3-77" fmla="*/ 34389 w 2478212"/>
              <a:gd name="connsiteY3-78" fmla="*/ 769068 h 1354913"/>
              <a:gd name="connsiteX4-79" fmla="*/ 367977 w 2478212"/>
              <a:gd name="connsiteY4-80" fmla="*/ 910406 h 1354913"/>
              <a:gd name="connsiteX5-81" fmla="*/ 567153 w 2478212"/>
              <a:gd name="connsiteY5-82" fmla="*/ 1154849 h 1354913"/>
              <a:gd name="connsiteX6-83" fmla="*/ 911185 w 2478212"/>
              <a:gd name="connsiteY6-84" fmla="*/ 1182010 h 1354913"/>
              <a:gd name="connsiteX7-85" fmla="*/ 1216738 w 2478212"/>
              <a:gd name="connsiteY7-86" fmla="*/ 1329693 h 1354913"/>
              <a:gd name="connsiteX8-87" fmla="*/ 1239106 w 2478212"/>
              <a:gd name="connsiteY8-88" fmla="*/ 1354913 h 1354913"/>
              <a:gd name="connsiteX9-89" fmla="*/ 1261474 w 2478212"/>
              <a:gd name="connsiteY9-90" fmla="*/ 1329693 h 1354913"/>
              <a:gd name="connsiteX10-91" fmla="*/ 1567027 w 2478212"/>
              <a:gd name="connsiteY10-92" fmla="*/ 1182010 h 1354913"/>
              <a:gd name="connsiteX11-93" fmla="*/ 1911059 w 2478212"/>
              <a:gd name="connsiteY11-94" fmla="*/ 1154849 h 1354913"/>
              <a:gd name="connsiteX12-95" fmla="*/ 2110235 w 2478212"/>
              <a:gd name="connsiteY12-96" fmla="*/ 910406 h 1354913"/>
              <a:gd name="connsiteX13-97" fmla="*/ 2478212 w 2478212"/>
              <a:gd name="connsiteY13-98" fmla="*/ 732733 h 1354913"/>
              <a:gd name="connsiteX14-99" fmla="*/ 2478212 w 2478212"/>
              <a:gd name="connsiteY14-100" fmla="*/ 13975 h 1354913"/>
              <a:gd name="connsiteX15-101" fmla="*/ 1239106 w 2478212"/>
              <a:gd name="connsiteY15-102" fmla="*/ 0 h 1354913"/>
              <a:gd name="connsiteX0-103" fmla="*/ 1239106 w 2478212"/>
              <a:gd name="connsiteY0-104" fmla="*/ 0 h 1354913"/>
              <a:gd name="connsiteX1-105" fmla="*/ 0 w 2478212"/>
              <a:gd name="connsiteY1-106" fmla="*/ 13975 h 1354913"/>
              <a:gd name="connsiteX2-107" fmla="*/ 0 w 2478212"/>
              <a:gd name="connsiteY2-108" fmla="*/ 732733 h 1354913"/>
              <a:gd name="connsiteX3-109" fmla="*/ 367977 w 2478212"/>
              <a:gd name="connsiteY3-110" fmla="*/ 910406 h 1354913"/>
              <a:gd name="connsiteX4-111" fmla="*/ 567153 w 2478212"/>
              <a:gd name="connsiteY4-112" fmla="*/ 1154849 h 1354913"/>
              <a:gd name="connsiteX5-113" fmla="*/ 911185 w 2478212"/>
              <a:gd name="connsiteY5-114" fmla="*/ 1182010 h 1354913"/>
              <a:gd name="connsiteX6-115" fmla="*/ 1216738 w 2478212"/>
              <a:gd name="connsiteY6-116" fmla="*/ 1329693 h 1354913"/>
              <a:gd name="connsiteX7-117" fmla="*/ 1239106 w 2478212"/>
              <a:gd name="connsiteY7-118" fmla="*/ 1354913 h 1354913"/>
              <a:gd name="connsiteX8-119" fmla="*/ 1261474 w 2478212"/>
              <a:gd name="connsiteY8-120" fmla="*/ 1329693 h 1354913"/>
              <a:gd name="connsiteX9-121" fmla="*/ 1567027 w 2478212"/>
              <a:gd name="connsiteY9-122" fmla="*/ 1182010 h 1354913"/>
              <a:gd name="connsiteX10-123" fmla="*/ 1911059 w 2478212"/>
              <a:gd name="connsiteY10-124" fmla="*/ 1154849 h 1354913"/>
              <a:gd name="connsiteX11-125" fmla="*/ 2110235 w 2478212"/>
              <a:gd name="connsiteY11-126" fmla="*/ 910406 h 1354913"/>
              <a:gd name="connsiteX12-127" fmla="*/ 2478212 w 2478212"/>
              <a:gd name="connsiteY12-128" fmla="*/ 732733 h 1354913"/>
              <a:gd name="connsiteX13-129" fmla="*/ 2478212 w 2478212"/>
              <a:gd name="connsiteY13-130" fmla="*/ 13975 h 1354913"/>
              <a:gd name="connsiteX14-131" fmla="*/ 1239106 w 2478212"/>
              <a:gd name="connsiteY14-132" fmla="*/ 0 h 1354913"/>
              <a:gd name="connsiteX0-133" fmla="*/ 1239106 w 2478212"/>
              <a:gd name="connsiteY0-134" fmla="*/ 0 h 1354913"/>
              <a:gd name="connsiteX1-135" fmla="*/ 0 w 2478212"/>
              <a:gd name="connsiteY1-136" fmla="*/ 13975 h 1354913"/>
              <a:gd name="connsiteX2-137" fmla="*/ 0 w 2478212"/>
              <a:gd name="connsiteY2-138" fmla="*/ 732733 h 1354913"/>
              <a:gd name="connsiteX3-139" fmla="*/ 367977 w 2478212"/>
              <a:gd name="connsiteY3-140" fmla="*/ 910406 h 1354913"/>
              <a:gd name="connsiteX4-141" fmla="*/ 567153 w 2478212"/>
              <a:gd name="connsiteY4-142" fmla="*/ 1154849 h 1354913"/>
              <a:gd name="connsiteX5-143" fmla="*/ 911185 w 2478212"/>
              <a:gd name="connsiteY5-144" fmla="*/ 1182010 h 1354913"/>
              <a:gd name="connsiteX6-145" fmla="*/ 1216738 w 2478212"/>
              <a:gd name="connsiteY6-146" fmla="*/ 1329693 h 1354913"/>
              <a:gd name="connsiteX7-147" fmla="*/ 1239106 w 2478212"/>
              <a:gd name="connsiteY7-148" fmla="*/ 1354913 h 1354913"/>
              <a:gd name="connsiteX8-149" fmla="*/ 1261474 w 2478212"/>
              <a:gd name="connsiteY8-150" fmla="*/ 1329693 h 1354913"/>
              <a:gd name="connsiteX9-151" fmla="*/ 1567027 w 2478212"/>
              <a:gd name="connsiteY9-152" fmla="*/ 1182010 h 1354913"/>
              <a:gd name="connsiteX10-153" fmla="*/ 1911059 w 2478212"/>
              <a:gd name="connsiteY10-154" fmla="*/ 1154849 h 1354913"/>
              <a:gd name="connsiteX11-155" fmla="*/ 2110235 w 2478212"/>
              <a:gd name="connsiteY11-156" fmla="*/ 910406 h 1354913"/>
              <a:gd name="connsiteX12-157" fmla="*/ 2478212 w 2478212"/>
              <a:gd name="connsiteY12-158" fmla="*/ 732733 h 1354913"/>
              <a:gd name="connsiteX13-159" fmla="*/ 2478212 w 2478212"/>
              <a:gd name="connsiteY13-160" fmla="*/ 13975 h 1354913"/>
              <a:gd name="connsiteX14-161" fmla="*/ 1239106 w 2478212"/>
              <a:gd name="connsiteY14-162" fmla="*/ 0 h 1354913"/>
              <a:gd name="connsiteX0-163" fmla="*/ 1239106 w 2478212"/>
              <a:gd name="connsiteY0-164" fmla="*/ 0 h 1354913"/>
              <a:gd name="connsiteX1-165" fmla="*/ 0 w 2478212"/>
              <a:gd name="connsiteY1-166" fmla="*/ 13975 h 1354913"/>
              <a:gd name="connsiteX2-167" fmla="*/ 0 w 2478212"/>
              <a:gd name="connsiteY2-168" fmla="*/ 732733 h 1354913"/>
              <a:gd name="connsiteX3-169" fmla="*/ 367977 w 2478212"/>
              <a:gd name="connsiteY3-170" fmla="*/ 910406 h 1354913"/>
              <a:gd name="connsiteX4-171" fmla="*/ 567153 w 2478212"/>
              <a:gd name="connsiteY4-172" fmla="*/ 1154849 h 1354913"/>
              <a:gd name="connsiteX5-173" fmla="*/ 911185 w 2478212"/>
              <a:gd name="connsiteY5-174" fmla="*/ 1182010 h 1354913"/>
              <a:gd name="connsiteX6-175" fmla="*/ 1216738 w 2478212"/>
              <a:gd name="connsiteY6-176" fmla="*/ 1329693 h 1354913"/>
              <a:gd name="connsiteX7-177" fmla="*/ 1239106 w 2478212"/>
              <a:gd name="connsiteY7-178" fmla="*/ 1354913 h 1354913"/>
              <a:gd name="connsiteX8-179" fmla="*/ 1261474 w 2478212"/>
              <a:gd name="connsiteY8-180" fmla="*/ 1329693 h 1354913"/>
              <a:gd name="connsiteX9-181" fmla="*/ 1567027 w 2478212"/>
              <a:gd name="connsiteY9-182" fmla="*/ 1182010 h 1354913"/>
              <a:gd name="connsiteX10-183" fmla="*/ 1911059 w 2478212"/>
              <a:gd name="connsiteY10-184" fmla="*/ 1154849 h 1354913"/>
              <a:gd name="connsiteX11-185" fmla="*/ 2110235 w 2478212"/>
              <a:gd name="connsiteY11-186" fmla="*/ 910406 h 1354913"/>
              <a:gd name="connsiteX12-187" fmla="*/ 2478212 w 2478212"/>
              <a:gd name="connsiteY12-188" fmla="*/ 732733 h 1354913"/>
              <a:gd name="connsiteX13-189" fmla="*/ 2478212 w 2478212"/>
              <a:gd name="connsiteY13-190" fmla="*/ 13975 h 1354913"/>
              <a:gd name="connsiteX14-191" fmla="*/ 1239106 w 2478212"/>
              <a:gd name="connsiteY14-192" fmla="*/ 0 h 1354913"/>
              <a:gd name="connsiteX0-193" fmla="*/ 1239106 w 2478212"/>
              <a:gd name="connsiteY0-194" fmla="*/ 0 h 1354913"/>
              <a:gd name="connsiteX1-195" fmla="*/ 0 w 2478212"/>
              <a:gd name="connsiteY1-196" fmla="*/ 13975 h 1354913"/>
              <a:gd name="connsiteX2-197" fmla="*/ 0 w 2478212"/>
              <a:gd name="connsiteY2-198" fmla="*/ 732733 h 1354913"/>
              <a:gd name="connsiteX3-199" fmla="*/ 367977 w 2478212"/>
              <a:gd name="connsiteY3-200" fmla="*/ 910406 h 1354913"/>
              <a:gd name="connsiteX4-201" fmla="*/ 567153 w 2478212"/>
              <a:gd name="connsiteY4-202" fmla="*/ 1154849 h 1354913"/>
              <a:gd name="connsiteX5-203" fmla="*/ 911185 w 2478212"/>
              <a:gd name="connsiteY5-204" fmla="*/ 1182010 h 1354913"/>
              <a:gd name="connsiteX6-205" fmla="*/ 1216738 w 2478212"/>
              <a:gd name="connsiteY6-206" fmla="*/ 1329693 h 1354913"/>
              <a:gd name="connsiteX7-207" fmla="*/ 1239106 w 2478212"/>
              <a:gd name="connsiteY7-208" fmla="*/ 1354913 h 1354913"/>
              <a:gd name="connsiteX8-209" fmla="*/ 1261474 w 2478212"/>
              <a:gd name="connsiteY8-210" fmla="*/ 1329693 h 1354913"/>
              <a:gd name="connsiteX9-211" fmla="*/ 1574689 w 2478212"/>
              <a:gd name="connsiteY9-212" fmla="*/ 1115991 h 1354913"/>
              <a:gd name="connsiteX10-213" fmla="*/ 1911059 w 2478212"/>
              <a:gd name="connsiteY10-214" fmla="*/ 1154849 h 1354913"/>
              <a:gd name="connsiteX11-215" fmla="*/ 2110235 w 2478212"/>
              <a:gd name="connsiteY11-216" fmla="*/ 910406 h 1354913"/>
              <a:gd name="connsiteX12-217" fmla="*/ 2478212 w 2478212"/>
              <a:gd name="connsiteY12-218" fmla="*/ 732733 h 1354913"/>
              <a:gd name="connsiteX13-219" fmla="*/ 2478212 w 2478212"/>
              <a:gd name="connsiteY13-220" fmla="*/ 13975 h 1354913"/>
              <a:gd name="connsiteX14-221" fmla="*/ 1239106 w 2478212"/>
              <a:gd name="connsiteY14-222" fmla="*/ 0 h 1354913"/>
              <a:gd name="connsiteX0-223" fmla="*/ 1239106 w 2478212"/>
              <a:gd name="connsiteY0-224" fmla="*/ 0 h 1354913"/>
              <a:gd name="connsiteX1-225" fmla="*/ 0 w 2478212"/>
              <a:gd name="connsiteY1-226" fmla="*/ 13975 h 1354913"/>
              <a:gd name="connsiteX2-227" fmla="*/ 0 w 2478212"/>
              <a:gd name="connsiteY2-228" fmla="*/ 732733 h 1354913"/>
              <a:gd name="connsiteX3-229" fmla="*/ 367977 w 2478212"/>
              <a:gd name="connsiteY3-230" fmla="*/ 910406 h 1354913"/>
              <a:gd name="connsiteX4-231" fmla="*/ 567153 w 2478212"/>
              <a:gd name="connsiteY4-232" fmla="*/ 1154849 h 1354913"/>
              <a:gd name="connsiteX5-233" fmla="*/ 911185 w 2478212"/>
              <a:gd name="connsiteY5-234" fmla="*/ 1102787 h 1354913"/>
              <a:gd name="connsiteX6-235" fmla="*/ 1216738 w 2478212"/>
              <a:gd name="connsiteY6-236" fmla="*/ 1329693 h 1354913"/>
              <a:gd name="connsiteX7-237" fmla="*/ 1239106 w 2478212"/>
              <a:gd name="connsiteY7-238" fmla="*/ 1354913 h 1354913"/>
              <a:gd name="connsiteX8-239" fmla="*/ 1261474 w 2478212"/>
              <a:gd name="connsiteY8-240" fmla="*/ 1329693 h 1354913"/>
              <a:gd name="connsiteX9-241" fmla="*/ 1574689 w 2478212"/>
              <a:gd name="connsiteY9-242" fmla="*/ 1115991 h 1354913"/>
              <a:gd name="connsiteX10-243" fmla="*/ 1911059 w 2478212"/>
              <a:gd name="connsiteY10-244" fmla="*/ 1154849 h 1354913"/>
              <a:gd name="connsiteX11-245" fmla="*/ 2110235 w 2478212"/>
              <a:gd name="connsiteY11-246" fmla="*/ 910406 h 1354913"/>
              <a:gd name="connsiteX12-247" fmla="*/ 2478212 w 2478212"/>
              <a:gd name="connsiteY12-248" fmla="*/ 732733 h 1354913"/>
              <a:gd name="connsiteX13-249" fmla="*/ 2478212 w 2478212"/>
              <a:gd name="connsiteY13-250" fmla="*/ 13975 h 1354913"/>
              <a:gd name="connsiteX14-251" fmla="*/ 1239106 w 2478212"/>
              <a:gd name="connsiteY14-252" fmla="*/ 0 h 1354913"/>
              <a:gd name="connsiteX0-253" fmla="*/ 1239106 w 2478212"/>
              <a:gd name="connsiteY0-254" fmla="*/ 0 h 1354913"/>
              <a:gd name="connsiteX1-255" fmla="*/ 0 w 2478212"/>
              <a:gd name="connsiteY1-256" fmla="*/ 13975 h 1354913"/>
              <a:gd name="connsiteX2-257" fmla="*/ 0 w 2478212"/>
              <a:gd name="connsiteY2-258" fmla="*/ 732733 h 1354913"/>
              <a:gd name="connsiteX3-259" fmla="*/ 367977 w 2478212"/>
              <a:gd name="connsiteY3-260" fmla="*/ 910406 h 1354913"/>
              <a:gd name="connsiteX4-261" fmla="*/ 567153 w 2478212"/>
              <a:gd name="connsiteY4-262" fmla="*/ 1154849 h 1354913"/>
              <a:gd name="connsiteX5-263" fmla="*/ 911185 w 2478212"/>
              <a:gd name="connsiteY5-264" fmla="*/ 1102787 h 1354913"/>
              <a:gd name="connsiteX6-265" fmla="*/ 1216738 w 2478212"/>
              <a:gd name="connsiteY6-266" fmla="*/ 1329693 h 1354913"/>
              <a:gd name="connsiteX7-267" fmla="*/ 1239106 w 2478212"/>
              <a:gd name="connsiteY7-268" fmla="*/ 1354913 h 1354913"/>
              <a:gd name="connsiteX8-269" fmla="*/ 1261474 w 2478212"/>
              <a:gd name="connsiteY8-270" fmla="*/ 1329693 h 1354913"/>
              <a:gd name="connsiteX9-271" fmla="*/ 1574689 w 2478212"/>
              <a:gd name="connsiteY9-272" fmla="*/ 1115991 h 1354913"/>
              <a:gd name="connsiteX10-273" fmla="*/ 1911059 w 2478212"/>
              <a:gd name="connsiteY10-274" fmla="*/ 1154849 h 1354913"/>
              <a:gd name="connsiteX11-275" fmla="*/ 2110235 w 2478212"/>
              <a:gd name="connsiteY11-276" fmla="*/ 910406 h 1354913"/>
              <a:gd name="connsiteX12-277" fmla="*/ 2478212 w 2478212"/>
              <a:gd name="connsiteY12-278" fmla="*/ 732733 h 1354913"/>
              <a:gd name="connsiteX13-279" fmla="*/ 2478212 w 2478212"/>
              <a:gd name="connsiteY13-280" fmla="*/ 13975 h 1354913"/>
              <a:gd name="connsiteX14-281" fmla="*/ 1239106 w 2478212"/>
              <a:gd name="connsiteY14-282" fmla="*/ 0 h 1354913"/>
              <a:gd name="connsiteX0-283" fmla="*/ 1239106 w 2478212"/>
              <a:gd name="connsiteY0-284" fmla="*/ 0 h 1354913"/>
              <a:gd name="connsiteX1-285" fmla="*/ 0 w 2478212"/>
              <a:gd name="connsiteY1-286" fmla="*/ 13975 h 1354913"/>
              <a:gd name="connsiteX2-287" fmla="*/ 0 w 2478212"/>
              <a:gd name="connsiteY2-288" fmla="*/ 732733 h 1354913"/>
              <a:gd name="connsiteX3-289" fmla="*/ 367977 w 2478212"/>
              <a:gd name="connsiteY3-290" fmla="*/ 910406 h 1354913"/>
              <a:gd name="connsiteX4-291" fmla="*/ 567153 w 2478212"/>
              <a:gd name="connsiteY4-292" fmla="*/ 1154849 h 1354913"/>
              <a:gd name="connsiteX5-293" fmla="*/ 911185 w 2478212"/>
              <a:gd name="connsiteY5-294" fmla="*/ 1102787 h 1354913"/>
              <a:gd name="connsiteX6-295" fmla="*/ 1216738 w 2478212"/>
              <a:gd name="connsiteY6-296" fmla="*/ 1329693 h 1354913"/>
              <a:gd name="connsiteX7-297" fmla="*/ 1239106 w 2478212"/>
              <a:gd name="connsiteY7-298" fmla="*/ 1354913 h 1354913"/>
              <a:gd name="connsiteX8-299" fmla="*/ 1261474 w 2478212"/>
              <a:gd name="connsiteY8-300" fmla="*/ 1329693 h 1354913"/>
              <a:gd name="connsiteX9-301" fmla="*/ 1574689 w 2478212"/>
              <a:gd name="connsiteY9-302" fmla="*/ 1115991 h 1354913"/>
              <a:gd name="connsiteX10-303" fmla="*/ 1911059 w 2478212"/>
              <a:gd name="connsiteY10-304" fmla="*/ 1154849 h 1354913"/>
              <a:gd name="connsiteX11-305" fmla="*/ 2110235 w 2478212"/>
              <a:gd name="connsiteY11-306" fmla="*/ 910406 h 1354913"/>
              <a:gd name="connsiteX12-307" fmla="*/ 2478212 w 2478212"/>
              <a:gd name="connsiteY12-308" fmla="*/ 732733 h 1354913"/>
              <a:gd name="connsiteX13-309" fmla="*/ 2478212 w 2478212"/>
              <a:gd name="connsiteY13-310" fmla="*/ 13975 h 1354913"/>
              <a:gd name="connsiteX14-311" fmla="*/ 1239106 w 2478212"/>
              <a:gd name="connsiteY14-312" fmla="*/ 0 h 1354913"/>
              <a:gd name="connsiteX0-313" fmla="*/ 1239106 w 2478212"/>
              <a:gd name="connsiteY0-314" fmla="*/ 0 h 1354913"/>
              <a:gd name="connsiteX1-315" fmla="*/ 0 w 2478212"/>
              <a:gd name="connsiteY1-316" fmla="*/ 13975 h 1354913"/>
              <a:gd name="connsiteX2-317" fmla="*/ 0 w 2478212"/>
              <a:gd name="connsiteY2-318" fmla="*/ 732733 h 1354913"/>
              <a:gd name="connsiteX3-319" fmla="*/ 367977 w 2478212"/>
              <a:gd name="connsiteY3-320" fmla="*/ 910406 h 1354913"/>
              <a:gd name="connsiteX4-321" fmla="*/ 567153 w 2478212"/>
              <a:gd name="connsiteY4-322" fmla="*/ 1154849 h 1354913"/>
              <a:gd name="connsiteX5-323" fmla="*/ 911185 w 2478212"/>
              <a:gd name="connsiteY5-324" fmla="*/ 1102787 h 1354913"/>
              <a:gd name="connsiteX6-325" fmla="*/ 1216738 w 2478212"/>
              <a:gd name="connsiteY6-326" fmla="*/ 1329693 h 1354913"/>
              <a:gd name="connsiteX7-327" fmla="*/ 1239106 w 2478212"/>
              <a:gd name="connsiteY7-328" fmla="*/ 1354913 h 1354913"/>
              <a:gd name="connsiteX8-329" fmla="*/ 1261474 w 2478212"/>
              <a:gd name="connsiteY8-330" fmla="*/ 1329693 h 1354913"/>
              <a:gd name="connsiteX9-331" fmla="*/ 1574689 w 2478212"/>
              <a:gd name="connsiteY9-332" fmla="*/ 1115991 h 1354913"/>
              <a:gd name="connsiteX10-333" fmla="*/ 1911059 w 2478212"/>
              <a:gd name="connsiteY10-334" fmla="*/ 1154849 h 1354913"/>
              <a:gd name="connsiteX11-335" fmla="*/ 2110235 w 2478212"/>
              <a:gd name="connsiteY11-336" fmla="*/ 910406 h 1354913"/>
              <a:gd name="connsiteX12-337" fmla="*/ 2478212 w 2478212"/>
              <a:gd name="connsiteY12-338" fmla="*/ 732733 h 1354913"/>
              <a:gd name="connsiteX13-339" fmla="*/ 1239106 w 2478212"/>
              <a:gd name="connsiteY13-340" fmla="*/ 0 h 1354913"/>
              <a:gd name="connsiteX0-341" fmla="*/ 1239106 w 2478212"/>
              <a:gd name="connsiteY0-342" fmla="*/ 0 h 1354913"/>
              <a:gd name="connsiteX1-343" fmla="*/ 0 w 2478212"/>
              <a:gd name="connsiteY1-344" fmla="*/ 732733 h 1354913"/>
              <a:gd name="connsiteX2-345" fmla="*/ 367977 w 2478212"/>
              <a:gd name="connsiteY2-346" fmla="*/ 910406 h 1354913"/>
              <a:gd name="connsiteX3-347" fmla="*/ 567153 w 2478212"/>
              <a:gd name="connsiteY3-348" fmla="*/ 1154849 h 1354913"/>
              <a:gd name="connsiteX4-349" fmla="*/ 911185 w 2478212"/>
              <a:gd name="connsiteY4-350" fmla="*/ 1102787 h 1354913"/>
              <a:gd name="connsiteX5-351" fmla="*/ 1216738 w 2478212"/>
              <a:gd name="connsiteY5-352" fmla="*/ 1329693 h 1354913"/>
              <a:gd name="connsiteX6-353" fmla="*/ 1239106 w 2478212"/>
              <a:gd name="connsiteY6-354" fmla="*/ 1354913 h 1354913"/>
              <a:gd name="connsiteX7-355" fmla="*/ 1261474 w 2478212"/>
              <a:gd name="connsiteY7-356" fmla="*/ 1329693 h 1354913"/>
              <a:gd name="connsiteX8-357" fmla="*/ 1574689 w 2478212"/>
              <a:gd name="connsiteY8-358" fmla="*/ 1115991 h 1354913"/>
              <a:gd name="connsiteX9-359" fmla="*/ 1911059 w 2478212"/>
              <a:gd name="connsiteY9-360" fmla="*/ 1154849 h 1354913"/>
              <a:gd name="connsiteX10-361" fmla="*/ 2110235 w 2478212"/>
              <a:gd name="connsiteY10-362" fmla="*/ 910406 h 1354913"/>
              <a:gd name="connsiteX11-363" fmla="*/ 2478212 w 2478212"/>
              <a:gd name="connsiteY11-364" fmla="*/ 732733 h 1354913"/>
              <a:gd name="connsiteX12-365" fmla="*/ 1239106 w 2478212"/>
              <a:gd name="connsiteY12-366" fmla="*/ 0 h 1354913"/>
              <a:gd name="connsiteX0-367" fmla="*/ 2478212 w 2478212"/>
              <a:gd name="connsiteY0-368" fmla="*/ 0 h 622180"/>
              <a:gd name="connsiteX1-369" fmla="*/ 0 w 2478212"/>
              <a:gd name="connsiteY1-370" fmla="*/ 0 h 622180"/>
              <a:gd name="connsiteX2-371" fmla="*/ 367977 w 2478212"/>
              <a:gd name="connsiteY2-372" fmla="*/ 177673 h 622180"/>
              <a:gd name="connsiteX3-373" fmla="*/ 567153 w 2478212"/>
              <a:gd name="connsiteY3-374" fmla="*/ 422116 h 622180"/>
              <a:gd name="connsiteX4-375" fmla="*/ 911185 w 2478212"/>
              <a:gd name="connsiteY4-376" fmla="*/ 370054 h 622180"/>
              <a:gd name="connsiteX5-377" fmla="*/ 1216738 w 2478212"/>
              <a:gd name="connsiteY5-378" fmla="*/ 596960 h 622180"/>
              <a:gd name="connsiteX6-379" fmla="*/ 1239106 w 2478212"/>
              <a:gd name="connsiteY6-380" fmla="*/ 622180 h 622180"/>
              <a:gd name="connsiteX7-381" fmla="*/ 1261474 w 2478212"/>
              <a:gd name="connsiteY7-382" fmla="*/ 596960 h 622180"/>
              <a:gd name="connsiteX8-383" fmla="*/ 1574689 w 2478212"/>
              <a:gd name="connsiteY8-384" fmla="*/ 383258 h 622180"/>
              <a:gd name="connsiteX9-385" fmla="*/ 1911059 w 2478212"/>
              <a:gd name="connsiteY9-386" fmla="*/ 422116 h 622180"/>
              <a:gd name="connsiteX10-387" fmla="*/ 2110235 w 2478212"/>
              <a:gd name="connsiteY10-388" fmla="*/ 177673 h 622180"/>
              <a:gd name="connsiteX11-389" fmla="*/ 2478212 w 2478212"/>
              <a:gd name="connsiteY11-390" fmla="*/ 0 h 62218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</a:cxnLst>
            <a:rect l="l" t="t" r="r" b="b"/>
            <a:pathLst>
              <a:path w="2478212" h="622180">
                <a:moveTo>
                  <a:pt x="2478212" y="0"/>
                </a:moveTo>
                <a:lnTo>
                  <a:pt x="0" y="0"/>
                </a:lnTo>
                <a:cubicBezTo>
                  <a:pt x="94622" y="155852"/>
                  <a:pt x="225292" y="146057"/>
                  <a:pt x="367977" y="177673"/>
                </a:cubicBezTo>
                <a:cubicBezTo>
                  <a:pt x="434369" y="259154"/>
                  <a:pt x="433854" y="345095"/>
                  <a:pt x="567153" y="422116"/>
                </a:cubicBezTo>
                <a:cubicBezTo>
                  <a:pt x="686290" y="466854"/>
                  <a:pt x="796508" y="361000"/>
                  <a:pt x="911185" y="370054"/>
                </a:cubicBezTo>
                <a:cubicBezTo>
                  <a:pt x="1015361" y="382102"/>
                  <a:pt x="1144140" y="525510"/>
                  <a:pt x="1216738" y="596960"/>
                </a:cubicBezTo>
                <a:lnTo>
                  <a:pt x="1239106" y="622180"/>
                </a:lnTo>
                <a:lnTo>
                  <a:pt x="1261474" y="596960"/>
                </a:lnTo>
                <a:cubicBezTo>
                  <a:pt x="1334072" y="525510"/>
                  <a:pt x="1470513" y="395306"/>
                  <a:pt x="1574689" y="383258"/>
                </a:cubicBezTo>
                <a:cubicBezTo>
                  <a:pt x="1686812" y="396211"/>
                  <a:pt x="1783612" y="442173"/>
                  <a:pt x="1911059" y="422116"/>
                </a:cubicBezTo>
                <a:cubicBezTo>
                  <a:pt x="2044358" y="345095"/>
                  <a:pt x="2043843" y="259154"/>
                  <a:pt x="2110235" y="177673"/>
                </a:cubicBezTo>
                <a:cubicBezTo>
                  <a:pt x="2204760" y="107320"/>
                  <a:pt x="2416883" y="149405"/>
                  <a:pt x="2478212" y="0"/>
                </a:cubicBezTo>
                <a:close/>
              </a:path>
            </a:pathLst>
          </a:custGeom>
          <a:solidFill>
            <a:srgbClr val="2C3B5A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1492874" y="1288281"/>
            <a:ext cx="1978468" cy="1980000"/>
            <a:chOff x="1248187" y="1043405"/>
            <a:chExt cx="2467842" cy="2469752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25" t="13248" r="44100" b="66825"/>
            <a:stretch>
              <a:fillRect/>
            </a:stretch>
          </p:blipFill>
          <p:spPr>
            <a:xfrm flipH="1">
              <a:off x="1492108" y="1288281"/>
              <a:ext cx="1980000" cy="1980000"/>
            </a:xfrm>
            <a:custGeom>
              <a:avLst/>
              <a:gdLst>
                <a:gd name="connsiteX0" fmla="*/ 1230836 w 2461672"/>
                <a:gd name="connsiteY0" fmla="*/ 0 h 2461672"/>
                <a:gd name="connsiteX1" fmla="*/ 2461672 w 2461672"/>
                <a:gd name="connsiteY1" fmla="*/ 1230836 h 2461672"/>
                <a:gd name="connsiteX2" fmla="*/ 1230836 w 2461672"/>
                <a:gd name="connsiteY2" fmla="*/ 2461672 h 2461672"/>
                <a:gd name="connsiteX3" fmla="*/ 0 w 2461672"/>
                <a:gd name="connsiteY3" fmla="*/ 1230836 h 2461672"/>
                <a:gd name="connsiteX4" fmla="*/ 1230836 w 2461672"/>
                <a:gd name="connsiteY4" fmla="*/ 0 h 2461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61672" h="2461672">
                  <a:moveTo>
                    <a:pt x="1230836" y="0"/>
                  </a:moveTo>
                  <a:cubicBezTo>
                    <a:pt x="1910608" y="0"/>
                    <a:pt x="2461672" y="551064"/>
                    <a:pt x="2461672" y="1230836"/>
                  </a:cubicBezTo>
                  <a:cubicBezTo>
                    <a:pt x="2461672" y="1910608"/>
                    <a:pt x="1910608" y="2461672"/>
                    <a:pt x="1230836" y="2461672"/>
                  </a:cubicBezTo>
                  <a:cubicBezTo>
                    <a:pt x="551064" y="2461672"/>
                    <a:pt x="0" y="1910608"/>
                    <a:pt x="0" y="1230836"/>
                  </a:cubicBezTo>
                  <a:cubicBezTo>
                    <a:pt x="0" y="551064"/>
                    <a:pt x="551064" y="0"/>
                    <a:pt x="1230836" y="0"/>
                  </a:cubicBezTo>
                  <a:close/>
                </a:path>
              </a:pathLst>
            </a:custGeom>
            <a:ln w="6350">
              <a:solidFill>
                <a:srgbClr val="404040">
                  <a:alpha val="50000"/>
                </a:srgbClr>
              </a:solidFill>
            </a:ln>
          </p:spPr>
        </p:pic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1248187" y="1043405"/>
              <a:ext cx="2467842" cy="2469752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>
                <a:alpha val="4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43265" y="1288281"/>
            <a:ext cx="1978468" cy="1980000"/>
            <a:chOff x="8498578" y="1043405"/>
            <a:chExt cx="2467842" cy="2469752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8498578" y="1043405"/>
              <a:ext cx="2467842" cy="2469752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>
                <a:alpha val="4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761" r="48211" b="71133"/>
            <a:stretch>
              <a:fillRect/>
            </a:stretch>
          </p:blipFill>
          <p:spPr>
            <a:xfrm>
              <a:off x="8742663" y="1288445"/>
              <a:ext cx="1979672" cy="1979672"/>
            </a:xfrm>
            <a:custGeom>
              <a:avLst/>
              <a:gdLst>
                <a:gd name="connsiteX0" fmla="*/ 989836 w 1979672"/>
                <a:gd name="connsiteY0" fmla="*/ 0 h 1979672"/>
                <a:gd name="connsiteX1" fmla="*/ 1979672 w 1979672"/>
                <a:gd name="connsiteY1" fmla="*/ 989836 h 1979672"/>
                <a:gd name="connsiteX2" fmla="*/ 989836 w 1979672"/>
                <a:gd name="connsiteY2" fmla="*/ 1979672 h 1979672"/>
                <a:gd name="connsiteX3" fmla="*/ 0 w 1979672"/>
                <a:gd name="connsiteY3" fmla="*/ 989836 h 1979672"/>
                <a:gd name="connsiteX4" fmla="*/ 989836 w 1979672"/>
                <a:gd name="connsiteY4" fmla="*/ 0 h 197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9672" h="1979672">
                  <a:moveTo>
                    <a:pt x="989836" y="0"/>
                  </a:moveTo>
                  <a:cubicBezTo>
                    <a:pt x="1536507" y="0"/>
                    <a:pt x="1979672" y="443165"/>
                    <a:pt x="1979672" y="989836"/>
                  </a:cubicBezTo>
                  <a:cubicBezTo>
                    <a:pt x="1979672" y="1536507"/>
                    <a:pt x="1536507" y="1979672"/>
                    <a:pt x="989836" y="1979672"/>
                  </a:cubicBezTo>
                  <a:cubicBezTo>
                    <a:pt x="443165" y="1979672"/>
                    <a:pt x="0" y="1536507"/>
                    <a:pt x="0" y="989836"/>
                  </a:cubicBezTo>
                  <a:cubicBezTo>
                    <a:pt x="0" y="443165"/>
                    <a:pt x="443165" y="0"/>
                    <a:pt x="989836" y="0"/>
                  </a:cubicBezTo>
                  <a:close/>
                </a:path>
              </a:pathLst>
            </a:custGeom>
            <a:ln w="6350">
              <a:solidFill>
                <a:srgbClr val="404040">
                  <a:alpha val="50000"/>
                </a:srgbClr>
              </a:solidFill>
            </a:ln>
          </p:spPr>
        </p:pic>
      </p:grpSp>
      <p:grpSp>
        <p:nvGrpSpPr>
          <p:cNvPr id="8" name="组合 7"/>
          <p:cNvGrpSpPr/>
          <p:nvPr/>
        </p:nvGrpSpPr>
        <p:grpSpPr>
          <a:xfrm>
            <a:off x="4873382" y="1043405"/>
            <a:ext cx="2467842" cy="2469752"/>
            <a:chOff x="4873382" y="1043405"/>
            <a:chExt cx="2467842" cy="2469752"/>
          </a:xfrm>
        </p:grpSpPr>
        <p:sp>
          <p:nvSpPr>
            <p:cNvPr id="25" name="Freeform 5"/>
            <p:cNvSpPr>
              <a:spLocks noEditPoints="1"/>
            </p:cNvSpPr>
            <p:nvPr/>
          </p:nvSpPr>
          <p:spPr bwMode="auto">
            <a:xfrm>
              <a:off x="4873382" y="1043405"/>
              <a:ext cx="2467842" cy="2469752"/>
            </a:xfrm>
            <a:custGeom>
              <a:avLst/>
              <a:gdLst>
                <a:gd name="T0" fmla="*/ 380 w 542"/>
                <a:gd name="T1" fmla="*/ 498 h 542"/>
                <a:gd name="T2" fmla="*/ 438 w 542"/>
                <a:gd name="T3" fmla="*/ 448 h 542"/>
                <a:gd name="T4" fmla="*/ 510 w 542"/>
                <a:gd name="T5" fmla="*/ 393 h 542"/>
                <a:gd name="T6" fmla="*/ 521 w 542"/>
                <a:gd name="T7" fmla="*/ 248 h 542"/>
                <a:gd name="T8" fmla="*/ 497 w 542"/>
                <a:gd name="T9" fmla="*/ 180 h 542"/>
                <a:gd name="T10" fmla="*/ 467 w 542"/>
                <a:gd name="T11" fmla="*/ 94 h 542"/>
                <a:gd name="T12" fmla="*/ 346 w 542"/>
                <a:gd name="T13" fmla="*/ 14 h 542"/>
                <a:gd name="T14" fmla="*/ 283 w 542"/>
                <a:gd name="T15" fmla="*/ 25 h 542"/>
                <a:gd name="T16" fmla="*/ 189 w 542"/>
                <a:gd name="T17" fmla="*/ 49 h 542"/>
                <a:gd name="T18" fmla="*/ 60 w 542"/>
                <a:gd name="T19" fmla="*/ 105 h 542"/>
                <a:gd name="T20" fmla="*/ 40 w 542"/>
                <a:gd name="T21" fmla="*/ 167 h 542"/>
                <a:gd name="T22" fmla="*/ 36 w 542"/>
                <a:gd name="T23" fmla="*/ 257 h 542"/>
                <a:gd name="T24" fmla="*/ 12 w 542"/>
                <a:gd name="T25" fmla="*/ 348 h 542"/>
                <a:gd name="T26" fmla="*/ 100 w 542"/>
                <a:gd name="T27" fmla="*/ 457 h 542"/>
                <a:gd name="T28" fmla="*/ 168 w 542"/>
                <a:gd name="T29" fmla="*/ 494 h 542"/>
                <a:gd name="T30" fmla="*/ 244 w 542"/>
                <a:gd name="T31" fmla="*/ 537 h 542"/>
                <a:gd name="T32" fmla="*/ 406 w 542"/>
                <a:gd name="T33" fmla="*/ 488 h 542"/>
                <a:gd name="T34" fmla="*/ 207 w 542"/>
                <a:gd name="T35" fmla="*/ 495 h 542"/>
                <a:gd name="T36" fmla="*/ 141 w 542"/>
                <a:gd name="T37" fmla="*/ 474 h 542"/>
                <a:gd name="T38" fmla="*/ 69 w 542"/>
                <a:gd name="T39" fmla="*/ 357 h 542"/>
                <a:gd name="T40" fmla="*/ 38 w 542"/>
                <a:gd name="T41" fmla="*/ 308 h 542"/>
                <a:gd name="T42" fmla="*/ 33 w 542"/>
                <a:gd name="T43" fmla="*/ 224 h 542"/>
                <a:gd name="T44" fmla="*/ 116 w 542"/>
                <a:gd name="T45" fmla="*/ 116 h 542"/>
                <a:gd name="T46" fmla="*/ 147 w 542"/>
                <a:gd name="T47" fmla="*/ 62 h 542"/>
                <a:gd name="T48" fmla="*/ 241 w 542"/>
                <a:gd name="T49" fmla="*/ 52 h 542"/>
                <a:gd name="T50" fmla="*/ 364 w 542"/>
                <a:gd name="T51" fmla="*/ 57 h 542"/>
                <a:gd name="T52" fmla="*/ 436 w 542"/>
                <a:gd name="T53" fmla="*/ 81 h 542"/>
                <a:gd name="T54" fmla="*/ 482 w 542"/>
                <a:gd name="T55" fmla="*/ 218 h 542"/>
                <a:gd name="T56" fmla="*/ 505 w 542"/>
                <a:gd name="T57" fmla="*/ 269 h 542"/>
                <a:gd name="T58" fmla="*/ 498 w 542"/>
                <a:gd name="T59" fmla="*/ 353 h 542"/>
                <a:gd name="T60" fmla="*/ 397 w 542"/>
                <a:gd name="T61" fmla="*/ 447 h 542"/>
                <a:gd name="T62" fmla="*/ 359 w 542"/>
                <a:gd name="T63" fmla="*/ 495 h 542"/>
                <a:gd name="T64" fmla="*/ 265 w 542"/>
                <a:gd name="T65" fmla="*/ 523 h 542"/>
                <a:gd name="T66" fmla="*/ 462 w 542"/>
                <a:gd name="T67" fmla="*/ 452 h 542"/>
                <a:gd name="T68" fmla="*/ 503 w 542"/>
                <a:gd name="T69" fmla="*/ 350 h 542"/>
                <a:gd name="T70" fmla="*/ 17 w 542"/>
                <a:gd name="T71" fmla="*/ 348 h 542"/>
                <a:gd name="T72" fmla="*/ 35 w 542"/>
                <a:gd name="T73" fmla="*/ 376 h 542"/>
                <a:gd name="T74" fmla="*/ 516 w 542"/>
                <a:gd name="T75" fmla="*/ 278 h 542"/>
                <a:gd name="T76" fmla="*/ 492 w 542"/>
                <a:gd name="T77" fmla="*/ 335 h 542"/>
                <a:gd name="T78" fmla="*/ 14 w 542"/>
                <a:gd name="T79" fmla="*/ 281 h 542"/>
                <a:gd name="T80" fmla="*/ 493 w 542"/>
                <a:gd name="T81" fmla="*/ 269 h 542"/>
                <a:gd name="T82" fmla="*/ 499 w 542"/>
                <a:gd name="T83" fmla="*/ 255 h 542"/>
                <a:gd name="T84" fmla="*/ 508 w 542"/>
                <a:gd name="T85" fmla="*/ 156 h 542"/>
                <a:gd name="T86" fmla="*/ 437 w 542"/>
                <a:gd name="T87" fmla="*/ 76 h 542"/>
                <a:gd name="T88" fmla="*/ 457 w 542"/>
                <a:gd name="T89" fmla="*/ 138 h 542"/>
                <a:gd name="T90" fmla="*/ 386 w 542"/>
                <a:gd name="T91" fmla="*/ 70 h 542"/>
                <a:gd name="T92" fmla="*/ 298 w 542"/>
                <a:gd name="T93" fmla="*/ 14 h 542"/>
                <a:gd name="T94" fmla="*/ 360 w 542"/>
                <a:gd name="T95" fmla="*/ 60 h 542"/>
                <a:gd name="T96" fmla="*/ 254 w 542"/>
                <a:gd name="T97" fmla="*/ 40 h 542"/>
                <a:gd name="T98" fmla="*/ 145 w 542"/>
                <a:gd name="T99" fmla="*/ 59 h 542"/>
                <a:gd name="T100" fmla="*/ 180 w 542"/>
                <a:gd name="T101" fmla="*/ 65 h 542"/>
                <a:gd name="T102" fmla="*/ 124 w 542"/>
                <a:gd name="T103" fmla="*/ 101 h 542"/>
                <a:gd name="T104" fmla="*/ 92 w 542"/>
                <a:gd name="T105" fmla="*/ 126 h 542"/>
                <a:gd name="T106" fmla="*/ 14 w 542"/>
                <a:gd name="T107" fmla="*/ 251 h 542"/>
                <a:gd name="T108" fmla="*/ 17 w 542"/>
                <a:gd name="T109" fmla="*/ 223 h 542"/>
                <a:gd name="T110" fmla="*/ 60 w 542"/>
                <a:gd name="T111" fmla="*/ 364 h 542"/>
                <a:gd name="T112" fmla="*/ 127 w 542"/>
                <a:gd name="T113" fmla="*/ 451 h 542"/>
                <a:gd name="T114" fmla="*/ 145 w 542"/>
                <a:gd name="T115" fmla="*/ 495 h 542"/>
                <a:gd name="T116" fmla="*/ 327 w 542"/>
                <a:gd name="T117" fmla="*/ 486 h 542"/>
                <a:gd name="T118" fmla="*/ 185 w 542"/>
                <a:gd name="T119" fmla="*/ 485 h 542"/>
                <a:gd name="T120" fmla="*/ 217 w 542"/>
                <a:gd name="T121" fmla="*/ 521 h 542"/>
                <a:gd name="T122" fmla="*/ 260 w 542"/>
                <a:gd name="T123" fmla="*/ 52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42" h="542">
                  <a:moveTo>
                    <a:pt x="310" y="536"/>
                  </a:moveTo>
                  <a:cubicBezTo>
                    <a:pt x="312" y="535"/>
                    <a:pt x="312" y="535"/>
                    <a:pt x="312" y="535"/>
                  </a:cubicBezTo>
                  <a:cubicBezTo>
                    <a:pt x="310" y="520"/>
                    <a:pt x="310" y="520"/>
                    <a:pt x="310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20"/>
                    <a:pt x="300" y="521"/>
                    <a:pt x="294" y="522"/>
                  </a:cubicBezTo>
                  <a:cubicBezTo>
                    <a:pt x="294" y="521"/>
                    <a:pt x="294" y="519"/>
                    <a:pt x="294" y="515"/>
                  </a:cubicBezTo>
                  <a:cubicBezTo>
                    <a:pt x="301" y="514"/>
                    <a:pt x="307" y="513"/>
                    <a:pt x="307" y="513"/>
                  </a:cubicBezTo>
                  <a:cubicBezTo>
                    <a:pt x="309" y="513"/>
                    <a:pt x="309" y="513"/>
                    <a:pt x="309" y="513"/>
                  </a:cubicBezTo>
                  <a:cubicBezTo>
                    <a:pt x="309" y="513"/>
                    <a:pt x="308" y="505"/>
                    <a:pt x="307" y="502"/>
                  </a:cubicBezTo>
                  <a:cubicBezTo>
                    <a:pt x="310" y="502"/>
                    <a:pt x="314" y="501"/>
                    <a:pt x="317" y="501"/>
                  </a:cubicBezTo>
                  <a:cubicBezTo>
                    <a:pt x="319" y="511"/>
                    <a:pt x="323" y="528"/>
                    <a:pt x="323" y="531"/>
                  </a:cubicBezTo>
                  <a:cubicBezTo>
                    <a:pt x="323" y="533"/>
                    <a:pt x="323" y="533"/>
                    <a:pt x="323" y="533"/>
                  </a:cubicBezTo>
                  <a:cubicBezTo>
                    <a:pt x="326" y="533"/>
                    <a:pt x="326" y="533"/>
                    <a:pt x="326" y="533"/>
                  </a:cubicBezTo>
                  <a:cubicBezTo>
                    <a:pt x="326" y="533"/>
                    <a:pt x="358" y="527"/>
                    <a:pt x="386" y="512"/>
                  </a:cubicBezTo>
                  <a:cubicBezTo>
                    <a:pt x="388" y="511"/>
                    <a:pt x="388" y="511"/>
                    <a:pt x="388" y="511"/>
                  </a:cubicBezTo>
                  <a:cubicBezTo>
                    <a:pt x="382" y="497"/>
                    <a:pt x="382" y="497"/>
                    <a:pt x="382" y="497"/>
                  </a:cubicBezTo>
                  <a:cubicBezTo>
                    <a:pt x="380" y="498"/>
                    <a:pt x="380" y="498"/>
                    <a:pt x="380" y="498"/>
                  </a:cubicBezTo>
                  <a:cubicBezTo>
                    <a:pt x="379" y="498"/>
                    <a:pt x="372" y="501"/>
                    <a:pt x="367" y="503"/>
                  </a:cubicBezTo>
                  <a:cubicBezTo>
                    <a:pt x="366" y="502"/>
                    <a:pt x="366" y="500"/>
                    <a:pt x="365" y="497"/>
                  </a:cubicBezTo>
                  <a:cubicBezTo>
                    <a:pt x="371" y="494"/>
                    <a:pt x="376" y="491"/>
                    <a:pt x="377" y="491"/>
                  </a:cubicBezTo>
                  <a:cubicBezTo>
                    <a:pt x="379" y="490"/>
                    <a:pt x="379" y="490"/>
                    <a:pt x="379" y="490"/>
                  </a:cubicBezTo>
                  <a:cubicBezTo>
                    <a:pt x="379" y="490"/>
                    <a:pt x="375" y="483"/>
                    <a:pt x="373" y="481"/>
                  </a:cubicBezTo>
                  <a:cubicBezTo>
                    <a:pt x="376" y="480"/>
                    <a:pt x="379" y="478"/>
                    <a:pt x="382" y="477"/>
                  </a:cubicBezTo>
                  <a:cubicBezTo>
                    <a:pt x="387" y="486"/>
                    <a:pt x="396" y="501"/>
                    <a:pt x="397" y="504"/>
                  </a:cubicBezTo>
                  <a:cubicBezTo>
                    <a:pt x="398" y="506"/>
                    <a:pt x="398" y="506"/>
                    <a:pt x="398" y="506"/>
                  </a:cubicBezTo>
                  <a:cubicBezTo>
                    <a:pt x="400" y="505"/>
                    <a:pt x="400" y="505"/>
                    <a:pt x="400" y="505"/>
                  </a:cubicBezTo>
                  <a:cubicBezTo>
                    <a:pt x="400" y="505"/>
                    <a:pt x="429" y="490"/>
                    <a:pt x="451" y="466"/>
                  </a:cubicBezTo>
                  <a:cubicBezTo>
                    <a:pt x="453" y="465"/>
                    <a:pt x="453" y="465"/>
                    <a:pt x="453" y="465"/>
                  </a:cubicBezTo>
                  <a:cubicBezTo>
                    <a:pt x="443" y="454"/>
                    <a:pt x="443" y="454"/>
                    <a:pt x="443" y="454"/>
                  </a:cubicBezTo>
                  <a:cubicBezTo>
                    <a:pt x="441" y="455"/>
                    <a:pt x="441" y="455"/>
                    <a:pt x="441" y="455"/>
                  </a:cubicBezTo>
                  <a:cubicBezTo>
                    <a:pt x="441" y="455"/>
                    <a:pt x="435" y="461"/>
                    <a:pt x="431" y="464"/>
                  </a:cubicBezTo>
                  <a:cubicBezTo>
                    <a:pt x="430" y="463"/>
                    <a:pt x="428" y="462"/>
                    <a:pt x="426" y="459"/>
                  </a:cubicBezTo>
                  <a:cubicBezTo>
                    <a:pt x="432" y="455"/>
                    <a:pt x="436" y="450"/>
                    <a:pt x="436" y="450"/>
                  </a:cubicBezTo>
                  <a:cubicBezTo>
                    <a:pt x="438" y="448"/>
                    <a:pt x="438" y="448"/>
                    <a:pt x="438" y="448"/>
                  </a:cubicBezTo>
                  <a:cubicBezTo>
                    <a:pt x="438" y="448"/>
                    <a:pt x="432" y="443"/>
                    <a:pt x="430" y="441"/>
                  </a:cubicBezTo>
                  <a:cubicBezTo>
                    <a:pt x="432" y="439"/>
                    <a:pt x="435" y="437"/>
                    <a:pt x="437" y="434"/>
                  </a:cubicBezTo>
                  <a:cubicBezTo>
                    <a:pt x="445" y="442"/>
                    <a:pt x="458" y="454"/>
                    <a:pt x="460" y="456"/>
                  </a:cubicBezTo>
                  <a:cubicBezTo>
                    <a:pt x="462" y="458"/>
                    <a:pt x="462" y="458"/>
                    <a:pt x="462" y="458"/>
                  </a:cubicBezTo>
                  <a:cubicBezTo>
                    <a:pt x="463" y="456"/>
                    <a:pt x="463" y="456"/>
                    <a:pt x="463" y="456"/>
                  </a:cubicBezTo>
                  <a:cubicBezTo>
                    <a:pt x="463" y="456"/>
                    <a:pt x="488" y="434"/>
                    <a:pt x="502" y="405"/>
                  </a:cubicBezTo>
                  <a:cubicBezTo>
                    <a:pt x="503" y="403"/>
                    <a:pt x="503" y="403"/>
                    <a:pt x="503" y="403"/>
                  </a:cubicBezTo>
                  <a:cubicBezTo>
                    <a:pt x="490" y="396"/>
                    <a:pt x="490" y="396"/>
                    <a:pt x="490" y="396"/>
                  </a:cubicBezTo>
                  <a:cubicBezTo>
                    <a:pt x="489" y="397"/>
                    <a:pt x="489" y="397"/>
                    <a:pt x="489" y="397"/>
                  </a:cubicBezTo>
                  <a:cubicBezTo>
                    <a:pt x="489" y="398"/>
                    <a:pt x="484" y="404"/>
                    <a:pt x="481" y="409"/>
                  </a:cubicBezTo>
                  <a:cubicBezTo>
                    <a:pt x="480" y="408"/>
                    <a:pt x="479" y="407"/>
                    <a:pt x="476" y="405"/>
                  </a:cubicBezTo>
                  <a:cubicBezTo>
                    <a:pt x="480" y="399"/>
                    <a:pt x="483" y="394"/>
                    <a:pt x="483" y="393"/>
                  </a:cubicBezTo>
                  <a:cubicBezTo>
                    <a:pt x="484" y="392"/>
                    <a:pt x="484" y="392"/>
                    <a:pt x="484" y="392"/>
                  </a:cubicBezTo>
                  <a:cubicBezTo>
                    <a:pt x="484" y="392"/>
                    <a:pt x="477" y="388"/>
                    <a:pt x="474" y="387"/>
                  </a:cubicBezTo>
                  <a:cubicBezTo>
                    <a:pt x="476" y="384"/>
                    <a:pt x="478" y="381"/>
                    <a:pt x="479" y="378"/>
                  </a:cubicBezTo>
                  <a:cubicBezTo>
                    <a:pt x="488" y="382"/>
                    <a:pt x="505" y="390"/>
                    <a:pt x="508" y="392"/>
                  </a:cubicBezTo>
                  <a:cubicBezTo>
                    <a:pt x="510" y="393"/>
                    <a:pt x="510" y="393"/>
                    <a:pt x="510" y="393"/>
                  </a:cubicBezTo>
                  <a:cubicBezTo>
                    <a:pt x="511" y="391"/>
                    <a:pt x="511" y="391"/>
                    <a:pt x="511" y="391"/>
                  </a:cubicBezTo>
                  <a:cubicBezTo>
                    <a:pt x="511" y="390"/>
                    <a:pt x="527" y="360"/>
                    <a:pt x="531" y="329"/>
                  </a:cubicBezTo>
                  <a:cubicBezTo>
                    <a:pt x="532" y="327"/>
                    <a:pt x="532" y="327"/>
                    <a:pt x="532" y="327"/>
                  </a:cubicBezTo>
                  <a:cubicBezTo>
                    <a:pt x="517" y="324"/>
                    <a:pt x="517" y="324"/>
                    <a:pt x="517" y="324"/>
                  </a:cubicBezTo>
                  <a:cubicBezTo>
                    <a:pt x="516" y="326"/>
                    <a:pt x="516" y="326"/>
                    <a:pt x="516" y="326"/>
                  </a:cubicBezTo>
                  <a:cubicBezTo>
                    <a:pt x="516" y="326"/>
                    <a:pt x="514" y="334"/>
                    <a:pt x="513" y="339"/>
                  </a:cubicBezTo>
                  <a:cubicBezTo>
                    <a:pt x="512" y="339"/>
                    <a:pt x="510" y="338"/>
                    <a:pt x="507" y="337"/>
                  </a:cubicBezTo>
                  <a:cubicBezTo>
                    <a:pt x="508" y="330"/>
                    <a:pt x="509" y="324"/>
                    <a:pt x="509" y="324"/>
                  </a:cubicBezTo>
                  <a:cubicBezTo>
                    <a:pt x="510" y="322"/>
                    <a:pt x="510" y="322"/>
                    <a:pt x="510" y="322"/>
                  </a:cubicBezTo>
                  <a:cubicBezTo>
                    <a:pt x="510" y="322"/>
                    <a:pt x="502" y="321"/>
                    <a:pt x="499" y="320"/>
                  </a:cubicBezTo>
                  <a:cubicBezTo>
                    <a:pt x="500" y="318"/>
                    <a:pt x="500" y="314"/>
                    <a:pt x="501" y="311"/>
                  </a:cubicBezTo>
                  <a:cubicBezTo>
                    <a:pt x="510" y="312"/>
                    <a:pt x="530" y="314"/>
                    <a:pt x="533" y="315"/>
                  </a:cubicBezTo>
                  <a:cubicBezTo>
                    <a:pt x="535" y="315"/>
                    <a:pt x="535" y="315"/>
                    <a:pt x="535" y="315"/>
                  </a:cubicBezTo>
                  <a:cubicBezTo>
                    <a:pt x="535" y="313"/>
                    <a:pt x="535" y="313"/>
                    <a:pt x="535" y="313"/>
                  </a:cubicBezTo>
                  <a:cubicBezTo>
                    <a:pt x="535" y="313"/>
                    <a:pt x="542" y="280"/>
                    <a:pt x="536" y="249"/>
                  </a:cubicBezTo>
                  <a:cubicBezTo>
                    <a:pt x="536" y="247"/>
                    <a:pt x="536" y="247"/>
                    <a:pt x="536" y="247"/>
                  </a:cubicBezTo>
                  <a:cubicBezTo>
                    <a:pt x="521" y="248"/>
                    <a:pt x="521" y="248"/>
                    <a:pt x="521" y="248"/>
                  </a:cubicBezTo>
                  <a:cubicBezTo>
                    <a:pt x="521" y="250"/>
                    <a:pt x="521" y="250"/>
                    <a:pt x="521" y="250"/>
                  </a:cubicBezTo>
                  <a:cubicBezTo>
                    <a:pt x="521" y="251"/>
                    <a:pt x="522" y="259"/>
                    <a:pt x="522" y="264"/>
                  </a:cubicBezTo>
                  <a:cubicBezTo>
                    <a:pt x="521" y="264"/>
                    <a:pt x="519" y="264"/>
                    <a:pt x="515" y="264"/>
                  </a:cubicBezTo>
                  <a:cubicBezTo>
                    <a:pt x="515" y="257"/>
                    <a:pt x="514" y="251"/>
                    <a:pt x="514" y="251"/>
                  </a:cubicBezTo>
                  <a:cubicBezTo>
                    <a:pt x="514" y="249"/>
                    <a:pt x="514" y="249"/>
                    <a:pt x="514" y="249"/>
                  </a:cubicBezTo>
                  <a:cubicBezTo>
                    <a:pt x="514" y="249"/>
                    <a:pt x="506" y="250"/>
                    <a:pt x="503" y="250"/>
                  </a:cubicBezTo>
                  <a:cubicBezTo>
                    <a:pt x="503" y="248"/>
                    <a:pt x="502" y="244"/>
                    <a:pt x="502" y="241"/>
                  </a:cubicBezTo>
                  <a:cubicBezTo>
                    <a:pt x="513" y="239"/>
                    <a:pt x="531" y="236"/>
                    <a:pt x="534" y="236"/>
                  </a:cubicBezTo>
                  <a:cubicBezTo>
                    <a:pt x="536" y="236"/>
                    <a:pt x="536" y="236"/>
                    <a:pt x="536" y="236"/>
                  </a:cubicBezTo>
                  <a:cubicBezTo>
                    <a:pt x="536" y="233"/>
                    <a:pt x="536" y="233"/>
                    <a:pt x="536" y="233"/>
                  </a:cubicBezTo>
                  <a:cubicBezTo>
                    <a:pt x="536" y="233"/>
                    <a:pt x="532" y="200"/>
                    <a:pt x="518" y="172"/>
                  </a:cubicBezTo>
                  <a:cubicBezTo>
                    <a:pt x="517" y="170"/>
                    <a:pt x="517" y="170"/>
                    <a:pt x="517" y="170"/>
                  </a:cubicBezTo>
                  <a:cubicBezTo>
                    <a:pt x="503" y="176"/>
                    <a:pt x="503" y="176"/>
                    <a:pt x="503" y="176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4" y="178"/>
                    <a:pt x="507" y="185"/>
                    <a:pt x="509" y="191"/>
                  </a:cubicBezTo>
                  <a:cubicBezTo>
                    <a:pt x="508" y="191"/>
                    <a:pt x="506" y="192"/>
                    <a:pt x="503" y="193"/>
                  </a:cubicBezTo>
                  <a:cubicBezTo>
                    <a:pt x="500" y="186"/>
                    <a:pt x="498" y="181"/>
                    <a:pt x="497" y="180"/>
                  </a:cubicBezTo>
                  <a:cubicBezTo>
                    <a:pt x="496" y="178"/>
                    <a:pt x="496" y="178"/>
                    <a:pt x="496" y="178"/>
                  </a:cubicBezTo>
                  <a:cubicBezTo>
                    <a:pt x="496" y="178"/>
                    <a:pt x="489" y="182"/>
                    <a:pt x="487" y="183"/>
                  </a:cubicBezTo>
                  <a:cubicBezTo>
                    <a:pt x="486" y="181"/>
                    <a:pt x="484" y="177"/>
                    <a:pt x="483" y="174"/>
                  </a:cubicBezTo>
                  <a:cubicBezTo>
                    <a:pt x="491" y="170"/>
                    <a:pt x="509" y="161"/>
                    <a:pt x="511" y="160"/>
                  </a:cubicBezTo>
                  <a:cubicBezTo>
                    <a:pt x="513" y="159"/>
                    <a:pt x="513" y="159"/>
                    <a:pt x="513" y="159"/>
                  </a:cubicBezTo>
                  <a:cubicBezTo>
                    <a:pt x="512" y="157"/>
                    <a:pt x="512" y="157"/>
                    <a:pt x="512" y="157"/>
                  </a:cubicBezTo>
                  <a:cubicBezTo>
                    <a:pt x="512" y="156"/>
                    <a:pt x="499" y="126"/>
                    <a:pt x="477" y="103"/>
                  </a:cubicBezTo>
                  <a:cubicBezTo>
                    <a:pt x="475" y="101"/>
                    <a:pt x="475" y="101"/>
                    <a:pt x="475" y="101"/>
                  </a:cubicBezTo>
                  <a:cubicBezTo>
                    <a:pt x="464" y="111"/>
                    <a:pt x="464" y="111"/>
                    <a:pt x="464" y="111"/>
                  </a:cubicBezTo>
                  <a:cubicBezTo>
                    <a:pt x="465" y="113"/>
                    <a:pt x="465" y="113"/>
                    <a:pt x="465" y="113"/>
                  </a:cubicBezTo>
                  <a:cubicBezTo>
                    <a:pt x="465" y="113"/>
                    <a:pt x="470" y="119"/>
                    <a:pt x="474" y="124"/>
                  </a:cubicBezTo>
                  <a:cubicBezTo>
                    <a:pt x="472" y="124"/>
                    <a:pt x="471" y="126"/>
                    <a:pt x="468" y="127"/>
                  </a:cubicBezTo>
                  <a:cubicBezTo>
                    <a:pt x="464" y="122"/>
                    <a:pt x="460" y="117"/>
                    <a:pt x="459" y="117"/>
                  </a:cubicBezTo>
                  <a:cubicBezTo>
                    <a:pt x="458" y="115"/>
                    <a:pt x="458" y="115"/>
                    <a:pt x="458" y="115"/>
                  </a:cubicBezTo>
                  <a:cubicBezTo>
                    <a:pt x="458" y="115"/>
                    <a:pt x="452" y="121"/>
                    <a:pt x="450" y="123"/>
                  </a:cubicBezTo>
                  <a:cubicBezTo>
                    <a:pt x="448" y="121"/>
                    <a:pt x="446" y="118"/>
                    <a:pt x="444" y="116"/>
                  </a:cubicBezTo>
                  <a:cubicBezTo>
                    <a:pt x="452" y="108"/>
                    <a:pt x="465" y="96"/>
                    <a:pt x="467" y="94"/>
                  </a:cubicBezTo>
                  <a:cubicBezTo>
                    <a:pt x="468" y="92"/>
                    <a:pt x="468" y="92"/>
                    <a:pt x="468" y="92"/>
                  </a:cubicBezTo>
                  <a:cubicBezTo>
                    <a:pt x="467" y="91"/>
                    <a:pt x="467" y="91"/>
                    <a:pt x="467" y="91"/>
                  </a:cubicBezTo>
                  <a:cubicBezTo>
                    <a:pt x="467" y="91"/>
                    <a:pt x="447" y="65"/>
                    <a:pt x="419" y="49"/>
                  </a:cubicBezTo>
                  <a:cubicBezTo>
                    <a:pt x="417" y="48"/>
                    <a:pt x="417" y="48"/>
                    <a:pt x="417" y="48"/>
                  </a:cubicBezTo>
                  <a:cubicBezTo>
                    <a:pt x="409" y="60"/>
                    <a:pt x="409" y="60"/>
                    <a:pt x="409" y="60"/>
                  </a:cubicBezTo>
                  <a:cubicBezTo>
                    <a:pt x="410" y="61"/>
                    <a:pt x="410" y="61"/>
                    <a:pt x="410" y="61"/>
                  </a:cubicBezTo>
                  <a:cubicBezTo>
                    <a:pt x="411" y="62"/>
                    <a:pt x="417" y="66"/>
                    <a:pt x="422" y="70"/>
                  </a:cubicBezTo>
                  <a:cubicBezTo>
                    <a:pt x="421" y="71"/>
                    <a:pt x="419" y="72"/>
                    <a:pt x="417" y="75"/>
                  </a:cubicBezTo>
                  <a:cubicBezTo>
                    <a:pt x="412" y="71"/>
                    <a:pt x="407" y="67"/>
                    <a:pt x="406" y="67"/>
                  </a:cubicBezTo>
                  <a:cubicBezTo>
                    <a:pt x="404" y="66"/>
                    <a:pt x="404" y="66"/>
                    <a:pt x="404" y="66"/>
                  </a:cubicBezTo>
                  <a:cubicBezTo>
                    <a:pt x="404" y="66"/>
                    <a:pt x="400" y="73"/>
                    <a:pt x="399" y="75"/>
                  </a:cubicBezTo>
                  <a:cubicBezTo>
                    <a:pt x="397" y="74"/>
                    <a:pt x="393" y="72"/>
                    <a:pt x="391" y="70"/>
                  </a:cubicBezTo>
                  <a:cubicBezTo>
                    <a:pt x="396" y="61"/>
                    <a:pt x="405" y="45"/>
                    <a:pt x="407" y="43"/>
                  </a:cubicBezTo>
                  <a:cubicBezTo>
                    <a:pt x="408" y="41"/>
                    <a:pt x="408" y="41"/>
                    <a:pt x="408" y="41"/>
                  </a:cubicBezTo>
                  <a:cubicBezTo>
                    <a:pt x="406" y="40"/>
                    <a:pt x="406" y="40"/>
                    <a:pt x="406" y="40"/>
                  </a:cubicBezTo>
                  <a:cubicBezTo>
                    <a:pt x="406" y="40"/>
                    <a:pt x="379" y="22"/>
                    <a:pt x="348" y="14"/>
                  </a:cubicBezTo>
                  <a:cubicBezTo>
                    <a:pt x="346" y="14"/>
                    <a:pt x="346" y="14"/>
                    <a:pt x="346" y="14"/>
                  </a:cubicBezTo>
                  <a:cubicBezTo>
                    <a:pt x="341" y="28"/>
                    <a:pt x="341" y="28"/>
                    <a:pt x="341" y="28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43" y="29"/>
                    <a:pt x="351" y="32"/>
                    <a:pt x="356" y="33"/>
                  </a:cubicBezTo>
                  <a:cubicBezTo>
                    <a:pt x="356" y="35"/>
                    <a:pt x="355" y="37"/>
                    <a:pt x="354" y="40"/>
                  </a:cubicBezTo>
                  <a:cubicBezTo>
                    <a:pt x="347" y="37"/>
                    <a:pt x="341" y="36"/>
                    <a:pt x="341" y="36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8" y="35"/>
                    <a:pt x="337" y="43"/>
                    <a:pt x="336" y="46"/>
                  </a:cubicBezTo>
                  <a:cubicBezTo>
                    <a:pt x="334" y="45"/>
                    <a:pt x="330" y="43"/>
                    <a:pt x="327" y="43"/>
                  </a:cubicBezTo>
                  <a:cubicBezTo>
                    <a:pt x="329" y="32"/>
                    <a:pt x="333" y="15"/>
                    <a:pt x="334" y="12"/>
                  </a:cubicBezTo>
                  <a:cubicBezTo>
                    <a:pt x="335" y="10"/>
                    <a:pt x="335" y="10"/>
                    <a:pt x="335" y="10"/>
                  </a:cubicBezTo>
                  <a:cubicBezTo>
                    <a:pt x="333" y="9"/>
                    <a:pt x="333" y="9"/>
                    <a:pt x="333" y="9"/>
                  </a:cubicBezTo>
                  <a:cubicBezTo>
                    <a:pt x="333" y="9"/>
                    <a:pt x="301" y="0"/>
                    <a:pt x="269" y="2"/>
                  </a:cubicBezTo>
                  <a:cubicBezTo>
                    <a:pt x="267" y="2"/>
                    <a:pt x="267" y="2"/>
                    <a:pt x="267" y="2"/>
                  </a:cubicBezTo>
                  <a:cubicBezTo>
                    <a:pt x="267" y="17"/>
                    <a:pt x="267" y="17"/>
                    <a:pt x="267" y="17"/>
                  </a:cubicBezTo>
                  <a:cubicBezTo>
                    <a:pt x="269" y="17"/>
                    <a:pt x="269" y="17"/>
                    <a:pt x="269" y="17"/>
                  </a:cubicBezTo>
                  <a:cubicBezTo>
                    <a:pt x="270" y="17"/>
                    <a:pt x="278" y="18"/>
                    <a:pt x="283" y="18"/>
                  </a:cubicBezTo>
                  <a:cubicBezTo>
                    <a:pt x="283" y="19"/>
                    <a:pt x="283" y="21"/>
                    <a:pt x="283" y="25"/>
                  </a:cubicBezTo>
                  <a:cubicBezTo>
                    <a:pt x="276" y="24"/>
                    <a:pt x="269" y="25"/>
                    <a:pt x="269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7" y="25"/>
                    <a:pt x="267" y="33"/>
                    <a:pt x="267" y="36"/>
                  </a:cubicBezTo>
                  <a:cubicBezTo>
                    <a:pt x="265" y="35"/>
                    <a:pt x="261" y="35"/>
                    <a:pt x="258" y="35"/>
                  </a:cubicBezTo>
                  <a:cubicBezTo>
                    <a:pt x="257" y="26"/>
                    <a:pt x="255" y="8"/>
                    <a:pt x="255" y="4"/>
                  </a:cubicBezTo>
                  <a:cubicBezTo>
                    <a:pt x="255" y="4"/>
                    <a:pt x="255" y="2"/>
                    <a:pt x="255" y="2"/>
                  </a:cubicBezTo>
                  <a:cubicBezTo>
                    <a:pt x="253" y="2"/>
                    <a:pt x="253" y="2"/>
                    <a:pt x="253" y="2"/>
                  </a:cubicBezTo>
                  <a:cubicBezTo>
                    <a:pt x="253" y="2"/>
                    <a:pt x="220" y="3"/>
                    <a:pt x="190" y="14"/>
                  </a:cubicBezTo>
                  <a:cubicBezTo>
                    <a:pt x="188" y="15"/>
                    <a:pt x="188" y="15"/>
                    <a:pt x="188" y="15"/>
                  </a:cubicBezTo>
                  <a:cubicBezTo>
                    <a:pt x="192" y="29"/>
                    <a:pt x="192" y="29"/>
                    <a:pt x="192" y="29"/>
                  </a:cubicBezTo>
                  <a:cubicBezTo>
                    <a:pt x="194" y="29"/>
                    <a:pt x="194" y="29"/>
                    <a:pt x="194" y="29"/>
                  </a:cubicBezTo>
                  <a:cubicBezTo>
                    <a:pt x="195" y="29"/>
                    <a:pt x="202" y="27"/>
                    <a:pt x="208" y="25"/>
                  </a:cubicBezTo>
                  <a:cubicBezTo>
                    <a:pt x="208" y="26"/>
                    <a:pt x="208" y="28"/>
                    <a:pt x="209" y="32"/>
                  </a:cubicBezTo>
                  <a:cubicBezTo>
                    <a:pt x="203" y="34"/>
                    <a:pt x="197" y="36"/>
                    <a:pt x="196" y="36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4" y="36"/>
                    <a:pt x="197" y="44"/>
                    <a:pt x="198" y="47"/>
                  </a:cubicBezTo>
                  <a:cubicBezTo>
                    <a:pt x="196" y="47"/>
                    <a:pt x="192" y="48"/>
                    <a:pt x="189" y="49"/>
                  </a:cubicBezTo>
                  <a:cubicBezTo>
                    <a:pt x="185" y="41"/>
                    <a:pt x="178" y="23"/>
                    <a:pt x="177" y="21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42" y="30"/>
                    <a:pt x="117" y="5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6" y="63"/>
                    <a:pt x="133" y="58"/>
                    <a:pt x="138" y="55"/>
                  </a:cubicBezTo>
                  <a:cubicBezTo>
                    <a:pt x="138" y="56"/>
                    <a:pt x="139" y="58"/>
                    <a:pt x="141" y="61"/>
                  </a:cubicBezTo>
                  <a:cubicBezTo>
                    <a:pt x="135" y="65"/>
                    <a:pt x="130" y="69"/>
                    <a:pt x="130" y="69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8" y="70"/>
                    <a:pt x="133" y="76"/>
                    <a:pt x="135" y="79"/>
                  </a:cubicBezTo>
                  <a:cubicBezTo>
                    <a:pt x="133" y="80"/>
                    <a:pt x="130" y="82"/>
                    <a:pt x="127" y="84"/>
                  </a:cubicBezTo>
                  <a:cubicBezTo>
                    <a:pt x="120" y="76"/>
                    <a:pt x="109" y="62"/>
                    <a:pt x="108" y="60"/>
                  </a:cubicBezTo>
                  <a:cubicBezTo>
                    <a:pt x="106" y="58"/>
                    <a:pt x="106" y="58"/>
                    <a:pt x="106" y="58"/>
                  </a:cubicBezTo>
                  <a:cubicBezTo>
                    <a:pt x="105" y="59"/>
                    <a:pt x="105" y="59"/>
                    <a:pt x="105" y="59"/>
                  </a:cubicBezTo>
                  <a:cubicBezTo>
                    <a:pt x="104" y="59"/>
                    <a:pt x="78" y="79"/>
                    <a:pt x="60" y="105"/>
                  </a:cubicBezTo>
                  <a:cubicBezTo>
                    <a:pt x="59" y="107"/>
                    <a:pt x="59" y="107"/>
                    <a:pt x="59" y="107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5"/>
                    <a:pt x="72" y="115"/>
                    <a:pt x="72" y="115"/>
                  </a:cubicBezTo>
                  <a:cubicBezTo>
                    <a:pt x="72" y="114"/>
                    <a:pt x="77" y="108"/>
                    <a:pt x="81" y="104"/>
                  </a:cubicBezTo>
                  <a:cubicBezTo>
                    <a:pt x="82" y="105"/>
                    <a:pt x="83" y="106"/>
                    <a:pt x="86" y="108"/>
                  </a:cubicBezTo>
                  <a:cubicBezTo>
                    <a:pt x="81" y="114"/>
                    <a:pt x="78" y="119"/>
                    <a:pt x="77" y="119"/>
                  </a:cubicBezTo>
                  <a:cubicBezTo>
                    <a:pt x="76" y="121"/>
                    <a:pt x="76" y="121"/>
                    <a:pt x="76" y="121"/>
                  </a:cubicBezTo>
                  <a:cubicBezTo>
                    <a:pt x="76" y="121"/>
                    <a:pt x="83" y="126"/>
                    <a:pt x="85" y="127"/>
                  </a:cubicBezTo>
                  <a:cubicBezTo>
                    <a:pt x="84" y="129"/>
                    <a:pt x="81" y="132"/>
                    <a:pt x="79" y="135"/>
                  </a:cubicBezTo>
                  <a:cubicBezTo>
                    <a:pt x="70" y="129"/>
                    <a:pt x="55" y="119"/>
                    <a:pt x="53" y="117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50" y="117"/>
                    <a:pt x="30" y="143"/>
                    <a:pt x="20" y="174"/>
                  </a:cubicBezTo>
                  <a:cubicBezTo>
                    <a:pt x="19" y="175"/>
                    <a:pt x="19" y="175"/>
                    <a:pt x="19" y="175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8" y="172"/>
                    <a:pt x="40" y="167"/>
                  </a:cubicBezTo>
                  <a:cubicBezTo>
                    <a:pt x="41" y="167"/>
                    <a:pt x="43" y="168"/>
                    <a:pt x="46" y="170"/>
                  </a:cubicBezTo>
                  <a:cubicBezTo>
                    <a:pt x="43" y="176"/>
                    <a:pt x="41" y="182"/>
                    <a:pt x="41" y="182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184"/>
                    <a:pt x="47" y="187"/>
                    <a:pt x="50" y="188"/>
                  </a:cubicBezTo>
                  <a:cubicBezTo>
                    <a:pt x="49" y="190"/>
                    <a:pt x="48" y="194"/>
                    <a:pt x="46" y="197"/>
                  </a:cubicBezTo>
                  <a:cubicBezTo>
                    <a:pt x="38" y="194"/>
                    <a:pt x="19" y="189"/>
                    <a:pt x="17" y="188"/>
                  </a:cubicBezTo>
                  <a:cubicBezTo>
                    <a:pt x="15" y="187"/>
                    <a:pt x="15" y="187"/>
                    <a:pt x="15" y="187"/>
                  </a:cubicBezTo>
                  <a:cubicBezTo>
                    <a:pt x="14" y="189"/>
                    <a:pt x="14" y="189"/>
                    <a:pt x="14" y="189"/>
                  </a:cubicBezTo>
                  <a:cubicBezTo>
                    <a:pt x="14" y="189"/>
                    <a:pt x="3" y="221"/>
                    <a:pt x="3" y="253"/>
                  </a:cubicBezTo>
                  <a:cubicBezTo>
                    <a:pt x="3" y="255"/>
                    <a:pt x="3" y="255"/>
                    <a:pt x="3" y="255"/>
                  </a:cubicBezTo>
                  <a:cubicBezTo>
                    <a:pt x="18" y="256"/>
                    <a:pt x="18" y="256"/>
                    <a:pt x="18" y="256"/>
                  </a:cubicBezTo>
                  <a:cubicBezTo>
                    <a:pt x="18" y="254"/>
                    <a:pt x="18" y="254"/>
                    <a:pt x="18" y="254"/>
                  </a:cubicBezTo>
                  <a:cubicBezTo>
                    <a:pt x="18" y="254"/>
                    <a:pt x="19" y="246"/>
                    <a:pt x="20" y="240"/>
                  </a:cubicBezTo>
                  <a:cubicBezTo>
                    <a:pt x="21" y="240"/>
                    <a:pt x="23" y="240"/>
                    <a:pt x="26" y="241"/>
                  </a:cubicBezTo>
                  <a:cubicBezTo>
                    <a:pt x="26" y="248"/>
                    <a:pt x="25" y="254"/>
                    <a:pt x="25" y="255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7"/>
                    <a:pt x="33" y="257"/>
                    <a:pt x="36" y="257"/>
                  </a:cubicBezTo>
                  <a:cubicBezTo>
                    <a:pt x="36" y="259"/>
                    <a:pt x="36" y="263"/>
                    <a:pt x="36" y="266"/>
                  </a:cubicBezTo>
                  <a:cubicBezTo>
                    <a:pt x="25" y="266"/>
                    <a:pt x="7" y="266"/>
                    <a:pt x="4" y="266"/>
                  </a:cubicBezTo>
                  <a:cubicBezTo>
                    <a:pt x="2" y="266"/>
                    <a:pt x="2" y="266"/>
                    <a:pt x="2" y="266"/>
                  </a:cubicBezTo>
                  <a:cubicBezTo>
                    <a:pt x="2" y="268"/>
                    <a:pt x="2" y="268"/>
                    <a:pt x="2" y="268"/>
                  </a:cubicBezTo>
                  <a:cubicBezTo>
                    <a:pt x="2" y="269"/>
                    <a:pt x="0" y="301"/>
                    <a:pt x="9" y="332"/>
                  </a:cubicBezTo>
                  <a:cubicBezTo>
                    <a:pt x="10" y="334"/>
                    <a:pt x="10" y="334"/>
                    <a:pt x="10" y="334"/>
                  </a:cubicBezTo>
                  <a:cubicBezTo>
                    <a:pt x="24" y="330"/>
                    <a:pt x="24" y="330"/>
                    <a:pt x="24" y="330"/>
                  </a:cubicBezTo>
                  <a:cubicBezTo>
                    <a:pt x="24" y="328"/>
                    <a:pt x="24" y="328"/>
                    <a:pt x="24" y="328"/>
                  </a:cubicBezTo>
                  <a:cubicBezTo>
                    <a:pt x="24" y="328"/>
                    <a:pt x="23" y="320"/>
                    <a:pt x="22" y="315"/>
                  </a:cubicBezTo>
                  <a:cubicBezTo>
                    <a:pt x="23" y="315"/>
                    <a:pt x="25" y="314"/>
                    <a:pt x="28" y="314"/>
                  </a:cubicBezTo>
                  <a:cubicBezTo>
                    <a:pt x="30" y="321"/>
                    <a:pt x="31" y="327"/>
                    <a:pt x="31" y="327"/>
                  </a:cubicBezTo>
                  <a:cubicBezTo>
                    <a:pt x="32" y="329"/>
                    <a:pt x="32" y="329"/>
                    <a:pt x="32" y="329"/>
                  </a:cubicBezTo>
                  <a:cubicBezTo>
                    <a:pt x="32" y="329"/>
                    <a:pt x="39" y="327"/>
                    <a:pt x="42" y="326"/>
                  </a:cubicBezTo>
                  <a:cubicBezTo>
                    <a:pt x="43" y="329"/>
                    <a:pt x="44" y="332"/>
                    <a:pt x="44" y="335"/>
                  </a:cubicBezTo>
                  <a:cubicBezTo>
                    <a:pt x="35" y="338"/>
                    <a:pt x="17" y="344"/>
                    <a:pt x="14" y="345"/>
                  </a:cubicBezTo>
                  <a:cubicBezTo>
                    <a:pt x="12" y="345"/>
                    <a:pt x="12" y="345"/>
                    <a:pt x="12" y="345"/>
                  </a:cubicBezTo>
                  <a:cubicBezTo>
                    <a:pt x="12" y="348"/>
                    <a:pt x="12" y="348"/>
                    <a:pt x="12" y="348"/>
                  </a:cubicBezTo>
                  <a:cubicBezTo>
                    <a:pt x="13" y="348"/>
                    <a:pt x="21" y="380"/>
                    <a:pt x="39" y="406"/>
                  </a:cubicBezTo>
                  <a:cubicBezTo>
                    <a:pt x="40" y="408"/>
                    <a:pt x="40" y="408"/>
                    <a:pt x="40" y="408"/>
                  </a:cubicBezTo>
                  <a:cubicBezTo>
                    <a:pt x="53" y="400"/>
                    <a:pt x="53" y="400"/>
                    <a:pt x="53" y="400"/>
                  </a:cubicBezTo>
                  <a:cubicBezTo>
                    <a:pt x="52" y="398"/>
                    <a:pt x="52" y="398"/>
                    <a:pt x="52" y="398"/>
                  </a:cubicBezTo>
                  <a:cubicBezTo>
                    <a:pt x="52" y="398"/>
                    <a:pt x="49" y="391"/>
                    <a:pt x="46" y="386"/>
                  </a:cubicBezTo>
                  <a:cubicBezTo>
                    <a:pt x="47" y="386"/>
                    <a:pt x="49" y="385"/>
                    <a:pt x="52" y="383"/>
                  </a:cubicBezTo>
                  <a:cubicBezTo>
                    <a:pt x="55" y="389"/>
                    <a:pt x="58" y="395"/>
                    <a:pt x="59" y="395"/>
                  </a:cubicBezTo>
                  <a:cubicBezTo>
                    <a:pt x="60" y="397"/>
                    <a:pt x="60" y="397"/>
                    <a:pt x="60" y="397"/>
                  </a:cubicBezTo>
                  <a:cubicBezTo>
                    <a:pt x="60" y="397"/>
                    <a:pt x="66" y="392"/>
                    <a:pt x="69" y="390"/>
                  </a:cubicBezTo>
                  <a:cubicBezTo>
                    <a:pt x="70" y="393"/>
                    <a:pt x="72" y="396"/>
                    <a:pt x="74" y="399"/>
                  </a:cubicBezTo>
                  <a:cubicBezTo>
                    <a:pt x="66" y="404"/>
                    <a:pt x="51" y="416"/>
                    <a:pt x="48" y="417"/>
                  </a:cubicBezTo>
                  <a:cubicBezTo>
                    <a:pt x="46" y="418"/>
                    <a:pt x="46" y="418"/>
                    <a:pt x="46" y="418"/>
                  </a:cubicBezTo>
                  <a:cubicBezTo>
                    <a:pt x="47" y="420"/>
                    <a:pt x="47" y="420"/>
                    <a:pt x="47" y="420"/>
                  </a:cubicBezTo>
                  <a:cubicBezTo>
                    <a:pt x="48" y="420"/>
                    <a:pt x="65" y="448"/>
                    <a:pt x="90" y="468"/>
                  </a:cubicBezTo>
                  <a:cubicBezTo>
                    <a:pt x="92" y="470"/>
                    <a:pt x="92" y="470"/>
                    <a:pt x="92" y="470"/>
                  </a:cubicBezTo>
                  <a:cubicBezTo>
                    <a:pt x="102" y="459"/>
                    <a:pt x="102" y="459"/>
                    <a:pt x="102" y="459"/>
                  </a:cubicBezTo>
                  <a:cubicBezTo>
                    <a:pt x="100" y="457"/>
                    <a:pt x="100" y="457"/>
                    <a:pt x="100" y="457"/>
                  </a:cubicBezTo>
                  <a:cubicBezTo>
                    <a:pt x="100" y="457"/>
                    <a:pt x="95" y="451"/>
                    <a:pt x="90" y="447"/>
                  </a:cubicBezTo>
                  <a:cubicBezTo>
                    <a:pt x="91" y="447"/>
                    <a:pt x="93" y="445"/>
                    <a:pt x="95" y="443"/>
                  </a:cubicBezTo>
                  <a:cubicBezTo>
                    <a:pt x="100" y="448"/>
                    <a:pt x="105" y="452"/>
                    <a:pt x="105" y="452"/>
                  </a:cubicBezTo>
                  <a:cubicBezTo>
                    <a:pt x="107" y="453"/>
                    <a:pt x="107" y="453"/>
                    <a:pt x="107" y="453"/>
                  </a:cubicBezTo>
                  <a:cubicBezTo>
                    <a:pt x="107" y="453"/>
                    <a:pt x="112" y="447"/>
                    <a:pt x="114" y="445"/>
                  </a:cubicBezTo>
                  <a:cubicBezTo>
                    <a:pt x="116" y="447"/>
                    <a:pt x="119" y="449"/>
                    <a:pt x="121" y="451"/>
                  </a:cubicBezTo>
                  <a:cubicBezTo>
                    <a:pt x="114" y="460"/>
                    <a:pt x="104" y="474"/>
                    <a:pt x="102" y="476"/>
                  </a:cubicBezTo>
                  <a:cubicBezTo>
                    <a:pt x="100" y="477"/>
                    <a:pt x="100" y="477"/>
                    <a:pt x="100" y="477"/>
                  </a:cubicBezTo>
                  <a:cubicBezTo>
                    <a:pt x="102" y="479"/>
                    <a:pt x="102" y="479"/>
                    <a:pt x="102" y="479"/>
                  </a:cubicBezTo>
                  <a:cubicBezTo>
                    <a:pt x="102" y="479"/>
                    <a:pt x="127" y="501"/>
                    <a:pt x="156" y="513"/>
                  </a:cubicBezTo>
                  <a:cubicBezTo>
                    <a:pt x="158" y="514"/>
                    <a:pt x="158" y="514"/>
                    <a:pt x="158" y="514"/>
                  </a:cubicBezTo>
                  <a:cubicBezTo>
                    <a:pt x="165" y="500"/>
                    <a:pt x="165" y="500"/>
                    <a:pt x="165" y="500"/>
                  </a:cubicBezTo>
                  <a:cubicBezTo>
                    <a:pt x="163" y="499"/>
                    <a:pt x="163" y="499"/>
                    <a:pt x="163" y="499"/>
                  </a:cubicBezTo>
                  <a:cubicBezTo>
                    <a:pt x="163" y="499"/>
                    <a:pt x="156" y="495"/>
                    <a:pt x="151" y="493"/>
                  </a:cubicBezTo>
                  <a:cubicBezTo>
                    <a:pt x="151" y="492"/>
                    <a:pt x="153" y="490"/>
                    <a:pt x="154" y="487"/>
                  </a:cubicBezTo>
                  <a:cubicBezTo>
                    <a:pt x="160" y="490"/>
                    <a:pt x="166" y="493"/>
                    <a:pt x="166" y="493"/>
                  </a:cubicBezTo>
                  <a:cubicBezTo>
                    <a:pt x="168" y="494"/>
                    <a:pt x="168" y="494"/>
                    <a:pt x="168" y="494"/>
                  </a:cubicBezTo>
                  <a:cubicBezTo>
                    <a:pt x="168" y="494"/>
                    <a:pt x="172" y="487"/>
                    <a:pt x="173" y="484"/>
                  </a:cubicBezTo>
                  <a:cubicBezTo>
                    <a:pt x="175" y="485"/>
                    <a:pt x="178" y="487"/>
                    <a:pt x="181" y="488"/>
                  </a:cubicBezTo>
                  <a:cubicBezTo>
                    <a:pt x="178" y="494"/>
                    <a:pt x="170" y="513"/>
                    <a:pt x="169" y="516"/>
                  </a:cubicBezTo>
                  <a:cubicBezTo>
                    <a:pt x="168" y="518"/>
                    <a:pt x="168" y="518"/>
                    <a:pt x="168" y="518"/>
                  </a:cubicBezTo>
                  <a:cubicBezTo>
                    <a:pt x="170" y="519"/>
                    <a:pt x="170" y="519"/>
                    <a:pt x="170" y="519"/>
                  </a:cubicBezTo>
                  <a:cubicBezTo>
                    <a:pt x="170" y="519"/>
                    <a:pt x="199" y="532"/>
                    <a:pt x="231" y="535"/>
                  </a:cubicBezTo>
                  <a:cubicBezTo>
                    <a:pt x="233" y="535"/>
                    <a:pt x="233" y="535"/>
                    <a:pt x="233" y="535"/>
                  </a:cubicBezTo>
                  <a:cubicBezTo>
                    <a:pt x="236" y="520"/>
                    <a:pt x="236" y="520"/>
                    <a:pt x="236" y="520"/>
                  </a:cubicBezTo>
                  <a:cubicBezTo>
                    <a:pt x="234" y="520"/>
                    <a:pt x="234" y="520"/>
                    <a:pt x="234" y="520"/>
                  </a:cubicBezTo>
                  <a:cubicBezTo>
                    <a:pt x="233" y="519"/>
                    <a:pt x="225" y="518"/>
                    <a:pt x="220" y="517"/>
                  </a:cubicBezTo>
                  <a:cubicBezTo>
                    <a:pt x="220" y="516"/>
                    <a:pt x="221" y="514"/>
                    <a:pt x="221" y="511"/>
                  </a:cubicBezTo>
                  <a:cubicBezTo>
                    <a:pt x="228" y="512"/>
                    <a:pt x="234" y="512"/>
                    <a:pt x="235" y="512"/>
                  </a:cubicBezTo>
                  <a:cubicBezTo>
                    <a:pt x="237" y="513"/>
                    <a:pt x="237" y="513"/>
                    <a:pt x="237" y="513"/>
                  </a:cubicBezTo>
                  <a:cubicBezTo>
                    <a:pt x="237" y="513"/>
                    <a:pt x="238" y="505"/>
                    <a:pt x="238" y="502"/>
                  </a:cubicBezTo>
                  <a:cubicBezTo>
                    <a:pt x="240" y="502"/>
                    <a:pt x="244" y="503"/>
                    <a:pt x="247" y="503"/>
                  </a:cubicBezTo>
                  <a:cubicBezTo>
                    <a:pt x="247" y="514"/>
                    <a:pt x="245" y="532"/>
                    <a:pt x="245" y="535"/>
                  </a:cubicBezTo>
                  <a:cubicBezTo>
                    <a:pt x="244" y="537"/>
                    <a:pt x="244" y="537"/>
                    <a:pt x="244" y="537"/>
                  </a:cubicBezTo>
                  <a:cubicBezTo>
                    <a:pt x="246" y="537"/>
                    <a:pt x="246" y="537"/>
                    <a:pt x="246" y="537"/>
                  </a:cubicBezTo>
                  <a:cubicBezTo>
                    <a:pt x="247" y="537"/>
                    <a:pt x="279" y="542"/>
                    <a:pt x="310" y="536"/>
                  </a:cubicBezTo>
                  <a:cubicBezTo>
                    <a:pt x="310" y="536"/>
                    <a:pt x="310" y="536"/>
                    <a:pt x="310" y="536"/>
                  </a:cubicBezTo>
                  <a:close/>
                  <a:moveTo>
                    <a:pt x="400" y="500"/>
                  </a:moveTo>
                  <a:cubicBezTo>
                    <a:pt x="396" y="493"/>
                    <a:pt x="385" y="474"/>
                    <a:pt x="385" y="473"/>
                  </a:cubicBezTo>
                  <a:cubicBezTo>
                    <a:pt x="384" y="471"/>
                    <a:pt x="384" y="471"/>
                    <a:pt x="384" y="471"/>
                  </a:cubicBezTo>
                  <a:cubicBezTo>
                    <a:pt x="382" y="472"/>
                    <a:pt x="382" y="472"/>
                    <a:pt x="382" y="472"/>
                  </a:cubicBezTo>
                  <a:cubicBezTo>
                    <a:pt x="378" y="474"/>
                    <a:pt x="370" y="478"/>
                    <a:pt x="370" y="478"/>
                  </a:cubicBezTo>
                  <a:cubicBezTo>
                    <a:pt x="367" y="479"/>
                    <a:pt x="367" y="479"/>
                    <a:pt x="367" y="479"/>
                  </a:cubicBezTo>
                  <a:cubicBezTo>
                    <a:pt x="367" y="479"/>
                    <a:pt x="371" y="486"/>
                    <a:pt x="373" y="488"/>
                  </a:cubicBezTo>
                  <a:cubicBezTo>
                    <a:pt x="371" y="489"/>
                    <a:pt x="367" y="491"/>
                    <a:pt x="363" y="493"/>
                  </a:cubicBezTo>
                  <a:cubicBezTo>
                    <a:pt x="362" y="489"/>
                    <a:pt x="359" y="483"/>
                    <a:pt x="359" y="483"/>
                  </a:cubicBezTo>
                  <a:cubicBezTo>
                    <a:pt x="358" y="484"/>
                    <a:pt x="358" y="484"/>
                    <a:pt x="358" y="484"/>
                  </a:cubicBezTo>
                  <a:cubicBezTo>
                    <a:pt x="357" y="484"/>
                    <a:pt x="350" y="485"/>
                    <a:pt x="346" y="487"/>
                  </a:cubicBezTo>
                  <a:cubicBezTo>
                    <a:pt x="345" y="485"/>
                    <a:pt x="344" y="483"/>
                    <a:pt x="344" y="481"/>
                  </a:cubicBezTo>
                  <a:cubicBezTo>
                    <a:pt x="350" y="478"/>
                    <a:pt x="370" y="471"/>
                    <a:pt x="388" y="460"/>
                  </a:cubicBezTo>
                  <a:cubicBezTo>
                    <a:pt x="390" y="463"/>
                    <a:pt x="406" y="488"/>
                    <a:pt x="406" y="488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14" y="484"/>
                    <a:pt x="421" y="479"/>
                    <a:pt x="421" y="478"/>
                  </a:cubicBezTo>
                  <a:cubicBezTo>
                    <a:pt x="422" y="477"/>
                    <a:pt x="422" y="477"/>
                    <a:pt x="422" y="477"/>
                  </a:cubicBezTo>
                  <a:cubicBezTo>
                    <a:pt x="422" y="477"/>
                    <a:pt x="418" y="470"/>
                    <a:pt x="416" y="468"/>
                  </a:cubicBezTo>
                  <a:cubicBezTo>
                    <a:pt x="418" y="466"/>
                    <a:pt x="421" y="464"/>
                    <a:pt x="423" y="462"/>
                  </a:cubicBezTo>
                  <a:cubicBezTo>
                    <a:pt x="426" y="465"/>
                    <a:pt x="430" y="471"/>
                    <a:pt x="430" y="471"/>
                  </a:cubicBezTo>
                  <a:cubicBezTo>
                    <a:pt x="432" y="469"/>
                    <a:pt x="432" y="469"/>
                    <a:pt x="432" y="469"/>
                  </a:cubicBezTo>
                  <a:cubicBezTo>
                    <a:pt x="434" y="466"/>
                    <a:pt x="440" y="462"/>
                    <a:pt x="442" y="460"/>
                  </a:cubicBezTo>
                  <a:cubicBezTo>
                    <a:pt x="444" y="461"/>
                    <a:pt x="446" y="463"/>
                    <a:pt x="447" y="465"/>
                  </a:cubicBezTo>
                  <a:cubicBezTo>
                    <a:pt x="429" y="484"/>
                    <a:pt x="407" y="497"/>
                    <a:pt x="400" y="500"/>
                  </a:cubicBezTo>
                  <a:cubicBezTo>
                    <a:pt x="400" y="500"/>
                    <a:pt x="400" y="500"/>
                    <a:pt x="400" y="500"/>
                  </a:cubicBezTo>
                  <a:close/>
                  <a:moveTo>
                    <a:pt x="265" y="523"/>
                  </a:moveTo>
                  <a:cubicBezTo>
                    <a:pt x="265" y="520"/>
                    <a:pt x="266" y="489"/>
                    <a:pt x="266" y="489"/>
                  </a:cubicBezTo>
                  <a:cubicBezTo>
                    <a:pt x="264" y="489"/>
                    <a:pt x="264" y="489"/>
                    <a:pt x="264" y="489"/>
                  </a:cubicBezTo>
                  <a:cubicBezTo>
                    <a:pt x="239" y="489"/>
                    <a:pt x="213" y="481"/>
                    <a:pt x="213" y="480"/>
                  </a:cubicBezTo>
                  <a:cubicBezTo>
                    <a:pt x="210" y="480"/>
                    <a:pt x="210" y="480"/>
                    <a:pt x="210" y="480"/>
                  </a:cubicBezTo>
                  <a:cubicBezTo>
                    <a:pt x="207" y="495"/>
                    <a:pt x="207" y="495"/>
                    <a:pt x="207" y="495"/>
                  </a:cubicBezTo>
                  <a:cubicBezTo>
                    <a:pt x="209" y="495"/>
                    <a:pt x="209" y="495"/>
                    <a:pt x="209" y="495"/>
                  </a:cubicBezTo>
                  <a:cubicBezTo>
                    <a:pt x="212" y="496"/>
                    <a:pt x="217" y="498"/>
                    <a:pt x="220" y="499"/>
                  </a:cubicBezTo>
                  <a:cubicBezTo>
                    <a:pt x="219" y="500"/>
                    <a:pt x="219" y="502"/>
                    <a:pt x="218" y="506"/>
                  </a:cubicBezTo>
                  <a:cubicBezTo>
                    <a:pt x="214" y="505"/>
                    <a:pt x="210" y="504"/>
                    <a:pt x="207" y="503"/>
                  </a:cubicBezTo>
                  <a:cubicBezTo>
                    <a:pt x="205" y="502"/>
                    <a:pt x="205" y="502"/>
                    <a:pt x="205" y="502"/>
                  </a:cubicBezTo>
                  <a:cubicBezTo>
                    <a:pt x="205" y="502"/>
                    <a:pt x="203" y="511"/>
                    <a:pt x="202" y="514"/>
                  </a:cubicBezTo>
                  <a:cubicBezTo>
                    <a:pt x="199" y="513"/>
                    <a:pt x="195" y="512"/>
                    <a:pt x="191" y="510"/>
                  </a:cubicBezTo>
                  <a:cubicBezTo>
                    <a:pt x="192" y="507"/>
                    <a:pt x="203" y="479"/>
                    <a:pt x="203" y="479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177" y="470"/>
                    <a:pt x="155" y="456"/>
                    <a:pt x="155" y="456"/>
                  </a:cubicBezTo>
                  <a:cubicBezTo>
                    <a:pt x="153" y="454"/>
                    <a:pt x="153" y="454"/>
                    <a:pt x="153" y="454"/>
                  </a:cubicBezTo>
                  <a:cubicBezTo>
                    <a:pt x="145" y="467"/>
                    <a:pt x="145" y="467"/>
                    <a:pt x="145" y="467"/>
                  </a:cubicBezTo>
                  <a:cubicBezTo>
                    <a:pt x="147" y="469"/>
                    <a:pt x="147" y="469"/>
                    <a:pt x="147" y="469"/>
                  </a:cubicBezTo>
                  <a:cubicBezTo>
                    <a:pt x="149" y="470"/>
                    <a:pt x="154" y="473"/>
                    <a:pt x="156" y="475"/>
                  </a:cubicBezTo>
                  <a:cubicBezTo>
                    <a:pt x="156" y="476"/>
                    <a:pt x="154" y="478"/>
                    <a:pt x="153" y="481"/>
                  </a:cubicBezTo>
                  <a:cubicBezTo>
                    <a:pt x="149" y="479"/>
                    <a:pt x="145" y="477"/>
                    <a:pt x="143" y="476"/>
                  </a:cubicBezTo>
                  <a:cubicBezTo>
                    <a:pt x="141" y="474"/>
                    <a:pt x="141" y="474"/>
                    <a:pt x="141" y="474"/>
                  </a:cubicBezTo>
                  <a:cubicBezTo>
                    <a:pt x="141" y="474"/>
                    <a:pt x="136" y="482"/>
                    <a:pt x="135" y="484"/>
                  </a:cubicBezTo>
                  <a:cubicBezTo>
                    <a:pt x="132" y="483"/>
                    <a:pt x="129" y="480"/>
                    <a:pt x="125" y="477"/>
                  </a:cubicBezTo>
                  <a:cubicBezTo>
                    <a:pt x="127" y="474"/>
                    <a:pt x="145" y="450"/>
                    <a:pt x="145" y="450"/>
                  </a:cubicBezTo>
                  <a:cubicBezTo>
                    <a:pt x="143" y="448"/>
                    <a:pt x="143" y="448"/>
                    <a:pt x="143" y="448"/>
                  </a:cubicBezTo>
                  <a:cubicBezTo>
                    <a:pt x="123" y="435"/>
                    <a:pt x="105" y="413"/>
                    <a:pt x="104" y="413"/>
                  </a:cubicBezTo>
                  <a:cubicBezTo>
                    <a:pt x="103" y="411"/>
                    <a:pt x="103" y="411"/>
                    <a:pt x="103" y="411"/>
                  </a:cubicBezTo>
                  <a:cubicBezTo>
                    <a:pt x="92" y="422"/>
                    <a:pt x="92" y="422"/>
                    <a:pt x="92" y="422"/>
                  </a:cubicBezTo>
                  <a:cubicBezTo>
                    <a:pt x="93" y="423"/>
                    <a:pt x="93" y="423"/>
                    <a:pt x="93" y="423"/>
                  </a:cubicBezTo>
                  <a:cubicBezTo>
                    <a:pt x="95" y="425"/>
                    <a:pt x="99" y="430"/>
                    <a:pt x="100" y="432"/>
                  </a:cubicBezTo>
                  <a:cubicBezTo>
                    <a:pt x="100" y="433"/>
                    <a:pt x="98" y="435"/>
                    <a:pt x="95" y="437"/>
                  </a:cubicBezTo>
                  <a:cubicBezTo>
                    <a:pt x="92" y="434"/>
                    <a:pt x="89" y="431"/>
                    <a:pt x="88" y="429"/>
                  </a:cubicBezTo>
                  <a:cubicBezTo>
                    <a:pt x="86" y="427"/>
                    <a:pt x="86" y="427"/>
                    <a:pt x="86" y="427"/>
                  </a:cubicBezTo>
                  <a:cubicBezTo>
                    <a:pt x="86" y="427"/>
                    <a:pt x="79" y="433"/>
                    <a:pt x="77" y="434"/>
                  </a:cubicBezTo>
                  <a:cubicBezTo>
                    <a:pt x="76" y="433"/>
                    <a:pt x="73" y="429"/>
                    <a:pt x="70" y="426"/>
                  </a:cubicBezTo>
                  <a:cubicBezTo>
                    <a:pt x="73" y="423"/>
                    <a:pt x="97" y="404"/>
                    <a:pt x="97" y="404"/>
                  </a:cubicBezTo>
                  <a:cubicBezTo>
                    <a:pt x="96" y="402"/>
                    <a:pt x="96" y="402"/>
                    <a:pt x="96" y="402"/>
                  </a:cubicBezTo>
                  <a:cubicBezTo>
                    <a:pt x="80" y="383"/>
                    <a:pt x="69" y="358"/>
                    <a:pt x="69" y="357"/>
                  </a:cubicBezTo>
                  <a:cubicBezTo>
                    <a:pt x="68" y="355"/>
                    <a:pt x="68" y="355"/>
                    <a:pt x="68" y="355"/>
                  </a:cubicBezTo>
                  <a:cubicBezTo>
                    <a:pt x="54" y="362"/>
                    <a:pt x="54" y="362"/>
                    <a:pt x="54" y="362"/>
                  </a:cubicBezTo>
                  <a:cubicBezTo>
                    <a:pt x="55" y="364"/>
                    <a:pt x="55" y="364"/>
                    <a:pt x="55" y="364"/>
                  </a:cubicBezTo>
                  <a:cubicBezTo>
                    <a:pt x="57" y="366"/>
                    <a:pt x="59" y="372"/>
                    <a:pt x="59" y="374"/>
                  </a:cubicBezTo>
                  <a:cubicBezTo>
                    <a:pt x="59" y="375"/>
                    <a:pt x="56" y="376"/>
                    <a:pt x="53" y="378"/>
                  </a:cubicBezTo>
                  <a:cubicBezTo>
                    <a:pt x="51" y="374"/>
                    <a:pt x="49" y="370"/>
                    <a:pt x="48" y="368"/>
                  </a:cubicBezTo>
                  <a:cubicBezTo>
                    <a:pt x="47" y="366"/>
                    <a:pt x="47" y="366"/>
                    <a:pt x="47" y="366"/>
                  </a:cubicBezTo>
                  <a:cubicBezTo>
                    <a:pt x="47" y="366"/>
                    <a:pt x="39" y="369"/>
                    <a:pt x="37" y="370"/>
                  </a:cubicBezTo>
                  <a:cubicBezTo>
                    <a:pt x="36" y="368"/>
                    <a:pt x="34" y="364"/>
                    <a:pt x="33" y="360"/>
                  </a:cubicBezTo>
                  <a:cubicBezTo>
                    <a:pt x="36" y="358"/>
                    <a:pt x="64" y="347"/>
                    <a:pt x="64" y="347"/>
                  </a:cubicBezTo>
                  <a:cubicBezTo>
                    <a:pt x="64" y="345"/>
                    <a:pt x="64" y="345"/>
                    <a:pt x="64" y="345"/>
                  </a:cubicBezTo>
                  <a:cubicBezTo>
                    <a:pt x="55" y="322"/>
                    <a:pt x="53" y="295"/>
                    <a:pt x="53" y="295"/>
                  </a:cubicBezTo>
                  <a:cubicBezTo>
                    <a:pt x="53" y="292"/>
                    <a:pt x="53" y="292"/>
                    <a:pt x="53" y="292"/>
                  </a:cubicBezTo>
                  <a:cubicBezTo>
                    <a:pt x="37" y="294"/>
                    <a:pt x="37" y="294"/>
                    <a:pt x="37" y="294"/>
                  </a:cubicBezTo>
                  <a:cubicBezTo>
                    <a:pt x="38" y="296"/>
                    <a:pt x="38" y="296"/>
                    <a:pt x="38" y="296"/>
                  </a:cubicBezTo>
                  <a:cubicBezTo>
                    <a:pt x="38" y="299"/>
                    <a:pt x="38" y="304"/>
                    <a:pt x="38" y="307"/>
                  </a:cubicBezTo>
                  <a:cubicBezTo>
                    <a:pt x="38" y="307"/>
                    <a:pt x="38" y="308"/>
                    <a:pt x="38" y="308"/>
                  </a:cubicBezTo>
                  <a:cubicBezTo>
                    <a:pt x="37" y="308"/>
                    <a:pt x="35" y="308"/>
                    <a:pt x="31" y="309"/>
                  </a:cubicBezTo>
                  <a:cubicBezTo>
                    <a:pt x="31" y="305"/>
                    <a:pt x="30" y="301"/>
                    <a:pt x="30" y="298"/>
                  </a:cubicBezTo>
                  <a:cubicBezTo>
                    <a:pt x="30" y="296"/>
                    <a:pt x="30" y="296"/>
                    <a:pt x="30" y="296"/>
                  </a:cubicBezTo>
                  <a:cubicBezTo>
                    <a:pt x="30" y="296"/>
                    <a:pt x="21" y="296"/>
                    <a:pt x="18" y="297"/>
                  </a:cubicBezTo>
                  <a:cubicBezTo>
                    <a:pt x="18" y="295"/>
                    <a:pt x="18" y="292"/>
                    <a:pt x="18" y="288"/>
                  </a:cubicBezTo>
                  <a:cubicBezTo>
                    <a:pt x="18" y="287"/>
                    <a:pt x="18" y="286"/>
                    <a:pt x="18" y="285"/>
                  </a:cubicBezTo>
                  <a:cubicBezTo>
                    <a:pt x="21" y="285"/>
                    <a:pt x="52" y="284"/>
                    <a:pt x="52" y="284"/>
                  </a:cubicBezTo>
                  <a:cubicBezTo>
                    <a:pt x="51" y="281"/>
                    <a:pt x="51" y="281"/>
                    <a:pt x="51" y="281"/>
                  </a:cubicBezTo>
                  <a:cubicBezTo>
                    <a:pt x="51" y="278"/>
                    <a:pt x="51" y="274"/>
                    <a:pt x="51" y="271"/>
                  </a:cubicBezTo>
                  <a:cubicBezTo>
                    <a:pt x="51" y="250"/>
                    <a:pt x="55" y="230"/>
                    <a:pt x="55" y="229"/>
                  </a:cubicBezTo>
                  <a:cubicBezTo>
                    <a:pt x="56" y="227"/>
                    <a:pt x="56" y="227"/>
                    <a:pt x="56" y="227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7"/>
                    <a:pt x="40" y="227"/>
                    <a:pt x="40" y="227"/>
                  </a:cubicBezTo>
                  <a:cubicBezTo>
                    <a:pt x="40" y="230"/>
                    <a:pt x="38" y="235"/>
                    <a:pt x="38" y="238"/>
                  </a:cubicBezTo>
                  <a:cubicBezTo>
                    <a:pt x="37" y="238"/>
                    <a:pt x="34" y="238"/>
                    <a:pt x="31" y="237"/>
                  </a:cubicBezTo>
                  <a:cubicBezTo>
                    <a:pt x="31" y="233"/>
                    <a:pt x="32" y="229"/>
                    <a:pt x="32" y="226"/>
                  </a:cubicBezTo>
                  <a:cubicBezTo>
                    <a:pt x="33" y="224"/>
                    <a:pt x="33" y="224"/>
                    <a:pt x="33" y="224"/>
                  </a:cubicBezTo>
                  <a:cubicBezTo>
                    <a:pt x="33" y="224"/>
                    <a:pt x="24" y="222"/>
                    <a:pt x="21" y="222"/>
                  </a:cubicBezTo>
                  <a:cubicBezTo>
                    <a:pt x="22" y="219"/>
                    <a:pt x="23" y="215"/>
                    <a:pt x="24" y="211"/>
                  </a:cubicBezTo>
                  <a:cubicBezTo>
                    <a:pt x="27" y="211"/>
                    <a:pt x="57" y="218"/>
                    <a:pt x="57" y="218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63" y="192"/>
                    <a:pt x="77" y="168"/>
                    <a:pt x="77" y="168"/>
                  </a:cubicBezTo>
                  <a:cubicBezTo>
                    <a:pt x="78" y="166"/>
                    <a:pt x="78" y="166"/>
                    <a:pt x="78" y="166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4"/>
                    <a:pt x="59" y="168"/>
                    <a:pt x="57" y="171"/>
                  </a:cubicBezTo>
                  <a:cubicBezTo>
                    <a:pt x="56" y="170"/>
                    <a:pt x="54" y="169"/>
                    <a:pt x="51" y="168"/>
                  </a:cubicBezTo>
                  <a:cubicBezTo>
                    <a:pt x="53" y="164"/>
                    <a:pt x="55" y="160"/>
                    <a:pt x="56" y="158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7" y="156"/>
                    <a:pt x="50" y="151"/>
                    <a:pt x="47" y="150"/>
                  </a:cubicBezTo>
                  <a:cubicBezTo>
                    <a:pt x="48" y="148"/>
                    <a:pt x="50" y="144"/>
                    <a:pt x="53" y="140"/>
                  </a:cubicBezTo>
                  <a:cubicBezTo>
                    <a:pt x="56" y="142"/>
                    <a:pt x="82" y="158"/>
                    <a:pt x="82" y="158"/>
                  </a:cubicBezTo>
                  <a:cubicBezTo>
                    <a:pt x="83" y="156"/>
                    <a:pt x="83" y="156"/>
                    <a:pt x="83" y="156"/>
                  </a:cubicBezTo>
                  <a:cubicBezTo>
                    <a:pt x="96" y="135"/>
                    <a:pt x="116" y="116"/>
                    <a:pt x="116" y="116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7"/>
                    <a:pt x="99" y="111"/>
                    <a:pt x="97" y="113"/>
                  </a:cubicBezTo>
                  <a:cubicBezTo>
                    <a:pt x="96" y="112"/>
                    <a:pt x="94" y="110"/>
                    <a:pt x="92" y="108"/>
                  </a:cubicBezTo>
                  <a:cubicBezTo>
                    <a:pt x="94" y="105"/>
                    <a:pt x="97" y="102"/>
                    <a:pt x="99" y="100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1" y="98"/>
                    <a:pt x="95" y="92"/>
                    <a:pt x="93" y="90"/>
                  </a:cubicBezTo>
                  <a:cubicBezTo>
                    <a:pt x="95" y="88"/>
                    <a:pt x="98" y="85"/>
                    <a:pt x="101" y="82"/>
                  </a:cubicBezTo>
                  <a:cubicBezTo>
                    <a:pt x="104" y="85"/>
                    <a:pt x="124" y="108"/>
                    <a:pt x="124" y="108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43" y="89"/>
                    <a:pt x="168" y="77"/>
                    <a:pt x="168" y="77"/>
                  </a:cubicBezTo>
                  <a:cubicBezTo>
                    <a:pt x="170" y="76"/>
                    <a:pt x="170" y="76"/>
                    <a:pt x="170" y="76"/>
                  </a:cubicBezTo>
                  <a:cubicBezTo>
                    <a:pt x="163" y="62"/>
                    <a:pt x="163" y="62"/>
                    <a:pt x="163" y="62"/>
                  </a:cubicBezTo>
                  <a:cubicBezTo>
                    <a:pt x="161" y="63"/>
                    <a:pt x="161" y="63"/>
                    <a:pt x="161" y="63"/>
                  </a:cubicBezTo>
                  <a:cubicBezTo>
                    <a:pt x="158" y="65"/>
                    <a:pt x="153" y="67"/>
                    <a:pt x="150" y="68"/>
                  </a:cubicBezTo>
                  <a:cubicBezTo>
                    <a:pt x="150" y="67"/>
                    <a:pt x="149" y="65"/>
                    <a:pt x="147" y="62"/>
                  </a:cubicBezTo>
                  <a:cubicBezTo>
                    <a:pt x="150" y="60"/>
                    <a:pt x="154" y="58"/>
                    <a:pt x="156" y="57"/>
                  </a:cubicBezTo>
                  <a:cubicBezTo>
                    <a:pt x="158" y="56"/>
                    <a:pt x="158" y="56"/>
                    <a:pt x="158" y="56"/>
                  </a:cubicBezTo>
                  <a:cubicBezTo>
                    <a:pt x="158" y="56"/>
                    <a:pt x="154" y="48"/>
                    <a:pt x="153" y="45"/>
                  </a:cubicBezTo>
                  <a:cubicBezTo>
                    <a:pt x="155" y="44"/>
                    <a:pt x="159" y="42"/>
                    <a:pt x="164" y="40"/>
                  </a:cubicBezTo>
                  <a:cubicBezTo>
                    <a:pt x="165" y="44"/>
                    <a:pt x="178" y="71"/>
                    <a:pt x="178" y="71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202" y="59"/>
                    <a:pt x="230" y="55"/>
                    <a:pt x="230" y="55"/>
                  </a:cubicBezTo>
                  <a:cubicBezTo>
                    <a:pt x="233" y="54"/>
                    <a:pt x="233" y="54"/>
                    <a:pt x="233" y="54"/>
                  </a:cubicBezTo>
                  <a:cubicBezTo>
                    <a:pt x="229" y="39"/>
                    <a:pt x="229" y="39"/>
                    <a:pt x="229" y="39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4" y="41"/>
                    <a:pt x="219" y="41"/>
                    <a:pt x="216" y="41"/>
                  </a:cubicBezTo>
                  <a:cubicBezTo>
                    <a:pt x="216" y="40"/>
                    <a:pt x="215" y="38"/>
                    <a:pt x="214" y="35"/>
                  </a:cubicBezTo>
                  <a:cubicBezTo>
                    <a:pt x="218" y="33"/>
                    <a:pt x="222" y="32"/>
                    <a:pt x="225" y="32"/>
                  </a:cubicBezTo>
                  <a:cubicBezTo>
                    <a:pt x="227" y="32"/>
                    <a:pt x="227" y="32"/>
                    <a:pt x="227" y="32"/>
                  </a:cubicBezTo>
                  <a:cubicBezTo>
                    <a:pt x="227" y="32"/>
                    <a:pt x="226" y="23"/>
                    <a:pt x="225" y="20"/>
                  </a:cubicBezTo>
                  <a:cubicBezTo>
                    <a:pt x="228" y="20"/>
                    <a:pt x="232" y="19"/>
                    <a:pt x="237" y="19"/>
                  </a:cubicBezTo>
                  <a:cubicBezTo>
                    <a:pt x="237" y="22"/>
                    <a:pt x="241" y="52"/>
                    <a:pt x="241" y="52"/>
                  </a:cubicBezTo>
                  <a:cubicBezTo>
                    <a:pt x="243" y="52"/>
                    <a:pt x="243" y="52"/>
                    <a:pt x="243" y="52"/>
                  </a:cubicBezTo>
                  <a:cubicBezTo>
                    <a:pt x="268" y="49"/>
                    <a:pt x="295" y="53"/>
                    <a:pt x="296" y="53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297" y="38"/>
                    <a:pt x="297" y="38"/>
                    <a:pt x="297" y="38"/>
                  </a:cubicBezTo>
                  <a:cubicBezTo>
                    <a:pt x="294" y="38"/>
                    <a:pt x="289" y="37"/>
                    <a:pt x="286" y="36"/>
                  </a:cubicBezTo>
                  <a:cubicBezTo>
                    <a:pt x="286" y="35"/>
                    <a:pt x="286" y="32"/>
                    <a:pt x="287" y="29"/>
                  </a:cubicBezTo>
                  <a:cubicBezTo>
                    <a:pt x="291" y="29"/>
                    <a:pt x="295" y="29"/>
                    <a:pt x="298" y="30"/>
                  </a:cubicBezTo>
                  <a:cubicBezTo>
                    <a:pt x="300" y="30"/>
                    <a:pt x="300" y="30"/>
                    <a:pt x="300" y="30"/>
                  </a:cubicBezTo>
                  <a:cubicBezTo>
                    <a:pt x="300" y="30"/>
                    <a:pt x="301" y="21"/>
                    <a:pt x="302" y="19"/>
                  </a:cubicBezTo>
                  <a:cubicBezTo>
                    <a:pt x="304" y="19"/>
                    <a:pt x="308" y="19"/>
                    <a:pt x="313" y="21"/>
                  </a:cubicBezTo>
                  <a:cubicBezTo>
                    <a:pt x="312" y="24"/>
                    <a:pt x="306" y="54"/>
                    <a:pt x="306" y="54"/>
                  </a:cubicBezTo>
                  <a:cubicBezTo>
                    <a:pt x="309" y="55"/>
                    <a:pt x="309" y="55"/>
                    <a:pt x="309" y="55"/>
                  </a:cubicBezTo>
                  <a:cubicBezTo>
                    <a:pt x="333" y="59"/>
                    <a:pt x="358" y="70"/>
                    <a:pt x="358" y="71"/>
                  </a:cubicBezTo>
                  <a:cubicBezTo>
                    <a:pt x="360" y="72"/>
                    <a:pt x="360" y="72"/>
                    <a:pt x="360" y="72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1" y="56"/>
                    <a:pt x="356" y="53"/>
                    <a:pt x="354" y="51"/>
                  </a:cubicBezTo>
                  <a:cubicBezTo>
                    <a:pt x="354" y="50"/>
                    <a:pt x="355" y="48"/>
                    <a:pt x="356" y="45"/>
                  </a:cubicBezTo>
                  <a:cubicBezTo>
                    <a:pt x="360" y="46"/>
                    <a:pt x="364" y="48"/>
                    <a:pt x="366" y="49"/>
                  </a:cubicBezTo>
                  <a:cubicBezTo>
                    <a:pt x="368" y="50"/>
                    <a:pt x="368" y="50"/>
                    <a:pt x="368" y="50"/>
                  </a:cubicBezTo>
                  <a:cubicBezTo>
                    <a:pt x="368" y="50"/>
                    <a:pt x="372" y="42"/>
                    <a:pt x="373" y="40"/>
                  </a:cubicBezTo>
                  <a:cubicBezTo>
                    <a:pt x="376" y="40"/>
                    <a:pt x="380" y="42"/>
                    <a:pt x="384" y="45"/>
                  </a:cubicBezTo>
                  <a:cubicBezTo>
                    <a:pt x="382" y="48"/>
                    <a:pt x="368" y="75"/>
                    <a:pt x="368" y="75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92" y="87"/>
                    <a:pt x="412" y="105"/>
                    <a:pt x="412" y="106"/>
                  </a:cubicBezTo>
                  <a:cubicBezTo>
                    <a:pt x="414" y="107"/>
                    <a:pt x="414" y="107"/>
                    <a:pt x="414" y="107"/>
                  </a:cubicBezTo>
                  <a:cubicBezTo>
                    <a:pt x="424" y="95"/>
                    <a:pt x="424" y="95"/>
                    <a:pt x="424" y="95"/>
                  </a:cubicBezTo>
                  <a:cubicBezTo>
                    <a:pt x="422" y="94"/>
                    <a:pt x="422" y="94"/>
                    <a:pt x="422" y="94"/>
                  </a:cubicBezTo>
                  <a:cubicBezTo>
                    <a:pt x="420" y="92"/>
                    <a:pt x="416" y="88"/>
                    <a:pt x="414" y="86"/>
                  </a:cubicBezTo>
                  <a:cubicBezTo>
                    <a:pt x="415" y="85"/>
                    <a:pt x="416" y="83"/>
                    <a:pt x="418" y="81"/>
                  </a:cubicBezTo>
                  <a:cubicBezTo>
                    <a:pt x="422" y="83"/>
                    <a:pt x="425" y="86"/>
                    <a:pt x="427" y="88"/>
                  </a:cubicBezTo>
                  <a:cubicBezTo>
                    <a:pt x="428" y="89"/>
                    <a:pt x="428" y="89"/>
                    <a:pt x="428" y="89"/>
                  </a:cubicBezTo>
                  <a:cubicBezTo>
                    <a:pt x="428" y="89"/>
                    <a:pt x="435" y="83"/>
                    <a:pt x="436" y="81"/>
                  </a:cubicBezTo>
                  <a:cubicBezTo>
                    <a:pt x="438" y="82"/>
                    <a:pt x="442" y="85"/>
                    <a:pt x="444" y="89"/>
                  </a:cubicBezTo>
                  <a:cubicBezTo>
                    <a:pt x="442" y="91"/>
                    <a:pt x="420" y="114"/>
                    <a:pt x="420" y="114"/>
                  </a:cubicBezTo>
                  <a:cubicBezTo>
                    <a:pt x="422" y="115"/>
                    <a:pt x="422" y="115"/>
                    <a:pt x="422" y="115"/>
                  </a:cubicBezTo>
                  <a:cubicBezTo>
                    <a:pt x="440" y="131"/>
                    <a:pt x="455" y="156"/>
                    <a:pt x="455" y="156"/>
                  </a:cubicBezTo>
                  <a:cubicBezTo>
                    <a:pt x="456" y="158"/>
                    <a:pt x="456" y="158"/>
                    <a:pt x="456" y="158"/>
                  </a:cubicBezTo>
                  <a:cubicBezTo>
                    <a:pt x="469" y="149"/>
                    <a:pt x="469" y="149"/>
                    <a:pt x="469" y="149"/>
                  </a:cubicBezTo>
                  <a:cubicBezTo>
                    <a:pt x="468" y="147"/>
                    <a:pt x="468" y="147"/>
                    <a:pt x="468" y="147"/>
                  </a:cubicBezTo>
                  <a:cubicBezTo>
                    <a:pt x="466" y="145"/>
                    <a:pt x="463" y="140"/>
                    <a:pt x="462" y="137"/>
                  </a:cubicBezTo>
                  <a:cubicBezTo>
                    <a:pt x="463" y="137"/>
                    <a:pt x="465" y="135"/>
                    <a:pt x="467" y="133"/>
                  </a:cubicBezTo>
                  <a:cubicBezTo>
                    <a:pt x="470" y="137"/>
                    <a:pt x="473" y="140"/>
                    <a:pt x="474" y="142"/>
                  </a:cubicBezTo>
                  <a:cubicBezTo>
                    <a:pt x="475" y="144"/>
                    <a:pt x="475" y="144"/>
                    <a:pt x="475" y="144"/>
                  </a:cubicBezTo>
                  <a:cubicBezTo>
                    <a:pt x="475" y="144"/>
                    <a:pt x="483" y="139"/>
                    <a:pt x="485" y="138"/>
                  </a:cubicBezTo>
                  <a:cubicBezTo>
                    <a:pt x="486" y="140"/>
                    <a:pt x="489" y="144"/>
                    <a:pt x="491" y="148"/>
                  </a:cubicBezTo>
                  <a:cubicBezTo>
                    <a:pt x="488" y="150"/>
                    <a:pt x="461" y="165"/>
                    <a:pt x="461" y="165"/>
                  </a:cubicBezTo>
                  <a:cubicBezTo>
                    <a:pt x="462" y="167"/>
                    <a:pt x="462" y="167"/>
                    <a:pt x="462" y="167"/>
                  </a:cubicBezTo>
                  <a:cubicBezTo>
                    <a:pt x="475" y="188"/>
                    <a:pt x="482" y="216"/>
                    <a:pt x="482" y="216"/>
                  </a:cubicBezTo>
                  <a:cubicBezTo>
                    <a:pt x="482" y="218"/>
                    <a:pt x="482" y="218"/>
                    <a:pt x="482" y="218"/>
                  </a:cubicBezTo>
                  <a:cubicBezTo>
                    <a:pt x="497" y="214"/>
                    <a:pt x="497" y="214"/>
                    <a:pt x="497" y="214"/>
                  </a:cubicBezTo>
                  <a:cubicBezTo>
                    <a:pt x="496" y="211"/>
                    <a:pt x="496" y="211"/>
                    <a:pt x="496" y="211"/>
                  </a:cubicBezTo>
                  <a:cubicBezTo>
                    <a:pt x="495" y="209"/>
                    <a:pt x="494" y="203"/>
                    <a:pt x="494" y="200"/>
                  </a:cubicBezTo>
                  <a:cubicBezTo>
                    <a:pt x="495" y="200"/>
                    <a:pt x="497" y="199"/>
                    <a:pt x="500" y="198"/>
                  </a:cubicBezTo>
                  <a:cubicBezTo>
                    <a:pt x="502" y="202"/>
                    <a:pt x="503" y="206"/>
                    <a:pt x="504" y="209"/>
                  </a:cubicBezTo>
                  <a:cubicBezTo>
                    <a:pt x="504" y="211"/>
                    <a:pt x="504" y="211"/>
                    <a:pt x="504" y="211"/>
                  </a:cubicBezTo>
                  <a:cubicBezTo>
                    <a:pt x="504" y="211"/>
                    <a:pt x="513" y="209"/>
                    <a:pt x="515" y="208"/>
                  </a:cubicBezTo>
                  <a:cubicBezTo>
                    <a:pt x="516" y="210"/>
                    <a:pt x="517" y="214"/>
                    <a:pt x="518" y="219"/>
                  </a:cubicBezTo>
                  <a:cubicBezTo>
                    <a:pt x="515" y="220"/>
                    <a:pt x="484" y="226"/>
                    <a:pt x="484" y="226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8" y="243"/>
                    <a:pt x="489" y="259"/>
                    <a:pt x="489" y="269"/>
                  </a:cubicBezTo>
                  <a:cubicBezTo>
                    <a:pt x="489" y="276"/>
                    <a:pt x="488" y="280"/>
                    <a:pt x="488" y="280"/>
                  </a:cubicBezTo>
                  <a:cubicBezTo>
                    <a:pt x="488" y="283"/>
                    <a:pt x="488" y="283"/>
                    <a:pt x="488" y="283"/>
                  </a:cubicBezTo>
                  <a:cubicBezTo>
                    <a:pt x="504" y="283"/>
                    <a:pt x="504" y="283"/>
                    <a:pt x="504" y="283"/>
                  </a:cubicBezTo>
                  <a:cubicBezTo>
                    <a:pt x="504" y="280"/>
                    <a:pt x="504" y="280"/>
                    <a:pt x="504" y="280"/>
                  </a:cubicBezTo>
                  <a:cubicBezTo>
                    <a:pt x="504" y="280"/>
                    <a:pt x="504" y="280"/>
                    <a:pt x="504" y="279"/>
                  </a:cubicBezTo>
                  <a:cubicBezTo>
                    <a:pt x="504" y="276"/>
                    <a:pt x="504" y="271"/>
                    <a:pt x="505" y="269"/>
                  </a:cubicBezTo>
                  <a:cubicBezTo>
                    <a:pt x="506" y="269"/>
                    <a:pt x="508" y="269"/>
                    <a:pt x="512" y="269"/>
                  </a:cubicBezTo>
                  <a:cubicBezTo>
                    <a:pt x="512" y="272"/>
                    <a:pt x="512" y="274"/>
                    <a:pt x="512" y="277"/>
                  </a:cubicBezTo>
                  <a:cubicBezTo>
                    <a:pt x="512" y="278"/>
                    <a:pt x="512" y="279"/>
                    <a:pt x="512" y="280"/>
                  </a:cubicBezTo>
                  <a:cubicBezTo>
                    <a:pt x="512" y="282"/>
                    <a:pt x="512" y="282"/>
                    <a:pt x="512" y="282"/>
                  </a:cubicBezTo>
                  <a:cubicBezTo>
                    <a:pt x="512" y="282"/>
                    <a:pt x="520" y="282"/>
                    <a:pt x="523" y="283"/>
                  </a:cubicBezTo>
                  <a:cubicBezTo>
                    <a:pt x="523" y="283"/>
                    <a:pt x="523" y="283"/>
                    <a:pt x="523" y="284"/>
                  </a:cubicBezTo>
                  <a:cubicBezTo>
                    <a:pt x="523" y="286"/>
                    <a:pt x="523" y="290"/>
                    <a:pt x="522" y="294"/>
                  </a:cubicBezTo>
                  <a:cubicBezTo>
                    <a:pt x="519" y="294"/>
                    <a:pt x="488" y="291"/>
                    <a:pt x="488" y="291"/>
                  </a:cubicBezTo>
                  <a:cubicBezTo>
                    <a:pt x="488" y="294"/>
                    <a:pt x="488" y="294"/>
                    <a:pt x="488" y="294"/>
                  </a:cubicBezTo>
                  <a:cubicBezTo>
                    <a:pt x="486" y="318"/>
                    <a:pt x="476" y="344"/>
                    <a:pt x="476" y="344"/>
                  </a:cubicBezTo>
                  <a:cubicBezTo>
                    <a:pt x="475" y="346"/>
                    <a:pt x="475" y="346"/>
                    <a:pt x="475" y="346"/>
                  </a:cubicBezTo>
                  <a:cubicBezTo>
                    <a:pt x="490" y="351"/>
                    <a:pt x="490" y="351"/>
                    <a:pt x="490" y="351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346"/>
                    <a:pt x="494" y="341"/>
                    <a:pt x="495" y="338"/>
                  </a:cubicBezTo>
                  <a:cubicBezTo>
                    <a:pt x="496" y="338"/>
                    <a:pt x="498" y="339"/>
                    <a:pt x="502" y="340"/>
                  </a:cubicBezTo>
                  <a:cubicBezTo>
                    <a:pt x="501" y="344"/>
                    <a:pt x="499" y="348"/>
                    <a:pt x="498" y="351"/>
                  </a:cubicBezTo>
                  <a:cubicBezTo>
                    <a:pt x="498" y="353"/>
                    <a:pt x="498" y="353"/>
                    <a:pt x="498" y="353"/>
                  </a:cubicBezTo>
                  <a:cubicBezTo>
                    <a:pt x="498" y="353"/>
                    <a:pt x="506" y="356"/>
                    <a:pt x="508" y="357"/>
                  </a:cubicBezTo>
                  <a:cubicBezTo>
                    <a:pt x="508" y="359"/>
                    <a:pt x="506" y="363"/>
                    <a:pt x="504" y="367"/>
                  </a:cubicBezTo>
                  <a:cubicBezTo>
                    <a:pt x="501" y="366"/>
                    <a:pt x="472" y="354"/>
                    <a:pt x="472" y="354"/>
                  </a:cubicBezTo>
                  <a:cubicBezTo>
                    <a:pt x="472" y="354"/>
                    <a:pt x="472" y="358"/>
                    <a:pt x="472" y="358"/>
                  </a:cubicBezTo>
                  <a:cubicBezTo>
                    <a:pt x="462" y="381"/>
                    <a:pt x="445" y="402"/>
                    <a:pt x="445" y="402"/>
                  </a:cubicBezTo>
                  <a:cubicBezTo>
                    <a:pt x="443" y="404"/>
                    <a:pt x="443" y="404"/>
                    <a:pt x="443" y="404"/>
                  </a:cubicBezTo>
                  <a:cubicBezTo>
                    <a:pt x="456" y="413"/>
                    <a:pt x="456" y="413"/>
                    <a:pt x="456" y="413"/>
                  </a:cubicBezTo>
                  <a:cubicBezTo>
                    <a:pt x="457" y="411"/>
                    <a:pt x="457" y="411"/>
                    <a:pt x="457" y="411"/>
                  </a:cubicBezTo>
                  <a:cubicBezTo>
                    <a:pt x="459" y="409"/>
                    <a:pt x="463" y="404"/>
                    <a:pt x="465" y="402"/>
                  </a:cubicBezTo>
                  <a:cubicBezTo>
                    <a:pt x="465" y="403"/>
                    <a:pt x="468" y="404"/>
                    <a:pt x="470" y="406"/>
                  </a:cubicBezTo>
                  <a:cubicBezTo>
                    <a:pt x="468" y="410"/>
                    <a:pt x="466" y="414"/>
                    <a:pt x="464" y="416"/>
                  </a:cubicBezTo>
                  <a:cubicBezTo>
                    <a:pt x="462" y="417"/>
                    <a:pt x="462" y="417"/>
                    <a:pt x="462" y="417"/>
                  </a:cubicBezTo>
                  <a:cubicBezTo>
                    <a:pt x="462" y="417"/>
                    <a:pt x="469" y="423"/>
                    <a:pt x="471" y="425"/>
                  </a:cubicBezTo>
                  <a:cubicBezTo>
                    <a:pt x="470" y="427"/>
                    <a:pt x="467" y="430"/>
                    <a:pt x="464" y="433"/>
                  </a:cubicBezTo>
                  <a:cubicBezTo>
                    <a:pt x="461" y="431"/>
                    <a:pt x="438" y="411"/>
                    <a:pt x="438" y="411"/>
                  </a:cubicBezTo>
                  <a:cubicBezTo>
                    <a:pt x="436" y="413"/>
                    <a:pt x="436" y="413"/>
                    <a:pt x="436" y="413"/>
                  </a:cubicBezTo>
                  <a:cubicBezTo>
                    <a:pt x="421" y="432"/>
                    <a:pt x="398" y="447"/>
                    <a:pt x="397" y="447"/>
                  </a:cubicBezTo>
                  <a:cubicBezTo>
                    <a:pt x="395" y="449"/>
                    <a:pt x="395" y="449"/>
                    <a:pt x="395" y="449"/>
                  </a:cubicBezTo>
                  <a:cubicBezTo>
                    <a:pt x="405" y="461"/>
                    <a:pt x="405" y="461"/>
                    <a:pt x="405" y="461"/>
                  </a:cubicBezTo>
                  <a:cubicBezTo>
                    <a:pt x="407" y="460"/>
                    <a:pt x="407" y="460"/>
                    <a:pt x="407" y="460"/>
                  </a:cubicBezTo>
                  <a:cubicBezTo>
                    <a:pt x="409" y="458"/>
                    <a:pt x="414" y="455"/>
                    <a:pt x="416" y="453"/>
                  </a:cubicBezTo>
                  <a:cubicBezTo>
                    <a:pt x="417" y="454"/>
                    <a:pt x="418" y="456"/>
                    <a:pt x="421" y="459"/>
                  </a:cubicBezTo>
                  <a:cubicBezTo>
                    <a:pt x="417" y="462"/>
                    <a:pt x="414" y="464"/>
                    <a:pt x="412" y="466"/>
                  </a:cubicBezTo>
                  <a:cubicBezTo>
                    <a:pt x="410" y="467"/>
                    <a:pt x="410" y="467"/>
                    <a:pt x="410" y="467"/>
                  </a:cubicBezTo>
                  <a:cubicBezTo>
                    <a:pt x="410" y="467"/>
                    <a:pt x="415" y="474"/>
                    <a:pt x="417" y="476"/>
                  </a:cubicBezTo>
                  <a:cubicBezTo>
                    <a:pt x="415" y="478"/>
                    <a:pt x="411" y="481"/>
                    <a:pt x="407" y="483"/>
                  </a:cubicBezTo>
                  <a:cubicBezTo>
                    <a:pt x="405" y="480"/>
                    <a:pt x="389" y="454"/>
                    <a:pt x="389" y="454"/>
                  </a:cubicBezTo>
                  <a:cubicBezTo>
                    <a:pt x="387" y="455"/>
                    <a:pt x="387" y="455"/>
                    <a:pt x="387" y="455"/>
                  </a:cubicBezTo>
                  <a:cubicBezTo>
                    <a:pt x="367" y="469"/>
                    <a:pt x="341" y="477"/>
                    <a:pt x="340" y="477"/>
                  </a:cubicBezTo>
                  <a:cubicBezTo>
                    <a:pt x="338" y="478"/>
                    <a:pt x="338" y="478"/>
                    <a:pt x="338" y="478"/>
                  </a:cubicBezTo>
                  <a:cubicBezTo>
                    <a:pt x="343" y="492"/>
                    <a:pt x="343" y="492"/>
                    <a:pt x="343" y="492"/>
                  </a:cubicBezTo>
                  <a:cubicBezTo>
                    <a:pt x="346" y="491"/>
                    <a:pt x="346" y="491"/>
                    <a:pt x="346" y="491"/>
                  </a:cubicBezTo>
                  <a:cubicBezTo>
                    <a:pt x="348" y="490"/>
                    <a:pt x="354" y="489"/>
                    <a:pt x="357" y="488"/>
                  </a:cubicBezTo>
                  <a:cubicBezTo>
                    <a:pt x="357" y="489"/>
                    <a:pt x="358" y="492"/>
                    <a:pt x="359" y="495"/>
                  </a:cubicBezTo>
                  <a:cubicBezTo>
                    <a:pt x="355" y="497"/>
                    <a:pt x="351" y="498"/>
                    <a:pt x="349" y="499"/>
                  </a:cubicBezTo>
                  <a:cubicBezTo>
                    <a:pt x="346" y="499"/>
                    <a:pt x="346" y="499"/>
                    <a:pt x="346" y="499"/>
                  </a:cubicBezTo>
                  <a:cubicBezTo>
                    <a:pt x="346" y="499"/>
                    <a:pt x="349" y="508"/>
                    <a:pt x="350" y="511"/>
                  </a:cubicBezTo>
                  <a:cubicBezTo>
                    <a:pt x="348" y="511"/>
                    <a:pt x="344" y="513"/>
                    <a:pt x="339" y="514"/>
                  </a:cubicBezTo>
                  <a:cubicBezTo>
                    <a:pt x="338" y="510"/>
                    <a:pt x="330" y="481"/>
                    <a:pt x="330" y="481"/>
                  </a:cubicBezTo>
                  <a:cubicBezTo>
                    <a:pt x="328" y="482"/>
                    <a:pt x="328" y="482"/>
                    <a:pt x="328" y="482"/>
                  </a:cubicBezTo>
                  <a:cubicBezTo>
                    <a:pt x="304" y="489"/>
                    <a:pt x="277" y="489"/>
                    <a:pt x="277" y="489"/>
                  </a:cubicBezTo>
                  <a:cubicBezTo>
                    <a:pt x="274" y="489"/>
                    <a:pt x="274" y="489"/>
                    <a:pt x="274" y="489"/>
                  </a:cubicBezTo>
                  <a:cubicBezTo>
                    <a:pt x="275" y="505"/>
                    <a:pt x="275" y="505"/>
                    <a:pt x="275" y="505"/>
                  </a:cubicBezTo>
                  <a:cubicBezTo>
                    <a:pt x="277" y="504"/>
                    <a:pt x="277" y="504"/>
                    <a:pt x="277" y="504"/>
                  </a:cubicBezTo>
                  <a:cubicBezTo>
                    <a:pt x="280" y="504"/>
                    <a:pt x="286" y="504"/>
                    <a:pt x="289" y="505"/>
                  </a:cubicBezTo>
                  <a:cubicBezTo>
                    <a:pt x="289" y="506"/>
                    <a:pt x="289" y="508"/>
                    <a:pt x="289" y="512"/>
                  </a:cubicBezTo>
                  <a:cubicBezTo>
                    <a:pt x="285" y="512"/>
                    <a:pt x="281" y="512"/>
                    <a:pt x="278" y="512"/>
                  </a:cubicBezTo>
                  <a:cubicBezTo>
                    <a:pt x="276" y="512"/>
                    <a:pt x="276" y="512"/>
                    <a:pt x="276" y="512"/>
                  </a:cubicBezTo>
                  <a:cubicBezTo>
                    <a:pt x="276" y="512"/>
                    <a:pt x="276" y="521"/>
                    <a:pt x="276" y="524"/>
                  </a:cubicBezTo>
                  <a:cubicBezTo>
                    <a:pt x="273" y="524"/>
                    <a:pt x="269" y="524"/>
                    <a:pt x="265" y="523"/>
                  </a:cubicBezTo>
                  <a:cubicBezTo>
                    <a:pt x="265" y="523"/>
                    <a:pt x="265" y="523"/>
                    <a:pt x="265" y="523"/>
                  </a:cubicBezTo>
                  <a:close/>
                  <a:moveTo>
                    <a:pt x="424" y="456"/>
                  </a:moveTo>
                  <a:cubicBezTo>
                    <a:pt x="421" y="453"/>
                    <a:pt x="417" y="448"/>
                    <a:pt x="417" y="448"/>
                  </a:cubicBezTo>
                  <a:cubicBezTo>
                    <a:pt x="416" y="449"/>
                    <a:pt x="416" y="449"/>
                    <a:pt x="416" y="449"/>
                  </a:cubicBezTo>
                  <a:cubicBezTo>
                    <a:pt x="415" y="449"/>
                    <a:pt x="409" y="452"/>
                    <a:pt x="406" y="455"/>
                  </a:cubicBezTo>
                  <a:cubicBezTo>
                    <a:pt x="404" y="453"/>
                    <a:pt x="403" y="451"/>
                    <a:pt x="402" y="450"/>
                  </a:cubicBezTo>
                  <a:cubicBezTo>
                    <a:pt x="407" y="446"/>
                    <a:pt x="425" y="433"/>
                    <a:pt x="438" y="417"/>
                  </a:cubicBezTo>
                  <a:cubicBezTo>
                    <a:pt x="441" y="419"/>
                    <a:pt x="464" y="439"/>
                    <a:pt x="464" y="439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72" y="432"/>
                    <a:pt x="476" y="426"/>
                    <a:pt x="476" y="425"/>
                  </a:cubicBezTo>
                  <a:cubicBezTo>
                    <a:pt x="477" y="424"/>
                    <a:pt x="477" y="424"/>
                    <a:pt x="477" y="424"/>
                  </a:cubicBezTo>
                  <a:cubicBezTo>
                    <a:pt x="477" y="424"/>
                    <a:pt x="471" y="418"/>
                    <a:pt x="468" y="417"/>
                  </a:cubicBezTo>
                  <a:cubicBezTo>
                    <a:pt x="470" y="415"/>
                    <a:pt x="472" y="412"/>
                    <a:pt x="474" y="409"/>
                  </a:cubicBezTo>
                  <a:cubicBezTo>
                    <a:pt x="477" y="411"/>
                    <a:pt x="483" y="415"/>
                    <a:pt x="483" y="415"/>
                  </a:cubicBezTo>
                  <a:cubicBezTo>
                    <a:pt x="484" y="413"/>
                    <a:pt x="484" y="413"/>
                    <a:pt x="484" y="413"/>
                  </a:cubicBezTo>
                  <a:cubicBezTo>
                    <a:pt x="486" y="410"/>
                    <a:pt x="490" y="404"/>
                    <a:pt x="491" y="401"/>
                  </a:cubicBezTo>
                  <a:cubicBezTo>
                    <a:pt x="493" y="403"/>
                    <a:pt x="496" y="404"/>
                    <a:pt x="497" y="405"/>
                  </a:cubicBezTo>
                  <a:cubicBezTo>
                    <a:pt x="485" y="428"/>
                    <a:pt x="467" y="447"/>
                    <a:pt x="462" y="452"/>
                  </a:cubicBezTo>
                  <a:cubicBezTo>
                    <a:pt x="456" y="446"/>
                    <a:pt x="439" y="431"/>
                    <a:pt x="438" y="430"/>
                  </a:cubicBezTo>
                  <a:cubicBezTo>
                    <a:pt x="437" y="428"/>
                    <a:pt x="437" y="428"/>
                    <a:pt x="437" y="428"/>
                  </a:cubicBezTo>
                  <a:cubicBezTo>
                    <a:pt x="435" y="430"/>
                    <a:pt x="435" y="430"/>
                    <a:pt x="435" y="430"/>
                  </a:cubicBezTo>
                  <a:cubicBezTo>
                    <a:pt x="432" y="433"/>
                    <a:pt x="425" y="439"/>
                    <a:pt x="425" y="439"/>
                  </a:cubicBezTo>
                  <a:cubicBezTo>
                    <a:pt x="423" y="441"/>
                    <a:pt x="423" y="441"/>
                    <a:pt x="423" y="441"/>
                  </a:cubicBezTo>
                  <a:cubicBezTo>
                    <a:pt x="423" y="441"/>
                    <a:pt x="430" y="446"/>
                    <a:pt x="432" y="448"/>
                  </a:cubicBezTo>
                  <a:cubicBezTo>
                    <a:pt x="430" y="450"/>
                    <a:pt x="427" y="453"/>
                    <a:pt x="424" y="456"/>
                  </a:cubicBezTo>
                  <a:cubicBezTo>
                    <a:pt x="424" y="456"/>
                    <a:pt x="424" y="456"/>
                    <a:pt x="424" y="456"/>
                  </a:cubicBezTo>
                  <a:close/>
                  <a:moveTo>
                    <a:pt x="463" y="398"/>
                  </a:moveTo>
                  <a:cubicBezTo>
                    <a:pt x="463" y="398"/>
                    <a:pt x="458" y="403"/>
                    <a:pt x="455" y="407"/>
                  </a:cubicBezTo>
                  <a:cubicBezTo>
                    <a:pt x="453" y="406"/>
                    <a:pt x="451" y="404"/>
                    <a:pt x="450" y="403"/>
                  </a:cubicBezTo>
                  <a:cubicBezTo>
                    <a:pt x="454" y="398"/>
                    <a:pt x="467" y="380"/>
                    <a:pt x="475" y="360"/>
                  </a:cubicBezTo>
                  <a:cubicBezTo>
                    <a:pt x="479" y="362"/>
                    <a:pt x="506" y="373"/>
                    <a:pt x="506" y="373"/>
                  </a:cubicBezTo>
                  <a:cubicBezTo>
                    <a:pt x="507" y="371"/>
                    <a:pt x="507" y="371"/>
                    <a:pt x="507" y="371"/>
                  </a:cubicBezTo>
                  <a:cubicBezTo>
                    <a:pt x="511" y="364"/>
                    <a:pt x="513" y="357"/>
                    <a:pt x="513" y="356"/>
                  </a:cubicBezTo>
                  <a:cubicBezTo>
                    <a:pt x="514" y="354"/>
                    <a:pt x="514" y="354"/>
                    <a:pt x="514" y="354"/>
                  </a:cubicBezTo>
                  <a:cubicBezTo>
                    <a:pt x="514" y="354"/>
                    <a:pt x="506" y="351"/>
                    <a:pt x="503" y="350"/>
                  </a:cubicBezTo>
                  <a:cubicBezTo>
                    <a:pt x="504" y="348"/>
                    <a:pt x="505" y="345"/>
                    <a:pt x="506" y="341"/>
                  </a:cubicBezTo>
                  <a:cubicBezTo>
                    <a:pt x="510" y="343"/>
                    <a:pt x="516" y="345"/>
                    <a:pt x="516" y="345"/>
                  </a:cubicBezTo>
                  <a:cubicBezTo>
                    <a:pt x="517" y="342"/>
                    <a:pt x="517" y="342"/>
                    <a:pt x="517" y="342"/>
                  </a:cubicBezTo>
                  <a:cubicBezTo>
                    <a:pt x="517" y="339"/>
                    <a:pt x="519" y="332"/>
                    <a:pt x="520" y="329"/>
                  </a:cubicBezTo>
                  <a:cubicBezTo>
                    <a:pt x="522" y="329"/>
                    <a:pt x="525" y="330"/>
                    <a:pt x="527" y="330"/>
                  </a:cubicBezTo>
                  <a:cubicBezTo>
                    <a:pt x="523" y="356"/>
                    <a:pt x="511" y="380"/>
                    <a:pt x="508" y="387"/>
                  </a:cubicBezTo>
                  <a:cubicBezTo>
                    <a:pt x="501" y="383"/>
                    <a:pt x="482" y="375"/>
                    <a:pt x="479" y="374"/>
                  </a:cubicBezTo>
                  <a:cubicBezTo>
                    <a:pt x="477" y="373"/>
                    <a:pt x="477" y="373"/>
                    <a:pt x="477" y="373"/>
                  </a:cubicBezTo>
                  <a:cubicBezTo>
                    <a:pt x="476" y="375"/>
                    <a:pt x="476" y="375"/>
                    <a:pt x="476" y="375"/>
                  </a:cubicBezTo>
                  <a:cubicBezTo>
                    <a:pt x="475" y="378"/>
                    <a:pt x="469" y="386"/>
                    <a:pt x="469" y="386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76" y="392"/>
                    <a:pt x="478" y="393"/>
                  </a:cubicBezTo>
                  <a:cubicBezTo>
                    <a:pt x="477" y="395"/>
                    <a:pt x="475" y="399"/>
                    <a:pt x="473" y="403"/>
                  </a:cubicBezTo>
                  <a:cubicBezTo>
                    <a:pt x="469" y="400"/>
                    <a:pt x="464" y="397"/>
                    <a:pt x="464" y="397"/>
                  </a:cubicBezTo>
                  <a:cubicBezTo>
                    <a:pt x="463" y="398"/>
                    <a:pt x="463" y="398"/>
                    <a:pt x="463" y="398"/>
                  </a:cubicBezTo>
                  <a:close/>
                  <a:moveTo>
                    <a:pt x="42" y="402"/>
                  </a:moveTo>
                  <a:cubicBezTo>
                    <a:pt x="27" y="381"/>
                    <a:pt x="19" y="356"/>
                    <a:pt x="17" y="348"/>
                  </a:cubicBezTo>
                  <a:cubicBezTo>
                    <a:pt x="25" y="346"/>
                    <a:pt x="47" y="339"/>
                    <a:pt x="48" y="339"/>
                  </a:cubicBezTo>
                  <a:cubicBezTo>
                    <a:pt x="50" y="338"/>
                    <a:pt x="50" y="338"/>
                    <a:pt x="50" y="338"/>
                  </a:cubicBezTo>
                  <a:cubicBezTo>
                    <a:pt x="49" y="336"/>
                    <a:pt x="49" y="336"/>
                    <a:pt x="49" y="336"/>
                  </a:cubicBezTo>
                  <a:cubicBezTo>
                    <a:pt x="48" y="332"/>
                    <a:pt x="46" y="323"/>
                    <a:pt x="46" y="323"/>
                  </a:cubicBezTo>
                  <a:cubicBezTo>
                    <a:pt x="46" y="321"/>
                    <a:pt x="46" y="321"/>
                    <a:pt x="46" y="321"/>
                  </a:cubicBezTo>
                  <a:cubicBezTo>
                    <a:pt x="46" y="321"/>
                    <a:pt x="38" y="323"/>
                    <a:pt x="35" y="324"/>
                  </a:cubicBezTo>
                  <a:cubicBezTo>
                    <a:pt x="34" y="321"/>
                    <a:pt x="33" y="317"/>
                    <a:pt x="32" y="313"/>
                  </a:cubicBezTo>
                  <a:cubicBezTo>
                    <a:pt x="36" y="313"/>
                    <a:pt x="43" y="312"/>
                    <a:pt x="43" y="312"/>
                  </a:cubicBezTo>
                  <a:cubicBezTo>
                    <a:pt x="43" y="310"/>
                    <a:pt x="43" y="310"/>
                    <a:pt x="43" y="310"/>
                  </a:cubicBezTo>
                  <a:cubicBezTo>
                    <a:pt x="43" y="310"/>
                    <a:pt x="43" y="309"/>
                    <a:pt x="43" y="307"/>
                  </a:cubicBezTo>
                  <a:cubicBezTo>
                    <a:pt x="43" y="305"/>
                    <a:pt x="43" y="301"/>
                    <a:pt x="42" y="298"/>
                  </a:cubicBezTo>
                  <a:cubicBezTo>
                    <a:pt x="44" y="298"/>
                    <a:pt x="47" y="297"/>
                    <a:pt x="49" y="297"/>
                  </a:cubicBezTo>
                  <a:cubicBezTo>
                    <a:pt x="49" y="304"/>
                    <a:pt x="52" y="325"/>
                    <a:pt x="59" y="345"/>
                  </a:cubicBezTo>
                  <a:cubicBezTo>
                    <a:pt x="55" y="346"/>
                    <a:pt x="28" y="357"/>
                    <a:pt x="28" y="357"/>
                  </a:cubicBezTo>
                  <a:cubicBezTo>
                    <a:pt x="28" y="359"/>
                    <a:pt x="28" y="359"/>
                    <a:pt x="28" y="359"/>
                  </a:cubicBezTo>
                  <a:cubicBezTo>
                    <a:pt x="30" y="366"/>
                    <a:pt x="34" y="374"/>
                    <a:pt x="34" y="374"/>
                  </a:cubicBezTo>
                  <a:cubicBezTo>
                    <a:pt x="35" y="376"/>
                    <a:pt x="35" y="376"/>
                    <a:pt x="35" y="376"/>
                  </a:cubicBezTo>
                  <a:cubicBezTo>
                    <a:pt x="35" y="376"/>
                    <a:pt x="43" y="372"/>
                    <a:pt x="45" y="371"/>
                  </a:cubicBezTo>
                  <a:cubicBezTo>
                    <a:pt x="46" y="374"/>
                    <a:pt x="48" y="377"/>
                    <a:pt x="49" y="380"/>
                  </a:cubicBezTo>
                  <a:cubicBezTo>
                    <a:pt x="46" y="381"/>
                    <a:pt x="39" y="385"/>
                    <a:pt x="39" y="385"/>
                  </a:cubicBezTo>
                  <a:cubicBezTo>
                    <a:pt x="41" y="387"/>
                    <a:pt x="41" y="387"/>
                    <a:pt x="41" y="387"/>
                  </a:cubicBezTo>
                  <a:cubicBezTo>
                    <a:pt x="43" y="390"/>
                    <a:pt x="46" y="396"/>
                    <a:pt x="48" y="399"/>
                  </a:cubicBezTo>
                  <a:cubicBezTo>
                    <a:pt x="46" y="400"/>
                    <a:pt x="44" y="401"/>
                    <a:pt x="42" y="402"/>
                  </a:cubicBezTo>
                  <a:cubicBezTo>
                    <a:pt x="42" y="402"/>
                    <a:pt x="42" y="402"/>
                    <a:pt x="42" y="402"/>
                  </a:cubicBezTo>
                  <a:close/>
                  <a:moveTo>
                    <a:pt x="492" y="335"/>
                  </a:moveTo>
                  <a:cubicBezTo>
                    <a:pt x="492" y="335"/>
                    <a:pt x="489" y="341"/>
                    <a:pt x="487" y="346"/>
                  </a:cubicBezTo>
                  <a:cubicBezTo>
                    <a:pt x="485" y="345"/>
                    <a:pt x="483" y="344"/>
                    <a:pt x="481" y="344"/>
                  </a:cubicBezTo>
                  <a:cubicBezTo>
                    <a:pt x="483" y="337"/>
                    <a:pt x="490" y="317"/>
                    <a:pt x="492" y="296"/>
                  </a:cubicBezTo>
                  <a:cubicBezTo>
                    <a:pt x="496" y="296"/>
                    <a:pt x="526" y="298"/>
                    <a:pt x="526" y="298"/>
                  </a:cubicBezTo>
                  <a:cubicBezTo>
                    <a:pt x="526" y="297"/>
                    <a:pt x="526" y="297"/>
                    <a:pt x="526" y="297"/>
                  </a:cubicBezTo>
                  <a:cubicBezTo>
                    <a:pt x="527" y="292"/>
                    <a:pt x="528" y="287"/>
                    <a:pt x="528" y="284"/>
                  </a:cubicBezTo>
                  <a:cubicBezTo>
                    <a:pt x="528" y="282"/>
                    <a:pt x="527" y="281"/>
                    <a:pt x="527" y="280"/>
                  </a:cubicBezTo>
                  <a:cubicBezTo>
                    <a:pt x="527" y="278"/>
                    <a:pt x="527" y="278"/>
                    <a:pt x="527" y="278"/>
                  </a:cubicBezTo>
                  <a:cubicBezTo>
                    <a:pt x="527" y="278"/>
                    <a:pt x="519" y="278"/>
                    <a:pt x="516" y="278"/>
                  </a:cubicBezTo>
                  <a:cubicBezTo>
                    <a:pt x="516" y="278"/>
                    <a:pt x="516" y="277"/>
                    <a:pt x="516" y="277"/>
                  </a:cubicBezTo>
                  <a:cubicBezTo>
                    <a:pt x="516" y="274"/>
                    <a:pt x="516" y="272"/>
                    <a:pt x="516" y="269"/>
                  </a:cubicBezTo>
                  <a:cubicBezTo>
                    <a:pt x="520" y="269"/>
                    <a:pt x="527" y="268"/>
                    <a:pt x="527" y="268"/>
                  </a:cubicBezTo>
                  <a:cubicBezTo>
                    <a:pt x="527" y="266"/>
                    <a:pt x="527" y="266"/>
                    <a:pt x="527" y="266"/>
                  </a:cubicBezTo>
                  <a:cubicBezTo>
                    <a:pt x="526" y="262"/>
                    <a:pt x="526" y="255"/>
                    <a:pt x="526" y="252"/>
                  </a:cubicBezTo>
                  <a:cubicBezTo>
                    <a:pt x="528" y="252"/>
                    <a:pt x="530" y="252"/>
                    <a:pt x="532" y="251"/>
                  </a:cubicBezTo>
                  <a:cubicBezTo>
                    <a:pt x="534" y="260"/>
                    <a:pt x="534" y="268"/>
                    <a:pt x="534" y="276"/>
                  </a:cubicBezTo>
                  <a:cubicBezTo>
                    <a:pt x="534" y="292"/>
                    <a:pt x="532" y="306"/>
                    <a:pt x="531" y="310"/>
                  </a:cubicBezTo>
                  <a:cubicBezTo>
                    <a:pt x="524" y="309"/>
                    <a:pt x="501" y="306"/>
                    <a:pt x="500" y="306"/>
                  </a:cubicBezTo>
                  <a:cubicBezTo>
                    <a:pt x="497" y="306"/>
                    <a:pt x="497" y="306"/>
                    <a:pt x="497" y="306"/>
                  </a:cubicBezTo>
                  <a:cubicBezTo>
                    <a:pt x="497" y="308"/>
                    <a:pt x="497" y="308"/>
                    <a:pt x="497" y="308"/>
                  </a:cubicBezTo>
                  <a:cubicBezTo>
                    <a:pt x="497" y="312"/>
                    <a:pt x="494" y="321"/>
                    <a:pt x="494" y="321"/>
                  </a:cubicBezTo>
                  <a:cubicBezTo>
                    <a:pt x="494" y="324"/>
                    <a:pt x="494" y="324"/>
                    <a:pt x="494" y="324"/>
                  </a:cubicBezTo>
                  <a:cubicBezTo>
                    <a:pt x="494" y="324"/>
                    <a:pt x="502" y="325"/>
                    <a:pt x="505" y="325"/>
                  </a:cubicBezTo>
                  <a:cubicBezTo>
                    <a:pt x="504" y="328"/>
                    <a:pt x="504" y="332"/>
                    <a:pt x="503" y="336"/>
                  </a:cubicBezTo>
                  <a:cubicBezTo>
                    <a:pt x="499" y="335"/>
                    <a:pt x="493" y="333"/>
                    <a:pt x="493" y="333"/>
                  </a:cubicBezTo>
                  <a:cubicBezTo>
                    <a:pt x="492" y="335"/>
                    <a:pt x="492" y="335"/>
                    <a:pt x="492" y="335"/>
                  </a:cubicBezTo>
                  <a:close/>
                  <a:moveTo>
                    <a:pt x="13" y="329"/>
                  </a:moveTo>
                  <a:cubicBezTo>
                    <a:pt x="7" y="308"/>
                    <a:pt x="6" y="286"/>
                    <a:pt x="6" y="275"/>
                  </a:cubicBezTo>
                  <a:cubicBezTo>
                    <a:pt x="6" y="273"/>
                    <a:pt x="6" y="272"/>
                    <a:pt x="6" y="271"/>
                  </a:cubicBezTo>
                  <a:cubicBezTo>
                    <a:pt x="14" y="271"/>
                    <a:pt x="37" y="271"/>
                    <a:pt x="38" y="271"/>
                  </a:cubicBezTo>
                  <a:cubicBezTo>
                    <a:pt x="40" y="271"/>
                    <a:pt x="40" y="271"/>
                    <a:pt x="40" y="271"/>
                  </a:cubicBezTo>
                  <a:cubicBezTo>
                    <a:pt x="40" y="268"/>
                    <a:pt x="40" y="268"/>
                    <a:pt x="40" y="268"/>
                  </a:cubicBezTo>
                  <a:cubicBezTo>
                    <a:pt x="40" y="264"/>
                    <a:pt x="41" y="255"/>
                    <a:pt x="41" y="255"/>
                  </a:cubicBezTo>
                  <a:cubicBezTo>
                    <a:pt x="41" y="252"/>
                    <a:pt x="41" y="252"/>
                    <a:pt x="41" y="252"/>
                  </a:cubicBezTo>
                  <a:cubicBezTo>
                    <a:pt x="41" y="252"/>
                    <a:pt x="33" y="252"/>
                    <a:pt x="30" y="252"/>
                  </a:cubicBezTo>
                  <a:cubicBezTo>
                    <a:pt x="30" y="250"/>
                    <a:pt x="30" y="246"/>
                    <a:pt x="30" y="242"/>
                  </a:cubicBezTo>
                  <a:cubicBezTo>
                    <a:pt x="34" y="242"/>
                    <a:pt x="41" y="243"/>
                    <a:pt x="41" y="243"/>
                  </a:cubicBezTo>
                  <a:cubicBezTo>
                    <a:pt x="41" y="241"/>
                    <a:pt x="41" y="241"/>
                    <a:pt x="41" y="241"/>
                  </a:cubicBezTo>
                  <a:cubicBezTo>
                    <a:pt x="41" y="241"/>
                    <a:pt x="43" y="234"/>
                    <a:pt x="44" y="230"/>
                  </a:cubicBezTo>
                  <a:cubicBezTo>
                    <a:pt x="46" y="230"/>
                    <a:pt x="49" y="230"/>
                    <a:pt x="51" y="231"/>
                  </a:cubicBezTo>
                  <a:cubicBezTo>
                    <a:pt x="50" y="236"/>
                    <a:pt x="47" y="253"/>
                    <a:pt x="47" y="270"/>
                  </a:cubicBezTo>
                  <a:cubicBezTo>
                    <a:pt x="47" y="273"/>
                    <a:pt x="47" y="276"/>
                    <a:pt x="47" y="279"/>
                  </a:cubicBezTo>
                  <a:cubicBezTo>
                    <a:pt x="43" y="280"/>
                    <a:pt x="14" y="281"/>
                    <a:pt x="14" y="281"/>
                  </a:cubicBezTo>
                  <a:cubicBezTo>
                    <a:pt x="13" y="283"/>
                    <a:pt x="13" y="283"/>
                    <a:pt x="13" y="283"/>
                  </a:cubicBezTo>
                  <a:cubicBezTo>
                    <a:pt x="13" y="285"/>
                    <a:pt x="13" y="286"/>
                    <a:pt x="13" y="288"/>
                  </a:cubicBezTo>
                  <a:cubicBezTo>
                    <a:pt x="13" y="294"/>
                    <a:pt x="14" y="299"/>
                    <a:pt x="14" y="299"/>
                  </a:cubicBezTo>
                  <a:cubicBezTo>
                    <a:pt x="15" y="301"/>
                    <a:pt x="15" y="301"/>
                    <a:pt x="15" y="301"/>
                  </a:cubicBezTo>
                  <a:cubicBezTo>
                    <a:pt x="15" y="301"/>
                    <a:pt x="23" y="300"/>
                    <a:pt x="26" y="300"/>
                  </a:cubicBezTo>
                  <a:cubicBezTo>
                    <a:pt x="26" y="303"/>
                    <a:pt x="27" y="306"/>
                    <a:pt x="27" y="310"/>
                  </a:cubicBezTo>
                  <a:cubicBezTo>
                    <a:pt x="23" y="310"/>
                    <a:pt x="16" y="311"/>
                    <a:pt x="16" y="311"/>
                  </a:cubicBezTo>
                  <a:cubicBezTo>
                    <a:pt x="17" y="313"/>
                    <a:pt x="17" y="313"/>
                    <a:pt x="17" y="313"/>
                  </a:cubicBezTo>
                  <a:cubicBezTo>
                    <a:pt x="18" y="317"/>
                    <a:pt x="19" y="324"/>
                    <a:pt x="20" y="327"/>
                  </a:cubicBezTo>
                  <a:cubicBezTo>
                    <a:pt x="18" y="328"/>
                    <a:pt x="15" y="328"/>
                    <a:pt x="13" y="329"/>
                  </a:cubicBezTo>
                  <a:cubicBezTo>
                    <a:pt x="13" y="329"/>
                    <a:pt x="13" y="329"/>
                    <a:pt x="13" y="329"/>
                  </a:cubicBezTo>
                  <a:close/>
                  <a:moveTo>
                    <a:pt x="503" y="265"/>
                  </a:moveTo>
                  <a:cubicBezTo>
                    <a:pt x="501" y="265"/>
                    <a:pt x="501" y="265"/>
                    <a:pt x="501" y="265"/>
                  </a:cubicBezTo>
                  <a:cubicBezTo>
                    <a:pt x="501" y="266"/>
                    <a:pt x="501" y="266"/>
                    <a:pt x="501" y="266"/>
                  </a:cubicBezTo>
                  <a:cubicBezTo>
                    <a:pt x="500" y="267"/>
                    <a:pt x="499" y="274"/>
                    <a:pt x="499" y="278"/>
                  </a:cubicBezTo>
                  <a:cubicBezTo>
                    <a:pt x="497" y="278"/>
                    <a:pt x="495" y="278"/>
                    <a:pt x="493" y="278"/>
                  </a:cubicBezTo>
                  <a:cubicBezTo>
                    <a:pt x="493" y="276"/>
                    <a:pt x="493" y="273"/>
                    <a:pt x="493" y="269"/>
                  </a:cubicBezTo>
                  <a:cubicBezTo>
                    <a:pt x="493" y="259"/>
                    <a:pt x="492" y="244"/>
                    <a:pt x="489" y="230"/>
                  </a:cubicBezTo>
                  <a:cubicBezTo>
                    <a:pt x="493" y="229"/>
                    <a:pt x="522" y="222"/>
                    <a:pt x="522" y="222"/>
                  </a:cubicBezTo>
                  <a:cubicBezTo>
                    <a:pt x="522" y="221"/>
                    <a:pt x="522" y="221"/>
                    <a:pt x="522" y="221"/>
                  </a:cubicBezTo>
                  <a:cubicBezTo>
                    <a:pt x="522" y="213"/>
                    <a:pt x="519" y="205"/>
                    <a:pt x="519" y="205"/>
                  </a:cubicBezTo>
                  <a:cubicBezTo>
                    <a:pt x="518" y="203"/>
                    <a:pt x="518" y="203"/>
                    <a:pt x="518" y="203"/>
                  </a:cubicBezTo>
                  <a:cubicBezTo>
                    <a:pt x="518" y="203"/>
                    <a:pt x="510" y="205"/>
                    <a:pt x="507" y="206"/>
                  </a:cubicBezTo>
                  <a:cubicBezTo>
                    <a:pt x="507" y="203"/>
                    <a:pt x="506" y="200"/>
                    <a:pt x="504" y="197"/>
                  </a:cubicBezTo>
                  <a:cubicBezTo>
                    <a:pt x="508" y="195"/>
                    <a:pt x="515" y="193"/>
                    <a:pt x="515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2" y="188"/>
                    <a:pt x="510" y="181"/>
                    <a:pt x="509" y="178"/>
                  </a:cubicBezTo>
                  <a:cubicBezTo>
                    <a:pt x="511" y="177"/>
                    <a:pt x="513" y="176"/>
                    <a:pt x="515" y="176"/>
                  </a:cubicBezTo>
                  <a:cubicBezTo>
                    <a:pt x="526" y="199"/>
                    <a:pt x="530" y="224"/>
                    <a:pt x="531" y="232"/>
                  </a:cubicBezTo>
                  <a:cubicBezTo>
                    <a:pt x="523" y="233"/>
                    <a:pt x="500" y="237"/>
                    <a:pt x="499" y="237"/>
                  </a:cubicBezTo>
                  <a:cubicBezTo>
                    <a:pt x="497" y="237"/>
                    <a:pt x="497" y="237"/>
                    <a:pt x="497" y="237"/>
                  </a:cubicBezTo>
                  <a:cubicBezTo>
                    <a:pt x="497" y="239"/>
                    <a:pt x="497" y="239"/>
                    <a:pt x="497" y="239"/>
                  </a:cubicBezTo>
                  <a:cubicBezTo>
                    <a:pt x="498" y="244"/>
                    <a:pt x="499" y="253"/>
                    <a:pt x="499" y="253"/>
                  </a:cubicBezTo>
                  <a:cubicBezTo>
                    <a:pt x="499" y="255"/>
                    <a:pt x="499" y="255"/>
                    <a:pt x="499" y="255"/>
                  </a:cubicBezTo>
                  <a:cubicBezTo>
                    <a:pt x="499" y="255"/>
                    <a:pt x="507" y="254"/>
                    <a:pt x="510" y="254"/>
                  </a:cubicBezTo>
                  <a:cubicBezTo>
                    <a:pt x="510" y="256"/>
                    <a:pt x="511" y="260"/>
                    <a:pt x="511" y="264"/>
                  </a:cubicBezTo>
                  <a:cubicBezTo>
                    <a:pt x="507" y="265"/>
                    <a:pt x="503" y="265"/>
                    <a:pt x="503" y="265"/>
                  </a:cubicBezTo>
                  <a:cubicBezTo>
                    <a:pt x="503" y="265"/>
                    <a:pt x="503" y="265"/>
                    <a:pt x="503" y="265"/>
                  </a:cubicBezTo>
                  <a:close/>
                  <a:moveTo>
                    <a:pt x="485" y="213"/>
                  </a:moveTo>
                  <a:cubicBezTo>
                    <a:pt x="483" y="206"/>
                    <a:pt x="477" y="185"/>
                    <a:pt x="467" y="167"/>
                  </a:cubicBezTo>
                  <a:cubicBezTo>
                    <a:pt x="470" y="165"/>
                    <a:pt x="496" y="150"/>
                    <a:pt x="496" y="150"/>
                  </a:cubicBezTo>
                  <a:cubicBezTo>
                    <a:pt x="495" y="148"/>
                    <a:pt x="495" y="148"/>
                    <a:pt x="495" y="148"/>
                  </a:cubicBezTo>
                  <a:cubicBezTo>
                    <a:pt x="492" y="141"/>
                    <a:pt x="487" y="134"/>
                    <a:pt x="487" y="134"/>
                  </a:cubicBezTo>
                  <a:cubicBezTo>
                    <a:pt x="486" y="132"/>
                    <a:pt x="486" y="132"/>
                    <a:pt x="486" y="132"/>
                  </a:cubicBezTo>
                  <a:cubicBezTo>
                    <a:pt x="486" y="132"/>
                    <a:pt x="479" y="137"/>
                    <a:pt x="476" y="138"/>
                  </a:cubicBezTo>
                  <a:cubicBezTo>
                    <a:pt x="475" y="136"/>
                    <a:pt x="473" y="133"/>
                    <a:pt x="471" y="131"/>
                  </a:cubicBezTo>
                  <a:cubicBezTo>
                    <a:pt x="474" y="128"/>
                    <a:pt x="480" y="124"/>
                    <a:pt x="480" y="124"/>
                  </a:cubicBezTo>
                  <a:cubicBezTo>
                    <a:pt x="478" y="122"/>
                    <a:pt x="478" y="122"/>
                    <a:pt x="478" y="122"/>
                  </a:cubicBezTo>
                  <a:cubicBezTo>
                    <a:pt x="476" y="120"/>
                    <a:pt x="472" y="114"/>
                    <a:pt x="470" y="112"/>
                  </a:cubicBezTo>
                  <a:cubicBezTo>
                    <a:pt x="471" y="110"/>
                    <a:pt x="473" y="109"/>
                    <a:pt x="475" y="107"/>
                  </a:cubicBezTo>
                  <a:cubicBezTo>
                    <a:pt x="493" y="126"/>
                    <a:pt x="504" y="150"/>
                    <a:pt x="508" y="156"/>
                  </a:cubicBezTo>
                  <a:cubicBezTo>
                    <a:pt x="500" y="160"/>
                    <a:pt x="480" y="171"/>
                    <a:pt x="479" y="171"/>
                  </a:cubicBezTo>
                  <a:cubicBezTo>
                    <a:pt x="477" y="172"/>
                    <a:pt x="477" y="172"/>
                    <a:pt x="477" y="172"/>
                  </a:cubicBezTo>
                  <a:cubicBezTo>
                    <a:pt x="478" y="174"/>
                    <a:pt x="478" y="174"/>
                    <a:pt x="478" y="174"/>
                  </a:cubicBezTo>
                  <a:cubicBezTo>
                    <a:pt x="480" y="178"/>
                    <a:pt x="483" y="187"/>
                    <a:pt x="483" y="187"/>
                  </a:cubicBezTo>
                  <a:cubicBezTo>
                    <a:pt x="484" y="189"/>
                    <a:pt x="484" y="189"/>
                    <a:pt x="484" y="189"/>
                  </a:cubicBezTo>
                  <a:cubicBezTo>
                    <a:pt x="484" y="189"/>
                    <a:pt x="492" y="185"/>
                    <a:pt x="494" y="184"/>
                  </a:cubicBezTo>
                  <a:cubicBezTo>
                    <a:pt x="495" y="186"/>
                    <a:pt x="497" y="190"/>
                    <a:pt x="499" y="194"/>
                  </a:cubicBezTo>
                  <a:cubicBezTo>
                    <a:pt x="495" y="195"/>
                    <a:pt x="489" y="197"/>
                    <a:pt x="489" y="197"/>
                  </a:cubicBezTo>
                  <a:cubicBezTo>
                    <a:pt x="489" y="199"/>
                    <a:pt x="489" y="199"/>
                    <a:pt x="489" y="199"/>
                  </a:cubicBezTo>
                  <a:cubicBezTo>
                    <a:pt x="489" y="199"/>
                    <a:pt x="490" y="206"/>
                    <a:pt x="491" y="211"/>
                  </a:cubicBezTo>
                  <a:cubicBezTo>
                    <a:pt x="489" y="211"/>
                    <a:pt x="487" y="212"/>
                    <a:pt x="485" y="213"/>
                  </a:cubicBezTo>
                  <a:cubicBezTo>
                    <a:pt x="485" y="213"/>
                    <a:pt x="485" y="213"/>
                    <a:pt x="485" y="213"/>
                  </a:cubicBezTo>
                  <a:close/>
                  <a:moveTo>
                    <a:pt x="458" y="152"/>
                  </a:moveTo>
                  <a:cubicBezTo>
                    <a:pt x="454" y="146"/>
                    <a:pt x="442" y="128"/>
                    <a:pt x="427" y="113"/>
                  </a:cubicBezTo>
                  <a:cubicBezTo>
                    <a:pt x="429" y="111"/>
                    <a:pt x="450" y="89"/>
                    <a:pt x="450" y="89"/>
                  </a:cubicBezTo>
                  <a:cubicBezTo>
                    <a:pt x="449" y="87"/>
                    <a:pt x="449" y="87"/>
                    <a:pt x="449" y="87"/>
                  </a:cubicBezTo>
                  <a:cubicBezTo>
                    <a:pt x="444" y="81"/>
                    <a:pt x="438" y="76"/>
                    <a:pt x="437" y="76"/>
                  </a:cubicBezTo>
                  <a:cubicBezTo>
                    <a:pt x="436" y="75"/>
                    <a:pt x="436" y="75"/>
                    <a:pt x="436" y="75"/>
                  </a:cubicBezTo>
                  <a:cubicBezTo>
                    <a:pt x="436" y="75"/>
                    <a:pt x="430" y="81"/>
                    <a:pt x="428" y="83"/>
                  </a:cubicBezTo>
                  <a:cubicBezTo>
                    <a:pt x="426" y="81"/>
                    <a:pt x="424" y="79"/>
                    <a:pt x="421" y="77"/>
                  </a:cubicBezTo>
                  <a:cubicBezTo>
                    <a:pt x="424" y="74"/>
                    <a:pt x="428" y="69"/>
                    <a:pt x="428" y="69"/>
                  </a:cubicBezTo>
                  <a:cubicBezTo>
                    <a:pt x="426" y="67"/>
                    <a:pt x="426" y="67"/>
                    <a:pt x="426" y="67"/>
                  </a:cubicBezTo>
                  <a:cubicBezTo>
                    <a:pt x="423" y="65"/>
                    <a:pt x="417" y="61"/>
                    <a:pt x="415" y="59"/>
                  </a:cubicBezTo>
                  <a:cubicBezTo>
                    <a:pt x="416" y="57"/>
                    <a:pt x="417" y="55"/>
                    <a:pt x="419" y="54"/>
                  </a:cubicBezTo>
                  <a:cubicBezTo>
                    <a:pt x="441" y="67"/>
                    <a:pt x="458" y="86"/>
                    <a:pt x="462" y="92"/>
                  </a:cubicBezTo>
                  <a:cubicBezTo>
                    <a:pt x="457" y="97"/>
                    <a:pt x="440" y="113"/>
                    <a:pt x="439" y="114"/>
                  </a:cubicBezTo>
                  <a:cubicBezTo>
                    <a:pt x="438" y="116"/>
                    <a:pt x="438" y="116"/>
                    <a:pt x="438" y="116"/>
                  </a:cubicBezTo>
                  <a:cubicBezTo>
                    <a:pt x="439" y="117"/>
                    <a:pt x="439" y="117"/>
                    <a:pt x="439" y="117"/>
                  </a:cubicBezTo>
                  <a:cubicBezTo>
                    <a:pt x="442" y="120"/>
                    <a:pt x="448" y="128"/>
                    <a:pt x="448" y="128"/>
                  </a:cubicBezTo>
                  <a:cubicBezTo>
                    <a:pt x="449" y="130"/>
                    <a:pt x="449" y="130"/>
                    <a:pt x="449" y="130"/>
                  </a:cubicBezTo>
                  <a:cubicBezTo>
                    <a:pt x="449" y="130"/>
                    <a:pt x="456" y="124"/>
                    <a:pt x="458" y="122"/>
                  </a:cubicBezTo>
                  <a:cubicBezTo>
                    <a:pt x="459" y="123"/>
                    <a:pt x="462" y="127"/>
                    <a:pt x="465" y="130"/>
                  </a:cubicBezTo>
                  <a:cubicBezTo>
                    <a:pt x="461" y="132"/>
                    <a:pt x="456" y="136"/>
                    <a:pt x="456" y="136"/>
                  </a:cubicBezTo>
                  <a:cubicBezTo>
                    <a:pt x="457" y="138"/>
                    <a:pt x="457" y="138"/>
                    <a:pt x="457" y="138"/>
                  </a:cubicBezTo>
                  <a:cubicBezTo>
                    <a:pt x="457" y="138"/>
                    <a:pt x="460" y="144"/>
                    <a:pt x="463" y="148"/>
                  </a:cubicBezTo>
                  <a:cubicBezTo>
                    <a:pt x="461" y="149"/>
                    <a:pt x="459" y="150"/>
                    <a:pt x="458" y="152"/>
                  </a:cubicBezTo>
                  <a:cubicBezTo>
                    <a:pt x="458" y="152"/>
                    <a:pt x="458" y="152"/>
                    <a:pt x="458" y="152"/>
                  </a:cubicBezTo>
                  <a:close/>
                  <a:moveTo>
                    <a:pt x="414" y="101"/>
                  </a:moveTo>
                  <a:cubicBezTo>
                    <a:pt x="408" y="96"/>
                    <a:pt x="392" y="83"/>
                    <a:pt x="374" y="73"/>
                  </a:cubicBezTo>
                  <a:cubicBezTo>
                    <a:pt x="375" y="70"/>
                    <a:pt x="389" y="43"/>
                    <a:pt x="389" y="43"/>
                  </a:cubicBezTo>
                  <a:cubicBezTo>
                    <a:pt x="388" y="42"/>
                    <a:pt x="388" y="42"/>
                    <a:pt x="388" y="42"/>
                  </a:cubicBezTo>
                  <a:cubicBezTo>
                    <a:pt x="381" y="38"/>
                    <a:pt x="373" y="35"/>
                    <a:pt x="373" y="35"/>
                  </a:cubicBezTo>
                  <a:cubicBezTo>
                    <a:pt x="371" y="34"/>
                    <a:pt x="371" y="34"/>
                    <a:pt x="371" y="34"/>
                  </a:cubicBezTo>
                  <a:cubicBezTo>
                    <a:pt x="371" y="34"/>
                    <a:pt x="368" y="42"/>
                    <a:pt x="366" y="44"/>
                  </a:cubicBezTo>
                  <a:cubicBezTo>
                    <a:pt x="364" y="43"/>
                    <a:pt x="361" y="42"/>
                    <a:pt x="358" y="41"/>
                  </a:cubicBezTo>
                  <a:cubicBezTo>
                    <a:pt x="359" y="37"/>
                    <a:pt x="362" y="31"/>
                    <a:pt x="362" y="31"/>
                  </a:cubicBezTo>
                  <a:cubicBezTo>
                    <a:pt x="360" y="30"/>
                    <a:pt x="360" y="30"/>
                    <a:pt x="360" y="30"/>
                  </a:cubicBezTo>
                  <a:cubicBezTo>
                    <a:pt x="356" y="29"/>
                    <a:pt x="350" y="27"/>
                    <a:pt x="346" y="25"/>
                  </a:cubicBezTo>
                  <a:cubicBezTo>
                    <a:pt x="347" y="23"/>
                    <a:pt x="348" y="21"/>
                    <a:pt x="349" y="19"/>
                  </a:cubicBezTo>
                  <a:cubicBezTo>
                    <a:pt x="374" y="25"/>
                    <a:pt x="396" y="38"/>
                    <a:pt x="402" y="42"/>
                  </a:cubicBezTo>
                  <a:cubicBezTo>
                    <a:pt x="398" y="49"/>
                    <a:pt x="387" y="69"/>
                    <a:pt x="386" y="70"/>
                  </a:cubicBezTo>
                  <a:cubicBezTo>
                    <a:pt x="385" y="71"/>
                    <a:pt x="385" y="71"/>
                    <a:pt x="385" y="71"/>
                  </a:cubicBezTo>
                  <a:cubicBezTo>
                    <a:pt x="387" y="72"/>
                    <a:pt x="387" y="72"/>
                    <a:pt x="387" y="72"/>
                  </a:cubicBezTo>
                  <a:cubicBezTo>
                    <a:pt x="390" y="75"/>
                    <a:pt x="398" y="80"/>
                    <a:pt x="398" y="80"/>
                  </a:cubicBezTo>
                  <a:cubicBezTo>
                    <a:pt x="400" y="82"/>
                    <a:pt x="400" y="82"/>
                    <a:pt x="400" y="82"/>
                  </a:cubicBezTo>
                  <a:cubicBezTo>
                    <a:pt x="400" y="82"/>
                    <a:pt x="404" y="74"/>
                    <a:pt x="406" y="72"/>
                  </a:cubicBezTo>
                  <a:cubicBezTo>
                    <a:pt x="408" y="73"/>
                    <a:pt x="411" y="76"/>
                    <a:pt x="415" y="78"/>
                  </a:cubicBezTo>
                  <a:cubicBezTo>
                    <a:pt x="412" y="81"/>
                    <a:pt x="408" y="86"/>
                    <a:pt x="408" y="86"/>
                  </a:cubicBezTo>
                  <a:cubicBezTo>
                    <a:pt x="409" y="88"/>
                    <a:pt x="409" y="88"/>
                    <a:pt x="409" y="88"/>
                  </a:cubicBezTo>
                  <a:cubicBezTo>
                    <a:pt x="410" y="88"/>
                    <a:pt x="414" y="93"/>
                    <a:pt x="418" y="96"/>
                  </a:cubicBezTo>
                  <a:cubicBezTo>
                    <a:pt x="416" y="98"/>
                    <a:pt x="415" y="99"/>
                    <a:pt x="414" y="101"/>
                  </a:cubicBezTo>
                  <a:cubicBezTo>
                    <a:pt x="414" y="101"/>
                    <a:pt x="414" y="101"/>
                    <a:pt x="414" y="101"/>
                  </a:cubicBezTo>
                  <a:close/>
                  <a:moveTo>
                    <a:pt x="358" y="66"/>
                  </a:moveTo>
                  <a:cubicBezTo>
                    <a:pt x="351" y="63"/>
                    <a:pt x="332" y="54"/>
                    <a:pt x="311" y="51"/>
                  </a:cubicBezTo>
                  <a:cubicBezTo>
                    <a:pt x="312" y="47"/>
                    <a:pt x="318" y="18"/>
                    <a:pt x="318" y="18"/>
                  </a:cubicBezTo>
                  <a:cubicBezTo>
                    <a:pt x="316" y="17"/>
                    <a:pt x="316" y="17"/>
                    <a:pt x="316" y="17"/>
                  </a:cubicBezTo>
                  <a:cubicBezTo>
                    <a:pt x="308" y="15"/>
                    <a:pt x="300" y="14"/>
                    <a:pt x="300" y="14"/>
                  </a:cubicBezTo>
                  <a:cubicBezTo>
                    <a:pt x="298" y="14"/>
                    <a:pt x="298" y="14"/>
                    <a:pt x="298" y="14"/>
                  </a:cubicBezTo>
                  <a:cubicBezTo>
                    <a:pt x="298" y="14"/>
                    <a:pt x="297" y="23"/>
                    <a:pt x="296" y="25"/>
                  </a:cubicBezTo>
                  <a:cubicBezTo>
                    <a:pt x="294" y="25"/>
                    <a:pt x="290" y="25"/>
                    <a:pt x="287" y="25"/>
                  </a:cubicBezTo>
                  <a:cubicBezTo>
                    <a:pt x="287" y="20"/>
                    <a:pt x="288" y="14"/>
                    <a:pt x="288" y="14"/>
                  </a:cubicBezTo>
                  <a:cubicBezTo>
                    <a:pt x="285" y="14"/>
                    <a:pt x="285" y="14"/>
                    <a:pt x="285" y="14"/>
                  </a:cubicBezTo>
                  <a:cubicBezTo>
                    <a:pt x="282" y="14"/>
                    <a:pt x="275" y="13"/>
                    <a:pt x="271" y="13"/>
                  </a:cubicBezTo>
                  <a:cubicBezTo>
                    <a:pt x="271" y="11"/>
                    <a:pt x="272" y="8"/>
                    <a:pt x="272" y="6"/>
                  </a:cubicBezTo>
                  <a:cubicBezTo>
                    <a:pt x="297" y="5"/>
                    <a:pt x="323" y="11"/>
                    <a:pt x="330" y="13"/>
                  </a:cubicBezTo>
                  <a:cubicBezTo>
                    <a:pt x="328" y="21"/>
                    <a:pt x="322" y="43"/>
                    <a:pt x="322" y="44"/>
                  </a:cubicBezTo>
                  <a:cubicBezTo>
                    <a:pt x="322" y="46"/>
                    <a:pt x="322" y="46"/>
                    <a:pt x="322" y="46"/>
                  </a:cubicBezTo>
                  <a:cubicBezTo>
                    <a:pt x="324" y="46"/>
                    <a:pt x="324" y="46"/>
                    <a:pt x="324" y="46"/>
                  </a:cubicBezTo>
                  <a:cubicBezTo>
                    <a:pt x="328" y="47"/>
                    <a:pt x="337" y="50"/>
                    <a:pt x="337" y="50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39" y="51"/>
                    <a:pt x="341" y="43"/>
                    <a:pt x="342" y="40"/>
                  </a:cubicBezTo>
                  <a:cubicBezTo>
                    <a:pt x="344" y="41"/>
                    <a:pt x="348" y="42"/>
                    <a:pt x="352" y="43"/>
                  </a:cubicBezTo>
                  <a:cubicBezTo>
                    <a:pt x="351" y="47"/>
                    <a:pt x="348" y="53"/>
                    <a:pt x="348" y="53"/>
                  </a:cubicBezTo>
                  <a:cubicBezTo>
                    <a:pt x="350" y="54"/>
                    <a:pt x="350" y="54"/>
                    <a:pt x="350" y="54"/>
                  </a:cubicBezTo>
                  <a:cubicBezTo>
                    <a:pt x="350" y="54"/>
                    <a:pt x="356" y="58"/>
                    <a:pt x="360" y="60"/>
                  </a:cubicBezTo>
                  <a:cubicBezTo>
                    <a:pt x="359" y="62"/>
                    <a:pt x="358" y="64"/>
                    <a:pt x="358" y="66"/>
                  </a:cubicBezTo>
                  <a:cubicBezTo>
                    <a:pt x="358" y="66"/>
                    <a:pt x="358" y="66"/>
                    <a:pt x="358" y="66"/>
                  </a:cubicBezTo>
                  <a:close/>
                  <a:moveTo>
                    <a:pt x="294" y="48"/>
                  </a:moveTo>
                  <a:cubicBezTo>
                    <a:pt x="287" y="48"/>
                    <a:pt x="266" y="45"/>
                    <a:pt x="245" y="48"/>
                  </a:cubicBezTo>
                  <a:cubicBezTo>
                    <a:pt x="245" y="44"/>
                    <a:pt x="240" y="14"/>
                    <a:pt x="240" y="14"/>
                  </a:cubicBezTo>
                  <a:cubicBezTo>
                    <a:pt x="239" y="14"/>
                    <a:pt x="239" y="14"/>
                    <a:pt x="239" y="14"/>
                  </a:cubicBezTo>
                  <a:cubicBezTo>
                    <a:pt x="231" y="14"/>
                    <a:pt x="223" y="16"/>
                    <a:pt x="222" y="17"/>
                  </a:cubicBezTo>
                  <a:cubicBezTo>
                    <a:pt x="221" y="17"/>
                    <a:pt x="221" y="17"/>
                    <a:pt x="221" y="17"/>
                  </a:cubicBezTo>
                  <a:cubicBezTo>
                    <a:pt x="221" y="17"/>
                    <a:pt x="222" y="25"/>
                    <a:pt x="222" y="28"/>
                  </a:cubicBezTo>
                  <a:cubicBezTo>
                    <a:pt x="220" y="29"/>
                    <a:pt x="217" y="29"/>
                    <a:pt x="213" y="30"/>
                  </a:cubicBezTo>
                  <a:cubicBezTo>
                    <a:pt x="212" y="26"/>
                    <a:pt x="211" y="19"/>
                    <a:pt x="211" y="19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5" y="22"/>
                    <a:pt x="198" y="23"/>
                    <a:pt x="195" y="24"/>
                  </a:cubicBezTo>
                  <a:cubicBezTo>
                    <a:pt x="194" y="22"/>
                    <a:pt x="194" y="20"/>
                    <a:pt x="193" y="18"/>
                  </a:cubicBezTo>
                  <a:cubicBezTo>
                    <a:pt x="217" y="9"/>
                    <a:pt x="244" y="7"/>
                    <a:pt x="251" y="6"/>
                  </a:cubicBezTo>
                  <a:cubicBezTo>
                    <a:pt x="252" y="14"/>
                    <a:pt x="254" y="37"/>
                    <a:pt x="254" y="38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6" y="40"/>
                    <a:pt x="256" y="40"/>
                    <a:pt x="256" y="40"/>
                  </a:cubicBezTo>
                  <a:cubicBezTo>
                    <a:pt x="260" y="40"/>
                    <a:pt x="270" y="40"/>
                    <a:pt x="270" y="40"/>
                  </a:cubicBezTo>
                  <a:cubicBezTo>
                    <a:pt x="272" y="40"/>
                    <a:pt x="272" y="40"/>
                    <a:pt x="272" y="40"/>
                  </a:cubicBezTo>
                  <a:cubicBezTo>
                    <a:pt x="272" y="40"/>
                    <a:pt x="271" y="32"/>
                    <a:pt x="271" y="29"/>
                  </a:cubicBezTo>
                  <a:cubicBezTo>
                    <a:pt x="274" y="29"/>
                    <a:pt x="278" y="29"/>
                    <a:pt x="282" y="29"/>
                  </a:cubicBezTo>
                  <a:cubicBezTo>
                    <a:pt x="282" y="33"/>
                    <a:pt x="281" y="39"/>
                    <a:pt x="281" y="39"/>
                  </a:cubicBezTo>
                  <a:cubicBezTo>
                    <a:pt x="283" y="40"/>
                    <a:pt x="283" y="40"/>
                    <a:pt x="283" y="40"/>
                  </a:cubicBezTo>
                  <a:cubicBezTo>
                    <a:pt x="283" y="40"/>
                    <a:pt x="290" y="41"/>
                    <a:pt x="295" y="42"/>
                  </a:cubicBezTo>
                  <a:cubicBezTo>
                    <a:pt x="295" y="44"/>
                    <a:pt x="294" y="46"/>
                    <a:pt x="294" y="48"/>
                  </a:cubicBezTo>
                  <a:cubicBezTo>
                    <a:pt x="294" y="48"/>
                    <a:pt x="294" y="48"/>
                    <a:pt x="294" y="48"/>
                  </a:cubicBezTo>
                  <a:close/>
                  <a:moveTo>
                    <a:pt x="180" y="65"/>
                  </a:moveTo>
                  <a:cubicBezTo>
                    <a:pt x="179" y="62"/>
                    <a:pt x="166" y="35"/>
                    <a:pt x="166" y="35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56" y="38"/>
                    <a:pt x="150" y="42"/>
                    <a:pt x="149" y="43"/>
                  </a:cubicBezTo>
                  <a:cubicBezTo>
                    <a:pt x="148" y="44"/>
                    <a:pt x="148" y="44"/>
                    <a:pt x="148" y="44"/>
                  </a:cubicBezTo>
                  <a:cubicBezTo>
                    <a:pt x="148" y="44"/>
                    <a:pt x="151" y="51"/>
                    <a:pt x="153" y="54"/>
                  </a:cubicBezTo>
                  <a:cubicBezTo>
                    <a:pt x="150" y="55"/>
                    <a:pt x="148" y="57"/>
                    <a:pt x="145" y="59"/>
                  </a:cubicBezTo>
                  <a:cubicBezTo>
                    <a:pt x="143" y="55"/>
                    <a:pt x="139" y="49"/>
                    <a:pt x="139" y="49"/>
                  </a:cubicBezTo>
                  <a:cubicBezTo>
                    <a:pt x="137" y="50"/>
                    <a:pt x="137" y="50"/>
                    <a:pt x="137" y="50"/>
                  </a:cubicBezTo>
                  <a:cubicBezTo>
                    <a:pt x="134" y="53"/>
                    <a:pt x="128" y="56"/>
                    <a:pt x="125" y="58"/>
                  </a:cubicBezTo>
                  <a:cubicBezTo>
                    <a:pt x="124" y="56"/>
                    <a:pt x="123" y="54"/>
                    <a:pt x="122" y="52"/>
                  </a:cubicBezTo>
                  <a:cubicBezTo>
                    <a:pt x="142" y="36"/>
                    <a:pt x="167" y="27"/>
                    <a:pt x="174" y="24"/>
                  </a:cubicBezTo>
                  <a:cubicBezTo>
                    <a:pt x="176" y="31"/>
                    <a:pt x="185" y="52"/>
                    <a:pt x="186" y="53"/>
                  </a:cubicBezTo>
                  <a:cubicBezTo>
                    <a:pt x="187" y="55"/>
                    <a:pt x="187" y="55"/>
                    <a:pt x="187" y="55"/>
                  </a:cubicBezTo>
                  <a:cubicBezTo>
                    <a:pt x="188" y="54"/>
                    <a:pt x="188" y="54"/>
                    <a:pt x="188" y="54"/>
                  </a:cubicBezTo>
                  <a:cubicBezTo>
                    <a:pt x="192" y="53"/>
                    <a:pt x="201" y="50"/>
                    <a:pt x="201" y="50"/>
                  </a:cubicBezTo>
                  <a:cubicBezTo>
                    <a:pt x="204" y="50"/>
                    <a:pt x="204" y="50"/>
                    <a:pt x="204" y="50"/>
                  </a:cubicBezTo>
                  <a:cubicBezTo>
                    <a:pt x="204" y="50"/>
                    <a:pt x="201" y="42"/>
                    <a:pt x="200" y="39"/>
                  </a:cubicBezTo>
                  <a:cubicBezTo>
                    <a:pt x="202" y="38"/>
                    <a:pt x="206" y="37"/>
                    <a:pt x="210" y="36"/>
                  </a:cubicBezTo>
                  <a:cubicBezTo>
                    <a:pt x="211" y="40"/>
                    <a:pt x="212" y="46"/>
                    <a:pt x="212" y="46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5" y="46"/>
                    <a:pt x="221" y="45"/>
                    <a:pt x="226" y="44"/>
                  </a:cubicBezTo>
                  <a:cubicBezTo>
                    <a:pt x="227" y="46"/>
                    <a:pt x="227" y="49"/>
                    <a:pt x="227" y="51"/>
                  </a:cubicBezTo>
                  <a:cubicBezTo>
                    <a:pt x="221" y="52"/>
                    <a:pt x="199" y="57"/>
                    <a:pt x="180" y="65"/>
                  </a:cubicBezTo>
                  <a:cubicBezTo>
                    <a:pt x="180" y="65"/>
                    <a:pt x="180" y="65"/>
                    <a:pt x="180" y="65"/>
                  </a:cubicBezTo>
                  <a:close/>
                  <a:moveTo>
                    <a:pt x="79" y="99"/>
                  </a:moveTo>
                  <a:cubicBezTo>
                    <a:pt x="77" y="103"/>
                    <a:pt x="72" y="108"/>
                    <a:pt x="70" y="110"/>
                  </a:cubicBezTo>
                  <a:cubicBezTo>
                    <a:pt x="68" y="109"/>
                    <a:pt x="66" y="107"/>
                    <a:pt x="65" y="106"/>
                  </a:cubicBezTo>
                  <a:cubicBezTo>
                    <a:pt x="80" y="85"/>
                    <a:pt x="100" y="69"/>
                    <a:pt x="106" y="64"/>
                  </a:cubicBezTo>
                  <a:cubicBezTo>
                    <a:pt x="110" y="70"/>
                    <a:pt x="125" y="88"/>
                    <a:pt x="125" y="88"/>
                  </a:cubicBezTo>
                  <a:cubicBezTo>
                    <a:pt x="127" y="90"/>
                    <a:pt x="127" y="90"/>
                    <a:pt x="127" y="90"/>
                  </a:cubicBezTo>
                  <a:cubicBezTo>
                    <a:pt x="128" y="89"/>
                    <a:pt x="128" y="89"/>
                    <a:pt x="128" y="89"/>
                  </a:cubicBezTo>
                  <a:cubicBezTo>
                    <a:pt x="131" y="86"/>
                    <a:pt x="139" y="81"/>
                    <a:pt x="139" y="81"/>
                  </a:cubicBezTo>
                  <a:cubicBezTo>
                    <a:pt x="141" y="80"/>
                    <a:pt x="141" y="80"/>
                    <a:pt x="141" y="80"/>
                  </a:cubicBezTo>
                  <a:cubicBezTo>
                    <a:pt x="141" y="80"/>
                    <a:pt x="136" y="73"/>
                    <a:pt x="134" y="71"/>
                  </a:cubicBezTo>
                  <a:cubicBezTo>
                    <a:pt x="136" y="70"/>
                    <a:pt x="140" y="67"/>
                    <a:pt x="143" y="65"/>
                  </a:cubicBezTo>
                  <a:cubicBezTo>
                    <a:pt x="145" y="68"/>
                    <a:pt x="149" y="74"/>
                    <a:pt x="149" y="74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51" y="73"/>
                    <a:pt x="157" y="70"/>
                    <a:pt x="161" y="68"/>
                  </a:cubicBezTo>
                  <a:cubicBezTo>
                    <a:pt x="162" y="70"/>
                    <a:pt x="163" y="72"/>
                    <a:pt x="164" y="74"/>
                  </a:cubicBezTo>
                  <a:cubicBezTo>
                    <a:pt x="158" y="77"/>
                    <a:pt x="139" y="88"/>
                    <a:pt x="124" y="101"/>
                  </a:cubicBezTo>
                  <a:cubicBezTo>
                    <a:pt x="122" y="99"/>
                    <a:pt x="102" y="77"/>
                    <a:pt x="102" y="77"/>
                  </a:cubicBezTo>
                  <a:cubicBezTo>
                    <a:pt x="100" y="78"/>
                    <a:pt x="100" y="78"/>
                    <a:pt x="100" y="78"/>
                  </a:cubicBezTo>
                  <a:cubicBezTo>
                    <a:pt x="94" y="82"/>
                    <a:pt x="89" y="88"/>
                    <a:pt x="88" y="89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87" y="90"/>
                    <a:pt x="93" y="96"/>
                    <a:pt x="95" y="98"/>
                  </a:cubicBezTo>
                  <a:cubicBezTo>
                    <a:pt x="93" y="100"/>
                    <a:pt x="91" y="102"/>
                    <a:pt x="88" y="105"/>
                  </a:cubicBezTo>
                  <a:cubicBezTo>
                    <a:pt x="85" y="102"/>
                    <a:pt x="80" y="98"/>
                    <a:pt x="80" y="98"/>
                  </a:cubicBezTo>
                  <a:cubicBezTo>
                    <a:pt x="79" y="99"/>
                    <a:pt x="79" y="99"/>
                    <a:pt x="79" y="99"/>
                  </a:cubicBezTo>
                  <a:close/>
                  <a:moveTo>
                    <a:pt x="36" y="163"/>
                  </a:moveTo>
                  <a:cubicBezTo>
                    <a:pt x="35" y="166"/>
                    <a:pt x="32" y="173"/>
                    <a:pt x="31" y="176"/>
                  </a:cubicBezTo>
                  <a:cubicBezTo>
                    <a:pt x="29" y="175"/>
                    <a:pt x="26" y="174"/>
                    <a:pt x="25" y="173"/>
                  </a:cubicBezTo>
                  <a:cubicBezTo>
                    <a:pt x="33" y="149"/>
                    <a:pt x="48" y="127"/>
                    <a:pt x="52" y="122"/>
                  </a:cubicBezTo>
                  <a:cubicBezTo>
                    <a:pt x="59" y="126"/>
                    <a:pt x="78" y="139"/>
                    <a:pt x="78" y="139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4" y="135"/>
                    <a:pt x="90" y="128"/>
                    <a:pt x="90" y="128"/>
                  </a:cubicBezTo>
                  <a:cubicBezTo>
                    <a:pt x="92" y="126"/>
                    <a:pt x="92" y="126"/>
                    <a:pt x="92" y="126"/>
                  </a:cubicBezTo>
                  <a:cubicBezTo>
                    <a:pt x="92" y="126"/>
                    <a:pt x="85" y="122"/>
                    <a:pt x="82" y="120"/>
                  </a:cubicBezTo>
                  <a:cubicBezTo>
                    <a:pt x="84" y="118"/>
                    <a:pt x="86" y="115"/>
                    <a:pt x="89" y="111"/>
                  </a:cubicBezTo>
                  <a:cubicBezTo>
                    <a:pt x="92" y="114"/>
                    <a:pt x="97" y="118"/>
                    <a:pt x="97" y="118"/>
                  </a:cubicBezTo>
                  <a:cubicBezTo>
                    <a:pt x="98" y="117"/>
                    <a:pt x="98" y="117"/>
                    <a:pt x="98" y="117"/>
                  </a:cubicBezTo>
                  <a:cubicBezTo>
                    <a:pt x="98" y="117"/>
                    <a:pt x="104" y="113"/>
                    <a:pt x="107" y="110"/>
                  </a:cubicBezTo>
                  <a:cubicBezTo>
                    <a:pt x="109" y="111"/>
                    <a:pt x="110" y="113"/>
                    <a:pt x="112" y="114"/>
                  </a:cubicBezTo>
                  <a:cubicBezTo>
                    <a:pt x="107" y="119"/>
                    <a:pt x="92" y="134"/>
                    <a:pt x="81" y="152"/>
                  </a:cubicBezTo>
                  <a:cubicBezTo>
                    <a:pt x="78" y="150"/>
                    <a:pt x="52" y="135"/>
                    <a:pt x="52" y="135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46" y="142"/>
                    <a:pt x="43" y="150"/>
                    <a:pt x="42" y="150"/>
                  </a:cubicBezTo>
                  <a:cubicBezTo>
                    <a:pt x="42" y="152"/>
                    <a:pt x="42" y="152"/>
                    <a:pt x="42" y="152"/>
                  </a:cubicBezTo>
                  <a:cubicBezTo>
                    <a:pt x="42" y="152"/>
                    <a:pt x="49" y="156"/>
                    <a:pt x="51" y="157"/>
                  </a:cubicBezTo>
                  <a:cubicBezTo>
                    <a:pt x="50" y="160"/>
                    <a:pt x="49" y="162"/>
                    <a:pt x="47" y="166"/>
                  </a:cubicBezTo>
                  <a:cubicBezTo>
                    <a:pt x="44" y="164"/>
                    <a:pt x="37" y="161"/>
                    <a:pt x="37" y="161"/>
                  </a:cubicBezTo>
                  <a:cubicBezTo>
                    <a:pt x="36" y="163"/>
                    <a:pt x="36" y="163"/>
                    <a:pt x="36" y="163"/>
                  </a:cubicBezTo>
                  <a:close/>
                  <a:moveTo>
                    <a:pt x="15" y="237"/>
                  </a:moveTo>
                  <a:cubicBezTo>
                    <a:pt x="15" y="241"/>
                    <a:pt x="15" y="248"/>
                    <a:pt x="14" y="251"/>
                  </a:cubicBezTo>
                  <a:cubicBezTo>
                    <a:pt x="12" y="251"/>
                    <a:pt x="9" y="251"/>
                    <a:pt x="7" y="251"/>
                  </a:cubicBezTo>
                  <a:cubicBezTo>
                    <a:pt x="8" y="225"/>
                    <a:pt x="15" y="200"/>
                    <a:pt x="17" y="192"/>
                  </a:cubicBezTo>
                  <a:cubicBezTo>
                    <a:pt x="25" y="195"/>
                    <a:pt x="46" y="201"/>
                    <a:pt x="47" y="201"/>
                  </a:cubicBezTo>
                  <a:cubicBezTo>
                    <a:pt x="49" y="202"/>
                    <a:pt x="49" y="202"/>
                    <a:pt x="49" y="202"/>
                  </a:cubicBezTo>
                  <a:cubicBezTo>
                    <a:pt x="50" y="200"/>
                    <a:pt x="50" y="200"/>
                    <a:pt x="50" y="200"/>
                  </a:cubicBezTo>
                  <a:cubicBezTo>
                    <a:pt x="51" y="196"/>
                    <a:pt x="55" y="187"/>
                    <a:pt x="55" y="187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5"/>
                    <a:pt x="48" y="183"/>
                    <a:pt x="45" y="182"/>
                  </a:cubicBezTo>
                  <a:cubicBezTo>
                    <a:pt x="46" y="179"/>
                    <a:pt x="48" y="176"/>
                    <a:pt x="49" y="172"/>
                  </a:cubicBezTo>
                  <a:cubicBezTo>
                    <a:pt x="53" y="173"/>
                    <a:pt x="59" y="176"/>
                    <a:pt x="59" y="176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4"/>
                    <a:pt x="64" y="169"/>
                    <a:pt x="66" y="165"/>
                  </a:cubicBezTo>
                  <a:cubicBezTo>
                    <a:pt x="68" y="166"/>
                    <a:pt x="70" y="167"/>
                    <a:pt x="72" y="168"/>
                  </a:cubicBezTo>
                  <a:cubicBezTo>
                    <a:pt x="69" y="174"/>
                    <a:pt x="59" y="193"/>
                    <a:pt x="54" y="213"/>
                  </a:cubicBezTo>
                  <a:cubicBezTo>
                    <a:pt x="50" y="212"/>
                    <a:pt x="21" y="206"/>
                    <a:pt x="21" y="206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18" y="215"/>
                    <a:pt x="17" y="223"/>
                    <a:pt x="17" y="223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25" y="227"/>
                    <a:pt x="28" y="227"/>
                  </a:cubicBezTo>
                  <a:cubicBezTo>
                    <a:pt x="27" y="230"/>
                    <a:pt x="27" y="233"/>
                    <a:pt x="26" y="237"/>
                  </a:cubicBezTo>
                  <a:cubicBezTo>
                    <a:pt x="22" y="236"/>
                    <a:pt x="15" y="235"/>
                    <a:pt x="15" y="235"/>
                  </a:cubicBezTo>
                  <a:cubicBezTo>
                    <a:pt x="15" y="237"/>
                    <a:pt x="15" y="237"/>
                    <a:pt x="15" y="237"/>
                  </a:cubicBezTo>
                  <a:close/>
                  <a:moveTo>
                    <a:pt x="91" y="464"/>
                  </a:moveTo>
                  <a:cubicBezTo>
                    <a:pt x="71" y="447"/>
                    <a:pt x="56" y="426"/>
                    <a:pt x="52" y="419"/>
                  </a:cubicBezTo>
                  <a:cubicBezTo>
                    <a:pt x="59" y="415"/>
                    <a:pt x="77" y="402"/>
                    <a:pt x="78" y="401"/>
                  </a:cubicBezTo>
                  <a:cubicBezTo>
                    <a:pt x="80" y="400"/>
                    <a:pt x="80" y="400"/>
                    <a:pt x="80" y="400"/>
                  </a:cubicBezTo>
                  <a:cubicBezTo>
                    <a:pt x="78" y="398"/>
                    <a:pt x="78" y="398"/>
                    <a:pt x="78" y="398"/>
                  </a:cubicBezTo>
                  <a:cubicBezTo>
                    <a:pt x="76" y="395"/>
                    <a:pt x="72" y="386"/>
                    <a:pt x="72" y="386"/>
                  </a:cubicBezTo>
                  <a:cubicBezTo>
                    <a:pt x="70" y="384"/>
                    <a:pt x="70" y="384"/>
                    <a:pt x="70" y="384"/>
                  </a:cubicBezTo>
                  <a:cubicBezTo>
                    <a:pt x="70" y="384"/>
                    <a:pt x="63" y="389"/>
                    <a:pt x="61" y="391"/>
                  </a:cubicBezTo>
                  <a:cubicBezTo>
                    <a:pt x="60" y="389"/>
                    <a:pt x="58" y="385"/>
                    <a:pt x="55" y="381"/>
                  </a:cubicBezTo>
                  <a:cubicBezTo>
                    <a:pt x="59" y="380"/>
                    <a:pt x="65" y="377"/>
                    <a:pt x="65" y="377"/>
                  </a:cubicBezTo>
                  <a:cubicBezTo>
                    <a:pt x="64" y="375"/>
                    <a:pt x="64" y="375"/>
                    <a:pt x="64" y="375"/>
                  </a:cubicBezTo>
                  <a:cubicBezTo>
                    <a:pt x="64" y="375"/>
                    <a:pt x="62" y="368"/>
                    <a:pt x="60" y="364"/>
                  </a:cubicBezTo>
                  <a:cubicBezTo>
                    <a:pt x="62" y="363"/>
                    <a:pt x="64" y="362"/>
                    <a:pt x="66" y="361"/>
                  </a:cubicBezTo>
                  <a:cubicBezTo>
                    <a:pt x="69" y="367"/>
                    <a:pt x="78" y="387"/>
                    <a:pt x="91" y="404"/>
                  </a:cubicBezTo>
                  <a:cubicBezTo>
                    <a:pt x="88" y="406"/>
                    <a:pt x="65" y="424"/>
                    <a:pt x="65" y="424"/>
                  </a:cubicBezTo>
                  <a:cubicBezTo>
                    <a:pt x="66" y="426"/>
                    <a:pt x="66" y="426"/>
                    <a:pt x="66" y="426"/>
                  </a:cubicBezTo>
                  <a:cubicBezTo>
                    <a:pt x="69" y="433"/>
                    <a:pt x="75" y="439"/>
                    <a:pt x="76" y="439"/>
                  </a:cubicBezTo>
                  <a:cubicBezTo>
                    <a:pt x="77" y="440"/>
                    <a:pt x="77" y="440"/>
                    <a:pt x="77" y="440"/>
                  </a:cubicBezTo>
                  <a:cubicBezTo>
                    <a:pt x="77" y="440"/>
                    <a:pt x="83" y="435"/>
                    <a:pt x="86" y="433"/>
                  </a:cubicBezTo>
                  <a:cubicBezTo>
                    <a:pt x="87" y="435"/>
                    <a:pt x="90" y="438"/>
                    <a:pt x="92" y="440"/>
                  </a:cubicBezTo>
                  <a:cubicBezTo>
                    <a:pt x="89" y="443"/>
                    <a:pt x="84" y="448"/>
                    <a:pt x="84" y="448"/>
                  </a:cubicBezTo>
                  <a:cubicBezTo>
                    <a:pt x="86" y="449"/>
                    <a:pt x="86" y="449"/>
                    <a:pt x="86" y="449"/>
                  </a:cubicBezTo>
                  <a:cubicBezTo>
                    <a:pt x="89" y="452"/>
                    <a:pt x="93" y="456"/>
                    <a:pt x="96" y="459"/>
                  </a:cubicBezTo>
                  <a:cubicBezTo>
                    <a:pt x="94" y="460"/>
                    <a:pt x="93" y="462"/>
                    <a:pt x="91" y="464"/>
                  </a:cubicBezTo>
                  <a:cubicBezTo>
                    <a:pt x="91" y="464"/>
                    <a:pt x="91" y="464"/>
                    <a:pt x="91" y="464"/>
                  </a:cubicBezTo>
                  <a:close/>
                  <a:moveTo>
                    <a:pt x="156" y="508"/>
                  </a:moveTo>
                  <a:cubicBezTo>
                    <a:pt x="132" y="498"/>
                    <a:pt x="112" y="482"/>
                    <a:pt x="106" y="477"/>
                  </a:cubicBezTo>
                  <a:cubicBezTo>
                    <a:pt x="111" y="471"/>
                    <a:pt x="125" y="453"/>
                    <a:pt x="126" y="452"/>
                  </a:cubicBezTo>
                  <a:cubicBezTo>
                    <a:pt x="127" y="451"/>
                    <a:pt x="127" y="451"/>
                    <a:pt x="127" y="451"/>
                  </a:cubicBezTo>
                  <a:cubicBezTo>
                    <a:pt x="125" y="449"/>
                    <a:pt x="125" y="449"/>
                    <a:pt x="125" y="449"/>
                  </a:cubicBezTo>
                  <a:cubicBezTo>
                    <a:pt x="122" y="447"/>
                    <a:pt x="115" y="440"/>
                    <a:pt x="115" y="440"/>
                  </a:cubicBezTo>
                  <a:cubicBezTo>
                    <a:pt x="113" y="438"/>
                    <a:pt x="113" y="438"/>
                    <a:pt x="113" y="438"/>
                  </a:cubicBezTo>
                  <a:cubicBezTo>
                    <a:pt x="113" y="438"/>
                    <a:pt x="108" y="445"/>
                    <a:pt x="106" y="447"/>
                  </a:cubicBezTo>
                  <a:cubicBezTo>
                    <a:pt x="105" y="446"/>
                    <a:pt x="102" y="443"/>
                    <a:pt x="98" y="440"/>
                  </a:cubicBezTo>
                  <a:cubicBezTo>
                    <a:pt x="101" y="437"/>
                    <a:pt x="106" y="433"/>
                    <a:pt x="106" y="433"/>
                  </a:cubicBezTo>
                  <a:cubicBezTo>
                    <a:pt x="105" y="431"/>
                    <a:pt x="105" y="431"/>
                    <a:pt x="105" y="431"/>
                  </a:cubicBezTo>
                  <a:cubicBezTo>
                    <a:pt x="105" y="431"/>
                    <a:pt x="101" y="425"/>
                    <a:pt x="98" y="422"/>
                  </a:cubicBezTo>
                  <a:cubicBezTo>
                    <a:pt x="99" y="420"/>
                    <a:pt x="101" y="419"/>
                    <a:pt x="103" y="417"/>
                  </a:cubicBezTo>
                  <a:cubicBezTo>
                    <a:pt x="107" y="423"/>
                    <a:pt x="122" y="439"/>
                    <a:pt x="139" y="451"/>
                  </a:cubicBezTo>
                  <a:cubicBezTo>
                    <a:pt x="137" y="454"/>
                    <a:pt x="120" y="478"/>
                    <a:pt x="120" y="478"/>
                  </a:cubicBezTo>
                  <a:cubicBezTo>
                    <a:pt x="121" y="479"/>
                    <a:pt x="121" y="479"/>
                    <a:pt x="121" y="479"/>
                  </a:cubicBezTo>
                  <a:cubicBezTo>
                    <a:pt x="127" y="485"/>
                    <a:pt x="134" y="488"/>
                    <a:pt x="134" y="489"/>
                  </a:cubicBezTo>
                  <a:cubicBezTo>
                    <a:pt x="136" y="489"/>
                    <a:pt x="136" y="489"/>
                    <a:pt x="136" y="489"/>
                  </a:cubicBezTo>
                  <a:cubicBezTo>
                    <a:pt x="136" y="489"/>
                    <a:pt x="141" y="483"/>
                    <a:pt x="142" y="480"/>
                  </a:cubicBezTo>
                  <a:cubicBezTo>
                    <a:pt x="144" y="482"/>
                    <a:pt x="147" y="483"/>
                    <a:pt x="150" y="485"/>
                  </a:cubicBezTo>
                  <a:cubicBezTo>
                    <a:pt x="148" y="489"/>
                    <a:pt x="145" y="495"/>
                    <a:pt x="145" y="495"/>
                  </a:cubicBezTo>
                  <a:cubicBezTo>
                    <a:pt x="147" y="496"/>
                    <a:pt x="147" y="496"/>
                    <a:pt x="147" y="496"/>
                  </a:cubicBezTo>
                  <a:cubicBezTo>
                    <a:pt x="150" y="497"/>
                    <a:pt x="156" y="500"/>
                    <a:pt x="159" y="502"/>
                  </a:cubicBezTo>
                  <a:cubicBezTo>
                    <a:pt x="158" y="504"/>
                    <a:pt x="157" y="506"/>
                    <a:pt x="156" y="508"/>
                  </a:cubicBezTo>
                  <a:cubicBezTo>
                    <a:pt x="156" y="508"/>
                    <a:pt x="156" y="508"/>
                    <a:pt x="156" y="508"/>
                  </a:cubicBezTo>
                  <a:close/>
                  <a:moveTo>
                    <a:pt x="327" y="528"/>
                  </a:moveTo>
                  <a:cubicBezTo>
                    <a:pt x="326" y="521"/>
                    <a:pt x="321" y="499"/>
                    <a:pt x="320" y="498"/>
                  </a:cubicBezTo>
                  <a:cubicBezTo>
                    <a:pt x="320" y="496"/>
                    <a:pt x="320" y="496"/>
                    <a:pt x="320" y="496"/>
                  </a:cubicBezTo>
                  <a:cubicBezTo>
                    <a:pt x="318" y="496"/>
                    <a:pt x="318" y="496"/>
                    <a:pt x="318" y="496"/>
                  </a:cubicBezTo>
                  <a:cubicBezTo>
                    <a:pt x="314" y="497"/>
                    <a:pt x="304" y="498"/>
                    <a:pt x="304" y="498"/>
                  </a:cubicBezTo>
                  <a:cubicBezTo>
                    <a:pt x="302" y="498"/>
                    <a:pt x="302" y="498"/>
                    <a:pt x="302" y="498"/>
                  </a:cubicBezTo>
                  <a:cubicBezTo>
                    <a:pt x="302" y="498"/>
                    <a:pt x="304" y="507"/>
                    <a:pt x="304" y="509"/>
                  </a:cubicBezTo>
                  <a:cubicBezTo>
                    <a:pt x="302" y="510"/>
                    <a:pt x="298" y="510"/>
                    <a:pt x="294" y="511"/>
                  </a:cubicBezTo>
                  <a:cubicBezTo>
                    <a:pt x="293" y="507"/>
                    <a:pt x="293" y="501"/>
                    <a:pt x="293" y="501"/>
                  </a:cubicBezTo>
                  <a:cubicBezTo>
                    <a:pt x="291" y="500"/>
                    <a:pt x="291" y="500"/>
                    <a:pt x="291" y="500"/>
                  </a:cubicBezTo>
                  <a:cubicBezTo>
                    <a:pt x="291" y="500"/>
                    <a:pt x="284" y="500"/>
                    <a:pt x="279" y="500"/>
                  </a:cubicBezTo>
                  <a:cubicBezTo>
                    <a:pt x="279" y="498"/>
                    <a:pt x="279" y="495"/>
                    <a:pt x="279" y="493"/>
                  </a:cubicBezTo>
                  <a:cubicBezTo>
                    <a:pt x="286" y="493"/>
                    <a:pt x="307" y="492"/>
                    <a:pt x="327" y="486"/>
                  </a:cubicBezTo>
                  <a:cubicBezTo>
                    <a:pt x="328" y="490"/>
                    <a:pt x="336" y="518"/>
                    <a:pt x="336" y="518"/>
                  </a:cubicBezTo>
                  <a:cubicBezTo>
                    <a:pt x="338" y="518"/>
                    <a:pt x="338" y="518"/>
                    <a:pt x="338" y="518"/>
                  </a:cubicBezTo>
                  <a:cubicBezTo>
                    <a:pt x="346" y="517"/>
                    <a:pt x="353" y="514"/>
                    <a:pt x="353" y="514"/>
                  </a:cubicBezTo>
                  <a:cubicBezTo>
                    <a:pt x="355" y="513"/>
                    <a:pt x="355" y="513"/>
                    <a:pt x="355" y="513"/>
                  </a:cubicBezTo>
                  <a:cubicBezTo>
                    <a:pt x="355" y="513"/>
                    <a:pt x="353" y="505"/>
                    <a:pt x="352" y="502"/>
                  </a:cubicBezTo>
                  <a:cubicBezTo>
                    <a:pt x="354" y="502"/>
                    <a:pt x="357" y="500"/>
                    <a:pt x="361" y="499"/>
                  </a:cubicBezTo>
                  <a:cubicBezTo>
                    <a:pt x="362" y="503"/>
                    <a:pt x="365" y="509"/>
                    <a:pt x="365" y="509"/>
                  </a:cubicBezTo>
                  <a:cubicBezTo>
                    <a:pt x="367" y="508"/>
                    <a:pt x="367" y="508"/>
                    <a:pt x="367" y="508"/>
                  </a:cubicBezTo>
                  <a:cubicBezTo>
                    <a:pt x="370" y="506"/>
                    <a:pt x="376" y="504"/>
                    <a:pt x="379" y="503"/>
                  </a:cubicBezTo>
                  <a:cubicBezTo>
                    <a:pt x="380" y="504"/>
                    <a:pt x="381" y="507"/>
                    <a:pt x="382" y="509"/>
                  </a:cubicBezTo>
                  <a:cubicBezTo>
                    <a:pt x="359" y="521"/>
                    <a:pt x="334" y="527"/>
                    <a:pt x="327" y="528"/>
                  </a:cubicBezTo>
                  <a:cubicBezTo>
                    <a:pt x="327" y="528"/>
                    <a:pt x="327" y="528"/>
                    <a:pt x="327" y="528"/>
                  </a:cubicBezTo>
                  <a:close/>
                  <a:moveTo>
                    <a:pt x="230" y="530"/>
                  </a:moveTo>
                  <a:cubicBezTo>
                    <a:pt x="204" y="528"/>
                    <a:pt x="180" y="519"/>
                    <a:pt x="174" y="516"/>
                  </a:cubicBezTo>
                  <a:cubicBezTo>
                    <a:pt x="177" y="509"/>
                    <a:pt x="186" y="489"/>
                    <a:pt x="186" y="488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5" y="485"/>
                    <a:pt x="185" y="485"/>
                    <a:pt x="185" y="485"/>
                  </a:cubicBezTo>
                  <a:cubicBezTo>
                    <a:pt x="181" y="483"/>
                    <a:pt x="173" y="479"/>
                    <a:pt x="173" y="479"/>
                  </a:cubicBezTo>
                  <a:cubicBezTo>
                    <a:pt x="171" y="478"/>
                    <a:pt x="171" y="478"/>
                    <a:pt x="171" y="478"/>
                  </a:cubicBezTo>
                  <a:cubicBezTo>
                    <a:pt x="171" y="478"/>
                    <a:pt x="167" y="486"/>
                    <a:pt x="166" y="488"/>
                  </a:cubicBezTo>
                  <a:cubicBezTo>
                    <a:pt x="164" y="487"/>
                    <a:pt x="160" y="485"/>
                    <a:pt x="156" y="483"/>
                  </a:cubicBezTo>
                  <a:cubicBezTo>
                    <a:pt x="158" y="480"/>
                    <a:pt x="162" y="474"/>
                    <a:pt x="162" y="474"/>
                  </a:cubicBezTo>
                  <a:cubicBezTo>
                    <a:pt x="160" y="473"/>
                    <a:pt x="160" y="473"/>
                    <a:pt x="160" y="473"/>
                  </a:cubicBezTo>
                  <a:cubicBezTo>
                    <a:pt x="160" y="473"/>
                    <a:pt x="155" y="469"/>
                    <a:pt x="151" y="466"/>
                  </a:cubicBezTo>
                  <a:cubicBezTo>
                    <a:pt x="152" y="464"/>
                    <a:pt x="153" y="462"/>
                    <a:pt x="154" y="460"/>
                  </a:cubicBezTo>
                  <a:cubicBezTo>
                    <a:pt x="160" y="464"/>
                    <a:pt x="178" y="475"/>
                    <a:pt x="197" y="482"/>
                  </a:cubicBezTo>
                  <a:cubicBezTo>
                    <a:pt x="196" y="485"/>
                    <a:pt x="186" y="512"/>
                    <a:pt x="186" y="512"/>
                  </a:cubicBezTo>
                  <a:cubicBezTo>
                    <a:pt x="187" y="513"/>
                    <a:pt x="187" y="513"/>
                    <a:pt x="187" y="513"/>
                  </a:cubicBezTo>
                  <a:cubicBezTo>
                    <a:pt x="195" y="517"/>
                    <a:pt x="203" y="518"/>
                    <a:pt x="203" y="518"/>
                  </a:cubicBezTo>
                  <a:cubicBezTo>
                    <a:pt x="205" y="518"/>
                    <a:pt x="205" y="518"/>
                    <a:pt x="205" y="518"/>
                  </a:cubicBezTo>
                  <a:cubicBezTo>
                    <a:pt x="205" y="518"/>
                    <a:pt x="207" y="510"/>
                    <a:pt x="208" y="508"/>
                  </a:cubicBezTo>
                  <a:cubicBezTo>
                    <a:pt x="211" y="509"/>
                    <a:pt x="214" y="509"/>
                    <a:pt x="217" y="510"/>
                  </a:cubicBezTo>
                  <a:cubicBezTo>
                    <a:pt x="216" y="514"/>
                    <a:pt x="215" y="521"/>
                    <a:pt x="215" y="521"/>
                  </a:cubicBezTo>
                  <a:cubicBezTo>
                    <a:pt x="217" y="521"/>
                    <a:pt x="217" y="521"/>
                    <a:pt x="217" y="521"/>
                  </a:cubicBezTo>
                  <a:cubicBezTo>
                    <a:pt x="221" y="521"/>
                    <a:pt x="227" y="523"/>
                    <a:pt x="231" y="523"/>
                  </a:cubicBezTo>
                  <a:cubicBezTo>
                    <a:pt x="230" y="525"/>
                    <a:pt x="230" y="528"/>
                    <a:pt x="230" y="530"/>
                  </a:cubicBezTo>
                  <a:cubicBezTo>
                    <a:pt x="230" y="530"/>
                    <a:pt x="230" y="530"/>
                    <a:pt x="230" y="530"/>
                  </a:cubicBezTo>
                  <a:close/>
                  <a:moveTo>
                    <a:pt x="249" y="533"/>
                  </a:moveTo>
                  <a:cubicBezTo>
                    <a:pt x="250" y="526"/>
                    <a:pt x="252" y="503"/>
                    <a:pt x="252" y="502"/>
                  </a:cubicBezTo>
                  <a:cubicBezTo>
                    <a:pt x="252" y="499"/>
                    <a:pt x="252" y="499"/>
                    <a:pt x="252" y="499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46" y="499"/>
                    <a:pt x="237" y="497"/>
                    <a:pt x="236" y="497"/>
                  </a:cubicBezTo>
                  <a:cubicBezTo>
                    <a:pt x="234" y="497"/>
                    <a:pt x="234" y="497"/>
                    <a:pt x="234" y="497"/>
                  </a:cubicBezTo>
                  <a:cubicBezTo>
                    <a:pt x="234" y="497"/>
                    <a:pt x="233" y="505"/>
                    <a:pt x="233" y="508"/>
                  </a:cubicBezTo>
                  <a:cubicBezTo>
                    <a:pt x="231" y="508"/>
                    <a:pt x="227" y="507"/>
                    <a:pt x="222" y="506"/>
                  </a:cubicBezTo>
                  <a:cubicBezTo>
                    <a:pt x="223" y="502"/>
                    <a:pt x="225" y="496"/>
                    <a:pt x="225" y="496"/>
                  </a:cubicBezTo>
                  <a:cubicBezTo>
                    <a:pt x="223" y="495"/>
                    <a:pt x="223" y="495"/>
                    <a:pt x="223" y="495"/>
                  </a:cubicBezTo>
                  <a:cubicBezTo>
                    <a:pt x="223" y="495"/>
                    <a:pt x="216" y="493"/>
                    <a:pt x="212" y="492"/>
                  </a:cubicBezTo>
                  <a:cubicBezTo>
                    <a:pt x="212" y="490"/>
                    <a:pt x="213" y="487"/>
                    <a:pt x="213" y="485"/>
                  </a:cubicBezTo>
                  <a:cubicBezTo>
                    <a:pt x="220" y="487"/>
                    <a:pt x="241" y="493"/>
                    <a:pt x="261" y="493"/>
                  </a:cubicBezTo>
                  <a:cubicBezTo>
                    <a:pt x="261" y="497"/>
                    <a:pt x="260" y="527"/>
                    <a:pt x="260" y="527"/>
                  </a:cubicBezTo>
                  <a:cubicBezTo>
                    <a:pt x="262" y="527"/>
                    <a:pt x="262" y="527"/>
                    <a:pt x="262" y="527"/>
                  </a:cubicBezTo>
                  <a:cubicBezTo>
                    <a:pt x="270" y="529"/>
                    <a:pt x="278" y="528"/>
                    <a:pt x="278" y="528"/>
                  </a:cubicBezTo>
                  <a:cubicBezTo>
                    <a:pt x="280" y="528"/>
                    <a:pt x="280" y="528"/>
                    <a:pt x="280" y="528"/>
                  </a:cubicBezTo>
                  <a:cubicBezTo>
                    <a:pt x="280" y="528"/>
                    <a:pt x="280" y="519"/>
                    <a:pt x="280" y="517"/>
                  </a:cubicBezTo>
                  <a:cubicBezTo>
                    <a:pt x="283" y="517"/>
                    <a:pt x="286" y="516"/>
                    <a:pt x="290" y="516"/>
                  </a:cubicBezTo>
                  <a:cubicBezTo>
                    <a:pt x="290" y="520"/>
                    <a:pt x="290" y="527"/>
                    <a:pt x="290" y="527"/>
                  </a:cubicBezTo>
                  <a:cubicBezTo>
                    <a:pt x="293" y="527"/>
                    <a:pt x="293" y="527"/>
                    <a:pt x="293" y="527"/>
                  </a:cubicBezTo>
                  <a:cubicBezTo>
                    <a:pt x="296" y="526"/>
                    <a:pt x="303" y="525"/>
                    <a:pt x="306" y="525"/>
                  </a:cubicBezTo>
                  <a:cubicBezTo>
                    <a:pt x="307" y="527"/>
                    <a:pt x="307" y="530"/>
                    <a:pt x="307" y="532"/>
                  </a:cubicBezTo>
                  <a:cubicBezTo>
                    <a:pt x="282" y="537"/>
                    <a:pt x="256" y="534"/>
                    <a:pt x="249" y="533"/>
                  </a:cubicBezTo>
                  <a:cubicBezTo>
                    <a:pt x="249" y="533"/>
                    <a:pt x="249" y="533"/>
                    <a:pt x="249" y="533"/>
                  </a:cubicBezTo>
                  <a:close/>
                </a:path>
              </a:pathLst>
            </a:custGeom>
            <a:solidFill>
              <a:srgbClr val="2C3B5A">
                <a:alpha val="49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b="1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659" r="46736" b="65346"/>
            <a:stretch>
              <a:fillRect/>
            </a:stretch>
          </p:blipFill>
          <p:spPr>
            <a:xfrm>
              <a:off x="5116940" y="1288281"/>
              <a:ext cx="1980727" cy="1980000"/>
            </a:xfrm>
            <a:custGeom>
              <a:avLst/>
              <a:gdLst>
                <a:gd name="connsiteX0" fmla="*/ 1171431 w 2377440"/>
                <a:gd name="connsiteY0" fmla="*/ 0 h 2376567"/>
                <a:gd name="connsiteX1" fmla="*/ 1206010 w 2377440"/>
                <a:gd name="connsiteY1" fmla="*/ 0 h 2376567"/>
                <a:gd name="connsiteX2" fmla="*/ 1310260 w 2377440"/>
                <a:gd name="connsiteY2" fmla="*/ 5264 h 2376567"/>
                <a:gd name="connsiteX3" fmla="*/ 2377440 w 2377440"/>
                <a:gd name="connsiteY3" fmla="*/ 1187847 h 2376567"/>
                <a:gd name="connsiteX4" fmla="*/ 1188720 w 2377440"/>
                <a:gd name="connsiteY4" fmla="*/ 2376567 h 2376567"/>
                <a:gd name="connsiteX5" fmla="*/ 0 w 2377440"/>
                <a:gd name="connsiteY5" fmla="*/ 1187847 h 2376567"/>
                <a:gd name="connsiteX6" fmla="*/ 1067180 w 2377440"/>
                <a:gd name="connsiteY6" fmla="*/ 5264 h 2376567"/>
                <a:gd name="connsiteX7" fmla="*/ 1171431 w 2377440"/>
                <a:gd name="connsiteY7" fmla="*/ 0 h 237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77440" h="2376567">
                  <a:moveTo>
                    <a:pt x="1171431" y="0"/>
                  </a:moveTo>
                  <a:lnTo>
                    <a:pt x="1206010" y="0"/>
                  </a:lnTo>
                  <a:lnTo>
                    <a:pt x="1310260" y="5264"/>
                  </a:lnTo>
                  <a:cubicBezTo>
                    <a:pt x="1909679" y="66139"/>
                    <a:pt x="2377440" y="572367"/>
                    <a:pt x="2377440" y="1187847"/>
                  </a:cubicBezTo>
                  <a:cubicBezTo>
                    <a:pt x="2377440" y="1844359"/>
                    <a:pt x="1845232" y="2376567"/>
                    <a:pt x="1188720" y="2376567"/>
                  </a:cubicBezTo>
                  <a:cubicBezTo>
                    <a:pt x="532208" y="2376567"/>
                    <a:pt x="0" y="1844359"/>
                    <a:pt x="0" y="1187847"/>
                  </a:cubicBezTo>
                  <a:cubicBezTo>
                    <a:pt x="0" y="572367"/>
                    <a:pt x="467761" y="66139"/>
                    <a:pt x="1067180" y="5264"/>
                  </a:cubicBezTo>
                  <a:lnTo>
                    <a:pt x="1171431" y="0"/>
                  </a:lnTo>
                  <a:close/>
                </a:path>
              </a:pathLst>
            </a:custGeom>
            <a:ln w="6350">
              <a:solidFill>
                <a:srgbClr val="404040">
                  <a:alpha val="50000"/>
                </a:srgbClr>
              </a:solidFill>
            </a:ln>
          </p:spPr>
        </p:pic>
      </p:grpSp>
      <p:grpSp>
        <p:nvGrpSpPr>
          <p:cNvPr id="28" name="组合 27"/>
          <p:cNvGrpSpPr/>
          <p:nvPr/>
        </p:nvGrpSpPr>
        <p:grpSpPr>
          <a:xfrm>
            <a:off x="1263904" y="3723318"/>
            <a:ext cx="2436406" cy="1296338"/>
            <a:chOff x="3531375" y="3421114"/>
            <a:chExt cx="2436406" cy="1296338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33" name="直接连接符 32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矩形 29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73382" y="3723318"/>
            <a:ext cx="2436406" cy="1296338"/>
            <a:chOff x="3531375" y="3421114"/>
            <a:chExt cx="2436406" cy="1296338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40" name="直接连接符 39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514296" y="3723318"/>
            <a:ext cx="2436406" cy="1296338"/>
            <a:chOff x="3531375" y="3421114"/>
            <a:chExt cx="2436406" cy="1296338"/>
          </a:xfrm>
        </p:grpSpPr>
        <p:grpSp>
          <p:nvGrpSpPr>
            <p:cNvPr id="43" name="组合 42"/>
            <p:cNvGrpSpPr/>
            <p:nvPr/>
          </p:nvGrpSpPr>
          <p:grpSpPr>
            <a:xfrm>
              <a:off x="3596934" y="3421114"/>
              <a:ext cx="2305288" cy="588452"/>
              <a:chOff x="7025075" y="1232816"/>
              <a:chExt cx="4186947" cy="588452"/>
            </a:xfrm>
          </p:grpSpPr>
          <p:sp>
            <p:nvSpPr>
              <p:cNvPr id="45" name="文本框 44"/>
              <p:cNvSpPr txBox="1"/>
              <p:nvPr/>
            </p:nvSpPr>
            <p:spPr>
              <a:xfrm>
                <a:off x="7025075" y="1232816"/>
                <a:ext cx="4186947" cy="369332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dirty="0">
                    <a:solidFill>
                      <a:srgbClr val="2C3B5A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 flipH="1">
                <a:off x="7560234" y="1605824"/>
                <a:ext cx="2978751" cy="215444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800" dirty="0">
                    <a:solidFill>
                      <a:srgbClr val="2C3B5A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8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47" name="直接连接符 46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矩形 43"/>
            <p:cNvSpPr/>
            <p:nvPr/>
          </p:nvSpPr>
          <p:spPr>
            <a:xfrm>
              <a:off x="3531375" y="4009566"/>
              <a:ext cx="243640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是中国第一家精品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设计机构。拥有顶尖的</a:t>
              </a:r>
              <a:r>
                <a:rPr lang="en-US" altLang="zh-CN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10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828797" y="-723"/>
            <a:ext cx="15857806" cy="615650"/>
            <a:chOff x="0" y="-2508"/>
            <a:chExt cx="15857806" cy="615650"/>
          </a:xfrm>
        </p:grpSpPr>
        <p:sp>
          <p:nvSpPr>
            <p:cNvPr id="49" name="Freeform 5"/>
            <p:cNvSpPr>
              <a:spLocks noEditPoints="1"/>
            </p:cNvSpPr>
            <p:nvPr/>
          </p:nvSpPr>
          <p:spPr bwMode="auto">
            <a:xfrm rot="10800000" flipV="1">
              <a:off x="0" y="-2508"/>
              <a:ext cx="5324942" cy="615650"/>
            </a:xfrm>
            <a:custGeom>
              <a:avLst/>
              <a:gdLst>
                <a:gd name="T0" fmla="*/ 1519 w 1524"/>
                <a:gd name="T1" fmla="*/ 80 h 214"/>
                <a:gd name="T2" fmla="*/ 1502 w 1524"/>
                <a:gd name="T3" fmla="*/ 134 h 214"/>
                <a:gd name="T4" fmla="*/ 1370 w 1524"/>
                <a:gd name="T5" fmla="*/ 159 h 214"/>
                <a:gd name="T6" fmla="*/ 1279 w 1524"/>
                <a:gd name="T7" fmla="*/ 138 h 214"/>
                <a:gd name="T8" fmla="*/ 1226 w 1524"/>
                <a:gd name="T9" fmla="*/ 134 h 214"/>
                <a:gd name="T10" fmla="*/ 583 w 1524"/>
                <a:gd name="T11" fmla="*/ 137 h 214"/>
                <a:gd name="T12" fmla="*/ 578 w 1524"/>
                <a:gd name="T13" fmla="*/ 150 h 214"/>
                <a:gd name="T14" fmla="*/ 497 w 1524"/>
                <a:gd name="T15" fmla="*/ 168 h 214"/>
                <a:gd name="T16" fmla="*/ 420 w 1524"/>
                <a:gd name="T17" fmla="*/ 178 h 214"/>
                <a:gd name="T18" fmla="*/ 51 w 1524"/>
                <a:gd name="T19" fmla="*/ 195 h 214"/>
                <a:gd name="T20" fmla="*/ 133 w 1524"/>
                <a:gd name="T21" fmla="*/ 99 h 214"/>
                <a:gd name="T22" fmla="*/ 72 w 1524"/>
                <a:gd name="T23" fmla="*/ 105 h 214"/>
                <a:gd name="T24" fmla="*/ 5 w 1524"/>
                <a:gd name="T25" fmla="*/ 111 h 214"/>
                <a:gd name="T26" fmla="*/ 4 w 1524"/>
                <a:gd name="T27" fmla="*/ 63 h 214"/>
                <a:gd name="T28" fmla="*/ 615 w 1524"/>
                <a:gd name="T29" fmla="*/ 187 h 214"/>
                <a:gd name="T30" fmla="*/ 458 w 1524"/>
                <a:gd name="T31" fmla="*/ 182 h 214"/>
                <a:gd name="T32" fmla="*/ 428 w 1524"/>
                <a:gd name="T33" fmla="*/ 142 h 214"/>
                <a:gd name="T34" fmla="*/ 91 w 1524"/>
                <a:gd name="T35" fmla="*/ 132 h 214"/>
                <a:gd name="T36" fmla="*/ 438 w 1524"/>
                <a:gd name="T37" fmla="*/ 40 h 214"/>
                <a:gd name="T38" fmla="*/ 244 w 1524"/>
                <a:gd name="T39" fmla="*/ 43 h 214"/>
                <a:gd name="T40" fmla="*/ 312 w 1524"/>
                <a:gd name="T41" fmla="*/ 33 h 214"/>
                <a:gd name="T42" fmla="*/ 600 w 1524"/>
                <a:gd name="T43" fmla="*/ 56 h 214"/>
                <a:gd name="T44" fmla="*/ 787 w 1524"/>
                <a:gd name="T45" fmla="*/ 72 h 214"/>
                <a:gd name="T46" fmla="*/ 670 w 1524"/>
                <a:gd name="T47" fmla="*/ 56 h 214"/>
                <a:gd name="T48" fmla="*/ 694 w 1524"/>
                <a:gd name="T49" fmla="*/ 34 h 214"/>
                <a:gd name="T50" fmla="*/ 833 w 1524"/>
                <a:gd name="T51" fmla="*/ 153 h 214"/>
                <a:gd name="T52" fmla="*/ 807 w 1524"/>
                <a:gd name="T53" fmla="*/ 96 h 214"/>
                <a:gd name="T54" fmla="*/ 946 w 1524"/>
                <a:gd name="T55" fmla="*/ 81 h 214"/>
                <a:gd name="T56" fmla="*/ 925 w 1524"/>
                <a:gd name="T57" fmla="*/ 32 h 214"/>
                <a:gd name="T58" fmla="*/ 936 w 1524"/>
                <a:gd name="T59" fmla="*/ 56 h 214"/>
                <a:gd name="T60" fmla="*/ 836 w 1524"/>
                <a:gd name="T61" fmla="*/ 51 h 214"/>
                <a:gd name="T62" fmla="*/ 1267 w 1524"/>
                <a:gd name="T63" fmla="*/ 78 h 214"/>
                <a:gd name="T64" fmla="*/ 1141 w 1524"/>
                <a:gd name="T65" fmla="*/ 42 h 214"/>
                <a:gd name="T66" fmla="*/ 1246 w 1524"/>
                <a:gd name="T67" fmla="*/ 62 h 214"/>
                <a:gd name="T68" fmla="*/ 1475 w 1524"/>
                <a:gd name="T69" fmla="*/ 61 h 214"/>
                <a:gd name="T70" fmla="*/ 1434 w 1524"/>
                <a:gd name="T71" fmla="*/ 58 h 214"/>
                <a:gd name="T72" fmla="*/ 1335 w 1524"/>
                <a:gd name="T73" fmla="*/ 71 h 214"/>
                <a:gd name="T74" fmla="*/ 1281 w 1524"/>
                <a:gd name="T75" fmla="*/ 105 h 214"/>
                <a:gd name="T76" fmla="*/ 1296 w 1524"/>
                <a:gd name="T77" fmla="*/ 90 h 214"/>
                <a:gd name="T78" fmla="*/ 1469 w 1524"/>
                <a:gd name="T79" fmla="*/ 152 h 214"/>
                <a:gd name="T80" fmla="*/ 1382 w 1524"/>
                <a:gd name="T81" fmla="*/ 209 h 214"/>
                <a:gd name="T82" fmla="*/ 1334 w 1524"/>
                <a:gd name="T83" fmla="*/ 154 h 214"/>
                <a:gd name="T84" fmla="*/ 1394 w 1524"/>
                <a:gd name="T85" fmla="*/ 71 h 214"/>
                <a:gd name="T86" fmla="*/ 1064 w 1524"/>
                <a:gd name="T87" fmla="*/ 61 h 214"/>
                <a:gd name="T88" fmla="*/ 987 w 1524"/>
                <a:gd name="T89" fmla="*/ 60 h 214"/>
                <a:gd name="T90" fmla="*/ 1013 w 1524"/>
                <a:gd name="T91" fmla="*/ 72 h 214"/>
                <a:gd name="T92" fmla="*/ 904 w 1524"/>
                <a:gd name="T93" fmla="*/ 113 h 214"/>
                <a:gd name="T94" fmla="*/ 968 w 1524"/>
                <a:gd name="T95" fmla="*/ 94 h 214"/>
                <a:gd name="T96" fmla="*/ 894 w 1524"/>
                <a:gd name="T97" fmla="*/ 194 h 214"/>
                <a:gd name="T98" fmla="*/ 835 w 1524"/>
                <a:gd name="T99" fmla="*/ 33 h 214"/>
                <a:gd name="T100" fmla="*/ 665 w 1524"/>
                <a:gd name="T101" fmla="*/ 51 h 214"/>
                <a:gd name="T102" fmla="*/ 489 w 1524"/>
                <a:gd name="T103" fmla="*/ 60 h 214"/>
                <a:gd name="T104" fmla="*/ 458 w 1524"/>
                <a:gd name="T105" fmla="*/ 93 h 214"/>
                <a:gd name="T106" fmla="*/ 475 w 1524"/>
                <a:gd name="T107" fmla="*/ 74 h 214"/>
                <a:gd name="T108" fmla="*/ 295 w 1524"/>
                <a:gd name="T109" fmla="*/ 120 h 214"/>
                <a:gd name="T110" fmla="*/ 306 w 1524"/>
                <a:gd name="T111" fmla="*/ 100 h 214"/>
                <a:gd name="T112" fmla="*/ 176 w 1524"/>
                <a:gd name="T113" fmla="*/ 108 h 214"/>
                <a:gd name="T114" fmla="*/ 171 w 1524"/>
                <a:gd name="T115" fmla="*/ 71 h 214"/>
                <a:gd name="T116" fmla="*/ 41 w 1524"/>
                <a:gd name="T117" fmla="*/ 30 h 214"/>
                <a:gd name="T118" fmla="*/ 123 w 1524"/>
                <a:gd name="T119" fmla="*/ 57 h 214"/>
                <a:gd name="T120" fmla="*/ 26 w 1524"/>
                <a:gd name="T121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214">
                  <a:moveTo>
                    <a:pt x="1524" y="30"/>
                  </a:moveTo>
                  <a:cubicBezTo>
                    <a:pt x="1524" y="31"/>
                    <a:pt x="1524" y="32"/>
                    <a:pt x="1523" y="33"/>
                  </a:cubicBezTo>
                  <a:cubicBezTo>
                    <a:pt x="1497" y="33"/>
                    <a:pt x="1497" y="33"/>
                    <a:pt x="1497" y="33"/>
                  </a:cubicBezTo>
                  <a:cubicBezTo>
                    <a:pt x="1496" y="33"/>
                    <a:pt x="1496" y="33"/>
                    <a:pt x="1496" y="33"/>
                  </a:cubicBezTo>
                  <a:cubicBezTo>
                    <a:pt x="1501" y="37"/>
                    <a:pt x="1508" y="38"/>
                    <a:pt x="1514" y="40"/>
                  </a:cubicBezTo>
                  <a:cubicBezTo>
                    <a:pt x="1515" y="41"/>
                    <a:pt x="1517" y="39"/>
                    <a:pt x="1518" y="40"/>
                  </a:cubicBezTo>
                  <a:cubicBezTo>
                    <a:pt x="1519" y="41"/>
                    <a:pt x="1518" y="42"/>
                    <a:pt x="1517" y="43"/>
                  </a:cubicBezTo>
                  <a:cubicBezTo>
                    <a:pt x="1510" y="44"/>
                    <a:pt x="1503" y="41"/>
                    <a:pt x="1497" y="38"/>
                  </a:cubicBezTo>
                  <a:cubicBezTo>
                    <a:pt x="1496" y="41"/>
                    <a:pt x="1499" y="43"/>
                    <a:pt x="1500" y="45"/>
                  </a:cubicBezTo>
                  <a:cubicBezTo>
                    <a:pt x="1505" y="48"/>
                    <a:pt x="1511" y="51"/>
                    <a:pt x="1516" y="50"/>
                  </a:cubicBezTo>
                  <a:cubicBezTo>
                    <a:pt x="1518" y="50"/>
                    <a:pt x="1520" y="51"/>
                    <a:pt x="1518" y="52"/>
                  </a:cubicBezTo>
                  <a:cubicBezTo>
                    <a:pt x="1513" y="55"/>
                    <a:pt x="1509" y="51"/>
                    <a:pt x="1503" y="51"/>
                  </a:cubicBezTo>
                  <a:cubicBezTo>
                    <a:pt x="1501" y="51"/>
                    <a:pt x="1502" y="54"/>
                    <a:pt x="1501" y="55"/>
                  </a:cubicBezTo>
                  <a:cubicBezTo>
                    <a:pt x="1505" y="59"/>
                    <a:pt x="1511" y="61"/>
                    <a:pt x="1517" y="61"/>
                  </a:cubicBezTo>
                  <a:cubicBezTo>
                    <a:pt x="1517" y="61"/>
                    <a:pt x="1517" y="62"/>
                    <a:pt x="1517" y="63"/>
                  </a:cubicBezTo>
                  <a:cubicBezTo>
                    <a:pt x="1511" y="64"/>
                    <a:pt x="1507" y="62"/>
                    <a:pt x="1502" y="61"/>
                  </a:cubicBezTo>
                  <a:cubicBezTo>
                    <a:pt x="1502" y="63"/>
                    <a:pt x="1502" y="65"/>
                    <a:pt x="1503" y="67"/>
                  </a:cubicBezTo>
                  <a:cubicBezTo>
                    <a:pt x="1507" y="70"/>
                    <a:pt x="1512" y="70"/>
                    <a:pt x="1517" y="69"/>
                  </a:cubicBezTo>
                  <a:cubicBezTo>
                    <a:pt x="1518" y="70"/>
                    <a:pt x="1518" y="71"/>
                    <a:pt x="1517" y="72"/>
                  </a:cubicBezTo>
                  <a:cubicBezTo>
                    <a:pt x="1513" y="74"/>
                    <a:pt x="1506" y="72"/>
                    <a:pt x="1502" y="71"/>
                  </a:cubicBezTo>
                  <a:cubicBezTo>
                    <a:pt x="1500" y="72"/>
                    <a:pt x="1497" y="74"/>
                    <a:pt x="1496" y="77"/>
                  </a:cubicBezTo>
                  <a:cubicBezTo>
                    <a:pt x="1502" y="81"/>
                    <a:pt x="1511" y="81"/>
                    <a:pt x="1519" y="80"/>
                  </a:cubicBezTo>
                  <a:cubicBezTo>
                    <a:pt x="1520" y="81"/>
                    <a:pt x="1520" y="82"/>
                    <a:pt x="1519" y="83"/>
                  </a:cubicBezTo>
                  <a:cubicBezTo>
                    <a:pt x="1509" y="86"/>
                    <a:pt x="1499" y="81"/>
                    <a:pt x="1491" y="78"/>
                  </a:cubicBezTo>
                  <a:cubicBezTo>
                    <a:pt x="1484" y="77"/>
                    <a:pt x="1478" y="74"/>
                    <a:pt x="1473" y="71"/>
                  </a:cubicBezTo>
                  <a:cubicBezTo>
                    <a:pt x="1472" y="66"/>
                    <a:pt x="1466" y="65"/>
                    <a:pt x="1462" y="61"/>
                  </a:cubicBezTo>
                  <a:cubicBezTo>
                    <a:pt x="1461" y="60"/>
                    <a:pt x="1460" y="60"/>
                    <a:pt x="1459" y="61"/>
                  </a:cubicBezTo>
                  <a:cubicBezTo>
                    <a:pt x="1460" y="65"/>
                    <a:pt x="1460" y="70"/>
                    <a:pt x="1462" y="73"/>
                  </a:cubicBezTo>
                  <a:cubicBezTo>
                    <a:pt x="1476" y="82"/>
                    <a:pt x="1490" y="92"/>
                    <a:pt x="1506" y="95"/>
                  </a:cubicBezTo>
                  <a:cubicBezTo>
                    <a:pt x="1510" y="96"/>
                    <a:pt x="1515" y="94"/>
                    <a:pt x="1519" y="96"/>
                  </a:cubicBezTo>
                  <a:cubicBezTo>
                    <a:pt x="1519" y="97"/>
                    <a:pt x="1519" y="97"/>
                    <a:pt x="1519" y="97"/>
                  </a:cubicBezTo>
                  <a:cubicBezTo>
                    <a:pt x="1496" y="101"/>
                    <a:pt x="1478" y="87"/>
                    <a:pt x="1461" y="76"/>
                  </a:cubicBezTo>
                  <a:cubicBezTo>
                    <a:pt x="1459" y="78"/>
                    <a:pt x="1456" y="81"/>
                    <a:pt x="1458" y="84"/>
                  </a:cubicBezTo>
                  <a:cubicBezTo>
                    <a:pt x="1482" y="98"/>
                    <a:pt x="1482" y="98"/>
                    <a:pt x="1482" y="98"/>
                  </a:cubicBezTo>
                  <a:cubicBezTo>
                    <a:pt x="1490" y="102"/>
                    <a:pt x="1499" y="104"/>
                    <a:pt x="1508" y="105"/>
                  </a:cubicBezTo>
                  <a:cubicBezTo>
                    <a:pt x="1512" y="106"/>
                    <a:pt x="1517" y="102"/>
                    <a:pt x="1519" y="105"/>
                  </a:cubicBezTo>
                  <a:cubicBezTo>
                    <a:pt x="1518" y="109"/>
                    <a:pt x="1513" y="107"/>
                    <a:pt x="1510" y="108"/>
                  </a:cubicBezTo>
                  <a:cubicBezTo>
                    <a:pt x="1500" y="106"/>
                    <a:pt x="1492" y="105"/>
                    <a:pt x="1484" y="103"/>
                  </a:cubicBezTo>
                  <a:cubicBezTo>
                    <a:pt x="1474" y="95"/>
                    <a:pt x="1464" y="91"/>
                    <a:pt x="1453" y="84"/>
                  </a:cubicBezTo>
                  <a:cubicBezTo>
                    <a:pt x="1451" y="85"/>
                    <a:pt x="1451" y="85"/>
                    <a:pt x="1451" y="85"/>
                  </a:cubicBezTo>
                  <a:cubicBezTo>
                    <a:pt x="1451" y="90"/>
                    <a:pt x="1452" y="94"/>
                    <a:pt x="1451" y="99"/>
                  </a:cubicBezTo>
                  <a:cubicBezTo>
                    <a:pt x="1450" y="102"/>
                    <a:pt x="1447" y="105"/>
                    <a:pt x="1447" y="108"/>
                  </a:cubicBezTo>
                  <a:cubicBezTo>
                    <a:pt x="1451" y="112"/>
                    <a:pt x="1456" y="114"/>
                    <a:pt x="1460" y="118"/>
                  </a:cubicBezTo>
                  <a:cubicBezTo>
                    <a:pt x="1474" y="124"/>
                    <a:pt x="1487" y="131"/>
                    <a:pt x="1502" y="134"/>
                  </a:cubicBezTo>
                  <a:cubicBezTo>
                    <a:pt x="1516" y="135"/>
                    <a:pt x="1516" y="135"/>
                    <a:pt x="1516" y="135"/>
                  </a:cubicBezTo>
                  <a:cubicBezTo>
                    <a:pt x="1517" y="135"/>
                    <a:pt x="1520" y="133"/>
                    <a:pt x="1521" y="135"/>
                  </a:cubicBezTo>
                  <a:cubicBezTo>
                    <a:pt x="1522" y="136"/>
                    <a:pt x="1521" y="137"/>
                    <a:pt x="1520" y="138"/>
                  </a:cubicBezTo>
                  <a:cubicBezTo>
                    <a:pt x="1497" y="139"/>
                    <a:pt x="1475" y="128"/>
                    <a:pt x="1455" y="119"/>
                  </a:cubicBezTo>
                  <a:cubicBezTo>
                    <a:pt x="1452" y="123"/>
                    <a:pt x="1451" y="128"/>
                    <a:pt x="1448" y="132"/>
                  </a:cubicBezTo>
                  <a:cubicBezTo>
                    <a:pt x="1449" y="137"/>
                    <a:pt x="1455" y="140"/>
                    <a:pt x="1460" y="141"/>
                  </a:cubicBezTo>
                  <a:cubicBezTo>
                    <a:pt x="1465" y="142"/>
                    <a:pt x="1467" y="137"/>
                    <a:pt x="1470" y="135"/>
                  </a:cubicBezTo>
                  <a:cubicBezTo>
                    <a:pt x="1472" y="136"/>
                    <a:pt x="1474" y="136"/>
                    <a:pt x="1474" y="138"/>
                  </a:cubicBezTo>
                  <a:cubicBezTo>
                    <a:pt x="1476" y="143"/>
                    <a:pt x="1477" y="149"/>
                    <a:pt x="1473" y="154"/>
                  </a:cubicBezTo>
                  <a:cubicBezTo>
                    <a:pt x="1469" y="156"/>
                    <a:pt x="1465" y="159"/>
                    <a:pt x="1460" y="156"/>
                  </a:cubicBezTo>
                  <a:cubicBezTo>
                    <a:pt x="1455" y="154"/>
                    <a:pt x="1452" y="160"/>
                    <a:pt x="1448" y="158"/>
                  </a:cubicBezTo>
                  <a:cubicBezTo>
                    <a:pt x="1441" y="156"/>
                    <a:pt x="1436" y="150"/>
                    <a:pt x="1433" y="144"/>
                  </a:cubicBezTo>
                  <a:cubicBezTo>
                    <a:pt x="1425" y="146"/>
                    <a:pt x="1417" y="150"/>
                    <a:pt x="1409" y="154"/>
                  </a:cubicBezTo>
                  <a:cubicBezTo>
                    <a:pt x="1408" y="157"/>
                    <a:pt x="1411" y="159"/>
                    <a:pt x="1412" y="161"/>
                  </a:cubicBezTo>
                  <a:cubicBezTo>
                    <a:pt x="1417" y="164"/>
                    <a:pt x="1423" y="167"/>
                    <a:pt x="1430" y="166"/>
                  </a:cubicBezTo>
                  <a:cubicBezTo>
                    <a:pt x="1433" y="165"/>
                    <a:pt x="1436" y="161"/>
                    <a:pt x="1440" y="163"/>
                  </a:cubicBezTo>
                  <a:cubicBezTo>
                    <a:pt x="1443" y="168"/>
                    <a:pt x="1444" y="173"/>
                    <a:pt x="1443" y="179"/>
                  </a:cubicBezTo>
                  <a:cubicBezTo>
                    <a:pt x="1442" y="181"/>
                    <a:pt x="1440" y="183"/>
                    <a:pt x="1437" y="184"/>
                  </a:cubicBezTo>
                  <a:cubicBezTo>
                    <a:pt x="1433" y="187"/>
                    <a:pt x="1427" y="186"/>
                    <a:pt x="1422" y="184"/>
                  </a:cubicBezTo>
                  <a:cubicBezTo>
                    <a:pt x="1413" y="187"/>
                    <a:pt x="1413" y="187"/>
                    <a:pt x="1413" y="187"/>
                  </a:cubicBezTo>
                  <a:cubicBezTo>
                    <a:pt x="1398" y="185"/>
                    <a:pt x="1388" y="171"/>
                    <a:pt x="1383" y="159"/>
                  </a:cubicBezTo>
                  <a:cubicBezTo>
                    <a:pt x="1370" y="159"/>
                    <a:pt x="1370" y="159"/>
                    <a:pt x="1370" y="159"/>
                  </a:cubicBezTo>
                  <a:cubicBezTo>
                    <a:pt x="1366" y="160"/>
                    <a:pt x="1363" y="158"/>
                    <a:pt x="1359" y="159"/>
                  </a:cubicBezTo>
                  <a:cubicBezTo>
                    <a:pt x="1360" y="162"/>
                    <a:pt x="1361" y="165"/>
                    <a:pt x="1361" y="168"/>
                  </a:cubicBezTo>
                  <a:cubicBezTo>
                    <a:pt x="1361" y="179"/>
                    <a:pt x="1373" y="186"/>
                    <a:pt x="1382" y="189"/>
                  </a:cubicBezTo>
                  <a:cubicBezTo>
                    <a:pt x="1386" y="192"/>
                    <a:pt x="1391" y="188"/>
                    <a:pt x="1395" y="188"/>
                  </a:cubicBezTo>
                  <a:cubicBezTo>
                    <a:pt x="1398" y="193"/>
                    <a:pt x="1399" y="198"/>
                    <a:pt x="1398" y="203"/>
                  </a:cubicBezTo>
                  <a:cubicBezTo>
                    <a:pt x="1394" y="208"/>
                    <a:pt x="1390" y="212"/>
                    <a:pt x="1385" y="212"/>
                  </a:cubicBezTo>
                  <a:cubicBezTo>
                    <a:pt x="1378" y="214"/>
                    <a:pt x="1373" y="210"/>
                    <a:pt x="1368" y="207"/>
                  </a:cubicBezTo>
                  <a:cubicBezTo>
                    <a:pt x="1361" y="209"/>
                    <a:pt x="1354" y="206"/>
                    <a:pt x="1348" y="201"/>
                  </a:cubicBezTo>
                  <a:cubicBezTo>
                    <a:pt x="1342" y="195"/>
                    <a:pt x="1339" y="187"/>
                    <a:pt x="1340" y="179"/>
                  </a:cubicBezTo>
                  <a:cubicBezTo>
                    <a:pt x="1338" y="173"/>
                    <a:pt x="1331" y="165"/>
                    <a:pt x="1338" y="159"/>
                  </a:cubicBezTo>
                  <a:cubicBezTo>
                    <a:pt x="1333" y="157"/>
                    <a:pt x="1328" y="157"/>
                    <a:pt x="1323" y="156"/>
                  </a:cubicBezTo>
                  <a:cubicBezTo>
                    <a:pt x="1320" y="160"/>
                    <a:pt x="1311" y="162"/>
                    <a:pt x="1311" y="169"/>
                  </a:cubicBezTo>
                  <a:cubicBezTo>
                    <a:pt x="1311" y="173"/>
                    <a:pt x="1313" y="177"/>
                    <a:pt x="1316" y="179"/>
                  </a:cubicBezTo>
                  <a:cubicBezTo>
                    <a:pt x="1320" y="185"/>
                    <a:pt x="1327" y="183"/>
                    <a:pt x="1333" y="184"/>
                  </a:cubicBezTo>
                  <a:cubicBezTo>
                    <a:pt x="1336" y="186"/>
                    <a:pt x="1335" y="191"/>
                    <a:pt x="1334" y="194"/>
                  </a:cubicBezTo>
                  <a:cubicBezTo>
                    <a:pt x="1332" y="198"/>
                    <a:pt x="1329" y="202"/>
                    <a:pt x="1325" y="203"/>
                  </a:cubicBezTo>
                  <a:cubicBezTo>
                    <a:pt x="1319" y="205"/>
                    <a:pt x="1313" y="203"/>
                    <a:pt x="1309" y="200"/>
                  </a:cubicBezTo>
                  <a:cubicBezTo>
                    <a:pt x="1306" y="197"/>
                    <a:pt x="1304" y="191"/>
                    <a:pt x="1299" y="192"/>
                  </a:cubicBezTo>
                  <a:cubicBezTo>
                    <a:pt x="1291" y="186"/>
                    <a:pt x="1286" y="178"/>
                    <a:pt x="1286" y="169"/>
                  </a:cubicBezTo>
                  <a:cubicBezTo>
                    <a:pt x="1287" y="165"/>
                    <a:pt x="1291" y="161"/>
                    <a:pt x="1295" y="160"/>
                  </a:cubicBezTo>
                  <a:cubicBezTo>
                    <a:pt x="1294" y="155"/>
                    <a:pt x="1295" y="151"/>
                    <a:pt x="1297" y="148"/>
                  </a:cubicBezTo>
                  <a:cubicBezTo>
                    <a:pt x="1291" y="145"/>
                    <a:pt x="1285" y="142"/>
                    <a:pt x="1279" y="138"/>
                  </a:cubicBezTo>
                  <a:cubicBezTo>
                    <a:pt x="1274" y="136"/>
                    <a:pt x="1271" y="130"/>
                    <a:pt x="1265" y="131"/>
                  </a:cubicBezTo>
                  <a:cubicBezTo>
                    <a:pt x="1256" y="133"/>
                    <a:pt x="1248" y="141"/>
                    <a:pt x="1245" y="150"/>
                  </a:cubicBezTo>
                  <a:cubicBezTo>
                    <a:pt x="1245" y="155"/>
                    <a:pt x="1249" y="160"/>
                    <a:pt x="1255" y="162"/>
                  </a:cubicBezTo>
                  <a:cubicBezTo>
                    <a:pt x="1255" y="164"/>
                    <a:pt x="1255" y="168"/>
                    <a:pt x="1256" y="170"/>
                  </a:cubicBezTo>
                  <a:cubicBezTo>
                    <a:pt x="1258" y="173"/>
                    <a:pt x="1261" y="176"/>
                    <a:pt x="1264" y="177"/>
                  </a:cubicBezTo>
                  <a:cubicBezTo>
                    <a:pt x="1267" y="178"/>
                    <a:pt x="1272" y="178"/>
                    <a:pt x="1274" y="176"/>
                  </a:cubicBezTo>
                  <a:cubicBezTo>
                    <a:pt x="1277" y="174"/>
                    <a:pt x="1277" y="169"/>
                    <a:pt x="1278" y="166"/>
                  </a:cubicBezTo>
                  <a:cubicBezTo>
                    <a:pt x="1275" y="160"/>
                    <a:pt x="1265" y="160"/>
                    <a:pt x="1266" y="152"/>
                  </a:cubicBezTo>
                  <a:cubicBezTo>
                    <a:pt x="1265" y="148"/>
                    <a:pt x="1267" y="143"/>
                    <a:pt x="1270" y="141"/>
                  </a:cubicBezTo>
                  <a:cubicBezTo>
                    <a:pt x="1272" y="140"/>
                    <a:pt x="1275" y="137"/>
                    <a:pt x="1277" y="139"/>
                  </a:cubicBezTo>
                  <a:cubicBezTo>
                    <a:pt x="1277" y="142"/>
                    <a:pt x="1274" y="141"/>
                    <a:pt x="1272" y="144"/>
                  </a:cubicBezTo>
                  <a:cubicBezTo>
                    <a:pt x="1269" y="147"/>
                    <a:pt x="1269" y="151"/>
                    <a:pt x="1270" y="155"/>
                  </a:cubicBezTo>
                  <a:cubicBezTo>
                    <a:pt x="1271" y="158"/>
                    <a:pt x="1275" y="159"/>
                    <a:pt x="1278" y="160"/>
                  </a:cubicBezTo>
                  <a:cubicBezTo>
                    <a:pt x="1281" y="164"/>
                    <a:pt x="1282" y="170"/>
                    <a:pt x="1280" y="174"/>
                  </a:cubicBezTo>
                  <a:cubicBezTo>
                    <a:pt x="1278" y="178"/>
                    <a:pt x="1275" y="181"/>
                    <a:pt x="1271" y="181"/>
                  </a:cubicBezTo>
                  <a:cubicBezTo>
                    <a:pt x="1263" y="182"/>
                    <a:pt x="1259" y="178"/>
                    <a:pt x="1254" y="173"/>
                  </a:cubicBezTo>
                  <a:cubicBezTo>
                    <a:pt x="1251" y="164"/>
                    <a:pt x="1251" y="164"/>
                    <a:pt x="1251" y="164"/>
                  </a:cubicBezTo>
                  <a:cubicBezTo>
                    <a:pt x="1245" y="162"/>
                    <a:pt x="1242" y="155"/>
                    <a:pt x="1241" y="149"/>
                  </a:cubicBezTo>
                  <a:cubicBezTo>
                    <a:pt x="1243" y="143"/>
                    <a:pt x="1246" y="138"/>
                    <a:pt x="1251" y="133"/>
                  </a:cubicBezTo>
                  <a:cubicBezTo>
                    <a:pt x="1264" y="127"/>
                    <a:pt x="1264" y="127"/>
                    <a:pt x="1264" y="127"/>
                  </a:cubicBezTo>
                  <a:cubicBezTo>
                    <a:pt x="1264" y="124"/>
                    <a:pt x="1261" y="123"/>
                    <a:pt x="1259" y="122"/>
                  </a:cubicBezTo>
                  <a:cubicBezTo>
                    <a:pt x="1249" y="127"/>
                    <a:pt x="1238" y="131"/>
                    <a:pt x="1226" y="134"/>
                  </a:cubicBezTo>
                  <a:cubicBezTo>
                    <a:pt x="1218" y="136"/>
                    <a:pt x="1209" y="136"/>
                    <a:pt x="1201" y="137"/>
                  </a:cubicBezTo>
                  <a:cubicBezTo>
                    <a:pt x="1184" y="140"/>
                    <a:pt x="1166" y="137"/>
                    <a:pt x="1149" y="136"/>
                  </a:cubicBezTo>
                  <a:cubicBezTo>
                    <a:pt x="1141" y="133"/>
                    <a:pt x="1133" y="133"/>
                    <a:pt x="1125" y="130"/>
                  </a:cubicBezTo>
                  <a:cubicBezTo>
                    <a:pt x="1100" y="120"/>
                    <a:pt x="1074" y="109"/>
                    <a:pt x="1054" y="88"/>
                  </a:cubicBezTo>
                  <a:cubicBezTo>
                    <a:pt x="1052" y="86"/>
                    <a:pt x="1050" y="82"/>
                    <a:pt x="1046" y="81"/>
                  </a:cubicBezTo>
                  <a:cubicBezTo>
                    <a:pt x="1036" y="89"/>
                    <a:pt x="1026" y="98"/>
                    <a:pt x="1015" y="104"/>
                  </a:cubicBezTo>
                  <a:cubicBezTo>
                    <a:pt x="1004" y="108"/>
                    <a:pt x="995" y="113"/>
                    <a:pt x="984" y="114"/>
                  </a:cubicBezTo>
                  <a:cubicBezTo>
                    <a:pt x="979" y="115"/>
                    <a:pt x="972" y="116"/>
                    <a:pt x="967" y="118"/>
                  </a:cubicBezTo>
                  <a:cubicBezTo>
                    <a:pt x="968" y="125"/>
                    <a:pt x="966" y="131"/>
                    <a:pt x="963" y="138"/>
                  </a:cubicBezTo>
                  <a:cubicBezTo>
                    <a:pt x="961" y="152"/>
                    <a:pt x="950" y="163"/>
                    <a:pt x="941" y="174"/>
                  </a:cubicBezTo>
                  <a:cubicBezTo>
                    <a:pt x="929" y="184"/>
                    <a:pt x="917" y="192"/>
                    <a:pt x="901" y="196"/>
                  </a:cubicBezTo>
                  <a:cubicBezTo>
                    <a:pt x="892" y="196"/>
                    <a:pt x="885" y="201"/>
                    <a:pt x="876" y="201"/>
                  </a:cubicBezTo>
                  <a:cubicBezTo>
                    <a:pt x="865" y="203"/>
                    <a:pt x="852" y="204"/>
                    <a:pt x="841" y="202"/>
                  </a:cubicBezTo>
                  <a:cubicBezTo>
                    <a:pt x="830" y="199"/>
                    <a:pt x="818" y="201"/>
                    <a:pt x="808" y="196"/>
                  </a:cubicBezTo>
                  <a:cubicBezTo>
                    <a:pt x="794" y="191"/>
                    <a:pt x="781" y="186"/>
                    <a:pt x="769" y="179"/>
                  </a:cubicBezTo>
                  <a:cubicBezTo>
                    <a:pt x="753" y="169"/>
                    <a:pt x="739" y="155"/>
                    <a:pt x="728" y="141"/>
                  </a:cubicBezTo>
                  <a:cubicBezTo>
                    <a:pt x="725" y="134"/>
                    <a:pt x="718" y="138"/>
                    <a:pt x="714" y="139"/>
                  </a:cubicBezTo>
                  <a:cubicBezTo>
                    <a:pt x="704" y="140"/>
                    <a:pt x="692" y="140"/>
                    <a:pt x="682" y="139"/>
                  </a:cubicBezTo>
                  <a:cubicBezTo>
                    <a:pt x="658" y="137"/>
                    <a:pt x="635" y="127"/>
                    <a:pt x="614" y="115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0" y="122"/>
                    <a:pt x="603" y="125"/>
                    <a:pt x="599" y="129"/>
                  </a:cubicBezTo>
                  <a:cubicBezTo>
                    <a:pt x="594" y="133"/>
                    <a:pt x="588" y="134"/>
                    <a:pt x="583" y="137"/>
                  </a:cubicBezTo>
                  <a:cubicBezTo>
                    <a:pt x="571" y="143"/>
                    <a:pt x="556" y="146"/>
                    <a:pt x="542" y="147"/>
                  </a:cubicBezTo>
                  <a:cubicBezTo>
                    <a:pt x="518" y="148"/>
                    <a:pt x="497" y="147"/>
                    <a:pt x="475" y="139"/>
                  </a:cubicBezTo>
                  <a:cubicBezTo>
                    <a:pt x="459" y="131"/>
                    <a:pt x="443" y="124"/>
                    <a:pt x="430" y="113"/>
                  </a:cubicBezTo>
                  <a:cubicBezTo>
                    <a:pt x="428" y="114"/>
                    <a:pt x="426" y="114"/>
                    <a:pt x="424" y="116"/>
                  </a:cubicBezTo>
                  <a:cubicBezTo>
                    <a:pt x="426" y="119"/>
                    <a:pt x="428" y="122"/>
                    <a:pt x="431" y="124"/>
                  </a:cubicBezTo>
                  <a:cubicBezTo>
                    <a:pt x="440" y="131"/>
                    <a:pt x="450" y="137"/>
                    <a:pt x="461" y="142"/>
                  </a:cubicBezTo>
                  <a:cubicBezTo>
                    <a:pt x="474" y="149"/>
                    <a:pt x="490" y="152"/>
                    <a:pt x="506" y="153"/>
                  </a:cubicBezTo>
                  <a:cubicBezTo>
                    <a:pt x="514" y="155"/>
                    <a:pt x="524" y="154"/>
                    <a:pt x="532" y="154"/>
                  </a:cubicBezTo>
                  <a:cubicBezTo>
                    <a:pt x="562" y="152"/>
                    <a:pt x="592" y="147"/>
                    <a:pt x="613" y="125"/>
                  </a:cubicBezTo>
                  <a:cubicBezTo>
                    <a:pt x="611" y="122"/>
                    <a:pt x="611" y="122"/>
                    <a:pt x="611" y="122"/>
                  </a:cubicBezTo>
                  <a:cubicBezTo>
                    <a:pt x="613" y="121"/>
                    <a:pt x="616" y="121"/>
                    <a:pt x="618" y="122"/>
                  </a:cubicBezTo>
                  <a:cubicBezTo>
                    <a:pt x="620" y="126"/>
                    <a:pt x="615" y="128"/>
                    <a:pt x="612" y="131"/>
                  </a:cubicBezTo>
                  <a:cubicBezTo>
                    <a:pt x="612" y="132"/>
                    <a:pt x="613" y="133"/>
                    <a:pt x="613" y="135"/>
                  </a:cubicBezTo>
                  <a:cubicBezTo>
                    <a:pt x="617" y="140"/>
                    <a:pt x="624" y="140"/>
                    <a:pt x="630" y="139"/>
                  </a:cubicBezTo>
                  <a:cubicBezTo>
                    <a:pt x="633" y="138"/>
                    <a:pt x="635" y="133"/>
                    <a:pt x="639" y="136"/>
                  </a:cubicBezTo>
                  <a:cubicBezTo>
                    <a:pt x="642" y="140"/>
                    <a:pt x="645" y="144"/>
                    <a:pt x="646" y="149"/>
                  </a:cubicBezTo>
                  <a:cubicBezTo>
                    <a:pt x="646" y="154"/>
                    <a:pt x="642" y="158"/>
                    <a:pt x="638" y="160"/>
                  </a:cubicBezTo>
                  <a:cubicBezTo>
                    <a:pt x="634" y="162"/>
                    <a:pt x="628" y="161"/>
                    <a:pt x="624" y="160"/>
                  </a:cubicBezTo>
                  <a:cubicBezTo>
                    <a:pt x="620" y="155"/>
                    <a:pt x="615" y="158"/>
                    <a:pt x="611" y="156"/>
                  </a:cubicBezTo>
                  <a:cubicBezTo>
                    <a:pt x="605" y="153"/>
                    <a:pt x="598" y="149"/>
                    <a:pt x="594" y="143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86" y="146"/>
                    <a:pt x="582" y="148"/>
                    <a:pt x="578" y="150"/>
                  </a:cubicBezTo>
                  <a:cubicBezTo>
                    <a:pt x="576" y="155"/>
                    <a:pt x="579" y="159"/>
                    <a:pt x="582" y="163"/>
                  </a:cubicBezTo>
                  <a:cubicBezTo>
                    <a:pt x="587" y="168"/>
                    <a:pt x="595" y="170"/>
                    <a:pt x="603" y="170"/>
                  </a:cubicBezTo>
                  <a:cubicBezTo>
                    <a:pt x="605" y="170"/>
                    <a:pt x="607" y="167"/>
                    <a:pt x="606" y="165"/>
                  </a:cubicBezTo>
                  <a:cubicBezTo>
                    <a:pt x="612" y="164"/>
                    <a:pt x="612" y="164"/>
                    <a:pt x="612" y="164"/>
                  </a:cubicBezTo>
                  <a:cubicBezTo>
                    <a:pt x="617" y="166"/>
                    <a:pt x="619" y="170"/>
                    <a:pt x="621" y="174"/>
                  </a:cubicBezTo>
                  <a:cubicBezTo>
                    <a:pt x="622" y="179"/>
                    <a:pt x="623" y="186"/>
                    <a:pt x="618" y="189"/>
                  </a:cubicBezTo>
                  <a:cubicBezTo>
                    <a:pt x="615" y="190"/>
                    <a:pt x="612" y="192"/>
                    <a:pt x="610" y="190"/>
                  </a:cubicBezTo>
                  <a:cubicBezTo>
                    <a:pt x="604" y="195"/>
                    <a:pt x="596" y="195"/>
                    <a:pt x="590" y="197"/>
                  </a:cubicBezTo>
                  <a:cubicBezTo>
                    <a:pt x="581" y="196"/>
                    <a:pt x="573" y="190"/>
                    <a:pt x="570" y="182"/>
                  </a:cubicBezTo>
                  <a:cubicBezTo>
                    <a:pt x="565" y="179"/>
                    <a:pt x="560" y="176"/>
                    <a:pt x="556" y="172"/>
                  </a:cubicBezTo>
                  <a:cubicBezTo>
                    <a:pt x="555" y="167"/>
                    <a:pt x="553" y="162"/>
                    <a:pt x="556" y="157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47" y="157"/>
                    <a:pt x="538" y="156"/>
                    <a:pt x="531" y="159"/>
                  </a:cubicBezTo>
                  <a:cubicBezTo>
                    <a:pt x="527" y="162"/>
                    <a:pt x="528" y="166"/>
                    <a:pt x="528" y="170"/>
                  </a:cubicBezTo>
                  <a:cubicBezTo>
                    <a:pt x="530" y="178"/>
                    <a:pt x="537" y="184"/>
                    <a:pt x="544" y="188"/>
                  </a:cubicBezTo>
                  <a:cubicBezTo>
                    <a:pt x="550" y="191"/>
                    <a:pt x="554" y="184"/>
                    <a:pt x="558" y="188"/>
                  </a:cubicBezTo>
                  <a:cubicBezTo>
                    <a:pt x="562" y="190"/>
                    <a:pt x="563" y="195"/>
                    <a:pt x="563" y="198"/>
                  </a:cubicBezTo>
                  <a:cubicBezTo>
                    <a:pt x="562" y="203"/>
                    <a:pt x="562" y="209"/>
                    <a:pt x="556" y="210"/>
                  </a:cubicBezTo>
                  <a:cubicBezTo>
                    <a:pt x="552" y="212"/>
                    <a:pt x="548" y="212"/>
                    <a:pt x="544" y="210"/>
                  </a:cubicBezTo>
                  <a:cubicBezTo>
                    <a:pt x="535" y="214"/>
                    <a:pt x="523" y="212"/>
                    <a:pt x="515" y="208"/>
                  </a:cubicBezTo>
                  <a:cubicBezTo>
                    <a:pt x="507" y="203"/>
                    <a:pt x="507" y="195"/>
                    <a:pt x="508" y="187"/>
                  </a:cubicBezTo>
                  <a:cubicBezTo>
                    <a:pt x="503" y="181"/>
                    <a:pt x="498" y="176"/>
                    <a:pt x="497" y="168"/>
                  </a:cubicBezTo>
                  <a:cubicBezTo>
                    <a:pt x="499" y="164"/>
                    <a:pt x="504" y="161"/>
                    <a:pt x="503" y="156"/>
                  </a:cubicBezTo>
                  <a:cubicBezTo>
                    <a:pt x="501" y="156"/>
                    <a:pt x="498" y="154"/>
                    <a:pt x="497" y="157"/>
                  </a:cubicBezTo>
                  <a:cubicBezTo>
                    <a:pt x="490" y="156"/>
                    <a:pt x="482" y="156"/>
                    <a:pt x="478" y="162"/>
                  </a:cubicBezTo>
                  <a:cubicBezTo>
                    <a:pt x="475" y="169"/>
                    <a:pt x="479" y="176"/>
                    <a:pt x="484" y="181"/>
                  </a:cubicBezTo>
                  <a:cubicBezTo>
                    <a:pt x="488" y="181"/>
                    <a:pt x="493" y="181"/>
                    <a:pt x="496" y="185"/>
                  </a:cubicBezTo>
                  <a:cubicBezTo>
                    <a:pt x="498" y="191"/>
                    <a:pt x="500" y="195"/>
                    <a:pt x="498" y="200"/>
                  </a:cubicBezTo>
                  <a:cubicBezTo>
                    <a:pt x="497" y="205"/>
                    <a:pt x="493" y="207"/>
                    <a:pt x="489" y="207"/>
                  </a:cubicBezTo>
                  <a:cubicBezTo>
                    <a:pt x="483" y="208"/>
                    <a:pt x="478" y="204"/>
                    <a:pt x="476" y="199"/>
                  </a:cubicBezTo>
                  <a:cubicBezTo>
                    <a:pt x="470" y="199"/>
                    <a:pt x="466" y="197"/>
                    <a:pt x="462" y="195"/>
                  </a:cubicBezTo>
                  <a:cubicBezTo>
                    <a:pt x="459" y="189"/>
                    <a:pt x="454" y="185"/>
                    <a:pt x="454" y="179"/>
                  </a:cubicBezTo>
                  <a:cubicBezTo>
                    <a:pt x="453" y="175"/>
                    <a:pt x="455" y="170"/>
                    <a:pt x="458" y="167"/>
                  </a:cubicBezTo>
                  <a:cubicBezTo>
                    <a:pt x="459" y="164"/>
                    <a:pt x="456" y="162"/>
                    <a:pt x="456" y="159"/>
                  </a:cubicBezTo>
                  <a:cubicBezTo>
                    <a:pt x="455" y="154"/>
                    <a:pt x="458" y="150"/>
                    <a:pt x="459" y="146"/>
                  </a:cubicBezTo>
                  <a:cubicBezTo>
                    <a:pt x="450" y="140"/>
                    <a:pt x="450" y="140"/>
                    <a:pt x="450" y="140"/>
                  </a:cubicBezTo>
                  <a:cubicBezTo>
                    <a:pt x="446" y="137"/>
                    <a:pt x="441" y="138"/>
                    <a:pt x="436" y="139"/>
                  </a:cubicBezTo>
                  <a:cubicBezTo>
                    <a:pt x="433" y="141"/>
                    <a:pt x="429" y="144"/>
                    <a:pt x="429" y="148"/>
                  </a:cubicBezTo>
                  <a:cubicBezTo>
                    <a:pt x="429" y="152"/>
                    <a:pt x="431" y="155"/>
                    <a:pt x="435" y="157"/>
                  </a:cubicBezTo>
                  <a:cubicBezTo>
                    <a:pt x="437" y="158"/>
                    <a:pt x="441" y="158"/>
                    <a:pt x="443" y="155"/>
                  </a:cubicBezTo>
                  <a:cubicBezTo>
                    <a:pt x="448" y="158"/>
                    <a:pt x="448" y="158"/>
                    <a:pt x="448" y="158"/>
                  </a:cubicBezTo>
                  <a:cubicBezTo>
                    <a:pt x="450" y="162"/>
                    <a:pt x="450" y="167"/>
                    <a:pt x="449" y="172"/>
                  </a:cubicBezTo>
                  <a:cubicBezTo>
                    <a:pt x="447" y="179"/>
                    <a:pt x="439" y="179"/>
                    <a:pt x="433" y="181"/>
                  </a:cubicBezTo>
                  <a:cubicBezTo>
                    <a:pt x="428" y="181"/>
                    <a:pt x="424" y="181"/>
                    <a:pt x="420" y="178"/>
                  </a:cubicBezTo>
                  <a:cubicBezTo>
                    <a:pt x="417" y="175"/>
                    <a:pt x="413" y="170"/>
                    <a:pt x="416" y="165"/>
                  </a:cubicBezTo>
                  <a:cubicBezTo>
                    <a:pt x="411" y="161"/>
                    <a:pt x="407" y="157"/>
                    <a:pt x="406" y="151"/>
                  </a:cubicBezTo>
                  <a:cubicBezTo>
                    <a:pt x="405" y="145"/>
                    <a:pt x="405" y="136"/>
                    <a:pt x="412" y="133"/>
                  </a:cubicBezTo>
                  <a:cubicBezTo>
                    <a:pt x="417" y="131"/>
                    <a:pt x="421" y="128"/>
                    <a:pt x="425" y="125"/>
                  </a:cubicBezTo>
                  <a:cubicBezTo>
                    <a:pt x="426" y="122"/>
                    <a:pt x="423" y="119"/>
                    <a:pt x="421" y="117"/>
                  </a:cubicBezTo>
                  <a:cubicBezTo>
                    <a:pt x="411" y="121"/>
                    <a:pt x="411" y="121"/>
                    <a:pt x="411" y="121"/>
                  </a:cubicBezTo>
                  <a:cubicBezTo>
                    <a:pt x="400" y="123"/>
                    <a:pt x="390" y="127"/>
                    <a:pt x="379" y="128"/>
                  </a:cubicBezTo>
                  <a:cubicBezTo>
                    <a:pt x="367" y="130"/>
                    <a:pt x="367" y="130"/>
                    <a:pt x="367" y="130"/>
                  </a:cubicBezTo>
                  <a:cubicBezTo>
                    <a:pt x="343" y="130"/>
                    <a:pt x="321" y="128"/>
                    <a:pt x="299" y="123"/>
                  </a:cubicBezTo>
                  <a:cubicBezTo>
                    <a:pt x="289" y="122"/>
                    <a:pt x="281" y="117"/>
                    <a:pt x="272" y="115"/>
                  </a:cubicBezTo>
                  <a:cubicBezTo>
                    <a:pt x="255" y="106"/>
                    <a:pt x="236" y="98"/>
                    <a:pt x="222" y="82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3" y="89"/>
                    <a:pt x="203" y="95"/>
                    <a:pt x="196" y="102"/>
                  </a:cubicBezTo>
                  <a:cubicBezTo>
                    <a:pt x="191" y="102"/>
                    <a:pt x="187" y="105"/>
                    <a:pt x="183" y="107"/>
                  </a:cubicBezTo>
                  <a:cubicBezTo>
                    <a:pt x="170" y="118"/>
                    <a:pt x="151" y="120"/>
                    <a:pt x="134" y="119"/>
                  </a:cubicBezTo>
                  <a:cubicBezTo>
                    <a:pt x="128" y="117"/>
                    <a:pt x="131" y="125"/>
                    <a:pt x="129" y="128"/>
                  </a:cubicBezTo>
                  <a:cubicBezTo>
                    <a:pt x="127" y="130"/>
                    <a:pt x="127" y="133"/>
                    <a:pt x="125" y="136"/>
                  </a:cubicBezTo>
                  <a:cubicBezTo>
                    <a:pt x="119" y="151"/>
                    <a:pt x="107" y="163"/>
                    <a:pt x="95" y="175"/>
                  </a:cubicBezTo>
                  <a:cubicBezTo>
                    <a:pt x="70" y="193"/>
                    <a:pt x="40" y="207"/>
                    <a:pt x="7" y="201"/>
                  </a:cubicBezTo>
                  <a:cubicBezTo>
                    <a:pt x="6" y="200"/>
                    <a:pt x="3" y="200"/>
                    <a:pt x="4" y="198"/>
                  </a:cubicBezTo>
                  <a:cubicBezTo>
                    <a:pt x="8" y="196"/>
                    <a:pt x="12" y="199"/>
                    <a:pt x="17" y="199"/>
                  </a:cubicBezTo>
                  <a:cubicBezTo>
                    <a:pt x="28" y="199"/>
                    <a:pt x="40" y="199"/>
                    <a:pt x="51" y="195"/>
                  </a:cubicBezTo>
                  <a:cubicBezTo>
                    <a:pt x="78" y="185"/>
                    <a:pt x="103" y="167"/>
                    <a:pt x="118" y="142"/>
                  </a:cubicBezTo>
                  <a:cubicBezTo>
                    <a:pt x="120" y="134"/>
                    <a:pt x="128" y="128"/>
                    <a:pt x="126" y="119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18" y="119"/>
                    <a:pt x="111" y="122"/>
                    <a:pt x="104" y="119"/>
                  </a:cubicBezTo>
                  <a:cubicBezTo>
                    <a:pt x="102" y="125"/>
                    <a:pt x="96" y="128"/>
                    <a:pt x="95" y="133"/>
                  </a:cubicBezTo>
                  <a:cubicBezTo>
                    <a:pt x="91" y="143"/>
                    <a:pt x="83" y="151"/>
                    <a:pt x="74" y="158"/>
                  </a:cubicBezTo>
                  <a:cubicBezTo>
                    <a:pt x="61" y="169"/>
                    <a:pt x="45" y="172"/>
                    <a:pt x="28" y="174"/>
                  </a:cubicBezTo>
                  <a:cubicBezTo>
                    <a:pt x="23" y="171"/>
                    <a:pt x="19" y="176"/>
                    <a:pt x="14" y="175"/>
                  </a:cubicBezTo>
                  <a:cubicBezTo>
                    <a:pt x="10" y="175"/>
                    <a:pt x="5" y="176"/>
                    <a:pt x="2" y="174"/>
                  </a:cubicBezTo>
                  <a:cubicBezTo>
                    <a:pt x="2" y="173"/>
                    <a:pt x="3" y="173"/>
                    <a:pt x="4" y="172"/>
                  </a:cubicBezTo>
                  <a:cubicBezTo>
                    <a:pt x="10" y="174"/>
                    <a:pt x="16" y="173"/>
                    <a:pt x="22" y="171"/>
                  </a:cubicBezTo>
                  <a:cubicBezTo>
                    <a:pt x="27" y="168"/>
                    <a:pt x="30" y="164"/>
                    <a:pt x="31" y="159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41" y="156"/>
                    <a:pt x="43" y="152"/>
                    <a:pt x="44" y="148"/>
                  </a:cubicBezTo>
                  <a:cubicBezTo>
                    <a:pt x="48" y="149"/>
                    <a:pt x="52" y="151"/>
                    <a:pt x="56" y="150"/>
                  </a:cubicBezTo>
                  <a:cubicBezTo>
                    <a:pt x="61" y="148"/>
                    <a:pt x="63" y="144"/>
                    <a:pt x="65" y="141"/>
                  </a:cubicBezTo>
                  <a:cubicBezTo>
                    <a:pt x="70" y="142"/>
                    <a:pt x="75" y="140"/>
                    <a:pt x="79" y="139"/>
                  </a:cubicBezTo>
                  <a:cubicBezTo>
                    <a:pt x="83" y="137"/>
                    <a:pt x="83" y="133"/>
                    <a:pt x="84" y="129"/>
                  </a:cubicBezTo>
                  <a:cubicBezTo>
                    <a:pt x="89" y="128"/>
                    <a:pt x="96" y="128"/>
                    <a:pt x="99" y="122"/>
                  </a:cubicBezTo>
                  <a:cubicBezTo>
                    <a:pt x="101" y="119"/>
                    <a:pt x="99" y="117"/>
                    <a:pt x="100" y="114"/>
                  </a:cubicBezTo>
                  <a:cubicBezTo>
                    <a:pt x="108" y="118"/>
                    <a:pt x="122" y="119"/>
                    <a:pt x="129" y="113"/>
                  </a:cubicBezTo>
                  <a:cubicBezTo>
                    <a:pt x="131" y="109"/>
                    <a:pt x="135" y="105"/>
                    <a:pt x="133" y="99"/>
                  </a:cubicBezTo>
                  <a:cubicBezTo>
                    <a:pt x="133" y="97"/>
                    <a:pt x="131" y="96"/>
                    <a:pt x="132" y="94"/>
                  </a:cubicBezTo>
                  <a:cubicBezTo>
                    <a:pt x="136" y="94"/>
                    <a:pt x="138" y="92"/>
                    <a:pt x="141" y="91"/>
                  </a:cubicBezTo>
                  <a:cubicBezTo>
                    <a:pt x="142" y="87"/>
                    <a:pt x="146" y="87"/>
                    <a:pt x="146" y="84"/>
                  </a:cubicBezTo>
                  <a:cubicBezTo>
                    <a:pt x="148" y="79"/>
                    <a:pt x="144" y="75"/>
                    <a:pt x="142" y="72"/>
                  </a:cubicBezTo>
                  <a:cubicBezTo>
                    <a:pt x="141" y="69"/>
                    <a:pt x="143" y="64"/>
                    <a:pt x="144" y="61"/>
                  </a:cubicBezTo>
                  <a:cubicBezTo>
                    <a:pt x="149" y="55"/>
                    <a:pt x="156" y="48"/>
                    <a:pt x="164" y="48"/>
                  </a:cubicBezTo>
                  <a:cubicBezTo>
                    <a:pt x="168" y="50"/>
                    <a:pt x="173" y="51"/>
                    <a:pt x="174" y="56"/>
                  </a:cubicBezTo>
                  <a:cubicBezTo>
                    <a:pt x="176" y="61"/>
                    <a:pt x="168" y="62"/>
                    <a:pt x="172" y="66"/>
                  </a:cubicBezTo>
                  <a:cubicBezTo>
                    <a:pt x="175" y="68"/>
                    <a:pt x="179" y="69"/>
                    <a:pt x="182" y="68"/>
                  </a:cubicBezTo>
                  <a:cubicBezTo>
                    <a:pt x="188" y="65"/>
                    <a:pt x="190" y="58"/>
                    <a:pt x="190" y="51"/>
                  </a:cubicBezTo>
                  <a:cubicBezTo>
                    <a:pt x="188" y="43"/>
                    <a:pt x="180" y="38"/>
                    <a:pt x="173" y="34"/>
                  </a:cubicBezTo>
                  <a:cubicBezTo>
                    <a:pt x="170" y="31"/>
                    <a:pt x="163" y="35"/>
                    <a:pt x="16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7" y="34"/>
                    <a:pt x="129" y="40"/>
                    <a:pt x="131" y="46"/>
                  </a:cubicBezTo>
                  <a:cubicBezTo>
                    <a:pt x="132" y="51"/>
                    <a:pt x="127" y="56"/>
                    <a:pt x="131" y="60"/>
                  </a:cubicBezTo>
                  <a:cubicBezTo>
                    <a:pt x="135" y="68"/>
                    <a:pt x="130" y="75"/>
                    <a:pt x="125" y="81"/>
                  </a:cubicBezTo>
                  <a:cubicBezTo>
                    <a:pt x="124" y="85"/>
                    <a:pt x="123" y="88"/>
                    <a:pt x="121" y="92"/>
                  </a:cubicBezTo>
                  <a:cubicBezTo>
                    <a:pt x="116" y="98"/>
                    <a:pt x="109" y="100"/>
                    <a:pt x="101" y="99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1" y="107"/>
                    <a:pt x="85" y="108"/>
                    <a:pt x="79" y="107"/>
                  </a:cubicBezTo>
                  <a:cubicBezTo>
                    <a:pt x="76" y="107"/>
                    <a:pt x="74" y="104"/>
                    <a:pt x="72" y="105"/>
                  </a:cubicBezTo>
                  <a:cubicBezTo>
                    <a:pt x="70" y="111"/>
                    <a:pt x="64" y="115"/>
                    <a:pt x="59" y="118"/>
                  </a:cubicBezTo>
                  <a:cubicBezTo>
                    <a:pt x="49" y="120"/>
                    <a:pt x="38" y="121"/>
                    <a:pt x="30" y="114"/>
                  </a:cubicBezTo>
                  <a:cubicBezTo>
                    <a:pt x="27" y="112"/>
                    <a:pt x="26" y="109"/>
                    <a:pt x="22" y="108"/>
                  </a:cubicBezTo>
                  <a:cubicBezTo>
                    <a:pt x="21" y="109"/>
                    <a:pt x="19" y="110"/>
                    <a:pt x="20" y="112"/>
                  </a:cubicBezTo>
                  <a:cubicBezTo>
                    <a:pt x="22" y="121"/>
                    <a:pt x="28" y="131"/>
                    <a:pt x="23" y="141"/>
                  </a:cubicBezTo>
                  <a:cubicBezTo>
                    <a:pt x="21" y="146"/>
                    <a:pt x="17" y="149"/>
                    <a:pt x="12" y="150"/>
                  </a:cubicBezTo>
                  <a:cubicBezTo>
                    <a:pt x="9" y="149"/>
                    <a:pt x="5" y="152"/>
                    <a:pt x="4" y="148"/>
                  </a:cubicBezTo>
                  <a:cubicBezTo>
                    <a:pt x="7" y="146"/>
                    <a:pt x="14" y="149"/>
                    <a:pt x="16" y="144"/>
                  </a:cubicBezTo>
                  <a:cubicBezTo>
                    <a:pt x="13" y="143"/>
                    <a:pt x="8" y="144"/>
                    <a:pt x="4" y="142"/>
                  </a:cubicBezTo>
                  <a:cubicBezTo>
                    <a:pt x="3" y="141"/>
                    <a:pt x="0" y="141"/>
                    <a:pt x="1" y="139"/>
                  </a:cubicBezTo>
                  <a:cubicBezTo>
                    <a:pt x="7" y="140"/>
                    <a:pt x="12" y="141"/>
                    <a:pt x="17" y="139"/>
                  </a:cubicBezTo>
                  <a:cubicBezTo>
                    <a:pt x="19" y="139"/>
                    <a:pt x="20" y="141"/>
                    <a:pt x="21" y="139"/>
                  </a:cubicBezTo>
                  <a:cubicBezTo>
                    <a:pt x="22" y="138"/>
                    <a:pt x="23" y="135"/>
                    <a:pt x="21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6" y="133"/>
                    <a:pt x="2" y="134"/>
                    <a:pt x="3" y="131"/>
                  </a:cubicBezTo>
                  <a:cubicBezTo>
                    <a:pt x="9" y="130"/>
                    <a:pt x="16" y="134"/>
                    <a:pt x="21" y="130"/>
                  </a:cubicBezTo>
                  <a:cubicBezTo>
                    <a:pt x="22" y="128"/>
                    <a:pt x="21" y="127"/>
                    <a:pt x="20" y="125"/>
                  </a:cubicBezTo>
                  <a:cubicBezTo>
                    <a:pt x="14" y="124"/>
                    <a:pt x="7" y="126"/>
                    <a:pt x="3" y="121"/>
                  </a:cubicBezTo>
                  <a:cubicBezTo>
                    <a:pt x="3" y="120"/>
                    <a:pt x="4" y="120"/>
                    <a:pt x="4" y="120"/>
                  </a:cubicBezTo>
                  <a:cubicBezTo>
                    <a:pt x="8" y="121"/>
                    <a:pt x="15" y="124"/>
                    <a:pt x="18" y="120"/>
                  </a:cubicBezTo>
                  <a:cubicBezTo>
                    <a:pt x="17" y="111"/>
                    <a:pt x="7" y="118"/>
                    <a:pt x="4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8" y="111"/>
                    <a:pt x="12" y="114"/>
                    <a:pt x="16" y="112"/>
                  </a:cubicBezTo>
                  <a:cubicBezTo>
                    <a:pt x="20" y="102"/>
                    <a:pt x="6" y="110"/>
                    <a:pt x="4" y="103"/>
                  </a:cubicBezTo>
                  <a:cubicBezTo>
                    <a:pt x="4" y="103"/>
                    <a:pt x="5" y="102"/>
                    <a:pt x="5" y="103"/>
                  </a:cubicBezTo>
                  <a:cubicBezTo>
                    <a:pt x="14" y="104"/>
                    <a:pt x="25" y="106"/>
                    <a:pt x="32" y="99"/>
                  </a:cubicBezTo>
                  <a:cubicBezTo>
                    <a:pt x="30" y="97"/>
                    <a:pt x="28" y="96"/>
                    <a:pt x="26" y="95"/>
                  </a:cubicBezTo>
                  <a:cubicBezTo>
                    <a:pt x="23" y="95"/>
                    <a:pt x="25" y="97"/>
                    <a:pt x="24" y="98"/>
                  </a:cubicBezTo>
                  <a:cubicBezTo>
                    <a:pt x="19" y="101"/>
                    <a:pt x="13" y="100"/>
                    <a:pt x="8" y="100"/>
                  </a:cubicBezTo>
                  <a:cubicBezTo>
                    <a:pt x="7" y="99"/>
                    <a:pt x="5" y="98"/>
                    <a:pt x="5" y="97"/>
                  </a:cubicBezTo>
                  <a:cubicBezTo>
                    <a:pt x="10" y="96"/>
                    <a:pt x="16" y="99"/>
                    <a:pt x="21" y="96"/>
                  </a:cubicBezTo>
                  <a:cubicBezTo>
                    <a:pt x="21" y="95"/>
                    <a:pt x="23" y="95"/>
                    <a:pt x="22" y="94"/>
                  </a:cubicBezTo>
                  <a:cubicBezTo>
                    <a:pt x="20" y="93"/>
                    <a:pt x="16" y="87"/>
                    <a:pt x="14" y="93"/>
                  </a:cubicBezTo>
                  <a:cubicBezTo>
                    <a:pt x="11" y="93"/>
                    <a:pt x="8" y="94"/>
                    <a:pt x="5" y="93"/>
                  </a:cubicBezTo>
                  <a:cubicBezTo>
                    <a:pt x="4" y="88"/>
                    <a:pt x="10" y="91"/>
                    <a:pt x="12" y="90"/>
                  </a:cubicBezTo>
                  <a:cubicBezTo>
                    <a:pt x="13" y="85"/>
                    <a:pt x="6" y="86"/>
                    <a:pt x="4" y="83"/>
                  </a:cubicBezTo>
                  <a:cubicBezTo>
                    <a:pt x="4" y="81"/>
                    <a:pt x="3" y="78"/>
                    <a:pt x="6" y="78"/>
                  </a:cubicBezTo>
                  <a:cubicBezTo>
                    <a:pt x="15" y="87"/>
                    <a:pt x="27" y="93"/>
                    <a:pt x="38" y="98"/>
                  </a:cubicBezTo>
                  <a:cubicBezTo>
                    <a:pt x="48" y="101"/>
                    <a:pt x="56" y="106"/>
                    <a:pt x="67" y="107"/>
                  </a:cubicBezTo>
                  <a:cubicBezTo>
                    <a:pt x="69" y="105"/>
                    <a:pt x="69" y="103"/>
                    <a:pt x="68" y="101"/>
                  </a:cubicBezTo>
                  <a:cubicBezTo>
                    <a:pt x="66" y="96"/>
                    <a:pt x="65" y="91"/>
                    <a:pt x="65" y="85"/>
                  </a:cubicBezTo>
                  <a:cubicBezTo>
                    <a:pt x="47" y="79"/>
                    <a:pt x="29" y="71"/>
                    <a:pt x="14" y="58"/>
                  </a:cubicBezTo>
                  <a:cubicBezTo>
                    <a:pt x="10" y="58"/>
                    <a:pt x="9" y="64"/>
                    <a:pt x="5" y="65"/>
                  </a:cubicBezTo>
                  <a:cubicBezTo>
                    <a:pt x="4" y="65"/>
                    <a:pt x="3" y="64"/>
                    <a:pt x="4" y="63"/>
                  </a:cubicBezTo>
                  <a:cubicBezTo>
                    <a:pt x="7" y="57"/>
                    <a:pt x="13" y="53"/>
                    <a:pt x="15" y="46"/>
                  </a:cubicBezTo>
                  <a:cubicBezTo>
                    <a:pt x="17" y="41"/>
                    <a:pt x="21" y="36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0"/>
                    <a:pt x="1524" y="30"/>
                    <a:pt x="1524" y="30"/>
                  </a:cubicBezTo>
                  <a:close/>
                  <a:moveTo>
                    <a:pt x="615" y="153"/>
                  </a:moveTo>
                  <a:cubicBezTo>
                    <a:pt x="620" y="149"/>
                    <a:pt x="623" y="156"/>
                    <a:pt x="626" y="157"/>
                  </a:cubicBezTo>
                  <a:cubicBezTo>
                    <a:pt x="632" y="159"/>
                    <a:pt x="638" y="158"/>
                    <a:pt x="641" y="152"/>
                  </a:cubicBezTo>
                  <a:cubicBezTo>
                    <a:pt x="642" y="147"/>
                    <a:pt x="640" y="142"/>
                    <a:pt x="636" y="139"/>
                  </a:cubicBezTo>
                  <a:cubicBezTo>
                    <a:pt x="630" y="143"/>
                    <a:pt x="621" y="142"/>
                    <a:pt x="615" y="142"/>
                  </a:cubicBezTo>
                  <a:cubicBezTo>
                    <a:pt x="608" y="136"/>
                    <a:pt x="608" y="136"/>
                    <a:pt x="608" y="136"/>
                  </a:cubicBezTo>
                  <a:cubicBezTo>
                    <a:pt x="605" y="138"/>
                    <a:pt x="601" y="139"/>
                    <a:pt x="598" y="142"/>
                  </a:cubicBezTo>
                  <a:cubicBezTo>
                    <a:pt x="602" y="148"/>
                    <a:pt x="608" y="152"/>
                    <a:pt x="615" y="153"/>
                  </a:cubicBezTo>
                  <a:close/>
                  <a:moveTo>
                    <a:pt x="559" y="167"/>
                  </a:moveTo>
                  <a:cubicBezTo>
                    <a:pt x="562" y="174"/>
                    <a:pt x="569" y="176"/>
                    <a:pt x="575" y="179"/>
                  </a:cubicBezTo>
                  <a:cubicBezTo>
                    <a:pt x="574" y="185"/>
                    <a:pt x="579" y="188"/>
                    <a:pt x="583" y="190"/>
                  </a:cubicBezTo>
                  <a:cubicBezTo>
                    <a:pt x="588" y="196"/>
                    <a:pt x="596" y="193"/>
                    <a:pt x="602" y="191"/>
                  </a:cubicBezTo>
                  <a:cubicBezTo>
                    <a:pt x="604" y="190"/>
                    <a:pt x="606" y="189"/>
                    <a:pt x="608" y="187"/>
                  </a:cubicBezTo>
                  <a:cubicBezTo>
                    <a:pt x="611" y="186"/>
                    <a:pt x="612" y="189"/>
                    <a:pt x="615" y="187"/>
                  </a:cubicBezTo>
                  <a:cubicBezTo>
                    <a:pt x="618" y="185"/>
                    <a:pt x="618" y="181"/>
                    <a:pt x="618" y="177"/>
                  </a:cubicBezTo>
                  <a:cubicBezTo>
                    <a:pt x="617" y="174"/>
                    <a:pt x="615" y="169"/>
                    <a:pt x="610" y="168"/>
                  </a:cubicBezTo>
                  <a:cubicBezTo>
                    <a:pt x="606" y="175"/>
                    <a:pt x="598" y="173"/>
                    <a:pt x="592" y="172"/>
                  </a:cubicBezTo>
                  <a:cubicBezTo>
                    <a:pt x="586" y="171"/>
                    <a:pt x="581" y="166"/>
                    <a:pt x="577" y="163"/>
                  </a:cubicBezTo>
                  <a:cubicBezTo>
                    <a:pt x="574" y="160"/>
                    <a:pt x="574" y="155"/>
                    <a:pt x="572" y="152"/>
                  </a:cubicBezTo>
                  <a:cubicBezTo>
                    <a:pt x="562" y="155"/>
                    <a:pt x="562" y="155"/>
                    <a:pt x="562" y="155"/>
                  </a:cubicBezTo>
                  <a:cubicBezTo>
                    <a:pt x="558" y="158"/>
                    <a:pt x="558" y="163"/>
                    <a:pt x="559" y="167"/>
                  </a:cubicBezTo>
                  <a:close/>
                  <a:moveTo>
                    <a:pt x="505" y="177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5" y="189"/>
                    <a:pt x="512" y="189"/>
                    <a:pt x="512" y="191"/>
                  </a:cubicBezTo>
                  <a:cubicBezTo>
                    <a:pt x="512" y="195"/>
                    <a:pt x="512" y="201"/>
                    <a:pt x="516" y="204"/>
                  </a:cubicBezTo>
                  <a:cubicBezTo>
                    <a:pt x="523" y="209"/>
                    <a:pt x="536" y="213"/>
                    <a:pt x="544" y="206"/>
                  </a:cubicBezTo>
                  <a:cubicBezTo>
                    <a:pt x="547" y="206"/>
                    <a:pt x="550" y="211"/>
                    <a:pt x="554" y="208"/>
                  </a:cubicBezTo>
                  <a:cubicBezTo>
                    <a:pt x="556" y="207"/>
                    <a:pt x="558" y="205"/>
                    <a:pt x="559" y="203"/>
                  </a:cubicBezTo>
                  <a:cubicBezTo>
                    <a:pt x="560" y="199"/>
                    <a:pt x="559" y="196"/>
                    <a:pt x="558" y="192"/>
                  </a:cubicBezTo>
                  <a:cubicBezTo>
                    <a:pt x="555" y="189"/>
                    <a:pt x="551" y="192"/>
                    <a:pt x="547" y="191"/>
                  </a:cubicBezTo>
                  <a:cubicBezTo>
                    <a:pt x="537" y="190"/>
                    <a:pt x="529" y="182"/>
                    <a:pt x="525" y="173"/>
                  </a:cubicBezTo>
                  <a:cubicBezTo>
                    <a:pt x="523" y="169"/>
                    <a:pt x="524" y="163"/>
                    <a:pt x="526" y="159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0" y="158"/>
                    <a:pt x="514" y="157"/>
                    <a:pt x="509" y="157"/>
                  </a:cubicBezTo>
                  <a:cubicBezTo>
                    <a:pt x="507" y="164"/>
                    <a:pt x="497" y="169"/>
                    <a:pt x="505" y="177"/>
                  </a:cubicBezTo>
                  <a:close/>
                  <a:moveTo>
                    <a:pt x="458" y="182"/>
                  </a:moveTo>
                  <a:cubicBezTo>
                    <a:pt x="461" y="188"/>
                    <a:pt x="466" y="195"/>
                    <a:pt x="473" y="196"/>
                  </a:cubicBezTo>
                  <a:cubicBezTo>
                    <a:pt x="480" y="194"/>
                    <a:pt x="481" y="203"/>
                    <a:pt x="486" y="204"/>
                  </a:cubicBezTo>
                  <a:cubicBezTo>
                    <a:pt x="489" y="204"/>
                    <a:pt x="493" y="204"/>
                    <a:pt x="494" y="201"/>
                  </a:cubicBezTo>
                  <a:cubicBezTo>
                    <a:pt x="496" y="197"/>
                    <a:pt x="495" y="191"/>
                    <a:pt x="492" y="187"/>
                  </a:cubicBezTo>
                  <a:cubicBezTo>
                    <a:pt x="489" y="184"/>
                    <a:pt x="485" y="185"/>
                    <a:pt x="482" y="184"/>
                  </a:cubicBezTo>
                  <a:cubicBezTo>
                    <a:pt x="475" y="178"/>
                    <a:pt x="471" y="171"/>
                    <a:pt x="473" y="163"/>
                  </a:cubicBezTo>
                  <a:cubicBezTo>
                    <a:pt x="474" y="158"/>
                    <a:pt x="479" y="157"/>
                    <a:pt x="482" y="154"/>
                  </a:cubicBezTo>
                  <a:cubicBezTo>
                    <a:pt x="477" y="151"/>
                    <a:pt x="470" y="150"/>
                    <a:pt x="464" y="148"/>
                  </a:cubicBezTo>
                  <a:cubicBezTo>
                    <a:pt x="461" y="150"/>
                    <a:pt x="459" y="154"/>
                    <a:pt x="459" y="158"/>
                  </a:cubicBezTo>
                  <a:cubicBezTo>
                    <a:pt x="464" y="166"/>
                    <a:pt x="464" y="166"/>
                    <a:pt x="464" y="166"/>
                  </a:cubicBezTo>
                  <a:cubicBezTo>
                    <a:pt x="460" y="170"/>
                    <a:pt x="455" y="176"/>
                    <a:pt x="458" y="182"/>
                  </a:cubicBezTo>
                  <a:close/>
                  <a:moveTo>
                    <a:pt x="422" y="133"/>
                  </a:moveTo>
                  <a:cubicBezTo>
                    <a:pt x="417" y="134"/>
                    <a:pt x="412" y="135"/>
                    <a:pt x="410" y="140"/>
                  </a:cubicBezTo>
                  <a:cubicBezTo>
                    <a:pt x="408" y="144"/>
                    <a:pt x="409" y="150"/>
                    <a:pt x="411" y="154"/>
                  </a:cubicBezTo>
                  <a:cubicBezTo>
                    <a:pt x="412" y="159"/>
                    <a:pt x="419" y="161"/>
                    <a:pt x="421" y="165"/>
                  </a:cubicBezTo>
                  <a:cubicBezTo>
                    <a:pt x="420" y="167"/>
                    <a:pt x="418" y="168"/>
                    <a:pt x="419" y="170"/>
                  </a:cubicBezTo>
                  <a:cubicBezTo>
                    <a:pt x="419" y="173"/>
                    <a:pt x="421" y="175"/>
                    <a:pt x="423" y="177"/>
                  </a:cubicBezTo>
                  <a:cubicBezTo>
                    <a:pt x="430" y="180"/>
                    <a:pt x="436" y="177"/>
                    <a:pt x="443" y="175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6" y="169"/>
                    <a:pt x="447" y="164"/>
                    <a:pt x="445" y="161"/>
                  </a:cubicBezTo>
                  <a:cubicBezTo>
                    <a:pt x="439" y="161"/>
                    <a:pt x="431" y="161"/>
                    <a:pt x="427" y="156"/>
                  </a:cubicBezTo>
                  <a:cubicBezTo>
                    <a:pt x="424" y="152"/>
                    <a:pt x="426" y="147"/>
                    <a:pt x="428" y="142"/>
                  </a:cubicBezTo>
                  <a:cubicBezTo>
                    <a:pt x="430" y="139"/>
                    <a:pt x="435" y="137"/>
                    <a:pt x="438" y="135"/>
                  </a:cubicBezTo>
                  <a:cubicBezTo>
                    <a:pt x="436" y="131"/>
                    <a:pt x="432" y="128"/>
                    <a:pt x="428" y="127"/>
                  </a:cubicBezTo>
                  <a:cubicBezTo>
                    <a:pt x="426" y="128"/>
                    <a:pt x="423" y="130"/>
                    <a:pt x="422" y="133"/>
                  </a:cubicBezTo>
                  <a:close/>
                  <a:moveTo>
                    <a:pt x="38" y="161"/>
                  </a:moveTo>
                  <a:cubicBezTo>
                    <a:pt x="37" y="161"/>
                    <a:pt x="36" y="161"/>
                    <a:pt x="36" y="162"/>
                  </a:cubicBezTo>
                  <a:cubicBezTo>
                    <a:pt x="36" y="164"/>
                    <a:pt x="40" y="164"/>
                    <a:pt x="40" y="162"/>
                  </a:cubicBezTo>
                  <a:cubicBezTo>
                    <a:pt x="40" y="161"/>
                    <a:pt x="39" y="160"/>
                    <a:pt x="38" y="161"/>
                  </a:cubicBezTo>
                  <a:close/>
                  <a:moveTo>
                    <a:pt x="70" y="144"/>
                  </a:moveTo>
                  <a:cubicBezTo>
                    <a:pt x="64" y="144"/>
                    <a:pt x="64" y="152"/>
                    <a:pt x="58" y="152"/>
                  </a:cubicBezTo>
                  <a:cubicBezTo>
                    <a:pt x="55" y="153"/>
                    <a:pt x="50" y="153"/>
                    <a:pt x="46" y="153"/>
                  </a:cubicBezTo>
                  <a:cubicBezTo>
                    <a:pt x="45" y="155"/>
                    <a:pt x="43" y="158"/>
                    <a:pt x="42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4" y="159"/>
                    <a:pt x="64" y="155"/>
                    <a:pt x="72" y="146"/>
                  </a:cubicBezTo>
                  <a:cubicBezTo>
                    <a:pt x="72" y="145"/>
                    <a:pt x="71" y="144"/>
                    <a:pt x="70" y="144"/>
                  </a:cubicBezTo>
                  <a:close/>
                  <a:moveTo>
                    <a:pt x="86" y="136"/>
                  </a:moveTo>
                  <a:cubicBezTo>
                    <a:pt x="84" y="141"/>
                    <a:pt x="79" y="141"/>
                    <a:pt x="76" y="145"/>
                  </a:cubicBezTo>
                  <a:cubicBezTo>
                    <a:pt x="70" y="158"/>
                    <a:pt x="55" y="161"/>
                    <a:pt x="42" y="166"/>
                  </a:cubicBezTo>
                  <a:cubicBezTo>
                    <a:pt x="39" y="168"/>
                    <a:pt x="31" y="163"/>
                    <a:pt x="30" y="170"/>
                  </a:cubicBezTo>
                  <a:cubicBezTo>
                    <a:pt x="32" y="171"/>
                    <a:pt x="36" y="171"/>
                    <a:pt x="38" y="170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69" y="159"/>
                    <a:pt x="80" y="149"/>
                    <a:pt x="89" y="138"/>
                  </a:cubicBezTo>
                  <a:cubicBezTo>
                    <a:pt x="90" y="136"/>
                    <a:pt x="91" y="134"/>
                    <a:pt x="91" y="132"/>
                  </a:cubicBezTo>
                  <a:cubicBezTo>
                    <a:pt x="87" y="129"/>
                    <a:pt x="88" y="135"/>
                    <a:pt x="86" y="136"/>
                  </a:cubicBezTo>
                  <a:close/>
                  <a:moveTo>
                    <a:pt x="34" y="100"/>
                  </a:moveTo>
                  <a:cubicBezTo>
                    <a:pt x="35" y="106"/>
                    <a:pt x="25" y="103"/>
                    <a:pt x="28" y="108"/>
                  </a:cubicBezTo>
                  <a:cubicBezTo>
                    <a:pt x="32" y="113"/>
                    <a:pt x="38" y="110"/>
                    <a:pt x="43" y="110"/>
                  </a:cubicBezTo>
                  <a:cubicBezTo>
                    <a:pt x="44" y="108"/>
                    <a:pt x="47" y="108"/>
                    <a:pt x="48" y="106"/>
                  </a:cubicBezTo>
                  <a:cubicBezTo>
                    <a:pt x="44" y="104"/>
                    <a:pt x="39" y="101"/>
                    <a:pt x="34" y="100"/>
                  </a:cubicBezTo>
                  <a:close/>
                  <a:moveTo>
                    <a:pt x="53" y="107"/>
                  </a:moveTo>
                  <a:cubicBezTo>
                    <a:pt x="49" y="110"/>
                    <a:pt x="45" y="115"/>
                    <a:pt x="39" y="114"/>
                  </a:cubicBezTo>
                  <a:cubicBezTo>
                    <a:pt x="39" y="114"/>
                    <a:pt x="39" y="115"/>
                    <a:pt x="39" y="115"/>
                  </a:cubicBezTo>
                  <a:cubicBezTo>
                    <a:pt x="42" y="115"/>
                    <a:pt x="45" y="117"/>
                    <a:pt x="48" y="115"/>
                  </a:cubicBezTo>
                  <a:cubicBezTo>
                    <a:pt x="51" y="113"/>
                    <a:pt x="55" y="113"/>
                    <a:pt x="56" y="109"/>
                  </a:cubicBezTo>
                  <a:cubicBezTo>
                    <a:pt x="55" y="108"/>
                    <a:pt x="54" y="107"/>
                    <a:pt x="53" y="107"/>
                  </a:cubicBezTo>
                  <a:close/>
                  <a:moveTo>
                    <a:pt x="61" y="110"/>
                  </a:moveTo>
                  <a:cubicBezTo>
                    <a:pt x="60" y="110"/>
                    <a:pt x="60" y="111"/>
                    <a:pt x="60" y="112"/>
                  </a:cubicBezTo>
                  <a:cubicBezTo>
                    <a:pt x="61" y="112"/>
                    <a:pt x="62" y="111"/>
                    <a:pt x="63" y="111"/>
                  </a:cubicBezTo>
                  <a:cubicBezTo>
                    <a:pt x="63" y="111"/>
                    <a:pt x="62" y="110"/>
                    <a:pt x="61" y="110"/>
                  </a:cubicBezTo>
                  <a:close/>
                  <a:moveTo>
                    <a:pt x="247" y="39"/>
                  </a:moveTo>
                  <a:cubicBezTo>
                    <a:pt x="259" y="52"/>
                    <a:pt x="273" y="60"/>
                    <a:pt x="288" y="66"/>
                  </a:cubicBezTo>
                  <a:cubicBezTo>
                    <a:pt x="306" y="73"/>
                    <a:pt x="327" y="76"/>
                    <a:pt x="346" y="78"/>
                  </a:cubicBezTo>
                  <a:cubicBezTo>
                    <a:pt x="353" y="76"/>
                    <a:pt x="360" y="79"/>
                    <a:pt x="367" y="77"/>
                  </a:cubicBezTo>
                  <a:cubicBezTo>
                    <a:pt x="380" y="75"/>
                    <a:pt x="392" y="71"/>
                    <a:pt x="403" y="65"/>
                  </a:cubicBezTo>
                  <a:cubicBezTo>
                    <a:pt x="416" y="60"/>
                    <a:pt x="429" y="50"/>
                    <a:pt x="438" y="40"/>
                  </a:cubicBezTo>
                  <a:cubicBezTo>
                    <a:pt x="439" y="37"/>
                    <a:pt x="444" y="34"/>
                    <a:pt x="442" y="32"/>
                  </a:cubicBezTo>
                  <a:cubicBezTo>
                    <a:pt x="436" y="33"/>
                    <a:pt x="429" y="28"/>
                    <a:pt x="426" y="34"/>
                  </a:cubicBezTo>
                  <a:cubicBezTo>
                    <a:pt x="423" y="41"/>
                    <a:pt x="415" y="46"/>
                    <a:pt x="410" y="52"/>
                  </a:cubicBezTo>
                  <a:cubicBezTo>
                    <a:pt x="395" y="60"/>
                    <a:pt x="379" y="67"/>
                    <a:pt x="362" y="66"/>
                  </a:cubicBezTo>
                  <a:cubicBezTo>
                    <a:pt x="324" y="69"/>
                    <a:pt x="289" y="55"/>
                    <a:pt x="259" y="37"/>
                  </a:cubicBezTo>
                  <a:cubicBezTo>
                    <a:pt x="255" y="35"/>
                    <a:pt x="252" y="32"/>
                    <a:pt x="248" y="31"/>
                  </a:cubicBezTo>
                  <a:cubicBezTo>
                    <a:pt x="246" y="32"/>
                    <a:pt x="247" y="36"/>
                    <a:pt x="244" y="38"/>
                  </a:cubicBezTo>
                  <a:cubicBezTo>
                    <a:pt x="244" y="39"/>
                    <a:pt x="246" y="39"/>
                    <a:pt x="247" y="39"/>
                  </a:cubicBezTo>
                  <a:close/>
                  <a:moveTo>
                    <a:pt x="246" y="52"/>
                  </a:moveTo>
                  <a:cubicBezTo>
                    <a:pt x="256" y="65"/>
                    <a:pt x="273" y="73"/>
                    <a:pt x="288" y="82"/>
                  </a:cubicBezTo>
                  <a:cubicBezTo>
                    <a:pt x="319" y="91"/>
                    <a:pt x="356" y="96"/>
                    <a:pt x="388" y="87"/>
                  </a:cubicBezTo>
                  <a:cubicBezTo>
                    <a:pt x="399" y="83"/>
                    <a:pt x="411" y="80"/>
                    <a:pt x="420" y="73"/>
                  </a:cubicBezTo>
                  <a:cubicBezTo>
                    <a:pt x="427" y="67"/>
                    <a:pt x="434" y="64"/>
                    <a:pt x="440" y="59"/>
                  </a:cubicBezTo>
                  <a:cubicBezTo>
                    <a:pt x="448" y="51"/>
                    <a:pt x="454" y="40"/>
                    <a:pt x="464" y="33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59" y="32"/>
                    <a:pt x="453" y="30"/>
                    <a:pt x="449" y="33"/>
                  </a:cubicBezTo>
                  <a:cubicBezTo>
                    <a:pt x="438" y="49"/>
                    <a:pt x="420" y="61"/>
                    <a:pt x="403" y="69"/>
                  </a:cubicBezTo>
                  <a:cubicBezTo>
                    <a:pt x="390" y="77"/>
                    <a:pt x="374" y="79"/>
                    <a:pt x="359" y="80"/>
                  </a:cubicBezTo>
                  <a:cubicBezTo>
                    <a:pt x="335" y="81"/>
                    <a:pt x="310" y="77"/>
                    <a:pt x="288" y="69"/>
                  </a:cubicBezTo>
                  <a:cubicBezTo>
                    <a:pt x="280" y="66"/>
                    <a:pt x="273" y="62"/>
                    <a:pt x="265" y="58"/>
                  </a:cubicBezTo>
                  <a:cubicBezTo>
                    <a:pt x="258" y="53"/>
                    <a:pt x="252" y="49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6"/>
                    <a:pt x="240" y="51"/>
                    <a:pt x="246" y="52"/>
                  </a:cubicBezTo>
                  <a:close/>
                  <a:moveTo>
                    <a:pt x="256" y="31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79" y="44"/>
                    <a:pt x="291" y="51"/>
                    <a:pt x="305" y="56"/>
                  </a:cubicBezTo>
                  <a:cubicBezTo>
                    <a:pt x="327" y="63"/>
                    <a:pt x="355" y="66"/>
                    <a:pt x="379" y="61"/>
                  </a:cubicBezTo>
                  <a:cubicBezTo>
                    <a:pt x="391" y="57"/>
                    <a:pt x="403" y="55"/>
                    <a:pt x="412" y="45"/>
                  </a:cubicBezTo>
                  <a:cubicBezTo>
                    <a:pt x="415" y="40"/>
                    <a:pt x="422" y="38"/>
                    <a:pt x="422" y="32"/>
                  </a:cubicBezTo>
                  <a:cubicBezTo>
                    <a:pt x="416" y="32"/>
                    <a:pt x="409" y="30"/>
                    <a:pt x="403" y="32"/>
                  </a:cubicBezTo>
                  <a:cubicBezTo>
                    <a:pt x="400" y="38"/>
                    <a:pt x="394" y="39"/>
                    <a:pt x="388" y="43"/>
                  </a:cubicBezTo>
                  <a:cubicBezTo>
                    <a:pt x="380" y="45"/>
                    <a:pt x="373" y="49"/>
                    <a:pt x="365" y="50"/>
                  </a:cubicBezTo>
                  <a:cubicBezTo>
                    <a:pt x="334" y="56"/>
                    <a:pt x="300" y="48"/>
                    <a:pt x="275" y="30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0" y="30"/>
                    <a:pt x="258" y="31"/>
                    <a:pt x="256" y="31"/>
                  </a:cubicBezTo>
                  <a:close/>
                  <a:moveTo>
                    <a:pt x="297" y="30"/>
                  </a:moveTo>
                  <a:cubicBezTo>
                    <a:pt x="292" y="30"/>
                    <a:pt x="288" y="31"/>
                    <a:pt x="284" y="31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300" y="43"/>
                    <a:pt x="321" y="48"/>
                    <a:pt x="342" y="49"/>
                  </a:cubicBezTo>
                  <a:cubicBezTo>
                    <a:pt x="362" y="49"/>
                    <a:pt x="381" y="45"/>
                    <a:pt x="396" y="34"/>
                  </a:cubicBezTo>
                  <a:cubicBezTo>
                    <a:pt x="396" y="32"/>
                    <a:pt x="395" y="31"/>
                    <a:pt x="394" y="31"/>
                  </a:cubicBezTo>
                  <a:cubicBezTo>
                    <a:pt x="371" y="31"/>
                    <a:pt x="371" y="31"/>
                    <a:pt x="371" y="31"/>
                  </a:cubicBezTo>
                  <a:cubicBezTo>
                    <a:pt x="355" y="40"/>
                    <a:pt x="329" y="42"/>
                    <a:pt x="312" y="33"/>
                  </a:cubicBezTo>
                  <a:cubicBezTo>
                    <a:pt x="309" y="31"/>
                    <a:pt x="305" y="30"/>
                    <a:pt x="301" y="30"/>
                  </a:cubicBezTo>
                  <a:lnTo>
                    <a:pt x="297" y="30"/>
                  </a:lnTo>
                  <a:close/>
                  <a:moveTo>
                    <a:pt x="361" y="32"/>
                  </a:moveTo>
                  <a:cubicBezTo>
                    <a:pt x="347" y="30"/>
                    <a:pt x="333" y="30"/>
                    <a:pt x="318" y="31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27" y="37"/>
                    <a:pt x="341" y="35"/>
                    <a:pt x="351" y="35"/>
                  </a:cubicBezTo>
                  <a:cubicBezTo>
                    <a:pt x="355" y="34"/>
                    <a:pt x="358" y="33"/>
                    <a:pt x="361" y="32"/>
                  </a:cubicBezTo>
                  <a:close/>
                  <a:moveTo>
                    <a:pt x="594" y="33"/>
                  </a:moveTo>
                  <a:cubicBezTo>
                    <a:pt x="590" y="32"/>
                    <a:pt x="586" y="31"/>
                    <a:pt x="583" y="34"/>
                  </a:cubicBezTo>
                  <a:cubicBezTo>
                    <a:pt x="587" y="40"/>
                    <a:pt x="594" y="44"/>
                    <a:pt x="599" y="49"/>
                  </a:cubicBezTo>
                  <a:cubicBezTo>
                    <a:pt x="603" y="49"/>
                    <a:pt x="602" y="45"/>
                    <a:pt x="604" y="43"/>
                  </a:cubicBezTo>
                  <a:cubicBezTo>
                    <a:pt x="601" y="39"/>
                    <a:pt x="597" y="36"/>
                    <a:pt x="594" y="33"/>
                  </a:cubicBezTo>
                  <a:close/>
                  <a:moveTo>
                    <a:pt x="606" y="39"/>
                  </a:moveTo>
                  <a:cubicBezTo>
                    <a:pt x="609" y="37"/>
                    <a:pt x="611" y="36"/>
                    <a:pt x="613" y="34"/>
                  </a:cubicBezTo>
                  <a:cubicBezTo>
                    <a:pt x="610" y="32"/>
                    <a:pt x="605" y="31"/>
                    <a:pt x="602" y="33"/>
                  </a:cubicBezTo>
                  <a:cubicBezTo>
                    <a:pt x="601" y="36"/>
                    <a:pt x="605" y="37"/>
                    <a:pt x="606" y="39"/>
                  </a:cubicBezTo>
                  <a:close/>
                  <a:moveTo>
                    <a:pt x="600" y="54"/>
                  </a:moveTo>
                  <a:cubicBezTo>
                    <a:pt x="591" y="48"/>
                    <a:pt x="583" y="41"/>
                    <a:pt x="577" y="33"/>
                  </a:cubicBezTo>
                  <a:cubicBezTo>
                    <a:pt x="571" y="32"/>
                    <a:pt x="564" y="31"/>
                    <a:pt x="559" y="33"/>
                  </a:cubicBezTo>
                  <a:cubicBezTo>
                    <a:pt x="559" y="34"/>
                    <a:pt x="559" y="34"/>
                    <a:pt x="559" y="34"/>
                  </a:cubicBezTo>
                  <a:cubicBezTo>
                    <a:pt x="570" y="41"/>
                    <a:pt x="580" y="49"/>
                    <a:pt x="589" y="57"/>
                  </a:cubicBezTo>
                  <a:cubicBezTo>
                    <a:pt x="593" y="58"/>
                    <a:pt x="598" y="60"/>
                    <a:pt x="600" y="56"/>
                  </a:cubicBezTo>
                  <a:lnTo>
                    <a:pt x="600" y="54"/>
                  </a:lnTo>
                  <a:close/>
                  <a:moveTo>
                    <a:pt x="637" y="65"/>
                  </a:moveTo>
                  <a:cubicBezTo>
                    <a:pt x="639" y="64"/>
                    <a:pt x="642" y="64"/>
                    <a:pt x="643" y="61"/>
                  </a:cubicBezTo>
                  <a:cubicBezTo>
                    <a:pt x="644" y="58"/>
                    <a:pt x="643" y="54"/>
                    <a:pt x="641" y="52"/>
                  </a:cubicBezTo>
                  <a:cubicBezTo>
                    <a:pt x="638" y="49"/>
                    <a:pt x="635" y="51"/>
                    <a:pt x="632" y="52"/>
                  </a:cubicBezTo>
                  <a:cubicBezTo>
                    <a:pt x="625" y="56"/>
                    <a:pt x="629" y="64"/>
                    <a:pt x="626" y="69"/>
                  </a:cubicBezTo>
                  <a:cubicBezTo>
                    <a:pt x="639" y="87"/>
                    <a:pt x="662" y="90"/>
                    <a:pt x="681" y="96"/>
                  </a:cubicBezTo>
                  <a:cubicBezTo>
                    <a:pt x="697" y="98"/>
                    <a:pt x="716" y="98"/>
                    <a:pt x="732" y="93"/>
                  </a:cubicBezTo>
                  <a:cubicBezTo>
                    <a:pt x="738" y="92"/>
                    <a:pt x="742" y="88"/>
                    <a:pt x="747" y="86"/>
                  </a:cubicBezTo>
                  <a:cubicBezTo>
                    <a:pt x="768" y="77"/>
                    <a:pt x="783" y="58"/>
                    <a:pt x="790" y="38"/>
                  </a:cubicBezTo>
                  <a:cubicBezTo>
                    <a:pt x="790" y="36"/>
                    <a:pt x="790" y="32"/>
                    <a:pt x="787" y="32"/>
                  </a:cubicBezTo>
                  <a:cubicBezTo>
                    <a:pt x="784" y="33"/>
                    <a:pt x="779" y="31"/>
                    <a:pt x="779" y="36"/>
                  </a:cubicBezTo>
                  <a:cubicBezTo>
                    <a:pt x="772" y="57"/>
                    <a:pt x="752" y="79"/>
                    <a:pt x="728" y="83"/>
                  </a:cubicBezTo>
                  <a:cubicBezTo>
                    <a:pt x="720" y="87"/>
                    <a:pt x="710" y="86"/>
                    <a:pt x="702" y="88"/>
                  </a:cubicBezTo>
                  <a:cubicBezTo>
                    <a:pt x="685" y="89"/>
                    <a:pt x="669" y="84"/>
                    <a:pt x="655" y="79"/>
                  </a:cubicBezTo>
                  <a:cubicBezTo>
                    <a:pt x="647" y="81"/>
                    <a:pt x="641" y="76"/>
                    <a:pt x="636" y="71"/>
                  </a:cubicBezTo>
                  <a:cubicBezTo>
                    <a:pt x="635" y="69"/>
                    <a:pt x="636" y="67"/>
                    <a:pt x="637" y="65"/>
                  </a:cubicBezTo>
                  <a:close/>
                  <a:moveTo>
                    <a:pt x="624" y="75"/>
                  </a:moveTo>
                  <a:cubicBezTo>
                    <a:pt x="623" y="76"/>
                    <a:pt x="620" y="77"/>
                    <a:pt x="621" y="79"/>
                  </a:cubicBezTo>
                  <a:cubicBezTo>
                    <a:pt x="623" y="89"/>
                    <a:pt x="634" y="93"/>
                    <a:pt x="641" y="98"/>
                  </a:cubicBezTo>
                  <a:cubicBezTo>
                    <a:pt x="669" y="112"/>
                    <a:pt x="707" y="116"/>
                    <a:pt x="737" y="105"/>
                  </a:cubicBezTo>
                  <a:cubicBezTo>
                    <a:pt x="754" y="96"/>
                    <a:pt x="773" y="88"/>
                    <a:pt x="787" y="72"/>
                  </a:cubicBezTo>
                  <a:cubicBezTo>
                    <a:pt x="795" y="60"/>
                    <a:pt x="803" y="49"/>
                    <a:pt x="806" y="35"/>
                  </a:cubicBezTo>
                  <a:cubicBezTo>
                    <a:pt x="804" y="31"/>
                    <a:pt x="799" y="33"/>
                    <a:pt x="795" y="33"/>
                  </a:cubicBezTo>
                  <a:cubicBezTo>
                    <a:pt x="794" y="34"/>
                    <a:pt x="795" y="37"/>
                    <a:pt x="794" y="39"/>
                  </a:cubicBezTo>
                  <a:cubicBezTo>
                    <a:pt x="786" y="68"/>
                    <a:pt x="756" y="90"/>
                    <a:pt x="728" y="98"/>
                  </a:cubicBezTo>
                  <a:cubicBezTo>
                    <a:pt x="712" y="102"/>
                    <a:pt x="694" y="102"/>
                    <a:pt x="677" y="99"/>
                  </a:cubicBezTo>
                  <a:cubicBezTo>
                    <a:pt x="659" y="93"/>
                    <a:pt x="639" y="89"/>
                    <a:pt x="624" y="75"/>
                  </a:cubicBezTo>
                  <a:close/>
                  <a:moveTo>
                    <a:pt x="665" y="79"/>
                  </a:moveTo>
                  <a:cubicBezTo>
                    <a:pt x="693" y="89"/>
                    <a:pt x="727" y="85"/>
                    <a:pt x="751" y="69"/>
                  </a:cubicBezTo>
                  <a:cubicBezTo>
                    <a:pt x="760" y="59"/>
                    <a:pt x="772" y="49"/>
                    <a:pt x="774" y="36"/>
                  </a:cubicBezTo>
                  <a:cubicBezTo>
                    <a:pt x="776" y="32"/>
                    <a:pt x="771" y="33"/>
                    <a:pt x="768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57" y="52"/>
                    <a:pt x="738" y="65"/>
                    <a:pt x="719" y="71"/>
                  </a:cubicBezTo>
                  <a:cubicBezTo>
                    <a:pt x="710" y="72"/>
                    <a:pt x="703" y="75"/>
                    <a:pt x="694" y="73"/>
                  </a:cubicBezTo>
                  <a:cubicBezTo>
                    <a:pt x="689" y="74"/>
                    <a:pt x="683" y="73"/>
                    <a:pt x="677" y="72"/>
                  </a:cubicBezTo>
                  <a:cubicBezTo>
                    <a:pt x="674" y="70"/>
                    <a:pt x="670" y="70"/>
                    <a:pt x="666" y="69"/>
                  </a:cubicBezTo>
                  <a:cubicBezTo>
                    <a:pt x="666" y="73"/>
                    <a:pt x="660" y="76"/>
                    <a:pt x="665" y="79"/>
                  </a:cubicBezTo>
                  <a:close/>
                  <a:moveTo>
                    <a:pt x="718" y="67"/>
                  </a:moveTo>
                  <a:cubicBezTo>
                    <a:pt x="725" y="65"/>
                    <a:pt x="725" y="65"/>
                    <a:pt x="725" y="65"/>
                  </a:cubicBezTo>
                  <a:cubicBezTo>
                    <a:pt x="739" y="59"/>
                    <a:pt x="754" y="49"/>
                    <a:pt x="760" y="34"/>
                  </a:cubicBezTo>
                  <a:cubicBezTo>
                    <a:pt x="757" y="31"/>
                    <a:pt x="752" y="33"/>
                    <a:pt x="748" y="33"/>
                  </a:cubicBezTo>
                  <a:cubicBezTo>
                    <a:pt x="740" y="52"/>
                    <a:pt x="719" y="57"/>
                    <a:pt x="701" y="61"/>
                  </a:cubicBezTo>
                  <a:cubicBezTo>
                    <a:pt x="689" y="61"/>
                    <a:pt x="679" y="60"/>
                    <a:pt x="670" y="56"/>
                  </a:cubicBezTo>
                  <a:cubicBezTo>
                    <a:pt x="668" y="58"/>
                    <a:pt x="667" y="61"/>
                    <a:pt x="665" y="63"/>
                  </a:cubicBezTo>
                  <a:cubicBezTo>
                    <a:pt x="680" y="72"/>
                    <a:pt x="701" y="72"/>
                    <a:pt x="718" y="67"/>
                  </a:cubicBezTo>
                  <a:close/>
                  <a:moveTo>
                    <a:pt x="669" y="51"/>
                  </a:moveTo>
                  <a:cubicBezTo>
                    <a:pt x="690" y="63"/>
                    <a:pt x="718" y="56"/>
                    <a:pt x="736" y="44"/>
                  </a:cubicBezTo>
                  <a:cubicBezTo>
                    <a:pt x="738" y="40"/>
                    <a:pt x="742" y="37"/>
                    <a:pt x="741" y="34"/>
                  </a:cubicBezTo>
                  <a:cubicBezTo>
                    <a:pt x="737" y="32"/>
                    <a:pt x="734" y="32"/>
                    <a:pt x="730" y="33"/>
                  </a:cubicBezTo>
                  <a:cubicBezTo>
                    <a:pt x="722" y="45"/>
                    <a:pt x="707" y="48"/>
                    <a:pt x="693" y="49"/>
                  </a:cubicBezTo>
                  <a:cubicBezTo>
                    <a:pt x="685" y="49"/>
                    <a:pt x="675" y="49"/>
                    <a:pt x="669" y="44"/>
                  </a:cubicBezTo>
                  <a:cubicBezTo>
                    <a:pt x="667" y="44"/>
                    <a:pt x="667" y="44"/>
                    <a:pt x="667" y="44"/>
                  </a:cubicBezTo>
                  <a:lnTo>
                    <a:pt x="669" y="51"/>
                  </a:lnTo>
                  <a:close/>
                  <a:moveTo>
                    <a:pt x="668" y="39"/>
                  </a:moveTo>
                  <a:cubicBezTo>
                    <a:pt x="682" y="49"/>
                    <a:pt x="702" y="46"/>
                    <a:pt x="717" y="40"/>
                  </a:cubicBezTo>
                  <a:cubicBezTo>
                    <a:pt x="719" y="38"/>
                    <a:pt x="722" y="37"/>
                    <a:pt x="724" y="34"/>
                  </a:cubicBezTo>
                  <a:cubicBezTo>
                    <a:pt x="724" y="33"/>
                    <a:pt x="724" y="33"/>
                    <a:pt x="724" y="33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07" y="37"/>
                    <a:pt x="700" y="37"/>
                    <a:pt x="692" y="38"/>
                  </a:cubicBezTo>
                  <a:cubicBezTo>
                    <a:pt x="684" y="38"/>
                    <a:pt x="676" y="35"/>
                    <a:pt x="669" y="32"/>
                  </a:cubicBezTo>
                  <a:cubicBezTo>
                    <a:pt x="658" y="33"/>
                    <a:pt x="658" y="33"/>
                    <a:pt x="658" y="33"/>
                  </a:cubicBezTo>
                  <a:cubicBezTo>
                    <a:pt x="660" y="36"/>
                    <a:pt x="663" y="39"/>
                    <a:pt x="668" y="39"/>
                  </a:cubicBezTo>
                  <a:close/>
                  <a:moveTo>
                    <a:pt x="694" y="34"/>
                  </a:moveTo>
                  <a:cubicBezTo>
                    <a:pt x="693" y="32"/>
                    <a:pt x="689" y="32"/>
                    <a:pt x="687" y="33"/>
                  </a:cubicBezTo>
                  <a:cubicBezTo>
                    <a:pt x="689" y="33"/>
                    <a:pt x="692" y="35"/>
                    <a:pt x="694" y="34"/>
                  </a:cubicBezTo>
                  <a:close/>
                  <a:moveTo>
                    <a:pt x="766" y="127"/>
                  </a:moveTo>
                  <a:cubicBezTo>
                    <a:pt x="778" y="137"/>
                    <a:pt x="791" y="146"/>
                    <a:pt x="805" y="152"/>
                  </a:cubicBezTo>
                  <a:cubicBezTo>
                    <a:pt x="808" y="152"/>
                    <a:pt x="810" y="154"/>
                    <a:pt x="812" y="154"/>
                  </a:cubicBezTo>
                  <a:cubicBezTo>
                    <a:pt x="814" y="152"/>
                    <a:pt x="816" y="150"/>
                    <a:pt x="817" y="148"/>
                  </a:cubicBezTo>
                  <a:cubicBezTo>
                    <a:pt x="800" y="143"/>
                    <a:pt x="785" y="131"/>
                    <a:pt x="770" y="121"/>
                  </a:cubicBezTo>
                  <a:cubicBezTo>
                    <a:pt x="767" y="121"/>
                    <a:pt x="765" y="123"/>
                    <a:pt x="764" y="124"/>
                  </a:cubicBezTo>
                  <a:lnTo>
                    <a:pt x="766" y="127"/>
                  </a:lnTo>
                  <a:close/>
                  <a:moveTo>
                    <a:pt x="760" y="126"/>
                  </a:moveTo>
                  <a:cubicBezTo>
                    <a:pt x="758" y="126"/>
                    <a:pt x="756" y="126"/>
                    <a:pt x="755" y="127"/>
                  </a:cubicBezTo>
                  <a:cubicBezTo>
                    <a:pt x="760" y="136"/>
                    <a:pt x="769" y="140"/>
                    <a:pt x="776" y="148"/>
                  </a:cubicBezTo>
                  <a:cubicBezTo>
                    <a:pt x="787" y="154"/>
                    <a:pt x="798" y="163"/>
                    <a:pt x="812" y="164"/>
                  </a:cubicBezTo>
                  <a:cubicBezTo>
                    <a:pt x="812" y="157"/>
                    <a:pt x="812" y="157"/>
                    <a:pt x="812" y="157"/>
                  </a:cubicBezTo>
                  <a:cubicBezTo>
                    <a:pt x="796" y="156"/>
                    <a:pt x="785" y="144"/>
                    <a:pt x="771" y="136"/>
                  </a:cubicBezTo>
                  <a:lnTo>
                    <a:pt x="760" y="126"/>
                  </a:lnTo>
                  <a:close/>
                  <a:moveTo>
                    <a:pt x="774" y="120"/>
                  </a:moveTo>
                  <a:cubicBezTo>
                    <a:pt x="792" y="133"/>
                    <a:pt x="810" y="146"/>
                    <a:pt x="833" y="148"/>
                  </a:cubicBezTo>
                  <a:cubicBezTo>
                    <a:pt x="837" y="148"/>
                    <a:pt x="841" y="147"/>
                    <a:pt x="844" y="148"/>
                  </a:cubicBezTo>
                  <a:cubicBezTo>
                    <a:pt x="846" y="147"/>
                    <a:pt x="848" y="144"/>
                    <a:pt x="848" y="142"/>
                  </a:cubicBezTo>
                  <a:cubicBezTo>
                    <a:pt x="845" y="142"/>
                    <a:pt x="842" y="142"/>
                    <a:pt x="839" y="142"/>
                  </a:cubicBezTo>
                  <a:cubicBezTo>
                    <a:pt x="816" y="139"/>
                    <a:pt x="798" y="126"/>
                    <a:pt x="779" y="116"/>
                  </a:cubicBezTo>
                  <a:cubicBezTo>
                    <a:pt x="777" y="117"/>
                    <a:pt x="773" y="117"/>
                    <a:pt x="774" y="120"/>
                  </a:cubicBezTo>
                  <a:close/>
                  <a:moveTo>
                    <a:pt x="833" y="153"/>
                  </a:moveTo>
                  <a:cubicBezTo>
                    <a:pt x="835" y="153"/>
                    <a:pt x="835" y="153"/>
                    <a:pt x="835" y="153"/>
                  </a:cubicBezTo>
                  <a:cubicBezTo>
                    <a:pt x="835" y="152"/>
                    <a:pt x="833" y="151"/>
                    <a:pt x="833" y="153"/>
                  </a:cubicBezTo>
                  <a:close/>
                  <a:moveTo>
                    <a:pt x="803" y="126"/>
                  </a:moveTo>
                  <a:cubicBezTo>
                    <a:pt x="812" y="128"/>
                    <a:pt x="820" y="135"/>
                    <a:pt x="829" y="136"/>
                  </a:cubicBezTo>
                  <a:cubicBezTo>
                    <a:pt x="835" y="138"/>
                    <a:pt x="844" y="139"/>
                    <a:pt x="850" y="138"/>
                  </a:cubicBezTo>
                  <a:cubicBezTo>
                    <a:pt x="851" y="134"/>
                    <a:pt x="851" y="134"/>
                    <a:pt x="851" y="134"/>
                  </a:cubicBezTo>
                  <a:cubicBezTo>
                    <a:pt x="849" y="130"/>
                    <a:pt x="844" y="132"/>
                    <a:pt x="841" y="130"/>
                  </a:cubicBezTo>
                  <a:cubicBezTo>
                    <a:pt x="830" y="129"/>
                    <a:pt x="820" y="124"/>
                    <a:pt x="810" y="119"/>
                  </a:cubicBezTo>
                  <a:cubicBezTo>
                    <a:pt x="804" y="116"/>
                    <a:pt x="798" y="111"/>
                    <a:pt x="792" y="107"/>
                  </a:cubicBezTo>
                  <a:cubicBezTo>
                    <a:pt x="789" y="109"/>
                    <a:pt x="786" y="111"/>
                    <a:pt x="784" y="113"/>
                  </a:cubicBezTo>
                  <a:cubicBezTo>
                    <a:pt x="789" y="119"/>
                    <a:pt x="797" y="121"/>
                    <a:pt x="803" y="126"/>
                  </a:cubicBezTo>
                  <a:close/>
                  <a:moveTo>
                    <a:pt x="799" y="108"/>
                  </a:moveTo>
                  <a:cubicBezTo>
                    <a:pt x="814" y="118"/>
                    <a:pt x="830" y="127"/>
                    <a:pt x="849" y="128"/>
                  </a:cubicBezTo>
                  <a:cubicBezTo>
                    <a:pt x="850" y="126"/>
                    <a:pt x="850" y="126"/>
                    <a:pt x="850" y="126"/>
                  </a:cubicBezTo>
                  <a:cubicBezTo>
                    <a:pt x="849" y="123"/>
                    <a:pt x="848" y="121"/>
                    <a:pt x="846" y="119"/>
                  </a:cubicBezTo>
                  <a:cubicBezTo>
                    <a:pt x="831" y="117"/>
                    <a:pt x="819" y="108"/>
                    <a:pt x="806" y="100"/>
                  </a:cubicBezTo>
                  <a:cubicBezTo>
                    <a:pt x="805" y="99"/>
                    <a:pt x="805" y="96"/>
                    <a:pt x="803" y="97"/>
                  </a:cubicBezTo>
                  <a:cubicBezTo>
                    <a:pt x="801" y="101"/>
                    <a:pt x="792" y="104"/>
                    <a:pt x="799" y="108"/>
                  </a:cubicBezTo>
                  <a:close/>
                  <a:moveTo>
                    <a:pt x="844" y="115"/>
                  </a:moveTo>
                  <a:cubicBezTo>
                    <a:pt x="844" y="108"/>
                    <a:pt x="844" y="108"/>
                    <a:pt x="844" y="108"/>
                  </a:cubicBezTo>
                  <a:cubicBezTo>
                    <a:pt x="831" y="106"/>
                    <a:pt x="823" y="94"/>
                    <a:pt x="812" y="89"/>
                  </a:cubicBezTo>
                  <a:cubicBezTo>
                    <a:pt x="810" y="91"/>
                    <a:pt x="807" y="93"/>
                    <a:pt x="807" y="96"/>
                  </a:cubicBezTo>
                  <a:cubicBezTo>
                    <a:pt x="819" y="103"/>
                    <a:pt x="830" y="113"/>
                    <a:pt x="844" y="115"/>
                  </a:cubicBezTo>
                  <a:close/>
                  <a:moveTo>
                    <a:pt x="837" y="101"/>
                  </a:moveTo>
                  <a:cubicBezTo>
                    <a:pt x="840" y="104"/>
                    <a:pt x="844" y="103"/>
                    <a:pt x="845" y="106"/>
                  </a:cubicBezTo>
                  <a:cubicBezTo>
                    <a:pt x="848" y="106"/>
                    <a:pt x="852" y="104"/>
                    <a:pt x="855" y="105"/>
                  </a:cubicBezTo>
                  <a:cubicBezTo>
                    <a:pt x="860" y="113"/>
                    <a:pt x="867" y="124"/>
                    <a:pt x="879" y="123"/>
                  </a:cubicBezTo>
                  <a:cubicBezTo>
                    <a:pt x="885" y="121"/>
                    <a:pt x="892" y="121"/>
                    <a:pt x="897" y="115"/>
                  </a:cubicBezTo>
                  <a:cubicBezTo>
                    <a:pt x="891" y="113"/>
                    <a:pt x="882" y="113"/>
                    <a:pt x="875" y="112"/>
                  </a:cubicBezTo>
                  <a:cubicBezTo>
                    <a:pt x="864" y="107"/>
                    <a:pt x="852" y="105"/>
                    <a:pt x="842" y="98"/>
                  </a:cubicBezTo>
                  <a:cubicBezTo>
                    <a:pt x="834" y="93"/>
                    <a:pt x="825" y="89"/>
                    <a:pt x="818" y="82"/>
                  </a:cubicBezTo>
                  <a:cubicBezTo>
                    <a:pt x="816" y="82"/>
                    <a:pt x="815" y="83"/>
                    <a:pt x="815" y="85"/>
                  </a:cubicBezTo>
                  <a:cubicBezTo>
                    <a:pt x="821" y="92"/>
                    <a:pt x="830" y="96"/>
                    <a:pt x="837" y="101"/>
                  </a:cubicBezTo>
                  <a:close/>
                  <a:moveTo>
                    <a:pt x="861" y="103"/>
                  </a:moveTo>
                  <a:cubicBezTo>
                    <a:pt x="872" y="108"/>
                    <a:pt x="886" y="111"/>
                    <a:pt x="900" y="110"/>
                  </a:cubicBezTo>
                  <a:cubicBezTo>
                    <a:pt x="900" y="109"/>
                    <a:pt x="900" y="109"/>
                    <a:pt x="900" y="109"/>
                  </a:cubicBezTo>
                  <a:cubicBezTo>
                    <a:pt x="895" y="103"/>
                    <a:pt x="892" y="95"/>
                    <a:pt x="894" y="87"/>
                  </a:cubicBezTo>
                  <a:cubicBezTo>
                    <a:pt x="892" y="85"/>
                    <a:pt x="888" y="86"/>
                    <a:pt x="885" y="86"/>
                  </a:cubicBezTo>
                  <a:cubicBezTo>
                    <a:pt x="877" y="84"/>
                    <a:pt x="869" y="82"/>
                    <a:pt x="861" y="80"/>
                  </a:cubicBezTo>
                  <a:cubicBezTo>
                    <a:pt x="850" y="76"/>
                    <a:pt x="839" y="71"/>
                    <a:pt x="830" y="64"/>
                  </a:cubicBezTo>
                  <a:cubicBezTo>
                    <a:pt x="829" y="64"/>
                    <a:pt x="829" y="64"/>
                    <a:pt x="829" y="64"/>
                  </a:cubicBezTo>
                  <a:cubicBezTo>
                    <a:pt x="820" y="78"/>
                    <a:pt x="820" y="78"/>
                    <a:pt x="820" y="78"/>
                  </a:cubicBezTo>
                  <a:cubicBezTo>
                    <a:pt x="831" y="90"/>
                    <a:pt x="846" y="97"/>
                    <a:pt x="861" y="103"/>
                  </a:cubicBezTo>
                  <a:close/>
                  <a:moveTo>
                    <a:pt x="946" y="81"/>
                  </a:moveTo>
                  <a:cubicBezTo>
                    <a:pt x="947" y="79"/>
                    <a:pt x="949" y="81"/>
                    <a:pt x="950" y="80"/>
                  </a:cubicBezTo>
                  <a:cubicBezTo>
                    <a:pt x="954" y="78"/>
                    <a:pt x="956" y="74"/>
                    <a:pt x="958" y="71"/>
                  </a:cubicBezTo>
                  <a:cubicBezTo>
                    <a:pt x="958" y="68"/>
                    <a:pt x="958" y="65"/>
                    <a:pt x="957" y="62"/>
                  </a:cubicBezTo>
                  <a:cubicBezTo>
                    <a:pt x="962" y="59"/>
                    <a:pt x="961" y="54"/>
                    <a:pt x="962" y="49"/>
                  </a:cubicBezTo>
                  <a:cubicBezTo>
                    <a:pt x="962" y="43"/>
                    <a:pt x="958" y="39"/>
                    <a:pt x="952" y="36"/>
                  </a:cubicBezTo>
                  <a:cubicBezTo>
                    <a:pt x="948" y="36"/>
                    <a:pt x="942" y="36"/>
                    <a:pt x="939" y="39"/>
                  </a:cubicBezTo>
                  <a:cubicBezTo>
                    <a:pt x="939" y="43"/>
                    <a:pt x="940" y="47"/>
                    <a:pt x="938" y="50"/>
                  </a:cubicBezTo>
                  <a:cubicBezTo>
                    <a:pt x="940" y="53"/>
                    <a:pt x="945" y="57"/>
                    <a:pt x="943" y="61"/>
                  </a:cubicBezTo>
                  <a:cubicBezTo>
                    <a:pt x="942" y="65"/>
                    <a:pt x="938" y="68"/>
                    <a:pt x="934" y="70"/>
                  </a:cubicBezTo>
                  <a:cubicBezTo>
                    <a:pt x="922" y="74"/>
                    <a:pt x="914" y="65"/>
                    <a:pt x="904" y="60"/>
                  </a:cubicBezTo>
                  <a:cubicBezTo>
                    <a:pt x="900" y="60"/>
                    <a:pt x="898" y="63"/>
                    <a:pt x="895" y="66"/>
                  </a:cubicBezTo>
                  <a:cubicBezTo>
                    <a:pt x="895" y="72"/>
                    <a:pt x="898" y="76"/>
                    <a:pt x="902" y="80"/>
                  </a:cubicBezTo>
                  <a:cubicBezTo>
                    <a:pt x="902" y="83"/>
                    <a:pt x="899" y="84"/>
                    <a:pt x="898" y="86"/>
                  </a:cubicBezTo>
                  <a:cubicBezTo>
                    <a:pt x="896" y="92"/>
                    <a:pt x="898" y="98"/>
                    <a:pt x="901" y="104"/>
                  </a:cubicBezTo>
                  <a:cubicBezTo>
                    <a:pt x="904" y="110"/>
                    <a:pt x="911" y="110"/>
                    <a:pt x="918" y="111"/>
                  </a:cubicBezTo>
                  <a:cubicBezTo>
                    <a:pt x="923" y="111"/>
                    <a:pt x="927" y="108"/>
                    <a:pt x="930" y="104"/>
                  </a:cubicBezTo>
                  <a:cubicBezTo>
                    <a:pt x="936" y="105"/>
                    <a:pt x="940" y="102"/>
                    <a:pt x="945" y="98"/>
                  </a:cubicBezTo>
                  <a:cubicBezTo>
                    <a:pt x="947" y="94"/>
                    <a:pt x="949" y="90"/>
                    <a:pt x="947" y="85"/>
                  </a:cubicBezTo>
                  <a:cubicBezTo>
                    <a:pt x="947" y="84"/>
                    <a:pt x="945" y="83"/>
                    <a:pt x="946" y="81"/>
                  </a:cubicBezTo>
                  <a:close/>
                  <a:moveTo>
                    <a:pt x="934" y="39"/>
                  </a:moveTo>
                  <a:cubicBezTo>
                    <a:pt x="932" y="37"/>
                    <a:pt x="931" y="36"/>
                    <a:pt x="932" y="33"/>
                  </a:cubicBezTo>
                  <a:cubicBezTo>
                    <a:pt x="925" y="32"/>
                    <a:pt x="925" y="32"/>
                    <a:pt x="925" y="32"/>
                  </a:cubicBezTo>
                  <a:cubicBezTo>
                    <a:pt x="913" y="34"/>
                    <a:pt x="900" y="32"/>
                    <a:pt x="887" y="33"/>
                  </a:cubicBezTo>
                  <a:cubicBezTo>
                    <a:pt x="895" y="38"/>
                    <a:pt x="905" y="38"/>
                    <a:pt x="914" y="41"/>
                  </a:cubicBezTo>
                  <a:cubicBezTo>
                    <a:pt x="919" y="40"/>
                    <a:pt x="926" y="42"/>
                    <a:pt x="930" y="38"/>
                  </a:cubicBezTo>
                  <a:cubicBezTo>
                    <a:pt x="931" y="38"/>
                    <a:pt x="932" y="39"/>
                    <a:pt x="933" y="40"/>
                  </a:cubicBezTo>
                  <a:cubicBezTo>
                    <a:pt x="931" y="43"/>
                    <a:pt x="927" y="44"/>
                    <a:pt x="924" y="44"/>
                  </a:cubicBezTo>
                  <a:cubicBezTo>
                    <a:pt x="906" y="46"/>
                    <a:pt x="890" y="39"/>
                    <a:pt x="875" y="32"/>
                  </a:cubicBezTo>
                  <a:cubicBezTo>
                    <a:pt x="869" y="33"/>
                    <a:pt x="862" y="32"/>
                    <a:pt x="856" y="33"/>
                  </a:cubicBezTo>
                  <a:cubicBezTo>
                    <a:pt x="859" y="35"/>
                    <a:pt x="863" y="37"/>
                    <a:pt x="867" y="38"/>
                  </a:cubicBezTo>
                  <a:cubicBezTo>
                    <a:pt x="895" y="47"/>
                    <a:pt x="895" y="47"/>
                    <a:pt x="895" y="47"/>
                  </a:cubicBezTo>
                  <a:cubicBezTo>
                    <a:pt x="905" y="49"/>
                    <a:pt x="916" y="50"/>
                    <a:pt x="927" y="49"/>
                  </a:cubicBezTo>
                  <a:cubicBezTo>
                    <a:pt x="928" y="48"/>
                    <a:pt x="930" y="47"/>
                    <a:pt x="931" y="48"/>
                  </a:cubicBezTo>
                  <a:cubicBezTo>
                    <a:pt x="931" y="49"/>
                    <a:pt x="933" y="50"/>
                    <a:pt x="932" y="51"/>
                  </a:cubicBezTo>
                  <a:cubicBezTo>
                    <a:pt x="930" y="52"/>
                    <a:pt x="930" y="52"/>
                    <a:pt x="930" y="52"/>
                  </a:cubicBezTo>
                  <a:cubicBezTo>
                    <a:pt x="916" y="54"/>
                    <a:pt x="900" y="53"/>
                    <a:pt x="887" y="48"/>
                  </a:cubicBezTo>
                  <a:cubicBezTo>
                    <a:pt x="873" y="43"/>
                    <a:pt x="858" y="40"/>
                    <a:pt x="845" y="33"/>
                  </a:cubicBezTo>
                  <a:cubicBezTo>
                    <a:pt x="844" y="33"/>
                    <a:pt x="842" y="32"/>
                    <a:pt x="842" y="34"/>
                  </a:cubicBezTo>
                  <a:cubicBezTo>
                    <a:pt x="841" y="38"/>
                    <a:pt x="846" y="40"/>
                    <a:pt x="849" y="42"/>
                  </a:cubicBezTo>
                  <a:cubicBezTo>
                    <a:pt x="857" y="49"/>
                    <a:pt x="866" y="50"/>
                    <a:pt x="874" y="56"/>
                  </a:cubicBezTo>
                  <a:cubicBezTo>
                    <a:pt x="880" y="58"/>
                    <a:pt x="886" y="61"/>
                    <a:pt x="893" y="61"/>
                  </a:cubicBezTo>
                  <a:cubicBezTo>
                    <a:pt x="897" y="59"/>
                    <a:pt x="901" y="56"/>
                    <a:pt x="905" y="57"/>
                  </a:cubicBezTo>
                  <a:cubicBezTo>
                    <a:pt x="914" y="62"/>
                    <a:pt x="914" y="62"/>
                    <a:pt x="914" y="62"/>
                  </a:cubicBezTo>
                  <a:cubicBezTo>
                    <a:pt x="922" y="60"/>
                    <a:pt x="931" y="62"/>
                    <a:pt x="936" y="56"/>
                  </a:cubicBezTo>
                  <a:cubicBezTo>
                    <a:pt x="937" y="54"/>
                    <a:pt x="934" y="53"/>
                    <a:pt x="933" y="51"/>
                  </a:cubicBezTo>
                  <a:cubicBezTo>
                    <a:pt x="936" y="48"/>
                    <a:pt x="935" y="43"/>
                    <a:pt x="934" y="39"/>
                  </a:cubicBezTo>
                  <a:close/>
                  <a:moveTo>
                    <a:pt x="921" y="66"/>
                  </a:moveTo>
                  <a:cubicBezTo>
                    <a:pt x="922" y="68"/>
                    <a:pt x="926" y="67"/>
                    <a:pt x="928" y="68"/>
                  </a:cubicBezTo>
                  <a:cubicBezTo>
                    <a:pt x="932" y="68"/>
                    <a:pt x="936" y="66"/>
                    <a:pt x="938" y="63"/>
                  </a:cubicBezTo>
                  <a:cubicBezTo>
                    <a:pt x="938" y="61"/>
                    <a:pt x="938" y="61"/>
                    <a:pt x="938" y="61"/>
                  </a:cubicBezTo>
                  <a:lnTo>
                    <a:pt x="921" y="66"/>
                  </a:lnTo>
                  <a:close/>
                  <a:moveTo>
                    <a:pt x="937" y="34"/>
                  </a:moveTo>
                  <a:cubicBezTo>
                    <a:pt x="937" y="34"/>
                    <a:pt x="939" y="34"/>
                    <a:pt x="938" y="33"/>
                  </a:cubicBezTo>
                  <a:cubicBezTo>
                    <a:pt x="936" y="33"/>
                    <a:pt x="936" y="33"/>
                    <a:pt x="936" y="33"/>
                  </a:cubicBezTo>
                  <a:lnTo>
                    <a:pt x="937" y="34"/>
                  </a:lnTo>
                  <a:close/>
                  <a:moveTo>
                    <a:pt x="893" y="83"/>
                  </a:moveTo>
                  <a:cubicBezTo>
                    <a:pt x="895" y="85"/>
                    <a:pt x="896" y="81"/>
                    <a:pt x="896" y="80"/>
                  </a:cubicBezTo>
                  <a:cubicBezTo>
                    <a:pt x="894" y="72"/>
                    <a:pt x="884" y="77"/>
                    <a:pt x="878" y="74"/>
                  </a:cubicBezTo>
                  <a:cubicBezTo>
                    <a:pt x="863" y="71"/>
                    <a:pt x="850" y="63"/>
                    <a:pt x="837" y="53"/>
                  </a:cubicBezTo>
                  <a:cubicBezTo>
                    <a:pt x="836" y="52"/>
                    <a:pt x="839" y="51"/>
                    <a:pt x="840" y="50"/>
                  </a:cubicBezTo>
                  <a:cubicBezTo>
                    <a:pt x="842" y="50"/>
                    <a:pt x="843" y="54"/>
                    <a:pt x="845" y="55"/>
                  </a:cubicBezTo>
                  <a:cubicBezTo>
                    <a:pt x="857" y="63"/>
                    <a:pt x="870" y="70"/>
                    <a:pt x="884" y="71"/>
                  </a:cubicBezTo>
                  <a:cubicBezTo>
                    <a:pt x="891" y="71"/>
                    <a:pt x="891" y="71"/>
                    <a:pt x="891" y="71"/>
                  </a:cubicBezTo>
                  <a:cubicBezTo>
                    <a:pt x="891" y="69"/>
                    <a:pt x="894" y="63"/>
                    <a:pt x="889" y="64"/>
                  </a:cubicBezTo>
                  <a:cubicBezTo>
                    <a:pt x="871" y="61"/>
                    <a:pt x="855" y="50"/>
                    <a:pt x="840" y="41"/>
                  </a:cubicBezTo>
                  <a:cubicBezTo>
                    <a:pt x="839" y="44"/>
                    <a:pt x="838" y="48"/>
                    <a:pt x="836" y="51"/>
                  </a:cubicBezTo>
                  <a:cubicBezTo>
                    <a:pt x="832" y="60"/>
                    <a:pt x="832" y="60"/>
                    <a:pt x="832" y="60"/>
                  </a:cubicBezTo>
                  <a:cubicBezTo>
                    <a:pt x="849" y="74"/>
                    <a:pt x="871" y="82"/>
                    <a:pt x="893" y="83"/>
                  </a:cubicBezTo>
                  <a:close/>
                  <a:moveTo>
                    <a:pt x="1089" y="61"/>
                  </a:moveTo>
                  <a:cubicBezTo>
                    <a:pt x="1101" y="69"/>
                    <a:pt x="1113" y="74"/>
                    <a:pt x="1126" y="80"/>
                  </a:cubicBezTo>
                  <a:cubicBezTo>
                    <a:pt x="1140" y="85"/>
                    <a:pt x="1154" y="91"/>
                    <a:pt x="1170" y="92"/>
                  </a:cubicBezTo>
                  <a:cubicBezTo>
                    <a:pt x="1190" y="95"/>
                    <a:pt x="1211" y="92"/>
                    <a:pt x="1229" y="86"/>
                  </a:cubicBezTo>
                  <a:cubicBezTo>
                    <a:pt x="1240" y="82"/>
                    <a:pt x="1250" y="76"/>
                    <a:pt x="1260" y="70"/>
                  </a:cubicBezTo>
                  <a:cubicBezTo>
                    <a:pt x="1274" y="58"/>
                    <a:pt x="1286" y="46"/>
                    <a:pt x="1300" y="35"/>
                  </a:cubicBezTo>
                  <a:cubicBezTo>
                    <a:pt x="1300" y="33"/>
                    <a:pt x="1300" y="33"/>
                    <a:pt x="1300" y="33"/>
                  </a:cubicBezTo>
                  <a:cubicBezTo>
                    <a:pt x="1296" y="32"/>
                    <a:pt x="1292" y="33"/>
                    <a:pt x="1288" y="33"/>
                  </a:cubicBezTo>
                  <a:cubicBezTo>
                    <a:pt x="1269" y="49"/>
                    <a:pt x="1251" y="67"/>
                    <a:pt x="1228" y="73"/>
                  </a:cubicBezTo>
                  <a:cubicBezTo>
                    <a:pt x="1200" y="83"/>
                    <a:pt x="1169" y="83"/>
                    <a:pt x="1141" y="75"/>
                  </a:cubicBezTo>
                  <a:cubicBezTo>
                    <a:pt x="1135" y="73"/>
                    <a:pt x="1130" y="70"/>
                    <a:pt x="1124" y="69"/>
                  </a:cubicBezTo>
                  <a:cubicBezTo>
                    <a:pt x="1114" y="63"/>
                    <a:pt x="1103" y="60"/>
                    <a:pt x="1093" y="53"/>
                  </a:cubicBezTo>
                  <a:cubicBezTo>
                    <a:pt x="1088" y="50"/>
                    <a:pt x="1083" y="47"/>
                    <a:pt x="1078" y="41"/>
                  </a:cubicBezTo>
                  <a:cubicBezTo>
                    <a:pt x="1075" y="40"/>
                    <a:pt x="1075" y="44"/>
                    <a:pt x="1073" y="45"/>
                  </a:cubicBezTo>
                  <a:cubicBezTo>
                    <a:pt x="1076" y="52"/>
                    <a:pt x="1084" y="56"/>
                    <a:pt x="1089" y="61"/>
                  </a:cubicBezTo>
                  <a:close/>
                  <a:moveTo>
                    <a:pt x="1071" y="50"/>
                  </a:moveTo>
                  <a:cubicBezTo>
                    <a:pt x="1069" y="52"/>
                    <a:pt x="1069" y="55"/>
                    <a:pt x="1066" y="57"/>
                  </a:cubicBezTo>
                  <a:cubicBezTo>
                    <a:pt x="1075" y="69"/>
                    <a:pt x="1087" y="74"/>
                    <a:pt x="1099" y="82"/>
                  </a:cubicBezTo>
                  <a:cubicBezTo>
                    <a:pt x="1123" y="96"/>
                    <a:pt x="1149" y="106"/>
                    <a:pt x="1178" y="109"/>
                  </a:cubicBezTo>
                  <a:cubicBezTo>
                    <a:pt x="1212" y="109"/>
                    <a:pt x="1243" y="98"/>
                    <a:pt x="1267" y="78"/>
                  </a:cubicBezTo>
                  <a:cubicBezTo>
                    <a:pt x="1284" y="64"/>
                    <a:pt x="1298" y="49"/>
                    <a:pt x="1315" y="36"/>
                  </a:cubicBezTo>
                  <a:cubicBezTo>
                    <a:pt x="1316" y="34"/>
                    <a:pt x="1316" y="34"/>
                    <a:pt x="1316" y="34"/>
                  </a:cubicBezTo>
                  <a:cubicBezTo>
                    <a:pt x="1306" y="29"/>
                    <a:pt x="1300" y="42"/>
                    <a:pt x="1292" y="46"/>
                  </a:cubicBezTo>
                  <a:cubicBezTo>
                    <a:pt x="1282" y="56"/>
                    <a:pt x="1271" y="65"/>
                    <a:pt x="1260" y="75"/>
                  </a:cubicBezTo>
                  <a:cubicBezTo>
                    <a:pt x="1246" y="83"/>
                    <a:pt x="1231" y="90"/>
                    <a:pt x="1215" y="93"/>
                  </a:cubicBezTo>
                  <a:cubicBezTo>
                    <a:pt x="1192" y="98"/>
                    <a:pt x="1167" y="98"/>
                    <a:pt x="1146" y="90"/>
                  </a:cubicBezTo>
                  <a:cubicBezTo>
                    <a:pt x="1125" y="85"/>
                    <a:pt x="1107" y="75"/>
                    <a:pt x="1088" y="65"/>
                  </a:cubicBezTo>
                  <a:cubicBezTo>
                    <a:pt x="1081" y="61"/>
                    <a:pt x="1078" y="55"/>
                    <a:pt x="1071" y="50"/>
                  </a:cubicBezTo>
                  <a:close/>
                  <a:moveTo>
                    <a:pt x="1160" y="33"/>
                  </a:moveTo>
                  <a:cubicBezTo>
                    <a:pt x="1152" y="33"/>
                    <a:pt x="1144" y="32"/>
                    <a:pt x="1136" y="34"/>
                  </a:cubicBezTo>
                  <a:cubicBezTo>
                    <a:pt x="1145" y="42"/>
                    <a:pt x="1158" y="45"/>
                    <a:pt x="1170" y="47"/>
                  </a:cubicBezTo>
                  <a:cubicBezTo>
                    <a:pt x="1188" y="49"/>
                    <a:pt x="1206" y="45"/>
                    <a:pt x="1222" y="39"/>
                  </a:cubicBezTo>
                  <a:cubicBezTo>
                    <a:pt x="1231" y="34"/>
                    <a:pt x="1231" y="34"/>
                    <a:pt x="1231" y="34"/>
                  </a:cubicBezTo>
                  <a:cubicBezTo>
                    <a:pt x="1231" y="33"/>
                    <a:pt x="1231" y="33"/>
                    <a:pt x="1231" y="33"/>
                  </a:cubicBezTo>
                  <a:cubicBezTo>
                    <a:pt x="1220" y="34"/>
                    <a:pt x="1206" y="30"/>
                    <a:pt x="1197" y="37"/>
                  </a:cubicBezTo>
                  <a:cubicBezTo>
                    <a:pt x="1185" y="38"/>
                    <a:pt x="1170" y="39"/>
                    <a:pt x="1160" y="33"/>
                  </a:cubicBezTo>
                  <a:close/>
                  <a:moveTo>
                    <a:pt x="1188" y="34"/>
                  </a:moveTo>
                  <a:cubicBezTo>
                    <a:pt x="1185" y="32"/>
                    <a:pt x="1180" y="33"/>
                    <a:pt x="1176" y="34"/>
                  </a:cubicBezTo>
                  <a:cubicBezTo>
                    <a:pt x="1179" y="35"/>
                    <a:pt x="1185" y="34"/>
                    <a:pt x="1188" y="34"/>
                  </a:cubicBezTo>
                  <a:close/>
                  <a:moveTo>
                    <a:pt x="1224" y="42"/>
                  </a:moveTo>
                  <a:cubicBezTo>
                    <a:pt x="1205" y="50"/>
                    <a:pt x="1181" y="53"/>
                    <a:pt x="1161" y="49"/>
                  </a:cubicBezTo>
                  <a:cubicBezTo>
                    <a:pt x="1154" y="48"/>
                    <a:pt x="1148" y="44"/>
                    <a:pt x="1141" y="42"/>
                  </a:cubicBezTo>
                  <a:cubicBezTo>
                    <a:pt x="1125" y="32"/>
                    <a:pt x="1125" y="32"/>
                    <a:pt x="1125" y="32"/>
                  </a:cubicBezTo>
                  <a:cubicBezTo>
                    <a:pt x="1117" y="33"/>
                    <a:pt x="1109" y="32"/>
                    <a:pt x="1101" y="33"/>
                  </a:cubicBezTo>
                  <a:cubicBezTo>
                    <a:pt x="1101" y="35"/>
                    <a:pt x="1103" y="35"/>
                    <a:pt x="1104" y="37"/>
                  </a:cubicBezTo>
                  <a:cubicBezTo>
                    <a:pt x="1125" y="50"/>
                    <a:pt x="1148" y="61"/>
                    <a:pt x="1174" y="62"/>
                  </a:cubicBezTo>
                  <a:cubicBezTo>
                    <a:pt x="1184" y="62"/>
                    <a:pt x="1193" y="63"/>
                    <a:pt x="1204" y="62"/>
                  </a:cubicBezTo>
                  <a:cubicBezTo>
                    <a:pt x="1215" y="61"/>
                    <a:pt x="1225" y="57"/>
                    <a:pt x="1235" y="53"/>
                  </a:cubicBezTo>
                  <a:cubicBezTo>
                    <a:pt x="1246" y="50"/>
                    <a:pt x="1254" y="42"/>
                    <a:pt x="1261" y="33"/>
                  </a:cubicBezTo>
                  <a:cubicBezTo>
                    <a:pt x="1254" y="32"/>
                    <a:pt x="1246" y="33"/>
                    <a:pt x="1238" y="33"/>
                  </a:cubicBezTo>
                  <a:cubicBezTo>
                    <a:pt x="1235" y="38"/>
                    <a:pt x="1229" y="40"/>
                    <a:pt x="1224" y="42"/>
                  </a:cubicBezTo>
                  <a:close/>
                  <a:moveTo>
                    <a:pt x="1236" y="57"/>
                  </a:moveTo>
                  <a:cubicBezTo>
                    <a:pt x="1230" y="59"/>
                    <a:pt x="1224" y="61"/>
                    <a:pt x="1219" y="63"/>
                  </a:cubicBezTo>
                  <a:cubicBezTo>
                    <a:pt x="1210" y="64"/>
                    <a:pt x="1203" y="66"/>
                    <a:pt x="1194" y="66"/>
                  </a:cubicBezTo>
                  <a:cubicBezTo>
                    <a:pt x="1181" y="66"/>
                    <a:pt x="1165" y="66"/>
                    <a:pt x="1153" y="62"/>
                  </a:cubicBezTo>
                  <a:cubicBezTo>
                    <a:pt x="1130" y="58"/>
                    <a:pt x="1111" y="45"/>
                    <a:pt x="1092" y="33"/>
                  </a:cubicBezTo>
                  <a:cubicBezTo>
                    <a:pt x="1088" y="32"/>
                    <a:pt x="1083" y="32"/>
                    <a:pt x="1079" y="34"/>
                  </a:cubicBezTo>
                  <a:cubicBezTo>
                    <a:pt x="1079" y="36"/>
                    <a:pt x="1079" y="36"/>
                    <a:pt x="1079" y="36"/>
                  </a:cubicBezTo>
                  <a:cubicBezTo>
                    <a:pt x="1086" y="48"/>
                    <a:pt x="1099" y="51"/>
                    <a:pt x="1110" y="58"/>
                  </a:cubicBezTo>
                  <a:cubicBezTo>
                    <a:pt x="1123" y="63"/>
                    <a:pt x="1135" y="71"/>
                    <a:pt x="1150" y="73"/>
                  </a:cubicBezTo>
                  <a:cubicBezTo>
                    <a:pt x="1168" y="79"/>
                    <a:pt x="1188" y="78"/>
                    <a:pt x="1207" y="76"/>
                  </a:cubicBezTo>
                  <a:cubicBezTo>
                    <a:pt x="1215" y="74"/>
                    <a:pt x="1215" y="74"/>
                    <a:pt x="1215" y="74"/>
                  </a:cubicBezTo>
                  <a:cubicBezTo>
                    <a:pt x="1231" y="69"/>
                    <a:pt x="1231" y="69"/>
                    <a:pt x="1231" y="69"/>
                  </a:cubicBezTo>
                  <a:cubicBezTo>
                    <a:pt x="1246" y="62"/>
                    <a:pt x="1246" y="62"/>
                    <a:pt x="1246" y="62"/>
                  </a:cubicBezTo>
                  <a:cubicBezTo>
                    <a:pt x="1255" y="56"/>
                    <a:pt x="1263" y="49"/>
                    <a:pt x="1272" y="42"/>
                  </a:cubicBezTo>
                  <a:cubicBezTo>
                    <a:pt x="1273" y="38"/>
                    <a:pt x="1278" y="37"/>
                    <a:pt x="1280" y="34"/>
                  </a:cubicBezTo>
                  <a:cubicBezTo>
                    <a:pt x="1277" y="33"/>
                    <a:pt x="1272" y="32"/>
                    <a:pt x="1268" y="33"/>
                  </a:cubicBezTo>
                  <a:cubicBezTo>
                    <a:pt x="1264" y="37"/>
                    <a:pt x="1264" y="37"/>
                    <a:pt x="1264" y="37"/>
                  </a:cubicBezTo>
                  <a:cubicBezTo>
                    <a:pt x="1255" y="44"/>
                    <a:pt x="1248" y="55"/>
                    <a:pt x="1236" y="57"/>
                  </a:cubicBezTo>
                  <a:close/>
                  <a:moveTo>
                    <a:pt x="1431" y="38"/>
                  </a:moveTo>
                  <a:cubicBezTo>
                    <a:pt x="1430" y="37"/>
                    <a:pt x="1427" y="35"/>
                    <a:pt x="1429" y="33"/>
                  </a:cubicBezTo>
                  <a:cubicBezTo>
                    <a:pt x="1425" y="33"/>
                    <a:pt x="1419" y="31"/>
                    <a:pt x="1415" y="33"/>
                  </a:cubicBezTo>
                  <a:cubicBezTo>
                    <a:pt x="1417" y="36"/>
                    <a:pt x="1417" y="36"/>
                    <a:pt x="1417" y="36"/>
                  </a:cubicBezTo>
                  <a:cubicBezTo>
                    <a:pt x="1422" y="40"/>
                    <a:pt x="1427" y="44"/>
                    <a:pt x="1432" y="48"/>
                  </a:cubicBezTo>
                  <a:cubicBezTo>
                    <a:pt x="1434" y="47"/>
                    <a:pt x="1436" y="44"/>
                    <a:pt x="1437" y="43"/>
                  </a:cubicBezTo>
                  <a:cubicBezTo>
                    <a:pt x="1437" y="40"/>
                    <a:pt x="1432" y="40"/>
                    <a:pt x="1431" y="38"/>
                  </a:cubicBezTo>
                  <a:close/>
                  <a:moveTo>
                    <a:pt x="1440" y="40"/>
                  </a:moveTo>
                  <a:cubicBezTo>
                    <a:pt x="1442" y="39"/>
                    <a:pt x="1446" y="38"/>
                    <a:pt x="1444" y="36"/>
                  </a:cubicBezTo>
                  <a:cubicBezTo>
                    <a:pt x="1442" y="30"/>
                    <a:pt x="1435" y="34"/>
                    <a:pt x="1431" y="33"/>
                  </a:cubicBezTo>
                  <a:cubicBezTo>
                    <a:pt x="1433" y="36"/>
                    <a:pt x="1437" y="38"/>
                    <a:pt x="1440" y="40"/>
                  </a:cubicBezTo>
                  <a:close/>
                  <a:moveTo>
                    <a:pt x="1489" y="34"/>
                  </a:moveTo>
                  <a:cubicBezTo>
                    <a:pt x="1490" y="34"/>
                    <a:pt x="1492" y="36"/>
                    <a:pt x="1493" y="34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91" y="33"/>
                    <a:pt x="1490" y="33"/>
                    <a:pt x="1489" y="34"/>
                  </a:cubicBezTo>
                  <a:close/>
                  <a:moveTo>
                    <a:pt x="1473" y="64"/>
                  </a:moveTo>
                  <a:cubicBezTo>
                    <a:pt x="1475" y="61"/>
                    <a:pt x="1475" y="61"/>
                    <a:pt x="1475" y="61"/>
                  </a:cubicBezTo>
                  <a:cubicBezTo>
                    <a:pt x="1475" y="58"/>
                    <a:pt x="1474" y="56"/>
                    <a:pt x="1471" y="55"/>
                  </a:cubicBezTo>
                  <a:cubicBezTo>
                    <a:pt x="1468" y="54"/>
                    <a:pt x="1465" y="53"/>
                    <a:pt x="1462" y="55"/>
                  </a:cubicBezTo>
                  <a:cubicBezTo>
                    <a:pt x="1464" y="60"/>
                    <a:pt x="1469" y="63"/>
                    <a:pt x="1473" y="64"/>
                  </a:cubicBezTo>
                  <a:close/>
                  <a:moveTo>
                    <a:pt x="1444" y="84"/>
                  </a:moveTo>
                  <a:cubicBezTo>
                    <a:pt x="1443" y="82"/>
                    <a:pt x="1443" y="82"/>
                    <a:pt x="1443" y="82"/>
                  </a:cubicBezTo>
                  <a:cubicBezTo>
                    <a:pt x="1446" y="80"/>
                    <a:pt x="1450" y="83"/>
                    <a:pt x="1452" y="80"/>
                  </a:cubicBezTo>
                  <a:cubicBezTo>
                    <a:pt x="1456" y="77"/>
                    <a:pt x="1457" y="73"/>
                    <a:pt x="1457" y="68"/>
                  </a:cubicBezTo>
                  <a:cubicBezTo>
                    <a:pt x="1455" y="65"/>
                    <a:pt x="1455" y="61"/>
                    <a:pt x="1456" y="57"/>
                  </a:cubicBezTo>
                  <a:cubicBezTo>
                    <a:pt x="1457" y="54"/>
                    <a:pt x="1459" y="52"/>
                    <a:pt x="1462" y="51"/>
                  </a:cubicBezTo>
                  <a:cubicBezTo>
                    <a:pt x="1467" y="50"/>
                    <a:pt x="1472" y="51"/>
                    <a:pt x="1476" y="53"/>
                  </a:cubicBezTo>
                  <a:cubicBezTo>
                    <a:pt x="1481" y="58"/>
                    <a:pt x="1478" y="65"/>
                    <a:pt x="1478" y="70"/>
                  </a:cubicBezTo>
                  <a:cubicBezTo>
                    <a:pt x="1481" y="74"/>
                    <a:pt x="1486" y="73"/>
                    <a:pt x="1491" y="74"/>
                  </a:cubicBezTo>
                  <a:cubicBezTo>
                    <a:pt x="1493" y="73"/>
                    <a:pt x="1496" y="72"/>
                    <a:pt x="1497" y="70"/>
                  </a:cubicBezTo>
                  <a:cubicBezTo>
                    <a:pt x="1494" y="66"/>
                    <a:pt x="1500" y="64"/>
                    <a:pt x="1497" y="60"/>
                  </a:cubicBezTo>
                  <a:cubicBezTo>
                    <a:pt x="1491" y="56"/>
                    <a:pt x="1501" y="51"/>
                    <a:pt x="1496" y="46"/>
                  </a:cubicBezTo>
                  <a:cubicBezTo>
                    <a:pt x="1493" y="40"/>
                    <a:pt x="1486" y="35"/>
                    <a:pt x="1479" y="35"/>
                  </a:cubicBezTo>
                  <a:cubicBezTo>
                    <a:pt x="1476" y="33"/>
                    <a:pt x="1476" y="33"/>
                    <a:pt x="1476" y="33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8" y="34"/>
                    <a:pt x="1448" y="35"/>
                    <a:pt x="1449" y="35"/>
                  </a:cubicBezTo>
                  <a:cubicBezTo>
                    <a:pt x="1453" y="36"/>
                    <a:pt x="1458" y="33"/>
                    <a:pt x="1462" y="36"/>
                  </a:cubicBezTo>
                  <a:cubicBezTo>
                    <a:pt x="1460" y="39"/>
                    <a:pt x="1454" y="38"/>
                    <a:pt x="1451" y="39"/>
                  </a:cubicBezTo>
                  <a:cubicBezTo>
                    <a:pt x="1443" y="43"/>
                    <a:pt x="1435" y="49"/>
                    <a:pt x="1434" y="58"/>
                  </a:cubicBezTo>
                  <a:cubicBezTo>
                    <a:pt x="1433" y="63"/>
                    <a:pt x="1428" y="65"/>
                    <a:pt x="1424" y="65"/>
                  </a:cubicBezTo>
                  <a:cubicBezTo>
                    <a:pt x="1420" y="65"/>
                    <a:pt x="1416" y="63"/>
                    <a:pt x="1413" y="65"/>
                  </a:cubicBezTo>
                  <a:cubicBezTo>
                    <a:pt x="1410" y="75"/>
                    <a:pt x="1430" y="82"/>
                    <a:pt x="1417" y="92"/>
                  </a:cubicBezTo>
                  <a:cubicBezTo>
                    <a:pt x="1413" y="95"/>
                    <a:pt x="1408" y="97"/>
                    <a:pt x="1404" y="95"/>
                  </a:cubicBezTo>
                  <a:cubicBezTo>
                    <a:pt x="1397" y="92"/>
                    <a:pt x="1393" y="85"/>
                    <a:pt x="1385" y="83"/>
                  </a:cubicBezTo>
                  <a:cubicBezTo>
                    <a:pt x="1384" y="83"/>
                    <a:pt x="1382" y="84"/>
                    <a:pt x="1382" y="86"/>
                  </a:cubicBezTo>
                  <a:cubicBezTo>
                    <a:pt x="1386" y="89"/>
                    <a:pt x="1378" y="91"/>
                    <a:pt x="1382" y="94"/>
                  </a:cubicBezTo>
                  <a:cubicBezTo>
                    <a:pt x="1389" y="101"/>
                    <a:pt x="1397" y="108"/>
                    <a:pt x="1407" y="107"/>
                  </a:cubicBezTo>
                  <a:cubicBezTo>
                    <a:pt x="1410" y="107"/>
                    <a:pt x="1411" y="101"/>
                    <a:pt x="1415" y="103"/>
                  </a:cubicBezTo>
                  <a:cubicBezTo>
                    <a:pt x="1421" y="110"/>
                    <a:pt x="1431" y="111"/>
                    <a:pt x="1438" y="108"/>
                  </a:cubicBezTo>
                  <a:cubicBezTo>
                    <a:pt x="1443" y="106"/>
                    <a:pt x="1445" y="103"/>
                    <a:pt x="1447" y="100"/>
                  </a:cubicBezTo>
                  <a:cubicBezTo>
                    <a:pt x="1448" y="95"/>
                    <a:pt x="1448" y="88"/>
                    <a:pt x="1444" y="84"/>
                  </a:cubicBezTo>
                  <a:close/>
                  <a:moveTo>
                    <a:pt x="1340" y="56"/>
                  </a:moveTo>
                  <a:cubicBezTo>
                    <a:pt x="1338" y="54"/>
                    <a:pt x="1335" y="53"/>
                    <a:pt x="1333" y="55"/>
                  </a:cubicBezTo>
                  <a:cubicBezTo>
                    <a:pt x="1332" y="56"/>
                    <a:pt x="1332" y="57"/>
                    <a:pt x="1333" y="58"/>
                  </a:cubicBezTo>
                  <a:cubicBezTo>
                    <a:pt x="1344" y="64"/>
                    <a:pt x="1362" y="70"/>
                    <a:pt x="1374" y="60"/>
                  </a:cubicBezTo>
                  <a:cubicBezTo>
                    <a:pt x="1375" y="60"/>
                    <a:pt x="1377" y="60"/>
                    <a:pt x="1377" y="61"/>
                  </a:cubicBezTo>
                  <a:cubicBezTo>
                    <a:pt x="1376" y="66"/>
                    <a:pt x="1370" y="67"/>
                    <a:pt x="1366" y="68"/>
                  </a:cubicBezTo>
                  <a:cubicBezTo>
                    <a:pt x="1355" y="70"/>
                    <a:pt x="1343" y="66"/>
                    <a:pt x="1333" y="62"/>
                  </a:cubicBezTo>
                  <a:cubicBezTo>
                    <a:pt x="1331" y="61"/>
                    <a:pt x="1329" y="58"/>
                    <a:pt x="1326" y="60"/>
                  </a:cubicBezTo>
                  <a:cubicBezTo>
                    <a:pt x="1325" y="62"/>
                    <a:pt x="1323" y="62"/>
                    <a:pt x="1322" y="64"/>
                  </a:cubicBezTo>
                  <a:cubicBezTo>
                    <a:pt x="1325" y="69"/>
                    <a:pt x="1331" y="69"/>
                    <a:pt x="1335" y="71"/>
                  </a:cubicBezTo>
                  <a:cubicBezTo>
                    <a:pt x="1347" y="78"/>
                    <a:pt x="1362" y="80"/>
                    <a:pt x="1376" y="77"/>
                  </a:cubicBezTo>
                  <a:cubicBezTo>
                    <a:pt x="1380" y="76"/>
                    <a:pt x="1385" y="74"/>
                    <a:pt x="1387" y="70"/>
                  </a:cubicBezTo>
                  <a:cubicBezTo>
                    <a:pt x="1390" y="67"/>
                    <a:pt x="1387" y="64"/>
                    <a:pt x="1384" y="62"/>
                  </a:cubicBezTo>
                  <a:cubicBezTo>
                    <a:pt x="1378" y="59"/>
                    <a:pt x="1372" y="52"/>
                    <a:pt x="1364" y="50"/>
                  </a:cubicBezTo>
                  <a:cubicBezTo>
                    <a:pt x="1358" y="46"/>
                    <a:pt x="1348" y="49"/>
                    <a:pt x="1342" y="52"/>
                  </a:cubicBezTo>
                  <a:cubicBezTo>
                    <a:pt x="1348" y="56"/>
                    <a:pt x="1358" y="53"/>
                    <a:pt x="1364" y="51"/>
                  </a:cubicBezTo>
                  <a:cubicBezTo>
                    <a:pt x="1366" y="51"/>
                    <a:pt x="1366" y="52"/>
                    <a:pt x="1366" y="53"/>
                  </a:cubicBezTo>
                  <a:cubicBezTo>
                    <a:pt x="1359" y="59"/>
                    <a:pt x="1348" y="58"/>
                    <a:pt x="1340" y="56"/>
                  </a:cubicBezTo>
                  <a:close/>
                  <a:moveTo>
                    <a:pt x="1305" y="113"/>
                  </a:moveTo>
                  <a:cubicBezTo>
                    <a:pt x="1329" y="126"/>
                    <a:pt x="1358" y="126"/>
                    <a:pt x="1385" y="124"/>
                  </a:cubicBezTo>
                  <a:cubicBezTo>
                    <a:pt x="1407" y="121"/>
                    <a:pt x="1407" y="121"/>
                    <a:pt x="1407" y="121"/>
                  </a:cubicBezTo>
                  <a:cubicBezTo>
                    <a:pt x="1413" y="119"/>
                    <a:pt x="1418" y="117"/>
                    <a:pt x="1422" y="113"/>
                  </a:cubicBezTo>
                  <a:cubicBezTo>
                    <a:pt x="1420" y="111"/>
                    <a:pt x="1417" y="110"/>
                    <a:pt x="1415" y="108"/>
                  </a:cubicBezTo>
                  <a:cubicBezTo>
                    <a:pt x="1412" y="107"/>
                    <a:pt x="1411" y="110"/>
                    <a:pt x="1409" y="111"/>
                  </a:cubicBezTo>
                  <a:cubicBezTo>
                    <a:pt x="1400" y="114"/>
                    <a:pt x="1390" y="118"/>
                    <a:pt x="1380" y="117"/>
                  </a:cubicBezTo>
                  <a:cubicBezTo>
                    <a:pt x="1377" y="118"/>
                    <a:pt x="1373" y="117"/>
                    <a:pt x="1371" y="118"/>
                  </a:cubicBezTo>
                  <a:cubicBezTo>
                    <a:pt x="1367" y="116"/>
                    <a:pt x="1365" y="119"/>
                    <a:pt x="1362" y="118"/>
                  </a:cubicBezTo>
                  <a:cubicBezTo>
                    <a:pt x="1358" y="118"/>
                    <a:pt x="1354" y="115"/>
                    <a:pt x="1350" y="117"/>
                  </a:cubicBezTo>
                  <a:cubicBezTo>
                    <a:pt x="1330" y="112"/>
                    <a:pt x="1308" y="109"/>
                    <a:pt x="1293" y="94"/>
                  </a:cubicBezTo>
                  <a:cubicBezTo>
                    <a:pt x="1290" y="94"/>
                    <a:pt x="1288" y="98"/>
                    <a:pt x="1286" y="100"/>
                  </a:cubicBezTo>
                  <a:cubicBezTo>
                    <a:pt x="1290" y="107"/>
                    <a:pt x="1299" y="110"/>
                    <a:pt x="1305" y="113"/>
                  </a:cubicBezTo>
                  <a:close/>
                  <a:moveTo>
                    <a:pt x="1281" y="105"/>
                  </a:moveTo>
                  <a:cubicBezTo>
                    <a:pt x="1279" y="109"/>
                    <a:pt x="1270" y="109"/>
                    <a:pt x="1273" y="115"/>
                  </a:cubicBezTo>
                  <a:cubicBezTo>
                    <a:pt x="1293" y="132"/>
                    <a:pt x="1317" y="141"/>
                    <a:pt x="1343" y="145"/>
                  </a:cubicBezTo>
                  <a:cubicBezTo>
                    <a:pt x="1353" y="145"/>
                    <a:pt x="1363" y="145"/>
                    <a:pt x="1372" y="146"/>
                  </a:cubicBezTo>
                  <a:cubicBezTo>
                    <a:pt x="1392" y="144"/>
                    <a:pt x="1392" y="144"/>
                    <a:pt x="1392" y="144"/>
                  </a:cubicBezTo>
                  <a:cubicBezTo>
                    <a:pt x="1401" y="143"/>
                    <a:pt x="1409" y="139"/>
                    <a:pt x="1417" y="136"/>
                  </a:cubicBezTo>
                  <a:cubicBezTo>
                    <a:pt x="1421" y="134"/>
                    <a:pt x="1421" y="134"/>
                    <a:pt x="1421" y="134"/>
                  </a:cubicBezTo>
                  <a:cubicBezTo>
                    <a:pt x="1429" y="128"/>
                    <a:pt x="1441" y="122"/>
                    <a:pt x="1442" y="111"/>
                  </a:cubicBezTo>
                  <a:cubicBezTo>
                    <a:pt x="1443" y="111"/>
                    <a:pt x="1443" y="111"/>
                    <a:pt x="1443" y="111"/>
                  </a:cubicBezTo>
                  <a:cubicBezTo>
                    <a:pt x="1438" y="111"/>
                    <a:pt x="1434" y="114"/>
                    <a:pt x="1429" y="114"/>
                  </a:cubicBezTo>
                  <a:cubicBezTo>
                    <a:pt x="1411" y="129"/>
                    <a:pt x="1387" y="127"/>
                    <a:pt x="1365" y="129"/>
                  </a:cubicBezTo>
                  <a:cubicBezTo>
                    <a:pt x="1350" y="128"/>
                    <a:pt x="1333" y="128"/>
                    <a:pt x="1319" y="123"/>
                  </a:cubicBezTo>
                  <a:cubicBezTo>
                    <a:pt x="1309" y="119"/>
                    <a:pt x="1299" y="115"/>
                    <a:pt x="1289" y="109"/>
                  </a:cubicBezTo>
                  <a:cubicBezTo>
                    <a:pt x="1287" y="107"/>
                    <a:pt x="1284" y="102"/>
                    <a:pt x="1281" y="105"/>
                  </a:cubicBezTo>
                  <a:close/>
                  <a:moveTo>
                    <a:pt x="1326" y="107"/>
                  </a:moveTo>
                  <a:cubicBezTo>
                    <a:pt x="1338" y="110"/>
                    <a:pt x="1351" y="114"/>
                    <a:pt x="1364" y="113"/>
                  </a:cubicBezTo>
                  <a:cubicBezTo>
                    <a:pt x="1364" y="113"/>
                    <a:pt x="1364" y="113"/>
                    <a:pt x="1364" y="113"/>
                  </a:cubicBezTo>
                  <a:cubicBezTo>
                    <a:pt x="1372" y="115"/>
                    <a:pt x="1381" y="113"/>
                    <a:pt x="1389" y="113"/>
                  </a:cubicBezTo>
                  <a:cubicBezTo>
                    <a:pt x="1392" y="111"/>
                    <a:pt x="1395" y="112"/>
                    <a:pt x="1397" y="110"/>
                  </a:cubicBezTo>
                  <a:cubicBezTo>
                    <a:pt x="1395" y="106"/>
                    <a:pt x="1389" y="105"/>
                    <a:pt x="1385" y="103"/>
                  </a:cubicBezTo>
                  <a:cubicBezTo>
                    <a:pt x="1370" y="107"/>
                    <a:pt x="1351" y="104"/>
                    <a:pt x="1335" y="101"/>
                  </a:cubicBezTo>
                  <a:cubicBezTo>
                    <a:pt x="1323" y="99"/>
                    <a:pt x="1311" y="94"/>
                    <a:pt x="1302" y="86"/>
                  </a:cubicBezTo>
                  <a:cubicBezTo>
                    <a:pt x="1299" y="85"/>
                    <a:pt x="1298" y="88"/>
                    <a:pt x="1296" y="90"/>
                  </a:cubicBezTo>
                  <a:cubicBezTo>
                    <a:pt x="1302" y="100"/>
                    <a:pt x="1315" y="104"/>
                    <a:pt x="1326" y="107"/>
                  </a:cubicBezTo>
                  <a:close/>
                  <a:moveTo>
                    <a:pt x="1317" y="92"/>
                  </a:moveTo>
                  <a:cubicBezTo>
                    <a:pt x="1333" y="99"/>
                    <a:pt x="1350" y="100"/>
                    <a:pt x="1368" y="101"/>
                  </a:cubicBezTo>
                  <a:cubicBezTo>
                    <a:pt x="1372" y="101"/>
                    <a:pt x="1378" y="102"/>
                    <a:pt x="1381" y="98"/>
                  </a:cubicBezTo>
                  <a:cubicBezTo>
                    <a:pt x="1379" y="96"/>
                    <a:pt x="1379" y="88"/>
                    <a:pt x="1373" y="93"/>
                  </a:cubicBezTo>
                  <a:cubicBezTo>
                    <a:pt x="1370" y="95"/>
                    <a:pt x="1367" y="93"/>
                    <a:pt x="1363" y="93"/>
                  </a:cubicBezTo>
                  <a:cubicBezTo>
                    <a:pt x="1349" y="94"/>
                    <a:pt x="1337" y="90"/>
                    <a:pt x="1325" y="85"/>
                  </a:cubicBezTo>
                  <a:cubicBezTo>
                    <a:pt x="1320" y="82"/>
                    <a:pt x="1315" y="80"/>
                    <a:pt x="1310" y="76"/>
                  </a:cubicBezTo>
                  <a:cubicBezTo>
                    <a:pt x="1308" y="78"/>
                    <a:pt x="1306" y="80"/>
                    <a:pt x="1304" y="82"/>
                  </a:cubicBezTo>
                  <a:cubicBezTo>
                    <a:pt x="1306" y="88"/>
                    <a:pt x="1313" y="89"/>
                    <a:pt x="1317" y="92"/>
                  </a:cubicBezTo>
                  <a:close/>
                  <a:moveTo>
                    <a:pt x="1320" y="79"/>
                  </a:moveTo>
                  <a:cubicBezTo>
                    <a:pt x="1337" y="87"/>
                    <a:pt x="1337" y="87"/>
                    <a:pt x="1337" y="87"/>
                  </a:cubicBezTo>
                  <a:cubicBezTo>
                    <a:pt x="1346" y="87"/>
                    <a:pt x="1354" y="92"/>
                    <a:pt x="1363" y="90"/>
                  </a:cubicBezTo>
                  <a:cubicBezTo>
                    <a:pt x="1368" y="91"/>
                    <a:pt x="1376" y="90"/>
                    <a:pt x="1375" y="84"/>
                  </a:cubicBezTo>
                  <a:cubicBezTo>
                    <a:pt x="1377" y="83"/>
                    <a:pt x="1379" y="83"/>
                    <a:pt x="1379" y="80"/>
                  </a:cubicBezTo>
                  <a:cubicBezTo>
                    <a:pt x="1370" y="81"/>
                    <a:pt x="1360" y="83"/>
                    <a:pt x="1351" y="81"/>
                  </a:cubicBezTo>
                  <a:cubicBezTo>
                    <a:pt x="1340" y="78"/>
                    <a:pt x="1330" y="72"/>
                    <a:pt x="1319" y="68"/>
                  </a:cubicBezTo>
                  <a:cubicBezTo>
                    <a:pt x="1317" y="69"/>
                    <a:pt x="1314" y="70"/>
                    <a:pt x="1313" y="72"/>
                  </a:cubicBezTo>
                  <a:cubicBezTo>
                    <a:pt x="1314" y="75"/>
                    <a:pt x="1317" y="77"/>
                    <a:pt x="1320" y="79"/>
                  </a:cubicBezTo>
                  <a:close/>
                  <a:moveTo>
                    <a:pt x="1444" y="152"/>
                  </a:moveTo>
                  <a:cubicBezTo>
                    <a:pt x="1447" y="155"/>
                    <a:pt x="1453" y="156"/>
                    <a:pt x="1455" y="152"/>
                  </a:cubicBezTo>
                  <a:cubicBezTo>
                    <a:pt x="1460" y="153"/>
                    <a:pt x="1465" y="156"/>
                    <a:pt x="1469" y="152"/>
                  </a:cubicBezTo>
                  <a:cubicBezTo>
                    <a:pt x="1473" y="150"/>
                    <a:pt x="1472" y="145"/>
                    <a:pt x="1471" y="142"/>
                  </a:cubicBezTo>
                  <a:cubicBezTo>
                    <a:pt x="1469" y="141"/>
                    <a:pt x="1466" y="144"/>
                    <a:pt x="1463" y="144"/>
                  </a:cubicBezTo>
                  <a:cubicBezTo>
                    <a:pt x="1455" y="144"/>
                    <a:pt x="1449" y="141"/>
                    <a:pt x="1444" y="135"/>
                  </a:cubicBezTo>
                  <a:cubicBezTo>
                    <a:pt x="1441" y="136"/>
                    <a:pt x="1440" y="139"/>
                    <a:pt x="1437" y="141"/>
                  </a:cubicBezTo>
                  <a:cubicBezTo>
                    <a:pt x="1436" y="146"/>
                    <a:pt x="1441" y="149"/>
                    <a:pt x="1444" y="152"/>
                  </a:cubicBezTo>
                  <a:close/>
                  <a:moveTo>
                    <a:pt x="1390" y="165"/>
                  </a:moveTo>
                  <a:cubicBezTo>
                    <a:pt x="1394" y="172"/>
                    <a:pt x="1399" y="178"/>
                    <a:pt x="1406" y="182"/>
                  </a:cubicBezTo>
                  <a:cubicBezTo>
                    <a:pt x="1410" y="183"/>
                    <a:pt x="1414" y="185"/>
                    <a:pt x="1417" y="182"/>
                  </a:cubicBezTo>
                  <a:cubicBezTo>
                    <a:pt x="1419" y="180"/>
                    <a:pt x="1421" y="179"/>
                    <a:pt x="1423" y="181"/>
                  </a:cubicBezTo>
                  <a:cubicBezTo>
                    <a:pt x="1426" y="183"/>
                    <a:pt x="1430" y="184"/>
                    <a:pt x="1433" y="182"/>
                  </a:cubicBezTo>
                  <a:cubicBezTo>
                    <a:pt x="1437" y="181"/>
                    <a:pt x="1439" y="179"/>
                    <a:pt x="1440" y="175"/>
                  </a:cubicBezTo>
                  <a:cubicBezTo>
                    <a:pt x="1440" y="173"/>
                    <a:pt x="1439" y="169"/>
                    <a:pt x="1438" y="167"/>
                  </a:cubicBezTo>
                  <a:cubicBezTo>
                    <a:pt x="1435" y="166"/>
                    <a:pt x="1432" y="170"/>
                    <a:pt x="1428" y="169"/>
                  </a:cubicBezTo>
                  <a:cubicBezTo>
                    <a:pt x="1418" y="170"/>
                    <a:pt x="1408" y="164"/>
                    <a:pt x="1404" y="155"/>
                  </a:cubicBezTo>
                  <a:cubicBezTo>
                    <a:pt x="1398" y="155"/>
                    <a:pt x="1393" y="157"/>
                    <a:pt x="1388" y="158"/>
                  </a:cubicBezTo>
                  <a:cubicBezTo>
                    <a:pt x="1386" y="160"/>
                    <a:pt x="1389" y="163"/>
                    <a:pt x="1390" y="165"/>
                  </a:cubicBezTo>
                  <a:close/>
                  <a:moveTo>
                    <a:pt x="1340" y="171"/>
                  </a:moveTo>
                  <a:cubicBezTo>
                    <a:pt x="1340" y="174"/>
                    <a:pt x="1344" y="175"/>
                    <a:pt x="1346" y="178"/>
                  </a:cubicBezTo>
                  <a:cubicBezTo>
                    <a:pt x="1342" y="184"/>
                    <a:pt x="1346" y="192"/>
                    <a:pt x="1350" y="197"/>
                  </a:cubicBezTo>
                  <a:cubicBezTo>
                    <a:pt x="1353" y="201"/>
                    <a:pt x="1357" y="203"/>
                    <a:pt x="1362" y="204"/>
                  </a:cubicBezTo>
                  <a:cubicBezTo>
                    <a:pt x="1365" y="205"/>
                    <a:pt x="1366" y="202"/>
                    <a:pt x="1369" y="202"/>
                  </a:cubicBezTo>
                  <a:cubicBezTo>
                    <a:pt x="1372" y="206"/>
                    <a:pt x="1376" y="211"/>
                    <a:pt x="1382" y="209"/>
                  </a:cubicBezTo>
                  <a:cubicBezTo>
                    <a:pt x="1386" y="208"/>
                    <a:pt x="1391" y="207"/>
                    <a:pt x="1393" y="202"/>
                  </a:cubicBezTo>
                  <a:cubicBezTo>
                    <a:pt x="1394" y="199"/>
                    <a:pt x="1395" y="194"/>
                    <a:pt x="1392" y="193"/>
                  </a:cubicBezTo>
                  <a:cubicBezTo>
                    <a:pt x="1384" y="195"/>
                    <a:pt x="1376" y="191"/>
                    <a:pt x="1369" y="187"/>
                  </a:cubicBezTo>
                  <a:cubicBezTo>
                    <a:pt x="1363" y="182"/>
                    <a:pt x="1356" y="175"/>
                    <a:pt x="1357" y="167"/>
                  </a:cubicBezTo>
                  <a:cubicBezTo>
                    <a:pt x="1355" y="164"/>
                    <a:pt x="1355" y="162"/>
                    <a:pt x="1355" y="160"/>
                  </a:cubicBezTo>
                  <a:cubicBezTo>
                    <a:pt x="1352" y="158"/>
                    <a:pt x="1347" y="159"/>
                    <a:pt x="1343" y="159"/>
                  </a:cubicBezTo>
                  <a:cubicBezTo>
                    <a:pt x="1340" y="162"/>
                    <a:pt x="1337" y="167"/>
                    <a:pt x="1340" y="171"/>
                  </a:cubicBezTo>
                  <a:close/>
                  <a:moveTo>
                    <a:pt x="1296" y="163"/>
                  </a:moveTo>
                  <a:cubicBezTo>
                    <a:pt x="1293" y="164"/>
                    <a:pt x="1292" y="167"/>
                    <a:pt x="1291" y="168"/>
                  </a:cubicBezTo>
                  <a:cubicBezTo>
                    <a:pt x="1290" y="174"/>
                    <a:pt x="1291" y="178"/>
                    <a:pt x="1293" y="182"/>
                  </a:cubicBezTo>
                  <a:cubicBezTo>
                    <a:pt x="1297" y="185"/>
                    <a:pt x="1300" y="190"/>
                    <a:pt x="1305" y="189"/>
                  </a:cubicBezTo>
                  <a:cubicBezTo>
                    <a:pt x="1308" y="194"/>
                    <a:pt x="1312" y="199"/>
                    <a:pt x="1318" y="201"/>
                  </a:cubicBezTo>
                  <a:cubicBezTo>
                    <a:pt x="1321" y="200"/>
                    <a:pt x="1324" y="199"/>
                    <a:pt x="1327" y="197"/>
                  </a:cubicBezTo>
                  <a:cubicBezTo>
                    <a:pt x="1329" y="195"/>
                    <a:pt x="1331" y="191"/>
                    <a:pt x="1330" y="188"/>
                  </a:cubicBezTo>
                  <a:cubicBezTo>
                    <a:pt x="1327" y="185"/>
                    <a:pt x="1323" y="188"/>
                    <a:pt x="1320" y="186"/>
                  </a:cubicBezTo>
                  <a:cubicBezTo>
                    <a:pt x="1313" y="182"/>
                    <a:pt x="1306" y="176"/>
                    <a:pt x="1307" y="167"/>
                  </a:cubicBezTo>
                  <a:cubicBezTo>
                    <a:pt x="1308" y="162"/>
                    <a:pt x="1313" y="158"/>
                    <a:pt x="1317" y="155"/>
                  </a:cubicBezTo>
                  <a:cubicBezTo>
                    <a:pt x="1313" y="152"/>
                    <a:pt x="1307" y="152"/>
                    <a:pt x="1302" y="150"/>
                  </a:cubicBezTo>
                  <a:cubicBezTo>
                    <a:pt x="1301" y="152"/>
                    <a:pt x="1298" y="153"/>
                    <a:pt x="1298" y="156"/>
                  </a:cubicBezTo>
                  <a:cubicBezTo>
                    <a:pt x="1299" y="158"/>
                    <a:pt x="1301" y="163"/>
                    <a:pt x="1296" y="163"/>
                  </a:cubicBezTo>
                  <a:close/>
                  <a:moveTo>
                    <a:pt x="1263" y="120"/>
                  </a:moveTo>
                  <a:cubicBezTo>
                    <a:pt x="1281" y="141"/>
                    <a:pt x="1308" y="150"/>
                    <a:pt x="1334" y="154"/>
                  </a:cubicBezTo>
                  <a:cubicBezTo>
                    <a:pt x="1344" y="156"/>
                    <a:pt x="1355" y="155"/>
                    <a:pt x="1364" y="155"/>
                  </a:cubicBezTo>
                  <a:cubicBezTo>
                    <a:pt x="1380" y="156"/>
                    <a:pt x="1396" y="152"/>
                    <a:pt x="1411" y="149"/>
                  </a:cubicBezTo>
                  <a:cubicBezTo>
                    <a:pt x="1423" y="143"/>
                    <a:pt x="1435" y="139"/>
                    <a:pt x="1445" y="128"/>
                  </a:cubicBezTo>
                  <a:cubicBezTo>
                    <a:pt x="1447" y="124"/>
                    <a:pt x="1450" y="121"/>
                    <a:pt x="1451" y="117"/>
                  </a:cubicBezTo>
                  <a:cubicBezTo>
                    <a:pt x="1450" y="115"/>
                    <a:pt x="1449" y="114"/>
                    <a:pt x="1447" y="115"/>
                  </a:cubicBezTo>
                  <a:cubicBezTo>
                    <a:pt x="1443" y="125"/>
                    <a:pt x="1433" y="130"/>
                    <a:pt x="1425" y="137"/>
                  </a:cubicBezTo>
                  <a:cubicBezTo>
                    <a:pt x="1419" y="141"/>
                    <a:pt x="1411" y="141"/>
                    <a:pt x="1405" y="145"/>
                  </a:cubicBezTo>
                  <a:cubicBezTo>
                    <a:pt x="1393" y="148"/>
                    <a:pt x="1383" y="149"/>
                    <a:pt x="1371" y="150"/>
                  </a:cubicBezTo>
                  <a:cubicBezTo>
                    <a:pt x="1367" y="148"/>
                    <a:pt x="1362" y="150"/>
                    <a:pt x="1358" y="149"/>
                  </a:cubicBezTo>
                  <a:cubicBezTo>
                    <a:pt x="1325" y="148"/>
                    <a:pt x="1292" y="139"/>
                    <a:pt x="1268" y="116"/>
                  </a:cubicBezTo>
                  <a:cubicBezTo>
                    <a:pt x="1266" y="117"/>
                    <a:pt x="1263" y="118"/>
                    <a:pt x="1263" y="120"/>
                  </a:cubicBezTo>
                  <a:close/>
                  <a:moveTo>
                    <a:pt x="1078" y="104"/>
                  </a:moveTo>
                  <a:cubicBezTo>
                    <a:pt x="1105" y="120"/>
                    <a:pt x="1134" y="133"/>
                    <a:pt x="1167" y="134"/>
                  </a:cubicBezTo>
                  <a:cubicBezTo>
                    <a:pt x="1178" y="135"/>
                    <a:pt x="1188" y="135"/>
                    <a:pt x="1199" y="133"/>
                  </a:cubicBezTo>
                  <a:cubicBezTo>
                    <a:pt x="1211" y="133"/>
                    <a:pt x="1224" y="132"/>
                    <a:pt x="1236" y="128"/>
                  </a:cubicBezTo>
                  <a:cubicBezTo>
                    <a:pt x="1246" y="125"/>
                    <a:pt x="1255" y="119"/>
                    <a:pt x="1264" y="113"/>
                  </a:cubicBezTo>
                  <a:cubicBezTo>
                    <a:pt x="1288" y="96"/>
                    <a:pt x="1303" y="74"/>
                    <a:pt x="1325" y="56"/>
                  </a:cubicBezTo>
                  <a:cubicBezTo>
                    <a:pt x="1337" y="48"/>
                    <a:pt x="1351" y="42"/>
                    <a:pt x="1366" y="46"/>
                  </a:cubicBezTo>
                  <a:cubicBezTo>
                    <a:pt x="1383" y="56"/>
                    <a:pt x="1401" y="69"/>
                    <a:pt x="1414" y="86"/>
                  </a:cubicBezTo>
                  <a:cubicBezTo>
                    <a:pt x="1414" y="87"/>
                    <a:pt x="1413" y="88"/>
                    <a:pt x="1412" y="88"/>
                  </a:cubicBezTo>
                  <a:cubicBezTo>
                    <a:pt x="1408" y="88"/>
                    <a:pt x="1408" y="84"/>
                    <a:pt x="1406" y="82"/>
                  </a:cubicBezTo>
                  <a:cubicBezTo>
                    <a:pt x="1403" y="78"/>
                    <a:pt x="1399" y="74"/>
                    <a:pt x="1394" y="71"/>
                  </a:cubicBezTo>
                  <a:cubicBezTo>
                    <a:pt x="1392" y="71"/>
                    <a:pt x="1392" y="71"/>
                    <a:pt x="1392" y="71"/>
                  </a:cubicBezTo>
                  <a:cubicBezTo>
                    <a:pt x="1385" y="78"/>
                    <a:pt x="1385" y="78"/>
                    <a:pt x="1385" y="78"/>
                  </a:cubicBezTo>
                  <a:cubicBezTo>
                    <a:pt x="1393" y="80"/>
                    <a:pt x="1397" y="89"/>
                    <a:pt x="1405" y="92"/>
                  </a:cubicBezTo>
                  <a:cubicBezTo>
                    <a:pt x="1411" y="93"/>
                    <a:pt x="1414" y="90"/>
                    <a:pt x="1417" y="85"/>
                  </a:cubicBezTo>
                  <a:cubicBezTo>
                    <a:pt x="1416" y="77"/>
                    <a:pt x="1400" y="69"/>
                    <a:pt x="1412" y="61"/>
                  </a:cubicBezTo>
                  <a:cubicBezTo>
                    <a:pt x="1417" y="57"/>
                    <a:pt x="1422" y="65"/>
                    <a:pt x="1428" y="61"/>
                  </a:cubicBezTo>
                  <a:cubicBezTo>
                    <a:pt x="1429" y="58"/>
                    <a:pt x="1432" y="54"/>
                    <a:pt x="1430" y="51"/>
                  </a:cubicBezTo>
                  <a:cubicBezTo>
                    <a:pt x="1411" y="36"/>
                    <a:pt x="1411" y="36"/>
                    <a:pt x="1411" y="36"/>
                  </a:cubicBezTo>
                  <a:cubicBezTo>
                    <a:pt x="1411" y="30"/>
                    <a:pt x="1405" y="34"/>
                    <a:pt x="1402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2" y="39"/>
                    <a:pt x="1407" y="42"/>
                    <a:pt x="1412" y="46"/>
                  </a:cubicBezTo>
                  <a:cubicBezTo>
                    <a:pt x="1417" y="49"/>
                    <a:pt x="1421" y="54"/>
                    <a:pt x="1425" y="58"/>
                  </a:cubicBezTo>
                  <a:cubicBezTo>
                    <a:pt x="1425" y="59"/>
                    <a:pt x="1425" y="60"/>
                    <a:pt x="1424" y="60"/>
                  </a:cubicBezTo>
                  <a:cubicBezTo>
                    <a:pt x="1419" y="59"/>
                    <a:pt x="1416" y="53"/>
                    <a:pt x="1412" y="50"/>
                  </a:cubicBezTo>
                  <a:cubicBezTo>
                    <a:pt x="1404" y="44"/>
                    <a:pt x="1396" y="36"/>
                    <a:pt x="1386" y="33"/>
                  </a:cubicBezTo>
                  <a:cubicBezTo>
                    <a:pt x="1363" y="33"/>
                    <a:pt x="1341" y="33"/>
                    <a:pt x="1318" y="33"/>
                  </a:cubicBezTo>
                  <a:cubicBezTo>
                    <a:pt x="1320" y="35"/>
                    <a:pt x="1321" y="37"/>
                    <a:pt x="1319" y="38"/>
                  </a:cubicBezTo>
                  <a:cubicBezTo>
                    <a:pt x="1299" y="53"/>
                    <a:pt x="1282" y="73"/>
                    <a:pt x="1261" y="88"/>
                  </a:cubicBezTo>
                  <a:cubicBezTo>
                    <a:pt x="1257" y="89"/>
                    <a:pt x="1255" y="93"/>
                    <a:pt x="1251" y="94"/>
                  </a:cubicBezTo>
                  <a:cubicBezTo>
                    <a:pt x="1225" y="109"/>
                    <a:pt x="1191" y="116"/>
                    <a:pt x="1159" y="110"/>
                  </a:cubicBezTo>
                  <a:cubicBezTo>
                    <a:pt x="1126" y="104"/>
                    <a:pt x="1097" y="86"/>
                    <a:pt x="1070" y="67"/>
                  </a:cubicBezTo>
                  <a:cubicBezTo>
                    <a:pt x="1068" y="65"/>
                    <a:pt x="1066" y="62"/>
                    <a:pt x="1064" y="61"/>
                  </a:cubicBezTo>
                  <a:cubicBezTo>
                    <a:pt x="1057" y="65"/>
                    <a:pt x="1055" y="72"/>
                    <a:pt x="1050" y="77"/>
                  </a:cubicBezTo>
                  <a:cubicBezTo>
                    <a:pt x="1055" y="89"/>
                    <a:pt x="1068" y="95"/>
                    <a:pt x="1078" y="104"/>
                  </a:cubicBezTo>
                  <a:close/>
                  <a:moveTo>
                    <a:pt x="995" y="108"/>
                  </a:moveTo>
                  <a:cubicBezTo>
                    <a:pt x="1011" y="104"/>
                    <a:pt x="1025" y="94"/>
                    <a:pt x="1038" y="83"/>
                  </a:cubicBezTo>
                  <a:cubicBezTo>
                    <a:pt x="1046" y="76"/>
                    <a:pt x="1053" y="69"/>
                    <a:pt x="1058" y="60"/>
                  </a:cubicBezTo>
                  <a:cubicBezTo>
                    <a:pt x="1065" y="52"/>
                    <a:pt x="1071" y="44"/>
                    <a:pt x="1074" y="34"/>
                  </a:cubicBezTo>
                  <a:cubicBezTo>
                    <a:pt x="1067" y="33"/>
                    <a:pt x="1058" y="33"/>
                    <a:pt x="1051" y="33"/>
                  </a:cubicBezTo>
                  <a:cubicBezTo>
                    <a:pt x="1049" y="35"/>
                    <a:pt x="1049" y="38"/>
                    <a:pt x="1047" y="41"/>
                  </a:cubicBezTo>
                  <a:cubicBezTo>
                    <a:pt x="1042" y="52"/>
                    <a:pt x="1035" y="65"/>
                    <a:pt x="1024" y="71"/>
                  </a:cubicBezTo>
                  <a:cubicBezTo>
                    <a:pt x="1021" y="72"/>
                    <a:pt x="1018" y="74"/>
                    <a:pt x="1016" y="76"/>
                  </a:cubicBezTo>
                  <a:cubicBezTo>
                    <a:pt x="1008" y="85"/>
                    <a:pt x="996" y="85"/>
                    <a:pt x="985" y="88"/>
                  </a:cubicBezTo>
                  <a:cubicBezTo>
                    <a:pt x="981" y="86"/>
                    <a:pt x="978" y="89"/>
                    <a:pt x="975" y="90"/>
                  </a:cubicBezTo>
                  <a:cubicBezTo>
                    <a:pt x="973" y="94"/>
                    <a:pt x="970" y="97"/>
                    <a:pt x="966" y="100"/>
                  </a:cubicBezTo>
                  <a:cubicBezTo>
                    <a:pt x="967" y="104"/>
                    <a:pt x="967" y="108"/>
                    <a:pt x="965" y="112"/>
                  </a:cubicBezTo>
                  <a:cubicBezTo>
                    <a:pt x="976" y="114"/>
                    <a:pt x="986" y="110"/>
                    <a:pt x="995" y="108"/>
                  </a:cubicBezTo>
                  <a:close/>
                  <a:moveTo>
                    <a:pt x="987" y="60"/>
                  </a:moveTo>
                  <a:cubicBezTo>
                    <a:pt x="985" y="63"/>
                    <a:pt x="977" y="62"/>
                    <a:pt x="980" y="68"/>
                  </a:cubicBezTo>
                  <a:cubicBezTo>
                    <a:pt x="983" y="70"/>
                    <a:pt x="986" y="68"/>
                    <a:pt x="989" y="67"/>
                  </a:cubicBezTo>
                  <a:cubicBezTo>
                    <a:pt x="993" y="66"/>
                    <a:pt x="996" y="62"/>
                    <a:pt x="1000" y="60"/>
                  </a:cubicBezTo>
                  <a:cubicBezTo>
                    <a:pt x="1002" y="61"/>
                    <a:pt x="1004" y="60"/>
                    <a:pt x="1003" y="57"/>
                  </a:cubicBezTo>
                  <a:cubicBezTo>
                    <a:pt x="1003" y="55"/>
                    <a:pt x="1001" y="54"/>
                    <a:pt x="999" y="53"/>
                  </a:cubicBezTo>
                  <a:cubicBezTo>
                    <a:pt x="995" y="54"/>
                    <a:pt x="992" y="58"/>
                    <a:pt x="987" y="60"/>
                  </a:cubicBezTo>
                  <a:close/>
                  <a:moveTo>
                    <a:pt x="992" y="51"/>
                  </a:moveTo>
                  <a:cubicBezTo>
                    <a:pt x="990" y="50"/>
                    <a:pt x="987" y="51"/>
                    <a:pt x="985" y="52"/>
                  </a:cubicBezTo>
                  <a:cubicBezTo>
                    <a:pt x="984" y="54"/>
                    <a:pt x="981" y="56"/>
                    <a:pt x="983" y="58"/>
                  </a:cubicBezTo>
                  <a:cubicBezTo>
                    <a:pt x="986" y="55"/>
                    <a:pt x="990" y="54"/>
                    <a:pt x="992" y="51"/>
                  </a:cubicBezTo>
                  <a:close/>
                  <a:moveTo>
                    <a:pt x="980" y="78"/>
                  </a:moveTo>
                  <a:cubicBezTo>
                    <a:pt x="988" y="77"/>
                    <a:pt x="995" y="74"/>
                    <a:pt x="1000" y="69"/>
                  </a:cubicBezTo>
                  <a:cubicBezTo>
                    <a:pt x="1000" y="66"/>
                    <a:pt x="1000" y="66"/>
                    <a:pt x="1000" y="66"/>
                  </a:cubicBezTo>
                  <a:cubicBezTo>
                    <a:pt x="994" y="69"/>
                    <a:pt x="988" y="72"/>
                    <a:pt x="981" y="73"/>
                  </a:cubicBezTo>
                  <a:cubicBezTo>
                    <a:pt x="980" y="74"/>
                    <a:pt x="979" y="76"/>
                    <a:pt x="980" y="78"/>
                  </a:cubicBezTo>
                  <a:close/>
                  <a:moveTo>
                    <a:pt x="990" y="79"/>
                  </a:moveTo>
                  <a:cubicBezTo>
                    <a:pt x="987" y="81"/>
                    <a:pt x="982" y="81"/>
                    <a:pt x="978" y="82"/>
                  </a:cubicBezTo>
                  <a:cubicBezTo>
                    <a:pt x="979" y="83"/>
                    <a:pt x="978" y="84"/>
                    <a:pt x="979" y="84"/>
                  </a:cubicBezTo>
                  <a:cubicBezTo>
                    <a:pt x="989" y="83"/>
                    <a:pt x="1001" y="82"/>
                    <a:pt x="1009" y="77"/>
                  </a:cubicBezTo>
                  <a:cubicBezTo>
                    <a:pt x="1003" y="68"/>
                    <a:pt x="997" y="79"/>
                    <a:pt x="990" y="79"/>
                  </a:cubicBezTo>
                  <a:close/>
                  <a:moveTo>
                    <a:pt x="968" y="94"/>
                  </a:moveTo>
                  <a:cubicBezTo>
                    <a:pt x="971" y="90"/>
                    <a:pt x="975" y="85"/>
                    <a:pt x="974" y="80"/>
                  </a:cubicBezTo>
                  <a:cubicBezTo>
                    <a:pt x="977" y="75"/>
                    <a:pt x="976" y="67"/>
                    <a:pt x="975" y="62"/>
                  </a:cubicBezTo>
                  <a:cubicBezTo>
                    <a:pt x="979" y="57"/>
                    <a:pt x="978" y="50"/>
                    <a:pt x="985" y="48"/>
                  </a:cubicBezTo>
                  <a:cubicBezTo>
                    <a:pt x="992" y="44"/>
                    <a:pt x="999" y="48"/>
                    <a:pt x="1004" y="52"/>
                  </a:cubicBezTo>
                  <a:cubicBezTo>
                    <a:pt x="1007" y="54"/>
                    <a:pt x="1008" y="58"/>
                    <a:pt x="1007" y="61"/>
                  </a:cubicBezTo>
                  <a:cubicBezTo>
                    <a:pt x="1005" y="64"/>
                    <a:pt x="1004" y="66"/>
                    <a:pt x="1005" y="69"/>
                  </a:cubicBezTo>
                  <a:cubicBezTo>
                    <a:pt x="1007" y="71"/>
                    <a:pt x="1010" y="74"/>
                    <a:pt x="1013" y="72"/>
                  </a:cubicBezTo>
                  <a:cubicBezTo>
                    <a:pt x="1015" y="72"/>
                    <a:pt x="1018" y="71"/>
                    <a:pt x="1019" y="68"/>
                  </a:cubicBezTo>
                  <a:cubicBezTo>
                    <a:pt x="1016" y="62"/>
                    <a:pt x="1025" y="57"/>
                    <a:pt x="1020" y="51"/>
                  </a:cubicBezTo>
                  <a:cubicBezTo>
                    <a:pt x="1020" y="46"/>
                    <a:pt x="1014" y="47"/>
                    <a:pt x="1013" y="43"/>
                  </a:cubicBezTo>
                  <a:cubicBezTo>
                    <a:pt x="1012" y="40"/>
                    <a:pt x="1007" y="41"/>
                    <a:pt x="1009" y="38"/>
                  </a:cubicBezTo>
                  <a:cubicBezTo>
                    <a:pt x="1012" y="37"/>
                    <a:pt x="1014" y="39"/>
                    <a:pt x="1017" y="40"/>
                  </a:cubicBezTo>
                  <a:cubicBezTo>
                    <a:pt x="1019" y="39"/>
                    <a:pt x="1020" y="35"/>
                    <a:pt x="1023" y="36"/>
                  </a:cubicBezTo>
                  <a:cubicBezTo>
                    <a:pt x="1025" y="40"/>
                    <a:pt x="1017" y="44"/>
                    <a:pt x="1023" y="47"/>
                  </a:cubicBezTo>
                  <a:cubicBezTo>
                    <a:pt x="1028" y="44"/>
                    <a:pt x="1029" y="38"/>
                    <a:pt x="1033" y="35"/>
                  </a:cubicBezTo>
                  <a:cubicBezTo>
                    <a:pt x="1034" y="35"/>
                    <a:pt x="1035" y="35"/>
                    <a:pt x="1035" y="37"/>
                  </a:cubicBezTo>
                  <a:cubicBezTo>
                    <a:pt x="1033" y="41"/>
                    <a:pt x="1031" y="45"/>
                    <a:pt x="1028" y="49"/>
                  </a:cubicBezTo>
                  <a:cubicBezTo>
                    <a:pt x="1022" y="53"/>
                    <a:pt x="1027" y="60"/>
                    <a:pt x="1023" y="65"/>
                  </a:cubicBezTo>
                  <a:cubicBezTo>
                    <a:pt x="1023" y="66"/>
                    <a:pt x="1023" y="66"/>
                    <a:pt x="1023" y="66"/>
                  </a:cubicBezTo>
                  <a:cubicBezTo>
                    <a:pt x="1027" y="65"/>
                    <a:pt x="1031" y="60"/>
                    <a:pt x="1034" y="56"/>
                  </a:cubicBezTo>
                  <a:cubicBezTo>
                    <a:pt x="1039" y="50"/>
                    <a:pt x="1042" y="43"/>
                    <a:pt x="1045" y="35"/>
                  </a:cubicBezTo>
                  <a:cubicBezTo>
                    <a:pt x="1045" y="33"/>
                    <a:pt x="1042" y="33"/>
                    <a:pt x="1040" y="33"/>
                  </a:cubicBezTo>
                  <a:cubicBezTo>
                    <a:pt x="1011" y="34"/>
                    <a:pt x="984" y="31"/>
                    <a:pt x="956" y="33"/>
                  </a:cubicBezTo>
                  <a:cubicBezTo>
                    <a:pt x="963" y="38"/>
                    <a:pt x="968" y="46"/>
                    <a:pt x="965" y="55"/>
                  </a:cubicBezTo>
                  <a:cubicBezTo>
                    <a:pt x="965" y="60"/>
                    <a:pt x="959" y="64"/>
                    <a:pt x="962" y="69"/>
                  </a:cubicBezTo>
                  <a:cubicBezTo>
                    <a:pt x="960" y="75"/>
                    <a:pt x="957" y="81"/>
                    <a:pt x="951" y="84"/>
                  </a:cubicBezTo>
                  <a:cubicBezTo>
                    <a:pt x="954" y="90"/>
                    <a:pt x="951" y="97"/>
                    <a:pt x="946" y="101"/>
                  </a:cubicBezTo>
                  <a:cubicBezTo>
                    <a:pt x="942" y="105"/>
                    <a:pt x="938" y="107"/>
                    <a:pt x="932" y="108"/>
                  </a:cubicBezTo>
                  <a:cubicBezTo>
                    <a:pt x="925" y="118"/>
                    <a:pt x="913" y="114"/>
                    <a:pt x="904" y="113"/>
                  </a:cubicBezTo>
                  <a:cubicBezTo>
                    <a:pt x="900" y="121"/>
                    <a:pt x="890" y="124"/>
                    <a:pt x="881" y="126"/>
                  </a:cubicBezTo>
                  <a:cubicBezTo>
                    <a:pt x="872" y="127"/>
                    <a:pt x="863" y="123"/>
                    <a:pt x="857" y="114"/>
                  </a:cubicBezTo>
                  <a:cubicBezTo>
                    <a:pt x="855" y="113"/>
                    <a:pt x="855" y="108"/>
                    <a:pt x="851" y="108"/>
                  </a:cubicBezTo>
                  <a:cubicBezTo>
                    <a:pt x="850" y="109"/>
                    <a:pt x="848" y="110"/>
                    <a:pt x="849" y="111"/>
                  </a:cubicBezTo>
                  <a:cubicBezTo>
                    <a:pt x="851" y="120"/>
                    <a:pt x="856" y="130"/>
                    <a:pt x="854" y="139"/>
                  </a:cubicBezTo>
                  <a:cubicBezTo>
                    <a:pt x="852" y="148"/>
                    <a:pt x="844" y="155"/>
                    <a:pt x="835" y="157"/>
                  </a:cubicBezTo>
                  <a:cubicBezTo>
                    <a:pt x="831" y="156"/>
                    <a:pt x="827" y="154"/>
                    <a:pt x="824" y="151"/>
                  </a:cubicBezTo>
                  <a:cubicBezTo>
                    <a:pt x="822" y="151"/>
                    <a:pt x="820" y="153"/>
                    <a:pt x="818" y="154"/>
                  </a:cubicBezTo>
                  <a:cubicBezTo>
                    <a:pt x="815" y="158"/>
                    <a:pt x="817" y="163"/>
                    <a:pt x="817" y="167"/>
                  </a:cubicBezTo>
                  <a:cubicBezTo>
                    <a:pt x="821" y="174"/>
                    <a:pt x="829" y="178"/>
                    <a:pt x="836" y="177"/>
                  </a:cubicBezTo>
                  <a:cubicBezTo>
                    <a:pt x="845" y="175"/>
                    <a:pt x="858" y="174"/>
                    <a:pt x="863" y="164"/>
                  </a:cubicBezTo>
                  <a:cubicBezTo>
                    <a:pt x="865" y="160"/>
                    <a:pt x="865" y="156"/>
                    <a:pt x="864" y="152"/>
                  </a:cubicBezTo>
                  <a:cubicBezTo>
                    <a:pt x="866" y="148"/>
                    <a:pt x="869" y="153"/>
                    <a:pt x="872" y="153"/>
                  </a:cubicBezTo>
                  <a:cubicBezTo>
                    <a:pt x="877" y="154"/>
                    <a:pt x="882" y="151"/>
                    <a:pt x="885" y="148"/>
                  </a:cubicBezTo>
                  <a:cubicBezTo>
                    <a:pt x="891" y="151"/>
                    <a:pt x="898" y="153"/>
                    <a:pt x="905" y="151"/>
                  </a:cubicBezTo>
                  <a:cubicBezTo>
                    <a:pt x="910" y="146"/>
                    <a:pt x="916" y="141"/>
                    <a:pt x="913" y="135"/>
                  </a:cubicBezTo>
                  <a:cubicBezTo>
                    <a:pt x="916" y="132"/>
                    <a:pt x="919" y="135"/>
                    <a:pt x="922" y="134"/>
                  </a:cubicBezTo>
                  <a:cubicBezTo>
                    <a:pt x="927" y="134"/>
                    <a:pt x="931" y="131"/>
                    <a:pt x="933" y="126"/>
                  </a:cubicBezTo>
                  <a:cubicBezTo>
                    <a:pt x="933" y="124"/>
                    <a:pt x="932" y="121"/>
                    <a:pt x="935" y="120"/>
                  </a:cubicBezTo>
                  <a:cubicBezTo>
                    <a:pt x="942" y="121"/>
                    <a:pt x="953" y="122"/>
                    <a:pt x="958" y="115"/>
                  </a:cubicBezTo>
                  <a:cubicBezTo>
                    <a:pt x="961" y="111"/>
                    <a:pt x="965" y="105"/>
                    <a:pt x="962" y="100"/>
                  </a:cubicBezTo>
                  <a:cubicBezTo>
                    <a:pt x="961" y="96"/>
                    <a:pt x="966" y="97"/>
                    <a:pt x="968" y="94"/>
                  </a:cubicBezTo>
                  <a:close/>
                  <a:moveTo>
                    <a:pt x="868" y="162"/>
                  </a:moveTo>
                  <a:cubicBezTo>
                    <a:pt x="867" y="164"/>
                    <a:pt x="866" y="165"/>
                    <a:pt x="866" y="167"/>
                  </a:cubicBezTo>
                  <a:cubicBezTo>
                    <a:pt x="875" y="168"/>
                    <a:pt x="882" y="164"/>
                    <a:pt x="891" y="163"/>
                  </a:cubicBezTo>
                  <a:cubicBezTo>
                    <a:pt x="896" y="162"/>
                    <a:pt x="901" y="159"/>
                    <a:pt x="906" y="158"/>
                  </a:cubicBezTo>
                  <a:cubicBezTo>
                    <a:pt x="913" y="152"/>
                    <a:pt x="925" y="148"/>
                    <a:pt x="927" y="137"/>
                  </a:cubicBezTo>
                  <a:cubicBezTo>
                    <a:pt x="918" y="138"/>
                    <a:pt x="918" y="138"/>
                    <a:pt x="918" y="138"/>
                  </a:cubicBezTo>
                  <a:cubicBezTo>
                    <a:pt x="918" y="146"/>
                    <a:pt x="910" y="152"/>
                    <a:pt x="904" y="155"/>
                  </a:cubicBezTo>
                  <a:cubicBezTo>
                    <a:pt x="900" y="155"/>
                    <a:pt x="897" y="157"/>
                    <a:pt x="892" y="155"/>
                  </a:cubicBezTo>
                  <a:cubicBezTo>
                    <a:pt x="890" y="158"/>
                    <a:pt x="890" y="158"/>
                    <a:pt x="890" y="158"/>
                  </a:cubicBezTo>
                  <a:cubicBezTo>
                    <a:pt x="883" y="159"/>
                    <a:pt x="876" y="161"/>
                    <a:pt x="868" y="162"/>
                  </a:cubicBezTo>
                  <a:close/>
                  <a:moveTo>
                    <a:pt x="886" y="153"/>
                  </a:moveTo>
                  <a:cubicBezTo>
                    <a:pt x="885" y="154"/>
                    <a:pt x="885" y="154"/>
                    <a:pt x="885" y="154"/>
                  </a:cubicBezTo>
                  <a:cubicBezTo>
                    <a:pt x="885" y="154"/>
                    <a:pt x="886" y="154"/>
                    <a:pt x="886" y="154"/>
                  </a:cubicBezTo>
                  <a:cubicBezTo>
                    <a:pt x="887" y="153"/>
                    <a:pt x="886" y="153"/>
                    <a:pt x="886" y="153"/>
                  </a:cubicBezTo>
                  <a:close/>
                  <a:moveTo>
                    <a:pt x="872" y="157"/>
                  </a:moveTo>
                  <a:cubicBezTo>
                    <a:pt x="871" y="157"/>
                    <a:pt x="871" y="156"/>
                    <a:pt x="870" y="157"/>
                  </a:cubicBezTo>
                  <a:cubicBezTo>
                    <a:pt x="870" y="157"/>
                    <a:pt x="870" y="157"/>
                    <a:pt x="870" y="157"/>
                  </a:cubicBezTo>
                  <a:cubicBezTo>
                    <a:pt x="871" y="157"/>
                    <a:pt x="871" y="158"/>
                    <a:pt x="872" y="157"/>
                  </a:cubicBezTo>
                  <a:close/>
                  <a:moveTo>
                    <a:pt x="733" y="142"/>
                  </a:moveTo>
                  <a:cubicBezTo>
                    <a:pt x="750" y="160"/>
                    <a:pt x="768" y="179"/>
                    <a:pt x="792" y="187"/>
                  </a:cubicBezTo>
                  <a:cubicBezTo>
                    <a:pt x="809" y="192"/>
                    <a:pt x="825" y="198"/>
                    <a:pt x="843" y="199"/>
                  </a:cubicBezTo>
                  <a:cubicBezTo>
                    <a:pt x="859" y="201"/>
                    <a:pt x="878" y="198"/>
                    <a:pt x="894" y="194"/>
                  </a:cubicBezTo>
                  <a:cubicBezTo>
                    <a:pt x="920" y="189"/>
                    <a:pt x="943" y="172"/>
                    <a:pt x="956" y="149"/>
                  </a:cubicBezTo>
                  <a:cubicBezTo>
                    <a:pt x="959" y="142"/>
                    <a:pt x="960" y="135"/>
                    <a:pt x="962" y="129"/>
                  </a:cubicBezTo>
                  <a:cubicBezTo>
                    <a:pt x="963" y="118"/>
                    <a:pt x="963" y="118"/>
                    <a:pt x="963" y="118"/>
                  </a:cubicBezTo>
                  <a:cubicBezTo>
                    <a:pt x="960" y="115"/>
                    <a:pt x="957" y="122"/>
                    <a:pt x="954" y="122"/>
                  </a:cubicBezTo>
                  <a:cubicBezTo>
                    <a:pt x="949" y="124"/>
                    <a:pt x="943" y="124"/>
                    <a:pt x="938" y="125"/>
                  </a:cubicBezTo>
                  <a:cubicBezTo>
                    <a:pt x="934" y="131"/>
                    <a:pt x="935" y="139"/>
                    <a:pt x="929" y="144"/>
                  </a:cubicBezTo>
                  <a:cubicBezTo>
                    <a:pt x="920" y="154"/>
                    <a:pt x="908" y="161"/>
                    <a:pt x="896" y="166"/>
                  </a:cubicBezTo>
                  <a:cubicBezTo>
                    <a:pt x="885" y="168"/>
                    <a:pt x="874" y="171"/>
                    <a:pt x="862" y="171"/>
                  </a:cubicBezTo>
                  <a:cubicBezTo>
                    <a:pt x="850" y="179"/>
                    <a:pt x="833" y="185"/>
                    <a:pt x="820" y="177"/>
                  </a:cubicBezTo>
                  <a:cubicBezTo>
                    <a:pt x="815" y="174"/>
                    <a:pt x="815" y="165"/>
                    <a:pt x="809" y="167"/>
                  </a:cubicBezTo>
                  <a:cubicBezTo>
                    <a:pt x="795" y="163"/>
                    <a:pt x="795" y="163"/>
                    <a:pt x="795" y="163"/>
                  </a:cubicBezTo>
                  <a:cubicBezTo>
                    <a:pt x="789" y="158"/>
                    <a:pt x="781" y="156"/>
                    <a:pt x="775" y="151"/>
                  </a:cubicBezTo>
                  <a:cubicBezTo>
                    <a:pt x="766" y="144"/>
                    <a:pt x="759" y="137"/>
                    <a:pt x="751" y="130"/>
                  </a:cubicBezTo>
                  <a:cubicBezTo>
                    <a:pt x="744" y="129"/>
                    <a:pt x="737" y="134"/>
                    <a:pt x="730" y="136"/>
                  </a:cubicBezTo>
                  <a:cubicBezTo>
                    <a:pt x="729" y="138"/>
                    <a:pt x="731" y="140"/>
                    <a:pt x="733" y="142"/>
                  </a:cubicBezTo>
                  <a:close/>
                  <a:moveTo>
                    <a:pt x="612" y="109"/>
                  </a:moveTo>
                  <a:cubicBezTo>
                    <a:pt x="639" y="128"/>
                    <a:pt x="672" y="136"/>
                    <a:pt x="705" y="137"/>
                  </a:cubicBezTo>
                  <a:cubicBezTo>
                    <a:pt x="724" y="135"/>
                    <a:pt x="741" y="128"/>
                    <a:pt x="757" y="122"/>
                  </a:cubicBezTo>
                  <a:cubicBezTo>
                    <a:pt x="771" y="115"/>
                    <a:pt x="785" y="109"/>
                    <a:pt x="797" y="99"/>
                  </a:cubicBezTo>
                  <a:cubicBezTo>
                    <a:pt x="811" y="86"/>
                    <a:pt x="821" y="70"/>
                    <a:pt x="830" y="53"/>
                  </a:cubicBezTo>
                  <a:cubicBezTo>
                    <a:pt x="834" y="47"/>
                    <a:pt x="835" y="41"/>
                    <a:pt x="836" y="34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07" y="41"/>
                    <a:pt x="806" y="52"/>
                    <a:pt x="800" y="60"/>
                  </a:cubicBezTo>
                  <a:cubicBezTo>
                    <a:pt x="797" y="64"/>
                    <a:pt x="794" y="68"/>
                    <a:pt x="791" y="72"/>
                  </a:cubicBezTo>
                  <a:cubicBezTo>
                    <a:pt x="778" y="88"/>
                    <a:pt x="760" y="97"/>
                    <a:pt x="742" y="107"/>
                  </a:cubicBezTo>
                  <a:cubicBezTo>
                    <a:pt x="738" y="108"/>
                    <a:pt x="732" y="110"/>
                    <a:pt x="728" y="112"/>
                  </a:cubicBezTo>
                  <a:cubicBezTo>
                    <a:pt x="718" y="115"/>
                    <a:pt x="707" y="113"/>
                    <a:pt x="697" y="115"/>
                  </a:cubicBezTo>
                  <a:cubicBezTo>
                    <a:pt x="679" y="113"/>
                    <a:pt x="662" y="111"/>
                    <a:pt x="647" y="104"/>
                  </a:cubicBezTo>
                  <a:cubicBezTo>
                    <a:pt x="639" y="101"/>
                    <a:pt x="632" y="96"/>
                    <a:pt x="624" y="92"/>
                  </a:cubicBezTo>
                  <a:cubicBezTo>
                    <a:pt x="623" y="99"/>
                    <a:pt x="617" y="103"/>
                    <a:pt x="611" y="107"/>
                  </a:cubicBezTo>
                  <a:lnTo>
                    <a:pt x="612" y="109"/>
                  </a:lnTo>
                  <a:close/>
                  <a:moveTo>
                    <a:pt x="620" y="95"/>
                  </a:moveTo>
                  <a:cubicBezTo>
                    <a:pt x="619" y="89"/>
                    <a:pt x="620" y="81"/>
                    <a:pt x="613" y="78"/>
                  </a:cubicBezTo>
                  <a:cubicBezTo>
                    <a:pt x="612" y="78"/>
                    <a:pt x="613" y="77"/>
                    <a:pt x="614" y="77"/>
                  </a:cubicBezTo>
                  <a:cubicBezTo>
                    <a:pt x="626" y="72"/>
                    <a:pt x="620" y="58"/>
                    <a:pt x="628" y="51"/>
                  </a:cubicBezTo>
                  <a:cubicBezTo>
                    <a:pt x="631" y="48"/>
                    <a:pt x="634" y="47"/>
                    <a:pt x="638" y="47"/>
                  </a:cubicBezTo>
                  <a:cubicBezTo>
                    <a:pt x="641" y="47"/>
                    <a:pt x="644" y="50"/>
                    <a:pt x="646" y="53"/>
                  </a:cubicBezTo>
                  <a:cubicBezTo>
                    <a:pt x="647" y="56"/>
                    <a:pt x="648" y="60"/>
                    <a:pt x="646" y="64"/>
                  </a:cubicBezTo>
                  <a:cubicBezTo>
                    <a:pt x="645" y="67"/>
                    <a:pt x="638" y="66"/>
                    <a:pt x="640" y="71"/>
                  </a:cubicBezTo>
                  <a:cubicBezTo>
                    <a:pt x="644" y="75"/>
                    <a:pt x="650" y="76"/>
                    <a:pt x="655" y="75"/>
                  </a:cubicBezTo>
                  <a:cubicBezTo>
                    <a:pt x="658" y="75"/>
                    <a:pt x="660" y="73"/>
                    <a:pt x="661" y="71"/>
                  </a:cubicBezTo>
                  <a:cubicBezTo>
                    <a:pt x="663" y="67"/>
                    <a:pt x="658" y="64"/>
                    <a:pt x="663" y="63"/>
                  </a:cubicBezTo>
                  <a:cubicBezTo>
                    <a:pt x="660" y="59"/>
                    <a:pt x="667" y="56"/>
                    <a:pt x="665" y="51"/>
                  </a:cubicBezTo>
                  <a:cubicBezTo>
                    <a:pt x="663" y="47"/>
                    <a:pt x="662" y="42"/>
                    <a:pt x="658" y="39"/>
                  </a:cubicBezTo>
                  <a:cubicBezTo>
                    <a:pt x="653" y="35"/>
                    <a:pt x="645" y="35"/>
                    <a:pt x="640" y="37"/>
                  </a:cubicBezTo>
                  <a:cubicBezTo>
                    <a:pt x="634" y="33"/>
                    <a:pt x="626" y="34"/>
                    <a:pt x="619" y="36"/>
                  </a:cubicBezTo>
                  <a:cubicBezTo>
                    <a:pt x="610" y="39"/>
                    <a:pt x="604" y="47"/>
                    <a:pt x="603" y="57"/>
                  </a:cubicBezTo>
                  <a:cubicBezTo>
                    <a:pt x="598" y="69"/>
                    <a:pt x="587" y="56"/>
                    <a:pt x="579" y="60"/>
                  </a:cubicBezTo>
                  <a:cubicBezTo>
                    <a:pt x="577" y="61"/>
                    <a:pt x="577" y="64"/>
                    <a:pt x="578" y="65"/>
                  </a:cubicBezTo>
                  <a:cubicBezTo>
                    <a:pt x="580" y="73"/>
                    <a:pt x="594" y="77"/>
                    <a:pt x="588" y="87"/>
                  </a:cubicBezTo>
                  <a:cubicBezTo>
                    <a:pt x="582" y="93"/>
                    <a:pt x="572" y="92"/>
                    <a:pt x="565" y="89"/>
                  </a:cubicBezTo>
                  <a:cubicBezTo>
                    <a:pt x="560" y="87"/>
                    <a:pt x="557" y="79"/>
                    <a:pt x="551" y="82"/>
                  </a:cubicBezTo>
                  <a:cubicBezTo>
                    <a:pt x="548" y="86"/>
                    <a:pt x="547" y="90"/>
                    <a:pt x="549" y="94"/>
                  </a:cubicBezTo>
                  <a:cubicBezTo>
                    <a:pt x="552" y="100"/>
                    <a:pt x="557" y="107"/>
                    <a:pt x="565" y="107"/>
                  </a:cubicBezTo>
                  <a:cubicBezTo>
                    <a:pt x="569" y="105"/>
                    <a:pt x="577" y="108"/>
                    <a:pt x="578" y="101"/>
                  </a:cubicBezTo>
                  <a:cubicBezTo>
                    <a:pt x="581" y="99"/>
                    <a:pt x="583" y="104"/>
                    <a:pt x="586" y="104"/>
                  </a:cubicBezTo>
                  <a:cubicBezTo>
                    <a:pt x="592" y="105"/>
                    <a:pt x="599" y="106"/>
                    <a:pt x="604" y="104"/>
                  </a:cubicBezTo>
                  <a:cubicBezTo>
                    <a:pt x="610" y="104"/>
                    <a:pt x="616" y="100"/>
                    <a:pt x="620" y="95"/>
                  </a:cubicBezTo>
                  <a:close/>
                  <a:moveTo>
                    <a:pt x="499" y="52"/>
                  </a:moveTo>
                  <a:cubicBezTo>
                    <a:pt x="497" y="53"/>
                    <a:pt x="494" y="54"/>
                    <a:pt x="492" y="57"/>
                  </a:cubicBezTo>
                  <a:cubicBezTo>
                    <a:pt x="500" y="62"/>
                    <a:pt x="510" y="63"/>
                    <a:pt x="519" y="65"/>
                  </a:cubicBezTo>
                  <a:cubicBezTo>
                    <a:pt x="527" y="67"/>
                    <a:pt x="537" y="67"/>
                    <a:pt x="544" y="63"/>
                  </a:cubicBezTo>
                  <a:cubicBezTo>
                    <a:pt x="545" y="63"/>
                    <a:pt x="547" y="62"/>
                    <a:pt x="548" y="64"/>
                  </a:cubicBezTo>
                  <a:cubicBezTo>
                    <a:pt x="544" y="69"/>
                    <a:pt x="536" y="68"/>
                    <a:pt x="531" y="70"/>
                  </a:cubicBezTo>
                  <a:cubicBezTo>
                    <a:pt x="515" y="70"/>
                    <a:pt x="502" y="64"/>
                    <a:pt x="489" y="60"/>
                  </a:cubicBezTo>
                  <a:cubicBezTo>
                    <a:pt x="486" y="60"/>
                    <a:pt x="485" y="63"/>
                    <a:pt x="483" y="64"/>
                  </a:cubicBezTo>
                  <a:cubicBezTo>
                    <a:pt x="483" y="66"/>
                    <a:pt x="485" y="68"/>
                    <a:pt x="487" y="68"/>
                  </a:cubicBezTo>
                  <a:cubicBezTo>
                    <a:pt x="508" y="76"/>
                    <a:pt x="536" y="87"/>
                    <a:pt x="557" y="72"/>
                  </a:cubicBezTo>
                  <a:cubicBezTo>
                    <a:pt x="558" y="72"/>
                    <a:pt x="559" y="72"/>
                    <a:pt x="559" y="73"/>
                  </a:cubicBezTo>
                  <a:cubicBezTo>
                    <a:pt x="554" y="80"/>
                    <a:pt x="565" y="82"/>
                    <a:pt x="568" y="86"/>
                  </a:cubicBezTo>
                  <a:cubicBezTo>
                    <a:pt x="570" y="87"/>
                    <a:pt x="573" y="88"/>
                    <a:pt x="575" y="87"/>
                  </a:cubicBezTo>
                  <a:cubicBezTo>
                    <a:pt x="570" y="81"/>
                    <a:pt x="564" y="75"/>
                    <a:pt x="559" y="70"/>
                  </a:cubicBezTo>
                  <a:cubicBezTo>
                    <a:pt x="555" y="63"/>
                    <a:pt x="548" y="58"/>
                    <a:pt x="542" y="55"/>
                  </a:cubicBezTo>
                  <a:cubicBezTo>
                    <a:pt x="539" y="54"/>
                    <a:pt x="539" y="57"/>
                    <a:pt x="536" y="57"/>
                  </a:cubicBezTo>
                  <a:cubicBezTo>
                    <a:pt x="523" y="59"/>
                    <a:pt x="511" y="56"/>
                    <a:pt x="499" y="52"/>
                  </a:cubicBezTo>
                  <a:close/>
                  <a:moveTo>
                    <a:pt x="536" y="53"/>
                  </a:moveTo>
                  <a:cubicBezTo>
                    <a:pt x="533" y="49"/>
                    <a:pt x="527" y="50"/>
                    <a:pt x="523" y="48"/>
                  </a:cubicBezTo>
                  <a:cubicBezTo>
                    <a:pt x="518" y="49"/>
                    <a:pt x="512" y="48"/>
                    <a:pt x="509" y="50"/>
                  </a:cubicBezTo>
                  <a:cubicBezTo>
                    <a:pt x="513" y="53"/>
                    <a:pt x="518" y="53"/>
                    <a:pt x="524" y="54"/>
                  </a:cubicBezTo>
                  <a:cubicBezTo>
                    <a:pt x="528" y="54"/>
                    <a:pt x="533" y="54"/>
                    <a:pt x="536" y="53"/>
                  </a:cubicBezTo>
                  <a:close/>
                  <a:moveTo>
                    <a:pt x="532" y="113"/>
                  </a:moveTo>
                  <a:cubicBezTo>
                    <a:pt x="541" y="112"/>
                    <a:pt x="550" y="114"/>
                    <a:pt x="557" y="109"/>
                  </a:cubicBezTo>
                  <a:cubicBezTo>
                    <a:pt x="553" y="106"/>
                    <a:pt x="549" y="103"/>
                    <a:pt x="547" y="99"/>
                  </a:cubicBezTo>
                  <a:cubicBezTo>
                    <a:pt x="544" y="103"/>
                    <a:pt x="538" y="102"/>
                    <a:pt x="533" y="105"/>
                  </a:cubicBezTo>
                  <a:cubicBezTo>
                    <a:pt x="518" y="107"/>
                    <a:pt x="501" y="104"/>
                    <a:pt x="488" y="98"/>
                  </a:cubicBezTo>
                  <a:cubicBezTo>
                    <a:pt x="479" y="96"/>
                    <a:pt x="470" y="93"/>
                    <a:pt x="463" y="86"/>
                  </a:cubicBezTo>
                  <a:cubicBezTo>
                    <a:pt x="461" y="87"/>
                    <a:pt x="458" y="89"/>
                    <a:pt x="458" y="93"/>
                  </a:cubicBezTo>
                  <a:cubicBezTo>
                    <a:pt x="480" y="106"/>
                    <a:pt x="505" y="112"/>
                    <a:pt x="532" y="113"/>
                  </a:cubicBezTo>
                  <a:close/>
                  <a:moveTo>
                    <a:pt x="455" y="95"/>
                  </a:moveTo>
                  <a:cubicBezTo>
                    <a:pt x="452" y="100"/>
                    <a:pt x="452" y="100"/>
                    <a:pt x="452" y="100"/>
                  </a:cubicBezTo>
                  <a:cubicBezTo>
                    <a:pt x="459" y="107"/>
                    <a:pt x="468" y="111"/>
                    <a:pt x="477" y="115"/>
                  </a:cubicBezTo>
                  <a:cubicBezTo>
                    <a:pt x="488" y="120"/>
                    <a:pt x="500" y="121"/>
                    <a:pt x="511" y="124"/>
                  </a:cubicBezTo>
                  <a:cubicBezTo>
                    <a:pt x="521" y="124"/>
                    <a:pt x="532" y="125"/>
                    <a:pt x="543" y="124"/>
                  </a:cubicBezTo>
                  <a:cubicBezTo>
                    <a:pt x="556" y="121"/>
                    <a:pt x="571" y="120"/>
                    <a:pt x="580" y="109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79" y="104"/>
                    <a:pt x="576" y="110"/>
                    <a:pt x="573" y="109"/>
                  </a:cubicBezTo>
                  <a:cubicBezTo>
                    <a:pt x="569" y="111"/>
                    <a:pt x="565" y="110"/>
                    <a:pt x="562" y="111"/>
                  </a:cubicBezTo>
                  <a:cubicBezTo>
                    <a:pt x="553" y="117"/>
                    <a:pt x="542" y="116"/>
                    <a:pt x="531" y="117"/>
                  </a:cubicBezTo>
                  <a:cubicBezTo>
                    <a:pt x="504" y="115"/>
                    <a:pt x="477" y="109"/>
                    <a:pt x="455" y="95"/>
                  </a:cubicBezTo>
                  <a:close/>
                  <a:moveTo>
                    <a:pt x="466" y="83"/>
                  </a:moveTo>
                  <a:cubicBezTo>
                    <a:pt x="472" y="90"/>
                    <a:pt x="481" y="91"/>
                    <a:pt x="489" y="95"/>
                  </a:cubicBezTo>
                  <a:cubicBezTo>
                    <a:pt x="504" y="101"/>
                    <a:pt x="524" y="104"/>
                    <a:pt x="541" y="99"/>
                  </a:cubicBezTo>
                  <a:cubicBezTo>
                    <a:pt x="542" y="97"/>
                    <a:pt x="542" y="97"/>
                    <a:pt x="542" y="97"/>
                  </a:cubicBezTo>
                  <a:cubicBezTo>
                    <a:pt x="545" y="97"/>
                    <a:pt x="545" y="97"/>
                    <a:pt x="545" y="97"/>
                  </a:cubicBezTo>
                  <a:cubicBezTo>
                    <a:pt x="545" y="96"/>
                    <a:pt x="545" y="92"/>
                    <a:pt x="542" y="93"/>
                  </a:cubicBezTo>
                  <a:cubicBezTo>
                    <a:pt x="522" y="95"/>
                    <a:pt x="499" y="93"/>
                    <a:pt x="482" y="83"/>
                  </a:cubicBezTo>
                  <a:cubicBezTo>
                    <a:pt x="477" y="81"/>
                    <a:pt x="474" y="74"/>
                    <a:pt x="468" y="78"/>
                  </a:cubicBezTo>
                  <a:cubicBezTo>
                    <a:pt x="467" y="79"/>
                    <a:pt x="465" y="81"/>
                    <a:pt x="466" y="83"/>
                  </a:cubicBezTo>
                  <a:close/>
                  <a:moveTo>
                    <a:pt x="475" y="74"/>
                  </a:moveTo>
                  <a:cubicBezTo>
                    <a:pt x="488" y="83"/>
                    <a:pt x="502" y="89"/>
                    <a:pt x="518" y="90"/>
                  </a:cubicBezTo>
                  <a:cubicBezTo>
                    <a:pt x="527" y="91"/>
                    <a:pt x="536" y="91"/>
                    <a:pt x="544" y="87"/>
                  </a:cubicBezTo>
                  <a:cubicBezTo>
                    <a:pt x="544" y="86"/>
                    <a:pt x="545" y="84"/>
                    <a:pt x="545" y="82"/>
                  </a:cubicBezTo>
                  <a:cubicBezTo>
                    <a:pt x="536" y="83"/>
                    <a:pt x="526" y="83"/>
                    <a:pt x="518" y="82"/>
                  </a:cubicBezTo>
                  <a:cubicBezTo>
                    <a:pt x="505" y="78"/>
                    <a:pt x="491" y="75"/>
                    <a:pt x="479" y="68"/>
                  </a:cubicBezTo>
                  <a:cubicBezTo>
                    <a:pt x="477" y="70"/>
                    <a:pt x="476" y="71"/>
                    <a:pt x="475" y="73"/>
                  </a:cubicBezTo>
                  <a:lnTo>
                    <a:pt x="475" y="74"/>
                  </a:lnTo>
                  <a:close/>
                  <a:moveTo>
                    <a:pt x="445" y="120"/>
                  </a:moveTo>
                  <a:cubicBezTo>
                    <a:pt x="455" y="127"/>
                    <a:pt x="467" y="130"/>
                    <a:pt x="478" y="136"/>
                  </a:cubicBezTo>
                  <a:cubicBezTo>
                    <a:pt x="509" y="146"/>
                    <a:pt x="547" y="148"/>
                    <a:pt x="577" y="135"/>
                  </a:cubicBezTo>
                  <a:cubicBezTo>
                    <a:pt x="592" y="129"/>
                    <a:pt x="592" y="129"/>
                    <a:pt x="592" y="129"/>
                  </a:cubicBezTo>
                  <a:cubicBezTo>
                    <a:pt x="597" y="125"/>
                    <a:pt x="605" y="122"/>
                    <a:pt x="608" y="115"/>
                  </a:cubicBezTo>
                  <a:cubicBezTo>
                    <a:pt x="608" y="112"/>
                    <a:pt x="608" y="109"/>
                    <a:pt x="605" y="108"/>
                  </a:cubicBezTo>
                  <a:cubicBezTo>
                    <a:pt x="587" y="109"/>
                    <a:pt x="587" y="109"/>
                    <a:pt x="587" y="109"/>
                  </a:cubicBezTo>
                  <a:cubicBezTo>
                    <a:pt x="578" y="120"/>
                    <a:pt x="564" y="122"/>
                    <a:pt x="551" y="126"/>
                  </a:cubicBezTo>
                  <a:cubicBezTo>
                    <a:pt x="533" y="129"/>
                    <a:pt x="514" y="128"/>
                    <a:pt x="498" y="124"/>
                  </a:cubicBezTo>
                  <a:cubicBezTo>
                    <a:pt x="480" y="121"/>
                    <a:pt x="462" y="114"/>
                    <a:pt x="447" y="102"/>
                  </a:cubicBezTo>
                  <a:cubicBezTo>
                    <a:pt x="434" y="110"/>
                    <a:pt x="434" y="110"/>
                    <a:pt x="434" y="110"/>
                  </a:cubicBezTo>
                  <a:cubicBezTo>
                    <a:pt x="435" y="115"/>
                    <a:pt x="441" y="117"/>
                    <a:pt x="445" y="120"/>
                  </a:cubicBezTo>
                  <a:close/>
                  <a:moveTo>
                    <a:pt x="225" y="80"/>
                  </a:moveTo>
                  <a:cubicBezTo>
                    <a:pt x="235" y="95"/>
                    <a:pt x="250" y="99"/>
                    <a:pt x="264" y="108"/>
                  </a:cubicBezTo>
                  <a:cubicBezTo>
                    <a:pt x="274" y="113"/>
                    <a:pt x="284" y="116"/>
                    <a:pt x="295" y="120"/>
                  </a:cubicBezTo>
                  <a:cubicBezTo>
                    <a:pt x="326" y="125"/>
                    <a:pt x="360" y="133"/>
                    <a:pt x="391" y="122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414" y="117"/>
                    <a:pt x="427" y="112"/>
                    <a:pt x="438" y="104"/>
                  </a:cubicBezTo>
                  <a:cubicBezTo>
                    <a:pt x="452" y="97"/>
                    <a:pt x="459" y="80"/>
                    <a:pt x="472" y="70"/>
                  </a:cubicBezTo>
                  <a:cubicBezTo>
                    <a:pt x="482" y="61"/>
                    <a:pt x="492" y="49"/>
                    <a:pt x="506" y="46"/>
                  </a:cubicBezTo>
                  <a:cubicBezTo>
                    <a:pt x="527" y="41"/>
                    <a:pt x="549" y="50"/>
                    <a:pt x="562" y="67"/>
                  </a:cubicBezTo>
                  <a:cubicBezTo>
                    <a:pt x="566" y="73"/>
                    <a:pt x="572" y="78"/>
                    <a:pt x="577" y="83"/>
                  </a:cubicBezTo>
                  <a:cubicBezTo>
                    <a:pt x="579" y="84"/>
                    <a:pt x="581" y="87"/>
                    <a:pt x="583" y="86"/>
                  </a:cubicBezTo>
                  <a:cubicBezTo>
                    <a:pt x="589" y="80"/>
                    <a:pt x="580" y="76"/>
                    <a:pt x="577" y="71"/>
                  </a:cubicBezTo>
                  <a:cubicBezTo>
                    <a:pt x="575" y="69"/>
                    <a:pt x="573" y="66"/>
                    <a:pt x="573" y="64"/>
                  </a:cubicBezTo>
                  <a:cubicBezTo>
                    <a:pt x="573" y="59"/>
                    <a:pt x="577" y="57"/>
                    <a:pt x="580" y="55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68" y="45"/>
                    <a:pt x="557" y="35"/>
                    <a:pt x="544" y="32"/>
                  </a:cubicBezTo>
                  <a:cubicBezTo>
                    <a:pt x="497" y="32"/>
                    <a:pt x="497" y="32"/>
                    <a:pt x="497" y="32"/>
                  </a:cubicBezTo>
                  <a:cubicBezTo>
                    <a:pt x="487" y="32"/>
                    <a:pt x="479" y="39"/>
                    <a:pt x="473" y="46"/>
                  </a:cubicBezTo>
                  <a:cubicBezTo>
                    <a:pt x="457" y="66"/>
                    <a:pt x="436" y="83"/>
                    <a:pt x="414" y="95"/>
                  </a:cubicBezTo>
                  <a:cubicBezTo>
                    <a:pt x="405" y="99"/>
                    <a:pt x="396" y="102"/>
                    <a:pt x="387" y="104"/>
                  </a:cubicBezTo>
                  <a:cubicBezTo>
                    <a:pt x="365" y="109"/>
                    <a:pt x="340" y="108"/>
                    <a:pt x="317" y="104"/>
                  </a:cubicBezTo>
                  <a:cubicBezTo>
                    <a:pt x="293" y="100"/>
                    <a:pt x="270" y="92"/>
                    <a:pt x="251" y="76"/>
                  </a:cubicBezTo>
                  <a:cubicBezTo>
                    <a:pt x="251" y="76"/>
                    <a:pt x="252" y="75"/>
                    <a:pt x="252" y="75"/>
                  </a:cubicBezTo>
                  <a:cubicBezTo>
                    <a:pt x="261" y="78"/>
                    <a:pt x="268" y="85"/>
                    <a:pt x="276" y="89"/>
                  </a:cubicBezTo>
                  <a:cubicBezTo>
                    <a:pt x="285" y="94"/>
                    <a:pt x="296" y="97"/>
                    <a:pt x="306" y="100"/>
                  </a:cubicBezTo>
                  <a:cubicBezTo>
                    <a:pt x="335" y="104"/>
                    <a:pt x="367" y="108"/>
                    <a:pt x="394" y="99"/>
                  </a:cubicBezTo>
                  <a:cubicBezTo>
                    <a:pt x="413" y="96"/>
                    <a:pt x="427" y="82"/>
                    <a:pt x="442" y="72"/>
                  </a:cubicBezTo>
                  <a:cubicBezTo>
                    <a:pt x="458" y="61"/>
                    <a:pt x="467" y="45"/>
                    <a:pt x="481" y="33"/>
                  </a:cubicBezTo>
                  <a:cubicBezTo>
                    <a:pt x="479" y="31"/>
                    <a:pt x="475" y="32"/>
                    <a:pt x="472" y="32"/>
                  </a:cubicBezTo>
                  <a:cubicBezTo>
                    <a:pt x="459" y="39"/>
                    <a:pt x="453" y="53"/>
                    <a:pt x="441" y="62"/>
                  </a:cubicBezTo>
                  <a:cubicBezTo>
                    <a:pt x="438" y="63"/>
                    <a:pt x="436" y="67"/>
                    <a:pt x="432" y="69"/>
                  </a:cubicBezTo>
                  <a:cubicBezTo>
                    <a:pt x="409" y="85"/>
                    <a:pt x="383" y="95"/>
                    <a:pt x="352" y="95"/>
                  </a:cubicBezTo>
                  <a:cubicBezTo>
                    <a:pt x="341" y="96"/>
                    <a:pt x="330" y="94"/>
                    <a:pt x="319" y="92"/>
                  </a:cubicBezTo>
                  <a:cubicBezTo>
                    <a:pt x="290" y="88"/>
                    <a:pt x="262" y="76"/>
                    <a:pt x="242" y="53"/>
                  </a:cubicBezTo>
                  <a:cubicBezTo>
                    <a:pt x="239" y="53"/>
                    <a:pt x="238" y="56"/>
                    <a:pt x="237" y="58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43" y="65"/>
                    <a:pt x="246" y="70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3" y="72"/>
                    <a:pt x="240" y="66"/>
                    <a:pt x="235" y="63"/>
                  </a:cubicBezTo>
                  <a:cubicBezTo>
                    <a:pt x="231" y="66"/>
                    <a:pt x="229" y="72"/>
                    <a:pt x="225" y="76"/>
                  </a:cubicBezTo>
                  <a:lnTo>
                    <a:pt x="225" y="80"/>
                  </a:lnTo>
                  <a:close/>
                  <a:moveTo>
                    <a:pt x="140" y="95"/>
                  </a:moveTo>
                  <a:cubicBezTo>
                    <a:pt x="134" y="97"/>
                    <a:pt x="139" y="103"/>
                    <a:pt x="136" y="108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4" y="116"/>
                    <a:pt x="136" y="116"/>
                  </a:cubicBezTo>
                  <a:cubicBezTo>
                    <a:pt x="150" y="116"/>
                    <a:pt x="164" y="115"/>
                    <a:pt x="176" y="108"/>
                  </a:cubicBezTo>
                  <a:cubicBezTo>
                    <a:pt x="183" y="105"/>
                    <a:pt x="189" y="99"/>
                    <a:pt x="197" y="97"/>
                  </a:cubicBezTo>
                  <a:cubicBezTo>
                    <a:pt x="203" y="92"/>
                    <a:pt x="211" y="86"/>
                    <a:pt x="217" y="80"/>
                  </a:cubicBezTo>
                  <a:cubicBezTo>
                    <a:pt x="228" y="66"/>
                    <a:pt x="239" y="53"/>
                    <a:pt x="243" y="36"/>
                  </a:cubicBezTo>
                  <a:cubicBezTo>
                    <a:pt x="243" y="35"/>
                    <a:pt x="244" y="31"/>
                    <a:pt x="242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8"/>
                    <a:pt x="213" y="46"/>
                    <a:pt x="208" y="53"/>
                  </a:cubicBezTo>
                  <a:cubicBezTo>
                    <a:pt x="200" y="69"/>
                    <a:pt x="186" y="84"/>
                    <a:pt x="167" y="88"/>
                  </a:cubicBezTo>
                  <a:cubicBezTo>
                    <a:pt x="158" y="90"/>
                    <a:pt x="147" y="89"/>
                    <a:pt x="140" y="95"/>
                  </a:cubicBezTo>
                  <a:close/>
                  <a:moveTo>
                    <a:pt x="147" y="73"/>
                  </a:moveTo>
                  <a:cubicBezTo>
                    <a:pt x="149" y="74"/>
                    <a:pt x="149" y="74"/>
                    <a:pt x="149" y="74"/>
                  </a:cubicBezTo>
                  <a:cubicBezTo>
                    <a:pt x="156" y="74"/>
                    <a:pt x="163" y="72"/>
                    <a:pt x="169" y="69"/>
                  </a:cubicBezTo>
                  <a:cubicBezTo>
                    <a:pt x="169" y="67"/>
                    <a:pt x="167" y="65"/>
                    <a:pt x="166" y="64"/>
                  </a:cubicBezTo>
                  <a:cubicBezTo>
                    <a:pt x="160" y="67"/>
                    <a:pt x="153" y="69"/>
                    <a:pt x="146" y="70"/>
                  </a:cubicBezTo>
                  <a:cubicBezTo>
                    <a:pt x="146" y="71"/>
                    <a:pt x="146" y="72"/>
                    <a:pt x="147" y="73"/>
                  </a:cubicBezTo>
                  <a:close/>
                  <a:moveTo>
                    <a:pt x="165" y="52"/>
                  </a:moveTo>
                  <a:cubicBezTo>
                    <a:pt x="162" y="51"/>
                    <a:pt x="159" y="52"/>
                    <a:pt x="156" y="53"/>
                  </a:cubicBezTo>
                  <a:cubicBezTo>
                    <a:pt x="152" y="57"/>
                    <a:pt x="147" y="61"/>
                    <a:pt x="146" y="66"/>
                  </a:cubicBezTo>
                  <a:cubicBezTo>
                    <a:pt x="154" y="66"/>
                    <a:pt x="162" y="63"/>
                    <a:pt x="167" y="58"/>
                  </a:cubicBezTo>
                  <a:cubicBezTo>
                    <a:pt x="168" y="58"/>
                    <a:pt x="170" y="60"/>
                    <a:pt x="171" y="58"/>
                  </a:cubicBezTo>
                  <a:cubicBezTo>
                    <a:pt x="171" y="55"/>
                    <a:pt x="168" y="53"/>
                    <a:pt x="165" y="52"/>
                  </a:cubicBezTo>
                  <a:close/>
                  <a:moveTo>
                    <a:pt x="186" y="69"/>
                  </a:moveTo>
                  <a:cubicBezTo>
                    <a:pt x="182" y="73"/>
                    <a:pt x="175" y="71"/>
                    <a:pt x="171" y="71"/>
                  </a:cubicBezTo>
                  <a:cubicBezTo>
                    <a:pt x="169" y="75"/>
                    <a:pt x="164" y="74"/>
                    <a:pt x="161" y="76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81"/>
                    <a:pt x="149" y="84"/>
                    <a:pt x="149" y="87"/>
                  </a:cubicBezTo>
                  <a:cubicBezTo>
                    <a:pt x="155" y="88"/>
                    <a:pt x="160" y="85"/>
                    <a:pt x="165" y="85"/>
                  </a:cubicBezTo>
                  <a:cubicBezTo>
                    <a:pt x="176" y="82"/>
                    <a:pt x="187" y="77"/>
                    <a:pt x="193" y="68"/>
                  </a:cubicBezTo>
                  <a:cubicBezTo>
                    <a:pt x="200" y="61"/>
                    <a:pt x="206" y="53"/>
                    <a:pt x="209" y="44"/>
                  </a:cubicBezTo>
                  <a:cubicBezTo>
                    <a:pt x="209" y="39"/>
                    <a:pt x="212" y="35"/>
                    <a:pt x="210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4" y="30"/>
                    <a:pt x="204" y="30"/>
                    <a:pt x="203" y="31"/>
                  </a:cubicBezTo>
                  <a:cubicBezTo>
                    <a:pt x="201" y="37"/>
                    <a:pt x="199" y="44"/>
                    <a:pt x="193" y="49"/>
                  </a:cubicBezTo>
                  <a:cubicBezTo>
                    <a:pt x="193" y="56"/>
                    <a:pt x="192" y="64"/>
                    <a:pt x="186" y="69"/>
                  </a:cubicBezTo>
                  <a:close/>
                  <a:moveTo>
                    <a:pt x="193" y="45"/>
                  </a:moveTo>
                  <a:cubicBezTo>
                    <a:pt x="195" y="40"/>
                    <a:pt x="201" y="35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1" y="32"/>
                    <a:pt x="193" y="38"/>
                    <a:pt x="189" y="41"/>
                  </a:cubicBezTo>
                  <a:cubicBezTo>
                    <a:pt x="189" y="43"/>
                    <a:pt x="191" y="46"/>
                    <a:pt x="193" y="45"/>
                  </a:cubicBezTo>
                  <a:close/>
                  <a:moveTo>
                    <a:pt x="185" y="38"/>
                  </a:moveTo>
                  <a:cubicBezTo>
                    <a:pt x="188" y="37"/>
                    <a:pt x="190" y="34"/>
                    <a:pt x="189" y="31"/>
                  </a:cubicBezTo>
                  <a:cubicBezTo>
                    <a:pt x="189" y="31"/>
                    <a:pt x="189" y="30"/>
                    <a:pt x="188" y="30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8" y="33"/>
                    <a:pt x="182" y="35"/>
                    <a:pt x="185" y="38"/>
                  </a:cubicBezTo>
                  <a:close/>
                  <a:moveTo>
                    <a:pt x="41" y="30"/>
                  </a:moveTo>
                  <a:cubicBezTo>
                    <a:pt x="55" y="39"/>
                    <a:pt x="70" y="43"/>
                    <a:pt x="85" y="48"/>
                  </a:cubicBezTo>
                  <a:cubicBezTo>
                    <a:pt x="91" y="48"/>
                    <a:pt x="100" y="50"/>
                    <a:pt x="105" y="47"/>
                  </a:cubicBezTo>
                  <a:cubicBezTo>
                    <a:pt x="105" y="45"/>
                    <a:pt x="105" y="44"/>
                    <a:pt x="103" y="43"/>
                  </a:cubicBezTo>
                  <a:cubicBezTo>
                    <a:pt x="86" y="44"/>
                    <a:pt x="72" y="36"/>
                    <a:pt x="57" y="30"/>
                  </a:cubicBezTo>
                  <a:lnTo>
                    <a:pt x="41" y="30"/>
                  </a:lnTo>
                  <a:close/>
                  <a:moveTo>
                    <a:pt x="68" y="30"/>
                  </a:moveTo>
                  <a:cubicBezTo>
                    <a:pt x="74" y="36"/>
                    <a:pt x="83" y="36"/>
                    <a:pt x="90" y="39"/>
                  </a:cubicBezTo>
                  <a:cubicBezTo>
                    <a:pt x="93" y="39"/>
                    <a:pt x="100" y="41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5" y="35"/>
                    <a:pt x="90" y="32"/>
                    <a:pt x="84" y="30"/>
                  </a:cubicBezTo>
                  <a:lnTo>
                    <a:pt x="68" y="30"/>
                  </a:lnTo>
                  <a:close/>
                  <a:moveTo>
                    <a:pt x="69" y="74"/>
                  </a:moveTo>
                  <a:cubicBezTo>
                    <a:pt x="70" y="76"/>
                    <a:pt x="73" y="75"/>
                    <a:pt x="74" y="78"/>
                  </a:cubicBezTo>
                  <a:cubicBezTo>
                    <a:pt x="70" y="81"/>
                    <a:pt x="69" y="86"/>
                    <a:pt x="69" y="91"/>
                  </a:cubicBezTo>
                  <a:cubicBezTo>
                    <a:pt x="69" y="96"/>
                    <a:pt x="74" y="100"/>
                    <a:pt x="78" y="103"/>
                  </a:cubicBezTo>
                  <a:cubicBezTo>
                    <a:pt x="83" y="105"/>
                    <a:pt x="91" y="106"/>
                    <a:pt x="95" y="100"/>
                  </a:cubicBezTo>
                  <a:cubicBezTo>
                    <a:pt x="97" y="99"/>
                    <a:pt x="96" y="95"/>
                    <a:pt x="99" y="95"/>
                  </a:cubicBezTo>
                  <a:cubicBezTo>
                    <a:pt x="106" y="98"/>
                    <a:pt x="113" y="95"/>
                    <a:pt x="118" y="91"/>
                  </a:cubicBezTo>
                  <a:cubicBezTo>
                    <a:pt x="121" y="87"/>
                    <a:pt x="121" y="82"/>
                    <a:pt x="119" y="79"/>
                  </a:cubicBezTo>
                  <a:cubicBezTo>
                    <a:pt x="120" y="76"/>
                    <a:pt x="126" y="78"/>
                    <a:pt x="127" y="74"/>
                  </a:cubicBezTo>
                  <a:cubicBezTo>
                    <a:pt x="128" y="70"/>
                    <a:pt x="130" y="65"/>
                    <a:pt x="128" y="61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7" y="54"/>
                    <a:pt x="128" y="51"/>
                    <a:pt x="128" y="46"/>
                  </a:cubicBezTo>
                  <a:cubicBezTo>
                    <a:pt x="127" y="39"/>
                    <a:pt x="121" y="35"/>
                    <a:pt x="115" y="33"/>
                  </a:cubicBezTo>
                  <a:cubicBezTo>
                    <a:pt x="112" y="32"/>
                    <a:pt x="109" y="32"/>
                    <a:pt x="108" y="34"/>
                  </a:cubicBezTo>
                  <a:cubicBezTo>
                    <a:pt x="102" y="38"/>
                    <a:pt x="111" y="43"/>
                    <a:pt x="111" y="47"/>
                  </a:cubicBezTo>
                  <a:cubicBezTo>
                    <a:pt x="113" y="55"/>
                    <a:pt x="111" y="60"/>
                    <a:pt x="107" y="66"/>
                  </a:cubicBezTo>
                  <a:cubicBezTo>
                    <a:pt x="101" y="72"/>
                    <a:pt x="93" y="70"/>
                    <a:pt x="85" y="69"/>
                  </a:cubicBezTo>
                  <a:cubicBezTo>
                    <a:pt x="81" y="67"/>
                    <a:pt x="76" y="63"/>
                    <a:pt x="75" y="58"/>
                  </a:cubicBezTo>
                  <a:cubicBezTo>
                    <a:pt x="72" y="58"/>
                    <a:pt x="69" y="59"/>
                    <a:pt x="69" y="61"/>
                  </a:cubicBezTo>
                  <a:cubicBezTo>
                    <a:pt x="67" y="65"/>
                    <a:pt x="67" y="70"/>
                    <a:pt x="69" y="74"/>
                  </a:cubicBezTo>
                  <a:close/>
                  <a:moveTo>
                    <a:pt x="105" y="62"/>
                  </a:moveTo>
                  <a:cubicBezTo>
                    <a:pt x="98" y="62"/>
                    <a:pt x="90" y="61"/>
                    <a:pt x="82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5" y="66"/>
                    <a:pt x="93" y="68"/>
                    <a:pt x="100" y="67"/>
                  </a:cubicBezTo>
                  <a:cubicBezTo>
                    <a:pt x="102" y="66"/>
                    <a:pt x="104" y="64"/>
                    <a:pt x="105" y="62"/>
                  </a:cubicBezTo>
                  <a:close/>
                  <a:moveTo>
                    <a:pt x="20" y="45"/>
                  </a:moveTo>
                  <a:cubicBezTo>
                    <a:pt x="17" y="47"/>
                    <a:pt x="17" y="50"/>
                    <a:pt x="16" y="53"/>
                  </a:cubicBezTo>
                  <a:cubicBezTo>
                    <a:pt x="24" y="67"/>
                    <a:pt x="41" y="70"/>
                    <a:pt x="54" y="78"/>
                  </a:cubicBezTo>
                  <a:cubicBezTo>
                    <a:pt x="58" y="80"/>
                    <a:pt x="64" y="82"/>
                    <a:pt x="68" y="80"/>
                  </a:cubicBezTo>
                  <a:cubicBezTo>
                    <a:pt x="66" y="77"/>
                    <a:pt x="64" y="74"/>
                    <a:pt x="64" y="70"/>
                  </a:cubicBezTo>
                  <a:cubicBezTo>
                    <a:pt x="52" y="66"/>
                    <a:pt x="40" y="61"/>
                    <a:pt x="30" y="53"/>
                  </a:cubicBezTo>
                  <a:lnTo>
                    <a:pt x="20" y="45"/>
                  </a:lnTo>
                  <a:close/>
                  <a:moveTo>
                    <a:pt x="26" y="31"/>
                  </a:moveTo>
                  <a:cubicBezTo>
                    <a:pt x="31" y="38"/>
                    <a:pt x="39" y="42"/>
                    <a:pt x="46" y="47"/>
                  </a:cubicBezTo>
                  <a:cubicBezTo>
                    <a:pt x="52" y="51"/>
                    <a:pt x="58" y="52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ubicBezTo>
                    <a:pt x="50" y="54"/>
                    <a:pt x="39" y="48"/>
                    <a:pt x="29" y="39"/>
                  </a:cubicBezTo>
                  <a:cubicBezTo>
                    <a:pt x="27" y="38"/>
                    <a:pt x="26" y="35"/>
                    <a:pt x="23" y="37"/>
                  </a:cubicBezTo>
                  <a:cubicBezTo>
                    <a:pt x="22" y="39"/>
                    <a:pt x="20" y="43"/>
                    <a:pt x="25" y="44"/>
                  </a:cubicBezTo>
                  <a:cubicBezTo>
                    <a:pt x="30" y="51"/>
                    <a:pt x="38" y="56"/>
                    <a:pt x="46" y="60"/>
                  </a:cubicBezTo>
                  <a:cubicBezTo>
                    <a:pt x="52" y="62"/>
                    <a:pt x="57" y="65"/>
                    <a:pt x="63" y="6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0" y="55"/>
                    <a:pt x="75" y="52"/>
                    <a:pt x="78" y="55"/>
                  </a:cubicBezTo>
                  <a:cubicBezTo>
                    <a:pt x="87" y="59"/>
                    <a:pt x="96" y="59"/>
                    <a:pt x="104" y="58"/>
                  </a:cubicBezTo>
                  <a:cubicBezTo>
                    <a:pt x="105" y="58"/>
                    <a:pt x="106" y="58"/>
                    <a:pt x="107" y="57"/>
                  </a:cubicBezTo>
                  <a:cubicBezTo>
                    <a:pt x="107" y="55"/>
                    <a:pt x="109" y="51"/>
                    <a:pt x="106" y="50"/>
                  </a:cubicBezTo>
                  <a:cubicBezTo>
                    <a:pt x="95" y="55"/>
                    <a:pt x="83" y="50"/>
                    <a:pt x="72" y="47"/>
                  </a:cubicBezTo>
                  <a:cubicBezTo>
                    <a:pt x="58" y="44"/>
                    <a:pt x="46" y="36"/>
                    <a:pt x="3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"/>
            <p:cNvSpPr>
              <a:spLocks noEditPoints="1"/>
            </p:cNvSpPr>
            <p:nvPr/>
          </p:nvSpPr>
          <p:spPr bwMode="auto">
            <a:xfrm rot="10800000" flipH="1" flipV="1">
              <a:off x="5288366" y="-2508"/>
              <a:ext cx="5324942" cy="615650"/>
            </a:xfrm>
            <a:custGeom>
              <a:avLst/>
              <a:gdLst>
                <a:gd name="T0" fmla="*/ 1519 w 1524"/>
                <a:gd name="T1" fmla="*/ 80 h 214"/>
                <a:gd name="T2" fmla="*/ 1502 w 1524"/>
                <a:gd name="T3" fmla="*/ 134 h 214"/>
                <a:gd name="T4" fmla="*/ 1370 w 1524"/>
                <a:gd name="T5" fmla="*/ 159 h 214"/>
                <a:gd name="T6" fmla="*/ 1279 w 1524"/>
                <a:gd name="T7" fmla="*/ 138 h 214"/>
                <a:gd name="T8" fmla="*/ 1226 w 1524"/>
                <a:gd name="T9" fmla="*/ 134 h 214"/>
                <a:gd name="T10" fmla="*/ 583 w 1524"/>
                <a:gd name="T11" fmla="*/ 137 h 214"/>
                <a:gd name="T12" fmla="*/ 578 w 1524"/>
                <a:gd name="T13" fmla="*/ 150 h 214"/>
                <a:gd name="T14" fmla="*/ 497 w 1524"/>
                <a:gd name="T15" fmla="*/ 168 h 214"/>
                <a:gd name="T16" fmla="*/ 420 w 1524"/>
                <a:gd name="T17" fmla="*/ 178 h 214"/>
                <a:gd name="T18" fmla="*/ 51 w 1524"/>
                <a:gd name="T19" fmla="*/ 195 h 214"/>
                <a:gd name="T20" fmla="*/ 133 w 1524"/>
                <a:gd name="T21" fmla="*/ 99 h 214"/>
                <a:gd name="T22" fmla="*/ 72 w 1524"/>
                <a:gd name="T23" fmla="*/ 105 h 214"/>
                <a:gd name="T24" fmla="*/ 5 w 1524"/>
                <a:gd name="T25" fmla="*/ 111 h 214"/>
                <a:gd name="T26" fmla="*/ 4 w 1524"/>
                <a:gd name="T27" fmla="*/ 63 h 214"/>
                <a:gd name="T28" fmla="*/ 615 w 1524"/>
                <a:gd name="T29" fmla="*/ 187 h 214"/>
                <a:gd name="T30" fmla="*/ 458 w 1524"/>
                <a:gd name="T31" fmla="*/ 182 h 214"/>
                <a:gd name="T32" fmla="*/ 428 w 1524"/>
                <a:gd name="T33" fmla="*/ 142 h 214"/>
                <a:gd name="T34" fmla="*/ 91 w 1524"/>
                <a:gd name="T35" fmla="*/ 132 h 214"/>
                <a:gd name="T36" fmla="*/ 438 w 1524"/>
                <a:gd name="T37" fmla="*/ 40 h 214"/>
                <a:gd name="T38" fmla="*/ 244 w 1524"/>
                <a:gd name="T39" fmla="*/ 43 h 214"/>
                <a:gd name="T40" fmla="*/ 312 w 1524"/>
                <a:gd name="T41" fmla="*/ 33 h 214"/>
                <a:gd name="T42" fmla="*/ 600 w 1524"/>
                <a:gd name="T43" fmla="*/ 56 h 214"/>
                <a:gd name="T44" fmla="*/ 787 w 1524"/>
                <a:gd name="T45" fmla="*/ 72 h 214"/>
                <a:gd name="T46" fmla="*/ 670 w 1524"/>
                <a:gd name="T47" fmla="*/ 56 h 214"/>
                <a:gd name="T48" fmla="*/ 694 w 1524"/>
                <a:gd name="T49" fmla="*/ 34 h 214"/>
                <a:gd name="T50" fmla="*/ 833 w 1524"/>
                <a:gd name="T51" fmla="*/ 153 h 214"/>
                <a:gd name="T52" fmla="*/ 807 w 1524"/>
                <a:gd name="T53" fmla="*/ 96 h 214"/>
                <a:gd name="T54" fmla="*/ 946 w 1524"/>
                <a:gd name="T55" fmla="*/ 81 h 214"/>
                <a:gd name="T56" fmla="*/ 925 w 1524"/>
                <a:gd name="T57" fmla="*/ 32 h 214"/>
                <a:gd name="T58" fmla="*/ 936 w 1524"/>
                <a:gd name="T59" fmla="*/ 56 h 214"/>
                <a:gd name="T60" fmla="*/ 836 w 1524"/>
                <a:gd name="T61" fmla="*/ 51 h 214"/>
                <a:gd name="T62" fmla="*/ 1267 w 1524"/>
                <a:gd name="T63" fmla="*/ 78 h 214"/>
                <a:gd name="T64" fmla="*/ 1141 w 1524"/>
                <a:gd name="T65" fmla="*/ 42 h 214"/>
                <a:gd name="T66" fmla="*/ 1246 w 1524"/>
                <a:gd name="T67" fmla="*/ 62 h 214"/>
                <a:gd name="T68" fmla="*/ 1475 w 1524"/>
                <a:gd name="T69" fmla="*/ 61 h 214"/>
                <a:gd name="T70" fmla="*/ 1434 w 1524"/>
                <a:gd name="T71" fmla="*/ 58 h 214"/>
                <a:gd name="T72" fmla="*/ 1335 w 1524"/>
                <a:gd name="T73" fmla="*/ 71 h 214"/>
                <a:gd name="T74" fmla="*/ 1281 w 1524"/>
                <a:gd name="T75" fmla="*/ 105 h 214"/>
                <a:gd name="T76" fmla="*/ 1296 w 1524"/>
                <a:gd name="T77" fmla="*/ 90 h 214"/>
                <a:gd name="T78" fmla="*/ 1469 w 1524"/>
                <a:gd name="T79" fmla="*/ 152 h 214"/>
                <a:gd name="T80" fmla="*/ 1382 w 1524"/>
                <a:gd name="T81" fmla="*/ 209 h 214"/>
                <a:gd name="T82" fmla="*/ 1334 w 1524"/>
                <a:gd name="T83" fmla="*/ 154 h 214"/>
                <a:gd name="T84" fmla="*/ 1394 w 1524"/>
                <a:gd name="T85" fmla="*/ 71 h 214"/>
                <a:gd name="T86" fmla="*/ 1064 w 1524"/>
                <a:gd name="T87" fmla="*/ 61 h 214"/>
                <a:gd name="T88" fmla="*/ 987 w 1524"/>
                <a:gd name="T89" fmla="*/ 60 h 214"/>
                <a:gd name="T90" fmla="*/ 1013 w 1524"/>
                <a:gd name="T91" fmla="*/ 72 h 214"/>
                <a:gd name="T92" fmla="*/ 904 w 1524"/>
                <a:gd name="T93" fmla="*/ 113 h 214"/>
                <a:gd name="T94" fmla="*/ 968 w 1524"/>
                <a:gd name="T95" fmla="*/ 94 h 214"/>
                <a:gd name="T96" fmla="*/ 894 w 1524"/>
                <a:gd name="T97" fmla="*/ 194 h 214"/>
                <a:gd name="T98" fmla="*/ 835 w 1524"/>
                <a:gd name="T99" fmla="*/ 33 h 214"/>
                <a:gd name="T100" fmla="*/ 665 w 1524"/>
                <a:gd name="T101" fmla="*/ 51 h 214"/>
                <a:gd name="T102" fmla="*/ 489 w 1524"/>
                <a:gd name="T103" fmla="*/ 60 h 214"/>
                <a:gd name="T104" fmla="*/ 458 w 1524"/>
                <a:gd name="T105" fmla="*/ 93 h 214"/>
                <a:gd name="T106" fmla="*/ 475 w 1524"/>
                <a:gd name="T107" fmla="*/ 74 h 214"/>
                <a:gd name="T108" fmla="*/ 295 w 1524"/>
                <a:gd name="T109" fmla="*/ 120 h 214"/>
                <a:gd name="T110" fmla="*/ 306 w 1524"/>
                <a:gd name="T111" fmla="*/ 100 h 214"/>
                <a:gd name="T112" fmla="*/ 176 w 1524"/>
                <a:gd name="T113" fmla="*/ 108 h 214"/>
                <a:gd name="T114" fmla="*/ 171 w 1524"/>
                <a:gd name="T115" fmla="*/ 71 h 214"/>
                <a:gd name="T116" fmla="*/ 41 w 1524"/>
                <a:gd name="T117" fmla="*/ 30 h 214"/>
                <a:gd name="T118" fmla="*/ 123 w 1524"/>
                <a:gd name="T119" fmla="*/ 57 h 214"/>
                <a:gd name="T120" fmla="*/ 26 w 1524"/>
                <a:gd name="T121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214">
                  <a:moveTo>
                    <a:pt x="1524" y="30"/>
                  </a:moveTo>
                  <a:cubicBezTo>
                    <a:pt x="1524" y="31"/>
                    <a:pt x="1524" y="32"/>
                    <a:pt x="1523" y="33"/>
                  </a:cubicBezTo>
                  <a:cubicBezTo>
                    <a:pt x="1497" y="33"/>
                    <a:pt x="1497" y="33"/>
                    <a:pt x="1497" y="33"/>
                  </a:cubicBezTo>
                  <a:cubicBezTo>
                    <a:pt x="1496" y="33"/>
                    <a:pt x="1496" y="33"/>
                    <a:pt x="1496" y="33"/>
                  </a:cubicBezTo>
                  <a:cubicBezTo>
                    <a:pt x="1501" y="37"/>
                    <a:pt x="1508" y="38"/>
                    <a:pt x="1514" y="40"/>
                  </a:cubicBezTo>
                  <a:cubicBezTo>
                    <a:pt x="1515" y="41"/>
                    <a:pt x="1517" y="39"/>
                    <a:pt x="1518" y="40"/>
                  </a:cubicBezTo>
                  <a:cubicBezTo>
                    <a:pt x="1519" y="41"/>
                    <a:pt x="1518" y="42"/>
                    <a:pt x="1517" y="43"/>
                  </a:cubicBezTo>
                  <a:cubicBezTo>
                    <a:pt x="1510" y="44"/>
                    <a:pt x="1503" y="41"/>
                    <a:pt x="1497" y="38"/>
                  </a:cubicBezTo>
                  <a:cubicBezTo>
                    <a:pt x="1496" y="41"/>
                    <a:pt x="1499" y="43"/>
                    <a:pt x="1500" y="45"/>
                  </a:cubicBezTo>
                  <a:cubicBezTo>
                    <a:pt x="1505" y="48"/>
                    <a:pt x="1511" y="51"/>
                    <a:pt x="1516" y="50"/>
                  </a:cubicBezTo>
                  <a:cubicBezTo>
                    <a:pt x="1518" y="50"/>
                    <a:pt x="1520" y="51"/>
                    <a:pt x="1518" y="52"/>
                  </a:cubicBezTo>
                  <a:cubicBezTo>
                    <a:pt x="1513" y="55"/>
                    <a:pt x="1509" y="51"/>
                    <a:pt x="1503" y="51"/>
                  </a:cubicBezTo>
                  <a:cubicBezTo>
                    <a:pt x="1501" y="51"/>
                    <a:pt x="1502" y="54"/>
                    <a:pt x="1501" y="55"/>
                  </a:cubicBezTo>
                  <a:cubicBezTo>
                    <a:pt x="1505" y="59"/>
                    <a:pt x="1511" y="61"/>
                    <a:pt x="1517" y="61"/>
                  </a:cubicBezTo>
                  <a:cubicBezTo>
                    <a:pt x="1517" y="61"/>
                    <a:pt x="1517" y="62"/>
                    <a:pt x="1517" y="63"/>
                  </a:cubicBezTo>
                  <a:cubicBezTo>
                    <a:pt x="1511" y="64"/>
                    <a:pt x="1507" y="62"/>
                    <a:pt x="1502" y="61"/>
                  </a:cubicBezTo>
                  <a:cubicBezTo>
                    <a:pt x="1502" y="63"/>
                    <a:pt x="1502" y="65"/>
                    <a:pt x="1503" y="67"/>
                  </a:cubicBezTo>
                  <a:cubicBezTo>
                    <a:pt x="1507" y="70"/>
                    <a:pt x="1512" y="70"/>
                    <a:pt x="1517" y="69"/>
                  </a:cubicBezTo>
                  <a:cubicBezTo>
                    <a:pt x="1518" y="70"/>
                    <a:pt x="1518" y="71"/>
                    <a:pt x="1517" y="72"/>
                  </a:cubicBezTo>
                  <a:cubicBezTo>
                    <a:pt x="1513" y="74"/>
                    <a:pt x="1506" y="72"/>
                    <a:pt x="1502" y="71"/>
                  </a:cubicBezTo>
                  <a:cubicBezTo>
                    <a:pt x="1500" y="72"/>
                    <a:pt x="1497" y="74"/>
                    <a:pt x="1496" y="77"/>
                  </a:cubicBezTo>
                  <a:cubicBezTo>
                    <a:pt x="1502" y="81"/>
                    <a:pt x="1511" y="81"/>
                    <a:pt x="1519" y="80"/>
                  </a:cubicBezTo>
                  <a:cubicBezTo>
                    <a:pt x="1520" y="81"/>
                    <a:pt x="1520" y="82"/>
                    <a:pt x="1519" y="83"/>
                  </a:cubicBezTo>
                  <a:cubicBezTo>
                    <a:pt x="1509" y="86"/>
                    <a:pt x="1499" y="81"/>
                    <a:pt x="1491" y="78"/>
                  </a:cubicBezTo>
                  <a:cubicBezTo>
                    <a:pt x="1484" y="77"/>
                    <a:pt x="1478" y="74"/>
                    <a:pt x="1473" y="71"/>
                  </a:cubicBezTo>
                  <a:cubicBezTo>
                    <a:pt x="1472" y="66"/>
                    <a:pt x="1466" y="65"/>
                    <a:pt x="1462" y="61"/>
                  </a:cubicBezTo>
                  <a:cubicBezTo>
                    <a:pt x="1461" y="60"/>
                    <a:pt x="1460" y="60"/>
                    <a:pt x="1459" y="61"/>
                  </a:cubicBezTo>
                  <a:cubicBezTo>
                    <a:pt x="1460" y="65"/>
                    <a:pt x="1460" y="70"/>
                    <a:pt x="1462" y="73"/>
                  </a:cubicBezTo>
                  <a:cubicBezTo>
                    <a:pt x="1476" y="82"/>
                    <a:pt x="1490" y="92"/>
                    <a:pt x="1506" y="95"/>
                  </a:cubicBezTo>
                  <a:cubicBezTo>
                    <a:pt x="1510" y="96"/>
                    <a:pt x="1515" y="94"/>
                    <a:pt x="1519" y="96"/>
                  </a:cubicBezTo>
                  <a:cubicBezTo>
                    <a:pt x="1519" y="97"/>
                    <a:pt x="1519" y="97"/>
                    <a:pt x="1519" y="97"/>
                  </a:cubicBezTo>
                  <a:cubicBezTo>
                    <a:pt x="1496" y="101"/>
                    <a:pt x="1478" y="87"/>
                    <a:pt x="1461" y="76"/>
                  </a:cubicBezTo>
                  <a:cubicBezTo>
                    <a:pt x="1459" y="78"/>
                    <a:pt x="1456" y="81"/>
                    <a:pt x="1458" y="84"/>
                  </a:cubicBezTo>
                  <a:cubicBezTo>
                    <a:pt x="1482" y="98"/>
                    <a:pt x="1482" y="98"/>
                    <a:pt x="1482" y="98"/>
                  </a:cubicBezTo>
                  <a:cubicBezTo>
                    <a:pt x="1490" y="102"/>
                    <a:pt x="1499" y="104"/>
                    <a:pt x="1508" y="105"/>
                  </a:cubicBezTo>
                  <a:cubicBezTo>
                    <a:pt x="1512" y="106"/>
                    <a:pt x="1517" y="102"/>
                    <a:pt x="1519" y="105"/>
                  </a:cubicBezTo>
                  <a:cubicBezTo>
                    <a:pt x="1518" y="109"/>
                    <a:pt x="1513" y="107"/>
                    <a:pt x="1510" y="108"/>
                  </a:cubicBezTo>
                  <a:cubicBezTo>
                    <a:pt x="1500" y="106"/>
                    <a:pt x="1492" y="105"/>
                    <a:pt x="1484" y="103"/>
                  </a:cubicBezTo>
                  <a:cubicBezTo>
                    <a:pt x="1474" y="95"/>
                    <a:pt x="1464" y="91"/>
                    <a:pt x="1453" y="84"/>
                  </a:cubicBezTo>
                  <a:cubicBezTo>
                    <a:pt x="1451" y="85"/>
                    <a:pt x="1451" y="85"/>
                    <a:pt x="1451" y="85"/>
                  </a:cubicBezTo>
                  <a:cubicBezTo>
                    <a:pt x="1451" y="90"/>
                    <a:pt x="1452" y="94"/>
                    <a:pt x="1451" y="99"/>
                  </a:cubicBezTo>
                  <a:cubicBezTo>
                    <a:pt x="1450" y="102"/>
                    <a:pt x="1447" y="105"/>
                    <a:pt x="1447" y="108"/>
                  </a:cubicBezTo>
                  <a:cubicBezTo>
                    <a:pt x="1451" y="112"/>
                    <a:pt x="1456" y="114"/>
                    <a:pt x="1460" y="118"/>
                  </a:cubicBezTo>
                  <a:cubicBezTo>
                    <a:pt x="1474" y="124"/>
                    <a:pt x="1487" y="131"/>
                    <a:pt x="1502" y="134"/>
                  </a:cubicBezTo>
                  <a:cubicBezTo>
                    <a:pt x="1516" y="135"/>
                    <a:pt x="1516" y="135"/>
                    <a:pt x="1516" y="135"/>
                  </a:cubicBezTo>
                  <a:cubicBezTo>
                    <a:pt x="1517" y="135"/>
                    <a:pt x="1520" y="133"/>
                    <a:pt x="1521" y="135"/>
                  </a:cubicBezTo>
                  <a:cubicBezTo>
                    <a:pt x="1522" y="136"/>
                    <a:pt x="1521" y="137"/>
                    <a:pt x="1520" y="138"/>
                  </a:cubicBezTo>
                  <a:cubicBezTo>
                    <a:pt x="1497" y="139"/>
                    <a:pt x="1475" y="128"/>
                    <a:pt x="1455" y="119"/>
                  </a:cubicBezTo>
                  <a:cubicBezTo>
                    <a:pt x="1452" y="123"/>
                    <a:pt x="1451" y="128"/>
                    <a:pt x="1448" y="132"/>
                  </a:cubicBezTo>
                  <a:cubicBezTo>
                    <a:pt x="1449" y="137"/>
                    <a:pt x="1455" y="140"/>
                    <a:pt x="1460" y="141"/>
                  </a:cubicBezTo>
                  <a:cubicBezTo>
                    <a:pt x="1465" y="142"/>
                    <a:pt x="1467" y="137"/>
                    <a:pt x="1470" y="135"/>
                  </a:cubicBezTo>
                  <a:cubicBezTo>
                    <a:pt x="1472" y="136"/>
                    <a:pt x="1474" y="136"/>
                    <a:pt x="1474" y="138"/>
                  </a:cubicBezTo>
                  <a:cubicBezTo>
                    <a:pt x="1476" y="143"/>
                    <a:pt x="1477" y="149"/>
                    <a:pt x="1473" y="154"/>
                  </a:cubicBezTo>
                  <a:cubicBezTo>
                    <a:pt x="1469" y="156"/>
                    <a:pt x="1465" y="159"/>
                    <a:pt x="1460" y="156"/>
                  </a:cubicBezTo>
                  <a:cubicBezTo>
                    <a:pt x="1455" y="154"/>
                    <a:pt x="1452" y="160"/>
                    <a:pt x="1448" y="158"/>
                  </a:cubicBezTo>
                  <a:cubicBezTo>
                    <a:pt x="1441" y="156"/>
                    <a:pt x="1436" y="150"/>
                    <a:pt x="1433" y="144"/>
                  </a:cubicBezTo>
                  <a:cubicBezTo>
                    <a:pt x="1425" y="146"/>
                    <a:pt x="1417" y="150"/>
                    <a:pt x="1409" y="154"/>
                  </a:cubicBezTo>
                  <a:cubicBezTo>
                    <a:pt x="1408" y="157"/>
                    <a:pt x="1411" y="159"/>
                    <a:pt x="1412" y="161"/>
                  </a:cubicBezTo>
                  <a:cubicBezTo>
                    <a:pt x="1417" y="164"/>
                    <a:pt x="1423" y="167"/>
                    <a:pt x="1430" y="166"/>
                  </a:cubicBezTo>
                  <a:cubicBezTo>
                    <a:pt x="1433" y="165"/>
                    <a:pt x="1436" y="161"/>
                    <a:pt x="1440" y="163"/>
                  </a:cubicBezTo>
                  <a:cubicBezTo>
                    <a:pt x="1443" y="168"/>
                    <a:pt x="1444" y="173"/>
                    <a:pt x="1443" y="179"/>
                  </a:cubicBezTo>
                  <a:cubicBezTo>
                    <a:pt x="1442" y="181"/>
                    <a:pt x="1440" y="183"/>
                    <a:pt x="1437" y="184"/>
                  </a:cubicBezTo>
                  <a:cubicBezTo>
                    <a:pt x="1433" y="187"/>
                    <a:pt x="1427" y="186"/>
                    <a:pt x="1422" y="184"/>
                  </a:cubicBezTo>
                  <a:cubicBezTo>
                    <a:pt x="1413" y="187"/>
                    <a:pt x="1413" y="187"/>
                    <a:pt x="1413" y="187"/>
                  </a:cubicBezTo>
                  <a:cubicBezTo>
                    <a:pt x="1398" y="185"/>
                    <a:pt x="1388" y="171"/>
                    <a:pt x="1383" y="159"/>
                  </a:cubicBezTo>
                  <a:cubicBezTo>
                    <a:pt x="1370" y="159"/>
                    <a:pt x="1370" y="159"/>
                    <a:pt x="1370" y="159"/>
                  </a:cubicBezTo>
                  <a:cubicBezTo>
                    <a:pt x="1366" y="160"/>
                    <a:pt x="1363" y="158"/>
                    <a:pt x="1359" y="159"/>
                  </a:cubicBezTo>
                  <a:cubicBezTo>
                    <a:pt x="1360" y="162"/>
                    <a:pt x="1361" y="165"/>
                    <a:pt x="1361" y="168"/>
                  </a:cubicBezTo>
                  <a:cubicBezTo>
                    <a:pt x="1361" y="179"/>
                    <a:pt x="1373" y="186"/>
                    <a:pt x="1382" y="189"/>
                  </a:cubicBezTo>
                  <a:cubicBezTo>
                    <a:pt x="1386" y="192"/>
                    <a:pt x="1391" y="188"/>
                    <a:pt x="1395" y="188"/>
                  </a:cubicBezTo>
                  <a:cubicBezTo>
                    <a:pt x="1398" y="193"/>
                    <a:pt x="1399" y="198"/>
                    <a:pt x="1398" y="203"/>
                  </a:cubicBezTo>
                  <a:cubicBezTo>
                    <a:pt x="1394" y="208"/>
                    <a:pt x="1390" y="212"/>
                    <a:pt x="1385" y="212"/>
                  </a:cubicBezTo>
                  <a:cubicBezTo>
                    <a:pt x="1378" y="214"/>
                    <a:pt x="1373" y="210"/>
                    <a:pt x="1368" y="207"/>
                  </a:cubicBezTo>
                  <a:cubicBezTo>
                    <a:pt x="1361" y="209"/>
                    <a:pt x="1354" y="206"/>
                    <a:pt x="1348" y="201"/>
                  </a:cubicBezTo>
                  <a:cubicBezTo>
                    <a:pt x="1342" y="195"/>
                    <a:pt x="1339" y="187"/>
                    <a:pt x="1340" y="179"/>
                  </a:cubicBezTo>
                  <a:cubicBezTo>
                    <a:pt x="1338" y="173"/>
                    <a:pt x="1331" y="165"/>
                    <a:pt x="1338" y="159"/>
                  </a:cubicBezTo>
                  <a:cubicBezTo>
                    <a:pt x="1333" y="157"/>
                    <a:pt x="1328" y="157"/>
                    <a:pt x="1323" y="156"/>
                  </a:cubicBezTo>
                  <a:cubicBezTo>
                    <a:pt x="1320" y="160"/>
                    <a:pt x="1311" y="162"/>
                    <a:pt x="1311" y="169"/>
                  </a:cubicBezTo>
                  <a:cubicBezTo>
                    <a:pt x="1311" y="173"/>
                    <a:pt x="1313" y="177"/>
                    <a:pt x="1316" y="179"/>
                  </a:cubicBezTo>
                  <a:cubicBezTo>
                    <a:pt x="1320" y="185"/>
                    <a:pt x="1327" y="183"/>
                    <a:pt x="1333" y="184"/>
                  </a:cubicBezTo>
                  <a:cubicBezTo>
                    <a:pt x="1336" y="186"/>
                    <a:pt x="1335" y="191"/>
                    <a:pt x="1334" y="194"/>
                  </a:cubicBezTo>
                  <a:cubicBezTo>
                    <a:pt x="1332" y="198"/>
                    <a:pt x="1329" y="202"/>
                    <a:pt x="1325" y="203"/>
                  </a:cubicBezTo>
                  <a:cubicBezTo>
                    <a:pt x="1319" y="205"/>
                    <a:pt x="1313" y="203"/>
                    <a:pt x="1309" y="200"/>
                  </a:cubicBezTo>
                  <a:cubicBezTo>
                    <a:pt x="1306" y="197"/>
                    <a:pt x="1304" y="191"/>
                    <a:pt x="1299" y="192"/>
                  </a:cubicBezTo>
                  <a:cubicBezTo>
                    <a:pt x="1291" y="186"/>
                    <a:pt x="1286" y="178"/>
                    <a:pt x="1286" y="169"/>
                  </a:cubicBezTo>
                  <a:cubicBezTo>
                    <a:pt x="1287" y="165"/>
                    <a:pt x="1291" y="161"/>
                    <a:pt x="1295" y="160"/>
                  </a:cubicBezTo>
                  <a:cubicBezTo>
                    <a:pt x="1294" y="155"/>
                    <a:pt x="1295" y="151"/>
                    <a:pt x="1297" y="148"/>
                  </a:cubicBezTo>
                  <a:cubicBezTo>
                    <a:pt x="1291" y="145"/>
                    <a:pt x="1285" y="142"/>
                    <a:pt x="1279" y="138"/>
                  </a:cubicBezTo>
                  <a:cubicBezTo>
                    <a:pt x="1274" y="136"/>
                    <a:pt x="1271" y="130"/>
                    <a:pt x="1265" y="131"/>
                  </a:cubicBezTo>
                  <a:cubicBezTo>
                    <a:pt x="1256" y="133"/>
                    <a:pt x="1248" y="141"/>
                    <a:pt x="1245" y="150"/>
                  </a:cubicBezTo>
                  <a:cubicBezTo>
                    <a:pt x="1245" y="155"/>
                    <a:pt x="1249" y="160"/>
                    <a:pt x="1255" y="162"/>
                  </a:cubicBezTo>
                  <a:cubicBezTo>
                    <a:pt x="1255" y="164"/>
                    <a:pt x="1255" y="168"/>
                    <a:pt x="1256" y="170"/>
                  </a:cubicBezTo>
                  <a:cubicBezTo>
                    <a:pt x="1258" y="173"/>
                    <a:pt x="1261" y="176"/>
                    <a:pt x="1264" y="177"/>
                  </a:cubicBezTo>
                  <a:cubicBezTo>
                    <a:pt x="1267" y="178"/>
                    <a:pt x="1272" y="178"/>
                    <a:pt x="1274" y="176"/>
                  </a:cubicBezTo>
                  <a:cubicBezTo>
                    <a:pt x="1277" y="174"/>
                    <a:pt x="1277" y="169"/>
                    <a:pt x="1278" y="166"/>
                  </a:cubicBezTo>
                  <a:cubicBezTo>
                    <a:pt x="1275" y="160"/>
                    <a:pt x="1265" y="160"/>
                    <a:pt x="1266" y="152"/>
                  </a:cubicBezTo>
                  <a:cubicBezTo>
                    <a:pt x="1265" y="148"/>
                    <a:pt x="1267" y="143"/>
                    <a:pt x="1270" y="141"/>
                  </a:cubicBezTo>
                  <a:cubicBezTo>
                    <a:pt x="1272" y="140"/>
                    <a:pt x="1275" y="137"/>
                    <a:pt x="1277" y="139"/>
                  </a:cubicBezTo>
                  <a:cubicBezTo>
                    <a:pt x="1277" y="142"/>
                    <a:pt x="1274" y="141"/>
                    <a:pt x="1272" y="144"/>
                  </a:cubicBezTo>
                  <a:cubicBezTo>
                    <a:pt x="1269" y="147"/>
                    <a:pt x="1269" y="151"/>
                    <a:pt x="1270" y="155"/>
                  </a:cubicBezTo>
                  <a:cubicBezTo>
                    <a:pt x="1271" y="158"/>
                    <a:pt x="1275" y="159"/>
                    <a:pt x="1278" y="160"/>
                  </a:cubicBezTo>
                  <a:cubicBezTo>
                    <a:pt x="1281" y="164"/>
                    <a:pt x="1282" y="170"/>
                    <a:pt x="1280" y="174"/>
                  </a:cubicBezTo>
                  <a:cubicBezTo>
                    <a:pt x="1278" y="178"/>
                    <a:pt x="1275" y="181"/>
                    <a:pt x="1271" y="181"/>
                  </a:cubicBezTo>
                  <a:cubicBezTo>
                    <a:pt x="1263" y="182"/>
                    <a:pt x="1259" y="178"/>
                    <a:pt x="1254" y="173"/>
                  </a:cubicBezTo>
                  <a:cubicBezTo>
                    <a:pt x="1251" y="164"/>
                    <a:pt x="1251" y="164"/>
                    <a:pt x="1251" y="164"/>
                  </a:cubicBezTo>
                  <a:cubicBezTo>
                    <a:pt x="1245" y="162"/>
                    <a:pt x="1242" y="155"/>
                    <a:pt x="1241" y="149"/>
                  </a:cubicBezTo>
                  <a:cubicBezTo>
                    <a:pt x="1243" y="143"/>
                    <a:pt x="1246" y="138"/>
                    <a:pt x="1251" y="133"/>
                  </a:cubicBezTo>
                  <a:cubicBezTo>
                    <a:pt x="1264" y="127"/>
                    <a:pt x="1264" y="127"/>
                    <a:pt x="1264" y="127"/>
                  </a:cubicBezTo>
                  <a:cubicBezTo>
                    <a:pt x="1264" y="124"/>
                    <a:pt x="1261" y="123"/>
                    <a:pt x="1259" y="122"/>
                  </a:cubicBezTo>
                  <a:cubicBezTo>
                    <a:pt x="1249" y="127"/>
                    <a:pt x="1238" y="131"/>
                    <a:pt x="1226" y="134"/>
                  </a:cubicBezTo>
                  <a:cubicBezTo>
                    <a:pt x="1218" y="136"/>
                    <a:pt x="1209" y="136"/>
                    <a:pt x="1201" y="137"/>
                  </a:cubicBezTo>
                  <a:cubicBezTo>
                    <a:pt x="1184" y="140"/>
                    <a:pt x="1166" y="137"/>
                    <a:pt x="1149" y="136"/>
                  </a:cubicBezTo>
                  <a:cubicBezTo>
                    <a:pt x="1141" y="133"/>
                    <a:pt x="1133" y="133"/>
                    <a:pt x="1125" y="130"/>
                  </a:cubicBezTo>
                  <a:cubicBezTo>
                    <a:pt x="1100" y="120"/>
                    <a:pt x="1074" y="109"/>
                    <a:pt x="1054" y="88"/>
                  </a:cubicBezTo>
                  <a:cubicBezTo>
                    <a:pt x="1052" y="86"/>
                    <a:pt x="1050" y="82"/>
                    <a:pt x="1046" y="81"/>
                  </a:cubicBezTo>
                  <a:cubicBezTo>
                    <a:pt x="1036" y="89"/>
                    <a:pt x="1026" y="98"/>
                    <a:pt x="1015" y="104"/>
                  </a:cubicBezTo>
                  <a:cubicBezTo>
                    <a:pt x="1004" y="108"/>
                    <a:pt x="995" y="113"/>
                    <a:pt x="984" y="114"/>
                  </a:cubicBezTo>
                  <a:cubicBezTo>
                    <a:pt x="979" y="115"/>
                    <a:pt x="972" y="116"/>
                    <a:pt x="967" y="118"/>
                  </a:cubicBezTo>
                  <a:cubicBezTo>
                    <a:pt x="968" y="125"/>
                    <a:pt x="966" y="131"/>
                    <a:pt x="963" y="138"/>
                  </a:cubicBezTo>
                  <a:cubicBezTo>
                    <a:pt x="961" y="152"/>
                    <a:pt x="950" y="163"/>
                    <a:pt x="941" y="174"/>
                  </a:cubicBezTo>
                  <a:cubicBezTo>
                    <a:pt x="929" y="184"/>
                    <a:pt x="917" y="192"/>
                    <a:pt x="901" y="196"/>
                  </a:cubicBezTo>
                  <a:cubicBezTo>
                    <a:pt x="892" y="196"/>
                    <a:pt x="885" y="201"/>
                    <a:pt x="876" y="201"/>
                  </a:cubicBezTo>
                  <a:cubicBezTo>
                    <a:pt x="865" y="203"/>
                    <a:pt x="852" y="204"/>
                    <a:pt x="841" y="202"/>
                  </a:cubicBezTo>
                  <a:cubicBezTo>
                    <a:pt x="830" y="199"/>
                    <a:pt x="818" y="201"/>
                    <a:pt x="808" y="196"/>
                  </a:cubicBezTo>
                  <a:cubicBezTo>
                    <a:pt x="794" y="191"/>
                    <a:pt x="781" y="186"/>
                    <a:pt x="769" y="179"/>
                  </a:cubicBezTo>
                  <a:cubicBezTo>
                    <a:pt x="753" y="169"/>
                    <a:pt x="739" y="155"/>
                    <a:pt x="728" y="141"/>
                  </a:cubicBezTo>
                  <a:cubicBezTo>
                    <a:pt x="725" y="134"/>
                    <a:pt x="718" y="138"/>
                    <a:pt x="714" y="139"/>
                  </a:cubicBezTo>
                  <a:cubicBezTo>
                    <a:pt x="704" y="140"/>
                    <a:pt x="692" y="140"/>
                    <a:pt x="682" y="139"/>
                  </a:cubicBezTo>
                  <a:cubicBezTo>
                    <a:pt x="658" y="137"/>
                    <a:pt x="635" y="127"/>
                    <a:pt x="614" y="115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0" y="122"/>
                    <a:pt x="603" y="125"/>
                    <a:pt x="599" y="129"/>
                  </a:cubicBezTo>
                  <a:cubicBezTo>
                    <a:pt x="594" y="133"/>
                    <a:pt x="588" y="134"/>
                    <a:pt x="583" y="137"/>
                  </a:cubicBezTo>
                  <a:cubicBezTo>
                    <a:pt x="571" y="143"/>
                    <a:pt x="556" y="146"/>
                    <a:pt x="542" y="147"/>
                  </a:cubicBezTo>
                  <a:cubicBezTo>
                    <a:pt x="518" y="148"/>
                    <a:pt x="497" y="147"/>
                    <a:pt x="475" y="139"/>
                  </a:cubicBezTo>
                  <a:cubicBezTo>
                    <a:pt x="459" y="131"/>
                    <a:pt x="443" y="124"/>
                    <a:pt x="430" y="113"/>
                  </a:cubicBezTo>
                  <a:cubicBezTo>
                    <a:pt x="428" y="114"/>
                    <a:pt x="426" y="114"/>
                    <a:pt x="424" y="116"/>
                  </a:cubicBezTo>
                  <a:cubicBezTo>
                    <a:pt x="426" y="119"/>
                    <a:pt x="428" y="122"/>
                    <a:pt x="431" y="124"/>
                  </a:cubicBezTo>
                  <a:cubicBezTo>
                    <a:pt x="440" y="131"/>
                    <a:pt x="450" y="137"/>
                    <a:pt x="461" y="142"/>
                  </a:cubicBezTo>
                  <a:cubicBezTo>
                    <a:pt x="474" y="149"/>
                    <a:pt x="490" y="152"/>
                    <a:pt x="506" y="153"/>
                  </a:cubicBezTo>
                  <a:cubicBezTo>
                    <a:pt x="514" y="155"/>
                    <a:pt x="524" y="154"/>
                    <a:pt x="532" y="154"/>
                  </a:cubicBezTo>
                  <a:cubicBezTo>
                    <a:pt x="562" y="152"/>
                    <a:pt x="592" y="147"/>
                    <a:pt x="613" y="125"/>
                  </a:cubicBezTo>
                  <a:cubicBezTo>
                    <a:pt x="611" y="122"/>
                    <a:pt x="611" y="122"/>
                    <a:pt x="611" y="122"/>
                  </a:cubicBezTo>
                  <a:cubicBezTo>
                    <a:pt x="613" y="121"/>
                    <a:pt x="616" y="121"/>
                    <a:pt x="618" y="122"/>
                  </a:cubicBezTo>
                  <a:cubicBezTo>
                    <a:pt x="620" y="126"/>
                    <a:pt x="615" y="128"/>
                    <a:pt x="612" y="131"/>
                  </a:cubicBezTo>
                  <a:cubicBezTo>
                    <a:pt x="612" y="132"/>
                    <a:pt x="613" y="133"/>
                    <a:pt x="613" y="135"/>
                  </a:cubicBezTo>
                  <a:cubicBezTo>
                    <a:pt x="617" y="140"/>
                    <a:pt x="624" y="140"/>
                    <a:pt x="630" y="139"/>
                  </a:cubicBezTo>
                  <a:cubicBezTo>
                    <a:pt x="633" y="138"/>
                    <a:pt x="635" y="133"/>
                    <a:pt x="639" y="136"/>
                  </a:cubicBezTo>
                  <a:cubicBezTo>
                    <a:pt x="642" y="140"/>
                    <a:pt x="645" y="144"/>
                    <a:pt x="646" y="149"/>
                  </a:cubicBezTo>
                  <a:cubicBezTo>
                    <a:pt x="646" y="154"/>
                    <a:pt x="642" y="158"/>
                    <a:pt x="638" y="160"/>
                  </a:cubicBezTo>
                  <a:cubicBezTo>
                    <a:pt x="634" y="162"/>
                    <a:pt x="628" y="161"/>
                    <a:pt x="624" y="160"/>
                  </a:cubicBezTo>
                  <a:cubicBezTo>
                    <a:pt x="620" y="155"/>
                    <a:pt x="615" y="158"/>
                    <a:pt x="611" y="156"/>
                  </a:cubicBezTo>
                  <a:cubicBezTo>
                    <a:pt x="605" y="153"/>
                    <a:pt x="598" y="149"/>
                    <a:pt x="594" y="143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86" y="146"/>
                    <a:pt x="582" y="148"/>
                    <a:pt x="578" y="150"/>
                  </a:cubicBezTo>
                  <a:cubicBezTo>
                    <a:pt x="576" y="155"/>
                    <a:pt x="579" y="159"/>
                    <a:pt x="582" y="163"/>
                  </a:cubicBezTo>
                  <a:cubicBezTo>
                    <a:pt x="587" y="168"/>
                    <a:pt x="595" y="170"/>
                    <a:pt x="603" y="170"/>
                  </a:cubicBezTo>
                  <a:cubicBezTo>
                    <a:pt x="605" y="170"/>
                    <a:pt x="607" y="167"/>
                    <a:pt x="606" y="165"/>
                  </a:cubicBezTo>
                  <a:cubicBezTo>
                    <a:pt x="612" y="164"/>
                    <a:pt x="612" y="164"/>
                    <a:pt x="612" y="164"/>
                  </a:cubicBezTo>
                  <a:cubicBezTo>
                    <a:pt x="617" y="166"/>
                    <a:pt x="619" y="170"/>
                    <a:pt x="621" y="174"/>
                  </a:cubicBezTo>
                  <a:cubicBezTo>
                    <a:pt x="622" y="179"/>
                    <a:pt x="623" y="186"/>
                    <a:pt x="618" y="189"/>
                  </a:cubicBezTo>
                  <a:cubicBezTo>
                    <a:pt x="615" y="190"/>
                    <a:pt x="612" y="192"/>
                    <a:pt x="610" y="190"/>
                  </a:cubicBezTo>
                  <a:cubicBezTo>
                    <a:pt x="604" y="195"/>
                    <a:pt x="596" y="195"/>
                    <a:pt x="590" y="197"/>
                  </a:cubicBezTo>
                  <a:cubicBezTo>
                    <a:pt x="581" y="196"/>
                    <a:pt x="573" y="190"/>
                    <a:pt x="570" y="182"/>
                  </a:cubicBezTo>
                  <a:cubicBezTo>
                    <a:pt x="565" y="179"/>
                    <a:pt x="560" y="176"/>
                    <a:pt x="556" y="172"/>
                  </a:cubicBezTo>
                  <a:cubicBezTo>
                    <a:pt x="555" y="167"/>
                    <a:pt x="553" y="162"/>
                    <a:pt x="556" y="157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47" y="157"/>
                    <a:pt x="538" y="156"/>
                    <a:pt x="531" y="159"/>
                  </a:cubicBezTo>
                  <a:cubicBezTo>
                    <a:pt x="527" y="162"/>
                    <a:pt x="528" y="166"/>
                    <a:pt x="528" y="170"/>
                  </a:cubicBezTo>
                  <a:cubicBezTo>
                    <a:pt x="530" y="178"/>
                    <a:pt x="537" y="184"/>
                    <a:pt x="544" y="188"/>
                  </a:cubicBezTo>
                  <a:cubicBezTo>
                    <a:pt x="550" y="191"/>
                    <a:pt x="554" y="184"/>
                    <a:pt x="558" y="188"/>
                  </a:cubicBezTo>
                  <a:cubicBezTo>
                    <a:pt x="562" y="190"/>
                    <a:pt x="563" y="195"/>
                    <a:pt x="563" y="198"/>
                  </a:cubicBezTo>
                  <a:cubicBezTo>
                    <a:pt x="562" y="203"/>
                    <a:pt x="562" y="209"/>
                    <a:pt x="556" y="210"/>
                  </a:cubicBezTo>
                  <a:cubicBezTo>
                    <a:pt x="552" y="212"/>
                    <a:pt x="548" y="212"/>
                    <a:pt x="544" y="210"/>
                  </a:cubicBezTo>
                  <a:cubicBezTo>
                    <a:pt x="535" y="214"/>
                    <a:pt x="523" y="212"/>
                    <a:pt x="515" y="208"/>
                  </a:cubicBezTo>
                  <a:cubicBezTo>
                    <a:pt x="507" y="203"/>
                    <a:pt x="507" y="195"/>
                    <a:pt x="508" y="187"/>
                  </a:cubicBezTo>
                  <a:cubicBezTo>
                    <a:pt x="503" y="181"/>
                    <a:pt x="498" y="176"/>
                    <a:pt x="497" y="168"/>
                  </a:cubicBezTo>
                  <a:cubicBezTo>
                    <a:pt x="499" y="164"/>
                    <a:pt x="504" y="161"/>
                    <a:pt x="503" y="156"/>
                  </a:cubicBezTo>
                  <a:cubicBezTo>
                    <a:pt x="501" y="156"/>
                    <a:pt x="498" y="154"/>
                    <a:pt x="497" y="157"/>
                  </a:cubicBezTo>
                  <a:cubicBezTo>
                    <a:pt x="490" y="156"/>
                    <a:pt x="482" y="156"/>
                    <a:pt x="478" y="162"/>
                  </a:cubicBezTo>
                  <a:cubicBezTo>
                    <a:pt x="475" y="169"/>
                    <a:pt x="479" y="176"/>
                    <a:pt x="484" y="181"/>
                  </a:cubicBezTo>
                  <a:cubicBezTo>
                    <a:pt x="488" y="181"/>
                    <a:pt x="493" y="181"/>
                    <a:pt x="496" y="185"/>
                  </a:cubicBezTo>
                  <a:cubicBezTo>
                    <a:pt x="498" y="191"/>
                    <a:pt x="500" y="195"/>
                    <a:pt x="498" y="200"/>
                  </a:cubicBezTo>
                  <a:cubicBezTo>
                    <a:pt x="497" y="205"/>
                    <a:pt x="493" y="207"/>
                    <a:pt x="489" y="207"/>
                  </a:cubicBezTo>
                  <a:cubicBezTo>
                    <a:pt x="483" y="208"/>
                    <a:pt x="478" y="204"/>
                    <a:pt x="476" y="199"/>
                  </a:cubicBezTo>
                  <a:cubicBezTo>
                    <a:pt x="470" y="199"/>
                    <a:pt x="466" y="197"/>
                    <a:pt x="462" y="195"/>
                  </a:cubicBezTo>
                  <a:cubicBezTo>
                    <a:pt x="459" y="189"/>
                    <a:pt x="454" y="185"/>
                    <a:pt x="454" y="179"/>
                  </a:cubicBezTo>
                  <a:cubicBezTo>
                    <a:pt x="453" y="175"/>
                    <a:pt x="455" y="170"/>
                    <a:pt x="458" y="167"/>
                  </a:cubicBezTo>
                  <a:cubicBezTo>
                    <a:pt x="459" y="164"/>
                    <a:pt x="456" y="162"/>
                    <a:pt x="456" y="159"/>
                  </a:cubicBezTo>
                  <a:cubicBezTo>
                    <a:pt x="455" y="154"/>
                    <a:pt x="458" y="150"/>
                    <a:pt x="459" y="146"/>
                  </a:cubicBezTo>
                  <a:cubicBezTo>
                    <a:pt x="450" y="140"/>
                    <a:pt x="450" y="140"/>
                    <a:pt x="450" y="140"/>
                  </a:cubicBezTo>
                  <a:cubicBezTo>
                    <a:pt x="446" y="137"/>
                    <a:pt x="441" y="138"/>
                    <a:pt x="436" y="139"/>
                  </a:cubicBezTo>
                  <a:cubicBezTo>
                    <a:pt x="433" y="141"/>
                    <a:pt x="429" y="144"/>
                    <a:pt x="429" y="148"/>
                  </a:cubicBezTo>
                  <a:cubicBezTo>
                    <a:pt x="429" y="152"/>
                    <a:pt x="431" y="155"/>
                    <a:pt x="435" y="157"/>
                  </a:cubicBezTo>
                  <a:cubicBezTo>
                    <a:pt x="437" y="158"/>
                    <a:pt x="441" y="158"/>
                    <a:pt x="443" y="155"/>
                  </a:cubicBezTo>
                  <a:cubicBezTo>
                    <a:pt x="448" y="158"/>
                    <a:pt x="448" y="158"/>
                    <a:pt x="448" y="158"/>
                  </a:cubicBezTo>
                  <a:cubicBezTo>
                    <a:pt x="450" y="162"/>
                    <a:pt x="450" y="167"/>
                    <a:pt x="449" y="172"/>
                  </a:cubicBezTo>
                  <a:cubicBezTo>
                    <a:pt x="447" y="179"/>
                    <a:pt x="439" y="179"/>
                    <a:pt x="433" y="181"/>
                  </a:cubicBezTo>
                  <a:cubicBezTo>
                    <a:pt x="428" y="181"/>
                    <a:pt x="424" y="181"/>
                    <a:pt x="420" y="178"/>
                  </a:cubicBezTo>
                  <a:cubicBezTo>
                    <a:pt x="417" y="175"/>
                    <a:pt x="413" y="170"/>
                    <a:pt x="416" y="165"/>
                  </a:cubicBezTo>
                  <a:cubicBezTo>
                    <a:pt x="411" y="161"/>
                    <a:pt x="407" y="157"/>
                    <a:pt x="406" y="151"/>
                  </a:cubicBezTo>
                  <a:cubicBezTo>
                    <a:pt x="405" y="145"/>
                    <a:pt x="405" y="136"/>
                    <a:pt x="412" y="133"/>
                  </a:cubicBezTo>
                  <a:cubicBezTo>
                    <a:pt x="417" y="131"/>
                    <a:pt x="421" y="128"/>
                    <a:pt x="425" y="125"/>
                  </a:cubicBezTo>
                  <a:cubicBezTo>
                    <a:pt x="426" y="122"/>
                    <a:pt x="423" y="119"/>
                    <a:pt x="421" y="117"/>
                  </a:cubicBezTo>
                  <a:cubicBezTo>
                    <a:pt x="411" y="121"/>
                    <a:pt x="411" y="121"/>
                    <a:pt x="411" y="121"/>
                  </a:cubicBezTo>
                  <a:cubicBezTo>
                    <a:pt x="400" y="123"/>
                    <a:pt x="390" y="127"/>
                    <a:pt x="379" y="128"/>
                  </a:cubicBezTo>
                  <a:cubicBezTo>
                    <a:pt x="367" y="130"/>
                    <a:pt x="367" y="130"/>
                    <a:pt x="367" y="130"/>
                  </a:cubicBezTo>
                  <a:cubicBezTo>
                    <a:pt x="343" y="130"/>
                    <a:pt x="321" y="128"/>
                    <a:pt x="299" y="123"/>
                  </a:cubicBezTo>
                  <a:cubicBezTo>
                    <a:pt x="289" y="122"/>
                    <a:pt x="281" y="117"/>
                    <a:pt x="272" y="115"/>
                  </a:cubicBezTo>
                  <a:cubicBezTo>
                    <a:pt x="255" y="106"/>
                    <a:pt x="236" y="98"/>
                    <a:pt x="222" y="82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3" y="89"/>
                    <a:pt x="203" y="95"/>
                    <a:pt x="196" y="102"/>
                  </a:cubicBezTo>
                  <a:cubicBezTo>
                    <a:pt x="191" y="102"/>
                    <a:pt x="187" y="105"/>
                    <a:pt x="183" y="107"/>
                  </a:cubicBezTo>
                  <a:cubicBezTo>
                    <a:pt x="170" y="118"/>
                    <a:pt x="151" y="120"/>
                    <a:pt x="134" y="119"/>
                  </a:cubicBezTo>
                  <a:cubicBezTo>
                    <a:pt x="128" y="117"/>
                    <a:pt x="131" y="125"/>
                    <a:pt x="129" y="128"/>
                  </a:cubicBezTo>
                  <a:cubicBezTo>
                    <a:pt x="127" y="130"/>
                    <a:pt x="127" y="133"/>
                    <a:pt x="125" y="136"/>
                  </a:cubicBezTo>
                  <a:cubicBezTo>
                    <a:pt x="119" y="151"/>
                    <a:pt x="107" y="163"/>
                    <a:pt x="95" y="175"/>
                  </a:cubicBezTo>
                  <a:cubicBezTo>
                    <a:pt x="70" y="193"/>
                    <a:pt x="40" y="207"/>
                    <a:pt x="7" y="201"/>
                  </a:cubicBezTo>
                  <a:cubicBezTo>
                    <a:pt x="6" y="200"/>
                    <a:pt x="3" y="200"/>
                    <a:pt x="4" y="198"/>
                  </a:cubicBezTo>
                  <a:cubicBezTo>
                    <a:pt x="8" y="196"/>
                    <a:pt x="12" y="199"/>
                    <a:pt x="17" y="199"/>
                  </a:cubicBezTo>
                  <a:cubicBezTo>
                    <a:pt x="28" y="199"/>
                    <a:pt x="40" y="199"/>
                    <a:pt x="51" y="195"/>
                  </a:cubicBezTo>
                  <a:cubicBezTo>
                    <a:pt x="78" y="185"/>
                    <a:pt x="103" y="167"/>
                    <a:pt x="118" y="142"/>
                  </a:cubicBezTo>
                  <a:cubicBezTo>
                    <a:pt x="120" y="134"/>
                    <a:pt x="128" y="128"/>
                    <a:pt x="126" y="119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18" y="119"/>
                    <a:pt x="111" y="122"/>
                    <a:pt x="104" y="119"/>
                  </a:cubicBezTo>
                  <a:cubicBezTo>
                    <a:pt x="102" y="125"/>
                    <a:pt x="96" y="128"/>
                    <a:pt x="95" y="133"/>
                  </a:cubicBezTo>
                  <a:cubicBezTo>
                    <a:pt x="91" y="143"/>
                    <a:pt x="83" y="151"/>
                    <a:pt x="74" y="158"/>
                  </a:cubicBezTo>
                  <a:cubicBezTo>
                    <a:pt x="61" y="169"/>
                    <a:pt x="45" y="172"/>
                    <a:pt x="28" y="174"/>
                  </a:cubicBezTo>
                  <a:cubicBezTo>
                    <a:pt x="23" y="171"/>
                    <a:pt x="19" y="176"/>
                    <a:pt x="14" y="175"/>
                  </a:cubicBezTo>
                  <a:cubicBezTo>
                    <a:pt x="10" y="175"/>
                    <a:pt x="5" y="176"/>
                    <a:pt x="2" y="174"/>
                  </a:cubicBezTo>
                  <a:cubicBezTo>
                    <a:pt x="2" y="173"/>
                    <a:pt x="3" y="173"/>
                    <a:pt x="4" y="172"/>
                  </a:cubicBezTo>
                  <a:cubicBezTo>
                    <a:pt x="10" y="174"/>
                    <a:pt x="16" y="173"/>
                    <a:pt x="22" y="171"/>
                  </a:cubicBezTo>
                  <a:cubicBezTo>
                    <a:pt x="27" y="168"/>
                    <a:pt x="30" y="164"/>
                    <a:pt x="31" y="159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41" y="156"/>
                    <a:pt x="43" y="152"/>
                    <a:pt x="44" y="148"/>
                  </a:cubicBezTo>
                  <a:cubicBezTo>
                    <a:pt x="48" y="149"/>
                    <a:pt x="52" y="151"/>
                    <a:pt x="56" y="150"/>
                  </a:cubicBezTo>
                  <a:cubicBezTo>
                    <a:pt x="61" y="148"/>
                    <a:pt x="63" y="144"/>
                    <a:pt x="65" y="141"/>
                  </a:cubicBezTo>
                  <a:cubicBezTo>
                    <a:pt x="70" y="142"/>
                    <a:pt x="75" y="140"/>
                    <a:pt x="79" y="139"/>
                  </a:cubicBezTo>
                  <a:cubicBezTo>
                    <a:pt x="83" y="137"/>
                    <a:pt x="83" y="133"/>
                    <a:pt x="84" y="129"/>
                  </a:cubicBezTo>
                  <a:cubicBezTo>
                    <a:pt x="89" y="128"/>
                    <a:pt x="96" y="128"/>
                    <a:pt x="99" y="122"/>
                  </a:cubicBezTo>
                  <a:cubicBezTo>
                    <a:pt x="101" y="119"/>
                    <a:pt x="99" y="117"/>
                    <a:pt x="100" y="114"/>
                  </a:cubicBezTo>
                  <a:cubicBezTo>
                    <a:pt x="108" y="118"/>
                    <a:pt x="122" y="119"/>
                    <a:pt x="129" y="113"/>
                  </a:cubicBezTo>
                  <a:cubicBezTo>
                    <a:pt x="131" y="109"/>
                    <a:pt x="135" y="105"/>
                    <a:pt x="133" y="99"/>
                  </a:cubicBezTo>
                  <a:cubicBezTo>
                    <a:pt x="133" y="97"/>
                    <a:pt x="131" y="96"/>
                    <a:pt x="132" y="94"/>
                  </a:cubicBezTo>
                  <a:cubicBezTo>
                    <a:pt x="136" y="94"/>
                    <a:pt x="138" y="92"/>
                    <a:pt x="141" y="91"/>
                  </a:cubicBezTo>
                  <a:cubicBezTo>
                    <a:pt x="142" y="87"/>
                    <a:pt x="146" y="87"/>
                    <a:pt x="146" y="84"/>
                  </a:cubicBezTo>
                  <a:cubicBezTo>
                    <a:pt x="148" y="79"/>
                    <a:pt x="144" y="75"/>
                    <a:pt x="142" y="72"/>
                  </a:cubicBezTo>
                  <a:cubicBezTo>
                    <a:pt x="141" y="69"/>
                    <a:pt x="143" y="64"/>
                    <a:pt x="144" y="61"/>
                  </a:cubicBezTo>
                  <a:cubicBezTo>
                    <a:pt x="149" y="55"/>
                    <a:pt x="156" y="48"/>
                    <a:pt x="164" y="48"/>
                  </a:cubicBezTo>
                  <a:cubicBezTo>
                    <a:pt x="168" y="50"/>
                    <a:pt x="173" y="51"/>
                    <a:pt x="174" y="56"/>
                  </a:cubicBezTo>
                  <a:cubicBezTo>
                    <a:pt x="176" y="61"/>
                    <a:pt x="168" y="62"/>
                    <a:pt x="172" y="66"/>
                  </a:cubicBezTo>
                  <a:cubicBezTo>
                    <a:pt x="175" y="68"/>
                    <a:pt x="179" y="69"/>
                    <a:pt x="182" y="68"/>
                  </a:cubicBezTo>
                  <a:cubicBezTo>
                    <a:pt x="188" y="65"/>
                    <a:pt x="190" y="58"/>
                    <a:pt x="190" y="51"/>
                  </a:cubicBezTo>
                  <a:cubicBezTo>
                    <a:pt x="188" y="43"/>
                    <a:pt x="180" y="38"/>
                    <a:pt x="173" y="34"/>
                  </a:cubicBezTo>
                  <a:cubicBezTo>
                    <a:pt x="170" y="31"/>
                    <a:pt x="163" y="35"/>
                    <a:pt x="16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7" y="34"/>
                    <a:pt x="129" y="40"/>
                    <a:pt x="131" y="46"/>
                  </a:cubicBezTo>
                  <a:cubicBezTo>
                    <a:pt x="132" y="51"/>
                    <a:pt x="127" y="56"/>
                    <a:pt x="131" y="60"/>
                  </a:cubicBezTo>
                  <a:cubicBezTo>
                    <a:pt x="135" y="68"/>
                    <a:pt x="130" y="75"/>
                    <a:pt x="125" y="81"/>
                  </a:cubicBezTo>
                  <a:cubicBezTo>
                    <a:pt x="124" y="85"/>
                    <a:pt x="123" y="88"/>
                    <a:pt x="121" y="92"/>
                  </a:cubicBezTo>
                  <a:cubicBezTo>
                    <a:pt x="116" y="98"/>
                    <a:pt x="109" y="100"/>
                    <a:pt x="101" y="99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1" y="107"/>
                    <a:pt x="85" y="108"/>
                    <a:pt x="79" y="107"/>
                  </a:cubicBezTo>
                  <a:cubicBezTo>
                    <a:pt x="76" y="107"/>
                    <a:pt x="74" y="104"/>
                    <a:pt x="72" y="105"/>
                  </a:cubicBezTo>
                  <a:cubicBezTo>
                    <a:pt x="70" y="111"/>
                    <a:pt x="64" y="115"/>
                    <a:pt x="59" y="118"/>
                  </a:cubicBezTo>
                  <a:cubicBezTo>
                    <a:pt x="49" y="120"/>
                    <a:pt x="38" y="121"/>
                    <a:pt x="30" y="114"/>
                  </a:cubicBezTo>
                  <a:cubicBezTo>
                    <a:pt x="27" y="112"/>
                    <a:pt x="26" y="109"/>
                    <a:pt x="22" y="108"/>
                  </a:cubicBezTo>
                  <a:cubicBezTo>
                    <a:pt x="21" y="109"/>
                    <a:pt x="19" y="110"/>
                    <a:pt x="20" y="112"/>
                  </a:cubicBezTo>
                  <a:cubicBezTo>
                    <a:pt x="22" y="121"/>
                    <a:pt x="28" y="131"/>
                    <a:pt x="23" y="141"/>
                  </a:cubicBezTo>
                  <a:cubicBezTo>
                    <a:pt x="21" y="146"/>
                    <a:pt x="17" y="149"/>
                    <a:pt x="12" y="150"/>
                  </a:cubicBezTo>
                  <a:cubicBezTo>
                    <a:pt x="9" y="149"/>
                    <a:pt x="5" y="152"/>
                    <a:pt x="4" y="148"/>
                  </a:cubicBezTo>
                  <a:cubicBezTo>
                    <a:pt x="7" y="146"/>
                    <a:pt x="14" y="149"/>
                    <a:pt x="16" y="144"/>
                  </a:cubicBezTo>
                  <a:cubicBezTo>
                    <a:pt x="13" y="143"/>
                    <a:pt x="8" y="144"/>
                    <a:pt x="4" y="142"/>
                  </a:cubicBezTo>
                  <a:cubicBezTo>
                    <a:pt x="3" y="141"/>
                    <a:pt x="0" y="141"/>
                    <a:pt x="1" y="139"/>
                  </a:cubicBezTo>
                  <a:cubicBezTo>
                    <a:pt x="7" y="140"/>
                    <a:pt x="12" y="141"/>
                    <a:pt x="17" y="139"/>
                  </a:cubicBezTo>
                  <a:cubicBezTo>
                    <a:pt x="19" y="139"/>
                    <a:pt x="20" y="141"/>
                    <a:pt x="21" y="139"/>
                  </a:cubicBezTo>
                  <a:cubicBezTo>
                    <a:pt x="22" y="138"/>
                    <a:pt x="23" y="135"/>
                    <a:pt x="21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6" y="133"/>
                    <a:pt x="2" y="134"/>
                    <a:pt x="3" y="131"/>
                  </a:cubicBezTo>
                  <a:cubicBezTo>
                    <a:pt x="9" y="130"/>
                    <a:pt x="16" y="134"/>
                    <a:pt x="21" y="130"/>
                  </a:cubicBezTo>
                  <a:cubicBezTo>
                    <a:pt x="22" y="128"/>
                    <a:pt x="21" y="127"/>
                    <a:pt x="20" y="125"/>
                  </a:cubicBezTo>
                  <a:cubicBezTo>
                    <a:pt x="14" y="124"/>
                    <a:pt x="7" y="126"/>
                    <a:pt x="3" y="121"/>
                  </a:cubicBezTo>
                  <a:cubicBezTo>
                    <a:pt x="3" y="120"/>
                    <a:pt x="4" y="120"/>
                    <a:pt x="4" y="120"/>
                  </a:cubicBezTo>
                  <a:cubicBezTo>
                    <a:pt x="8" y="121"/>
                    <a:pt x="15" y="124"/>
                    <a:pt x="18" y="120"/>
                  </a:cubicBezTo>
                  <a:cubicBezTo>
                    <a:pt x="17" y="111"/>
                    <a:pt x="7" y="118"/>
                    <a:pt x="4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8" y="111"/>
                    <a:pt x="12" y="114"/>
                    <a:pt x="16" y="112"/>
                  </a:cubicBezTo>
                  <a:cubicBezTo>
                    <a:pt x="20" y="102"/>
                    <a:pt x="6" y="110"/>
                    <a:pt x="4" y="103"/>
                  </a:cubicBezTo>
                  <a:cubicBezTo>
                    <a:pt x="4" y="103"/>
                    <a:pt x="5" y="102"/>
                    <a:pt x="5" y="103"/>
                  </a:cubicBezTo>
                  <a:cubicBezTo>
                    <a:pt x="14" y="104"/>
                    <a:pt x="25" y="106"/>
                    <a:pt x="32" y="99"/>
                  </a:cubicBezTo>
                  <a:cubicBezTo>
                    <a:pt x="30" y="97"/>
                    <a:pt x="28" y="96"/>
                    <a:pt x="26" y="95"/>
                  </a:cubicBezTo>
                  <a:cubicBezTo>
                    <a:pt x="23" y="95"/>
                    <a:pt x="25" y="97"/>
                    <a:pt x="24" y="98"/>
                  </a:cubicBezTo>
                  <a:cubicBezTo>
                    <a:pt x="19" y="101"/>
                    <a:pt x="13" y="100"/>
                    <a:pt x="8" y="100"/>
                  </a:cubicBezTo>
                  <a:cubicBezTo>
                    <a:pt x="7" y="99"/>
                    <a:pt x="5" y="98"/>
                    <a:pt x="5" y="97"/>
                  </a:cubicBezTo>
                  <a:cubicBezTo>
                    <a:pt x="10" y="96"/>
                    <a:pt x="16" y="99"/>
                    <a:pt x="21" y="96"/>
                  </a:cubicBezTo>
                  <a:cubicBezTo>
                    <a:pt x="21" y="95"/>
                    <a:pt x="23" y="95"/>
                    <a:pt x="22" y="94"/>
                  </a:cubicBezTo>
                  <a:cubicBezTo>
                    <a:pt x="20" y="93"/>
                    <a:pt x="16" y="87"/>
                    <a:pt x="14" y="93"/>
                  </a:cubicBezTo>
                  <a:cubicBezTo>
                    <a:pt x="11" y="93"/>
                    <a:pt x="8" y="94"/>
                    <a:pt x="5" y="93"/>
                  </a:cubicBezTo>
                  <a:cubicBezTo>
                    <a:pt x="4" y="88"/>
                    <a:pt x="10" y="91"/>
                    <a:pt x="12" y="90"/>
                  </a:cubicBezTo>
                  <a:cubicBezTo>
                    <a:pt x="13" y="85"/>
                    <a:pt x="6" y="86"/>
                    <a:pt x="4" y="83"/>
                  </a:cubicBezTo>
                  <a:cubicBezTo>
                    <a:pt x="4" y="81"/>
                    <a:pt x="3" y="78"/>
                    <a:pt x="6" y="78"/>
                  </a:cubicBezTo>
                  <a:cubicBezTo>
                    <a:pt x="15" y="87"/>
                    <a:pt x="27" y="93"/>
                    <a:pt x="38" y="98"/>
                  </a:cubicBezTo>
                  <a:cubicBezTo>
                    <a:pt x="48" y="101"/>
                    <a:pt x="56" y="106"/>
                    <a:pt x="67" y="107"/>
                  </a:cubicBezTo>
                  <a:cubicBezTo>
                    <a:pt x="69" y="105"/>
                    <a:pt x="69" y="103"/>
                    <a:pt x="68" y="101"/>
                  </a:cubicBezTo>
                  <a:cubicBezTo>
                    <a:pt x="66" y="96"/>
                    <a:pt x="65" y="91"/>
                    <a:pt x="65" y="85"/>
                  </a:cubicBezTo>
                  <a:cubicBezTo>
                    <a:pt x="47" y="79"/>
                    <a:pt x="29" y="71"/>
                    <a:pt x="14" y="58"/>
                  </a:cubicBezTo>
                  <a:cubicBezTo>
                    <a:pt x="10" y="58"/>
                    <a:pt x="9" y="64"/>
                    <a:pt x="5" y="65"/>
                  </a:cubicBezTo>
                  <a:cubicBezTo>
                    <a:pt x="4" y="65"/>
                    <a:pt x="3" y="64"/>
                    <a:pt x="4" y="63"/>
                  </a:cubicBezTo>
                  <a:cubicBezTo>
                    <a:pt x="7" y="57"/>
                    <a:pt x="13" y="53"/>
                    <a:pt x="15" y="46"/>
                  </a:cubicBezTo>
                  <a:cubicBezTo>
                    <a:pt x="17" y="41"/>
                    <a:pt x="21" y="36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0"/>
                    <a:pt x="1524" y="30"/>
                    <a:pt x="1524" y="30"/>
                  </a:cubicBezTo>
                  <a:close/>
                  <a:moveTo>
                    <a:pt x="615" y="153"/>
                  </a:moveTo>
                  <a:cubicBezTo>
                    <a:pt x="620" y="149"/>
                    <a:pt x="623" y="156"/>
                    <a:pt x="626" y="157"/>
                  </a:cubicBezTo>
                  <a:cubicBezTo>
                    <a:pt x="632" y="159"/>
                    <a:pt x="638" y="158"/>
                    <a:pt x="641" y="152"/>
                  </a:cubicBezTo>
                  <a:cubicBezTo>
                    <a:pt x="642" y="147"/>
                    <a:pt x="640" y="142"/>
                    <a:pt x="636" y="139"/>
                  </a:cubicBezTo>
                  <a:cubicBezTo>
                    <a:pt x="630" y="143"/>
                    <a:pt x="621" y="142"/>
                    <a:pt x="615" y="142"/>
                  </a:cubicBezTo>
                  <a:cubicBezTo>
                    <a:pt x="608" y="136"/>
                    <a:pt x="608" y="136"/>
                    <a:pt x="608" y="136"/>
                  </a:cubicBezTo>
                  <a:cubicBezTo>
                    <a:pt x="605" y="138"/>
                    <a:pt x="601" y="139"/>
                    <a:pt x="598" y="142"/>
                  </a:cubicBezTo>
                  <a:cubicBezTo>
                    <a:pt x="602" y="148"/>
                    <a:pt x="608" y="152"/>
                    <a:pt x="615" y="153"/>
                  </a:cubicBezTo>
                  <a:close/>
                  <a:moveTo>
                    <a:pt x="559" y="167"/>
                  </a:moveTo>
                  <a:cubicBezTo>
                    <a:pt x="562" y="174"/>
                    <a:pt x="569" y="176"/>
                    <a:pt x="575" y="179"/>
                  </a:cubicBezTo>
                  <a:cubicBezTo>
                    <a:pt x="574" y="185"/>
                    <a:pt x="579" y="188"/>
                    <a:pt x="583" y="190"/>
                  </a:cubicBezTo>
                  <a:cubicBezTo>
                    <a:pt x="588" y="196"/>
                    <a:pt x="596" y="193"/>
                    <a:pt x="602" y="191"/>
                  </a:cubicBezTo>
                  <a:cubicBezTo>
                    <a:pt x="604" y="190"/>
                    <a:pt x="606" y="189"/>
                    <a:pt x="608" y="187"/>
                  </a:cubicBezTo>
                  <a:cubicBezTo>
                    <a:pt x="611" y="186"/>
                    <a:pt x="612" y="189"/>
                    <a:pt x="615" y="187"/>
                  </a:cubicBezTo>
                  <a:cubicBezTo>
                    <a:pt x="618" y="185"/>
                    <a:pt x="618" y="181"/>
                    <a:pt x="618" y="177"/>
                  </a:cubicBezTo>
                  <a:cubicBezTo>
                    <a:pt x="617" y="174"/>
                    <a:pt x="615" y="169"/>
                    <a:pt x="610" y="168"/>
                  </a:cubicBezTo>
                  <a:cubicBezTo>
                    <a:pt x="606" y="175"/>
                    <a:pt x="598" y="173"/>
                    <a:pt x="592" y="172"/>
                  </a:cubicBezTo>
                  <a:cubicBezTo>
                    <a:pt x="586" y="171"/>
                    <a:pt x="581" y="166"/>
                    <a:pt x="577" y="163"/>
                  </a:cubicBezTo>
                  <a:cubicBezTo>
                    <a:pt x="574" y="160"/>
                    <a:pt x="574" y="155"/>
                    <a:pt x="572" y="152"/>
                  </a:cubicBezTo>
                  <a:cubicBezTo>
                    <a:pt x="562" y="155"/>
                    <a:pt x="562" y="155"/>
                    <a:pt x="562" y="155"/>
                  </a:cubicBezTo>
                  <a:cubicBezTo>
                    <a:pt x="558" y="158"/>
                    <a:pt x="558" y="163"/>
                    <a:pt x="559" y="167"/>
                  </a:cubicBezTo>
                  <a:close/>
                  <a:moveTo>
                    <a:pt x="505" y="177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5" y="189"/>
                    <a:pt x="512" y="189"/>
                    <a:pt x="512" y="191"/>
                  </a:cubicBezTo>
                  <a:cubicBezTo>
                    <a:pt x="512" y="195"/>
                    <a:pt x="512" y="201"/>
                    <a:pt x="516" y="204"/>
                  </a:cubicBezTo>
                  <a:cubicBezTo>
                    <a:pt x="523" y="209"/>
                    <a:pt x="536" y="213"/>
                    <a:pt x="544" y="206"/>
                  </a:cubicBezTo>
                  <a:cubicBezTo>
                    <a:pt x="547" y="206"/>
                    <a:pt x="550" y="211"/>
                    <a:pt x="554" y="208"/>
                  </a:cubicBezTo>
                  <a:cubicBezTo>
                    <a:pt x="556" y="207"/>
                    <a:pt x="558" y="205"/>
                    <a:pt x="559" y="203"/>
                  </a:cubicBezTo>
                  <a:cubicBezTo>
                    <a:pt x="560" y="199"/>
                    <a:pt x="559" y="196"/>
                    <a:pt x="558" y="192"/>
                  </a:cubicBezTo>
                  <a:cubicBezTo>
                    <a:pt x="555" y="189"/>
                    <a:pt x="551" y="192"/>
                    <a:pt x="547" y="191"/>
                  </a:cubicBezTo>
                  <a:cubicBezTo>
                    <a:pt x="537" y="190"/>
                    <a:pt x="529" y="182"/>
                    <a:pt x="525" y="173"/>
                  </a:cubicBezTo>
                  <a:cubicBezTo>
                    <a:pt x="523" y="169"/>
                    <a:pt x="524" y="163"/>
                    <a:pt x="526" y="159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0" y="158"/>
                    <a:pt x="514" y="157"/>
                    <a:pt x="509" y="157"/>
                  </a:cubicBezTo>
                  <a:cubicBezTo>
                    <a:pt x="507" y="164"/>
                    <a:pt x="497" y="169"/>
                    <a:pt x="505" y="177"/>
                  </a:cubicBezTo>
                  <a:close/>
                  <a:moveTo>
                    <a:pt x="458" y="182"/>
                  </a:moveTo>
                  <a:cubicBezTo>
                    <a:pt x="461" y="188"/>
                    <a:pt x="466" y="195"/>
                    <a:pt x="473" y="196"/>
                  </a:cubicBezTo>
                  <a:cubicBezTo>
                    <a:pt x="480" y="194"/>
                    <a:pt x="481" y="203"/>
                    <a:pt x="486" y="204"/>
                  </a:cubicBezTo>
                  <a:cubicBezTo>
                    <a:pt x="489" y="204"/>
                    <a:pt x="493" y="204"/>
                    <a:pt x="494" y="201"/>
                  </a:cubicBezTo>
                  <a:cubicBezTo>
                    <a:pt x="496" y="197"/>
                    <a:pt x="495" y="191"/>
                    <a:pt x="492" y="187"/>
                  </a:cubicBezTo>
                  <a:cubicBezTo>
                    <a:pt x="489" y="184"/>
                    <a:pt x="485" y="185"/>
                    <a:pt x="482" y="184"/>
                  </a:cubicBezTo>
                  <a:cubicBezTo>
                    <a:pt x="475" y="178"/>
                    <a:pt x="471" y="171"/>
                    <a:pt x="473" y="163"/>
                  </a:cubicBezTo>
                  <a:cubicBezTo>
                    <a:pt x="474" y="158"/>
                    <a:pt x="479" y="157"/>
                    <a:pt x="482" y="154"/>
                  </a:cubicBezTo>
                  <a:cubicBezTo>
                    <a:pt x="477" y="151"/>
                    <a:pt x="470" y="150"/>
                    <a:pt x="464" y="148"/>
                  </a:cubicBezTo>
                  <a:cubicBezTo>
                    <a:pt x="461" y="150"/>
                    <a:pt x="459" y="154"/>
                    <a:pt x="459" y="158"/>
                  </a:cubicBezTo>
                  <a:cubicBezTo>
                    <a:pt x="464" y="166"/>
                    <a:pt x="464" y="166"/>
                    <a:pt x="464" y="166"/>
                  </a:cubicBezTo>
                  <a:cubicBezTo>
                    <a:pt x="460" y="170"/>
                    <a:pt x="455" y="176"/>
                    <a:pt x="458" y="182"/>
                  </a:cubicBezTo>
                  <a:close/>
                  <a:moveTo>
                    <a:pt x="422" y="133"/>
                  </a:moveTo>
                  <a:cubicBezTo>
                    <a:pt x="417" y="134"/>
                    <a:pt x="412" y="135"/>
                    <a:pt x="410" y="140"/>
                  </a:cubicBezTo>
                  <a:cubicBezTo>
                    <a:pt x="408" y="144"/>
                    <a:pt x="409" y="150"/>
                    <a:pt x="411" y="154"/>
                  </a:cubicBezTo>
                  <a:cubicBezTo>
                    <a:pt x="412" y="159"/>
                    <a:pt x="419" y="161"/>
                    <a:pt x="421" y="165"/>
                  </a:cubicBezTo>
                  <a:cubicBezTo>
                    <a:pt x="420" y="167"/>
                    <a:pt x="418" y="168"/>
                    <a:pt x="419" y="170"/>
                  </a:cubicBezTo>
                  <a:cubicBezTo>
                    <a:pt x="419" y="173"/>
                    <a:pt x="421" y="175"/>
                    <a:pt x="423" y="177"/>
                  </a:cubicBezTo>
                  <a:cubicBezTo>
                    <a:pt x="430" y="180"/>
                    <a:pt x="436" y="177"/>
                    <a:pt x="443" y="175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6" y="169"/>
                    <a:pt x="447" y="164"/>
                    <a:pt x="445" y="161"/>
                  </a:cubicBezTo>
                  <a:cubicBezTo>
                    <a:pt x="439" y="161"/>
                    <a:pt x="431" y="161"/>
                    <a:pt x="427" y="156"/>
                  </a:cubicBezTo>
                  <a:cubicBezTo>
                    <a:pt x="424" y="152"/>
                    <a:pt x="426" y="147"/>
                    <a:pt x="428" y="142"/>
                  </a:cubicBezTo>
                  <a:cubicBezTo>
                    <a:pt x="430" y="139"/>
                    <a:pt x="435" y="137"/>
                    <a:pt x="438" y="135"/>
                  </a:cubicBezTo>
                  <a:cubicBezTo>
                    <a:pt x="436" y="131"/>
                    <a:pt x="432" y="128"/>
                    <a:pt x="428" y="127"/>
                  </a:cubicBezTo>
                  <a:cubicBezTo>
                    <a:pt x="426" y="128"/>
                    <a:pt x="423" y="130"/>
                    <a:pt x="422" y="133"/>
                  </a:cubicBezTo>
                  <a:close/>
                  <a:moveTo>
                    <a:pt x="38" y="161"/>
                  </a:moveTo>
                  <a:cubicBezTo>
                    <a:pt x="37" y="161"/>
                    <a:pt x="36" y="161"/>
                    <a:pt x="36" y="162"/>
                  </a:cubicBezTo>
                  <a:cubicBezTo>
                    <a:pt x="36" y="164"/>
                    <a:pt x="40" y="164"/>
                    <a:pt x="40" y="162"/>
                  </a:cubicBezTo>
                  <a:cubicBezTo>
                    <a:pt x="40" y="161"/>
                    <a:pt x="39" y="160"/>
                    <a:pt x="38" y="161"/>
                  </a:cubicBezTo>
                  <a:close/>
                  <a:moveTo>
                    <a:pt x="70" y="144"/>
                  </a:moveTo>
                  <a:cubicBezTo>
                    <a:pt x="64" y="144"/>
                    <a:pt x="64" y="152"/>
                    <a:pt x="58" y="152"/>
                  </a:cubicBezTo>
                  <a:cubicBezTo>
                    <a:pt x="55" y="153"/>
                    <a:pt x="50" y="153"/>
                    <a:pt x="46" y="153"/>
                  </a:cubicBezTo>
                  <a:cubicBezTo>
                    <a:pt x="45" y="155"/>
                    <a:pt x="43" y="158"/>
                    <a:pt x="42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4" y="159"/>
                    <a:pt x="64" y="155"/>
                    <a:pt x="72" y="146"/>
                  </a:cubicBezTo>
                  <a:cubicBezTo>
                    <a:pt x="72" y="145"/>
                    <a:pt x="71" y="144"/>
                    <a:pt x="70" y="144"/>
                  </a:cubicBezTo>
                  <a:close/>
                  <a:moveTo>
                    <a:pt x="86" y="136"/>
                  </a:moveTo>
                  <a:cubicBezTo>
                    <a:pt x="84" y="141"/>
                    <a:pt x="79" y="141"/>
                    <a:pt x="76" y="145"/>
                  </a:cubicBezTo>
                  <a:cubicBezTo>
                    <a:pt x="70" y="158"/>
                    <a:pt x="55" y="161"/>
                    <a:pt x="42" y="166"/>
                  </a:cubicBezTo>
                  <a:cubicBezTo>
                    <a:pt x="39" y="168"/>
                    <a:pt x="31" y="163"/>
                    <a:pt x="30" y="170"/>
                  </a:cubicBezTo>
                  <a:cubicBezTo>
                    <a:pt x="32" y="171"/>
                    <a:pt x="36" y="171"/>
                    <a:pt x="38" y="170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69" y="159"/>
                    <a:pt x="80" y="149"/>
                    <a:pt x="89" y="138"/>
                  </a:cubicBezTo>
                  <a:cubicBezTo>
                    <a:pt x="90" y="136"/>
                    <a:pt x="91" y="134"/>
                    <a:pt x="91" y="132"/>
                  </a:cubicBezTo>
                  <a:cubicBezTo>
                    <a:pt x="87" y="129"/>
                    <a:pt x="88" y="135"/>
                    <a:pt x="86" y="136"/>
                  </a:cubicBezTo>
                  <a:close/>
                  <a:moveTo>
                    <a:pt x="34" y="100"/>
                  </a:moveTo>
                  <a:cubicBezTo>
                    <a:pt x="35" y="106"/>
                    <a:pt x="25" y="103"/>
                    <a:pt x="28" y="108"/>
                  </a:cubicBezTo>
                  <a:cubicBezTo>
                    <a:pt x="32" y="113"/>
                    <a:pt x="38" y="110"/>
                    <a:pt x="43" y="110"/>
                  </a:cubicBezTo>
                  <a:cubicBezTo>
                    <a:pt x="44" y="108"/>
                    <a:pt x="47" y="108"/>
                    <a:pt x="48" y="106"/>
                  </a:cubicBezTo>
                  <a:cubicBezTo>
                    <a:pt x="44" y="104"/>
                    <a:pt x="39" y="101"/>
                    <a:pt x="34" y="100"/>
                  </a:cubicBezTo>
                  <a:close/>
                  <a:moveTo>
                    <a:pt x="53" y="107"/>
                  </a:moveTo>
                  <a:cubicBezTo>
                    <a:pt x="49" y="110"/>
                    <a:pt x="45" y="115"/>
                    <a:pt x="39" y="114"/>
                  </a:cubicBezTo>
                  <a:cubicBezTo>
                    <a:pt x="39" y="114"/>
                    <a:pt x="39" y="115"/>
                    <a:pt x="39" y="115"/>
                  </a:cubicBezTo>
                  <a:cubicBezTo>
                    <a:pt x="42" y="115"/>
                    <a:pt x="45" y="117"/>
                    <a:pt x="48" y="115"/>
                  </a:cubicBezTo>
                  <a:cubicBezTo>
                    <a:pt x="51" y="113"/>
                    <a:pt x="55" y="113"/>
                    <a:pt x="56" y="109"/>
                  </a:cubicBezTo>
                  <a:cubicBezTo>
                    <a:pt x="55" y="108"/>
                    <a:pt x="54" y="107"/>
                    <a:pt x="53" y="107"/>
                  </a:cubicBezTo>
                  <a:close/>
                  <a:moveTo>
                    <a:pt x="61" y="110"/>
                  </a:moveTo>
                  <a:cubicBezTo>
                    <a:pt x="60" y="110"/>
                    <a:pt x="60" y="111"/>
                    <a:pt x="60" y="112"/>
                  </a:cubicBezTo>
                  <a:cubicBezTo>
                    <a:pt x="61" y="112"/>
                    <a:pt x="62" y="111"/>
                    <a:pt x="63" y="111"/>
                  </a:cubicBezTo>
                  <a:cubicBezTo>
                    <a:pt x="63" y="111"/>
                    <a:pt x="62" y="110"/>
                    <a:pt x="61" y="110"/>
                  </a:cubicBezTo>
                  <a:close/>
                  <a:moveTo>
                    <a:pt x="247" y="39"/>
                  </a:moveTo>
                  <a:cubicBezTo>
                    <a:pt x="259" y="52"/>
                    <a:pt x="273" y="60"/>
                    <a:pt x="288" y="66"/>
                  </a:cubicBezTo>
                  <a:cubicBezTo>
                    <a:pt x="306" y="73"/>
                    <a:pt x="327" y="76"/>
                    <a:pt x="346" y="78"/>
                  </a:cubicBezTo>
                  <a:cubicBezTo>
                    <a:pt x="353" y="76"/>
                    <a:pt x="360" y="79"/>
                    <a:pt x="367" y="77"/>
                  </a:cubicBezTo>
                  <a:cubicBezTo>
                    <a:pt x="380" y="75"/>
                    <a:pt x="392" y="71"/>
                    <a:pt x="403" y="65"/>
                  </a:cubicBezTo>
                  <a:cubicBezTo>
                    <a:pt x="416" y="60"/>
                    <a:pt x="429" y="50"/>
                    <a:pt x="438" y="40"/>
                  </a:cubicBezTo>
                  <a:cubicBezTo>
                    <a:pt x="439" y="37"/>
                    <a:pt x="444" y="34"/>
                    <a:pt x="442" y="32"/>
                  </a:cubicBezTo>
                  <a:cubicBezTo>
                    <a:pt x="436" y="33"/>
                    <a:pt x="429" y="28"/>
                    <a:pt x="426" y="34"/>
                  </a:cubicBezTo>
                  <a:cubicBezTo>
                    <a:pt x="423" y="41"/>
                    <a:pt x="415" y="46"/>
                    <a:pt x="410" y="52"/>
                  </a:cubicBezTo>
                  <a:cubicBezTo>
                    <a:pt x="395" y="60"/>
                    <a:pt x="379" y="67"/>
                    <a:pt x="362" y="66"/>
                  </a:cubicBezTo>
                  <a:cubicBezTo>
                    <a:pt x="324" y="69"/>
                    <a:pt x="289" y="55"/>
                    <a:pt x="259" y="37"/>
                  </a:cubicBezTo>
                  <a:cubicBezTo>
                    <a:pt x="255" y="35"/>
                    <a:pt x="252" y="32"/>
                    <a:pt x="248" y="31"/>
                  </a:cubicBezTo>
                  <a:cubicBezTo>
                    <a:pt x="246" y="32"/>
                    <a:pt x="247" y="36"/>
                    <a:pt x="244" y="38"/>
                  </a:cubicBezTo>
                  <a:cubicBezTo>
                    <a:pt x="244" y="39"/>
                    <a:pt x="246" y="39"/>
                    <a:pt x="247" y="39"/>
                  </a:cubicBezTo>
                  <a:close/>
                  <a:moveTo>
                    <a:pt x="246" y="52"/>
                  </a:moveTo>
                  <a:cubicBezTo>
                    <a:pt x="256" y="65"/>
                    <a:pt x="273" y="73"/>
                    <a:pt x="288" y="82"/>
                  </a:cubicBezTo>
                  <a:cubicBezTo>
                    <a:pt x="319" y="91"/>
                    <a:pt x="356" y="96"/>
                    <a:pt x="388" y="87"/>
                  </a:cubicBezTo>
                  <a:cubicBezTo>
                    <a:pt x="399" y="83"/>
                    <a:pt x="411" y="80"/>
                    <a:pt x="420" y="73"/>
                  </a:cubicBezTo>
                  <a:cubicBezTo>
                    <a:pt x="427" y="67"/>
                    <a:pt x="434" y="64"/>
                    <a:pt x="440" y="59"/>
                  </a:cubicBezTo>
                  <a:cubicBezTo>
                    <a:pt x="448" y="51"/>
                    <a:pt x="454" y="40"/>
                    <a:pt x="464" y="33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59" y="32"/>
                    <a:pt x="453" y="30"/>
                    <a:pt x="449" y="33"/>
                  </a:cubicBezTo>
                  <a:cubicBezTo>
                    <a:pt x="438" y="49"/>
                    <a:pt x="420" y="61"/>
                    <a:pt x="403" y="69"/>
                  </a:cubicBezTo>
                  <a:cubicBezTo>
                    <a:pt x="390" y="77"/>
                    <a:pt x="374" y="79"/>
                    <a:pt x="359" y="80"/>
                  </a:cubicBezTo>
                  <a:cubicBezTo>
                    <a:pt x="335" y="81"/>
                    <a:pt x="310" y="77"/>
                    <a:pt x="288" y="69"/>
                  </a:cubicBezTo>
                  <a:cubicBezTo>
                    <a:pt x="280" y="66"/>
                    <a:pt x="273" y="62"/>
                    <a:pt x="265" y="58"/>
                  </a:cubicBezTo>
                  <a:cubicBezTo>
                    <a:pt x="258" y="53"/>
                    <a:pt x="252" y="49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6"/>
                    <a:pt x="240" y="51"/>
                    <a:pt x="246" y="52"/>
                  </a:cubicBezTo>
                  <a:close/>
                  <a:moveTo>
                    <a:pt x="256" y="31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79" y="44"/>
                    <a:pt x="291" y="51"/>
                    <a:pt x="305" y="56"/>
                  </a:cubicBezTo>
                  <a:cubicBezTo>
                    <a:pt x="327" y="63"/>
                    <a:pt x="355" y="66"/>
                    <a:pt x="379" y="61"/>
                  </a:cubicBezTo>
                  <a:cubicBezTo>
                    <a:pt x="391" y="57"/>
                    <a:pt x="403" y="55"/>
                    <a:pt x="412" y="45"/>
                  </a:cubicBezTo>
                  <a:cubicBezTo>
                    <a:pt x="415" y="40"/>
                    <a:pt x="422" y="38"/>
                    <a:pt x="422" y="32"/>
                  </a:cubicBezTo>
                  <a:cubicBezTo>
                    <a:pt x="416" y="32"/>
                    <a:pt x="409" y="30"/>
                    <a:pt x="403" y="32"/>
                  </a:cubicBezTo>
                  <a:cubicBezTo>
                    <a:pt x="400" y="38"/>
                    <a:pt x="394" y="39"/>
                    <a:pt x="388" y="43"/>
                  </a:cubicBezTo>
                  <a:cubicBezTo>
                    <a:pt x="380" y="45"/>
                    <a:pt x="373" y="49"/>
                    <a:pt x="365" y="50"/>
                  </a:cubicBezTo>
                  <a:cubicBezTo>
                    <a:pt x="334" y="56"/>
                    <a:pt x="300" y="48"/>
                    <a:pt x="275" y="30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0" y="30"/>
                    <a:pt x="258" y="31"/>
                    <a:pt x="256" y="31"/>
                  </a:cubicBezTo>
                  <a:close/>
                  <a:moveTo>
                    <a:pt x="297" y="30"/>
                  </a:moveTo>
                  <a:cubicBezTo>
                    <a:pt x="292" y="30"/>
                    <a:pt x="288" y="31"/>
                    <a:pt x="284" y="31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300" y="43"/>
                    <a:pt x="321" y="48"/>
                    <a:pt x="342" y="49"/>
                  </a:cubicBezTo>
                  <a:cubicBezTo>
                    <a:pt x="362" y="49"/>
                    <a:pt x="381" y="45"/>
                    <a:pt x="396" y="34"/>
                  </a:cubicBezTo>
                  <a:cubicBezTo>
                    <a:pt x="396" y="32"/>
                    <a:pt x="395" y="31"/>
                    <a:pt x="394" y="31"/>
                  </a:cubicBezTo>
                  <a:cubicBezTo>
                    <a:pt x="371" y="31"/>
                    <a:pt x="371" y="31"/>
                    <a:pt x="371" y="31"/>
                  </a:cubicBezTo>
                  <a:cubicBezTo>
                    <a:pt x="355" y="40"/>
                    <a:pt x="329" y="42"/>
                    <a:pt x="312" y="33"/>
                  </a:cubicBezTo>
                  <a:cubicBezTo>
                    <a:pt x="309" y="31"/>
                    <a:pt x="305" y="30"/>
                    <a:pt x="301" y="30"/>
                  </a:cubicBezTo>
                  <a:lnTo>
                    <a:pt x="297" y="30"/>
                  </a:lnTo>
                  <a:close/>
                  <a:moveTo>
                    <a:pt x="361" y="32"/>
                  </a:moveTo>
                  <a:cubicBezTo>
                    <a:pt x="347" y="30"/>
                    <a:pt x="333" y="30"/>
                    <a:pt x="318" y="31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27" y="37"/>
                    <a:pt x="341" y="35"/>
                    <a:pt x="351" y="35"/>
                  </a:cubicBezTo>
                  <a:cubicBezTo>
                    <a:pt x="355" y="34"/>
                    <a:pt x="358" y="33"/>
                    <a:pt x="361" y="32"/>
                  </a:cubicBezTo>
                  <a:close/>
                  <a:moveTo>
                    <a:pt x="594" y="33"/>
                  </a:moveTo>
                  <a:cubicBezTo>
                    <a:pt x="590" y="32"/>
                    <a:pt x="586" y="31"/>
                    <a:pt x="583" y="34"/>
                  </a:cubicBezTo>
                  <a:cubicBezTo>
                    <a:pt x="587" y="40"/>
                    <a:pt x="594" y="44"/>
                    <a:pt x="599" y="49"/>
                  </a:cubicBezTo>
                  <a:cubicBezTo>
                    <a:pt x="603" y="49"/>
                    <a:pt x="602" y="45"/>
                    <a:pt x="604" y="43"/>
                  </a:cubicBezTo>
                  <a:cubicBezTo>
                    <a:pt x="601" y="39"/>
                    <a:pt x="597" y="36"/>
                    <a:pt x="594" y="33"/>
                  </a:cubicBezTo>
                  <a:close/>
                  <a:moveTo>
                    <a:pt x="606" y="39"/>
                  </a:moveTo>
                  <a:cubicBezTo>
                    <a:pt x="609" y="37"/>
                    <a:pt x="611" y="36"/>
                    <a:pt x="613" y="34"/>
                  </a:cubicBezTo>
                  <a:cubicBezTo>
                    <a:pt x="610" y="32"/>
                    <a:pt x="605" y="31"/>
                    <a:pt x="602" y="33"/>
                  </a:cubicBezTo>
                  <a:cubicBezTo>
                    <a:pt x="601" y="36"/>
                    <a:pt x="605" y="37"/>
                    <a:pt x="606" y="39"/>
                  </a:cubicBezTo>
                  <a:close/>
                  <a:moveTo>
                    <a:pt x="600" y="54"/>
                  </a:moveTo>
                  <a:cubicBezTo>
                    <a:pt x="591" y="48"/>
                    <a:pt x="583" y="41"/>
                    <a:pt x="577" y="33"/>
                  </a:cubicBezTo>
                  <a:cubicBezTo>
                    <a:pt x="571" y="32"/>
                    <a:pt x="564" y="31"/>
                    <a:pt x="559" y="33"/>
                  </a:cubicBezTo>
                  <a:cubicBezTo>
                    <a:pt x="559" y="34"/>
                    <a:pt x="559" y="34"/>
                    <a:pt x="559" y="34"/>
                  </a:cubicBezTo>
                  <a:cubicBezTo>
                    <a:pt x="570" y="41"/>
                    <a:pt x="580" y="49"/>
                    <a:pt x="589" y="57"/>
                  </a:cubicBezTo>
                  <a:cubicBezTo>
                    <a:pt x="593" y="58"/>
                    <a:pt x="598" y="60"/>
                    <a:pt x="600" y="56"/>
                  </a:cubicBezTo>
                  <a:lnTo>
                    <a:pt x="600" y="54"/>
                  </a:lnTo>
                  <a:close/>
                  <a:moveTo>
                    <a:pt x="637" y="65"/>
                  </a:moveTo>
                  <a:cubicBezTo>
                    <a:pt x="639" y="64"/>
                    <a:pt x="642" y="64"/>
                    <a:pt x="643" y="61"/>
                  </a:cubicBezTo>
                  <a:cubicBezTo>
                    <a:pt x="644" y="58"/>
                    <a:pt x="643" y="54"/>
                    <a:pt x="641" y="52"/>
                  </a:cubicBezTo>
                  <a:cubicBezTo>
                    <a:pt x="638" y="49"/>
                    <a:pt x="635" y="51"/>
                    <a:pt x="632" y="52"/>
                  </a:cubicBezTo>
                  <a:cubicBezTo>
                    <a:pt x="625" y="56"/>
                    <a:pt x="629" y="64"/>
                    <a:pt x="626" y="69"/>
                  </a:cubicBezTo>
                  <a:cubicBezTo>
                    <a:pt x="639" y="87"/>
                    <a:pt x="662" y="90"/>
                    <a:pt x="681" y="96"/>
                  </a:cubicBezTo>
                  <a:cubicBezTo>
                    <a:pt x="697" y="98"/>
                    <a:pt x="716" y="98"/>
                    <a:pt x="732" y="93"/>
                  </a:cubicBezTo>
                  <a:cubicBezTo>
                    <a:pt x="738" y="92"/>
                    <a:pt x="742" y="88"/>
                    <a:pt x="747" y="86"/>
                  </a:cubicBezTo>
                  <a:cubicBezTo>
                    <a:pt x="768" y="77"/>
                    <a:pt x="783" y="58"/>
                    <a:pt x="790" y="38"/>
                  </a:cubicBezTo>
                  <a:cubicBezTo>
                    <a:pt x="790" y="36"/>
                    <a:pt x="790" y="32"/>
                    <a:pt x="787" y="32"/>
                  </a:cubicBezTo>
                  <a:cubicBezTo>
                    <a:pt x="784" y="33"/>
                    <a:pt x="779" y="31"/>
                    <a:pt x="779" y="36"/>
                  </a:cubicBezTo>
                  <a:cubicBezTo>
                    <a:pt x="772" y="57"/>
                    <a:pt x="752" y="79"/>
                    <a:pt x="728" y="83"/>
                  </a:cubicBezTo>
                  <a:cubicBezTo>
                    <a:pt x="720" y="87"/>
                    <a:pt x="710" y="86"/>
                    <a:pt x="702" y="88"/>
                  </a:cubicBezTo>
                  <a:cubicBezTo>
                    <a:pt x="685" y="89"/>
                    <a:pt x="669" y="84"/>
                    <a:pt x="655" y="79"/>
                  </a:cubicBezTo>
                  <a:cubicBezTo>
                    <a:pt x="647" y="81"/>
                    <a:pt x="641" y="76"/>
                    <a:pt x="636" y="71"/>
                  </a:cubicBezTo>
                  <a:cubicBezTo>
                    <a:pt x="635" y="69"/>
                    <a:pt x="636" y="67"/>
                    <a:pt x="637" y="65"/>
                  </a:cubicBezTo>
                  <a:close/>
                  <a:moveTo>
                    <a:pt x="624" y="75"/>
                  </a:moveTo>
                  <a:cubicBezTo>
                    <a:pt x="623" y="76"/>
                    <a:pt x="620" y="77"/>
                    <a:pt x="621" y="79"/>
                  </a:cubicBezTo>
                  <a:cubicBezTo>
                    <a:pt x="623" y="89"/>
                    <a:pt x="634" y="93"/>
                    <a:pt x="641" y="98"/>
                  </a:cubicBezTo>
                  <a:cubicBezTo>
                    <a:pt x="669" y="112"/>
                    <a:pt x="707" y="116"/>
                    <a:pt x="737" y="105"/>
                  </a:cubicBezTo>
                  <a:cubicBezTo>
                    <a:pt x="754" y="96"/>
                    <a:pt x="773" y="88"/>
                    <a:pt x="787" y="72"/>
                  </a:cubicBezTo>
                  <a:cubicBezTo>
                    <a:pt x="795" y="60"/>
                    <a:pt x="803" y="49"/>
                    <a:pt x="806" y="35"/>
                  </a:cubicBezTo>
                  <a:cubicBezTo>
                    <a:pt x="804" y="31"/>
                    <a:pt x="799" y="33"/>
                    <a:pt x="795" y="33"/>
                  </a:cubicBezTo>
                  <a:cubicBezTo>
                    <a:pt x="794" y="34"/>
                    <a:pt x="795" y="37"/>
                    <a:pt x="794" y="39"/>
                  </a:cubicBezTo>
                  <a:cubicBezTo>
                    <a:pt x="786" y="68"/>
                    <a:pt x="756" y="90"/>
                    <a:pt x="728" y="98"/>
                  </a:cubicBezTo>
                  <a:cubicBezTo>
                    <a:pt x="712" y="102"/>
                    <a:pt x="694" y="102"/>
                    <a:pt x="677" y="99"/>
                  </a:cubicBezTo>
                  <a:cubicBezTo>
                    <a:pt x="659" y="93"/>
                    <a:pt x="639" y="89"/>
                    <a:pt x="624" y="75"/>
                  </a:cubicBezTo>
                  <a:close/>
                  <a:moveTo>
                    <a:pt x="665" y="79"/>
                  </a:moveTo>
                  <a:cubicBezTo>
                    <a:pt x="693" y="89"/>
                    <a:pt x="727" y="85"/>
                    <a:pt x="751" y="69"/>
                  </a:cubicBezTo>
                  <a:cubicBezTo>
                    <a:pt x="760" y="59"/>
                    <a:pt x="772" y="49"/>
                    <a:pt x="774" y="36"/>
                  </a:cubicBezTo>
                  <a:cubicBezTo>
                    <a:pt x="776" y="32"/>
                    <a:pt x="771" y="33"/>
                    <a:pt x="768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57" y="52"/>
                    <a:pt x="738" y="65"/>
                    <a:pt x="719" y="71"/>
                  </a:cubicBezTo>
                  <a:cubicBezTo>
                    <a:pt x="710" y="72"/>
                    <a:pt x="703" y="75"/>
                    <a:pt x="694" y="73"/>
                  </a:cubicBezTo>
                  <a:cubicBezTo>
                    <a:pt x="689" y="74"/>
                    <a:pt x="683" y="73"/>
                    <a:pt x="677" y="72"/>
                  </a:cubicBezTo>
                  <a:cubicBezTo>
                    <a:pt x="674" y="70"/>
                    <a:pt x="670" y="70"/>
                    <a:pt x="666" y="69"/>
                  </a:cubicBezTo>
                  <a:cubicBezTo>
                    <a:pt x="666" y="73"/>
                    <a:pt x="660" y="76"/>
                    <a:pt x="665" y="79"/>
                  </a:cubicBezTo>
                  <a:close/>
                  <a:moveTo>
                    <a:pt x="718" y="67"/>
                  </a:moveTo>
                  <a:cubicBezTo>
                    <a:pt x="725" y="65"/>
                    <a:pt x="725" y="65"/>
                    <a:pt x="725" y="65"/>
                  </a:cubicBezTo>
                  <a:cubicBezTo>
                    <a:pt x="739" y="59"/>
                    <a:pt x="754" y="49"/>
                    <a:pt x="760" y="34"/>
                  </a:cubicBezTo>
                  <a:cubicBezTo>
                    <a:pt x="757" y="31"/>
                    <a:pt x="752" y="33"/>
                    <a:pt x="748" y="33"/>
                  </a:cubicBezTo>
                  <a:cubicBezTo>
                    <a:pt x="740" y="52"/>
                    <a:pt x="719" y="57"/>
                    <a:pt x="701" y="61"/>
                  </a:cubicBezTo>
                  <a:cubicBezTo>
                    <a:pt x="689" y="61"/>
                    <a:pt x="679" y="60"/>
                    <a:pt x="670" y="56"/>
                  </a:cubicBezTo>
                  <a:cubicBezTo>
                    <a:pt x="668" y="58"/>
                    <a:pt x="667" y="61"/>
                    <a:pt x="665" y="63"/>
                  </a:cubicBezTo>
                  <a:cubicBezTo>
                    <a:pt x="680" y="72"/>
                    <a:pt x="701" y="72"/>
                    <a:pt x="718" y="67"/>
                  </a:cubicBezTo>
                  <a:close/>
                  <a:moveTo>
                    <a:pt x="669" y="51"/>
                  </a:moveTo>
                  <a:cubicBezTo>
                    <a:pt x="690" y="63"/>
                    <a:pt x="718" y="56"/>
                    <a:pt x="736" y="44"/>
                  </a:cubicBezTo>
                  <a:cubicBezTo>
                    <a:pt x="738" y="40"/>
                    <a:pt x="742" y="37"/>
                    <a:pt x="741" y="34"/>
                  </a:cubicBezTo>
                  <a:cubicBezTo>
                    <a:pt x="737" y="32"/>
                    <a:pt x="734" y="32"/>
                    <a:pt x="730" y="33"/>
                  </a:cubicBezTo>
                  <a:cubicBezTo>
                    <a:pt x="722" y="45"/>
                    <a:pt x="707" y="48"/>
                    <a:pt x="693" y="49"/>
                  </a:cubicBezTo>
                  <a:cubicBezTo>
                    <a:pt x="685" y="49"/>
                    <a:pt x="675" y="49"/>
                    <a:pt x="669" y="44"/>
                  </a:cubicBezTo>
                  <a:cubicBezTo>
                    <a:pt x="667" y="44"/>
                    <a:pt x="667" y="44"/>
                    <a:pt x="667" y="44"/>
                  </a:cubicBezTo>
                  <a:lnTo>
                    <a:pt x="669" y="51"/>
                  </a:lnTo>
                  <a:close/>
                  <a:moveTo>
                    <a:pt x="668" y="39"/>
                  </a:moveTo>
                  <a:cubicBezTo>
                    <a:pt x="682" y="49"/>
                    <a:pt x="702" y="46"/>
                    <a:pt x="717" y="40"/>
                  </a:cubicBezTo>
                  <a:cubicBezTo>
                    <a:pt x="719" y="38"/>
                    <a:pt x="722" y="37"/>
                    <a:pt x="724" y="34"/>
                  </a:cubicBezTo>
                  <a:cubicBezTo>
                    <a:pt x="724" y="33"/>
                    <a:pt x="724" y="33"/>
                    <a:pt x="724" y="33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07" y="37"/>
                    <a:pt x="700" y="37"/>
                    <a:pt x="692" y="38"/>
                  </a:cubicBezTo>
                  <a:cubicBezTo>
                    <a:pt x="684" y="38"/>
                    <a:pt x="676" y="35"/>
                    <a:pt x="669" y="32"/>
                  </a:cubicBezTo>
                  <a:cubicBezTo>
                    <a:pt x="658" y="33"/>
                    <a:pt x="658" y="33"/>
                    <a:pt x="658" y="33"/>
                  </a:cubicBezTo>
                  <a:cubicBezTo>
                    <a:pt x="660" y="36"/>
                    <a:pt x="663" y="39"/>
                    <a:pt x="668" y="39"/>
                  </a:cubicBezTo>
                  <a:close/>
                  <a:moveTo>
                    <a:pt x="694" y="34"/>
                  </a:moveTo>
                  <a:cubicBezTo>
                    <a:pt x="693" y="32"/>
                    <a:pt x="689" y="32"/>
                    <a:pt x="687" y="33"/>
                  </a:cubicBezTo>
                  <a:cubicBezTo>
                    <a:pt x="689" y="33"/>
                    <a:pt x="692" y="35"/>
                    <a:pt x="694" y="34"/>
                  </a:cubicBezTo>
                  <a:close/>
                  <a:moveTo>
                    <a:pt x="766" y="127"/>
                  </a:moveTo>
                  <a:cubicBezTo>
                    <a:pt x="778" y="137"/>
                    <a:pt x="791" y="146"/>
                    <a:pt x="805" y="152"/>
                  </a:cubicBezTo>
                  <a:cubicBezTo>
                    <a:pt x="808" y="152"/>
                    <a:pt x="810" y="154"/>
                    <a:pt x="812" y="154"/>
                  </a:cubicBezTo>
                  <a:cubicBezTo>
                    <a:pt x="814" y="152"/>
                    <a:pt x="816" y="150"/>
                    <a:pt x="817" y="148"/>
                  </a:cubicBezTo>
                  <a:cubicBezTo>
                    <a:pt x="800" y="143"/>
                    <a:pt x="785" y="131"/>
                    <a:pt x="770" y="121"/>
                  </a:cubicBezTo>
                  <a:cubicBezTo>
                    <a:pt x="767" y="121"/>
                    <a:pt x="765" y="123"/>
                    <a:pt x="764" y="124"/>
                  </a:cubicBezTo>
                  <a:lnTo>
                    <a:pt x="766" y="127"/>
                  </a:lnTo>
                  <a:close/>
                  <a:moveTo>
                    <a:pt x="760" y="126"/>
                  </a:moveTo>
                  <a:cubicBezTo>
                    <a:pt x="758" y="126"/>
                    <a:pt x="756" y="126"/>
                    <a:pt x="755" y="127"/>
                  </a:cubicBezTo>
                  <a:cubicBezTo>
                    <a:pt x="760" y="136"/>
                    <a:pt x="769" y="140"/>
                    <a:pt x="776" y="148"/>
                  </a:cubicBezTo>
                  <a:cubicBezTo>
                    <a:pt x="787" y="154"/>
                    <a:pt x="798" y="163"/>
                    <a:pt x="812" y="164"/>
                  </a:cubicBezTo>
                  <a:cubicBezTo>
                    <a:pt x="812" y="157"/>
                    <a:pt x="812" y="157"/>
                    <a:pt x="812" y="157"/>
                  </a:cubicBezTo>
                  <a:cubicBezTo>
                    <a:pt x="796" y="156"/>
                    <a:pt x="785" y="144"/>
                    <a:pt x="771" y="136"/>
                  </a:cubicBezTo>
                  <a:lnTo>
                    <a:pt x="760" y="126"/>
                  </a:lnTo>
                  <a:close/>
                  <a:moveTo>
                    <a:pt x="774" y="120"/>
                  </a:moveTo>
                  <a:cubicBezTo>
                    <a:pt x="792" y="133"/>
                    <a:pt x="810" y="146"/>
                    <a:pt x="833" y="148"/>
                  </a:cubicBezTo>
                  <a:cubicBezTo>
                    <a:pt x="837" y="148"/>
                    <a:pt x="841" y="147"/>
                    <a:pt x="844" y="148"/>
                  </a:cubicBezTo>
                  <a:cubicBezTo>
                    <a:pt x="846" y="147"/>
                    <a:pt x="848" y="144"/>
                    <a:pt x="848" y="142"/>
                  </a:cubicBezTo>
                  <a:cubicBezTo>
                    <a:pt x="845" y="142"/>
                    <a:pt x="842" y="142"/>
                    <a:pt x="839" y="142"/>
                  </a:cubicBezTo>
                  <a:cubicBezTo>
                    <a:pt x="816" y="139"/>
                    <a:pt x="798" y="126"/>
                    <a:pt x="779" y="116"/>
                  </a:cubicBezTo>
                  <a:cubicBezTo>
                    <a:pt x="777" y="117"/>
                    <a:pt x="773" y="117"/>
                    <a:pt x="774" y="120"/>
                  </a:cubicBezTo>
                  <a:close/>
                  <a:moveTo>
                    <a:pt x="833" y="153"/>
                  </a:moveTo>
                  <a:cubicBezTo>
                    <a:pt x="835" y="153"/>
                    <a:pt x="835" y="153"/>
                    <a:pt x="835" y="153"/>
                  </a:cubicBezTo>
                  <a:cubicBezTo>
                    <a:pt x="835" y="152"/>
                    <a:pt x="833" y="151"/>
                    <a:pt x="833" y="153"/>
                  </a:cubicBezTo>
                  <a:close/>
                  <a:moveTo>
                    <a:pt x="803" y="126"/>
                  </a:moveTo>
                  <a:cubicBezTo>
                    <a:pt x="812" y="128"/>
                    <a:pt x="820" y="135"/>
                    <a:pt x="829" y="136"/>
                  </a:cubicBezTo>
                  <a:cubicBezTo>
                    <a:pt x="835" y="138"/>
                    <a:pt x="844" y="139"/>
                    <a:pt x="850" y="138"/>
                  </a:cubicBezTo>
                  <a:cubicBezTo>
                    <a:pt x="851" y="134"/>
                    <a:pt x="851" y="134"/>
                    <a:pt x="851" y="134"/>
                  </a:cubicBezTo>
                  <a:cubicBezTo>
                    <a:pt x="849" y="130"/>
                    <a:pt x="844" y="132"/>
                    <a:pt x="841" y="130"/>
                  </a:cubicBezTo>
                  <a:cubicBezTo>
                    <a:pt x="830" y="129"/>
                    <a:pt x="820" y="124"/>
                    <a:pt x="810" y="119"/>
                  </a:cubicBezTo>
                  <a:cubicBezTo>
                    <a:pt x="804" y="116"/>
                    <a:pt x="798" y="111"/>
                    <a:pt x="792" y="107"/>
                  </a:cubicBezTo>
                  <a:cubicBezTo>
                    <a:pt x="789" y="109"/>
                    <a:pt x="786" y="111"/>
                    <a:pt x="784" y="113"/>
                  </a:cubicBezTo>
                  <a:cubicBezTo>
                    <a:pt x="789" y="119"/>
                    <a:pt x="797" y="121"/>
                    <a:pt x="803" y="126"/>
                  </a:cubicBezTo>
                  <a:close/>
                  <a:moveTo>
                    <a:pt x="799" y="108"/>
                  </a:moveTo>
                  <a:cubicBezTo>
                    <a:pt x="814" y="118"/>
                    <a:pt x="830" y="127"/>
                    <a:pt x="849" y="128"/>
                  </a:cubicBezTo>
                  <a:cubicBezTo>
                    <a:pt x="850" y="126"/>
                    <a:pt x="850" y="126"/>
                    <a:pt x="850" y="126"/>
                  </a:cubicBezTo>
                  <a:cubicBezTo>
                    <a:pt x="849" y="123"/>
                    <a:pt x="848" y="121"/>
                    <a:pt x="846" y="119"/>
                  </a:cubicBezTo>
                  <a:cubicBezTo>
                    <a:pt x="831" y="117"/>
                    <a:pt x="819" y="108"/>
                    <a:pt x="806" y="100"/>
                  </a:cubicBezTo>
                  <a:cubicBezTo>
                    <a:pt x="805" y="99"/>
                    <a:pt x="805" y="96"/>
                    <a:pt x="803" y="97"/>
                  </a:cubicBezTo>
                  <a:cubicBezTo>
                    <a:pt x="801" y="101"/>
                    <a:pt x="792" y="104"/>
                    <a:pt x="799" y="108"/>
                  </a:cubicBezTo>
                  <a:close/>
                  <a:moveTo>
                    <a:pt x="844" y="115"/>
                  </a:moveTo>
                  <a:cubicBezTo>
                    <a:pt x="844" y="108"/>
                    <a:pt x="844" y="108"/>
                    <a:pt x="844" y="108"/>
                  </a:cubicBezTo>
                  <a:cubicBezTo>
                    <a:pt x="831" y="106"/>
                    <a:pt x="823" y="94"/>
                    <a:pt x="812" y="89"/>
                  </a:cubicBezTo>
                  <a:cubicBezTo>
                    <a:pt x="810" y="91"/>
                    <a:pt x="807" y="93"/>
                    <a:pt x="807" y="96"/>
                  </a:cubicBezTo>
                  <a:cubicBezTo>
                    <a:pt x="819" y="103"/>
                    <a:pt x="830" y="113"/>
                    <a:pt x="844" y="115"/>
                  </a:cubicBezTo>
                  <a:close/>
                  <a:moveTo>
                    <a:pt x="837" y="101"/>
                  </a:moveTo>
                  <a:cubicBezTo>
                    <a:pt x="840" y="104"/>
                    <a:pt x="844" y="103"/>
                    <a:pt x="845" y="106"/>
                  </a:cubicBezTo>
                  <a:cubicBezTo>
                    <a:pt x="848" y="106"/>
                    <a:pt x="852" y="104"/>
                    <a:pt x="855" y="105"/>
                  </a:cubicBezTo>
                  <a:cubicBezTo>
                    <a:pt x="860" y="113"/>
                    <a:pt x="867" y="124"/>
                    <a:pt x="879" y="123"/>
                  </a:cubicBezTo>
                  <a:cubicBezTo>
                    <a:pt x="885" y="121"/>
                    <a:pt x="892" y="121"/>
                    <a:pt x="897" y="115"/>
                  </a:cubicBezTo>
                  <a:cubicBezTo>
                    <a:pt x="891" y="113"/>
                    <a:pt x="882" y="113"/>
                    <a:pt x="875" y="112"/>
                  </a:cubicBezTo>
                  <a:cubicBezTo>
                    <a:pt x="864" y="107"/>
                    <a:pt x="852" y="105"/>
                    <a:pt x="842" y="98"/>
                  </a:cubicBezTo>
                  <a:cubicBezTo>
                    <a:pt x="834" y="93"/>
                    <a:pt x="825" y="89"/>
                    <a:pt x="818" y="82"/>
                  </a:cubicBezTo>
                  <a:cubicBezTo>
                    <a:pt x="816" y="82"/>
                    <a:pt x="815" y="83"/>
                    <a:pt x="815" y="85"/>
                  </a:cubicBezTo>
                  <a:cubicBezTo>
                    <a:pt x="821" y="92"/>
                    <a:pt x="830" y="96"/>
                    <a:pt x="837" y="101"/>
                  </a:cubicBezTo>
                  <a:close/>
                  <a:moveTo>
                    <a:pt x="861" y="103"/>
                  </a:moveTo>
                  <a:cubicBezTo>
                    <a:pt x="872" y="108"/>
                    <a:pt x="886" y="111"/>
                    <a:pt x="900" y="110"/>
                  </a:cubicBezTo>
                  <a:cubicBezTo>
                    <a:pt x="900" y="109"/>
                    <a:pt x="900" y="109"/>
                    <a:pt x="900" y="109"/>
                  </a:cubicBezTo>
                  <a:cubicBezTo>
                    <a:pt x="895" y="103"/>
                    <a:pt x="892" y="95"/>
                    <a:pt x="894" y="87"/>
                  </a:cubicBezTo>
                  <a:cubicBezTo>
                    <a:pt x="892" y="85"/>
                    <a:pt x="888" y="86"/>
                    <a:pt x="885" y="86"/>
                  </a:cubicBezTo>
                  <a:cubicBezTo>
                    <a:pt x="877" y="84"/>
                    <a:pt x="869" y="82"/>
                    <a:pt x="861" y="80"/>
                  </a:cubicBezTo>
                  <a:cubicBezTo>
                    <a:pt x="850" y="76"/>
                    <a:pt x="839" y="71"/>
                    <a:pt x="830" y="64"/>
                  </a:cubicBezTo>
                  <a:cubicBezTo>
                    <a:pt x="829" y="64"/>
                    <a:pt x="829" y="64"/>
                    <a:pt x="829" y="64"/>
                  </a:cubicBezTo>
                  <a:cubicBezTo>
                    <a:pt x="820" y="78"/>
                    <a:pt x="820" y="78"/>
                    <a:pt x="820" y="78"/>
                  </a:cubicBezTo>
                  <a:cubicBezTo>
                    <a:pt x="831" y="90"/>
                    <a:pt x="846" y="97"/>
                    <a:pt x="861" y="103"/>
                  </a:cubicBezTo>
                  <a:close/>
                  <a:moveTo>
                    <a:pt x="946" y="81"/>
                  </a:moveTo>
                  <a:cubicBezTo>
                    <a:pt x="947" y="79"/>
                    <a:pt x="949" y="81"/>
                    <a:pt x="950" y="80"/>
                  </a:cubicBezTo>
                  <a:cubicBezTo>
                    <a:pt x="954" y="78"/>
                    <a:pt x="956" y="74"/>
                    <a:pt x="958" y="71"/>
                  </a:cubicBezTo>
                  <a:cubicBezTo>
                    <a:pt x="958" y="68"/>
                    <a:pt x="958" y="65"/>
                    <a:pt x="957" y="62"/>
                  </a:cubicBezTo>
                  <a:cubicBezTo>
                    <a:pt x="962" y="59"/>
                    <a:pt x="961" y="54"/>
                    <a:pt x="962" y="49"/>
                  </a:cubicBezTo>
                  <a:cubicBezTo>
                    <a:pt x="962" y="43"/>
                    <a:pt x="958" y="39"/>
                    <a:pt x="952" y="36"/>
                  </a:cubicBezTo>
                  <a:cubicBezTo>
                    <a:pt x="948" y="36"/>
                    <a:pt x="942" y="36"/>
                    <a:pt x="939" y="39"/>
                  </a:cubicBezTo>
                  <a:cubicBezTo>
                    <a:pt x="939" y="43"/>
                    <a:pt x="940" y="47"/>
                    <a:pt x="938" y="50"/>
                  </a:cubicBezTo>
                  <a:cubicBezTo>
                    <a:pt x="940" y="53"/>
                    <a:pt x="945" y="57"/>
                    <a:pt x="943" y="61"/>
                  </a:cubicBezTo>
                  <a:cubicBezTo>
                    <a:pt x="942" y="65"/>
                    <a:pt x="938" y="68"/>
                    <a:pt x="934" y="70"/>
                  </a:cubicBezTo>
                  <a:cubicBezTo>
                    <a:pt x="922" y="74"/>
                    <a:pt x="914" y="65"/>
                    <a:pt x="904" y="60"/>
                  </a:cubicBezTo>
                  <a:cubicBezTo>
                    <a:pt x="900" y="60"/>
                    <a:pt x="898" y="63"/>
                    <a:pt x="895" y="66"/>
                  </a:cubicBezTo>
                  <a:cubicBezTo>
                    <a:pt x="895" y="72"/>
                    <a:pt x="898" y="76"/>
                    <a:pt x="902" y="80"/>
                  </a:cubicBezTo>
                  <a:cubicBezTo>
                    <a:pt x="902" y="83"/>
                    <a:pt x="899" y="84"/>
                    <a:pt x="898" y="86"/>
                  </a:cubicBezTo>
                  <a:cubicBezTo>
                    <a:pt x="896" y="92"/>
                    <a:pt x="898" y="98"/>
                    <a:pt x="901" y="104"/>
                  </a:cubicBezTo>
                  <a:cubicBezTo>
                    <a:pt x="904" y="110"/>
                    <a:pt x="911" y="110"/>
                    <a:pt x="918" y="111"/>
                  </a:cubicBezTo>
                  <a:cubicBezTo>
                    <a:pt x="923" y="111"/>
                    <a:pt x="927" y="108"/>
                    <a:pt x="930" y="104"/>
                  </a:cubicBezTo>
                  <a:cubicBezTo>
                    <a:pt x="936" y="105"/>
                    <a:pt x="940" y="102"/>
                    <a:pt x="945" y="98"/>
                  </a:cubicBezTo>
                  <a:cubicBezTo>
                    <a:pt x="947" y="94"/>
                    <a:pt x="949" y="90"/>
                    <a:pt x="947" y="85"/>
                  </a:cubicBezTo>
                  <a:cubicBezTo>
                    <a:pt x="947" y="84"/>
                    <a:pt x="945" y="83"/>
                    <a:pt x="946" y="81"/>
                  </a:cubicBezTo>
                  <a:close/>
                  <a:moveTo>
                    <a:pt x="934" y="39"/>
                  </a:moveTo>
                  <a:cubicBezTo>
                    <a:pt x="932" y="37"/>
                    <a:pt x="931" y="36"/>
                    <a:pt x="932" y="33"/>
                  </a:cubicBezTo>
                  <a:cubicBezTo>
                    <a:pt x="925" y="32"/>
                    <a:pt x="925" y="32"/>
                    <a:pt x="925" y="32"/>
                  </a:cubicBezTo>
                  <a:cubicBezTo>
                    <a:pt x="913" y="34"/>
                    <a:pt x="900" y="32"/>
                    <a:pt x="887" y="33"/>
                  </a:cubicBezTo>
                  <a:cubicBezTo>
                    <a:pt x="895" y="38"/>
                    <a:pt x="905" y="38"/>
                    <a:pt x="914" y="41"/>
                  </a:cubicBezTo>
                  <a:cubicBezTo>
                    <a:pt x="919" y="40"/>
                    <a:pt x="926" y="42"/>
                    <a:pt x="930" y="38"/>
                  </a:cubicBezTo>
                  <a:cubicBezTo>
                    <a:pt x="931" y="38"/>
                    <a:pt x="932" y="39"/>
                    <a:pt x="933" y="40"/>
                  </a:cubicBezTo>
                  <a:cubicBezTo>
                    <a:pt x="931" y="43"/>
                    <a:pt x="927" y="44"/>
                    <a:pt x="924" y="44"/>
                  </a:cubicBezTo>
                  <a:cubicBezTo>
                    <a:pt x="906" y="46"/>
                    <a:pt x="890" y="39"/>
                    <a:pt x="875" y="32"/>
                  </a:cubicBezTo>
                  <a:cubicBezTo>
                    <a:pt x="869" y="33"/>
                    <a:pt x="862" y="32"/>
                    <a:pt x="856" y="33"/>
                  </a:cubicBezTo>
                  <a:cubicBezTo>
                    <a:pt x="859" y="35"/>
                    <a:pt x="863" y="37"/>
                    <a:pt x="867" y="38"/>
                  </a:cubicBezTo>
                  <a:cubicBezTo>
                    <a:pt x="895" y="47"/>
                    <a:pt x="895" y="47"/>
                    <a:pt x="895" y="47"/>
                  </a:cubicBezTo>
                  <a:cubicBezTo>
                    <a:pt x="905" y="49"/>
                    <a:pt x="916" y="50"/>
                    <a:pt x="927" y="49"/>
                  </a:cubicBezTo>
                  <a:cubicBezTo>
                    <a:pt x="928" y="48"/>
                    <a:pt x="930" y="47"/>
                    <a:pt x="931" y="48"/>
                  </a:cubicBezTo>
                  <a:cubicBezTo>
                    <a:pt x="931" y="49"/>
                    <a:pt x="933" y="50"/>
                    <a:pt x="932" y="51"/>
                  </a:cubicBezTo>
                  <a:cubicBezTo>
                    <a:pt x="930" y="52"/>
                    <a:pt x="930" y="52"/>
                    <a:pt x="930" y="52"/>
                  </a:cubicBezTo>
                  <a:cubicBezTo>
                    <a:pt x="916" y="54"/>
                    <a:pt x="900" y="53"/>
                    <a:pt x="887" y="48"/>
                  </a:cubicBezTo>
                  <a:cubicBezTo>
                    <a:pt x="873" y="43"/>
                    <a:pt x="858" y="40"/>
                    <a:pt x="845" y="33"/>
                  </a:cubicBezTo>
                  <a:cubicBezTo>
                    <a:pt x="844" y="33"/>
                    <a:pt x="842" y="32"/>
                    <a:pt x="842" y="34"/>
                  </a:cubicBezTo>
                  <a:cubicBezTo>
                    <a:pt x="841" y="38"/>
                    <a:pt x="846" y="40"/>
                    <a:pt x="849" y="42"/>
                  </a:cubicBezTo>
                  <a:cubicBezTo>
                    <a:pt x="857" y="49"/>
                    <a:pt x="866" y="50"/>
                    <a:pt x="874" y="56"/>
                  </a:cubicBezTo>
                  <a:cubicBezTo>
                    <a:pt x="880" y="58"/>
                    <a:pt x="886" y="61"/>
                    <a:pt x="893" y="61"/>
                  </a:cubicBezTo>
                  <a:cubicBezTo>
                    <a:pt x="897" y="59"/>
                    <a:pt x="901" y="56"/>
                    <a:pt x="905" y="57"/>
                  </a:cubicBezTo>
                  <a:cubicBezTo>
                    <a:pt x="914" y="62"/>
                    <a:pt x="914" y="62"/>
                    <a:pt x="914" y="62"/>
                  </a:cubicBezTo>
                  <a:cubicBezTo>
                    <a:pt x="922" y="60"/>
                    <a:pt x="931" y="62"/>
                    <a:pt x="936" y="56"/>
                  </a:cubicBezTo>
                  <a:cubicBezTo>
                    <a:pt x="937" y="54"/>
                    <a:pt x="934" y="53"/>
                    <a:pt x="933" y="51"/>
                  </a:cubicBezTo>
                  <a:cubicBezTo>
                    <a:pt x="936" y="48"/>
                    <a:pt x="935" y="43"/>
                    <a:pt x="934" y="39"/>
                  </a:cubicBezTo>
                  <a:close/>
                  <a:moveTo>
                    <a:pt x="921" y="66"/>
                  </a:moveTo>
                  <a:cubicBezTo>
                    <a:pt x="922" y="68"/>
                    <a:pt x="926" y="67"/>
                    <a:pt x="928" y="68"/>
                  </a:cubicBezTo>
                  <a:cubicBezTo>
                    <a:pt x="932" y="68"/>
                    <a:pt x="936" y="66"/>
                    <a:pt x="938" y="63"/>
                  </a:cubicBezTo>
                  <a:cubicBezTo>
                    <a:pt x="938" y="61"/>
                    <a:pt x="938" y="61"/>
                    <a:pt x="938" y="61"/>
                  </a:cubicBezTo>
                  <a:lnTo>
                    <a:pt x="921" y="66"/>
                  </a:lnTo>
                  <a:close/>
                  <a:moveTo>
                    <a:pt x="937" y="34"/>
                  </a:moveTo>
                  <a:cubicBezTo>
                    <a:pt x="937" y="34"/>
                    <a:pt x="939" y="34"/>
                    <a:pt x="938" y="33"/>
                  </a:cubicBezTo>
                  <a:cubicBezTo>
                    <a:pt x="936" y="33"/>
                    <a:pt x="936" y="33"/>
                    <a:pt x="936" y="33"/>
                  </a:cubicBezTo>
                  <a:lnTo>
                    <a:pt x="937" y="34"/>
                  </a:lnTo>
                  <a:close/>
                  <a:moveTo>
                    <a:pt x="893" y="83"/>
                  </a:moveTo>
                  <a:cubicBezTo>
                    <a:pt x="895" y="85"/>
                    <a:pt x="896" y="81"/>
                    <a:pt x="896" y="80"/>
                  </a:cubicBezTo>
                  <a:cubicBezTo>
                    <a:pt x="894" y="72"/>
                    <a:pt x="884" y="77"/>
                    <a:pt x="878" y="74"/>
                  </a:cubicBezTo>
                  <a:cubicBezTo>
                    <a:pt x="863" y="71"/>
                    <a:pt x="850" y="63"/>
                    <a:pt x="837" y="53"/>
                  </a:cubicBezTo>
                  <a:cubicBezTo>
                    <a:pt x="836" y="52"/>
                    <a:pt x="839" y="51"/>
                    <a:pt x="840" y="50"/>
                  </a:cubicBezTo>
                  <a:cubicBezTo>
                    <a:pt x="842" y="50"/>
                    <a:pt x="843" y="54"/>
                    <a:pt x="845" y="55"/>
                  </a:cubicBezTo>
                  <a:cubicBezTo>
                    <a:pt x="857" y="63"/>
                    <a:pt x="870" y="70"/>
                    <a:pt x="884" y="71"/>
                  </a:cubicBezTo>
                  <a:cubicBezTo>
                    <a:pt x="891" y="71"/>
                    <a:pt x="891" y="71"/>
                    <a:pt x="891" y="71"/>
                  </a:cubicBezTo>
                  <a:cubicBezTo>
                    <a:pt x="891" y="69"/>
                    <a:pt x="894" y="63"/>
                    <a:pt x="889" y="64"/>
                  </a:cubicBezTo>
                  <a:cubicBezTo>
                    <a:pt x="871" y="61"/>
                    <a:pt x="855" y="50"/>
                    <a:pt x="840" y="41"/>
                  </a:cubicBezTo>
                  <a:cubicBezTo>
                    <a:pt x="839" y="44"/>
                    <a:pt x="838" y="48"/>
                    <a:pt x="836" y="51"/>
                  </a:cubicBezTo>
                  <a:cubicBezTo>
                    <a:pt x="832" y="60"/>
                    <a:pt x="832" y="60"/>
                    <a:pt x="832" y="60"/>
                  </a:cubicBezTo>
                  <a:cubicBezTo>
                    <a:pt x="849" y="74"/>
                    <a:pt x="871" y="82"/>
                    <a:pt x="893" y="83"/>
                  </a:cubicBezTo>
                  <a:close/>
                  <a:moveTo>
                    <a:pt x="1089" y="61"/>
                  </a:moveTo>
                  <a:cubicBezTo>
                    <a:pt x="1101" y="69"/>
                    <a:pt x="1113" y="74"/>
                    <a:pt x="1126" y="80"/>
                  </a:cubicBezTo>
                  <a:cubicBezTo>
                    <a:pt x="1140" y="85"/>
                    <a:pt x="1154" y="91"/>
                    <a:pt x="1170" y="92"/>
                  </a:cubicBezTo>
                  <a:cubicBezTo>
                    <a:pt x="1190" y="95"/>
                    <a:pt x="1211" y="92"/>
                    <a:pt x="1229" y="86"/>
                  </a:cubicBezTo>
                  <a:cubicBezTo>
                    <a:pt x="1240" y="82"/>
                    <a:pt x="1250" y="76"/>
                    <a:pt x="1260" y="70"/>
                  </a:cubicBezTo>
                  <a:cubicBezTo>
                    <a:pt x="1274" y="58"/>
                    <a:pt x="1286" y="46"/>
                    <a:pt x="1300" y="35"/>
                  </a:cubicBezTo>
                  <a:cubicBezTo>
                    <a:pt x="1300" y="33"/>
                    <a:pt x="1300" y="33"/>
                    <a:pt x="1300" y="33"/>
                  </a:cubicBezTo>
                  <a:cubicBezTo>
                    <a:pt x="1296" y="32"/>
                    <a:pt x="1292" y="33"/>
                    <a:pt x="1288" y="33"/>
                  </a:cubicBezTo>
                  <a:cubicBezTo>
                    <a:pt x="1269" y="49"/>
                    <a:pt x="1251" y="67"/>
                    <a:pt x="1228" y="73"/>
                  </a:cubicBezTo>
                  <a:cubicBezTo>
                    <a:pt x="1200" y="83"/>
                    <a:pt x="1169" y="83"/>
                    <a:pt x="1141" y="75"/>
                  </a:cubicBezTo>
                  <a:cubicBezTo>
                    <a:pt x="1135" y="73"/>
                    <a:pt x="1130" y="70"/>
                    <a:pt x="1124" y="69"/>
                  </a:cubicBezTo>
                  <a:cubicBezTo>
                    <a:pt x="1114" y="63"/>
                    <a:pt x="1103" y="60"/>
                    <a:pt x="1093" y="53"/>
                  </a:cubicBezTo>
                  <a:cubicBezTo>
                    <a:pt x="1088" y="50"/>
                    <a:pt x="1083" y="47"/>
                    <a:pt x="1078" y="41"/>
                  </a:cubicBezTo>
                  <a:cubicBezTo>
                    <a:pt x="1075" y="40"/>
                    <a:pt x="1075" y="44"/>
                    <a:pt x="1073" y="45"/>
                  </a:cubicBezTo>
                  <a:cubicBezTo>
                    <a:pt x="1076" y="52"/>
                    <a:pt x="1084" y="56"/>
                    <a:pt x="1089" y="61"/>
                  </a:cubicBezTo>
                  <a:close/>
                  <a:moveTo>
                    <a:pt x="1071" y="50"/>
                  </a:moveTo>
                  <a:cubicBezTo>
                    <a:pt x="1069" y="52"/>
                    <a:pt x="1069" y="55"/>
                    <a:pt x="1066" y="57"/>
                  </a:cubicBezTo>
                  <a:cubicBezTo>
                    <a:pt x="1075" y="69"/>
                    <a:pt x="1087" y="74"/>
                    <a:pt x="1099" y="82"/>
                  </a:cubicBezTo>
                  <a:cubicBezTo>
                    <a:pt x="1123" y="96"/>
                    <a:pt x="1149" y="106"/>
                    <a:pt x="1178" y="109"/>
                  </a:cubicBezTo>
                  <a:cubicBezTo>
                    <a:pt x="1212" y="109"/>
                    <a:pt x="1243" y="98"/>
                    <a:pt x="1267" y="78"/>
                  </a:cubicBezTo>
                  <a:cubicBezTo>
                    <a:pt x="1284" y="64"/>
                    <a:pt x="1298" y="49"/>
                    <a:pt x="1315" y="36"/>
                  </a:cubicBezTo>
                  <a:cubicBezTo>
                    <a:pt x="1316" y="34"/>
                    <a:pt x="1316" y="34"/>
                    <a:pt x="1316" y="34"/>
                  </a:cubicBezTo>
                  <a:cubicBezTo>
                    <a:pt x="1306" y="29"/>
                    <a:pt x="1300" y="42"/>
                    <a:pt x="1292" y="46"/>
                  </a:cubicBezTo>
                  <a:cubicBezTo>
                    <a:pt x="1282" y="56"/>
                    <a:pt x="1271" y="65"/>
                    <a:pt x="1260" y="75"/>
                  </a:cubicBezTo>
                  <a:cubicBezTo>
                    <a:pt x="1246" y="83"/>
                    <a:pt x="1231" y="90"/>
                    <a:pt x="1215" y="93"/>
                  </a:cubicBezTo>
                  <a:cubicBezTo>
                    <a:pt x="1192" y="98"/>
                    <a:pt x="1167" y="98"/>
                    <a:pt x="1146" y="90"/>
                  </a:cubicBezTo>
                  <a:cubicBezTo>
                    <a:pt x="1125" y="85"/>
                    <a:pt x="1107" y="75"/>
                    <a:pt x="1088" y="65"/>
                  </a:cubicBezTo>
                  <a:cubicBezTo>
                    <a:pt x="1081" y="61"/>
                    <a:pt x="1078" y="55"/>
                    <a:pt x="1071" y="50"/>
                  </a:cubicBezTo>
                  <a:close/>
                  <a:moveTo>
                    <a:pt x="1160" y="33"/>
                  </a:moveTo>
                  <a:cubicBezTo>
                    <a:pt x="1152" y="33"/>
                    <a:pt x="1144" y="32"/>
                    <a:pt x="1136" y="34"/>
                  </a:cubicBezTo>
                  <a:cubicBezTo>
                    <a:pt x="1145" y="42"/>
                    <a:pt x="1158" y="45"/>
                    <a:pt x="1170" y="47"/>
                  </a:cubicBezTo>
                  <a:cubicBezTo>
                    <a:pt x="1188" y="49"/>
                    <a:pt x="1206" y="45"/>
                    <a:pt x="1222" y="39"/>
                  </a:cubicBezTo>
                  <a:cubicBezTo>
                    <a:pt x="1231" y="34"/>
                    <a:pt x="1231" y="34"/>
                    <a:pt x="1231" y="34"/>
                  </a:cubicBezTo>
                  <a:cubicBezTo>
                    <a:pt x="1231" y="33"/>
                    <a:pt x="1231" y="33"/>
                    <a:pt x="1231" y="33"/>
                  </a:cubicBezTo>
                  <a:cubicBezTo>
                    <a:pt x="1220" y="34"/>
                    <a:pt x="1206" y="30"/>
                    <a:pt x="1197" y="37"/>
                  </a:cubicBezTo>
                  <a:cubicBezTo>
                    <a:pt x="1185" y="38"/>
                    <a:pt x="1170" y="39"/>
                    <a:pt x="1160" y="33"/>
                  </a:cubicBezTo>
                  <a:close/>
                  <a:moveTo>
                    <a:pt x="1188" y="34"/>
                  </a:moveTo>
                  <a:cubicBezTo>
                    <a:pt x="1185" y="32"/>
                    <a:pt x="1180" y="33"/>
                    <a:pt x="1176" y="34"/>
                  </a:cubicBezTo>
                  <a:cubicBezTo>
                    <a:pt x="1179" y="35"/>
                    <a:pt x="1185" y="34"/>
                    <a:pt x="1188" y="34"/>
                  </a:cubicBezTo>
                  <a:close/>
                  <a:moveTo>
                    <a:pt x="1224" y="42"/>
                  </a:moveTo>
                  <a:cubicBezTo>
                    <a:pt x="1205" y="50"/>
                    <a:pt x="1181" y="53"/>
                    <a:pt x="1161" y="49"/>
                  </a:cubicBezTo>
                  <a:cubicBezTo>
                    <a:pt x="1154" y="48"/>
                    <a:pt x="1148" y="44"/>
                    <a:pt x="1141" y="42"/>
                  </a:cubicBezTo>
                  <a:cubicBezTo>
                    <a:pt x="1125" y="32"/>
                    <a:pt x="1125" y="32"/>
                    <a:pt x="1125" y="32"/>
                  </a:cubicBezTo>
                  <a:cubicBezTo>
                    <a:pt x="1117" y="33"/>
                    <a:pt x="1109" y="32"/>
                    <a:pt x="1101" y="33"/>
                  </a:cubicBezTo>
                  <a:cubicBezTo>
                    <a:pt x="1101" y="35"/>
                    <a:pt x="1103" y="35"/>
                    <a:pt x="1104" y="37"/>
                  </a:cubicBezTo>
                  <a:cubicBezTo>
                    <a:pt x="1125" y="50"/>
                    <a:pt x="1148" y="61"/>
                    <a:pt x="1174" y="62"/>
                  </a:cubicBezTo>
                  <a:cubicBezTo>
                    <a:pt x="1184" y="62"/>
                    <a:pt x="1193" y="63"/>
                    <a:pt x="1204" y="62"/>
                  </a:cubicBezTo>
                  <a:cubicBezTo>
                    <a:pt x="1215" y="61"/>
                    <a:pt x="1225" y="57"/>
                    <a:pt x="1235" y="53"/>
                  </a:cubicBezTo>
                  <a:cubicBezTo>
                    <a:pt x="1246" y="50"/>
                    <a:pt x="1254" y="42"/>
                    <a:pt x="1261" y="33"/>
                  </a:cubicBezTo>
                  <a:cubicBezTo>
                    <a:pt x="1254" y="32"/>
                    <a:pt x="1246" y="33"/>
                    <a:pt x="1238" y="33"/>
                  </a:cubicBezTo>
                  <a:cubicBezTo>
                    <a:pt x="1235" y="38"/>
                    <a:pt x="1229" y="40"/>
                    <a:pt x="1224" y="42"/>
                  </a:cubicBezTo>
                  <a:close/>
                  <a:moveTo>
                    <a:pt x="1236" y="57"/>
                  </a:moveTo>
                  <a:cubicBezTo>
                    <a:pt x="1230" y="59"/>
                    <a:pt x="1224" y="61"/>
                    <a:pt x="1219" y="63"/>
                  </a:cubicBezTo>
                  <a:cubicBezTo>
                    <a:pt x="1210" y="64"/>
                    <a:pt x="1203" y="66"/>
                    <a:pt x="1194" y="66"/>
                  </a:cubicBezTo>
                  <a:cubicBezTo>
                    <a:pt x="1181" y="66"/>
                    <a:pt x="1165" y="66"/>
                    <a:pt x="1153" y="62"/>
                  </a:cubicBezTo>
                  <a:cubicBezTo>
                    <a:pt x="1130" y="58"/>
                    <a:pt x="1111" y="45"/>
                    <a:pt x="1092" y="33"/>
                  </a:cubicBezTo>
                  <a:cubicBezTo>
                    <a:pt x="1088" y="32"/>
                    <a:pt x="1083" y="32"/>
                    <a:pt x="1079" y="34"/>
                  </a:cubicBezTo>
                  <a:cubicBezTo>
                    <a:pt x="1079" y="36"/>
                    <a:pt x="1079" y="36"/>
                    <a:pt x="1079" y="36"/>
                  </a:cubicBezTo>
                  <a:cubicBezTo>
                    <a:pt x="1086" y="48"/>
                    <a:pt x="1099" y="51"/>
                    <a:pt x="1110" y="58"/>
                  </a:cubicBezTo>
                  <a:cubicBezTo>
                    <a:pt x="1123" y="63"/>
                    <a:pt x="1135" y="71"/>
                    <a:pt x="1150" y="73"/>
                  </a:cubicBezTo>
                  <a:cubicBezTo>
                    <a:pt x="1168" y="79"/>
                    <a:pt x="1188" y="78"/>
                    <a:pt x="1207" y="76"/>
                  </a:cubicBezTo>
                  <a:cubicBezTo>
                    <a:pt x="1215" y="74"/>
                    <a:pt x="1215" y="74"/>
                    <a:pt x="1215" y="74"/>
                  </a:cubicBezTo>
                  <a:cubicBezTo>
                    <a:pt x="1231" y="69"/>
                    <a:pt x="1231" y="69"/>
                    <a:pt x="1231" y="69"/>
                  </a:cubicBezTo>
                  <a:cubicBezTo>
                    <a:pt x="1246" y="62"/>
                    <a:pt x="1246" y="62"/>
                    <a:pt x="1246" y="62"/>
                  </a:cubicBezTo>
                  <a:cubicBezTo>
                    <a:pt x="1255" y="56"/>
                    <a:pt x="1263" y="49"/>
                    <a:pt x="1272" y="42"/>
                  </a:cubicBezTo>
                  <a:cubicBezTo>
                    <a:pt x="1273" y="38"/>
                    <a:pt x="1278" y="37"/>
                    <a:pt x="1280" y="34"/>
                  </a:cubicBezTo>
                  <a:cubicBezTo>
                    <a:pt x="1277" y="33"/>
                    <a:pt x="1272" y="32"/>
                    <a:pt x="1268" y="33"/>
                  </a:cubicBezTo>
                  <a:cubicBezTo>
                    <a:pt x="1264" y="37"/>
                    <a:pt x="1264" y="37"/>
                    <a:pt x="1264" y="37"/>
                  </a:cubicBezTo>
                  <a:cubicBezTo>
                    <a:pt x="1255" y="44"/>
                    <a:pt x="1248" y="55"/>
                    <a:pt x="1236" y="57"/>
                  </a:cubicBezTo>
                  <a:close/>
                  <a:moveTo>
                    <a:pt x="1431" y="38"/>
                  </a:moveTo>
                  <a:cubicBezTo>
                    <a:pt x="1430" y="37"/>
                    <a:pt x="1427" y="35"/>
                    <a:pt x="1429" y="33"/>
                  </a:cubicBezTo>
                  <a:cubicBezTo>
                    <a:pt x="1425" y="33"/>
                    <a:pt x="1419" y="31"/>
                    <a:pt x="1415" y="33"/>
                  </a:cubicBezTo>
                  <a:cubicBezTo>
                    <a:pt x="1417" y="36"/>
                    <a:pt x="1417" y="36"/>
                    <a:pt x="1417" y="36"/>
                  </a:cubicBezTo>
                  <a:cubicBezTo>
                    <a:pt x="1422" y="40"/>
                    <a:pt x="1427" y="44"/>
                    <a:pt x="1432" y="48"/>
                  </a:cubicBezTo>
                  <a:cubicBezTo>
                    <a:pt x="1434" y="47"/>
                    <a:pt x="1436" y="44"/>
                    <a:pt x="1437" y="43"/>
                  </a:cubicBezTo>
                  <a:cubicBezTo>
                    <a:pt x="1437" y="40"/>
                    <a:pt x="1432" y="40"/>
                    <a:pt x="1431" y="38"/>
                  </a:cubicBezTo>
                  <a:close/>
                  <a:moveTo>
                    <a:pt x="1440" y="40"/>
                  </a:moveTo>
                  <a:cubicBezTo>
                    <a:pt x="1442" y="39"/>
                    <a:pt x="1446" y="38"/>
                    <a:pt x="1444" y="36"/>
                  </a:cubicBezTo>
                  <a:cubicBezTo>
                    <a:pt x="1442" y="30"/>
                    <a:pt x="1435" y="34"/>
                    <a:pt x="1431" y="33"/>
                  </a:cubicBezTo>
                  <a:cubicBezTo>
                    <a:pt x="1433" y="36"/>
                    <a:pt x="1437" y="38"/>
                    <a:pt x="1440" y="40"/>
                  </a:cubicBezTo>
                  <a:close/>
                  <a:moveTo>
                    <a:pt x="1489" y="34"/>
                  </a:moveTo>
                  <a:cubicBezTo>
                    <a:pt x="1490" y="34"/>
                    <a:pt x="1492" y="36"/>
                    <a:pt x="1493" y="34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91" y="33"/>
                    <a:pt x="1490" y="33"/>
                    <a:pt x="1489" y="34"/>
                  </a:cubicBezTo>
                  <a:close/>
                  <a:moveTo>
                    <a:pt x="1473" y="64"/>
                  </a:moveTo>
                  <a:cubicBezTo>
                    <a:pt x="1475" y="61"/>
                    <a:pt x="1475" y="61"/>
                    <a:pt x="1475" y="61"/>
                  </a:cubicBezTo>
                  <a:cubicBezTo>
                    <a:pt x="1475" y="58"/>
                    <a:pt x="1474" y="56"/>
                    <a:pt x="1471" y="55"/>
                  </a:cubicBezTo>
                  <a:cubicBezTo>
                    <a:pt x="1468" y="54"/>
                    <a:pt x="1465" y="53"/>
                    <a:pt x="1462" y="55"/>
                  </a:cubicBezTo>
                  <a:cubicBezTo>
                    <a:pt x="1464" y="60"/>
                    <a:pt x="1469" y="63"/>
                    <a:pt x="1473" y="64"/>
                  </a:cubicBezTo>
                  <a:close/>
                  <a:moveTo>
                    <a:pt x="1444" y="84"/>
                  </a:moveTo>
                  <a:cubicBezTo>
                    <a:pt x="1443" y="82"/>
                    <a:pt x="1443" y="82"/>
                    <a:pt x="1443" y="82"/>
                  </a:cubicBezTo>
                  <a:cubicBezTo>
                    <a:pt x="1446" y="80"/>
                    <a:pt x="1450" y="83"/>
                    <a:pt x="1452" y="80"/>
                  </a:cubicBezTo>
                  <a:cubicBezTo>
                    <a:pt x="1456" y="77"/>
                    <a:pt x="1457" y="73"/>
                    <a:pt x="1457" y="68"/>
                  </a:cubicBezTo>
                  <a:cubicBezTo>
                    <a:pt x="1455" y="65"/>
                    <a:pt x="1455" y="61"/>
                    <a:pt x="1456" y="57"/>
                  </a:cubicBezTo>
                  <a:cubicBezTo>
                    <a:pt x="1457" y="54"/>
                    <a:pt x="1459" y="52"/>
                    <a:pt x="1462" y="51"/>
                  </a:cubicBezTo>
                  <a:cubicBezTo>
                    <a:pt x="1467" y="50"/>
                    <a:pt x="1472" y="51"/>
                    <a:pt x="1476" y="53"/>
                  </a:cubicBezTo>
                  <a:cubicBezTo>
                    <a:pt x="1481" y="58"/>
                    <a:pt x="1478" y="65"/>
                    <a:pt x="1478" y="70"/>
                  </a:cubicBezTo>
                  <a:cubicBezTo>
                    <a:pt x="1481" y="74"/>
                    <a:pt x="1486" y="73"/>
                    <a:pt x="1491" y="74"/>
                  </a:cubicBezTo>
                  <a:cubicBezTo>
                    <a:pt x="1493" y="73"/>
                    <a:pt x="1496" y="72"/>
                    <a:pt x="1497" y="70"/>
                  </a:cubicBezTo>
                  <a:cubicBezTo>
                    <a:pt x="1494" y="66"/>
                    <a:pt x="1500" y="64"/>
                    <a:pt x="1497" y="60"/>
                  </a:cubicBezTo>
                  <a:cubicBezTo>
                    <a:pt x="1491" y="56"/>
                    <a:pt x="1501" y="51"/>
                    <a:pt x="1496" y="46"/>
                  </a:cubicBezTo>
                  <a:cubicBezTo>
                    <a:pt x="1493" y="40"/>
                    <a:pt x="1486" y="35"/>
                    <a:pt x="1479" y="35"/>
                  </a:cubicBezTo>
                  <a:cubicBezTo>
                    <a:pt x="1476" y="33"/>
                    <a:pt x="1476" y="33"/>
                    <a:pt x="1476" y="33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8" y="34"/>
                    <a:pt x="1448" y="35"/>
                    <a:pt x="1449" y="35"/>
                  </a:cubicBezTo>
                  <a:cubicBezTo>
                    <a:pt x="1453" y="36"/>
                    <a:pt x="1458" y="33"/>
                    <a:pt x="1462" y="36"/>
                  </a:cubicBezTo>
                  <a:cubicBezTo>
                    <a:pt x="1460" y="39"/>
                    <a:pt x="1454" y="38"/>
                    <a:pt x="1451" y="39"/>
                  </a:cubicBezTo>
                  <a:cubicBezTo>
                    <a:pt x="1443" y="43"/>
                    <a:pt x="1435" y="49"/>
                    <a:pt x="1434" y="58"/>
                  </a:cubicBezTo>
                  <a:cubicBezTo>
                    <a:pt x="1433" y="63"/>
                    <a:pt x="1428" y="65"/>
                    <a:pt x="1424" y="65"/>
                  </a:cubicBezTo>
                  <a:cubicBezTo>
                    <a:pt x="1420" y="65"/>
                    <a:pt x="1416" y="63"/>
                    <a:pt x="1413" y="65"/>
                  </a:cubicBezTo>
                  <a:cubicBezTo>
                    <a:pt x="1410" y="75"/>
                    <a:pt x="1430" y="82"/>
                    <a:pt x="1417" y="92"/>
                  </a:cubicBezTo>
                  <a:cubicBezTo>
                    <a:pt x="1413" y="95"/>
                    <a:pt x="1408" y="97"/>
                    <a:pt x="1404" y="95"/>
                  </a:cubicBezTo>
                  <a:cubicBezTo>
                    <a:pt x="1397" y="92"/>
                    <a:pt x="1393" y="85"/>
                    <a:pt x="1385" y="83"/>
                  </a:cubicBezTo>
                  <a:cubicBezTo>
                    <a:pt x="1384" y="83"/>
                    <a:pt x="1382" y="84"/>
                    <a:pt x="1382" y="86"/>
                  </a:cubicBezTo>
                  <a:cubicBezTo>
                    <a:pt x="1386" y="89"/>
                    <a:pt x="1378" y="91"/>
                    <a:pt x="1382" y="94"/>
                  </a:cubicBezTo>
                  <a:cubicBezTo>
                    <a:pt x="1389" y="101"/>
                    <a:pt x="1397" y="108"/>
                    <a:pt x="1407" y="107"/>
                  </a:cubicBezTo>
                  <a:cubicBezTo>
                    <a:pt x="1410" y="107"/>
                    <a:pt x="1411" y="101"/>
                    <a:pt x="1415" y="103"/>
                  </a:cubicBezTo>
                  <a:cubicBezTo>
                    <a:pt x="1421" y="110"/>
                    <a:pt x="1431" y="111"/>
                    <a:pt x="1438" y="108"/>
                  </a:cubicBezTo>
                  <a:cubicBezTo>
                    <a:pt x="1443" y="106"/>
                    <a:pt x="1445" y="103"/>
                    <a:pt x="1447" y="100"/>
                  </a:cubicBezTo>
                  <a:cubicBezTo>
                    <a:pt x="1448" y="95"/>
                    <a:pt x="1448" y="88"/>
                    <a:pt x="1444" y="84"/>
                  </a:cubicBezTo>
                  <a:close/>
                  <a:moveTo>
                    <a:pt x="1340" y="56"/>
                  </a:moveTo>
                  <a:cubicBezTo>
                    <a:pt x="1338" y="54"/>
                    <a:pt x="1335" y="53"/>
                    <a:pt x="1333" y="55"/>
                  </a:cubicBezTo>
                  <a:cubicBezTo>
                    <a:pt x="1332" y="56"/>
                    <a:pt x="1332" y="57"/>
                    <a:pt x="1333" y="58"/>
                  </a:cubicBezTo>
                  <a:cubicBezTo>
                    <a:pt x="1344" y="64"/>
                    <a:pt x="1362" y="70"/>
                    <a:pt x="1374" y="60"/>
                  </a:cubicBezTo>
                  <a:cubicBezTo>
                    <a:pt x="1375" y="60"/>
                    <a:pt x="1377" y="60"/>
                    <a:pt x="1377" y="61"/>
                  </a:cubicBezTo>
                  <a:cubicBezTo>
                    <a:pt x="1376" y="66"/>
                    <a:pt x="1370" y="67"/>
                    <a:pt x="1366" y="68"/>
                  </a:cubicBezTo>
                  <a:cubicBezTo>
                    <a:pt x="1355" y="70"/>
                    <a:pt x="1343" y="66"/>
                    <a:pt x="1333" y="62"/>
                  </a:cubicBezTo>
                  <a:cubicBezTo>
                    <a:pt x="1331" y="61"/>
                    <a:pt x="1329" y="58"/>
                    <a:pt x="1326" y="60"/>
                  </a:cubicBezTo>
                  <a:cubicBezTo>
                    <a:pt x="1325" y="62"/>
                    <a:pt x="1323" y="62"/>
                    <a:pt x="1322" y="64"/>
                  </a:cubicBezTo>
                  <a:cubicBezTo>
                    <a:pt x="1325" y="69"/>
                    <a:pt x="1331" y="69"/>
                    <a:pt x="1335" y="71"/>
                  </a:cubicBezTo>
                  <a:cubicBezTo>
                    <a:pt x="1347" y="78"/>
                    <a:pt x="1362" y="80"/>
                    <a:pt x="1376" y="77"/>
                  </a:cubicBezTo>
                  <a:cubicBezTo>
                    <a:pt x="1380" y="76"/>
                    <a:pt x="1385" y="74"/>
                    <a:pt x="1387" y="70"/>
                  </a:cubicBezTo>
                  <a:cubicBezTo>
                    <a:pt x="1390" y="67"/>
                    <a:pt x="1387" y="64"/>
                    <a:pt x="1384" y="62"/>
                  </a:cubicBezTo>
                  <a:cubicBezTo>
                    <a:pt x="1378" y="59"/>
                    <a:pt x="1372" y="52"/>
                    <a:pt x="1364" y="50"/>
                  </a:cubicBezTo>
                  <a:cubicBezTo>
                    <a:pt x="1358" y="46"/>
                    <a:pt x="1348" y="49"/>
                    <a:pt x="1342" y="52"/>
                  </a:cubicBezTo>
                  <a:cubicBezTo>
                    <a:pt x="1348" y="56"/>
                    <a:pt x="1358" y="53"/>
                    <a:pt x="1364" y="51"/>
                  </a:cubicBezTo>
                  <a:cubicBezTo>
                    <a:pt x="1366" y="51"/>
                    <a:pt x="1366" y="52"/>
                    <a:pt x="1366" y="53"/>
                  </a:cubicBezTo>
                  <a:cubicBezTo>
                    <a:pt x="1359" y="59"/>
                    <a:pt x="1348" y="58"/>
                    <a:pt x="1340" y="56"/>
                  </a:cubicBezTo>
                  <a:close/>
                  <a:moveTo>
                    <a:pt x="1305" y="113"/>
                  </a:moveTo>
                  <a:cubicBezTo>
                    <a:pt x="1329" y="126"/>
                    <a:pt x="1358" y="126"/>
                    <a:pt x="1385" y="124"/>
                  </a:cubicBezTo>
                  <a:cubicBezTo>
                    <a:pt x="1407" y="121"/>
                    <a:pt x="1407" y="121"/>
                    <a:pt x="1407" y="121"/>
                  </a:cubicBezTo>
                  <a:cubicBezTo>
                    <a:pt x="1413" y="119"/>
                    <a:pt x="1418" y="117"/>
                    <a:pt x="1422" y="113"/>
                  </a:cubicBezTo>
                  <a:cubicBezTo>
                    <a:pt x="1420" y="111"/>
                    <a:pt x="1417" y="110"/>
                    <a:pt x="1415" y="108"/>
                  </a:cubicBezTo>
                  <a:cubicBezTo>
                    <a:pt x="1412" y="107"/>
                    <a:pt x="1411" y="110"/>
                    <a:pt x="1409" y="111"/>
                  </a:cubicBezTo>
                  <a:cubicBezTo>
                    <a:pt x="1400" y="114"/>
                    <a:pt x="1390" y="118"/>
                    <a:pt x="1380" y="117"/>
                  </a:cubicBezTo>
                  <a:cubicBezTo>
                    <a:pt x="1377" y="118"/>
                    <a:pt x="1373" y="117"/>
                    <a:pt x="1371" y="118"/>
                  </a:cubicBezTo>
                  <a:cubicBezTo>
                    <a:pt x="1367" y="116"/>
                    <a:pt x="1365" y="119"/>
                    <a:pt x="1362" y="118"/>
                  </a:cubicBezTo>
                  <a:cubicBezTo>
                    <a:pt x="1358" y="118"/>
                    <a:pt x="1354" y="115"/>
                    <a:pt x="1350" y="117"/>
                  </a:cubicBezTo>
                  <a:cubicBezTo>
                    <a:pt x="1330" y="112"/>
                    <a:pt x="1308" y="109"/>
                    <a:pt x="1293" y="94"/>
                  </a:cubicBezTo>
                  <a:cubicBezTo>
                    <a:pt x="1290" y="94"/>
                    <a:pt x="1288" y="98"/>
                    <a:pt x="1286" y="100"/>
                  </a:cubicBezTo>
                  <a:cubicBezTo>
                    <a:pt x="1290" y="107"/>
                    <a:pt x="1299" y="110"/>
                    <a:pt x="1305" y="113"/>
                  </a:cubicBezTo>
                  <a:close/>
                  <a:moveTo>
                    <a:pt x="1281" y="105"/>
                  </a:moveTo>
                  <a:cubicBezTo>
                    <a:pt x="1279" y="109"/>
                    <a:pt x="1270" y="109"/>
                    <a:pt x="1273" y="115"/>
                  </a:cubicBezTo>
                  <a:cubicBezTo>
                    <a:pt x="1293" y="132"/>
                    <a:pt x="1317" y="141"/>
                    <a:pt x="1343" y="145"/>
                  </a:cubicBezTo>
                  <a:cubicBezTo>
                    <a:pt x="1353" y="145"/>
                    <a:pt x="1363" y="145"/>
                    <a:pt x="1372" y="146"/>
                  </a:cubicBezTo>
                  <a:cubicBezTo>
                    <a:pt x="1392" y="144"/>
                    <a:pt x="1392" y="144"/>
                    <a:pt x="1392" y="144"/>
                  </a:cubicBezTo>
                  <a:cubicBezTo>
                    <a:pt x="1401" y="143"/>
                    <a:pt x="1409" y="139"/>
                    <a:pt x="1417" y="136"/>
                  </a:cubicBezTo>
                  <a:cubicBezTo>
                    <a:pt x="1421" y="134"/>
                    <a:pt x="1421" y="134"/>
                    <a:pt x="1421" y="134"/>
                  </a:cubicBezTo>
                  <a:cubicBezTo>
                    <a:pt x="1429" y="128"/>
                    <a:pt x="1441" y="122"/>
                    <a:pt x="1442" y="111"/>
                  </a:cubicBezTo>
                  <a:cubicBezTo>
                    <a:pt x="1443" y="111"/>
                    <a:pt x="1443" y="111"/>
                    <a:pt x="1443" y="111"/>
                  </a:cubicBezTo>
                  <a:cubicBezTo>
                    <a:pt x="1438" y="111"/>
                    <a:pt x="1434" y="114"/>
                    <a:pt x="1429" y="114"/>
                  </a:cubicBezTo>
                  <a:cubicBezTo>
                    <a:pt x="1411" y="129"/>
                    <a:pt x="1387" y="127"/>
                    <a:pt x="1365" y="129"/>
                  </a:cubicBezTo>
                  <a:cubicBezTo>
                    <a:pt x="1350" y="128"/>
                    <a:pt x="1333" y="128"/>
                    <a:pt x="1319" y="123"/>
                  </a:cubicBezTo>
                  <a:cubicBezTo>
                    <a:pt x="1309" y="119"/>
                    <a:pt x="1299" y="115"/>
                    <a:pt x="1289" y="109"/>
                  </a:cubicBezTo>
                  <a:cubicBezTo>
                    <a:pt x="1287" y="107"/>
                    <a:pt x="1284" y="102"/>
                    <a:pt x="1281" y="105"/>
                  </a:cubicBezTo>
                  <a:close/>
                  <a:moveTo>
                    <a:pt x="1326" y="107"/>
                  </a:moveTo>
                  <a:cubicBezTo>
                    <a:pt x="1338" y="110"/>
                    <a:pt x="1351" y="114"/>
                    <a:pt x="1364" y="113"/>
                  </a:cubicBezTo>
                  <a:cubicBezTo>
                    <a:pt x="1364" y="113"/>
                    <a:pt x="1364" y="113"/>
                    <a:pt x="1364" y="113"/>
                  </a:cubicBezTo>
                  <a:cubicBezTo>
                    <a:pt x="1372" y="115"/>
                    <a:pt x="1381" y="113"/>
                    <a:pt x="1389" y="113"/>
                  </a:cubicBezTo>
                  <a:cubicBezTo>
                    <a:pt x="1392" y="111"/>
                    <a:pt x="1395" y="112"/>
                    <a:pt x="1397" y="110"/>
                  </a:cubicBezTo>
                  <a:cubicBezTo>
                    <a:pt x="1395" y="106"/>
                    <a:pt x="1389" y="105"/>
                    <a:pt x="1385" y="103"/>
                  </a:cubicBezTo>
                  <a:cubicBezTo>
                    <a:pt x="1370" y="107"/>
                    <a:pt x="1351" y="104"/>
                    <a:pt x="1335" y="101"/>
                  </a:cubicBezTo>
                  <a:cubicBezTo>
                    <a:pt x="1323" y="99"/>
                    <a:pt x="1311" y="94"/>
                    <a:pt x="1302" y="86"/>
                  </a:cubicBezTo>
                  <a:cubicBezTo>
                    <a:pt x="1299" y="85"/>
                    <a:pt x="1298" y="88"/>
                    <a:pt x="1296" y="90"/>
                  </a:cubicBezTo>
                  <a:cubicBezTo>
                    <a:pt x="1302" y="100"/>
                    <a:pt x="1315" y="104"/>
                    <a:pt x="1326" y="107"/>
                  </a:cubicBezTo>
                  <a:close/>
                  <a:moveTo>
                    <a:pt x="1317" y="92"/>
                  </a:moveTo>
                  <a:cubicBezTo>
                    <a:pt x="1333" y="99"/>
                    <a:pt x="1350" y="100"/>
                    <a:pt x="1368" y="101"/>
                  </a:cubicBezTo>
                  <a:cubicBezTo>
                    <a:pt x="1372" y="101"/>
                    <a:pt x="1378" y="102"/>
                    <a:pt x="1381" y="98"/>
                  </a:cubicBezTo>
                  <a:cubicBezTo>
                    <a:pt x="1379" y="96"/>
                    <a:pt x="1379" y="88"/>
                    <a:pt x="1373" y="93"/>
                  </a:cubicBezTo>
                  <a:cubicBezTo>
                    <a:pt x="1370" y="95"/>
                    <a:pt x="1367" y="93"/>
                    <a:pt x="1363" y="93"/>
                  </a:cubicBezTo>
                  <a:cubicBezTo>
                    <a:pt x="1349" y="94"/>
                    <a:pt x="1337" y="90"/>
                    <a:pt x="1325" y="85"/>
                  </a:cubicBezTo>
                  <a:cubicBezTo>
                    <a:pt x="1320" y="82"/>
                    <a:pt x="1315" y="80"/>
                    <a:pt x="1310" y="76"/>
                  </a:cubicBezTo>
                  <a:cubicBezTo>
                    <a:pt x="1308" y="78"/>
                    <a:pt x="1306" y="80"/>
                    <a:pt x="1304" y="82"/>
                  </a:cubicBezTo>
                  <a:cubicBezTo>
                    <a:pt x="1306" y="88"/>
                    <a:pt x="1313" y="89"/>
                    <a:pt x="1317" y="92"/>
                  </a:cubicBezTo>
                  <a:close/>
                  <a:moveTo>
                    <a:pt x="1320" y="79"/>
                  </a:moveTo>
                  <a:cubicBezTo>
                    <a:pt x="1337" y="87"/>
                    <a:pt x="1337" y="87"/>
                    <a:pt x="1337" y="87"/>
                  </a:cubicBezTo>
                  <a:cubicBezTo>
                    <a:pt x="1346" y="87"/>
                    <a:pt x="1354" y="92"/>
                    <a:pt x="1363" y="90"/>
                  </a:cubicBezTo>
                  <a:cubicBezTo>
                    <a:pt x="1368" y="91"/>
                    <a:pt x="1376" y="90"/>
                    <a:pt x="1375" y="84"/>
                  </a:cubicBezTo>
                  <a:cubicBezTo>
                    <a:pt x="1377" y="83"/>
                    <a:pt x="1379" y="83"/>
                    <a:pt x="1379" y="80"/>
                  </a:cubicBezTo>
                  <a:cubicBezTo>
                    <a:pt x="1370" y="81"/>
                    <a:pt x="1360" y="83"/>
                    <a:pt x="1351" y="81"/>
                  </a:cubicBezTo>
                  <a:cubicBezTo>
                    <a:pt x="1340" y="78"/>
                    <a:pt x="1330" y="72"/>
                    <a:pt x="1319" y="68"/>
                  </a:cubicBezTo>
                  <a:cubicBezTo>
                    <a:pt x="1317" y="69"/>
                    <a:pt x="1314" y="70"/>
                    <a:pt x="1313" y="72"/>
                  </a:cubicBezTo>
                  <a:cubicBezTo>
                    <a:pt x="1314" y="75"/>
                    <a:pt x="1317" y="77"/>
                    <a:pt x="1320" y="79"/>
                  </a:cubicBezTo>
                  <a:close/>
                  <a:moveTo>
                    <a:pt x="1444" y="152"/>
                  </a:moveTo>
                  <a:cubicBezTo>
                    <a:pt x="1447" y="155"/>
                    <a:pt x="1453" y="156"/>
                    <a:pt x="1455" y="152"/>
                  </a:cubicBezTo>
                  <a:cubicBezTo>
                    <a:pt x="1460" y="153"/>
                    <a:pt x="1465" y="156"/>
                    <a:pt x="1469" y="152"/>
                  </a:cubicBezTo>
                  <a:cubicBezTo>
                    <a:pt x="1473" y="150"/>
                    <a:pt x="1472" y="145"/>
                    <a:pt x="1471" y="142"/>
                  </a:cubicBezTo>
                  <a:cubicBezTo>
                    <a:pt x="1469" y="141"/>
                    <a:pt x="1466" y="144"/>
                    <a:pt x="1463" y="144"/>
                  </a:cubicBezTo>
                  <a:cubicBezTo>
                    <a:pt x="1455" y="144"/>
                    <a:pt x="1449" y="141"/>
                    <a:pt x="1444" y="135"/>
                  </a:cubicBezTo>
                  <a:cubicBezTo>
                    <a:pt x="1441" y="136"/>
                    <a:pt x="1440" y="139"/>
                    <a:pt x="1437" y="141"/>
                  </a:cubicBezTo>
                  <a:cubicBezTo>
                    <a:pt x="1436" y="146"/>
                    <a:pt x="1441" y="149"/>
                    <a:pt x="1444" y="152"/>
                  </a:cubicBezTo>
                  <a:close/>
                  <a:moveTo>
                    <a:pt x="1390" y="165"/>
                  </a:moveTo>
                  <a:cubicBezTo>
                    <a:pt x="1394" y="172"/>
                    <a:pt x="1399" y="178"/>
                    <a:pt x="1406" y="182"/>
                  </a:cubicBezTo>
                  <a:cubicBezTo>
                    <a:pt x="1410" y="183"/>
                    <a:pt x="1414" y="185"/>
                    <a:pt x="1417" y="182"/>
                  </a:cubicBezTo>
                  <a:cubicBezTo>
                    <a:pt x="1419" y="180"/>
                    <a:pt x="1421" y="179"/>
                    <a:pt x="1423" y="181"/>
                  </a:cubicBezTo>
                  <a:cubicBezTo>
                    <a:pt x="1426" y="183"/>
                    <a:pt x="1430" y="184"/>
                    <a:pt x="1433" y="182"/>
                  </a:cubicBezTo>
                  <a:cubicBezTo>
                    <a:pt x="1437" y="181"/>
                    <a:pt x="1439" y="179"/>
                    <a:pt x="1440" y="175"/>
                  </a:cubicBezTo>
                  <a:cubicBezTo>
                    <a:pt x="1440" y="173"/>
                    <a:pt x="1439" y="169"/>
                    <a:pt x="1438" y="167"/>
                  </a:cubicBezTo>
                  <a:cubicBezTo>
                    <a:pt x="1435" y="166"/>
                    <a:pt x="1432" y="170"/>
                    <a:pt x="1428" y="169"/>
                  </a:cubicBezTo>
                  <a:cubicBezTo>
                    <a:pt x="1418" y="170"/>
                    <a:pt x="1408" y="164"/>
                    <a:pt x="1404" y="155"/>
                  </a:cubicBezTo>
                  <a:cubicBezTo>
                    <a:pt x="1398" y="155"/>
                    <a:pt x="1393" y="157"/>
                    <a:pt x="1388" y="158"/>
                  </a:cubicBezTo>
                  <a:cubicBezTo>
                    <a:pt x="1386" y="160"/>
                    <a:pt x="1389" y="163"/>
                    <a:pt x="1390" y="165"/>
                  </a:cubicBezTo>
                  <a:close/>
                  <a:moveTo>
                    <a:pt x="1340" y="171"/>
                  </a:moveTo>
                  <a:cubicBezTo>
                    <a:pt x="1340" y="174"/>
                    <a:pt x="1344" y="175"/>
                    <a:pt x="1346" y="178"/>
                  </a:cubicBezTo>
                  <a:cubicBezTo>
                    <a:pt x="1342" y="184"/>
                    <a:pt x="1346" y="192"/>
                    <a:pt x="1350" y="197"/>
                  </a:cubicBezTo>
                  <a:cubicBezTo>
                    <a:pt x="1353" y="201"/>
                    <a:pt x="1357" y="203"/>
                    <a:pt x="1362" y="204"/>
                  </a:cubicBezTo>
                  <a:cubicBezTo>
                    <a:pt x="1365" y="205"/>
                    <a:pt x="1366" y="202"/>
                    <a:pt x="1369" y="202"/>
                  </a:cubicBezTo>
                  <a:cubicBezTo>
                    <a:pt x="1372" y="206"/>
                    <a:pt x="1376" y="211"/>
                    <a:pt x="1382" y="209"/>
                  </a:cubicBezTo>
                  <a:cubicBezTo>
                    <a:pt x="1386" y="208"/>
                    <a:pt x="1391" y="207"/>
                    <a:pt x="1393" y="202"/>
                  </a:cubicBezTo>
                  <a:cubicBezTo>
                    <a:pt x="1394" y="199"/>
                    <a:pt x="1395" y="194"/>
                    <a:pt x="1392" y="193"/>
                  </a:cubicBezTo>
                  <a:cubicBezTo>
                    <a:pt x="1384" y="195"/>
                    <a:pt x="1376" y="191"/>
                    <a:pt x="1369" y="187"/>
                  </a:cubicBezTo>
                  <a:cubicBezTo>
                    <a:pt x="1363" y="182"/>
                    <a:pt x="1356" y="175"/>
                    <a:pt x="1357" y="167"/>
                  </a:cubicBezTo>
                  <a:cubicBezTo>
                    <a:pt x="1355" y="164"/>
                    <a:pt x="1355" y="162"/>
                    <a:pt x="1355" y="160"/>
                  </a:cubicBezTo>
                  <a:cubicBezTo>
                    <a:pt x="1352" y="158"/>
                    <a:pt x="1347" y="159"/>
                    <a:pt x="1343" y="159"/>
                  </a:cubicBezTo>
                  <a:cubicBezTo>
                    <a:pt x="1340" y="162"/>
                    <a:pt x="1337" y="167"/>
                    <a:pt x="1340" y="171"/>
                  </a:cubicBezTo>
                  <a:close/>
                  <a:moveTo>
                    <a:pt x="1296" y="163"/>
                  </a:moveTo>
                  <a:cubicBezTo>
                    <a:pt x="1293" y="164"/>
                    <a:pt x="1292" y="167"/>
                    <a:pt x="1291" y="168"/>
                  </a:cubicBezTo>
                  <a:cubicBezTo>
                    <a:pt x="1290" y="174"/>
                    <a:pt x="1291" y="178"/>
                    <a:pt x="1293" y="182"/>
                  </a:cubicBezTo>
                  <a:cubicBezTo>
                    <a:pt x="1297" y="185"/>
                    <a:pt x="1300" y="190"/>
                    <a:pt x="1305" y="189"/>
                  </a:cubicBezTo>
                  <a:cubicBezTo>
                    <a:pt x="1308" y="194"/>
                    <a:pt x="1312" y="199"/>
                    <a:pt x="1318" y="201"/>
                  </a:cubicBezTo>
                  <a:cubicBezTo>
                    <a:pt x="1321" y="200"/>
                    <a:pt x="1324" y="199"/>
                    <a:pt x="1327" y="197"/>
                  </a:cubicBezTo>
                  <a:cubicBezTo>
                    <a:pt x="1329" y="195"/>
                    <a:pt x="1331" y="191"/>
                    <a:pt x="1330" y="188"/>
                  </a:cubicBezTo>
                  <a:cubicBezTo>
                    <a:pt x="1327" y="185"/>
                    <a:pt x="1323" y="188"/>
                    <a:pt x="1320" y="186"/>
                  </a:cubicBezTo>
                  <a:cubicBezTo>
                    <a:pt x="1313" y="182"/>
                    <a:pt x="1306" y="176"/>
                    <a:pt x="1307" y="167"/>
                  </a:cubicBezTo>
                  <a:cubicBezTo>
                    <a:pt x="1308" y="162"/>
                    <a:pt x="1313" y="158"/>
                    <a:pt x="1317" y="155"/>
                  </a:cubicBezTo>
                  <a:cubicBezTo>
                    <a:pt x="1313" y="152"/>
                    <a:pt x="1307" y="152"/>
                    <a:pt x="1302" y="150"/>
                  </a:cubicBezTo>
                  <a:cubicBezTo>
                    <a:pt x="1301" y="152"/>
                    <a:pt x="1298" y="153"/>
                    <a:pt x="1298" y="156"/>
                  </a:cubicBezTo>
                  <a:cubicBezTo>
                    <a:pt x="1299" y="158"/>
                    <a:pt x="1301" y="163"/>
                    <a:pt x="1296" y="163"/>
                  </a:cubicBezTo>
                  <a:close/>
                  <a:moveTo>
                    <a:pt x="1263" y="120"/>
                  </a:moveTo>
                  <a:cubicBezTo>
                    <a:pt x="1281" y="141"/>
                    <a:pt x="1308" y="150"/>
                    <a:pt x="1334" y="154"/>
                  </a:cubicBezTo>
                  <a:cubicBezTo>
                    <a:pt x="1344" y="156"/>
                    <a:pt x="1355" y="155"/>
                    <a:pt x="1364" y="155"/>
                  </a:cubicBezTo>
                  <a:cubicBezTo>
                    <a:pt x="1380" y="156"/>
                    <a:pt x="1396" y="152"/>
                    <a:pt x="1411" y="149"/>
                  </a:cubicBezTo>
                  <a:cubicBezTo>
                    <a:pt x="1423" y="143"/>
                    <a:pt x="1435" y="139"/>
                    <a:pt x="1445" y="128"/>
                  </a:cubicBezTo>
                  <a:cubicBezTo>
                    <a:pt x="1447" y="124"/>
                    <a:pt x="1450" y="121"/>
                    <a:pt x="1451" y="117"/>
                  </a:cubicBezTo>
                  <a:cubicBezTo>
                    <a:pt x="1450" y="115"/>
                    <a:pt x="1449" y="114"/>
                    <a:pt x="1447" y="115"/>
                  </a:cubicBezTo>
                  <a:cubicBezTo>
                    <a:pt x="1443" y="125"/>
                    <a:pt x="1433" y="130"/>
                    <a:pt x="1425" y="137"/>
                  </a:cubicBezTo>
                  <a:cubicBezTo>
                    <a:pt x="1419" y="141"/>
                    <a:pt x="1411" y="141"/>
                    <a:pt x="1405" y="145"/>
                  </a:cubicBezTo>
                  <a:cubicBezTo>
                    <a:pt x="1393" y="148"/>
                    <a:pt x="1383" y="149"/>
                    <a:pt x="1371" y="150"/>
                  </a:cubicBezTo>
                  <a:cubicBezTo>
                    <a:pt x="1367" y="148"/>
                    <a:pt x="1362" y="150"/>
                    <a:pt x="1358" y="149"/>
                  </a:cubicBezTo>
                  <a:cubicBezTo>
                    <a:pt x="1325" y="148"/>
                    <a:pt x="1292" y="139"/>
                    <a:pt x="1268" y="116"/>
                  </a:cubicBezTo>
                  <a:cubicBezTo>
                    <a:pt x="1266" y="117"/>
                    <a:pt x="1263" y="118"/>
                    <a:pt x="1263" y="120"/>
                  </a:cubicBezTo>
                  <a:close/>
                  <a:moveTo>
                    <a:pt x="1078" y="104"/>
                  </a:moveTo>
                  <a:cubicBezTo>
                    <a:pt x="1105" y="120"/>
                    <a:pt x="1134" y="133"/>
                    <a:pt x="1167" y="134"/>
                  </a:cubicBezTo>
                  <a:cubicBezTo>
                    <a:pt x="1178" y="135"/>
                    <a:pt x="1188" y="135"/>
                    <a:pt x="1199" y="133"/>
                  </a:cubicBezTo>
                  <a:cubicBezTo>
                    <a:pt x="1211" y="133"/>
                    <a:pt x="1224" y="132"/>
                    <a:pt x="1236" y="128"/>
                  </a:cubicBezTo>
                  <a:cubicBezTo>
                    <a:pt x="1246" y="125"/>
                    <a:pt x="1255" y="119"/>
                    <a:pt x="1264" y="113"/>
                  </a:cubicBezTo>
                  <a:cubicBezTo>
                    <a:pt x="1288" y="96"/>
                    <a:pt x="1303" y="74"/>
                    <a:pt x="1325" y="56"/>
                  </a:cubicBezTo>
                  <a:cubicBezTo>
                    <a:pt x="1337" y="48"/>
                    <a:pt x="1351" y="42"/>
                    <a:pt x="1366" y="46"/>
                  </a:cubicBezTo>
                  <a:cubicBezTo>
                    <a:pt x="1383" y="56"/>
                    <a:pt x="1401" y="69"/>
                    <a:pt x="1414" y="86"/>
                  </a:cubicBezTo>
                  <a:cubicBezTo>
                    <a:pt x="1414" y="87"/>
                    <a:pt x="1413" y="88"/>
                    <a:pt x="1412" y="88"/>
                  </a:cubicBezTo>
                  <a:cubicBezTo>
                    <a:pt x="1408" y="88"/>
                    <a:pt x="1408" y="84"/>
                    <a:pt x="1406" y="82"/>
                  </a:cubicBezTo>
                  <a:cubicBezTo>
                    <a:pt x="1403" y="78"/>
                    <a:pt x="1399" y="74"/>
                    <a:pt x="1394" y="71"/>
                  </a:cubicBezTo>
                  <a:cubicBezTo>
                    <a:pt x="1392" y="71"/>
                    <a:pt x="1392" y="71"/>
                    <a:pt x="1392" y="71"/>
                  </a:cubicBezTo>
                  <a:cubicBezTo>
                    <a:pt x="1385" y="78"/>
                    <a:pt x="1385" y="78"/>
                    <a:pt x="1385" y="78"/>
                  </a:cubicBezTo>
                  <a:cubicBezTo>
                    <a:pt x="1393" y="80"/>
                    <a:pt x="1397" y="89"/>
                    <a:pt x="1405" y="92"/>
                  </a:cubicBezTo>
                  <a:cubicBezTo>
                    <a:pt x="1411" y="93"/>
                    <a:pt x="1414" y="90"/>
                    <a:pt x="1417" y="85"/>
                  </a:cubicBezTo>
                  <a:cubicBezTo>
                    <a:pt x="1416" y="77"/>
                    <a:pt x="1400" y="69"/>
                    <a:pt x="1412" y="61"/>
                  </a:cubicBezTo>
                  <a:cubicBezTo>
                    <a:pt x="1417" y="57"/>
                    <a:pt x="1422" y="65"/>
                    <a:pt x="1428" y="61"/>
                  </a:cubicBezTo>
                  <a:cubicBezTo>
                    <a:pt x="1429" y="58"/>
                    <a:pt x="1432" y="54"/>
                    <a:pt x="1430" y="51"/>
                  </a:cubicBezTo>
                  <a:cubicBezTo>
                    <a:pt x="1411" y="36"/>
                    <a:pt x="1411" y="36"/>
                    <a:pt x="1411" y="36"/>
                  </a:cubicBezTo>
                  <a:cubicBezTo>
                    <a:pt x="1411" y="30"/>
                    <a:pt x="1405" y="34"/>
                    <a:pt x="1402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2" y="39"/>
                    <a:pt x="1407" y="42"/>
                    <a:pt x="1412" y="46"/>
                  </a:cubicBezTo>
                  <a:cubicBezTo>
                    <a:pt x="1417" y="49"/>
                    <a:pt x="1421" y="54"/>
                    <a:pt x="1425" y="58"/>
                  </a:cubicBezTo>
                  <a:cubicBezTo>
                    <a:pt x="1425" y="59"/>
                    <a:pt x="1425" y="60"/>
                    <a:pt x="1424" y="60"/>
                  </a:cubicBezTo>
                  <a:cubicBezTo>
                    <a:pt x="1419" y="59"/>
                    <a:pt x="1416" y="53"/>
                    <a:pt x="1412" y="50"/>
                  </a:cubicBezTo>
                  <a:cubicBezTo>
                    <a:pt x="1404" y="44"/>
                    <a:pt x="1396" y="36"/>
                    <a:pt x="1386" y="33"/>
                  </a:cubicBezTo>
                  <a:cubicBezTo>
                    <a:pt x="1363" y="33"/>
                    <a:pt x="1341" y="33"/>
                    <a:pt x="1318" y="33"/>
                  </a:cubicBezTo>
                  <a:cubicBezTo>
                    <a:pt x="1320" y="35"/>
                    <a:pt x="1321" y="37"/>
                    <a:pt x="1319" y="38"/>
                  </a:cubicBezTo>
                  <a:cubicBezTo>
                    <a:pt x="1299" y="53"/>
                    <a:pt x="1282" y="73"/>
                    <a:pt x="1261" y="88"/>
                  </a:cubicBezTo>
                  <a:cubicBezTo>
                    <a:pt x="1257" y="89"/>
                    <a:pt x="1255" y="93"/>
                    <a:pt x="1251" y="94"/>
                  </a:cubicBezTo>
                  <a:cubicBezTo>
                    <a:pt x="1225" y="109"/>
                    <a:pt x="1191" y="116"/>
                    <a:pt x="1159" y="110"/>
                  </a:cubicBezTo>
                  <a:cubicBezTo>
                    <a:pt x="1126" y="104"/>
                    <a:pt x="1097" y="86"/>
                    <a:pt x="1070" y="67"/>
                  </a:cubicBezTo>
                  <a:cubicBezTo>
                    <a:pt x="1068" y="65"/>
                    <a:pt x="1066" y="62"/>
                    <a:pt x="1064" y="61"/>
                  </a:cubicBezTo>
                  <a:cubicBezTo>
                    <a:pt x="1057" y="65"/>
                    <a:pt x="1055" y="72"/>
                    <a:pt x="1050" y="77"/>
                  </a:cubicBezTo>
                  <a:cubicBezTo>
                    <a:pt x="1055" y="89"/>
                    <a:pt x="1068" y="95"/>
                    <a:pt x="1078" y="104"/>
                  </a:cubicBezTo>
                  <a:close/>
                  <a:moveTo>
                    <a:pt x="995" y="108"/>
                  </a:moveTo>
                  <a:cubicBezTo>
                    <a:pt x="1011" y="104"/>
                    <a:pt x="1025" y="94"/>
                    <a:pt x="1038" y="83"/>
                  </a:cubicBezTo>
                  <a:cubicBezTo>
                    <a:pt x="1046" y="76"/>
                    <a:pt x="1053" y="69"/>
                    <a:pt x="1058" y="60"/>
                  </a:cubicBezTo>
                  <a:cubicBezTo>
                    <a:pt x="1065" y="52"/>
                    <a:pt x="1071" y="44"/>
                    <a:pt x="1074" y="34"/>
                  </a:cubicBezTo>
                  <a:cubicBezTo>
                    <a:pt x="1067" y="33"/>
                    <a:pt x="1058" y="33"/>
                    <a:pt x="1051" y="33"/>
                  </a:cubicBezTo>
                  <a:cubicBezTo>
                    <a:pt x="1049" y="35"/>
                    <a:pt x="1049" y="38"/>
                    <a:pt x="1047" y="41"/>
                  </a:cubicBezTo>
                  <a:cubicBezTo>
                    <a:pt x="1042" y="52"/>
                    <a:pt x="1035" y="65"/>
                    <a:pt x="1024" y="71"/>
                  </a:cubicBezTo>
                  <a:cubicBezTo>
                    <a:pt x="1021" y="72"/>
                    <a:pt x="1018" y="74"/>
                    <a:pt x="1016" y="76"/>
                  </a:cubicBezTo>
                  <a:cubicBezTo>
                    <a:pt x="1008" y="85"/>
                    <a:pt x="996" y="85"/>
                    <a:pt x="985" y="88"/>
                  </a:cubicBezTo>
                  <a:cubicBezTo>
                    <a:pt x="981" y="86"/>
                    <a:pt x="978" y="89"/>
                    <a:pt x="975" y="90"/>
                  </a:cubicBezTo>
                  <a:cubicBezTo>
                    <a:pt x="973" y="94"/>
                    <a:pt x="970" y="97"/>
                    <a:pt x="966" y="100"/>
                  </a:cubicBezTo>
                  <a:cubicBezTo>
                    <a:pt x="967" y="104"/>
                    <a:pt x="967" y="108"/>
                    <a:pt x="965" y="112"/>
                  </a:cubicBezTo>
                  <a:cubicBezTo>
                    <a:pt x="976" y="114"/>
                    <a:pt x="986" y="110"/>
                    <a:pt x="995" y="108"/>
                  </a:cubicBezTo>
                  <a:close/>
                  <a:moveTo>
                    <a:pt x="987" y="60"/>
                  </a:moveTo>
                  <a:cubicBezTo>
                    <a:pt x="985" y="63"/>
                    <a:pt x="977" y="62"/>
                    <a:pt x="980" y="68"/>
                  </a:cubicBezTo>
                  <a:cubicBezTo>
                    <a:pt x="983" y="70"/>
                    <a:pt x="986" y="68"/>
                    <a:pt x="989" y="67"/>
                  </a:cubicBezTo>
                  <a:cubicBezTo>
                    <a:pt x="993" y="66"/>
                    <a:pt x="996" y="62"/>
                    <a:pt x="1000" y="60"/>
                  </a:cubicBezTo>
                  <a:cubicBezTo>
                    <a:pt x="1002" y="61"/>
                    <a:pt x="1004" y="60"/>
                    <a:pt x="1003" y="57"/>
                  </a:cubicBezTo>
                  <a:cubicBezTo>
                    <a:pt x="1003" y="55"/>
                    <a:pt x="1001" y="54"/>
                    <a:pt x="999" y="53"/>
                  </a:cubicBezTo>
                  <a:cubicBezTo>
                    <a:pt x="995" y="54"/>
                    <a:pt x="992" y="58"/>
                    <a:pt x="987" y="60"/>
                  </a:cubicBezTo>
                  <a:close/>
                  <a:moveTo>
                    <a:pt x="992" y="51"/>
                  </a:moveTo>
                  <a:cubicBezTo>
                    <a:pt x="990" y="50"/>
                    <a:pt x="987" y="51"/>
                    <a:pt x="985" y="52"/>
                  </a:cubicBezTo>
                  <a:cubicBezTo>
                    <a:pt x="984" y="54"/>
                    <a:pt x="981" y="56"/>
                    <a:pt x="983" y="58"/>
                  </a:cubicBezTo>
                  <a:cubicBezTo>
                    <a:pt x="986" y="55"/>
                    <a:pt x="990" y="54"/>
                    <a:pt x="992" y="51"/>
                  </a:cubicBezTo>
                  <a:close/>
                  <a:moveTo>
                    <a:pt x="980" y="78"/>
                  </a:moveTo>
                  <a:cubicBezTo>
                    <a:pt x="988" y="77"/>
                    <a:pt x="995" y="74"/>
                    <a:pt x="1000" y="69"/>
                  </a:cubicBezTo>
                  <a:cubicBezTo>
                    <a:pt x="1000" y="66"/>
                    <a:pt x="1000" y="66"/>
                    <a:pt x="1000" y="66"/>
                  </a:cubicBezTo>
                  <a:cubicBezTo>
                    <a:pt x="994" y="69"/>
                    <a:pt x="988" y="72"/>
                    <a:pt x="981" y="73"/>
                  </a:cubicBezTo>
                  <a:cubicBezTo>
                    <a:pt x="980" y="74"/>
                    <a:pt x="979" y="76"/>
                    <a:pt x="980" y="78"/>
                  </a:cubicBezTo>
                  <a:close/>
                  <a:moveTo>
                    <a:pt x="990" y="79"/>
                  </a:moveTo>
                  <a:cubicBezTo>
                    <a:pt x="987" y="81"/>
                    <a:pt x="982" y="81"/>
                    <a:pt x="978" y="82"/>
                  </a:cubicBezTo>
                  <a:cubicBezTo>
                    <a:pt x="979" y="83"/>
                    <a:pt x="978" y="84"/>
                    <a:pt x="979" y="84"/>
                  </a:cubicBezTo>
                  <a:cubicBezTo>
                    <a:pt x="989" y="83"/>
                    <a:pt x="1001" y="82"/>
                    <a:pt x="1009" y="77"/>
                  </a:cubicBezTo>
                  <a:cubicBezTo>
                    <a:pt x="1003" y="68"/>
                    <a:pt x="997" y="79"/>
                    <a:pt x="990" y="79"/>
                  </a:cubicBezTo>
                  <a:close/>
                  <a:moveTo>
                    <a:pt x="968" y="94"/>
                  </a:moveTo>
                  <a:cubicBezTo>
                    <a:pt x="971" y="90"/>
                    <a:pt x="975" y="85"/>
                    <a:pt x="974" y="80"/>
                  </a:cubicBezTo>
                  <a:cubicBezTo>
                    <a:pt x="977" y="75"/>
                    <a:pt x="976" y="67"/>
                    <a:pt x="975" y="62"/>
                  </a:cubicBezTo>
                  <a:cubicBezTo>
                    <a:pt x="979" y="57"/>
                    <a:pt x="978" y="50"/>
                    <a:pt x="985" y="48"/>
                  </a:cubicBezTo>
                  <a:cubicBezTo>
                    <a:pt x="992" y="44"/>
                    <a:pt x="999" y="48"/>
                    <a:pt x="1004" y="52"/>
                  </a:cubicBezTo>
                  <a:cubicBezTo>
                    <a:pt x="1007" y="54"/>
                    <a:pt x="1008" y="58"/>
                    <a:pt x="1007" y="61"/>
                  </a:cubicBezTo>
                  <a:cubicBezTo>
                    <a:pt x="1005" y="64"/>
                    <a:pt x="1004" y="66"/>
                    <a:pt x="1005" y="69"/>
                  </a:cubicBezTo>
                  <a:cubicBezTo>
                    <a:pt x="1007" y="71"/>
                    <a:pt x="1010" y="74"/>
                    <a:pt x="1013" y="72"/>
                  </a:cubicBezTo>
                  <a:cubicBezTo>
                    <a:pt x="1015" y="72"/>
                    <a:pt x="1018" y="71"/>
                    <a:pt x="1019" y="68"/>
                  </a:cubicBezTo>
                  <a:cubicBezTo>
                    <a:pt x="1016" y="62"/>
                    <a:pt x="1025" y="57"/>
                    <a:pt x="1020" y="51"/>
                  </a:cubicBezTo>
                  <a:cubicBezTo>
                    <a:pt x="1020" y="46"/>
                    <a:pt x="1014" y="47"/>
                    <a:pt x="1013" y="43"/>
                  </a:cubicBezTo>
                  <a:cubicBezTo>
                    <a:pt x="1012" y="40"/>
                    <a:pt x="1007" y="41"/>
                    <a:pt x="1009" y="38"/>
                  </a:cubicBezTo>
                  <a:cubicBezTo>
                    <a:pt x="1012" y="37"/>
                    <a:pt x="1014" y="39"/>
                    <a:pt x="1017" y="40"/>
                  </a:cubicBezTo>
                  <a:cubicBezTo>
                    <a:pt x="1019" y="39"/>
                    <a:pt x="1020" y="35"/>
                    <a:pt x="1023" y="36"/>
                  </a:cubicBezTo>
                  <a:cubicBezTo>
                    <a:pt x="1025" y="40"/>
                    <a:pt x="1017" y="44"/>
                    <a:pt x="1023" y="47"/>
                  </a:cubicBezTo>
                  <a:cubicBezTo>
                    <a:pt x="1028" y="44"/>
                    <a:pt x="1029" y="38"/>
                    <a:pt x="1033" y="35"/>
                  </a:cubicBezTo>
                  <a:cubicBezTo>
                    <a:pt x="1034" y="35"/>
                    <a:pt x="1035" y="35"/>
                    <a:pt x="1035" y="37"/>
                  </a:cubicBezTo>
                  <a:cubicBezTo>
                    <a:pt x="1033" y="41"/>
                    <a:pt x="1031" y="45"/>
                    <a:pt x="1028" y="49"/>
                  </a:cubicBezTo>
                  <a:cubicBezTo>
                    <a:pt x="1022" y="53"/>
                    <a:pt x="1027" y="60"/>
                    <a:pt x="1023" y="65"/>
                  </a:cubicBezTo>
                  <a:cubicBezTo>
                    <a:pt x="1023" y="66"/>
                    <a:pt x="1023" y="66"/>
                    <a:pt x="1023" y="66"/>
                  </a:cubicBezTo>
                  <a:cubicBezTo>
                    <a:pt x="1027" y="65"/>
                    <a:pt x="1031" y="60"/>
                    <a:pt x="1034" y="56"/>
                  </a:cubicBezTo>
                  <a:cubicBezTo>
                    <a:pt x="1039" y="50"/>
                    <a:pt x="1042" y="43"/>
                    <a:pt x="1045" y="35"/>
                  </a:cubicBezTo>
                  <a:cubicBezTo>
                    <a:pt x="1045" y="33"/>
                    <a:pt x="1042" y="33"/>
                    <a:pt x="1040" y="33"/>
                  </a:cubicBezTo>
                  <a:cubicBezTo>
                    <a:pt x="1011" y="34"/>
                    <a:pt x="984" y="31"/>
                    <a:pt x="956" y="33"/>
                  </a:cubicBezTo>
                  <a:cubicBezTo>
                    <a:pt x="963" y="38"/>
                    <a:pt x="968" y="46"/>
                    <a:pt x="965" y="55"/>
                  </a:cubicBezTo>
                  <a:cubicBezTo>
                    <a:pt x="965" y="60"/>
                    <a:pt x="959" y="64"/>
                    <a:pt x="962" y="69"/>
                  </a:cubicBezTo>
                  <a:cubicBezTo>
                    <a:pt x="960" y="75"/>
                    <a:pt x="957" y="81"/>
                    <a:pt x="951" y="84"/>
                  </a:cubicBezTo>
                  <a:cubicBezTo>
                    <a:pt x="954" y="90"/>
                    <a:pt x="951" y="97"/>
                    <a:pt x="946" y="101"/>
                  </a:cubicBezTo>
                  <a:cubicBezTo>
                    <a:pt x="942" y="105"/>
                    <a:pt x="938" y="107"/>
                    <a:pt x="932" y="108"/>
                  </a:cubicBezTo>
                  <a:cubicBezTo>
                    <a:pt x="925" y="118"/>
                    <a:pt x="913" y="114"/>
                    <a:pt x="904" y="113"/>
                  </a:cubicBezTo>
                  <a:cubicBezTo>
                    <a:pt x="900" y="121"/>
                    <a:pt x="890" y="124"/>
                    <a:pt x="881" y="126"/>
                  </a:cubicBezTo>
                  <a:cubicBezTo>
                    <a:pt x="872" y="127"/>
                    <a:pt x="863" y="123"/>
                    <a:pt x="857" y="114"/>
                  </a:cubicBezTo>
                  <a:cubicBezTo>
                    <a:pt x="855" y="113"/>
                    <a:pt x="855" y="108"/>
                    <a:pt x="851" y="108"/>
                  </a:cubicBezTo>
                  <a:cubicBezTo>
                    <a:pt x="850" y="109"/>
                    <a:pt x="848" y="110"/>
                    <a:pt x="849" y="111"/>
                  </a:cubicBezTo>
                  <a:cubicBezTo>
                    <a:pt x="851" y="120"/>
                    <a:pt x="856" y="130"/>
                    <a:pt x="854" y="139"/>
                  </a:cubicBezTo>
                  <a:cubicBezTo>
                    <a:pt x="852" y="148"/>
                    <a:pt x="844" y="155"/>
                    <a:pt x="835" y="157"/>
                  </a:cubicBezTo>
                  <a:cubicBezTo>
                    <a:pt x="831" y="156"/>
                    <a:pt x="827" y="154"/>
                    <a:pt x="824" y="151"/>
                  </a:cubicBezTo>
                  <a:cubicBezTo>
                    <a:pt x="822" y="151"/>
                    <a:pt x="820" y="153"/>
                    <a:pt x="818" y="154"/>
                  </a:cubicBezTo>
                  <a:cubicBezTo>
                    <a:pt x="815" y="158"/>
                    <a:pt x="817" y="163"/>
                    <a:pt x="817" y="167"/>
                  </a:cubicBezTo>
                  <a:cubicBezTo>
                    <a:pt x="821" y="174"/>
                    <a:pt x="829" y="178"/>
                    <a:pt x="836" y="177"/>
                  </a:cubicBezTo>
                  <a:cubicBezTo>
                    <a:pt x="845" y="175"/>
                    <a:pt x="858" y="174"/>
                    <a:pt x="863" y="164"/>
                  </a:cubicBezTo>
                  <a:cubicBezTo>
                    <a:pt x="865" y="160"/>
                    <a:pt x="865" y="156"/>
                    <a:pt x="864" y="152"/>
                  </a:cubicBezTo>
                  <a:cubicBezTo>
                    <a:pt x="866" y="148"/>
                    <a:pt x="869" y="153"/>
                    <a:pt x="872" y="153"/>
                  </a:cubicBezTo>
                  <a:cubicBezTo>
                    <a:pt x="877" y="154"/>
                    <a:pt x="882" y="151"/>
                    <a:pt x="885" y="148"/>
                  </a:cubicBezTo>
                  <a:cubicBezTo>
                    <a:pt x="891" y="151"/>
                    <a:pt x="898" y="153"/>
                    <a:pt x="905" y="151"/>
                  </a:cubicBezTo>
                  <a:cubicBezTo>
                    <a:pt x="910" y="146"/>
                    <a:pt x="916" y="141"/>
                    <a:pt x="913" y="135"/>
                  </a:cubicBezTo>
                  <a:cubicBezTo>
                    <a:pt x="916" y="132"/>
                    <a:pt x="919" y="135"/>
                    <a:pt x="922" y="134"/>
                  </a:cubicBezTo>
                  <a:cubicBezTo>
                    <a:pt x="927" y="134"/>
                    <a:pt x="931" y="131"/>
                    <a:pt x="933" y="126"/>
                  </a:cubicBezTo>
                  <a:cubicBezTo>
                    <a:pt x="933" y="124"/>
                    <a:pt x="932" y="121"/>
                    <a:pt x="935" y="120"/>
                  </a:cubicBezTo>
                  <a:cubicBezTo>
                    <a:pt x="942" y="121"/>
                    <a:pt x="953" y="122"/>
                    <a:pt x="958" y="115"/>
                  </a:cubicBezTo>
                  <a:cubicBezTo>
                    <a:pt x="961" y="111"/>
                    <a:pt x="965" y="105"/>
                    <a:pt x="962" y="100"/>
                  </a:cubicBezTo>
                  <a:cubicBezTo>
                    <a:pt x="961" y="96"/>
                    <a:pt x="966" y="97"/>
                    <a:pt x="968" y="94"/>
                  </a:cubicBezTo>
                  <a:close/>
                  <a:moveTo>
                    <a:pt x="868" y="162"/>
                  </a:moveTo>
                  <a:cubicBezTo>
                    <a:pt x="867" y="164"/>
                    <a:pt x="866" y="165"/>
                    <a:pt x="866" y="167"/>
                  </a:cubicBezTo>
                  <a:cubicBezTo>
                    <a:pt x="875" y="168"/>
                    <a:pt x="882" y="164"/>
                    <a:pt x="891" y="163"/>
                  </a:cubicBezTo>
                  <a:cubicBezTo>
                    <a:pt x="896" y="162"/>
                    <a:pt x="901" y="159"/>
                    <a:pt x="906" y="158"/>
                  </a:cubicBezTo>
                  <a:cubicBezTo>
                    <a:pt x="913" y="152"/>
                    <a:pt x="925" y="148"/>
                    <a:pt x="927" y="137"/>
                  </a:cubicBezTo>
                  <a:cubicBezTo>
                    <a:pt x="918" y="138"/>
                    <a:pt x="918" y="138"/>
                    <a:pt x="918" y="138"/>
                  </a:cubicBezTo>
                  <a:cubicBezTo>
                    <a:pt x="918" y="146"/>
                    <a:pt x="910" y="152"/>
                    <a:pt x="904" y="155"/>
                  </a:cubicBezTo>
                  <a:cubicBezTo>
                    <a:pt x="900" y="155"/>
                    <a:pt x="897" y="157"/>
                    <a:pt x="892" y="155"/>
                  </a:cubicBezTo>
                  <a:cubicBezTo>
                    <a:pt x="890" y="158"/>
                    <a:pt x="890" y="158"/>
                    <a:pt x="890" y="158"/>
                  </a:cubicBezTo>
                  <a:cubicBezTo>
                    <a:pt x="883" y="159"/>
                    <a:pt x="876" y="161"/>
                    <a:pt x="868" y="162"/>
                  </a:cubicBezTo>
                  <a:close/>
                  <a:moveTo>
                    <a:pt x="886" y="153"/>
                  </a:moveTo>
                  <a:cubicBezTo>
                    <a:pt x="885" y="154"/>
                    <a:pt x="885" y="154"/>
                    <a:pt x="885" y="154"/>
                  </a:cubicBezTo>
                  <a:cubicBezTo>
                    <a:pt x="885" y="154"/>
                    <a:pt x="886" y="154"/>
                    <a:pt x="886" y="154"/>
                  </a:cubicBezTo>
                  <a:cubicBezTo>
                    <a:pt x="887" y="153"/>
                    <a:pt x="886" y="153"/>
                    <a:pt x="886" y="153"/>
                  </a:cubicBezTo>
                  <a:close/>
                  <a:moveTo>
                    <a:pt x="872" y="157"/>
                  </a:moveTo>
                  <a:cubicBezTo>
                    <a:pt x="871" y="157"/>
                    <a:pt x="871" y="156"/>
                    <a:pt x="870" y="157"/>
                  </a:cubicBezTo>
                  <a:cubicBezTo>
                    <a:pt x="870" y="157"/>
                    <a:pt x="870" y="157"/>
                    <a:pt x="870" y="157"/>
                  </a:cubicBezTo>
                  <a:cubicBezTo>
                    <a:pt x="871" y="157"/>
                    <a:pt x="871" y="158"/>
                    <a:pt x="872" y="157"/>
                  </a:cubicBezTo>
                  <a:close/>
                  <a:moveTo>
                    <a:pt x="733" y="142"/>
                  </a:moveTo>
                  <a:cubicBezTo>
                    <a:pt x="750" y="160"/>
                    <a:pt x="768" y="179"/>
                    <a:pt x="792" y="187"/>
                  </a:cubicBezTo>
                  <a:cubicBezTo>
                    <a:pt x="809" y="192"/>
                    <a:pt x="825" y="198"/>
                    <a:pt x="843" y="199"/>
                  </a:cubicBezTo>
                  <a:cubicBezTo>
                    <a:pt x="859" y="201"/>
                    <a:pt x="878" y="198"/>
                    <a:pt x="894" y="194"/>
                  </a:cubicBezTo>
                  <a:cubicBezTo>
                    <a:pt x="920" y="189"/>
                    <a:pt x="943" y="172"/>
                    <a:pt x="956" y="149"/>
                  </a:cubicBezTo>
                  <a:cubicBezTo>
                    <a:pt x="959" y="142"/>
                    <a:pt x="960" y="135"/>
                    <a:pt x="962" y="129"/>
                  </a:cubicBezTo>
                  <a:cubicBezTo>
                    <a:pt x="963" y="118"/>
                    <a:pt x="963" y="118"/>
                    <a:pt x="963" y="118"/>
                  </a:cubicBezTo>
                  <a:cubicBezTo>
                    <a:pt x="960" y="115"/>
                    <a:pt x="957" y="122"/>
                    <a:pt x="954" y="122"/>
                  </a:cubicBezTo>
                  <a:cubicBezTo>
                    <a:pt x="949" y="124"/>
                    <a:pt x="943" y="124"/>
                    <a:pt x="938" y="125"/>
                  </a:cubicBezTo>
                  <a:cubicBezTo>
                    <a:pt x="934" y="131"/>
                    <a:pt x="935" y="139"/>
                    <a:pt x="929" y="144"/>
                  </a:cubicBezTo>
                  <a:cubicBezTo>
                    <a:pt x="920" y="154"/>
                    <a:pt x="908" y="161"/>
                    <a:pt x="896" y="166"/>
                  </a:cubicBezTo>
                  <a:cubicBezTo>
                    <a:pt x="885" y="168"/>
                    <a:pt x="874" y="171"/>
                    <a:pt x="862" y="171"/>
                  </a:cubicBezTo>
                  <a:cubicBezTo>
                    <a:pt x="850" y="179"/>
                    <a:pt x="833" y="185"/>
                    <a:pt x="820" y="177"/>
                  </a:cubicBezTo>
                  <a:cubicBezTo>
                    <a:pt x="815" y="174"/>
                    <a:pt x="815" y="165"/>
                    <a:pt x="809" y="167"/>
                  </a:cubicBezTo>
                  <a:cubicBezTo>
                    <a:pt x="795" y="163"/>
                    <a:pt x="795" y="163"/>
                    <a:pt x="795" y="163"/>
                  </a:cubicBezTo>
                  <a:cubicBezTo>
                    <a:pt x="789" y="158"/>
                    <a:pt x="781" y="156"/>
                    <a:pt x="775" y="151"/>
                  </a:cubicBezTo>
                  <a:cubicBezTo>
                    <a:pt x="766" y="144"/>
                    <a:pt x="759" y="137"/>
                    <a:pt x="751" y="130"/>
                  </a:cubicBezTo>
                  <a:cubicBezTo>
                    <a:pt x="744" y="129"/>
                    <a:pt x="737" y="134"/>
                    <a:pt x="730" y="136"/>
                  </a:cubicBezTo>
                  <a:cubicBezTo>
                    <a:pt x="729" y="138"/>
                    <a:pt x="731" y="140"/>
                    <a:pt x="733" y="142"/>
                  </a:cubicBezTo>
                  <a:close/>
                  <a:moveTo>
                    <a:pt x="612" y="109"/>
                  </a:moveTo>
                  <a:cubicBezTo>
                    <a:pt x="639" y="128"/>
                    <a:pt x="672" y="136"/>
                    <a:pt x="705" y="137"/>
                  </a:cubicBezTo>
                  <a:cubicBezTo>
                    <a:pt x="724" y="135"/>
                    <a:pt x="741" y="128"/>
                    <a:pt x="757" y="122"/>
                  </a:cubicBezTo>
                  <a:cubicBezTo>
                    <a:pt x="771" y="115"/>
                    <a:pt x="785" y="109"/>
                    <a:pt x="797" y="99"/>
                  </a:cubicBezTo>
                  <a:cubicBezTo>
                    <a:pt x="811" y="86"/>
                    <a:pt x="821" y="70"/>
                    <a:pt x="830" y="53"/>
                  </a:cubicBezTo>
                  <a:cubicBezTo>
                    <a:pt x="834" y="47"/>
                    <a:pt x="835" y="41"/>
                    <a:pt x="836" y="34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07" y="41"/>
                    <a:pt x="806" y="52"/>
                    <a:pt x="800" y="60"/>
                  </a:cubicBezTo>
                  <a:cubicBezTo>
                    <a:pt x="797" y="64"/>
                    <a:pt x="794" y="68"/>
                    <a:pt x="791" y="72"/>
                  </a:cubicBezTo>
                  <a:cubicBezTo>
                    <a:pt x="778" y="88"/>
                    <a:pt x="760" y="97"/>
                    <a:pt x="742" y="107"/>
                  </a:cubicBezTo>
                  <a:cubicBezTo>
                    <a:pt x="738" y="108"/>
                    <a:pt x="732" y="110"/>
                    <a:pt x="728" y="112"/>
                  </a:cubicBezTo>
                  <a:cubicBezTo>
                    <a:pt x="718" y="115"/>
                    <a:pt x="707" y="113"/>
                    <a:pt x="697" y="115"/>
                  </a:cubicBezTo>
                  <a:cubicBezTo>
                    <a:pt x="679" y="113"/>
                    <a:pt x="662" y="111"/>
                    <a:pt x="647" y="104"/>
                  </a:cubicBezTo>
                  <a:cubicBezTo>
                    <a:pt x="639" y="101"/>
                    <a:pt x="632" y="96"/>
                    <a:pt x="624" y="92"/>
                  </a:cubicBezTo>
                  <a:cubicBezTo>
                    <a:pt x="623" y="99"/>
                    <a:pt x="617" y="103"/>
                    <a:pt x="611" y="107"/>
                  </a:cubicBezTo>
                  <a:lnTo>
                    <a:pt x="612" y="109"/>
                  </a:lnTo>
                  <a:close/>
                  <a:moveTo>
                    <a:pt x="620" y="95"/>
                  </a:moveTo>
                  <a:cubicBezTo>
                    <a:pt x="619" y="89"/>
                    <a:pt x="620" y="81"/>
                    <a:pt x="613" y="78"/>
                  </a:cubicBezTo>
                  <a:cubicBezTo>
                    <a:pt x="612" y="78"/>
                    <a:pt x="613" y="77"/>
                    <a:pt x="614" y="77"/>
                  </a:cubicBezTo>
                  <a:cubicBezTo>
                    <a:pt x="626" y="72"/>
                    <a:pt x="620" y="58"/>
                    <a:pt x="628" y="51"/>
                  </a:cubicBezTo>
                  <a:cubicBezTo>
                    <a:pt x="631" y="48"/>
                    <a:pt x="634" y="47"/>
                    <a:pt x="638" y="47"/>
                  </a:cubicBezTo>
                  <a:cubicBezTo>
                    <a:pt x="641" y="47"/>
                    <a:pt x="644" y="50"/>
                    <a:pt x="646" y="53"/>
                  </a:cubicBezTo>
                  <a:cubicBezTo>
                    <a:pt x="647" y="56"/>
                    <a:pt x="648" y="60"/>
                    <a:pt x="646" y="64"/>
                  </a:cubicBezTo>
                  <a:cubicBezTo>
                    <a:pt x="645" y="67"/>
                    <a:pt x="638" y="66"/>
                    <a:pt x="640" y="71"/>
                  </a:cubicBezTo>
                  <a:cubicBezTo>
                    <a:pt x="644" y="75"/>
                    <a:pt x="650" y="76"/>
                    <a:pt x="655" y="75"/>
                  </a:cubicBezTo>
                  <a:cubicBezTo>
                    <a:pt x="658" y="75"/>
                    <a:pt x="660" y="73"/>
                    <a:pt x="661" y="71"/>
                  </a:cubicBezTo>
                  <a:cubicBezTo>
                    <a:pt x="663" y="67"/>
                    <a:pt x="658" y="64"/>
                    <a:pt x="663" y="63"/>
                  </a:cubicBezTo>
                  <a:cubicBezTo>
                    <a:pt x="660" y="59"/>
                    <a:pt x="667" y="56"/>
                    <a:pt x="665" y="51"/>
                  </a:cubicBezTo>
                  <a:cubicBezTo>
                    <a:pt x="663" y="47"/>
                    <a:pt x="662" y="42"/>
                    <a:pt x="658" y="39"/>
                  </a:cubicBezTo>
                  <a:cubicBezTo>
                    <a:pt x="653" y="35"/>
                    <a:pt x="645" y="35"/>
                    <a:pt x="640" y="37"/>
                  </a:cubicBezTo>
                  <a:cubicBezTo>
                    <a:pt x="634" y="33"/>
                    <a:pt x="626" y="34"/>
                    <a:pt x="619" y="36"/>
                  </a:cubicBezTo>
                  <a:cubicBezTo>
                    <a:pt x="610" y="39"/>
                    <a:pt x="604" y="47"/>
                    <a:pt x="603" y="57"/>
                  </a:cubicBezTo>
                  <a:cubicBezTo>
                    <a:pt x="598" y="69"/>
                    <a:pt x="587" y="56"/>
                    <a:pt x="579" y="60"/>
                  </a:cubicBezTo>
                  <a:cubicBezTo>
                    <a:pt x="577" y="61"/>
                    <a:pt x="577" y="64"/>
                    <a:pt x="578" y="65"/>
                  </a:cubicBezTo>
                  <a:cubicBezTo>
                    <a:pt x="580" y="73"/>
                    <a:pt x="594" y="77"/>
                    <a:pt x="588" y="87"/>
                  </a:cubicBezTo>
                  <a:cubicBezTo>
                    <a:pt x="582" y="93"/>
                    <a:pt x="572" y="92"/>
                    <a:pt x="565" y="89"/>
                  </a:cubicBezTo>
                  <a:cubicBezTo>
                    <a:pt x="560" y="87"/>
                    <a:pt x="557" y="79"/>
                    <a:pt x="551" y="82"/>
                  </a:cubicBezTo>
                  <a:cubicBezTo>
                    <a:pt x="548" y="86"/>
                    <a:pt x="547" y="90"/>
                    <a:pt x="549" y="94"/>
                  </a:cubicBezTo>
                  <a:cubicBezTo>
                    <a:pt x="552" y="100"/>
                    <a:pt x="557" y="107"/>
                    <a:pt x="565" y="107"/>
                  </a:cubicBezTo>
                  <a:cubicBezTo>
                    <a:pt x="569" y="105"/>
                    <a:pt x="577" y="108"/>
                    <a:pt x="578" y="101"/>
                  </a:cubicBezTo>
                  <a:cubicBezTo>
                    <a:pt x="581" y="99"/>
                    <a:pt x="583" y="104"/>
                    <a:pt x="586" y="104"/>
                  </a:cubicBezTo>
                  <a:cubicBezTo>
                    <a:pt x="592" y="105"/>
                    <a:pt x="599" y="106"/>
                    <a:pt x="604" y="104"/>
                  </a:cubicBezTo>
                  <a:cubicBezTo>
                    <a:pt x="610" y="104"/>
                    <a:pt x="616" y="100"/>
                    <a:pt x="620" y="95"/>
                  </a:cubicBezTo>
                  <a:close/>
                  <a:moveTo>
                    <a:pt x="499" y="52"/>
                  </a:moveTo>
                  <a:cubicBezTo>
                    <a:pt x="497" y="53"/>
                    <a:pt x="494" y="54"/>
                    <a:pt x="492" y="57"/>
                  </a:cubicBezTo>
                  <a:cubicBezTo>
                    <a:pt x="500" y="62"/>
                    <a:pt x="510" y="63"/>
                    <a:pt x="519" y="65"/>
                  </a:cubicBezTo>
                  <a:cubicBezTo>
                    <a:pt x="527" y="67"/>
                    <a:pt x="537" y="67"/>
                    <a:pt x="544" y="63"/>
                  </a:cubicBezTo>
                  <a:cubicBezTo>
                    <a:pt x="545" y="63"/>
                    <a:pt x="547" y="62"/>
                    <a:pt x="548" y="64"/>
                  </a:cubicBezTo>
                  <a:cubicBezTo>
                    <a:pt x="544" y="69"/>
                    <a:pt x="536" y="68"/>
                    <a:pt x="531" y="70"/>
                  </a:cubicBezTo>
                  <a:cubicBezTo>
                    <a:pt x="515" y="70"/>
                    <a:pt x="502" y="64"/>
                    <a:pt x="489" y="60"/>
                  </a:cubicBezTo>
                  <a:cubicBezTo>
                    <a:pt x="486" y="60"/>
                    <a:pt x="485" y="63"/>
                    <a:pt x="483" y="64"/>
                  </a:cubicBezTo>
                  <a:cubicBezTo>
                    <a:pt x="483" y="66"/>
                    <a:pt x="485" y="68"/>
                    <a:pt x="487" y="68"/>
                  </a:cubicBezTo>
                  <a:cubicBezTo>
                    <a:pt x="508" y="76"/>
                    <a:pt x="536" y="87"/>
                    <a:pt x="557" y="72"/>
                  </a:cubicBezTo>
                  <a:cubicBezTo>
                    <a:pt x="558" y="72"/>
                    <a:pt x="559" y="72"/>
                    <a:pt x="559" y="73"/>
                  </a:cubicBezTo>
                  <a:cubicBezTo>
                    <a:pt x="554" y="80"/>
                    <a:pt x="565" y="82"/>
                    <a:pt x="568" y="86"/>
                  </a:cubicBezTo>
                  <a:cubicBezTo>
                    <a:pt x="570" y="87"/>
                    <a:pt x="573" y="88"/>
                    <a:pt x="575" y="87"/>
                  </a:cubicBezTo>
                  <a:cubicBezTo>
                    <a:pt x="570" y="81"/>
                    <a:pt x="564" y="75"/>
                    <a:pt x="559" y="70"/>
                  </a:cubicBezTo>
                  <a:cubicBezTo>
                    <a:pt x="555" y="63"/>
                    <a:pt x="548" y="58"/>
                    <a:pt x="542" y="55"/>
                  </a:cubicBezTo>
                  <a:cubicBezTo>
                    <a:pt x="539" y="54"/>
                    <a:pt x="539" y="57"/>
                    <a:pt x="536" y="57"/>
                  </a:cubicBezTo>
                  <a:cubicBezTo>
                    <a:pt x="523" y="59"/>
                    <a:pt x="511" y="56"/>
                    <a:pt x="499" y="52"/>
                  </a:cubicBezTo>
                  <a:close/>
                  <a:moveTo>
                    <a:pt x="536" y="53"/>
                  </a:moveTo>
                  <a:cubicBezTo>
                    <a:pt x="533" y="49"/>
                    <a:pt x="527" y="50"/>
                    <a:pt x="523" y="48"/>
                  </a:cubicBezTo>
                  <a:cubicBezTo>
                    <a:pt x="518" y="49"/>
                    <a:pt x="512" y="48"/>
                    <a:pt x="509" y="50"/>
                  </a:cubicBezTo>
                  <a:cubicBezTo>
                    <a:pt x="513" y="53"/>
                    <a:pt x="518" y="53"/>
                    <a:pt x="524" y="54"/>
                  </a:cubicBezTo>
                  <a:cubicBezTo>
                    <a:pt x="528" y="54"/>
                    <a:pt x="533" y="54"/>
                    <a:pt x="536" y="53"/>
                  </a:cubicBezTo>
                  <a:close/>
                  <a:moveTo>
                    <a:pt x="532" y="113"/>
                  </a:moveTo>
                  <a:cubicBezTo>
                    <a:pt x="541" y="112"/>
                    <a:pt x="550" y="114"/>
                    <a:pt x="557" y="109"/>
                  </a:cubicBezTo>
                  <a:cubicBezTo>
                    <a:pt x="553" y="106"/>
                    <a:pt x="549" y="103"/>
                    <a:pt x="547" y="99"/>
                  </a:cubicBezTo>
                  <a:cubicBezTo>
                    <a:pt x="544" y="103"/>
                    <a:pt x="538" y="102"/>
                    <a:pt x="533" y="105"/>
                  </a:cubicBezTo>
                  <a:cubicBezTo>
                    <a:pt x="518" y="107"/>
                    <a:pt x="501" y="104"/>
                    <a:pt x="488" y="98"/>
                  </a:cubicBezTo>
                  <a:cubicBezTo>
                    <a:pt x="479" y="96"/>
                    <a:pt x="470" y="93"/>
                    <a:pt x="463" y="86"/>
                  </a:cubicBezTo>
                  <a:cubicBezTo>
                    <a:pt x="461" y="87"/>
                    <a:pt x="458" y="89"/>
                    <a:pt x="458" y="93"/>
                  </a:cubicBezTo>
                  <a:cubicBezTo>
                    <a:pt x="480" y="106"/>
                    <a:pt x="505" y="112"/>
                    <a:pt x="532" y="113"/>
                  </a:cubicBezTo>
                  <a:close/>
                  <a:moveTo>
                    <a:pt x="455" y="95"/>
                  </a:moveTo>
                  <a:cubicBezTo>
                    <a:pt x="452" y="100"/>
                    <a:pt x="452" y="100"/>
                    <a:pt x="452" y="100"/>
                  </a:cubicBezTo>
                  <a:cubicBezTo>
                    <a:pt x="459" y="107"/>
                    <a:pt x="468" y="111"/>
                    <a:pt x="477" y="115"/>
                  </a:cubicBezTo>
                  <a:cubicBezTo>
                    <a:pt x="488" y="120"/>
                    <a:pt x="500" y="121"/>
                    <a:pt x="511" y="124"/>
                  </a:cubicBezTo>
                  <a:cubicBezTo>
                    <a:pt x="521" y="124"/>
                    <a:pt x="532" y="125"/>
                    <a:pt x="543" y="124"/>
                  </a:cubicBezTo>
                  <a:cubicBezTo>
                    <a:pt x="556" y="121"/>
                    <a:pt x="571" y="120"/>
                    <a:pt x="580" y="109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79" y="104"/>
                    <a:pt x="576" y="110"/>
                    <a:pt x="573" y="109"/>
                  </a:cubicBezTo>
                  <a:cubicBezTo>
                    <a:pt x="569" y="111"/>
                    <a:pt x="565" y="110"/>
                    <a:pt x="562" y="111"/>
                  </a:cubicBezTo>
                  <a:cubicBezTo>
                    <a:pt x="553" y="117"/>
                    <a:pt x="542" y="116"/>
                    <a:pt x="531" y="117"/>
                  </a:cubicBezTo>
                  <a:cubicBezTo>
                    <a:pt x="504" y="115"/>
                    <a:pt x="477" y="109"/>
                    <a:pt x="455" y="95"/>
                  </a:cubicBezTo>
                  <a:close/>
                  <a:moveTo>
                    <a:pt x="466" y="83"/>
                  </a:moveTo>
                  <a:cubicBezTo>
                    <a:pt x="472" y="90"/>
                    <a:pt x="481" y="91"/>
                    <a:pt x="489" y="95"/>
                  </a:cubicBezTo>
                  <a:cubicBezTo>
                    <a:pt x="504" y="101"/>
                    <a:pt x="524" y="104"/>
                    <a:pt x="541" y="99"/>
                  </a:cubicBezTo>
                  <a:cubicBezTo>
                    <a:pt x="542" y="97"/>
                    <a:pt x="542" y="97"/>
                    <a:pt x="542" y="97"/>
                  </a:cubicBezTo>
                  <a:cubicBezTo>
                    <a:pt x="545" y="97"/>
                    <a:pt x="545" y="97"/>
                    <a:pt x="545" y="97"/>
                  </a:cubicBezTo>
                  <a:cubicBezTo>
                    <a:pt x="545" y="96"/>
                    <a:pt x="545" y="92"/>
                    <a:pt x="542" y="93"/>
                  </a:cubicBezTo>
                  <a:cubicBezTo>
                    <a:pt x="522" y="95"/>
                    <a:pt x="499" y="93"/>
                    <a:pt x="482" y="83"/>
                  </a:cubicBezTo>
                  <a:cubicBezTo>
                    <a:pt x="477" y="81"/>
                    <a:pt x="474" y="74"/>
                    <a:pt x="468" y="78"/>
                  </a:cubicBezTo>
                  <a:cubicBezTo>
                    <a:pt x="467" y="79"/>
                    <a:pt x="465" y="81"/>
                    <a:pt x="466" y="83"/>
                  </a:cubicBezTo>
                  <a:close/>
                  <a:moveTo>
                    <a:pt x="475" y="74"/>
                  </a:moveTo>
                  <a:cubicBezTo>
                    <a:pt x="488" y="83"/>
                    <a:pt x="502" y="89"/>
                    <a:pt x="518" y="90"/>
                  </a:cubicBezTo>
                  <a:cubicBezTo>
                    <a:pt x="527" y="91"/>
                    <a:pt x="536" y="91"/>
                    <a:pt x="544" y="87"/>
                  </a:cubicBezTo>
                  <a:cubicBezTo>
                    <a:pt x="544" y="86"/>
                    <a:pt x="545" y="84"/>
                    <a:pt x="545" y="82"/>
                  </a:cubicBezTo>
                  <a:cubicBezTo>
                    <a:pt x="536" y="83"/>
                    <a:pt x="526" y="83"/>
                    <a:pt x="518" y="82"/>
                  </a:cubicBezTo>
                  <a:cubicBezTo>
                    <a:pt x="505" y="78"/>
                    <a:pt x="491" y="75"/>
                    <a:pt x="479" y="68"/>
                  </a:cubicBezTo>
                  <a:cubicBezTo>
                    <a:pt x="477" y="70"/>
                    <a:pt x="476" y="71"/>
                    <a:pt x="475" y="73"/>
                  </a:cubicBezTo>
                  <a:lnTo>
                    <a:pt x="475" y="74"/>
                  </a:lnTo>
                  <a:close/>
                  <a:moveTo>
                    <a:pt x="445" y="120"/>
                  </a:moveTo>
                  <a:cubicBezTo>
                    <a:pt x="455" y="127"/>
                    <a:pt x="467" y="130"/>
                    <a:pt x="478" y="136"/>
                  </a:cubicBezTo>
                  <a:cubicBezTo>
                    <a:pt x="509" y="146"/>
                    <a:pt x="547" y="148"/>
                    <a:pt x="577" y="135"/>
                  </a:cubicBezTo>
                  <a:cubicBezTo>
                    <a:pt x="592" y="129"/>
                    <a:pt x="592" y="129"/>
                    <a:pt x="592" y="129"/>
                  </a:cubicBezTo>
                  <a:cubicBezTo>
                    <a:pt x="597" y="125"/>
                    <a:pt x="605" y="122"/>
                    <a:pt x="608" y="115"/>
                  </a:cubicBezTo>
                  <a:cubicBezTo>
                    <a:pt x="608" y="112"/>
                    <a:pt x="608" y="109"/>
                    <a:pt x="605" y="108"/>
                  </a:cubicBezTo>
                  <a:cubicBezTo>
                    <a:pt x="587" y="109"/>
                    <a:pt x="587" y="109"/>
                    <a:pt x="587" y="109"/>
                  </a:cubicBezTo>
                  <a:cubicBezTo>
                    <a:pt x="578" y="120"/>
                    <a:pt x="564" y="122"/>
                    <a:pt x="551" y="126"/>
                  </a:cubicBezTo>
                  <a:cubicBezTo>
                    <a:pt x="533" y="129"/>
                    <a:pt x="514" y="128"/>
                    <a:pt x="498" y="124"/>
                  </a:cubicBezTo>
                  <a:cubicBezTo>
                    <a:pt x="480" y="121"/>
                    <a:pt x="462" y="114"/>
                    <a:pt x="447" y="102"/>
                  </a:cubicBezTo>
                  <a:cubicBezTo>
                    <a:pt x="434" y="110"/>
                    <a:pt x="434" y="110"/>
                    <a:pt x="434" y="110"/>
                  </a:cubicBezTo>
                  <a:cubicBezTo>
                    <a:pt x="435" y="115"/>
                    <a:pt x="441" y="117"/>
                    <a:pt x="445" y="120"/>
                  </a:cubicBezTo>
                  <a:close/>
                  <a:moveTo>
                    <a:pt x="225" y="80"/>
                  </a:moveTo>
                  <a:cubicBezTo>
                    <a:pt x="235" y="95"/>
                    <a:pt x="250" y="99"/>
                    <a:pt x="264" y="108"/>
                  </a:cubicBezTo>
                  <a:cubicBezTo>
                    <a:pt x="274" y="113"/>
                    <a:pt x="284" y="116"/>
                    <a:pt x="295" y="120"/>
                  </a:cubicBezTo>
                  <a:cubicBezTo>
                    <a:pt x="326" y="125"/>
                    <a:pt x="360" y="133"/>
                    <a:pt x="391" y="122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414" y="117"/>
                    <a:pt x="427" y="112"/>
                    <a:pt x="438" y="104"/>
                  </a:cubicBezTo>
                  <a:cubicBezTo>
                    <a:pt x="452" y="97"/>
                    <a:pt x="459" y="80"/>
                    <a:pt x="472" y="70"/>
                  </a:cubicBezTo>
                  <a:cubicBezTo>
                    <a:pt x="482" y="61"/>
                    <a:pt x="492" y="49"/>
                    <a:pt x="506" y="46"/>
                  </a:cubicBezTo>
                  <a:cubicBezTo>
                    <a:pt x="527" y="41"/>
                    <a:pt x="549" y="50"/>
                    <a:pt x="562" y="67"/>
                  </a:cubicBezTo>
                  <a:cubicBezTo>
                    <a:pt x="566" y="73"/>
                    <a:pt x="572" y="78"/>
                    <a:pt x="577" y="83"/>
                  </a:cubicBezTo>
                  <a:cubicBezTo>
                    <a:pt x="579" y="84"/>
                    <a:pt x="581" y="87"/>
                    <a:pt x="583" y="86"/>
                  </a:cubicBezTo>
                  <a:cubicBezTo>
                    <a:pt x="589" y="80"/>
                    <a:pt x="580" y="76"/>
                    <a:pt x="577" y="71"/>
                  </a:cubicBezTo>
                  <a:cubicBezTo>
                    <a:pt x="575" y="69"/>
                    <a:pt x="573" y="66"/>
                    <a:pt x="573" y="64"/>
                  </a:cubicBezTo>
                  <a:cubicBezTo>
                    <a:pt x="573" y="59"/>
                    <a:pt x="577" y="57"/>
                    <a:pt x="580" y="55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68" y="45"/>
                    <a:pt x="557" y="35"/>
                    <a:pt x="544" y="32"/>
                  </a:cubicBezTo>
                  <a:cubicBezTo>
                    <a:pt x="497" y="32"/>
                    <a:pt x="497" y="32"/>
                    <a:pt x="497" y="32"/>
                  </a:cubicBezTo>
                  <a:cubicBezTo>
                    <a:pt x="487" y="32"/>
                    <a:pt x="479" y="39"/>
                    <a:pt x="473" y="46"/>
                  </a:cubicBezTo>
                  <a:cubicBezTo>
                    <a:pt x="457" y="66"/>
                    <a:pt x="436" y="83"/>
                    <a:pt x="414" y="95"/>
                  </a:cubicBezTo>
                  <a:cubicBezTo>
                    <a:pt x="405" y="99"/>
                    <a:pt x="396" y="102"/>
                    <a:pt x="387" y="104"/>
                  </a:cubicBezTo>
                  <a:cubicBezTo>
                    <a:pt x="365" y="109"/>
                    <a:pt x="340" y="108"/>
                    <a:pt x="317" y="104"/>
                  </a:cubicBezTo>
                  <a:cubicBezTo>
                    <a:pt x="293" y="100"/>
                    <a:pt x="270" y="92"/>
                    <a:pt x="251" y="76"/>
                  </a:cubicBezTo>
                  <a:cubicBezTo>
                    <a:pt x="251" y="76"/>
                    <a:pt x="252" y="75"/>
                    <a:pt x="252" y="75"/>
                  </a:cubicBezTo>
                  <a:cubicBezTo>
                    <a:pt x="261" y="78"/>
                    <a:pt x="268" y="85"/>
                    <a:pt x="276" y="89"/>
                  </a:cubicBezTo>
                  <a:cubicBezTo>
                    <a:pt x="285" y="94"/>
                    <a:pt x="296" y="97"/>
                    <a:pt x="306" y="100"/>
                  </a:cubicBezTo>
                  <a:cubicBezTo>
                    <a:pt x="335" y="104"/>
                    <a:pt x="367" y="108"/>
                    <a:pt x="394" y="99"/>
                  </a:cubicBezTo>
                  <a:cubicBezTo>
                    <a:pt x="413" y="96"/>
                    <a:pt x="427" y="82"/>
                    <a:pt x="442" y="72"/>
                  </a:cubicBezTo>
                  <a:cubicBezTo>
                    <a:pt x="458" y="61"/>
                    <a:pt x="467" y="45"/>
                    <a:pt x="481" y="33"/>
                  </a:cubicBezTo>
                  <a:cubicBezTo>
                    <a:pt x="479" y="31"/>
                    <a:pt x="475" y="32"/>
                    <a:pt x="472" y="32"/>
                  </a:cubicBezTo>
                  <a:cubicBezTo>
                    <a:pt x="459" y="39"/>
                    <a:pt x="453" y="53"/>
                    <a:pt x="441" y="62"/>
                  </a:cubicBezTo>
                  <a:cubicBezTo>
                    <a:pt x="438" y="63"/>
                    <a:pt x="436" y="67"/>
                    <a:pt x="432" y="69"/>
                  </a:cubicBezTo>
                  <a:cubicBezTo>
                    <a:pt x="409" y="85"/>
                    <a:pt x="383" y="95"/>
                    <a:pt x="352" y="95"/>
                  </a:cubicBezTo>
                  <a:cubicBezTo>
                    <a:pt x="341" y="96"/>
                    <a:pt x="330" y="94"/>
                    <a:pt x="319" y="92"/>
                  </a:cubicBezTo>
                  <a:cubicBezTo>
                    <a:pt x="290" y="88"/>
                    <a:pt x="262" y="76"/>
                    <a:pt x="242" y="53"/>
                  </a:cubicBezTo>
                  <a:cubicBezTo>
                    <a:pt x="239" y="53"/>
                    <a:pt x="238" y="56"/>
                    <a:pt x="237" y="58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43" y="65"/>
                    <a:pt x="246" y="70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3" y="72"/>
                    <a:pt x="240" y="66"/>
                    <a:pt x="235" y="63"/>
                  </a:cubicBezTo>
                  <a:cubicBezTo>
                    <a:pt x="231" y="66"/>
                    <a:pt x="229" y="72"/>
                    <a:pt x="225" y="76"/>
                  </a:cubicBezTo>
                  <a:lnTo>
                    <a:pt x="225" y="80"/>
                  </a:lnTo>
                  <a:close/>
                  <a:moveTo>
                    <a:pt x="140" y="95"/>
                  </a:moveTo>
                  <a:cubicBezTo>
                    <a:pt x="134" y="97"/>
                    <a:pt x="139" y="103"/>
                    <a:pt x="136" y="108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4" y="116"/>
                    <a:pt x="136" y="116"/>
                  </a:cubicBezTo>
                  <a:cubicBezTo>
                    <a:pt x="150" y="116"/>
                    <a:pt x="164" y="115"/>
                    <a:pt x="176" y="108"/>
                  </a:cubicBezTo>
                  <a:cubicBezTo>
                    <a:pt x="183" y="105"/>
                    <a:pt x="189" y="99"/>
                    <a:pt x="197" y="97"/>
                  </a:cubicBezTo>
                  <a:cubicBezTo>
                    <a:pt x="203" y="92"/>
                    <a:pt x="211" y="86"/>
                    <a:pt x="217" y="80"/>
                  </a:cubicBezTo>
                  <a:cubicBezTo>
                    <a:pt x="228" y="66"/>
                    <a:pt x="239" y="53"/>
                    <a:pt x="243" y="36"/>
                  </a:cubicBezTo>
                  <a:cubicBezTo>
                    <a:pt x="243" y="35"/>
                    <a:pt x="244" y="31"/>
                    <a:pt x="242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8"/>
                    <a:pt x="213" y="46"/>
                    <a:pt x="208" y="53"/>
                  </a:cubicBezTo>
                  <a:cubicBezTo>
                    <a:pt x="200" y="69"/>
                    <a:pt x="186" y="84"/>
                    <a:pt x="167" y="88"/>
                  </a:cubicBezTo>
                  <a:cubicBezTo>
                    <a:pt x="158" y="90"/>
                    <a:pt x="147" y="89"/>
                    <a:pt x="140" y="95"/>
                  </a:cubicBezTo>
                  <a:close/>
                  <a:moveTo>
                    <a:pt x="147" y="73"/>
                  </a:moveTo>
                  <a:cubicBezTo>
                    <a:pt x="149" y="74"/>
                    <a:pt x="149" y="74"/>
                    <a:pt x="149" y="74"/>
                  </a:cubicBezTo>
                  <a:cubicBezTo>
                    <a:pt x="156" y="74"/>
                    <a:pt x="163" y="72"/>
                    <a:pt x="169" y="69"/>
                  </a:cubicBezTo>
                  <a:cubicBezTo>
                    <a:pt x="169" y="67"/>
                    <a:pt x="167" y="65"/>
                    <a:pt x="166" y="64"/>
                  </a:cubicBezTo>
                  <a:cubicBezTo>
                    <a:pt x="160" y="67"/>
                    <a:pt x="153" y="69"/>
                    <a:pt x="146" y="70"/>
                  </a:cubicBezTo>
                  <a:cubicBezTo>
                    <a:pt x="146" y="71"/>
                    <a:pt x="146" y="72"/>
                    <a:pt x="147" y="73"/>
                  </a:cubicBezTo>
                  <a:close/>
                  <a:moveTo>
                    <a:pt x="165" y="52"/>
                  </a:moveTo>
                  <a:cubicBezTo>
                    <a:pt x="162" y="51"/>
                    <a:pt x="159" y="52"/>
                    <a:pt x="156" y="53"/>
                  </a:cubicBezTo>
                  <a:cubicBezTo>
                    <a:pt x="152" y="57"/>
                    <a:pt x="147" y="61"/>
                    <a:pt x="146" y="66"/>
                  </a:cubicBezTo>
                  <a:cubicBezTo>
                    <a:pt x="154" y="66"/>
                    <a:pt x="162" y="63"/>
                    <a:pt x="167" y="58"/>
                  </a:cubicBezTo>
                  <a:cubicBezTo>
                    <a:pt x="168" y="58"/>
                    <a:pt x="170" y="60"/>
                    <a:pt x="171" y="58"/>
                  </a:cubicBezTo>
                  <a:cubicBezTo>
                    <a:pt x="171" y="55"/>
                    <a:pt x="168" y="53"/>
                    <a:pt x="165" y="52"/>
                  </a:cubicBezTo>
                  <a:close/>
                  <a:moveTo>
                    <a:pt x="186" y="69"/>
                  </a:moveTo>
                  <a:cubicBezTo>
                    <a:pt x="182" y="73"/>
                    <a:pt x="175" y="71"/>
                    <a:pt x="171" y="71"/>
                  </a:cubicBezTo>
                  <a:cubicBezTo>
                    <a:pt x="169" y="75"/>
                    <a:pt x="164" y="74"/>
                    <a:pt x="161" y="76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81"/>
                    <a:pt x="149" y="84"/>
                    <a:pt x="149" y="87"/>
                  </a:cubicBezTo>
                  <a:cubicBezTo>
                    <a:pt x="155" y="88"/>
                    <a:pt x="160" y="85"/>
                    <a:pt x="165" y="85"/>
                  </a:cubicBezTo>
                  <a:cubicBezTo>
                    <a:pt x="176" y="82"/>
                    <a:pt x="187" y="77"/>
                    <a:pt x="193" y="68"/>
                  </a:cubicBezTo>
                  <a:cubicBezTo>
                    <a:pt x="200" y="61"/>
                    <a:pt x="206" y="53"/>
                    <a:pt x="209" y="44"/>
                  </a:cubicBezTo>
                  <a:cubicBezTo>
                    <a:pt x="209" y="39"/>
                    <a:pt x="212" y="35"/>
                    <a:pt x="210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4" y="30"/>
                    <a:pt x="204" y="30"/>
                    <a:pt x="203" y="31"/>
                  </a:cubicBezTo>
                  <a:cubicBezTo>
                    <a:pt x="201" y="37"/>
                    <a:pt x="199" y="44"/>
                    <a:pt x="193" y="49"/>
                  </a:cubicBezTo>
                  <a:cubicBezTo>
                    <a:pt x="193" y="56"/>
                    <a:pt x="192" y="64"/>
                    <a:pt x="186" y="69"/>
                  </a:cubicBezTo>
                  <a:close/>
                  <a:moveTo>
                    <a:pt x="193" y="45"/>
                  </a:moveTo>
                  <a:cubicBezTo>
                    <a:pt x="195" y="40"/>
                    <a:pt x="201" y="35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1" y="32"/>
                    <a:pt x="193" y="38"/>
                    <a:pt x="189" y="41"/>
                  </a:cubicBezTo>
                  <a:cubicBezTo>
                    <a:pt x="189" y="43"/>
                    <a:pt x="191" y="46"/>
                    <a:pt x="193" y="45"/>
                  </a:cubicBezTo>
                  <a:close/>
                  <a:moveTo>
                    <a:pt x="185" y="38"/>
                  </a:moveTo>
                  <a:cubicBezTo>
                    <a:pt x="188" y="37"/>
                    <a:pt x="190" y="34"/>
                    <a:pt x="189" y="31"/>
                  </a:cubicBezTo>
                  <a:cubicBezTo>
                    <a:pt x="189" y="31"/>
                    <a:pt x="189" y="30"/>
                    <a:pt x="188" y="30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8" y="33"/>
                    <a:pt x="182" y="35"/>
                    <a:pt x="185" y="38"/>
                  </a:cubicBezTo>
                  <a:close/>
                  <a:moveTo>
                    <a:pt x="41" y="30"/>
                  </a:moveTo>
                  <a:cubicBezTo>
                    <a:pt x="55" y="39"/>
                    <a:pt x="70" y="43"/>
                    <a:pt x="85" y="48"/>
                  </a:cubicBezTo>
                  <a:cubicBezTo>
                    <a:pt x="91" y="48"/>
                    <a:pt x="100" y="50"/>
                    <a:pt x="105" y="47"/>
                  </a:cubicBezTo>
                  <a:cubicBezTo>
                    <a:pt x="105" y="45"/>
                    <a:pt x="105" y="44"/>
                    <a:pt x="103" y="43"/>
                  </a:cubicBezTo>
                  <a:cubicBezTo>
                    <a:pt x="86" y="44"/>
                    <a:pt x="72" y="36"/>
                    <a:pt x="57" y="30"/>
                  </a:cubicBezTo>
                  <a:lnTo>
                    <a:pt x="41" y="30"/>
                  </a:lnTo>
                  <a:close/>
                  <a:moveTo>
                    <a:pt x="68" y="30"/>
                  </a:moveTo>
                  <a:cubicBezTo>
                    <a:pt x="74" y="36"/>
                    <a:pt x="83" y="36"/>
                    <a:pt x="90" y="39"/>
                  </a:cubicBezTo>
                  <a:cubicBezTo>
                    <a:pt x="93" y="39"/>
                    <a:pt x="100" y="41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5" y="35"/>
                    <a:pt x="90" y="32"/>
                    <a:pt x="84" y="30"/>
                  </a:cubicBezTo>
                  <a:lnTo>
                    <a:pt x="68" y="30"/>
                  </a:lnTo>
                  <a:close/>
                  <a:moveTo>
                    <a:pt x="69" y="74"/>
                  </a:moveTo>
                  <a:cubicBezTo>
                    <a:pt x="70" y="76"/>
                    <a:pt x="73" y="75"/>
                    <a:pt x="74" y="78"/>
                  </a:cubicBezTo>
                  <a:cubicBezTo>
                    <a:pt x="70" y="81"/>
                    <a:pt x="69" y="86"/>
                    <a:pt x="69" y="91"/>
                  </a:cubicBezTo>
                  <a:cubicBezTo>
                    <a:pt x="69" y="96"/>
                    <a:pt x="74" y="100"/>
                    <a:pt x="78" y="103"/>
                  </a:cubicBezTo>
                  <a:cubicBezTo>
                    <a:pt x="83" y="105"/>
                    <a:pt x="91" y="106"/>
                    <a:pt x="95" y="100"/>
                  </a:cubicBezTo>
                  <a:cubicBezTo>
                    <a:pt x="97" y="99"/>
                    <a:pt x="96" y="95"/>
                    <a:pt x="99" y="95"/>
                  </a:cubicBezTo>
                  <a:cubicBezTo>
                    <a:pt x="106" y="98"/>
                    <a:pt x="113" y="95"/>
                    <a:pt x="118" y="91"/>
                  </a:cubicBezTo>
                  <a:cubicBezTo>
                    <a:pt x="121" y="87"/>
                    <a:pt x="121" y="82"/>
                    <a:pt x="119" y="79"/>
                  </a:cubicBezTo>
                  <a:cubicBezTo>
                    <a:pt x="120" y="76"/>
                    <a:pt x="126" y="78"/>
                    <a:pt x="127" y="74"/>
                  </a:cubicBezTo>
                  <a:cubicBezTo>
                    <a:pt x="128" y="70"/>
                    <a:pt x="130" y="65"/>
                    <a:pt x="128" y="61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7" y="54"/>
                    <a:pt x="128" y="51"/>
                    <a:pt x="128" y="46"/>
                  </a:cubicBezTo>
                  <a:cubicBezTo>
                    <a:pt x="127" y="39"/>
                    <a:pt x="121" y="35"/>
                    <a:pt x="115" y="33"/>
                  </a:cubicBezTo>
                  <a:cubicBezTo>
                    <a:pt x="112" y="32"/>
                    <a:pt x="109" y="32"/>
                    <a:pt x="108" y="34"/>
                  </a:cubicBezTo>
                  <a:cubicBezTo>
                    <a:pt x="102" y="38"/>
                    <a:pt x="111" y="43"/>
                    <a:pt x="111" y="47"/>
                  </a:cubicBezTo>
                  <a:cubicBezTo>
                    <a:pt x="113" y="55"/>
                    <a:pt x="111" y="60"/>
                    <a:pt x="107" y="66"/>
                  </a:cubicBezTo>
                  <a:cubicBezTo>
                    <a:pt x="101" y="72"/>
                    <a:pt x="93" y="70"/>
                    <a:pt x="85" y="69"/>
                  </a:cubicBezTo>
                  <a:cubicBezTo>
                    <a:pt x="81" y="67"/>
                    <a:pt x="76" y="63"/>
                    <a:pt x="75" y="58"/>
                  </a:cubicBezTo>
                  <a:cubicBezTo>
                    <a:pt x="72" y="58"/>
                    <a:pt x="69" y="59"/>
                    <a:pt x="69" y="61"/>
                  </a:cubicBezTo>
                  <a:cubicBezTo>
                    <a:pt x="67" y="65"/>
                    <a:pt x="67" y="70"/>
                    <a:pt x="69" y="74"/>
                  </a:cubicBezTo>
                  <a:close/>
                  <a:moveTo>
                    <a:pt x="105" y="62"/>
                  </a:moveTo>
                  <a:cubicBezTo>
                    <a:pt x="98" y="62"/>
                    <a:pt x="90" y="61"/>
                    <a:pt x="82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5" y="66"/>
                    <a:pt x="93" y="68"/>
                    <a:pt x="100" y="67"/>
                  </a:cubicBezTo>
                  <a:cubicBezTo>
                    <a:pt x="102" y="66"/>
                    <a:pt x="104" y="64"/>
                    <a:pt x="105" y="62"/>
                  </a:cubicBezTo>
                  <a:close/>
                  <a:moveTo>
                    <a:pt x="20" y="45"/>
                  </a:moveTo>
                  <a:cubicBezTo>
                    <a:pt x="17" y="47"/>
                    <a:pt x="17" y="50"/>
                    <a:pt x="16" y="53"/>
                  </a:cubicBezTo>
                  <a:cubicBezTo>
                    <a:pt x="24" y="67"/>
                    <a:pt x="41" y="70"/>
                    <a:pt x="54" y="78"/>
                  </a:cubicBezTo>
                  <a:cubicBezTo>
                    <a:pt x="58" y="80"/>
                    <a:pt x="64" y="82"/>
                    <a:pt x="68" y="80"/>
                  </a:cubicBezTo>
                  <a:cubicBezTo>
                    <a:pt x="66" y="77"/>
                    <a:pt x="64" y="74"/>
                    <a:pt x="64" y="70"/>
                  </a:cubicBezTo>
                  <a:cubicBezTo>
                    <a:pt x="52" y="66"/>
                    <a:pt x="40" y="61"/>
                    <a:pt x="30" y="53"/>
                  </a:cubicBezTo>
                  <a:lnTo>
                    <a:pt x="20" y="45"/>
                  </a:lnTo>
                  <a:close/>
                  <a:moveTo>
                    <a:pt x="26" y="31"/>
                  </a:moveTo>
                  <a:cubicBezTo>
                    <a:pt x="31" y="38"/>
                    <a:pt x="39" y="42"/>
                    <a:pt x="46" y="47"/>
                  </a:cubicBezTo>
                  <a:cubicBezTo>
                    <a:pt x="52" y="51"/>
                    <a:pt x="58" y="52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ubicBezTo>
                    <a:pt x="50" y="54"/>
                    <a:pt x="39" y="48"/>
                    <a:pt x="29" y="39"/>
                  </a:cubicBezTo>
                  <a:cubicBezTo>
                    <a:pt x="27" y="38"/>
                    <a:pt x="26" y="35"/>
                    <a:pt x="23" y="37"/>
                  </a:cubicBezTo>
                  <a:cubicBezTo>
                    <a:pt x="22" y="39"/>
                    <a:pt x="20" y="43"/>
                    <a:pt x="25" y="44"/>
                  </a:cubicBezTo>
                  <a:cubicBezTo>
                    <a:pt x="30" y="51"/>
                    <a:pt x="38" y="56"/>
                    <a:pt x="46" y="60"/>
                  </a:cubicBezTo>
                  <a:cubicBezTo>
                    <a:pt x="52" y="62"/>
                    <a:pt x="57" y="65"/>
                    <a:pt x="63" y="6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0" y="55"/>
                    <a:pt x="75" y="52"/>
                    <a:pt x="78" y="55"/>
                  </a:cubicBezTo>
                  <a:cubicBezTo>
                    <a:pt x="87" y="59"/>
                    <a:pt x="96" y="59"/>
                    <a:pt x="104" y="58"/>
                  </a:cubicBezTo>
                  <a:cubicBezTo>
                    <a:pt x="105" y="58"/>
                    <a:pt x="106" y="58"/>
                    <a:pt x="107" y="57"/>
                  </a:cubicBezTo>
                  <a:cubicBezTo>
                    <a:pt x="107" y="55"/>
                    <a:pt x="109" y="51"/>
                    <a:pt x="106" y="50"/>
                  </a:cubicBezTo>
                  <a:cubicBezTo>
                    <a:pt x="95" y="55"/>
                    <a:pt x="83" y="50"/>
                    <a:pt x="72" y="47"/>
                  </a:cubicBezTo>
                  <a:cubicBezTo>
                    <a:pt x="58" y="44"/>
                    <a:pt x="46" y="36"/>
                    <a:pt x="3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"/>
            <p:cNvSpPr>
              <a:spLocks noEditPoints="1"/>
            </p:cNvSpPr>
            <p:nvPr/>
          </p:nvSpPr>
          <p:spPr bwMode="auto">
            <a:xfrm rot="10800000" flipV="1">
              <a:off x="10532864" y="-2508"/>
              <a:ext cx="5324942" cy="615650"/>
            </a:xfrm>
            <a:custGeom>
              <a:avLst/>
              <a:gdLst>
                <a:gd name="T0" fmla="*/ 1519 w 1524"/>
                <a:gd name="T1" fmla="*/ 80 h 214"/>
                <a:gd name="T2" fmla="*/ 1502 w 1524"/>
                <a:gd name="T3" fmla="*/ 134 h 214"/>
                <a:gd name="T4" fmla="*/ 1370 w 1524"/>
                <a:gd name="T5" fmla="*/ 159 h 214"/>
                <a:gd name="T6" fmla="*/ 1279 w 1524"/>
                <a:gd name="T7" fmla="*/ 138 h 214"/>
                <a:gd name="T8" fmla="*/ 1226 w 1524"/>
                <a:gd name="T9" fmla="*/ 134 h 214"/>
                <a:gd name="T10" fmla="*/ 583 w 1524"/>
                <a:gd name="T11" fmla="*/ 137 h 214"/>
                <a:gd name="T12" fmla="*/ 578 w 1524"/>
                <a:gd name="T13" fmla="*/ 150 h 214"/>
                <a:gd name="T14" fmla="*/ 497 w 1524"/>
                <a:gd name="T15" fmla="*/ 168 h 214"/>
                <a:gd name="T16" fmla="*/ 420 w 1524"/>
                <a:gd name="T17" fmla="*/ 178 h 214"/>
                <a:gd name="T18" fmla="*/ 51 w 1524"/>
                <a:gd name="T19" fmla="*/ 195 h 214"/>
                <a:gd name="T20" fmla="*/ 133 w 1524"/>
                <a:gd name="T21" fmla="*/ 99 h 214"/>
                <a:gd name="T22" fmla="*/ 72 w 1524"/>
                <a:gd name="T23" fmla="*/ 105 h 214"/>
                <a:gd name="T24" fmla="*/ 5 w 1524"/>
                <a:gd name="T25" fmla="*/ 111 h 214"/>
                <a:gd name="T26" fmla="*/ 4 w 1524"/>
                <a:gd name="T27" fmla="*/ 63 h 214"/>
                <a:gd name="T28" fmla="*/ 615 w 1524"/>
                <a:gd name="T29" fmla="*/ 187 h 214"/>
                <a:gd name="T30" fmla="*/ 458 w 1524"/>
                <a:gd name="T31" fmla="*/ 182 h 214"/>
                <a:gd name="T32" fmla="*/ 428 w 1524"/>
                <a:gd name="T33" fmla="*/ 142 h 214"/>
                <a:gd name="T34" fmla="*/ 91 w 1524"/>
                <a:gd name="T35" fmla="*/ 132 h 214"/>
                <a:gd name="T36" fmla="*/ 438 w 1524"/>
                <a:gd name="T37" fmla="*/ 40 h 214"/>
                <a:gd name="T38" fmla="*/ 244 w 1524"/>
                <a:gd name="T39" fmla="*/ 43 h 214"/>
                <a:gd name="T40" fmla="*/ 312 w 1524"/>
                <a:gd name="T41" fmla="*/ 33 h 214"/>
                <a:gd name="T42" fmla="*/ 600 w 1524"/>
                <a:gd name="T43" fmla="*/ 56 h 214"/>
                <a:gd name="T44" fmla="*/ 787 w 1524"/>
                <a:gd name="T45" fmla="*/ 72 h 214"/>
                <a:gd name="T46" fmla="*/ 670 w 1524"/>
                <a:gd name="T47" fmla="*/ 56 h 214"/>
                <a:gd name="T48" fmla="*/ 694 w 1524"/>
                <a:gd name="T49" fmla="*/ 34 h 214"/>
                <a:gd name="T50" fmla="*/ 833 w 1524"/>
                <a:gd name="T51" fmla="*/ 153 h 214"/>
                <a:gd name="T52" fmla="*/ 807 w 1524"/>
                <a:gd name="T53" fmla="*/ 96 h 214"/>
                <a:gd name="T54" fmla="*/ 946 w 1524"/>
                <a:gd name="T55" fmla="*/ 81 h 214"/>
                <a:gd name="T56" fmla="*/ 925 w 1524"/>
                <a:gd name="T57" fmla="*/ 32 h 214"/>
                <a:gd name="T58" fmla="*/ 936 w 1524"/>
                <a:gd name="T59" fmla="*/ 56 h 214"/>
                <a:gd name="T60" fmla="*/ 836 w 1524"/>
                <a:gd name="T61" fmla="*/ 51 h 214"/>
                <a:gd name="T62" fmla="*/ 1267 w 1524"/>
                <a:gd name="T63" fmla="*/ 78 h 214"/>
                <a:gd name="T64" fmla="*/ 1141 w 1524"/>
                <a:gd name="T65" fmla="*/ 42 h 214"/>
                <a:gd name="T66" fmla="*/ 1246 w 1524"/>
                <a:gd name="T67" fmla="*/ 62 h 214"/>
                <a:gd name="T68" fmla="*/ 1475 w 1524"/>
                <a:gd name="T69" fmla="*/ 61 h 214"/>
                <a:gd name="T70" fmla="*/ 1434 w 1524"/>
                <a:gd name="T71" fmla="*/ 58 h 214"/>
                <a:gd name="T72" fmla="*/ 1335 w 1524"/>
                <a:gd name="T73" fmla="*/ 71 h 214"/>
                <a:gd name="T74" fmla="*/ 1281 w 1524"/>
                <a:gd name="T75" fmla="*/ 105 h 214"/>
                <a:gd name="T76" fmla="*/ 1296 w 1524"/>
                <a:gd name="T77" fmla="*/ 90 h 214"/>
                <a:gd name="T78" fmla="*/ 1469 w 1524"/>
                <a:gd name="T79" fmla="*/ 152 h 214"/>
                <a:gd name="T80" fmla="*/ 1382 w 1524"/>
                <a:gd name="T81" fmla="*/ 209 h 214"/>
                <a:gd name="T82" fmla="*/ 1334 w 1524"/>
                <a:gd name="T83" fmla="*/ 154 h 214"/>
                <a:gd name="T84" fmla="*/ 1394 w 1524"/>
                <a:gd name="T85" fmla="*/ 71 h 214"/>
                <a:gd name="T86" fmla="*/ 1064 w 1524"/>
                <a:gd name="T87" fmla="*/ 61 h 214"/>
                <a:gd name="T88" fmla="*/ 987 w 1524"/>
                <a:gd name="T89" fmla="*/ 60 h 214"/>
                <a:gd name="T90" fmla="*/ 1013 w 1524"/>
                <a:gd name="T91" fmla="*/ 72 h 214"/>
                <a:gd name="T92" fmla="*/ 904 w 1524"/>
                <a:gd name="T93" fmla="*/ 113 h 214"/>
                <a:gd name="T94" fmla="*/ 968 w 1524"/>
                <a:gd name="T95" fmla="*/ 94 h 214"/>
                <a:gd name="T96" fmla="*/ 894 w 1524"/>
                <a:gd name="T97" fmla="*/ 194 h 214"/>
                <a:gd name="T98" fmla="*/ 835 w 1524"/>
                <a:gd name="T99" fmla="*/ 33 h 214"/>
                <a:gd name="T100" fmla="*/ 665 w 1524"/>
                <a:gd name="T101" fmla="*/ 51 h 214"/>
                <a:gd name="T102" fmla="*/ 489 w 1524"/>
                <a:gd name="T103" fmla="*/ 60 h 214"/>
                <a:gd name="T104" fmla="*/ 458 w 1524"/>
                <a:gd name="T105" fmla="*/ 93 h 214"/>
                <a:gd name="T106" fmla="*/ 475 w 1524"/>
                <a:gd name="T107" fmla="*/ 74 h 214"/>
                <a:gd name="T108" fmla="*/ 295 w 1524"/>
                <a:gd name="T109" fmla="*/ 120 h 214"/>
                <a:gd name="T110" fmla="*/ 306 w 1524"/>
                <a:gd name="T111" fmla="*/ 100 h 214"/>
                <a:gd name="T112" fmla="*/ 176 w 1524"/>
                <a:gd name="T113" fmla="*/ 108 h 214"/>
                <a:gd name="T114" fmla="*/ 171 w 1524"/>
                <a:gd name="T115" fmla="*/ 71 h 214"/>
                <a:gd name="T116" fmla="*/ 41 w 1524"/>
                <a:gd name="T117" fmla="*/ 30 h 214"/>
                <a:gd name="T118" fmla="*/ 123 w 1524"/>
                <a:gd name="T119" fmla="*/ 57 h 214"/>
                <a:gd name="T120" fmla="*/ 26 w 1524"/>
                <a:gd name="T121" fmla="*/ 31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24" h="214">
                  <a:moveTo>
                    <a:pt x="1524" y="30"/>
                  </a:moveTo>
                  <a:cubicBezTo>
                    <a:pt x="1524" y="31"/>
                    <a:pt x="1524" y="32"/>
                    <a:pt x="1523" y="33"/>
                  </a:cubicBezTo>
                  <a:cubicBezTo>
                    <a:pt x="1497" y="33"/>
                    <a:pt x="1497" y="33"/>
                    <a:pt x="1497" y="33"/>
                  </a:cubicBezTo>
                  <a:cubicBezTo>
                    <a:pt x="1496" y="33"/>
                    <a:pt x="1496" y="33"/>
                    <a:pt x="1496" y="33"/>
                  </a:cubicBezTo>
                  <a:cubicBezTo>
                    <a:pt x="1501" y="37"/>
                    <a:pt x="1508" y="38"/>
                    <a:pt x="1514" y="40"/>
                  </a:cubicBezTo>
                  <a:cubicBezTo>
                    <a:pt x="1515" y="41"/>
                    <a:pt x="1517" y="39"/>
                    <a:pt x="1518" y="40"/>
                  </a:cubicBezTo>
                  <a:cubicBezTo>
                    <a:pt x="1519" y="41"/>
                    <a:pt x="1518" y="42"/>
                    <a:pt x="1517" y="43"/>
                  </a:cubicBezTo>
                  <a:cubicBezTo>
                    <a:pt x="1510" y="44"/>
                    <a:pt x="1503" y="41"/>
                    <a:pt x="1497" y="38"/>
                  </a:cubicBezTo>
                  <a:cubicBezTo>
                    <a:pt x="1496" y="41"/>
                    <a:pt x="1499" y="43"/>
                    <a:pt x="1500" y="45"/>
                  </a:cubicBezTo>
                  <a:cubicBezTo>
                    <a:pt x="1505" y="48"/>
                    <a:pt x="1511" y="51"/>
                    <a:pt x="1516" y="50"/>
                  </a:cubicBezTo>
                  <a:cubicBezTo>
                    <a:pt x="1518" y="50"/>
                    <a:pt x="1520" y="51"/>
                    <a:pt x="1518" y="52"/>
                  </a:cubicBezTo>
                  <a:cubicBezTo>
                    <a:pt x="1513" y="55"/>
                    <a:pt x="1509" y="51"/>
                    <a:pt x="1503" y="51"/>
                  </a:cubicBezTo>
                  <a:cubicBezTo>
                    <a:pt x="1501" y="51"/>
                    <a:pt x="1502" y="54"/>
                    <a:pt x="1501" y="55"/>
                  </a:cubicBezTo>
                  <a:cubicBezTo>
                    <a:pt x="1505" y="59"/>
                    <a:pt x="1511" y="61"/>
                    <a:pt x="1517" y="61"/>
                  </a:cubicBezTo>
                  <a:cubicBezTo>
                    <a:pt x="1517" y="61"/>
                    <a:pt x="1517" y="62"/>
                    <a:pt x="1517" y="63"/>
                  </a:cubicBezTo>
                  <a:cubicBezTo>
                    <a:pt x="1511" y="64"/>
                    <a:pt x="1507" y="62"/>
                    <a:pt x="1502" y="61"/>
                  </a:cubicBezTo>
                  <a:cubicBezTo>
                    <a:pt x="1502" y="63"/>
                    <a:pt x="1502" y="65"/>
                    <a:pt x="1503" y="67"/>
                  </a:cubicBezTo>
                  <a:cubicBezTo>
                    <a:pt x="1507" y="70"/>
                    <a:pt x="1512" y="70"/>
                    <a:pt x="1517" y="69"/>
                  </a:cubicBezTo>
                  <a:cubicBezTo>
                    <a:pt x="1518" y="70"/>
                    <a:pt x="1518" y="71"/>
                    <a:pt x="1517" y="72"/>
                  </a:cubicBezTo>
                  <a:cubicBezTo>
                    <a:pt x="1513" y="74"/>
                    <a:pt x="1506" y="72"/>
                    <a:pt x="1502" y="71"/>
                  </a:cubicBezTo>
                  <a:cubicBezTo>
                    <a:pt x="1500" y="72"/>
                    <a:pt x="1497" y="74"/>
                    <a:pt x="1496" y="77"/>
                  </a:cubicBezTo>
                  <a:cubicBezTo>
                    <a:pt x="1502" y="81"/>
                    <a:pt x="1511" y="81"/>
                    <a:pt x="1519" y="80"/>
                  </a:cubicBezTo>
                  <a:cubicBezTo>
                    <a:pt x="1520" y="81"/>
                    <a:pt x="1520" y="82"/>
                    <a:pt x="1519" y="83"/>
                  </a:cubicBezTo>
                  <a:cubicBezTo>
                    <a:pt x="1509" y="86"/>
                    <a:pt x="1499" y="81"/>
                    <a:pt x="1491" y="78"/>
                  </a:cubicBezTo>
                  <a:cubicBezTo>
                    <a:pt x="1484" y="77"/>
                    <a:pt x="1478" y="74"/>
                    <a:pt x="1473" y="71"/>
                  </a:cubicBezTo>
                  <a:cubicBezTo>
                    <a:pt x="1472" y="66"/>
                    <a:pt x="1466" y="65"/>
                    <a:pt x="1462" y="61"/>
                  </a:cubicBezTo>
                  <a:cubicBezTo>
                    <a:pt x="1461" y="60"/>
                    <a:pt x="1460" y="60"/>
                    <a:pt x="1459" y="61"/>
                  </a:cubicBezTo>
                  <a:cubicBezTo>
                    <a:pt x="1460" y="65"/>
                    <a:pt x="1460" y="70"/>
                    <a:pt x="1462" y="73"/>
                  </a:cubicBezTo>
                  <a:cubicBezTo>
                    <a:pt x="1476" y="82"/>
                    <a:pt x="1490" y="92"/>
                    <a:pt x="1506" y="95"/>
                  </a:cubicBezTo>
                  <a:cubicBezTo>
                    <a:pt x="1510" y="96"/>
                    <a:pt x="1515" y="94"/>
                    <a:pt x="1519" y="96"/>
                  </a:cubicBezTo>
                  <a:cubicBezTo>
                    <a:pt x="1519" y="97"/>
                    <a:pt x="1519" y="97"/>
                    <a:pt x="1519" y="97"/>
                  </a:cubicBezTo>
                  <a:cubicBezTo>
                    <a:pt x="1496" y="101"/>
                    <a:pt x="1478" y="87"/>
                    <a:pt x="1461" y="76"/>
                  </a:cubicBezTo>
                  <a:cubicBezTo>
                    <a:pt x="1459" y="78"/>
                    <a:pt x="1456" y="81"/>
                    <a:pt x="1458" y="84"/>
                  </a:cubicBezTo>
                  <a:cubicBezTo>
                    <a:pt x="1482" y="98"/>
                    <a:pt x="1482" y="98"/>
                    <a:pt x="1482" y="98"/>
                  </a:cubicBezTo>
                  <a:cubicBezTo>
                    <a:pt x="1490" y="102"/>
                    <a:pt x="1499" y="104"/>
                    <a:pt x="1508" y="105"/>
                  </a:cubicBezTo>
                  <a:cubicBezTo>
                    <a:pt x="1512" y="106"/>
                    <a:pt x="1517" y="102"/>
                    <a:pt x="1519" y="105"/>
                  </a:cubicBezTo>
                  <a:cubicBezTo>
                    <a:pt x="1518" y="109"/>
                    <a:pt x="1513" y="107"/>
                    <a:pt x="1510" y="108"/>
                  </a:cubicBezTo>
                  <a:cubicBezTo>
                    <a:pt x="1500" y="106"/>
                    <a:pt x="1492" y="105"/>
                    <a:pt x="1484" y="103"/>
                  </a:cubicBezTo>
                  <a:cubicBezTo>
                    <a:pt x="1474" y="95"/>
                    <a:pt x="1464" y="91"/>
                    <a:pt x="1453" y="84"/>
                  </a:cubicBezTo>
                  <a:cubicBezTo>
                    <a:pt x="1451" y="85"/>
                    <a:pt x="1451" y="85"/>
                    <a:pt x="1451" y="85"/>
                  </a:cubicBezTo>
                  <a:cubicBezTo>
                    <a:pt x="1451" y="90"/>
                    <a:pt x="1452" y="94"/>
                    <a:pt x="1451" y="99"/>
                  </a:cubicBezTo>
                  <a:cubicBezTo>
                    <a:pt x="1450" y="102"/>
                    <a:pt x="1447" y="105"/>
                    <a:pt x="1447" y="108"/>
                  </a:cubicBezTo>
                  <a:cubicBezTo>
                    <a:pt x="1451" y="112"/>
                    <a:pt x="1456" y="114"/>
                    <a:pt x="1460" y="118"/>
                  </a:cubicBezTo>
                  <a:cubicBezTo>
                    <a:pt x="1474" y="124"/>
                    <a:pt x="1487" y="131"/>
                    <a:pt x="1502" y="134"/>
                  </a:cubicBezTo>
                  <a:cubicBezTo>
                    <a:pt x="1516" y="135"/>
                    <a:pt x="1516" y="135"/>
                    <a:pt x="1516" y="135"/>
                  </a:cubicBezTo>
                  <a:cubicBezTo>
                    <a:pt x="1517" y="135"/>
                    <a:pt x="1520" y="133"/>
                    <a:pt x="1521" y="135"/>
                  </a:cubicBezTo>
                  <a:cubicBezTo>
                    <a:pt x="1522" y="136"/>
                    <a:pt x="1521" y="137"/>
                    <a:pt x="1520" y="138"/>
                  </a:cubicBezTo>
                  <a:cubicBezTo>
                    <a:pt x="1497" y="139"/>
                    <a:pt x="1475" y="128"/>
                    <a:pt x="1455" y="119"/>
                  </a:cubicBezTo>
                  <a:cubicBezTo>
                    <a:pt x="1452" y="123"/>
                    <a:pt x="1451" y="128"/>
                    <a:pt x="1448" y="132"/>
                  </a:cubicBezTo>
                  <a:cubicBezTo>
                    <a:pt x="1449" y="137"/>
                    <a:pt x="1455" y="140"/>
                    <a:pt x="1460" y="141"/>
                  </a:cubicBezTo>
                  <a:cubicBezTo>
                    <a:pt x="1465" y="142"/>
                    <a:pt x="1467" y="137"/>
                    <a:pt x="1470" y="135"/>
                  </a:cubicBezTo>
                  <a:cubicBezTo>
                    <a:pt x="1472" y="136"/>
                    <a:pt x="1474" y="136"/>
                    <a:pt x="1474" y="138"/>
                  </a:cubicBezTo>
                  <a:cubicBezTo>
                    <a:pt x="1476" y="143"/>
                    <a:pt x="1477" y="149"/>
                    <a:pt x="1473" y="154"/>
                  </a:cubicBezTo>
                  <a:cubicBezTo>
                    <a:pt x="1469" y="156"/>
                    <a:pt x="1465" y="159"/>
                    <a:pt x="1460" y="156"/>
                  </a:cubicBezTo>
                  <a:cubicBezTo>
                    <a:pt x="1455" y="154"/>
                    <a:pt x="1452" y="160"/>
                    <a:pt x="1448" y="158"/>
                  </a:cubicBezTo>
                  <a:cubicBezTo>
                    <a:pt x="1441" y="156"/>
                    <a:pt x="1436" y="150"/>
                    <a:pt x="1433" y="144"/>
                  </a:cubicBezTo>
                  <a:cubicBezTo>
                    <a:pt x="1425" y="146"/>
                    <a:pt x="1417" y="150"/>
                    <a:pt x="1409" y="154"/>
                  </a:cubicBezTo>
                  <a:cubicBezTo>
                    <a:pt x="1408" y="157"/>
                    <a:pt x="1411" y="159"/>
                    <a:pt x="1412" y="161"/>
                  </a:cubicBezTo>
                  <a:cubicBezTo>
                    <a:pt x="1417" y="164"/>
                    <a:pt x="1423" y="167"/>
                    <a:pt x="1430" y="166"/>
                  </a:cubicBezTo>
                  <a:cubicBezTo>
                    <a:pt x="1433" y="165"/>
                    <a:pt x="1436" y="161"/>
                    <a:pt x="1440" y="163"/>
                  </a:cubicBezTo>
                  <a:cubicBezTo>
                    <a:pt x="1443" y="168"/>
                    <a:pt x="1444" y="173"/>
                    <a:pt x="1443" y="179"/>
                  </a:cubicBezTo>
                  <a:cubicBezTo>
                    <a:pt x="1442" y="181"/>
                    <a:pt x="1440" y="183"/>
                    <a:pt x="1437" y="184"/>
                  </a:cubicBezTo>
                  <a:cubicBezTo>
                    <a:pt x="1433" y="187"/>
                    <a:pt x="1427" y="186"/>
                    <a:pt x="1422" y="184"/>
                  </a:cubicBezTo>
                  <a:cubicBezTo>
                    <a:pt x="1413" y="187"/>
                    <a:pt x="1413" y="187"/>
                    <a:pt x="1413" y="187"/>
                  </a:cubicBezTo>
                  <a:cubicBezTo>
                    <a:pt x="1398" y="185"/>
                    <a:pt x="1388" y="171"/>
                    <a:pt x="1383" y="159"/>
                  </a:cubicBezTo>
                  <a:cubicBezTo>
                    <a:pt x="1370" y="159"/>
                    <a:pt x="1370" y="159"/>
                    <a:pt x="1370" y="159"/>
                  </a:cubicBezTo>
                  <a:cubicBezTo>
                    <a:pt x="1366" y="160"/>
                    <a:pt x="1363" y="158"/>
                    <a:pt x="1359" y="159"/>
                  </a:cubicBezTo>
                  <a:cubicBezTo>
                    <a:pt x="1360" y="162"/>
                    <a:pt x="1361" y="165"/>
                    <a:pt x="1361" y="168"/>
                  </a:cubicBezTo>
                  <a:cubicBezTo>
                    <a:pt x="1361" y="179"/>
                    <a:pt x="1373" y="186"/>
                    <a:pt x="1382" y="189"/>
                  </a:cubicBezTo>
                  <a:cubicBezTo>
                    <a:pt x="1386" y="192"/>
                    <a:pt x="1391" y="188"/>
                    <a:pt x="1395" y="188"/>
                  </a:cubicBezTo>
                  <a:cubicBezTo>
                    <a:pt x="1398" y="193"/>
                    <a:pt x="1399" y="198"/>
                    <a:pt x="1398" y="203"/>
                  </a:cubicBezTo>
                  <a:cubicBezTo>
                    <a:pt x="1394" y="208"/>
                    <a:pt x="1390" y="212"/>
                    <a:pt x="1385" y="212"/>
                  </a:cubicBezTo>
                  <a:cubicBezTo>
                    <a:pt x="1378" y="214"/>
                    <a:pt x="1373" y="210"/>
                    <a:pt x="1368" y="207"/>
                  </a:cubicBezTo>
                  <a:cubicBezTo>
                    <a:pt x="1361" y="209"/>
                    <a:pt x="1354" y="206"/>
                    <a:pt x="1348" y="201"/>
                  </a:cubicBezTo>
                  <a:cubicBezTo>
                    <a:pt x="1342" y="195"/>
                    <a:pt x="1339" y="187"/>
                    <a:pt x="1340" y="179"/>
                  </a:cubicBezTo>
                  <a:cubicBezTo>
                    <a:pt x="1338" y="173"/>
                    <a:pt x="1331" y="165"/>
                    <a:pt x="1338" y="159"/>
                  </a:cubicBezTo>
                  <a:cubicBezTo>
                    <a:pt x="1333" y="157"/>
                    <a:pt x="1328" y="157"/>
                    <a:pt x="1323" y="156"/>
                  </a:cubicBezTo>
                  <a:cubicBezTo>
                    <a:pt x="1320" y="160"/>
                    <a:pt x="1311" y="162"/>
                    <a:pt x="1311" y="169"/>
                  </a:cubicBezTo>
                  <a:cubicBezTo>
                    <a:pt x="1311" y="173"/>
                    <a:pt x="1313" y="177"/>
                    <a:pt x="1316" y="179"/>
                  </a:cubicBezTo>
                  <a:cubicBezTo>
                    <a:pt x="1320" y="185"/>
                    <a:pt x="1327" y="183"/>
                    <a:pt x="1333" y="184"/>
                  </a:cubicBezTo>
                  <a:cubicBezTo>
                    <a:pt x="1336" y="186"/>
                    <a:pt x="1335" y="191"/>
                    <a:pt x="1334" y="194"/>
                  </a:cubicBezTo>
                  <a:cubicBezTo>
                    <a:pt x="1332" y="198"/>
                    <a:pt x="1329" y="202"/>
                    <a:pt x="1325" y="203"/>
                  </a:cubicBezTo>
                  <a:cubicBezTo>
                    <a:pt x="1319" y="205"/>
                    <a:pt x="1313" y="203"/>
                    <a:pt x="1309" y="200"/>
                  </a:cubicBezTo>
                  <a:cubicBezTo>
                    <a:pt x="1306" y="197"/>
                    <a:pt x="1304" y="191"/>
                    <a:pt x="1299" y="192"/>
                  </a:cubicBezTo>
                  <a:cubicBezTo>
                    <a:pt x="1291" y="186"/>
                    <a:pt x="1286" y="178"/>
                    <a:pt x="1286" y="169"/>
                  </a:cubicBezTo>
                  <a:cubicBezTo>
                    <a:pt x="1287" y="165"/>
                    <a:pt x="1291" y="161"/>
                    <a:pt x="1295" y="160"/>
                  </a:cubicBezTo>
                  <a:cubicBezTo>
                    <a:pt x="1294" y="155"/>
                    <a:pt x="1295" y="151"/>
                    <a:pt x="1297" y="148"/>
                  </a:cubicBezTo>
                  <a:cubicBezTo>
                    <a:pt x="1291" y="145"/>
                    <a:pt x="1285" y="142"/>
                    <a:pt x="1279" y="138"/>
                  </a:cubicBezTo>
                  <a:cubicBezTo>
                    <a:pt x="1274" y="136"/>
                    <a:pt x="1271" y="130"/>
                    <a:pt x="1265" y="131"/>
                  </a:cubicBezTo>
                  <a:cubicBezTo>
                    <a:pt x="1256" y="133"/>
                    <a:pt x="1248" y="141"/>
                    <a:pt x="1245" y="150"/>
                  </a:cubicBezTo>
                  <a:cubicBezTo>
                    <a:pt x="1245" y="155"/>
                    <a:pt x="1249" y="160"/>
                    <a:pt x="1255" y="162"/>
                  </a:cubicBezTo>
                  <a:cubicBezTo>
                    <a:pt x="1255" y="164"/>
                    <a:pt x="1255" y="168"/>
                    <a:pt x="1256" y="170"/>
                  </a:cubicBezTo>
                  <a:cubicBezTo>
                    <a:pt x="1258" y="173"/>
                    <a:pt x="1261" y="176"/>
                    <a:pt x="1264" y="177"/>
                  </a:cubicBezTo>
                  <a:cubicBezTo>
                    <a:pt x="1267" y="178"/>
                    <a:pt x="1272" y="178"/>
                    <a:pt x="1274" y="176"/>
                  </a:cubicBezTo>
                  <a:cubicBezTo>
                    <a:pt x="1277" y="174"/>
                    <a:pt x="1277" y="169"/>
                    <a:pt x="1278" y="166"/>
                  </a:cubicBezTo>
                  <a:cubicBezTo>
                    <a:pt x="1275" y="160"/>
                    <a:pt x="1265" y="160"/>
                    <a:pt x="1266" y="152"/>
                  </a:cubicBezTo>
                  <a:cubicBezTo>
                    <a:pt x="1265" y="148"/>
                    <a:pt x="1267" y="143"/>
                    <a:pt x="1270" y="141"/>
                  </a:cubicBezTo>
                  <a:cubicBezTo>
                    <a:pt x="1272" y="140"/>
                    <a:pt x="1275" y="137"/>
                    <a:pt x="1277" y="139"/>
                  </a:cubicBezTo>
                  <a:cubicBezTo>
                    <a:pt x="1277" y="142"/>
                    <a:pt x="1274" y="141"/>
                    <a:pt x="1272" y="144"/>
                  </a:cubicBezTo>
                  <a:cubicBezTo>
                    <a:pt x="1269" y="147"/>
                    <a:pt x="1269" y="151"/>
                    <a:pt x="1270" y="155"/>
                  </a:cubicBezTo>
                  <a:cubicBezTo>
                    <a:pt x="1271" y="158"/>
                    <a:pt x="1275" y="159"/>
                    <a:pt x="1278" y="160"/>
                  </a:cubicBezTo>
                  <a:cubicBezTo>
                    <a:pt x="1281" y="164"/>
                    <a:pt x="1282" y="170"/>
                    <a:pt x="1280" y="174"/>
                  </a:cubicBezTo>
                  <a:cubicBezTo>
                    <a:pt x="1278" y="178"/>
                    <a:pt x="1275" y="181"/>
                    <a:pt x="1271" y="181"/>
                  </a:cubicBezTo>
                  <a:cubicBezTo>
                    <a:pt x="1263" y="182"/>
                    <a:pt x="1259" y="178"/>
                    <a:pt x="1254" y="173"/>
                  </a:cubicBezTo>
                  <a:cubicBezTo>
                    <a:pt x="1251" y="164"/>
                    <a:pt x="1251" y="164"/>
                    <a:pt x="1251" y="164"/>
                  </a:cubicBezTo>
                  <a:cubicBezTo>
                    <a:pt x="1245" y="162"/>
                    <a:pt x="1242" y="155"/>
                    <a:pt x="1241" y="149"/>
                  </a:cubicBezTo>
                  <a:cubicBezTo>
                    <a:pt x="1243" y="143"/>
                    <a:pt x="1246" y="138"/>
                    <a:pt x="1251" y="133"/>
                  </a:cubicBezTo>
                  <a:cubicBezTo>
                    <a:pt x="1264" y="127"/>
                    <a:pt x="1264" y="127"/>
                    <a:pt x="1264" y="127"/>
                  </a:cubicBezTo>
                  <a:cubicBezTo>
                    <a:pt x="1264" y="124"/>
                    <a:pt x="1261" y="123"/>
                    <a:pt x="1259" y="122"/>
                  </a:cubicBezTo>
                  <a:cubicBezTo>
                    <a:pt x="1249" y="127"/>
                    <a:pt x="1238" y="131"/>
                    <a:pt x="1226" y="134"/>
                  </a:cubicBezTo>
                  <a:cubicBezTo>
                    <a:pt x="1218" y="136"/>
                    <a:pt x="1209" y="136"/>
                    <a:pt x="1201" y="137"/>
                  </a:cubicBezTo>
                  <a:cubicBezTo>
                    <a:pt x="1184" y="140"/>
                    <a:pt x="1166" y="137"/>
                    <a:pt x="1149" y="136"/>
                  </a:cubicBezTo>
                  <a:cubicBezTo>
                    <a:pt x="1141" y="133"/>
                    <a:pt x="1133" y="133"/>
                    <a:pt x="1125" y="130"/>
                  </a:cubicBezTo>
                  <a:cubicBezTo>
                    <a:pt x="1100" y="120"/>
                    <a:pt x="1074" y="109"/>
                    <a:pt x="1054" y="88"/>
                  </a:cubicBezTo>
                  <a:cubicBezTo>
                    <a:pt x="1052" y="86"/>
                    <a:pt x="1050" y="82"/>
                    <a:pt x="1046" y="81"/>
                  </a:cubicBezTo>
                  <a:cubicBezTo>
                    <a:pt x="1036" y="89"/>
                    <a:pt x="1026" y="98"/>
                    <a:pt x="1015" y="104"/>
                  </a:cubicBezTo>
                  <a:cubicBezTo>
                    <a:pt x="1004" y="108"/>
                    <a:pt x="995" y="113"/>
                    <a:pt x="984" y="114"/>
                  </a:cubicBezTo>
                  <a:cubicBezTo>
                    <a:pt x="979" y="115"/>
                    <a:pt x="972" y="116"/>
                    <a:pt x="967" y="118"/>
                  </a:cubicBezTo>
                  <a:cubicBezTo>
                    <a:pt x="968" y="125"/>
                    <a:pt x="966" y="131"/>
                    <a:pt x="963" y="138"/>
                  </a:cubicBezTo>
                  <a:cubicBezTo>
                    <a:pt x="961" y="152"/>
                    <a:pt x="950" y="163"/>
                    <a:pt x="941" y="174"/>
                  </a:cubicBezTo>
                  <a:cubicBezTo>
                    <a:pt x="929" y="184"/>
                    <a:pt x="917" y="192"/>
                    <a:pt x="901" y="196"/>
                  </a:cubicBezTo>
                  <a:cubicBezTo>
                    <a:pt x="892" y="196"/>
                    <a:pt x="885" y="201"/>
                    <a:pt x="876" y="201"/>
                  </a:cubicBezTo>
                  <a:cubicBezTo>
                    <a:pt x="865" y="203"/>
                    <a:pt x="852" y="204"/>
                    <a:pt x="841" y="202"/>
                  </a:cubicBezTo>
                  <a:cubicBezTo>
                    <a:pt x="830" y="199"/>
                    <a:pt x="818" y="201"/>
                    <a:pt x="808" y="196"/>
                  </a:cubicBezTo>
                  <a:cubicBezTo>
                    <a:pt x="794" y="191"/>
                    <a:pt x="781" y="186"/>
                    <a:pt x="769" y="179"/>
                  </a:cubicBezTo>
                  <a:cubicBezTo>
                    <a:pt x="753" y="169"/>
                    <a:pt x="739" y="155"/>
                    <a:pt x="728" y="141"/>
                  </a:cubicBezTo>
                  <a:cubicBezTo>
                    <a:pt x="725" y="134"/>
                    <a:pt x="718" y="138"/>
                    <a:pt x="714" y="139"/>
                  </a:cubicBezTo>
                  <a:cubicBezTo>
                    <a:pt x="704" y="140"/>
                    <a:pt x="692" y="140"/>
                    <a:pt x="682" y="139"/>
                  </a:cubicBezTo>
                  <a:cubicBezTo>
                    <a:pt x="658" y="137"/>
                    <a:pt x="635" y="127"/>
                    <a:pt x="614" y="115"/>
                  </a:cubicBezTo>
                  <a:cubicBezTo>
                    <a:pt x="613" y="116"/>
                    <a:pt x="613" y="116"/>
                    <a:pt x="613" y="116"/>
                  </a:cubicBezTo>
                  <a:cubicBezTo>
                    <a:pt x="610" y="122"/>
                    <a:pt x="603" y="125"/>
                    <a:pt x="599" y="129"/>
                  </a:cubicBezTo>
                  <a:cubicBezTo>
                    <a:pt x="594" y="133"/>
                    <a:pt x="588" y="134"/>
                    <a:pt x="583" y="137"/>
                  </a:cubicBezTo>
                  <a:cubicBezTo>
                    <a:pt x="571" y="143"/>
                    <a:pt x="556" y="146"/>
                    <a:pt x="542" y="147"/>
                  </a:cubicBezTo>
                  <a:cubicBezTo>
                    <a:pt x="518" y="148"/>
                    <a:pt x="497" y="147"/>
                    <a:pt x="475" y="139"/>
                  </a:cubicBezTo>
                  <a:cubicBezTo>
                    <a:pt x="459" y="131"/>
                    <a:pt x="443" y="124"/>
                    <a:pt x="430" y="113"/>
                  </a:cubicBezTo>
                  <a:cubicBezTo>
                    <a:pt x="428" y="114"/>
                    <a:pt x="426" y="114"/>
                    <a:pt x="424" y="116"/>
                  </a:cubicBezTo>
                  <a:cubicBezTo>
                    <a:pt x="426" y="119"/>
                    <a:pt x="428" y="122"/>
                    <a:pt x="431" y="124"/>
                  </a:cubicBezTo>
                  <a:cubicBezTo>
                    <a:pt x="440" y="131"/>
                    <a:pt x="450" y="137"/>
                    <a:pt x="461" y="142"/>
                  </a:cubicBezTo>
                  <a:cubicBezTo>
                    <a:pt x="474" y="149"/>
                    <a:pt x="490" y="152"/>
                    <a:pt x="506" y="153"/>
                  </a:cubicBezTo>
                  <a:cubicBezTo>
                    <a:pt x="514" y="155"/>
                    <a:pt x="524" y="154"/>
                    <a:pt x="532" y="154"/>
                  </a:cubicBezTo>
                  <a:cubicBezTo>
                    <a:pt x="562" y="152"/>
                    <a:pt x="592" y="147"/>
                    <a:pt x="613" y="125"/>
                  </a:cubicBezTo>
                  <a:cubicBezTo>
                    <a:pt x="611" y="122"/>
                    <a:pt x="611" y="122"/>
                    <a:pt x="611" y="122"/>
                  </a:cubicBezTo>
                  <a:cubicBezTo>
                    <a:pt x="613" y="121"/>
                    <a:pt x="616" y="121"/>
                    <a:pt x="618" y="122"/>
                  </a:cubicBezTo>
                  <a:cubicBezTo>
                    <a:pt x="620" y="126"/>
                    <a:pt x="615" y="128"/>
                    <a:pt x="612" y="131"/>
                  </a:cubicBezTo>
                  <a:cubicBezTo>
                    <a:pt x="612" y="132"/>
                    <a:pt x="613" y="133"/>
                    <a:pt x="613" y="135"/>
                  </a:cubicBezTo>
                  <a:cubicBezTo>
                    <a:pt x="617" y="140"/>
                    <a:pt x="624" y="140"/>
                    <a:pt x="630" y="139"/>
                  </a:cubicBezTo>
                  <a:cubicBezTo>
                    <a:pt x="633" y="138"/>
                    <a:pt x="635" y="133"/>
                    <a:pt x="639" y="136"/>
                  </a:cubicBezTo>
                  <a:cubicBezTo>
                    <a:pt x="642" y="140"/>
                    <a:pt x="645" y="144"/>
                    <a:pt x="646" y="149"/>
                  </a:cubicBezTo>
                  <a:cubicBezTo>
                    <a:pt x="646" y="154"/>
                    <a:pt x="642" y="158"/>
                    <a:pt x="638" y="160"/>
                  </a:cubicBezTo>
                  <a:cubicBezTo>
                    <a:pt x="634" y="162"/>
                    <a:pt x="628" y="161"/>
                    <a:pt x="624" y="160"/>
                  </a:cubicBezTo>
                  <a:cubicBezTo>
                    <a:pt x="620" y="155"/>
                    <a:pt x="615" y="158"/>
                    <a:pt x="611" y="156"/>
                  </a:cubicBezTo>
                  <a:cubicBezTo>
                    <a:pt x="605" y="153"/>
                    <a:pt x="598" y="149"/>
                    <a:pt x="594" y="143"/>
                  </a:cubicBezTo>
                  <a:cubicBezTo>
                    <a:pt x="591" y="145"/>
                    <a:pt x="591" y="145"/>
                    <a:pt x="591" y="145"/>
                  </a:cubicBezTo>
                  <a:cubicBezTo>
                    <a:pt x="586" y="146"/>
                    <a:pt x="582" y="148"/>
                    <a:pt x="578" y="150"/>
                  </a:cubicBezTo>
                  <a:cubicBezTo>
                    <a:pt x="576" y="155"/>
                    <a:pt x="579" y="159"/>
                    <a:pt x="582" y="163"/>
                  </a:cubicBezTo>
                  <a:cubicBezTo>
                    <a:pt x="587" y="168"/>
                    <a:pt x="595" y="170"/>
                    <a:pt x="603" y="170"/>
                  </a:cubicBezTo>
                  <a:cubicBezTo>
                    <a:pt x="605" y="170"/>
                    <a:pt x="607" y="167"/>
                    <a:pt x="606" y="165"/>
                  </a:cubicBezTo>
                  <a:cubicBezTo>
                    <a:pt x="612" y="164"/>
                    <a:pt x="612" y="164"/>
                    <a:pt x="612" y="164"/>
                  </a:cubicBezTo>
                  <a:cubicBezTo>
                    <a:pt x="617" y="166"/>
                    <a:pt x="619" y="170"/>
                    <a:pt x="621" y="174"/>
                  </a:cubicBezTo>
                  <a:cubicBezTo>
                    <a:pt x="622" y="179"/>
                    <a:pt x="623" y="186"/>
                    <a:pt x="618" y="189"/>
                  </a:cubicBezTo>
                  <a:cubicBezTo>
                    <a:pt x="615" y="190"/>
                    <a:pt x="612" y="192"/>
                    <a:pt x="610" y="190"/>
                  </a:cubicBezTo>
                  <a:cubicBezTo>
                    <a:pt x="604" y="195"/>
                    <a:pt x="596" y="195"/>
                    <a:pt x="590" y="197"/>
                  </a:cubicBezTo>
                  <a:cubicBezTo>
                    <a:pt x="581" y="196"/>
                    <a:pt x="573" y="190"/>
                    <a:pt x="570" y="182"/>
                  </a:cubicBezTo>
                  <a:cubicBezTo>
                    <a:pt x="565" y="179"/>
                    <a:pt x="560" y="176"/>
                    <a:pt x="556" y="172"/>
                  </a:cubicBezTo>
                  <a:cubicBezTo>
                    <a:pt x="555" y="167"/>
                    <a:pt x="553" y="162"/>
                    <a:pt x="556" y="157"/>
                  </a:cubicBezTo>
                  <a:cubicBezTo>
                    <a:pt x="555" y="156"/>
                    <a:pt x="555" y="156"/>
                    <a:pt x="555" y="156"/>
                  </a:cubicBezTo>
                  <a:cubicBezTo>
                    <a:pt x="547" y="157"/>
                    <a:pt x="538" y="156"/>
                    <a:pt x="531" y="159"/>
                  </a:cubicBezTo>
                  <a:cubicBezTo>
                    <a:pt x="527" y="162"/>
                    <a:pt x="528" y="166"/>
                    <a:pt x="528" y="170"/>
                  </a:cubicBezTo>
                  <a:cubicBezTo>
                    <a:pt x="530" y="178"/>
                    <a:pt x="537" y="184"/>
                    <a:pt x="544" y="188"/>
                  </a:cubicBezTo>
                  <a:cubicBezTo>
                    <a:pt x="550" y="191"/>
                    <a:pt x="554" y="184"/>
                    <a:pt x="558" y="188"/>
                  </a:cubicBezTo>
                  <a:cubicBezTo>
                    <a:pt x="562" y="190"/>
                    <a:pt x="563" y="195"/>
                    <a:pt x="563" y="198"/>
                  </a:cubicBezTo>
                  <a:cubicBezTo>
                    <a:pt x="562" y="203"/>
                    <a:pt x="562" y="209"/>
                    <a:pt x="556" y="210"/>
                  </a:cubicBezTo>
                  <a:cubicBezTo>
                    <a:pt x="552" y="212"/>
                    <a:pt x="548" y="212"/>
                    <a:pt x="544" y="210"/>
                  </a:cubicBezTo>
                  <a:cubicBezTo>
                    <a:pt x="535" y="214"/>
                    <a:pt x="523" y="212"/>
                    <a:pt x="515" y="208"/>
                  </a:cubicBezTo>
                  <a:cubicBezTo>
                    <a:pt x="507" y="203"/>
                    <a:pt x="507" y="195"/>
                    <a:pt x="508" y="187"/>
                  </a:cubicBezTo>
                  <a:cubicBezTo>
                    <a:pt x="503" y="181"/>
                    <a:pt x="498" y="176"/>
                    <a:pt x="497" y="168"/>
                  </a:cubicBezTo>
                  <a:cubicBezTo>
                    <a:pt x="499" y="164"/>
                    <a:pt x="504" y="161"/>
                    <a:pt x="503" y="156"/>
                  </a:cubicBezTo>
                  <a:cubicBezTo>
                    <a:pt x="501" y="156"/>
                    <a:pt x="498" y="154"/>
                    <a:pt x="497" y="157"/>
                  </a:cubicBezTo>
                  <a:cubicBezTo>
                    <a:pt x="490" y="156"/>
                    <a:pt x="482" y="156"/>
                    <a:pt x="478" y="162"/>
                  </a:cubicBezTo>
                  <a:cubicBezTo>
                    <a:pt x="475" y="169"/>
                    <a:pt x="479" y="176"/>
                    <a:pt x="484" y="181"/>
                  </a:cubicBezTo>
                  <a:cubicBezTo>
                    <a:pt x="488" y="181"/>
                    <a:pt x="493" y="181"/>
                    <a:pt x="496" y="185"/>
                  </a:cubicBezTo>
                  <a:cubicBezTo>
                    <a:pt x="498" y="191"/>
                    <a:pt x="500" y="195"/>
                    <a:pt x="498" y="200"/>
                  </a:cubicBezTo>
                  <a:cubicBezTo>
                    <a:pt x="497" y="205"/>
                    <a:pt x="493" y="207"/>
                    <a:pt x="489" y="207"/>
                  </a:cubicBezTo>
                  <a:cubicBezTo>
                    <a:pt x="483" y="208"/>
                    <a:pt x="478" y="204"/>
                    <a:pt x="476" y="199"/>
                  </a:cubicBezTo>
                  <a:cubicBezTo>
                    <a:pt x="470" y="199"/>
                    <a:pt x="466" y="197"/>
                    <a:pt x="462" y="195"/>
                  </a:cubicBezTo>
                  <a:cubicBezTo>
                    <a:pt x="459" y="189"/>
                    <a:pt x="454" y="185"/>
                    <a:pt x="454" y="179"/>
                  </a:cubicBezTo>
                  <a:cubicBezTo>
                    <a:pt x="453" y="175"/>
                    <a:pt x="455" y="170"/>
                    <a:pt x="458" y="167"/>
                  </a:cubicBezTo>
                  <a:cubicBezTo>
                    <a:pt x="459" y="164"/>
                    <a:pt x="456" y="162"/>
                    <a:pt x="456" y="159"/>
                  </a:cubicBezTo>
                  <a:cubicBezTo>
                    <a:pt x="455" y="154"/>
                    <a:pt x="458" y="150"/>
                    <a:pt x="459" y="146"/>
                  </a:cubicBezTo>
                  <a:cubicBezTo>
                    <a:pt x="450" y="140"/>
                    <a:pt x="450" y="140"/>
                    <a:pt x="450" y="140"/>
                  </a:cubicBezTo>
                  <a:cubicBezTo>
                    <a:pt x="446" y="137"/>
                    <a:pt x="441" y="138"/>
                    <a:pt x="436" y="139"/>
                  </a:cubicBezTo>
                  <a:cubicBezTo>
                    <a:pt x="433" y="141"/>
                    <a:pt x="429" y="144"/>
                    <a:pt x="429" y="148"/>
                  </a:cubicBezTo>
                  <a:cubicBezTo>
                    <a:pt x="429" y="152"/>
                    <a:pt x="431" y="155"/>
                    <a:pt x="435" y="157"/>
                  </a:cubicBezTo>
                  <a:cubicBezTo>
                    <a:pt x="437" y="158"/>
                    <a:pt x="441" y="158"/>
                    <a:pt x="443" y="155"/>
                  </a:cubicBezTo>
                  <a:cubicBezTo>
                    <a:pt x="448" y="158"/>
                    <a:pt x="448" y="158"/>
                    <a:pt x="448" y="158"/>
                  </a:cubicBezTo>
                  <a:cubicBezTo>
                    <a:pt x="450" y="162"/>
                    <a:pt x="450" y="167"/>
                    <a:pt x="449" y="172"/>
                  </a:cubicBezTo>
                  <a:cubicBezTo>
                    <a:pt x="447" y="179"/>
                    <a:pt x="439" y="179"/>
                    <a:pt x="433" y="181"/>
                  </a:cubicBezTo>
                  <a:cubicBezTo>
                    <a:pt x="428" y="181"/>
                    <a:pt x="424" y="181"/>
                    <a:pt x="420" y="178"/>
                  </a:cubicBezTo>
                  <a:cubicBezTo>
                    <a:pt x="417" y="175"/>
                    <a:pt x="413" y="170"/>
                    <a:pt x="416" y="165"/>
                  </a:cubicBezTo>
                  <a:cubicBezTo>
                    <a:pt x="411" y="161"/>
                    <a:pt x="407" y="157"/>
                    <a:pt x="406" y="151"/>
                  </a:cubicBezTo>
                  <a:cubicBezTo>
                    <a:pt x="405" y="145"/>
                    <a:pt x="405" y="136"/>
                    <a:pt x="412" y="133"/>
                  </a:cubicBezTo>
                  <a:cubicBezTo>
                    <a:pt x="417" y="131"/>
                    <a:pt x="421" y="128"/>
                    <a:pt x="425" y="125"/>
                  </a:cubicBezTo>
                  <a:cubicBezTo>
                    <a:pt x="426" y="122"/>
                    <a:pt x="423" y="119"/>
                    <a:pt x="421" y="117"/>
                  </a:cubicBezTo>
                  <a:cubicBezTo>
                    <a:pt x="411" y="121"/>
                    <a:pt x="411" y="121"/>
                    <a:pt x="411" y="121"/>
                  </a:cubicBezTo>
                  <a:cubicBezTo>
                    <a:pt x="400" y="123"/>
                    <a:pt x="390" y="127"/>
                    <a:pt x="379" y="128"/>
                  </a:cubicBezTo>
                  <a:cubicBezTo>
                    <a:pt x="367" y="130"/>
                    <a:pt x="367" y="130"/>
                    <a:pt x="367" y="130"/>
                  </a:cubicBezTo>
                  <a:cubicBezTo>
                    <a:pt x="343" y="130"/>
                    <a:pt x="321" y="128"/>
                    <a:pt x="299" y="123"/>
                  </a:cubicBezTo>
                  <a:cubicBezTo>
                    <a:pt x="289" y="122"/>
                    <a:pt x="281" y="117"/>
                    <a:pt x="272" y="115"/>
                  </a:cubicBezTo>
                  <a:cubicBezTo>
                    <a:pt x="255" y="106"/>
                    <a:pt x="236" y="98"/>
                    <a:pt x="222" y="82"/>
                  </a:cubicBezTo>
                  <a:cubicBezTo>
                    <a:pt x="220" y="81"/>
                    <a:pt x="220" y="81"/>
                    <a:pt x="220" y="81"/>
                  </a:cubicBezTo>
                  <a:cubicBezTo>
                    <a:pt x="213" y="89"/>
                    <a:pt x="203" y="95"/>
                    <a:pt x="196" y="102"/>
                  </a:cubicBezTo>
                  <a:cubicBezTo>
                    <a:pt x="191" y="102"/>
                    <a:pt x="187" y="105"/>
                    <a:pt x="183" y="107"/>
                  </a:cubicBezTo>
                  <a:cubicBezTo>
                    <a:pt x="170" y="118"/>
                    <a:pt x="151" y="120"/>
                    <a:pt x="134" y="119"/>
                  </a:cubicBezTo>
                  <a:cubicBezTo>
                    <a:pt x="128" y="117"/>
                    <a:pt x="131" y="125"/>
                    <a:pt x="129" y="128"/>
                  </a:cubicBezTo>
                  <a:cubicBezTo>
                    <a:pt x="127" y="130"/>
                    <a:pt x="127" y="133"/>
                    <a:pt x="125" y="136"/>
                  </a:cubicBezTo>
                  <a:cubicBezTo>
                    <a:pt x="119" y="151"/>
                    <a:pt x="107" y="163"/>
                    <a:pt x="95" y="175"/>
                  </a:cubicBezTo>
                  <a:cubicBezTo>
                    <a:pt x="70" y="193"/>
                    <a:pt x="40" y="207"/>
                    <a:pt x="7" y="201"/>
                  </a:cubicBezTo>
                  <a:cubicBezTo>
                    <a:pt x="6" y="200"/>
                    <a:pt x="3" y="200"/>
                    <a:pt x="4" y="198"/>
                  </a:cubicBezTo>
                  <a:cubicBezTo>
                    <a:pt x="8" y="196"/>
                    <a:pt x="12" y="199"/>
                    <a:pt x="17" y="199"/>
                  </a:cubicBezTo>
                  <a:cubicBezTo>
                    <a:pt x="28" y="199"/>
                    <a:pt x="40" y="199"/>
                    <a:pt x="51" y="195"/>
                  </a:cubicBezTo>
                  <a:cubicBezTo>
                    <a:pt x="78" y="185"/>
                    <a:pt x="103" y="167"/>
                    <a:pt x="118" y="142"/>
                  </a:cubicBezTo>
                  <a:cubicBezTo>
                    <a:pt x="120" y="134"/>
                    <a:pt x="128" y="128"/>
                    <a:pt x="126" y="119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18" y="119"/>
                    <a:pt x="111" y="122"/>
                    <a:pt x="104" y="119"/>
                  </a:cubicBezTo>
                  <a:cubicBezTo>
                    <a:pt x="102" y="125"/>
                    <a:pt x="96" y="128"/>
                    <a:pt x="95" y="133"/>
                  </a:cubicBezTo>
                  <a:cubicBezTo>
                    <a:pt x="91" y="143"/>
                    <a:pt x="83" y="151"/>
                    <a:pt x="74" y="158"/>
                  </a:cubicBezTo>
                  <a:cubicBezTo>
                    <a:pt x="61" y="169"/>
                    <a:pt x="45" y="172"/>
                    <a:pt x="28" y="174"/>
                  </a:cubicBezTo>
                  <a:cubicBezTo>
                    <a:pt x="23" y="171"/>
                    <a:pt x="19" y="176"/>
                    <a:pt x="14" y="175"/>
                  </a:cubicBezTo>
                  <a:cubicBezTo>
                    <a:pt x="10" y="175"/>
                    <a:pt x="5" y="176"/>
                    <a:pt x="2" y="174"/>
                  </a:cubicBezTo>
                  <a:cubicBezTo>
                    <a:pt x="2" y="173"/>
                    <a:pt x="3" y="173"/>
                    <a:pt x="4" y="172"/>
                  </a:cubicBezTo>
                  <a:cubicBezTo>
                    <a:pt x="10" y="174"/>
                    <a:pt x="16" y="173"/>
                    <a:pt x="22" y="171"/>
                  </a:cubicBezTo>
                  <a:cubicBezTo>
                    <a:pt x="27" y="168"/>
                    <a:pt x="30" y="164"/>
                    <a:pt x="31" y="159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41" y="156"/>
                    <a:pt x="43" y="152"/>
                    <a:pt x="44" y="148"/>
                  </a:cubicBezTo>
                  <a:cubicBezTo>
                    <a:pt x="48" y="149"/>
                    <a:pt x="52" y="151"/>
                    <a:pt x="56" y="150"/>
                  </a:cubicBezTo>
                  <a:cubicBezTo>
                    <a:pt x="61" y="148"/>
                    <a:pt x="63" y="144"/>
                    <a:pt x="65" y="141"/>
                  </a:cubicBezTo>
                  <a:cubicBezTo>
                    <a:pt x="70" y="142"/>
                    <a:pt x="75" y="140"/>
                    <a:pt x="79" y="139"/>
                  </a:cubicBezTo>
                  <a:cubicBezTo>
                    <a:pt x="83" y="137"/>
                    <a:pt x="83" y="133"/>
                    <a:pt x="84" y="129"/>
                  </a:cubicBezTo>
                  <a:cubicBezTo>
                    <a:pt x="89" y="128"/>
                    <a:pt x="96" y="128"/>
                    <a:pt x="99" y="122"/>
                  </a:cubicBezTo>
                  <a:cubicBezTo>
                    <a:pt x="101" y="119"/>
                    <a:pt x="99" y="117"/>
                    <a:pt x="100" y="114"/>
                  </a:cubicBezTo>
                  <a:cubicBezTo>
                    <a:pt x="108" y="118"/>
                    <a:pt x="122" y="119"/>
                    <a:pt x="129" y="113"/>
                  </a:cubicBezTo>
                  <a:cubicBezTo>
                    <a:pt x="131" y="109"/>
                    <a:pt x="135" y="105"/>
                    <a:pt x="133" y="99"/>
                  </a:cubicBezTo>
                  <a:cubicBezTo>
                    <a:pt x="133" y="97"/>
                    <a:pt x="131" y="96"/>
                    <a:pt x="132" y="94"/>
                  </a:cubicBezTo>
                  <a:cubicBezTo>
                    <a:pt x="136" y="94"/>
                    <a:pt x="138" y="92"/>
                    <a:pt x="141" y="91"/>
                  </a:cubicBezTo>
                  <a:cubicBezTo>
                    <a:pt x="142" y="87"/>
                    <a:pt x="146" y="87"/>
                    <a:pt x="146" y="84"/>
                  </a:cubicBezTo>
                  <a:cubicBezTo>
                    <a:pt x="148" y="79"/>
                    <a:pt x="144" y="75"/>
                    <a:pt x="142" y="72"/>
                  </a:cubicBezTo>
                  <a:cubicBezTo>
                    <a:pt x="141" y="69"/>
                    <a:pt x="143" y="64"/>
                    <a:pt x="144" y="61"/>
                  </a:cubicBezTo>
                  <a:cubicBezTo>
                    <a:pt x="149" y="55"/>
                    <a:pt x="156" y="48"/>
                    <a:pt x="164" y="48"/>
                  </a:cubicBezTo>
                  <a:cubicBezTo>
                    <a:pt x="168" y="50"/>
                    <a:pt x="173" y="51"/>
                    <a:pt x="174" y="56"/>
                  </a:cubicBezTo>
                  <a:cubicBezTo>
                    <a:pt x="176" y="61"/>
                    <a:pt x="168" y="62"/>
                    <a:pt x="172" y="66"/>
                  </a:cubicBezTo>
                  <a:cubicBezTo>
                    <a:pt x="175" y="68"/>
                    <a:pt x="179" y="69"/>
                    <a:pt x="182" y="68"/>
                  </a:cubicBezTo>
                  <a:cubicBezTo>
                    <a:pt x="188" y="65"/>
                    <a:pt x="190" y="58"/>
                    <a:pt x="190" y="51"/>
                  </a:cubicBezTo>
                  <a:cubicBezTo>
                    <a:pt x="188" y="43"/>
                    <a:pt x="180" y="38"/>
                    <a:pt x="173" y="34"/>
                  </a:cubicBezTo>
                  <a:cubicBezTo>
                    <a:pt x="170" y="31"/>
                    <a:pt x="163" y="35"/>
                    <a:pt x="161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7" y="34"/>
                    <a:pt x="129" y="40"/>
                    <a:pt x="131" y="46"/>
                  </a:cubicBezTo>
                  <a:cubicBezTo>
                    <a:pt x="132" y="51"/>
                    <a:pt x="127" y="56"/>
                    <a:pt x="131" y="60"/>
                  </a:cubicBezTo>
                  <a:cubicBezTo>
                    <a:pt x="135" y="68"/>
                    <a:pt x="130" y="75"/>
                    <a:pt x="125" y="81"/>
                  </a:cubicBezTo>
                  <a:cubicBezTo>
                    <a:pt x="124" y="85"/>
                    <a:pt x="123" y="88"/>
                    <a:pt x="121" y="92"/>
                  </a:cubicBezTo>
                  <a:cubicBezTo>
                    <a:pt x="116" y="98"/>
                    <a:pt x="109" y="100"/>
                    <a:pt x="101" y="99"/>
                  </a:cubicBezTo>
                  <a:cubicBezTo>
                    <a:pt x="96" y="105"/>
                    <a:pt x="96" y="105"/>
                    <a:pt x="96" y="105"/>
                  </a:cubicBezTo>
                  <a:cubicBezTo>
                    <a:pt x="91" y="107"/>
                    <a:pt x="85" y="108"/>
                    <a:pt x="79" y="107"/>
                  </a:cubicBezTo>
                  <a:cubicBezTo>
                    <a:pt x="76" y="107"/>
                    <a:pt x="74" y="104"/>
                    <a:pt x="72" y="105"/>
                  </a:cubicBezTo>
                  <a:cubicBezTo>
                    <a:pt x="70" y="111"/>
                    <a:pt x="64" y="115"/>
                    <a:pt x="59" y="118"/>
                  </a:cubicBezTo>
                  <a:cubicBezTo>
                    <a:pt x="49" y="120"/>
                    <a:pt x="38" y="121"/>
                    <a:pt x="30" y="114"/>
                  </a:cubicBezTo>
                  <a:cubicBezTo>
                    <a:pt x="27" y="112"/>
                    <a:pt x="26" y="109"/>
                    <a:pt x="22" y="108"/>
                  </a:cubicBezTo>
                  <a:cubicBezTo>
                    <a:pt x="21" y="109"/>
                    <a:pt x="19" y="110"/>
                    <a:pt x="20" y="112"/>
                  </a:cubicBezTo>
                  <a:cubicBezTo>
                    <a:pt x="22" y="121"/>
                    <a:pt x="28" y="131"/>
                    <a:pt x="23" y="141"/>
                  </a:cubicBezTo>
                  <a:cubicBezTo>
                    <a:pt x="21" y="146"/>
                    <a:pt x="17" y="149"/>
                    <a:pt x="12" y="150"/>
                  </a:cubicBezTo>
                  <a:cubicBezTo>
                    <a:pt x="9" y="149"/>
                    <a:pt x="5" y="152"/>
                    <a:pt x="4" y="148"/>
                  </a:cubicBezTo>
                  <a:cubicBezTo>
                    <a:pt x="7" y="146"/>
                    <a:pt x="14" y="149"/>
                    <a:pt x="16" y="144"/>
                  </a:cubicBezTo>
                  <a:cubicBezTo>
                    <a:pt x="13" y="143"/>
                    <a:pt x="8" y="144"/>
                    <a:pt x="4" y="142"/>
                  </a:cubicBezTo>
                  <a:cubicBezTo>
                    <a:pt x="3" y="141"/>
                    <a:pt x="0" y="141"/>
                    <a:pt x="1" y="139"/>
                  </a:cubicBezTo>
                  <a:cubicBezTo>
                    <a:pt x="7" y="140"/>
                    <a:pt x="12" y="141"/>
                    <a:pt x="17" y="139"/>
                  </a:cubicBezTo>
                  <a:cubicBezTo>
                    <a:pt x="19" y="139"/>
                    <a:pt x="20" y="141"/>
                    <a:pt x="21" y="139"/>
                  </a:cubicBezTo>
                  <a:cubicBezTo>
                    <a:pt x="22" y="138"/>
                    <a:pt x="23" y="135"/>
                    <a:pt x="21" y="134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6" y="133"/>
                    <a:pt x="2" y="134"/>
                    <a:pt x="3" y="131"/>
                  </a:cubicBezTo>
                  <a:cubicBezTo>
                    <a:pt x="9" y="130"/>
                    <a:pt x="16" y="134"/>
                    <a:pt x="21" y="130"/>
                  </a:cubicBezTo>
                  <a:cubicBezTo>
                    <a:pt x="22" y="128"/>
                    <a:pt x="21" y="127"/>
                    <a:pt x="20" y="125"/>
                  </a:cubicBezTo>
                  <a:cubicBezTo>
                    <a:pt x="14" y="124"/>
                    <a:pt x="7" y="126"/>
                    <a:pt x="3" y="121"/>
                  </a:cubicBezTo>
                  <a:cubicBezTo>
                    <a:pt x="3" y="120"/>
                    <a:pt x="4" y="120"/>
                    <a:pt x="4" y="120"/>
                  </a:cubicBezTo>
                  <a:cubicBezTo>
                    <a:pt x="8" y="121"/>
                    <a:pt x="15" y="124"/>
                    <a:pt x="18" y="120"/>
                  </a:cubicBezTo>
                  <a:cubicBezTo>
                    <a:pt x="17" y="111"/>
                    <a:pt x="7" y="118"/>
                    <a:pt x="4" y="112"/>
                  </a:cubicBezTo>
                  <a:cubicBezTo>
                    <a:pt x="5" y="111"/>
                    <a:pt x="5" y="111"/>
                    <a:pt x="5" y="111"/>
                  </a:cubicBezTo>
                  <a:cubicBezTo>
                    <a:pt x="8" y="111"/>
                    <a:pt x="12" y="114"/>
                    <a:pt x="16" y="112"/>
                  </a:cubicBezTo>
                  <a:cubicBezTo>
                    <a:pt x="20" y="102"/>
                    <a:pt x="6" y="110"/>
                    <a:pt x="4" y="103"/>
                  </a:cubicBezTo>
                  <a:cubicBezTo>
                    <a:pt x="4" y="103"/>
                    <a:pt x="5" y="102"/>
                    <a:pt x="5" y="103"/>
                  </a:cubicBezTo>
                  <a:cubicBezTo>
                    <a:pt x="14" y="104"/>
                    <a:pt x="25" y="106"/>
                    <a:pt x="32" y="99"/>
                  </a:cubicBezTo>
                  <a:cubicBezTo>
                    <a:pt x="30" y="97"/>
                    <a:pt x="28" y="96"/>
                    <a:pt x="26" y="95"/>
                  </a:cubicBezTo>
                  <a:cubicBezTo>
                    <a:pt x="23" y="95"/>
                    <a:pt x="25" y="97"/>
                    <a:pt x="24" y="98"/>
                  </a:cubicBezTo>
                  <a:cubicBezTo>
                    <a:pt x="19" y="101"/>
                    <a:pt x="13" y="100"/>
                    <a:pt x="8" y="100"/>
                  </a:cubicBezTo>
                  <a:cubicBezTo>
                    <a:pt x="7" y="99"/>
                    <a:pt x="5" y="98"/>
                    <a:pt x="5" y="97"/>
                  </a:cubicBezTo>
                  <a:cubicBezTo>
                    <a:pt x="10" y="96"/>
                    <a:pt x="16" y="99"/>
                    <a:pt x="21" y="96"/>
                  </a:cubicBezTo>
                  <a:cubicBezTo>
                    <a:pt x="21" y="95"/>
                    <a:pt x="23" y="95"/>
                    <a:pt x="22" y="94"/>
                  </a:cubicBezTo>
                  <a:cubicBezTo>
                    <a:pt x="20" y="93"/>
                    <a:pt x="16" y="87"/>
                    <a:pt x="14" y="93"/>
                  </a:cubicBezTo>
                  <a:cubicBezTo>
                    <a:pt x="11" y="93"/>
                    <a:pt x="8" y="94"/>
                    <a:pt x="5" y="93"/>
                  </a:cubicBezTo>
                  <a:cubicBezTo>
                    <a:pt x="4" y="88"/>
                    <a:pt x="10" y="91"/>
                    <a:pt x="12" y="90"/>
                  </a:cubicBezTo>
                  <a:cubicBezTo>
                    <a:pt x="13" y="85"/>
                    <a:pt x="6" y="86"/>
                    <a:pt x="4" y="83"/>
                  </a:cubicBezTo>
                  <a:cubicBezTo>
                    <a:pt x="4" y="81"/>
                    <a:pt x="3" y="78"/>
                    <a:pt x="6" y="78"/>
                  </a:cubicBezTo>
                  <a:cubicBezTo>
                    <a:pt x="15" y="87"/>
                    <a:pt x="27" y="93"/>
                    <a:pt x="38" y="98"/>
                  </a:cubicBezTo>
                  <a:cubicBezTo>
                    <a:pt x="48" y="101"/>
                    <a:pt x="56" y="106"/>
                    <a:pt x="67" y="107"/>
                  </a:cubicBezTo>
                  <a:cubicBezTo>
                    <a:pt x="69" y="105"/>
                    <a:pt x="69" y="103"/>
                    <a:pt x="68" y="101"/>
                  </a:cubicBezTo>
                  <a:cubicBezTo>
                    <a:pt x="66" y="96"/>
                    <a:pt x="65" y="91"/>
                    <a:pt x="65" y="85"/>
                  </a:cubicBezTo>
                  <a:cubicBezTo>
                    <a:pt x="47" y="79"/>
                    <a:pt x="29" y="71"/>
                    <a:pt x="14" y="58"/>
                  </a:cubicBezTo>
                  <a:cubicBezTo>
                    <a:pt x="10" y="58"/>
                    <a:pt x="9" y="64"/>
                    <a:pt x="5" y="65"/>
                  </a:cubicBezTo>
                  <a:cubicBezTo>
                    <a:pt x="4" y="65"/>
                    <a:pt x="3" y="64"/>
                    <a:pt x="4" y="63"/>
                  </a:cubicBezTo>
                  <a:cubicBezTo>
                    <a:pt x="7" y="57"/>
                    <a:pt x="13" y="53"/>
                    <a:pt x="15" y="46"/>
                  </a:cubicBezTo>
                  <a:cubicBezTo>
                    <a:pt x="17" y="41"/>
                    <a:pt x="21" y="36"/>
                    <a:pt x="20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524" y="0"/>
                    <a:pt x="1524" y="0"/>
                    <a:pt x="1524" y="0"/>
                  </a:cubicBezTo>
                  <a:cubicBezTo>
                    <a:pt x="1524" y="30"/>
                    <a:pt x="1524" y="30"/>
                    <a:pt x="1524" y="30"/>
                  </a:cubicBezTo>
                  <a:close/>
                  <a:moveTo>
                    <a:pt x="615" y="153"/>
                  </a:moveTo>
                  <a:cubicBezTo>
                    <a:pt x="620" y="149"/>
                    <a:pt x="623" y="156"/>
                    <a:pt x="626" y="157"/>
                  </a:cubicBezTo>
                  <a:cubicBezTo>
                    <a:pt x="632" y="159"/>
                    <a:pt x="638" y="158"/>
                    <a:pt x="641" y="152"/>
                  </a:cubicBezTo>
                  <a:cubicBezTo>
                    <a:pt x="642" y="147"/>
                    <a:pt x="640" y="142"/>
                    <a:pt x="636" y="139"/>
                  </a:cubicBezTo>
                  <a:cubicBezTo>
                    <a:pt x="630" y="143"/>
                    <a:pt x="621" y="142"/>
                    <a:pt x="615" y="142"/>
                  </a:cubicBezTo>
                  <a:cubicBezTo>
                    <a:pt x="608" y="136"/>
                    <a:pt x="608" y="136"/>
                    <a:pt x="608" y="136"/>
                  </a:cubicBezTo>
                  <a:cubicBezTo>
                    <a:pt x="605" y="138"/>
                    <a:pt x="601" y="139"/>
                    <a:pt x="598" y="142"/>
                  </a:cubicBezTo>
                  <a:cubicBezTo>
                    <a:pt x="602" y="148"/>
                    <a:pt x="608" y="152"/>
                    <a:pt x="615" y="153"/>
                  </a:cubicBezTo>
                  <a:close/>
                  <a:moveTo>
                    <a:pt x="559" y="167"/>
                  </a:moveTo>
                  <a:cubicBezTo>
                    <a:pt x="562" y="174"/>
                    <a:pt x="569" y="176"/>
                    <a:pt x="575" y="179"/>
                  </a:cubicBezTo>
                  <a:cubicBezTo>
                    <a:pt x="574" y="185"/>
                    <a:pt x="579" y="188"/>
                    <a:pt x="583" y="190"/>
                  </a:cubicBezTo>
                  <a:cubicBezTo>
                    <a:pt x="588" y="196"/>
                    <a:pt x="596" y="193"/>
                    <a:pt x="602" y="191"/>
                  </a:cubicBezTo>
                  <a:cubicBezTo>
                    <a:pt x="604" y="190"/>
                    <a:pt x="606" y="189"/>
                    <a:pt x="608" y="187"/>
                  </a:cubicBezTo>
                  <a:cubicBezTo>
                    <a:pt x="611" y="186"/>
                    <a:pt x="612" y="189"/>
                    <a:pt x="615" y="187"/>
                  </a:cubicBezTo>
                  <a:cubicBezTo>
                    <a:pt x="618" y="185"/>
                    <a:pt x="618" y="181"/>
                    <a:pt x="618" y="177"/>
                  </a:cubicBezTo>
                  <a:cubicBezTo>
                    <a:pt x="617" y="174"/>
                    <a:pt x="615" y="169"/>
                    <a:pt x="610" y="168"/>
                  </a:cubicBezTo>
                  <a:cubicBezTo>
                    <a:pt x="606" y="175"/>
                    <a:pt x="598" y="173"/>
                    <a:pt x="592" y="172"/>
                  </a:cubicBezTo>
                  <a:cubicBezTo>
                    <a:pt x="586" y="171"/>
                    <a:pt x="581" y="166"/>
                    <a:pt x="577" y="163"/>
                  </a:cubicBezTo>
                  <a:cubicBezTo>
                    <a:pt x="574" y="160"/>
                    <a:pt x="574" y="155"/>
                    <a:pt x="572" y="152"/>
                  </a:cubicBezTo>
                  <a:cubicBezTo>
                    <a:pt x="562" y="155"/>
                    <a:pt x="562" y="155"/>
                    <a:pt x="562" y="155"/>
                  </a:cubicBezTo>
                  <a:cubicBezTo>
                    <a:pt x="558" y="158"/>
                    <a:pt x="558" y="163"/>
                    <a:pt x="559" y="167"/>
                  </a:cubicBezTo>
                  <a:close/>
                  <a:moveTo>
                    <a:pt x="505" y="177"/>
                  </a:moveTo>
                  <a:cubicBezTo>
                    <a:pt x="514" y="186"/>
                    <a:pt x="514" y="186"/>
                    <a:pt x="514" y="186"/>
                  </a:cubicBezTo>
                  <a:cubicBezTo>
                    <a:pt x="515" y="189"/>
                    <a:pt x="512" y="189"/>
                    <a:pt x="512" y="191"/>
                  </a:cubicBezTo>
                  <a:cubicBezTo>
                    <a:pt x="512" y="195"/>
                    <a:pt x="512" y="201"/>
                    <a:pt x="516" y="204"/>
                  </a:cubicBezTo>
                  <a:cubicBezTo>
                    <a:pt x="523" y="209"/>
                    <a:pt x="536" y="213"/>
                    <a:pt x="544" y="206"/>
                  </a:cubicBezTo>
                  <a:cubicBezTo>
                    <a:pt x="547" y="206"/>
                    <a:pt x="550" y="211"/>
                    <a:pt x="554" y="208"/>
                  </a:cubicBezTo>
                  <a:cubicBezTo>
                    <a:pt x="556" y="207"/>
                    <a:pt x="558" y="205"/>
                    <a:pt x="559" y="203"/>
                  </a:cubicBezTo>
                  <a:cubicBezTo>
                    <a:pt x="560" y="199"/>
                    <a:pt x="559" y="196"/>
                    <a:pt x="558" y="192"/>
                  </a:cubicBezTo>
                  <a:cubicBezTo>
                    <a:pt x="555" y="189"/>
                    <a:pt x="551" y="192"/>
                    <a:pt x="547" y="191"/>
                  </a:cubicBezTo>
                  <a:cubicBezTo>
                    <a:pt x="537" y="190"/>
                    <a:pt x="529" y="182"/>
                    <a:pt x="525" y="173"/>
                  </a:cubicBezTo>
                  <a:cubicBezTo>
                    <a:pt x="523" y="169"/>
                    <a:pt x="524" y="163"/>
                    <a:pt x="526" y="159"/>
                  </a:cubicBezTo>
                  <a:cubicBezTo>
                    <a:pt x="525" y="158"/>
                    <a:pt x="525" y="158"/>
                    <a:pt x="525" y="158"/>
                  </a:cubicBezTo>
                  <a:cubicBezTo>
                    <a:pt x="520" y="158"/>
                    <a:pt x="514" y="157"/>
                    <a:pt x="509" y="157"/>
                  </a:cubicBezTo>
                  <a:cubicBezTo>
                    <a:pt x="507" y="164"/>
                    <a:pt x="497" y="169"/>
                    <a:pt x="505" y="177"/>
                  </a:cubicBezTo>
                  <a:close/>
                  <a:moveTo>
                    <a:pt x="458" y="182"/>
                  </a:moveTo>
                  <a:cubicBezTo>
                    <a:pt x="461" y="188"/>
                    <a:pt x="466" y="195"/>
                    <a:pt x="473" y="196"/>
                  </a:cubicBezTo>
                  <a:cubicBezTo>
                    <a:pt x="480" y="194"/>
                    <a:pt x="481" y="203"/>
                    <a:pt x="486" y="204"/>
                  </a:cubicBezTo>
                  <a:cubicBezTo>
                    <a:pt x="489" y="204"/>
                    <a:pt x="493" y="204"/>
                    <a:pt x="494" y="201"/>
                  </a:cubicBezTo>
                  <a:cubicBezTo>
                    <a:pt x="496" y="197"/>
                    <a:pt x="495" y="191"/>
                    <a:pt x="492" y="187"/>
                  </a:cubicBezTo>
                  <a:cubicBezTo>
                    <a:pt x="489" y="184"/>
                    <a:pt x="485" y="185"/>
                    <a:pt x="482" y="184"/>
                  </a:cubicBezTo>
                  <a:cubicBezTo>
                    <a:pt x="475" y="178"/>
                    <a:pt x="471" y="171"/>
                    <a:pt x="473" y="163"/>
                  </a:cubicBezTo>
                  <a:cubicBezTo>
                    <a:pt x="474" y="158"/>
                    <a:pt x="479" y="157"/>
                    <a:pt x="482" y="154"/>
                  </a:cubicBezTo>
                  <a:cubicBezTo>
                    <a:pt x="477" y="151"/>
                    <a:pt x="470" y="150"/>
                    <a:pt x="464" y="148"/>
                  </a:cubicBezTo>
                  <a:cubicBezTo>
                    <a:pt x="461" y="150"/>
                    <a:pt x="459" y="154"/>
                    <a:pt x="459" y="158"/>
                  </a:cubicBezTo>
                  <a:cubicBezTo>
                    <a:pt x="464" y="166"/>
                    <a:pt x="464" y="166"/>
                    <a:pt x="464" y="166"/>
                  </a:cubicBezTo>
                  <a:cubicBezTo>
                    <a:pt x="460" y="170"/>
                    <a:pt x="455" y="176"/>
                    <a:pt x="458" y="182"/>
                  </a:cubicBezTo>
                  <a:close/>
                  <a:moveTo>
                    <a:pt x="422" y="133"/>
                  </a:moveTo>
                  <a:cubicBezTo>
                    <a:pt x="417" y="134"/>
                    <a:pt x="412" y="135"/>
                    <a:pt x="410" y="140"/>
                  </a:cubicBezTo>
                  <a:cubicBezTo>
                    <a:pt x="408" y="144"/>
                    <a:pt x="409" y="150"/>
                    <a:pt x="411" y="154"/>
                  </a:cubicBezTo>
                  <a:cubicBezTo>
                    <a:pt x="412" y="159"/>
                    <a:pt x="419" y="161"/>
                    <a:pt x="421" y="165"/>
                  </a:cubicBezTo>
                  <a:cubicBezTo>
                    <a:pt x="420" y="167"/>
                    <a:pt x="418" y="168"/>
                    <a:pt x="419" y="170"/>
                  </a:cubicBezTo>
                  <a:cubicBezTo>
                    <a:pt x="419" y="173"/>
                    <a:pt x="421" y="175"/>
                    <a:pt x="423" y="177"/>
                  </a:cubicBezTo>
                  <a:cubicBezTo>
                    <a:pt x="430" y="180"/>
                    <a:pt x="436" y="177"/>
                    <a:pt x="443" y="175"/>
                  </a:cubicBezTo>
                  <a:cubicBezTo>
                    <a:pt x="445" y="172"/>
                    <a:pt x="445" y="172"/>
                    <a:pt x="445" y="172"/>
                  </a:cubicBezTo>
                  <a:cubicBezTo>
                    <a:pt x="446" y="169"/>
                    <a:pt x="447" y="164"/>
                    <a:pt x="445" y="161"/>
                  </a:cubicBezTo>
                  <a:cubicBezTo>
                    <a:pt x="439" y="161"/>
                    <a:pt x="431" y="161"/>
                    <a:pt x="427" y="156"/>
                  </a:cubicBezTo>
                  <a:cubicBezTo>
                    <a:pt x="424" y="152"/>
                    <a:pt x="426" y="147"/>
                    <a:pt x="428" y="142"/>
                  </a:cubicBezTo>
                  <a:cubicBezTo>
                    <a:pt x="430" y="139"/>
                    <a:pt x="435" y="137"/>
                    <a:pt x="438" y="135"/>
                  </a:cubicBezTo>
                  <a:cubicBezTo>
                    <a:pt x="436" y="131"/>
                    <a:pt x="432" y="128"/>
                    <a:pt x="428" y="127"/>
                  </a:cubicBezTo>
                  <a:cubicBezTo>
                    <a:pt x="426" y="128"/>
                    <a:pt x="423" y="130"/>
                    <a:pt x="422" y="133"/>
                  </a:cubicBezTo>
                  <a:close/>
                  <a:moveTo>
                    <a:pt x="38" y="161"/>
                  </a:moveTo>
                  <a:cubicBezTo>
                    <a:pt x="37" y="161"/>
                    <a:pt x="36" y="161"/>
                    <a:pt x="36" y="162"/>
                  </a:cubicBezTo>
                  <a:cubicBezTo>
                    <a:pt x="36" y="164"/>
                    <a:pt x="40" y="164"/>
                    <a:pt x="40" y="162"/>
                  </a:cubicBezTo>
                  <a:cubicBezTo>
                    <a:pt x="40" y="161"/>
                    <a:pt x="39" y="160"/>
                    <a:pt x="38" y="161"/>
                  </a:cubicBezTo>
                  <a:close/>
                  <a:moveTo>
                    <a:pt x="70" y="144"/>
                  </a:moveTo>
                  <a:cubicBezTo>
                    <a:pt x="64" y="144"/>
                    <a:pt x="64" y="152"/>
                    <a:pt x="58" y="152"/>
                  </a:cubicBezTo>
                  <a:cubicBezTo>
                    <a:pt x="55" y="153"/>
                    <a:pt x="50" y="153"/>
                    <a:pt x="46" y="153"/>
                  </a:cubicBezTo>
                  <a:cubicBezTo>
                    <a:pt x="45" y="155"/>
                    <a:pt x="43" y="158"/>
                    <a:pt x="42" y="160"/>
                  </a:cubicBezTo>
                  <a:cubicBezTo>
                    <a:pt x="42" y="162"/>
                    <a:pt x="42" y="162"/>
                    <a:pt x="42" y="162"/>
                  </a:cubicBezTo>
                  <a:cubicBezTo>
                    <a:pt x="54" y="159"/>
                    <a:pt x="64" y="155"/>
                    <a:pt x="72" y="146"/>
                  </a:cubicBezTo>
                  <a:cubicBezTo>
                    <a:pt x="72" y="145"/>
                    <a:pt x="71" y="144"/>
                    <a:pt x="70" y="144"/>
                  </a:cubicBezTo>
                  <a:close/>
                  <a:moveTo>
                    <a:pt x="86" y="136"/>
                  </a:moveTo>
                  <a:cubicBezTo>
                    <a:pt x="84" y="141"/>
                    <a:pt x="79" y="141"/>
                    <a:pt x="76" y="145"/>
                  </a:cubicBezTo>
                  <a:cubicBezTo>
                    <a:pt x="70" y="158"/>
                    <a:pt x="55" y="161"/>
                    <a:pt x="42" y="166"/>
                  </a:cubicBezTo>
                  <a:cubicBezTo>
                    <a:pt x="39" y="168"/>
                    <a:pt x="31" y="163"/>
                    <a:pt x="30" y="170"/>
                  </a:cubicBezTo>
                  <a:cubicBezTo>
                    <a:pt x="32" y="171"/>
                    <a:pt x="36" y="171"/>
                    <a:pt x="38" y="170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69" y="159"/>
                    <a:pt x="80" y="149"/>
                    <a:pt x="89" y="138"/>
                  </a:cubicBezTo>
                  <a:cubicBezTo>
                    <a:pt x="90" y="136"/>
                    <a:pt x="91" y="134"/>
                    <a:pt x="91" y="132"/>
                  </a:cubicBezTo>
                  <a:cubicBezTo>
                    <a:pt x="87" y="129"/>
                    <a:pt x="88" y="135"/>
                    <a:pt x="86" y="136"/>
                  </a:cubicBezTo>
                  <a:close/>
                  <a:moveTo>
                    <a:pt x="34" y="100"/>
                  </a:moveTo>
                  <a:cubicBezTo>
                    <a:pt x="35" y="106"/>
                    <a:pt x="25" y="103"/>
                    <a:pt x="28" y="108"/>
                  </a:cubicBezTo>
                  <a:cubicBezTo>
                    <a:pt x="32" y="113"/>
                    <a:pt x="38" y="110"/>
                    <a:pt x="43" y="110"/>
                  </a:cubicBezTo>
                  <a:cubicBezTo>
                    <a:pt x="44" y="108"/>
                    <a:pt x="47" y="108"/>
                    <a:pt x="48" y="106"/>
                  </a:cubicBezTo>
                  <a:cubicBezTo>
                    <a:pt x="44" y="104"/>
                    <a:pt x="39" y="101"/>
                    <a:pt x="34" y="100"/>
                  </a:cubicBezTo>
                  <a:close/>
                  <a:moveTo>
                    <a:pt x="53" y="107"/>
                  </a:moveTo>
                  <a:cubicBezTo>
                    <a:pt x="49" y="110"/>
                    <a:pt x="45" y="115"/>
                    <a:pt x="39" y="114"/>
                  </a:cubicBezTo>
                  <a:cubicBezTo>
                    <a:pt x="39" y="114"/>
                    <a:pt x="39" y="115"/>
                    <a:pt x="39" y="115"/>
                  </a:cubicBezTo>
                  <a:cubicBezTo>
                    <a:pt x="42" y="115"/>
                    <a:pt x="45" y="117"/>
                    <a:pt x="48" y="115"/>
                  </a:cubicBezTo>
                  <a:cubicBezTo>
                    <a:pt x="51" y="113"/>
                    <a:pt x="55" y="113"/>
                    <a:pt x="56" y="109"/>
                  </a:cubicBezTo>
                  <a:cubicBezTo>
                    <a:pt x="55" y="108"/>
                    <a:pt x="54" y="107"/>
                    <a:pt x="53" y="107"/>
                  </a:cubicBezTo>
                  <a:close/>
                  <a:moveTo>
                    <a:pt x="61" y="110"/>
                  </a:moveTo>
                  <a:cubicBezTo>
                    <a:pt x="60" y="110"/>
                    <a:pt x="60" y="111"/>
                    <a:pt x="60" y="112"/>
                  </a:cubicBezTo>
                  <a:cubicBezTo>
                    <a:pt x="61" y="112"/>
                    <a:pt x="62" y="111"/>
                    <a:pt x="63" y="111"/>
                  </a:cubicBezTo>
                  <a:cubicBezTo>
                    <a:pt x="63" y="111"/>
                    <a:pt x="62" y="110"/>
                    <a:pt x="61" y="110"/>
                  </a:cubicBezTo>
                  <a:close/>
                  <a:moveTo>
                    <a:pt x="247" y="39"/>
                  </a:moveTo>
                  <a:cubicBezTo>
                    <a:pt x="259" y="52"/>
                    <a:pt x="273" y="60"/>
                    <a:pt x="288" y="66"/>
                  </a:cubicBezTo>
                  <a:cubicBezTo>
                    <a:pt x="306" y="73"/>
                    <a:pt x="327" y="76"/>
                    <a:pt x="346" y="78"/>
                  </a:cubicBezTo>
                  <a:cubicBezTo>
                    <a:pt x="353" y="76"/>
                    <a:pt x="360" y="79"/>
                    <a:pt x="367" y="77"/>
                  </a:cubicBezTo>
                  <a:cubicBezTo>
                    <a:pt x="380" y="75"/>
                    <a:pt x="392" y="71"/>
                    <a:pt x="403" y="65"/>
                  </a:cubicBezTo>
                  <a:cubicBezTo>
                    <a:pt x="416" y="60"/>
                    <a:pt x="429" y="50"/>
                    <a:pt x="438" y="40"/>
                  </a:cubicBezTo>
                  <a:cubicBezTo>
                    <a:pt x="439" y="37"/>
                    <a:pt x="444" y="34"/>
                    <a:pt x="442" y="32"/>
                  </a:cubicBezTo>
                  <a:cubicBezTo>
                    <a:pt x="436" y="33"/>
                    <a:pt x="429" y="28"/>
                    <a:pt x="426" y="34"/>
                  </a:cubicBezTo>
                  <a:cubicBezTo>
                    <a:pt x="423" y="41"/>
                    <a:pt x="415" y="46"/>
                    <a:pt x="410" y="52"/>
                  </a:cubicBezTo>
                  <a:cubicBezTo>
                    <a:pt x="395" y="60"/>
                    <a:pt x="379" y="67"/>
                    <a:pt x="362" y="66"/>
                  </a:cubicBezTo>
                  <a:cubicBezTo>
                    <a:pt x="324" y="69"/>
                    <a:pt x="289" y="55"/>
                    <a:pt x="259" y="37"/>
                  </a:cubicBezTo>
                  <a:cubicBezTo>
                    <a:pt x="255" y="35"/>
                    <a:pt x="252" y="32"/>
                    <a:pt x="248" y="31"/>
                  </a:cubicBezTo>
                  <a:cubicBezTo>
                    <a:pt x="246" y="32"/>
                    <a:pt x="247" y="36"/>
                    <a:pt x="244" y="38"/>
                  </a:cubicBezTo>
                  <a:cubicBezTo>
                    <a:pt x="244" y="39"/>
                    <a:pt x="246" y="39"/>
                    <a:pt x="247" y="39"/>
                  </a:cubicBezTo>
                  <a:close/>
                  <a:moveTo>
                    <a:pt x="246" y="52"/>
                  </a:moveTo>
                  <a:cubicBezTo>
                    <a:pt x="256" y="65"/>
                    <a:pt x="273" y="73"/>
                    <a:pt x="288" y="82"/>
                  </a:cubicBezTo>
                  <a:cubicBezTo>
                    <a:pt x="319" y="91"/>
                    <a:pt x="356" y="96"/>
                    <a:pt x="388" y="87"/>
                  </a:cubicBezTo>
                  <a:cubicBezTo>
                    <a:pt x="399" y="83"/>
                    <a:pt x="411" y="80"/>
                    <a:pt x="420" y="73"/>
                  </a:cubicBezTo>
                  <a:cubicBezTo>
                    <a:pt x="427" y="67"/>
                    <a:pt x="434" y="64"/>
                    <a:pt x="440" y="59"/>
                  </a:cubicBezTo>
                  <a:cubicBezTo>
                    <a:pt x="448" y="51"/>
                    <a:pt x="454" y="40"/>
                    <a:pt x="464" y="33"/>
                  </a:cubicBezTo>
                  <a:cubicBezTo>
                    <a:pt x="464" y="32"/>
                    <a:pt x="464" y="32"/>
                    <a:pt x="464" y="32"/>
                  </a:cubicBezTo>
                  <a:cubicBezTo>
                    <a:pt x="459" y="32"/>
                    <a:pt x="453" y="30"/>
                    <a:pt x="449" y="33"/>
                  </a:cubicBezTo>
                  <a:cubicBezTo>
                    <a:pt x="438" y="49"/>
                    <a:pt x="420" y="61"/>
                    <a:pt x="403" y="69"/>
                  </a:cubicBezTo>
                  <a:cubicBezTo>
                    <a:pt x="390" y="77"/>
                    <a:pt x="374" y="79"/>
                    <a:pt x="359" y="80"/>
                  </a:cubicBezTo>
                  <a:cubicBezTo>
                    <a:pt x="335" y="81"/>
                    <a:pt x="310" y="77"/>
                    <a:pt x="288" y="69"/>
                  </a:cubicBezTo>
                  <a:cubicBezTo>
                    <a:pt x="280" y="66"/>
                    <a:pt x="273" y="62"/>
                    <a:pt x="265" y="58"/>
                  </a:cubicBezTo>
                  <a:cubicBezTo>
                    <a:pt x="258" y="53"/>
                    <a:pt x="252" y="49"/>
                    <a:pt x="245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6"/>
                    <a:pt x="240" y="51"/>
                    <a:pt x="246" y="52"/>
                  </a:cubicBezTo>
                  <a:close/>
                  <a:moveTo>
                    <a:pt x="256" y="31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65" y="38"/>
                    <a:pt x="265" y="38"/>
                    <a:pt x="265" y="38"/>
                  </a:cubicBezTo>
                  <a:cubicBezTo>
                    <a:pt x="279" y="44"/>
                    <a:pt x="291" y="51"/>
                    <a:pt x="305" y="56"/>
                  </a:cubicBezTo>
                  <a:cubicBezTo>
                    <a:pt x="327" y="63"/>
                    <a:pt x="355" y="66"/>
                    <a:pt x="379" y="61"/>
                  </a:cubicBezTo>
                  <a:cubicBezTo>
                    <a:pt x="391" y="57"/>
                    <a:pt x="403" y="55"/>
                    <a:pt x="412" y="45"/>
                  </a:cubicBezTo>
                  <a:cubicBezTo>
                    <a:pt x="415" y="40"/>
                    <a:pt x="422" y="38"/>
                    <a:pt x="422" y="32"/>
                  </a:cubicBezTo>
                  <a:cubicBezTo>
                    <a:pt x="416" y="32"/>
                    <a:pt x="409" y="30"/>
                    <a:pt x="403" y="32"/>
                  </a:cubicBezTo>
                  <a:cubicBezTo>
                    <a:pt x="400" y="38"/>
                    <a:pt x="394" y="39"/>
                    <a:pt x="388" y="43"/>
                  </a:cubicBezTo>
                  <a:cubicBezTo>
                    <a:pt x="380" y="45"/>
                    <a:pt x="373" y="49"/>
                    <a:pt x="365" y="50"/>
                  </a:cubicBezTo>
                  <a:cubicBezTo>
                    <a:pt x="334" y="56"/>
                    <a:pt x="300" y="48"/>
                    <a:pt x="275" y="30"/>
                  </a:cubicBezTo>
                  <a:cubicBezTo>
                    <a:pt x="262" y="30"/>
                    <a:pt x="262" y="30"/>
                    <a:pt x="262" y="30"/>
                  </a:cubicBezTo>
                  <a:cubicBezTo>
                    <a:pt x="260" y="30"/>
                    <a:pt x="258" y="31"/>
                    <a:pt x="256" y="31"/>
                  </a:cubicBezTo>
                  <a:close/>
                  <a:moveTo>
                    <a:pt x="297" y="30"/>
                  </a:moveTo>
                  <a:cubicBezTo>
                    <a:pt x="292" y="30"/>
                    <a:pt x="288" y="31"/>
                    <a:pt x="284" y="31"/>
                  </a:cubicBezTo>
                  <a:cubicBezTo>
                    <a:pt x="284" y="32"/>
                    <a:pt x="284" y="32"/>
                    <a:pt x="284" y="32"/>
                  </a:cubicBezTo>
                  <a:cubicBezTo>
                    <a:pt x="300" y="43"/>
                    <a:pt x="321" y="48"/>
                    <a:pt x="342" y="49"/>
                  </a:cubicBezTo>
                  <a:cubicBezTo>
                    <a:pt x="362" y="49"/>
                    <a:pt x="381" y="45"/>
                    <a:pt x="396" y="34"/>
                  </a:cubicBezTo>
                  <a:cubicBezTo>
                    <a:pt x="396" y="32"/>
                    <a:pt x="395" y="31"/>
                    <a:pt x="394" y="31"/>
                  </a:cubicBezTo>
                  <a:cubicBezTo>
                    <a:pt x="371" y="31"/>
                    <a:pt x="371" y="31"/>
                    <a:pt x="371" y="31"/>
                  </a:cubicBezTo>
                  <a:cubicBezTo>
                    <a:pt x="355" y="40"/>
                    <a:pt x="329" y="42"/>
                    <a:pt x="312" y="33"/>
                  </a:cubicBezTo>
                  <a:cubicBezTo>
                    <a:pt x="309" y="31"/>
                    <a:pt x="305" y="30"/>
                    <a:pt x="301" y="30"/>
                  </a:cubicBezTo>
                  <a:lnTo>
                    <a:pt x="297" y="30"/>
                  </a:lnTo>
                  <a:close/>
                  <a:moveTo>
                    <a:pt x="361" y="32"/>
                  </a:moveTo>
                  <a:cubicBezTo>
                    <a:pt x="347" y="30"/>
                    <a:pt x="333" y="30"/>
                    <a:pt x="318" y="31"/>
                  </a:cubicBezTo>
                  <a:cubicBezTo>
                    <a:pt x="317" y="32"/>
                    <a:pt x="317" y="32"/>
                    <a:pt x="317" y="32"/>
                  </a:cubicBezTo>
                  <a:cubicBezTo>
                    <a:pt x="327" y="37"/>
                    <a:pt x="341" y="35"/>
                    <a:pt x="351" y="35"/>
                  </a:cubicBezTo>
                  <a:cubicBezTo>
                    <a:pt x="355" y="34"/>
                    <a:pt x="358" y="33"/>
                    <a:pt x="361" y="32"/>
                  </a:cubicBezTo>
                  <a:close/>
                  <a:moveTo>
                    <a:pt x="594" y="33"/>
                  </a:moveTo>
                  <a:cubicBezTo>
                    <a:pt x="590" y="32"/>
                    <a:pt x="586" y="31"/>
                    <a:pt x="583" y="34"/>
                  </a:cubicBezTo>
                  <a:cubicBezTo>
                    <a:pt x="587" y="40"/>
                    <a:pt x="594" y="44"/>
                    <a:pt x="599" y="49"/>
                  </a:cubicBezTo>
                  <a:cubicBezTo>
                    <a:pt x="603" y="49"/>
                    <a:pt x="602" y="45"/>
                    <a:pt x="604" y="43"/>
                  </a:cubicBezTo>
                  <a:cubicBezTo>
                    <a:pt x="601" y="39"/>
                    <a:pt x="597" y="36"/>
                    <a:pt x="594" y="33"/>
                  </a:cubicBezTo>
                  <a:close/>
                  <a:moveTo>
                    <a:pt x="606" y="39"/>
                  </a:moveTo>
                  <a:cubicBezTo>
                    <a:pt x="609" y="37"/>
                    <a:pt x="611" y="36"/>
                    <a:pt x="613" y="34"/>
                  </a:cubicBezTo>
                  <a:cubicBezTo>
                    <a:pt x="610" y="32"/>
                    <a:pt x="605" y="31"/>
                    <a:pt x="602" y="33"/>
                  </a:cubicBezTo>
                  <a:cubicBezTo>
                    <a:pt x="601" y="36"/>
                    <a:pt x="605" y="37"/>
                    <a:pt x="606" y="39"/>
                  </a:cubicBezTo>
                  <a:close/>
                  <a:moveTo>
                    <a:pt x="600" y="54"/>
                  </a:moveTo>
                  <a:cubicBezTo>
                    <a:pt x="591" y="48"/>
                    <a:pt x="583" y="41"/>
                    <a:pt x="577" y="33"/>
                  </a:cubicBezTo>
                  <a:cubicBezTo>
                    <a:pt x="571" y="32"/>
                    <a:pt x="564" y="31"/>
                    <a:pt x="559" y="33"/>
                  </a:cubicBezTo>
                  <a:cubicBezTo>
                    <a:pt x="559" y="34"/>
                    <a:pt x="559" y="34"/>
                    <a:pt x="559" y="34"/>
                  </a:cubicBezTo>
                  <a:cubicBezTo>
                    <a:pt x="570" y="41"/>
                    <a:pt x="580" y="49"/>
                    <a:pt x="589" y="57"/>
                  </a:cubicBezTo>
                  <a:cubicBezTo>
                    <a:pt x="593" y="58"/>
                    <a:pt x="598" y="60"/>
                    <a:pt x="600" y="56"/>
                  </a:cubicBezTo>
                  <a:lnTo>
                    <a:pt x="600" y="54"/>
                  </a:lnTo>
                  <a:close/>
                  <a:moveTo>
                    <a:pt x="637" y="65"/>
                  </a:moveTo>
                  <a:cubicBezTo>
                    <a:pt x="639" y="64"/>
                    <a:pt x="642" y="64"/>
                    <a:pt x="643" y="61"/>
                  </a:cubicBezTo>
                  <a:cubicBezTo>
                    <a:pt x="644" y="58"/>
                    <a:pt x="643" y="54"/>
                    <a:pt x="641" y="52"/>
                  </a:cubicBezTo>
                  <a:cubicBezTo>
                    <a:pt x="638" y="49"/>
                    <a:pt x="635" y="51"/>
                    <a:pt x="632" y="52"/>
                  </a:cubicBezTo>
                  <a:cubicBezTo>
                    <a:pt x="625" y="56"/>
                    <a:pt x="629" y="64"/>
                    <a:pt x="626" y="69"/>
                  </a:cubicBezTo>
                  <a:cubicBezTo>
                    <a:pt x="639" y="87"/>
                    <a:pt x="662" y="90"/>
                    <a:pt x="681" y="96"/>
                  </a:cubicBezTo>
                  <a:cubicBezTo>
                    <a:pt x="697" y="98"/>
                    <a:pt x="716" y="98"/>
                    <a:pt x="732" y="93"/>
                  </a:cubicBezTo>
                  <a:cubicBezTo>
                    <a:pt x="738" y="92"/>
                    <a:pt x="742" y="88"/>
                    <a:pt x="747" y="86"/>
                  </a:cubicBezTo>
                  <a:cubicBezTo>
                    <a:pt x="768" y="77"/>
                    <a:pt x="783" y="58"/>
                    <a:pt x="790" y="38"/>
                  </a:cubicBezTo>
                  <a:cubicBezTo>
                    <a:pt x="790" y="36"/>
                    <a:pt x="790" y="32"/>
                    <a:pt x="787" y="32"/>
                  </a:cubicBezTo>
                  <a:cubicBezTo>
                    <a:pt x="784" y="33"/>
                    <a:pt x="779" y="31"/>
                    <a:pt x="779" y="36"/>
                  </a:cubicBezTo>
                  <a:cubicBezTo>
                    <a:pt x="772" y="57"/>
                    <a:pt x="752" y="79"/>
                    <a:pt x="728" y="83"/>
                  </a:cubicBezTo>
                  <a:cubicBezTo>
                    <a:pt x="720" y="87"/>
                    <a:pt x="710" y="86"/>
                    <a:pt x="702" y="88"/>
                  </a:cubicBezTo>
                  <a:cubicBezTo>
                    <a:pt x="685" y="89"/>
                    <a:pt x="669" y="84"/>
                    <a:pt x="655" y="79"/>
                  </a:cubicBezTo>
                  <a:cubicBezTo>
                    <a:pt x="647" y="81"/>
                    <a:pt x="641" y="76"/>
                    <a:pt x="636" y="71"/>
                  </a:cubicBezTo>
                  <a:cubicBezTo>
                    <a:pt x="635" y="69"/>
                    <a:pt x="636" y="67"/>
                    <a:pt x="637" y="65"/>
                  </a:cubicBezTo>
                  <a:close/>
                  <a:moveTo>
                    <a:pt x="624" y="75"/>
                  </a:moveTo>
                  <a:cubicBezTo>
                    <a:pt x="623" y="76"/>
                    <a:pt x="620" y="77"/>
                    <a:pt x="621" y="79"/>
                  </a:cubicBezTo>
                  <a:cubicBezTo>
                    <a:pt x="623" y="89"/>
                    <a:pt x="634" y="93"/>
                    <a:pt x="641" y="98"/>
                  </a:cubicBezTo>
                  <a:cubicBezTo>
                    <a:pt x="669" y="112"/>
                    <a:pt x="707" y="116"/>
                    <a:pt x="737" y="105"/>
                  </a:cubicBezTo>
                  <a:cubicBezTo>
                    <a:pt x="754" y="96"/>
                    <a:pt x="773" y="88"/>
                    <a:pt x="787" y="72"/>
                  </a:cubicBezTo>
                  <a:cubicBezTo>
                    <a:pt x="795" y="60"/>
                    <a:pt x="803" y="49"/>
                    <a:pt x="806" y="35"/>
                  </a:cubicBezTo>
                  <a:cubicBezTo>
                    <a:pt x="804" y="31"/>
                    <a:pt x="799" y="33"/>
                    <a:pt x="795" y="33"/>
                  </a:cubicBezTo>
                  <a:cubicBezTo>
                    <a:pt x="794" y="34"/>
                    <a:pt x="795" y="37"/>
                    <a:pt x="794" y="39"/>
                  </a:cubicBezTo>
                  <a:cubicBezTo>
                    <a:pt x="786" y="68"/>
                    <a:pt x="756" y="90"/>
                    <a:pt x="728" y="98"/>
                  </a:cubicBezTo>
                  <a:cubicBezTo>
                    <a:pt x="712" y="102"/>
                    <a:pt x="694" y="102"/>
                    <a:pt x="677" y="99"/>
                  </a:cubicBezTo>
                  <a:cubicBezTo>
                    <a:pt x="659" y="93"/>
                    <a:pt x="639" y="89"/>
                    <a:pt x="624" y="75"/>
                  </a:cubicBezTo>
                  <a:close/>
                  <a:moveTo>
                    <a:pt x="665" y="79"/>
                  </a:moveTo>
                  <a:cubicBezTo>
                    <a:pt x="693" y="89"/>
                    <a:pt x="727" y="85"/>
                    <a:pt x="751" y="69"/>
                  </a:cubicBezTo>
                  <a:cubicBezTo>
                    <a:pt x="760" y="59"/>
                    <a:pt x="772" y="49"/>
                    <a:pt x="774" y="36"/>
                  </a:cubicBezTo>
                  <a:cubicBezTo>
                    <a:pt x="776" y="32"/>
                    <a:pt x="771" y="33"/>
                    <a:pt x="768" y="32"/>
                  </a:cubicBezTo>
                  <a:cubicBezTo>
                    <a:pt x="765" y="32"/>
                    <a:pt x="765" y="32"/>
                    <a:pt x="765" y="32"/>
                  </a:cubicBezTo>
                  <a:cubicBezTo>
                    <a:pt x="757" y="52"/>
                    <a:pt x="738" y="65"/>
                    <a:pt x="719" y="71"/>
                  </a:cubicBezTo>
                  <a:cubicBezTo>
                    <a:pt x="710" y="72"/>
                    <a:pt x="703" y="75"/>
                    <a:pt x="694" y="73"/>
                  </a:cubicBezTo>
                  <a:cubicBezTo>
                    <a:pt x="689" y="74"/>
                    <a:pt x="683" y="73"/>
                    <a:pt x="677" y="72"/>
                  </a:cubicBezTo>
                  <a:cubicBezTo>
                    <a:pt x="674" y="70"/>
                    <a:pt x="670" y="70"/>
                    <a:pt x="666" y="69"/>
                  </a:cubicBezTo>
                  <a:cubicBezTo>
                    <a:pt x="666" y="73"/>
                    <a:pt x="660" y="76"/>
                    <a:pt x="665" y="79"/>
                  </a:cubicBezTo>
                  <a:close/>
                  <a:moveTo>
                    <a:pt x="718" y="67"/>
                  </a:moveTo>
                  <a:cubicBezTo>
                    <a:pt x="725" y="65"/>
                    <a:pt x="725" y="65"/>
                    <a:pt x="725" y="65"/>
                  </a:cubicBezTo>
                  <a:cubicBezTo>
                    <a:pt x="739" y="59"/>
                    <a:pt x="754" y="49"/>
                    <a:pt x="760" y="34"/>
                  </a:cubicBezTo>
                  <a:cubicBezTo>
                    <a:pt x="757" y="31"/>
                    <a:pt x="752" y="33"/>
                    <a:pt x="748" y="33"/>
                  </a:cubicBezTo>
                  <a:cubicBezTo>
                    <a:pt x="740" y="52"/>
                    <a:pt x="719" y="57"/>
                    <a:pt x="701" y="61"/>
                  </a:cubicBezTo>
                  <a:cubicBezTo>
                    <a:pt x="689" y="61"/>
                    <a:pt x="679" y="60"/>
                    <a:pt x="670" y="56"/>
                  </a:cubicBezTo>
                  <a:cubicBezTo>
                    <a:pt x="668" y="58"/>
                    <a:pt x="667" y="61"/>
                    <a:pt x="665" y="63"/>
                  </a:cubicBezTo>
                  <a:cubicBezTo>
                    <a:pt x="680" y="72"/>
                    <a:pt x="701" y="72"/>
                    <a:pt x="718" y="67"/>
                  </a:cubicBezTo>
                  <a:close/>
                  <a:moveTo>
                    <a:pt x="669" y="51"/>
                  </a:moveTo>
                  <a:cubicBezTo>
                    <a:pt x="690" y="63"/>
                    <a:pt x="718" y="56"/>
                    <a:pt x="736" y="44"/>
                  </a:cubicBezTo>
                  <a:cubicBezTo>
                    <a:pt x="738" y="40"/>
                    <a:pt x="742" y="37"/>
                    <a:pt x="741" y="34"/>
                  </a:cubicBezTo>
                  <a:cubicBezTo>
                    <a:pt x="737" y="32"/>
                    <a:pt x="734" y="32"/>
                    <a:pt x="730" y="33"/>
                  </a:cubicBezTo>
                  <a:cubicBezTo>
                    <a:pt x="722" y="45"/>
                    <a:pt x="707" y="48"/>
                    <a:pt x="693" y="49"/>
                  </a:cubicBezTo>
                  <a:cubicBezTo>
                    <a:pt x="685" y="49"/>
                    <a:pt x="675" y="49"/>
                    <a:pt x="669" y="44"/>
                  </a:cubicBezTo>
                  <a:cubicBezTo>
                    <a:pt x="667" y="44"/>
                    <a:pt x="667" y="44"/>
                    <a:pt x="667" y="44"/>
                  </a:cubicBezTo>
                  <a:lnTo>
                    <a:pt x="669" y="51"/>
                  </a:lnTo>
                  <a:close/>
                  <a:moveTo>
                    <a:pt x="668" y="39"/>
                  </a:moveTo>
                  <a:cubicBezTo>
                    <a:pt x="682" y="49"/>
                    <a:pt x="702" y="46"/>
                    <a:pt x="717" y="40"/>
                  </a:cubicBezTo>
                  <a:cubicBezTo>
                    <a:pt x="719" y="38"/>
                    <a:pt x="722" y="37"/>
                    <a:pt x="724" y="34"/>
                  </a:cubicBezTo>
                  <a:cubicBezTo>
                    <a:pt x="724" y="33"/>
                    <a:pt x="724" y="33"/>
                    <a:pt x="724" y="33"/>
                  </a:cubicBezTo>
                  <a:cubicBezTo>
                    <a:pt x="713" y="32"/>
                    <a:pt x="713" y="32"/>
                    <a:pt x="713" y="32"/>
                  </a:cubicBezTo>
                  <a:cubicBezTo>
                    <a:pt x="707" y="37"/>
                    <a:pt x="700" y="37"/>
                    <a:pt x="692" y="38"/>
                  </a:cubicBezTo>
                  <a:cubicBezTo>
                    <a:pt x="684" y="38"/>
                    <a:pt x="676" y="35"/>
                    <a:pt x="669" y="32"/>
                  </a:cubicBezTo>
                  <a:cubicBezTo>
                    <a:pt x="658" y="33"/>
                    <a:pt x="658" y="33"/>
                    <a:pt x="658" y="33"/>
                  </a:cubicBezTo>
                  <a:cubicBezTo>
                    <a:pt x="660" y="36"/>
                    <a:pt x="663" y="39"/>
                    <a:pt x="668" y="39"/>
                  </a:cubicBezTo>
                  <a:close/>
                  <a:moveTo>
                    <a:pt x="694" y="34"/>
                  </a:moveTo>
                  <a:cubicBezTo>
                    <a:pt x="693" y="32"/>
                    <a:pt x="689" y="32"/>
                    <a:pt x="687" y="33"/>
                  </a:cubicBezTo>
                  <a:cubicBezTo>
                    <a:pt x="689" y="33"/>
                    <a:pt x="692" y="35"/>
                    <a:pt x="694" y="34"/>
                  </a:cubicBezTo>
                  <a:close/>
                  <a:moveTo>
                    <a:pt x="766" y="127"/>
                  </a:moveTo>
                  <a:cubicBezTo>
                    <a:pt x="778" y="137"/>
                    <a:pt x="791" y="146"/>
                    <a:pt x="805" y="152"/>
                  </a:cubicBezTo>
                  <a:cubicBezTo>
                    <a:pt x="808" y="152"/>
                    <a:pt x="810" y="154"/>
                    <a:pt x="812" y="154"/>
                  </a:cubicBezTo>
                  <a:cubicBezTo>
                    <a:pt x="814" y="152"/>
                    <a:pt x="816" y="150"/>
                    <a:pt x="817" y="148"/>
                  </a:cubicBezTo>
                  <a:cubicBezTo>
                    <a:pt x="800" y="143"/>
                    <a:pt x="785" y="131"/>
                    <a:pt x="770" y="121"/>
                  </a:cubicBezTo>
                  <a:cubicBezTo>
                    <a:pt x="767" y="121"/>
                    <a:pt x="765" y="123"/>
                    <a:pt x="764" y="124"/>
                  </a:cubicBezTo>
                  <a:lnTo>
                    <a:pt x="766" y="127"/>
                  </a:lnTo>
                  <a:close/>
                  <a:moveTo>
                    <a:pt x="760" y="126"/>
                  </a:moveTo>
                  <a:cubicBezTo>
                    <a:pt x="758" y="126"/>
                    <a:pt x="756" y="126"/>
                    <a:pt x="755" y="127"/>
                  </a:cubicBezTo>
                  <a:cubicBezTo>
                    <a:pt x="760" y="136"/>
                    <a:pt x="769" y="140"/>
                    <a:pt x="776" y="148"/>
                  </a:cubicBezTo>
                  <a:cubicBezTo>
                    <a:pt x="787" y="154"/>
                    <a:pt x="798" y="163"/>
                    <a:pt x="812" y="164"/>
                  </a:cubicBezTo>
                  <a:cubicBezTo>
                    <a:pt x="812" y="157"/>
                    <a:pt x="812" y="157"/>
                    <a:pt x="812" y="157"/>
                  </a:cubicBezTo>
                  <a:cubicBezTo>
                    <a:pt x="796" y="156"/>
                    <a:pt x="785" y="144"/>
                    <a:pt x="771" y="136"/>
                  </a:cubicBezTo>
                  <a:lnTo>
                    <a:pt x="760" y="126"/>
                  </a:lnTo>
                  <a:close/>
                  <a:moveTo>
                    <a:pt x="774" y="120"/>
                  </a:moveTo>
                  <a:cubicBezTo>
                    <a:pt x="792" y="133"/>
                    <a:pt x="810" y="146"/>
                    <a:pt x="833" y="148"/>
                  </a:cubicBezTo>
                  <a:cubicBezTo>
                    <a:pt x="837" y="148"/>
                    <a:pt x="841" y="147"/>
                    <a:pt x="844" y="148"/>
                  </a:cubicBezTo>
                  <a:cubicBezTo>
                    <a:pt x="846" y="147"/>
                    <a:pt x="848" y="144"/>
                    <a:pt x="848" y="142"/>
                  </a:cubicBezTo>
                  <a:cubicBezTo>
                    <a:pt x="845" y="142"/>
                    <a:pt x="842" y="142"/>
                    <a:pt x="839" y="142"/>
                  </a:cubicBezTo>
                  <a:cubicBezTo>
                    <a:pt x="816" y="139"/>
                    <a:pt x="798" y="126"/>
                    <a:pt x="779" y="116"/>
                  </a:cubicBezTo>
                  <a:cubicBezTo>
                    <a:pt x="777" y="117"/>
                    <a:pt x="773" y="117"/>
                    <a:pt x="774" y="120"/>
                  </a:cubicBezTo>
                  <a:close/>
                  <a:moveTo>
                    <a:pt x="833" y="153"/>
                  </a:moveTo>
                  <a:cubicBezTo>
                    <a:pt x="835" y="153"/>
                    <a:pt x="835" y="153"/>
                    <a:pt x="835" y="153"/>
                  </a:cubicBezTo>
                  <a:cubicBezTo>
                    <a:pt x="835" y="152"/>
                    <a:pt x="833" y="151"/>
                    <a:pt x="833" y="153"/>
                  </a:cubicBezTo>
                  <a:close/>
                  <a:moveTo>
                    <a:pt x="803" y="126"/>
                  </a:moveTo>
                  <a:cubicBezTo>
                    <a:pt x="812" y="128"/>
                    <a:pt x="820" y="135"/>
                    <a:pt x="829" y="136"/>
                  </a:cubicBezTo>
                  <a:cubicBezTo>
                    <a:pt x="835" y="138"/>
                    <a:pt x="844" y="139"/>
                    <a:pt x="850" y="138"/>
                  </a:cubicBezTo>
                  <a:cubicBezTo>
                    <a:pt x="851" y="134"/>
                    <a:pt x="851" y="134"/>
                    <a:pt x="851" y="134"/>
                  </a:cubicBezTo>
                  <a:cubicBezTo>
                    <a:pt x="849" y="130"/>
                    <a:pt x="844" y="132"/>
                    <a:pt x="841" y="130"/>
                  </a:cubicBezTo>
                  <a:cubicBezTo>
                    <a:pt x="830" y="129"/>
                    <a:pt x="820" y="124"/>
                    <a:pt x="810" y="119"/>
                  </a:cubicBezTo>
                  <a:cubicBezTo>
                    <a:pt x="804" y="116"/>
                    <a:pt x="798" y="111"/>
                    <a:pt x="792" y="107"/>
                  </a:cubicBezTo>
                  <a:cubicBezTo>
                    <a:pt x="789" y="109"/>
                    <a:pt x="786" y="111"/>
                    <a:pt x="784" y="113"/>
                  </a:cubicBezTo>
                  <a:cubicBezTo>
                    <a:pt x="789" y="119"/>
                    <a:pt x="797" y="121"/>
                    <a:pt x="803" y="126"/>
                  </a:cubicBezTo>
                  <a:close/>
                  <a:moveTo>
                    <a:pt x="799" y="108"/>
                  </a:moveTo>
                  <a:cubicBezTo>
                    <a:pt x="814" y="118"/>
                    <a:pt x="830" y="127"/>
                    <a:pt x="849" y="128"/>
                  </a:cubicBezTo>
                  <a:cubicBezTo>
                    <a:pt x="850" y="126"/>
                    <a:pt x="850" y="126"/>
                    <a:pt x="850" y="126"/>
                  </a:cubicBezTo>
                  <a:cubicBezTo>
                    <a:pt x="849" y="123"/>
                    <a:pt x="848" y="121"/>
                    <a:pt x="846" y="119"/>
                  </a:cubicBezTo>
                  <a:cubicBezTo>
                    <a:pt x="831" y="117"/>
                    <a:pt x="819" y="108"/>
                    <a:pt x="806" y="100"/>
                  </a:cubicBezTo>
                  <a:cubicBezTo>
                    <a:pt x="805" y="99"/>
                    <a:pt x="805" y="96"/>
                    <a:pt x="803" y="97"/>
                  </a:cubicBezTo>
                  <a:cubicBezTo>
                    <a:pt x="801" y="101"/>
                    <a:pt x="792" y="104"/>
                    <a:pt x="799" y="108"/>
                  </a:cubicBezTo>
                  <a:close/>
                  <a:moveTo>
                    <a:pt x="844" y="115"/>
                  </a:moveTo>
                  <a:cubicBezTo>
                    <a:pt x="844" y="108"/>
                    <a:pt x="844" y="108"/>
                    <a:pt x="844" y="108"/>
                  </a:cubicBezTo>
                  <a:cubicBezTo>
                    <a:pt x="831" y="106"/>
                    <a:pt x="823" y="94"/>
                    <a:pt x="812" y="89"/>
                  </a:cubicBezTo>
                  <a:cubicBezTo>
                    <a:pt x="810" y="91"/>
                    <a:pt x="807" y="93"/>
                    <a:pt x="807" y="96"/>
                  </a:cubicBezTo>
                  <a:cubicBezTo>
                    <a:pt x="819" y="103"/>
                    <a:pt x="830" y="113"/>
                    <a:pt x="844" y="115"/>
                  </a:cubicBezTo>
                  <a:close/>
                  <a:moveTo>
                    <a:pt x="837" y="101"/>
                  </a:moveTo>
                  <a:cubicBezTo>
                    <a:pt x="840" y="104"/>
                    <a:pt x="844" y="103"/>
                    <a:pt x="845" y="106"/>
                  </a:cubicBezTo>
                  <a:cubicBezTo>
                    <a:pt x="848" y="106"/>
                    <a:pt x="852" y="104"/>
                    <a:pt x="855" y="105"/>
                  </a:cubicBezTo>
                  <a:cubicBezTo>
                    <a:pt x="860" y="113"/>
                    <a:pt x="867" y="124"/>
                    <a:pt x="879" y="123"/>
                  </a:cubicBezTo>
                  <a:cubicBezTo>
                    <a:pt x="885" y="121"/>
                    <a:pt x="892" y="121"/>
                    <a:pt x="897" y="115"/>
                  </a:cubicBezTo>
                  <a:cubicBezTo>
                    <a:pt x="891" y="113"/>
                    <a:pt x="882" y="113"/>
                    <a:pt x="875" y="112"/>
                  </a:cubicBezTo>
                  <a:cubicBezTo>
                    <a:pt x="864" y="107"/>
                    <a:pt x="852" y="105"/>
                    <a:pt x="842" y="98"/>
                  </a:cubicBezTo>
                  <a:cubicBezTo>
                    <a:pt x="834" y="93"/>
                    <a:pt x="825" y="89"/>
                    <a:pt x="818" y="82"/>
                  </a:cubicBezTo>
                  <a:cubicBezTo>
                    <a:pt x="816" y="82"/>
                    <a:pt x="815" y="83"/>
                    <a:pt x="815" y="85"/>
                  </a:cubicBezTo>
                  <a:cubicBezTo>
                    <a:pt x="821" y="92"/>
                    <a:pt x="830" y="96"/>
                    <a:pt x="837" y="101"/>
                  </a:cubicBezTo>
                  <a:close/>
                  <a:moveTo>
                    <a:pt x="861" y="103"/>
                  </a:moveTo>
                  <a:cubicBezTo>
                    <a:pt x="872" y="108"/>
                    <a:pt x="886" y="111"/>
                    <a:pt x="900" y="110"/>
                  </a:cubicBezTo>
                  <a:cubicBezTo>
                    <a:pt x="900" y="109"/>
                    <a:pt x="900" y="109"/>
                    <a:pt x="900" y="109"/>
                  </a:cubicBezTo>
                  <a:cubicBezTo>
                    <a:pt x="895" y="103"/>
                    <a:pt x="892" y="95"/>
                    <a:pt x="894" y="87"/>
                  </a:cubicBezTo>
                  <a:cubicBezTo>
                    <a:pt x="892" y="85"/>
                    <a:pt x="888" y="86"/>
                    <a:pt x="885" y="86"/>
                  </a:cubicBezTo>
                  <a:cubicBezTo>
                    <a:pt x="877" y="84"/>
                    <a:pt x="869" y="82"/>
                    <a:pt x="861" y="80"/>
                  </a:cubicBezTo>
                  <a:cubicBezTo>
                    <a:pt x="850" y="76"/>
                    <a:pt x="839" y="71"/>
                    <a:pt x="830" y="64"/>
                  </a:cubicBezTo>
                  <a:cubicBezTo>
                    <a:pt x="829" y="64"/>
                    <a:pt x="829" y="64"/>
                    <a:pt x="829" y="64"/>
                  </a:cubicBezTo>
                  <a:cubicBezTo>
                    <a:pt x="820" y="78"/>
                    <a:pt x="820" y="78"/>
                    <a:pt x="820" y="78"/>
                  </a:cubicBezTo>
                  <a:cubicBezTo>
                    <a:pt x="831" y="90"/>
                    <a:pt x="846" y="97"/>
                    <a:pt x="861" y="103"/>
                  </a:cubicBezTo>
                  <a:close/>
                  <a:moveTo>
                    <a:pt x="946" y="81"/>
                  </a:moveTo>
                  <a:cubicBezTo>
                    <a:pt x="947" y="79"/>
                    <a:pt x="949" y="81"/>
                    <a:pt x="950" y="80"/>
                  </a:cubicBezTo>
                  <a:cubicBezTo>
                    <a:pt x="954" y="78"/>
                    <a:pt x="956" y="74"/>
                    <a:pt x="958" y="71"/>
                  </a:cubicBezTo>
                  <a:cubicBezTo>
                    <a:pt x="958" y="68"/>
                    <a:pt x="958" y="65"/>
                    <a:pt x="957" y="62"/>
                  </a:cubicBezTo>
                  <a:cubicBezTo>
                    <a:pt x="962" y="59"/>
                    <a:pt x="961" y="54"/>
                    <a:pt x="962" y="49"/>
                  </a:cubicBezTo>
                  <a:cubicBezTo>
                    <a:pt x="962" y="43"/>
                    <a:pt x="958" y="39"/>
                    <a:pt x="952" y="36"/>
                  </a:cubicBezTo>
                  <a:cubicBezTo>
                    <a:pt x="948" y="36"/>
                    <a:pt x="942" y="36"/>
                    <a:pt x="939" y="39"/>
                  </a:cubicBezTo>
                  <a:cubicBezTo>
                    <a:pt x="939" y="43"/>
                    <a:pt x="940" y="47"/>
                    <a:pt x="938" y="50"/>
                  </a:cubicBezTo>
                  <a:cubicBezTo>
                    <a:pt x="940" y="53"/>
                    <a:pt x="945" y="57"/>
                    <a:pt x="943" y="61"/>
                  </a:cubicBezTo>
                  <a:cubicBezTo>
                    <a:pt x="942" y="65"/>
                    <a:pt x="938" y="68"/>
                    <a:pt x="934" y="70"/>
                  </a:cubicBezTo>
                  <a:cubicBezTo>
                    <a:pt x="922" y="74"/>
                    <a:pt x="914" y="65"/>
                    <a:pt x="904" y="60"/>
                  </a:cubicBezTo>
                  <a:cubicBezTo>
                    <a:pt x="900" y="60"/>
                    <a:pt x="898" y="63"/>
                    <a:pt x="895" y="66"/>
                  </a:cubicBezTo>
                  <a:cubicBezTo>
                    <a:pt x="895" y="72"/>
                    <a:pt x="898" y="76"/>
                    <a:pt x="902" y="80"/>
                  </a:cubicBezTo>
                  <a:cubicBezTo>
                    <a:pt x="902" y="83"/>
                    <a:pt x="899" y="84"/>
                    <a:pt x="898" y="86"/>
                  </a:cubicBezTo>
                  <a:cubicBezTo>
                    <a:pt x="896" y="92"/>
                    <a:pt x="898" y="98"/>
                    <a:pt x="901" y="104"/>
                  </a:cubicBezTo>
                  <a:cubicBezTo>
                    <a:pt x="904" y="110"/>
                    <a:pt x="911" y="110"/>
                    <a:pt x="918" y="111"/>
                  </a:cubicBezTo>
                  <a:cubicBezTo>
                    <a:pt x="923" y="111"/>
                    <a:pt x="927" y="108"/>
                    <a:pt x="930" y="104"/>
                  </a:cubicBezTo>
                  <a:cubicBezTo>
                    <a:pt x="936" y="105"/>
                    <a:pt x="940" y="102"/>
                    <a:pt x="945" y="98"/>
                  </a:cubicBezTo>
                  <a:cubicBezTo>
                    <a:pt x="947" y="94"/>
                    <a:pt x="949" y="90"/>
                    <a:pt x="947" y="85"/>
                  </a:cubicBezTo>
                  <a:cubicBezTo>
                    <a:pt x="947" y="84"/>
                    <a:pt x="945" y="83"/>
                    <a:pt x="946" y="81"/>
                  </a:cubicBezTo>
                  <a:close/>
                  <a:moveTo>
                    <a:pt x="934" y="39"/>
                  </a:moveTo>
                  <a:cubicBezTo>
                    <a:pt x="932" y="37"/>
                    <a:pt x="931" y="36"/>
                    <a:pt x="932" y="33"/>
                  </a:cubicBezTo>
                  <a:cubicBezTo>
                    <a:pt x="925" y="32"/>
                    <a:pt x="925" y="32"/>
                    <a:pt x="925" y="32"/>
                  </a:cubicBezTo>
                  <a:cubicBezTo>
                    <a:pt x="913" y="34"/>
                    <a:pt x="900" y="32"/>
                    <a:pt x="887" y="33"/>
                  </a:cubicBezTo>
                  <a:cubicBezTo>
                    <a:pt x="895" y="38"/>
                    <a:pt x="905" y="38"/>
                    <a:pt x="914" y="41"/>
                  </a:cubicBezTo>
                  <a:cubicBezTo>
                    <a:pt x="919" y="40"/>
                    <a:pt x="926" y="42"/>
                    <a:pt x="930" y="38"/>
                  </a:cubicBezTo>
                  <a:cubicBezTo>
                    <a:pt x="931" y="38"/>
                    <a:pt x="932" y="39"/>
                    <a:pt x="933" y="40"/>
                  </a:cubicBezTo>
                  <a:cubicBezTo>
                    <a:pt x="931" y="43"/>
                    <a:pt x="927" y="44"/>
                    <a:pt x="924" y="44"/>
                  </a:cubicBezTo>
                  <a:cubicBezTo>
                    <a:pt x="906" y="46"/>
                    <a:pt x="890" y="39"/>
                    <a:pt x="875" y="32"/>
                  </a:cubicBezTo>
                  <a:cubicBezTo>
                    <a:pt x="869" y="33"/>
                    <a:pt x="862" y="32"/>
                    <a:pt x="856" y="33"/>
                  </a:cubicBezTo>
                  <a:cubicBezTo>
                    <a:pt x="859" y="35"/>
                    <a:pt x="863" y="37"/>
                    <a:pt x="867" y="38"/>
                  </a:cubicBezTo>
                  <a:cubicBezTo>
                    <a:pt x="895" y="47"/>
                    <a:pt x="895" y="47"/>
                    <a:pt x="895" y="47"/>
                  </a:cubicBezTo>
                  <a:cubicBezTo>
                    <a:pt x="905" y="49"/>
                    <a:pt x="916" y="50"/>
                    <a:pt x="927" y="49"/>
                  </a:cubicBezTo>
                  <a:cubicBezTo>
                    <a:pt x="928" y="48"/>
                    <a:pt x="930" y="47"/>
                    <a:pt x="931" y="48"/>
                  </a:cubicBezTo>
                  <a:cubicBezTo>
                    <a:pt x="931" y="49"/>
                    <a:pt x="933" y="50"/>
                    <a:pt x="932" y="51"/>
                  </a:cubicBezTo>
                  <a:cubicBezTo>
                    <a:pt x="930" y="52"/>
                    <a:pt x="930" y="52"/>
                    <a:pt x="930" y="52"/>
                  </a:cubicBezTo>
                  <a:cubicBezTo>
                    <a:pt x="916" y="54"/>
                    <a:pt x="900" y="53"/>
                    <a:pt x="887" y="48"/>
                  </a:cubicBezTo>
                  <a:cubicBezTo>
                    <a:pt x="873" y="43"/>
                    <a:pt x="858" y="40"/>
                    <a:pt x="845" y="33"/>
                  </a:cubicBezTo>
                  <a:cubicBezTo>
                    <a:pt x="844" y="33"/>
                    <a:pt x="842" y="32"/>
                    <a:pt x="842" y="34"/>
                  </a:cubicBezTo>
                  <a:cubicBezTo>
                    <a:pt x="841" y="38"/>
                    <a:pt x="846" y="40"/>
                    <a:pt x="849" y="42"/>
                  </a:cubicBezTo>
                  <a:cubicBezTo>
                    <a:pt x="857" y="49"/>
                    <a:pt x="866" y="50"/>
                    <a:pt x="874" y="56"/>
                  </a:cubicBezTo>
                  <a:cubicBezTo>
                    <a:pt x="880" y="58"/>
                    <a:pt x="886" y="61"/>
                    <a:pt x="893" y="61"/>
                  </a:cubicBezTo>
                  <a:cubicBezTo>
                    <a:pt x="897" y="59"/>
                    <a:pt x="901" y="56"/>
                    <a:pt x="905" y="57"/>
                  </a:cubicBezTo>
                  <a:cubicBezTo>
                    <a:pt x="914" y="62"/>
                    <a:pt x="914" y="62"/>
                    <a:pt x="914" y="62"/>
                  </a:cubicBezTo>
                  <a:cubicBezTo>
                    <a:pt x="922" y="60"/>
                    <a:pt x="931" y="62"/>
                    <a:pt x="936" y="56"/>
                  </a:cubicBezTo>
                  <a:cubicBezTo>
                    <a:pt x="937" y="54"/>
                    <a:pt x="934" y="53"/>
                    <a:pt x="933" y="51"/>
                  </a:cubicBezTo>
                  <a:cubicBezTo>
                    <a:pt x="936" y="48"/>
                    <a:pt x="935" y="43"/>
                    <a:pt x="934" y="39"/>
                  </a:cubicBezTo>
                  <a:close/>
                  <a:moveTo>
                    <a:pt x="921" y="66"/>
                  </a:moveTo>
                  <a:cubicBezTo>
                    <a:pt x="922" y="68"/>
                    <a:pt x="926" y="67"/>
                    <a:pt x="928" y="68"/>
                  </a:cubicBezTo>
                  <a:cubicBezTo>
                    <a:pt x="932" y="68"/>
                    <a:pt x="936" y="66"/>
                    <a:pt x="938" y="63"/>
                  </a:cubicBezTo>
                  <a:cubicBezTo>
                    <a:pt x="938" y="61"/>
                    <a:pt x="938" y="61"/>
                    <a:pt x="938" y="61"/>
                  </a:cubicBezTo>
                  <a:lnTo>
                    <a:pt x="921" y="66"/>
                  </a:lnTo>
                  <a:close/>
                  <a:moveTo>
                    <a:pt x="937" y="34"/>
                  </a:moveTo>
                  <a:cubicBezTo>
                    <a:pt x="937" y="34"/>
                    <a:pt x="939" y="34"/>
                    <a:pt x="938" y="33"/>
                  </a:cubicBezTo>
                  <a:cubicBezTo>
                    <a:pt x="936" y="33"/>
                    <a:pt x="936" y="33"/>
                    <a:pt x="936" y="33"/>
                  </a:cubicBezTo>
                  <a:lnTo>
                    <a:pt x="937" y="34"/>
                  </a:lnTo>
                  <a:close/>
                  <a:moveTo>
                    <a:pt x="893" y="83"/>
                  </a:moveTo>
                  <a:cubicBezTo>
                    <a:pt x="895" y="85"/>
                    <a:pt x="896" y="81"/>
                    <a:pt x="896" y="80"/>
                  </a:cubicBezTo>
                  <a:cubicBezTo>
                    <a:pt x="894" y="72"/>
                    <a:pt x="884" y="77"/>
                    <a:pt x="878" y="74"/>
                  </a:cubicBezTo>
                  <a:cubicBezTo>
                    <a:pt x="863" y="71"/>
                    <a:pt x="850" y="63"/>
                    <a:pt x="837" y="53"/>
                  </a:cubicBezTo>
                  <a:cubicBezTo>
                    <a:pt x="836" y="52"/>
                    <a:pt x="839" y="51"/>
                    <a:pt x="840" y="50"/>
                  </a:cubicBezTo>
                  <a:cubicBezTo>
                    <a:pt x="842" y="50"/>
                    <a:pt x="843" y="54"/>
                    <a:pt x="845" y="55"/>
                  </a:cubicBezTo>
                  <a:cubicBezTo>
                    <a:pt x="857" y="63"/>
                    <a:pt x="870" y="70"/>
                    <a:pt x="884" y="71"/>
                  </a:cubicBezTo>
                  <a:cubicBezTo>
                    <a:pt x="891" y="71"/>
                    <a:pt x="891" y="71"/>
                    <a:pt x="891" y="71"/>
                  </a:cubicBezTo>
                  <a:cubicBezTo>
                    <a:pt x="891" y="69"/>
                    <a:pt x="894" y="63"/>
                    <a:pt x="889" y="64"/>
                  </a:cubicBezTo>
                  <a:cubicBezTo>
                    <a:pt x="871" y="61"/>
                    <a:pt x="855" y="50"/>
                    <a:pt x="840" y="41"/>
                  </a:cubicBezTo>
                  <a:cubicBezTo>
                    <a:pt x="839" y="44"/>
                    <a:pt x="838" y="48"/>
                    <a:pt x="836" y="51"/>
                  </a:cubicBezTo>
                  <a:cubicBezTo>
                    <a:pt x="832" y="60"/>
                    <a:pt x="832" y="60"/>
                    <a:pt x="832" y="60"/>
                  </a:cubicBezTo>
                  <a:cubicBezTo>
                    <a:pt x="849" y="74"/>
                    <a:pt x="871" y="82"/>
                    <a:pt x="893" y="83"/>
                  </a:cubicBezTo>
                  <a:close/>
                  <a:moveTo>
                    <a:pt x="1089" y="61"/>
                  </a:moveTo>
                  <a:cubicBezTo>
                    <a:pt x="1101" y="69"/>
                    <a:pt x="1113" y="74"/>
                    <a:pt x="1126" y="80"/>
                  </a:cubicBezTo>
                  <a:cubicBezTo>
                    <a:pt x="1140" y="85"/>
                    <a:pt x="1154" y="91"/>
                    <a:pt x="1170" y="92"/>
                  </a:cubicBezTo>
                  <a:cubicBezTo>
                    <a:pt x="1190" y="95"/>
                    <a:pt x="1211" y="92"/>
                    <a:pt x="1229" y="86"/>
                  </a:cubicBezTo>
                  <a:cubicBezTo>
                    <a:pt x="1240" y="82"/>
                    <a:pt x="1250" y="76"/>
                    <a:pt x="1260" y="70"/>
                  </a:cubicBezTo>
                  <a:cubicBezTo>
                    <a:pt x="1274" y="58"/>
                    <a:pt x="1286" y="46"/>
                    <a:pt x="1300" y="35"/>
                  </a:cubicBezTo>
                  <a:cubicBezTo>
                    <a:pt x="1300" y="33"/>
                    <a:pt x="1300" y="33"/>
                    <a:pt x="1300" y="33"/>
                  </a:cubicBezTo>
                  <a:cubicBezTo>
                    <a:pt x="1296" y="32"/>
                    <a:pt x="1292" y="33"/>
                    <a:pt x="1288" y="33"/>
                  </a:cubicBezTo>
                  <a:cubicBezTo>
                    <a:pt x="1269" y="49"/>
                    <a:pt x="1251" y="67"/>
                    <a:pt x="1228" y="73"/>
                  </a:cubicBezTo>
                  <a:cubicBezTo>
                    <a:pt x="1200" y="83"/>
                    <a:pt x="1169" y="83"/>
                    <a:pt x="1141" y="75"/>
                  </a:cubicBezTo>
                  <a:cubicBezTo>
                    <a:pt x="1135" y="73"/>
                    <a:pt x="1130" y="70"/>
                    <a:pt x="1124" y="69"/>
                  </a:cubicBezTo>
                  <a:cubicBezTo>
                    <a:pt x="1114" y="63"/>
                    <a:pt x="1103" y="60"/>
                    <a:pt x="1093" y="53"/>
                  </a:cubicBezTo>
                  <a:cubicBezTo>
                    <a:pt x="1088" y="50"/>
                    <a:pt x="1083" y="47"/>
                    <a:pt x="1078" y="41"/>
                  </a:cubicBezTo>
                  <a:cubicBezTo>
                    <a:pt x="1075" y="40"/>
                    <a:pt x="1075" y="44"/>
                    <a:pt x="1073" y="45"/>
                  </a:cubicBezTo>
                  <a:cubicBezTo>
                    <a:pt x="1076" y="52"/>
                    <a:pt x="1084" y="56"/>
                    <a:pt x="1089" y="61"/>
                  </a:cubicBezTo>
                  <a:close/>
                  <a:moveTo>
                    <a:pt x="1071" y="50"/>
                  </a:moveTo>
                  <a:cubicBezTo>
                    <a:pt x="1069" y="52"/>
                    <a:pt x="1069" y="55"/>
                    <a:pt x="1066" y="57"/>
                  </a:cubicBezTo>
                  <a:cubicBezTo>
                    <a:pt x="1075" y="69"/>
                    <a:pt x="1087" y="74"/>
                    <a:pt x="1099" y="82"/>
                  </a:cubicBezTo>
                  <a:cubicBezTo>
                    <a:pt x="1123" y="96"/>
                    <a:pt x="1149" y="106"/>
                    <a:pt x="1178" y="109"/>
                  </a:cubicBezTo>
                  <a:cubicBezTo>
                    <a:pt x="1212" y="109"/>
                    <a:pt x="1243" y="98"/>
                    <a:pt x="1267" y="78"/>
                  </a:cubicBezTo>
                  <a:cubicBezTo>
                    <a:pt x="1284" y="64"/>
                    <a:pt x="1298" y="49"/>
                    <a:pt x="1315" y="36"/>
                  </a:cubicBezTo>
                  <a:cubicBezTo>
                    <a:pt x="1316" y="34"/>
                    <a:pt x="1316" y="34"/>
                    <a:pt x="1316" y="34"/>
                  </a:cubicBezTo>
                  <a:cubicBezTo>
                    <a:pt x="1306" y="29"/>
                    <a:pt x="1300" y="42"/>
                    <a:pt x="1292" y="46"/>
                  </a:cubicBezTo>
                  <a:cubicBezTo>
                    <a:pt x="1282" y="56"/>
                    <a:pt x="1271" y="65"/>
                    <a:pt x="1260" y="75"/>
                  </a:cubicBezTo>
                  <a:cubicBezTo>
                    <a:pt x="1246" y="83"/>
                    <a:pt x="1231" y="90"/>
                    <a:pt x="1215" y="93"/>
                  </a:cubicBezTo>
                  <a:cubicBezTo>
                    <a:pt x="1192" y="98"/>
                    <a:pt x="1167" y="98"/>
                    <a:pt x="1146" y="90"/>
                  </a:cubicBezTo>
                  <a:cubicBezTo>
                    <a:pt x="1125" y="85"/>
                    <a:pt x="1107" y="75"/>
                    <a:pt x="1088" y="65"/>
                  </a:cubicBezTo>
                  <a:cubicBezTo>
                    <a:pt x="1081" y="61"/>
                    <a:pt x="1078" y="55"/>
                    <a:pt x="1071" y="50"/>
                  </a:cubicBezTo>
                  <a:close/>
                  <a:moveTo>
                    <a:pt x="1160" y="33"/>
                  </a:moveTo>
                  <a:cubicBezTo>
                    <a:pt x="1152" y="33"/>
                    <a:pt x="1144" y="32"/>
                    <a:pt x="1136" y="34"/>
                  </a:cubicBezTo>
                  <a:cubicBezTo>
                    <a:pt x="1145" y="42"/>
                    <a:pt x="1158" y="45"/>
                    <a:pt x="1170" y="47"/>
                  </a:cubicBezTo>
                  <a:cubicBezTo>
                    <a:pt x="1188" y="49"/>
                    <a:pt x="1206" y="45"/>
                    <a:pt x="1222" y="39"/>
                  </a:cubicBezTo>
                  <a:cubicBezTo>
                    <a:pt x="1231" y="34"/>
                    <a:pt x="1231" y="34"/>
                    <a:pt x="1231" y="34"/>
                  </a:cubicBezTo>
                  <a:cubicBezTo>
                    <a:pt x="1231" y="33"/>
                    <a:pt x="1231" y="33"/>
                    <a:pt x="1231" y="33"/>
                  </a:cubicBezTo>
                  <a:cubicBezTo>
                    <a:pt x="1220" y="34"/>
                    <a:pt x="1206" y="30"/>
                    <a:pt x="1197" y="37"/>
                  </a:cubicBezTo>
                  <a:cubicBezTo>
                    <a:pt x="1185" y="38"/>
                    <a:pt x="1170" y="39"/>
                    <a:pt x="1160" y="33"/>
                  </a:cubicBezTo>
                  <a:close/>
                  <a:moveTo>
                    <a:pt x="1188" y="34"/>
                  </a:moveTo>
                  <a:cubicBezTo>
                    <a:pt x="1185" y="32"/>
                    <a:pt x="1180" y="33"/>
                    <a:pt x="1176" y="34"/>
                  </a:cubicBezTo>
                  <a:cubicBezTo>
                    <a:pt x="1179" y="35"/>
                    <a:pt x="1185" y="34"/>
                    <a:pt x="1188" y="34"/>
                  </a:cubicBezTo>
                  <a:close/>
                  <a:moveTo>
                    <a:pt x="1224" y="42"/>
                  </a:moveTo>
                  <a:cubicBezTo>
                    <a:pt x="1205" y="50"/>
                    <a:pt x="1181" y="53"/>
                    <a:pt x="1161" y="49"/>
                  </a:cubicBezTo>
                  <a:cubicBezTo>
                    <a:pt x="1154" y="48"/>
                    <a:pt x="1148" y="44"/>
                    <a:pt x="1141" y="42"/>
                  </a:cubicBezTo>
                  <a:cubicBezTo>
                    <a:pt x="1125" y="32"/>
                    <a:pt x="1125" y="32"/>
                    <a:pt x="1125" y="32"/>
                  </a:cubicBezTo>
                  <a:cubicBezTo>
                    <a:pt x="1117" y="33"/>
                    <a:pt x="1109" y="32"/>
                    <a:pt x="1101" y="33"/>
                  </a:cubicBezTo>
                  <a:cubicBezTo>
                    <a:pt x="1101" y="35"/>
                    <a:pt x="1103" y="35"/>
                    <a:pt x="1104" y="37"/>
                  </a:cubicBezTo>
                  <a:cubicBezTo>
                    <a:pt x="1125" y="50"/>
                    <a:pt x="1148" y="61"/>
                    <a:pt x="1174" y="62"/>
                  </a:cubicBezTo>
                  <a:cubicBezTo>
                    <a:pt x="1184" y="62"/>
                    <a:pt x="1193" y="63"/>
                    <a:pt x="1204" y="62"/>
                  </a:cubicBezTo>
                  <a:cubicBezTo>
                    <a:pt x="1215" y="61"/>
                    <a:pt x="1225" y="57"/>
                    <a:pt x="1235" y="53"/>
                  </a:cubicBezTo>
                  <a:cubicBezTo>
                    <a:pt x="1246" y="50"/>
                    <a:pt x="1254" y="42"/>
                    <a:pt x="1261" y="33"/>
                  </a:cubicBezTo>
                  <a:cubicBezTo>
                    <a:pt x="1254" y="32"/>
                    <a:pt x="1246" y="33"/>
                    <a:pt x="1238" y="33"/>
                  </a:cubicBezTo>
                  <a:cubicBezTo>
                    <a:pt x="1235" y="38"/>
                    <a:pt x="1229" y="40"/>
                    <a:pt x="1224" y="42"/>
                  </a:cubicBezTo>
                  <a:close/>
                  <a:moveTo>
                    <a:pt x="1236" y="57"/>
                  </a:moveTo>
                  <a:cubicBezTo>
                    <a:pt x="1230" y="59"/>
                    <a:pt x="1224" y="61"/>
                    <a:pt x="1219" y="63"/>
                  </a:cubicBezTo>
                  <a:cubicBezTo>
                    <a:pt x="1210" y="64"/>
                    <a:pt x="1203" y="66"/>
                    <a:pt x="1194" y="66"/>
                  </a:cubicBezTo>
                  <a:cubicBezTo>
                    <a:pt x="1181" y="66"/>
                    <a:pt x="1165" y="66"/>
                    <a:pt x="1153" y="62"/>
                  </a:cubicBezTo>
                  <a:cubicBezTo>
                    <a:pt x="1130" y="58"/>
                    <a:pt x="1111" y="45"/>
                    <a:pt x="1092" y="33"/>
                  </a:cubicBezTo>
                  <a:cubicBezTo>
                    <a:pt x="1088" y="32"/>
                    <a:pt x="1083" y="32"/>
                    <a:pt x="1079" y="34"/>
                  </a:cubicBezTo>
                  <a:cubicBezTo>
                    <a:pt x="1079" y="36"/>
                    <a:pt x="1079" y="36"/>
                    <a:pt x="1079" y="36"/>
                  </a:cubicBezTo>
                  <a:cubicBezTo>
                    <a:pt x="1086" y="48"/>
                    <a:pt x="1099" y="51"/>
                    <a:pt x="1110" y="58"/>
                  </a:cubicBezTo>
                  <a:cubicBezTo>
                    <a:pt x="1123" y="63"/>
                    <a:pt x="1135" y="71"/>
                    <a:pt x="1150" y="73"/>
                  </a:cubicBezTo>
                  <a:cubicBezTo>
                    <a:pt x="1168" y="79"/>
                    <a:pt x="1188" y="78"/>
                    <a:pt x="1207" y="76"/>
                  </a:cubicBezTo>
                  <a:cubicBezTo>
                    <a:pt x="1215" y="74"/>
                    <a:pt x="1215" y="74"/>
                    <a:pt x="1215" y="74"/>
                  </a:cubicBezTo>
                  <a:cubicBezTo>
                    <a:pt x="1231" y="69"/>
                    <a:pt x="1231" y="69"/>
                    <a:pt x="1231" y="69"/>
                  </a:cubicBezTo>
                  <a:cubicBezTo>
                    <a:pt x="1246" y="62"/>
                    <a:pt x="1246" y="62"/>
                    <a:pt x="1246" y="62"/>
                  </a:cubicBezTo>
                  <a:cubicBezTo>
                    <a:pt x="1255" y="56"/>
                    <a:pt x="1263" y="49"/>
                    <a:pt x="1272" y="42"/>
                  </a:cubicBezTo>
                  <a:cubicBezTo>
                    <a:pt x="1273" y="38"/>
                    <a:pt x="1278" y="37"/>
                    <a:pt x="1280" y="34"/>
                  </a:cubicBezTo>
                  <a:cubicBezTo>
                    <a:pt x="1277" y="33"/>
                    <a:pt x="1272" y="32"/>
                    <a:pt x="1268" y="33"/>
                  </a:cubicBezTo>
                  <a:cubicBezTo>
                    <a:pt x="1264" y="37"/>
                    <a:pt x="1264" y="37"/>
                    <a:pt x="1264" y="37"/>
                  </a:cubicBezTo>
                  <a:cubicBezTo>
                    <a:pt x="1255" y="44"/>
                    <a:pt x="1248" y="55"/>
                    <a:pt x="1236" y="57"/>
                  </a:cubicBezTo>
                  <a:close/>
                  <a:moveTo>
                    <a:pt x="1431" y="38"/>
                  </a:moveTo>
                  <a:cubicBezTo>
                    <a:pt x="1430" y="37"/>
                    <a:pt x="1427" y="35"/>
                    <a:pt x="1429" y="33"/>
                  </a:cubicBezTo>
                  <a:cubicBezTo>
                    <a:pt x="1425" y="33"/>
                    <a:pt x="1419" y="31"/>
                    <a:pt x="1415" y="33"/>
                  </a:cubicBezTo>
                  <a:cubicBezTo>
                    <a:pt x="1417" y="36"/>
                    <a:pt x="1417" y="36"/>
                    <a:pt x="1417" y="36"/>
                  </a:cubicBezTo>
                  <a:cubicBezTo>
                    <a:pt x="1422" y="40"/>
                    <a:pt x="1427" y="44"/>
                    <a:pt x="1432" y="48"/>
                  </a:cubicBezTo>
                  <a:cubicBezTo>
                    <a:pt x="1434" y="47"/>
                    <a:pt x="1436" y="44"/>
                    <a:pt x="1437" y="43"/>
                  </a:cubicBezTo>
                  <a:cubicBezTo>
                    <a:pt x="1437" y="40"/>
                    <a:pt x="1432" y="40"/>
                    <a:pt x="1431" y="38"/>
                  </a:cubicBezTo>
                  <a:close/>
                  <a:moveTo>
                    <a:pt x="1440" y="40"/>
                  </a:moveTo>
                  <a:cubicBezTo>
                    <a:pt x="1442" y="39"/>
                    <a:pt x="1446" y="38"/>
                    <a:pt x="1444" y="36"/>
                  </a:cubicBezTo>
                  <a:cubicBezTo>
                    <a:pt x="1442" y="30"/>
                    <a:pt x="1435" y="34"/>
                    <a:pt x="1431" y="33"/>
                  </a:cubicBezTo>
                  <a:cubicBezTo>
                    <a:pt x="1433" y="36"/>
                    <a:pt x="1437" y="38"/>
                    <a:pt x="1440" y="40"/>
                  </a:cubicBezTo>
                  <a:close/>
                  <a:moveTo>
                    <a:pt x="1489" y="34"/>
                  </a:moveTo>
                  <a:cubicBezTo>
                    <a:pt x="1490" y="34"/>
                    <a:pt x="1492" y="36"/>
                    <a:pt x="1493" y="34"/>
                  </a:cubicBezTo>
                  <a:cubicBezTo>
                    <a:pt x="1493" y="33"/>
                    <a:pt x="1493" y="33"/>
                    <a:pt x="1493" y="33"/>
                  </a:cubicBezTo>
                  <a:cubicBezTo>
                    <a:pt x="1491" y="33"/>
                    <a:pt x="1490" y="33"/>
                    <a:pt x="1489" y="34"/>
                  </a:cubicBezTo>
                  <a:close/>
                  <a:moveTo>
                    <a:pt x="1473" y="64"/>
                  </a:moveTo>
                  <a:cubicBezTo>
                    <a:pt x="1475" y="61"/>
                    <a:pt x="1475" y="61"/>
                    <a:pt x="1475" y="61"/>
                  </a:cubicBezTo>
                  <a:cubicBezTo>
                    <a:pt x="1475" y="58"/>
                    <a:pt x="1474" y="56"/>
                    <a:pt x="1471" y="55"/>
                  </a:cubicBezTo>
                  <a:cubicBezTo>
                    <a:pt x="1468" y="54"/>
                    <a:pt x="1465" y="53"/>
                    <a:pt x="1462" y="55"/>
                  </a:cubicBezTo>
                  <a:cubicBezTo>
                    <a:pt x="1464" y="60"/>
                    <a:pt x="1469" y="63"/>
                    <a:pt x="1473" y="64"/>
                  </a:cubicBezTo>
                  <a:close/>
                  <a:moveTo>
                    <a:pt x="1444" y="84"/>
                  </a:moveTo>
                  <a:cubicBezTo>
                    <a:pt x="1443" y="82"/>
                    <a:pt x="1443" y="82"/>
                    <a:pt x="1443" y="82"/>
                  </a:cubicBezTo>
                  <a:cubicBezTo>
                    <a:pt x="1446" y="80"/>
                    <a:pt x="1450" y="83"/>
                    <a:pt x="1452" y="80"/>
                  </a:cubicBezTo>
                  <a:cubicBezTo>
                    <a:pt x="1456" y="77"/>
                    <a:pt x="1457" y="73"/>
                    <a:pt x="1457" y="68"/>
                  </a:cubicBezTo>
                  <a:cubicBezTo>
                    <a:pt x="1455" y="65"/>
                    <a:pt x="1455" y="61"/>
                    <a:pt x="1456" y="57"/>
                  </a:cubicBezTo>
                  <a:cubicBezTo>
                    <a:pt x="1457" y="54"/>
                    <a:pt x="1459" y="52"/>
                    <a:pt x="1462" y="51"/>
                  </a:cubicBezTo>
                  <a:cubicBezTo>
                    <a:pt x="1467" y="50"/>
                    <a:pt x="1472" y="51"/>
                    <a:pt x="1476" y="53"/>
                  </a:cubicBezTo>
                  <a:cubicBezTo>
                    <a:pt x="1481" y="58"/>
                    <a:pt x="1478" y="65"/>
                    <a:pt x="1478" y="70"/>
                  </a:cubicBezTo>
                  <a:cubicBezTo>
                    <a:pt x="1481" y="74"/>
                    <a:pt x="1486" y="73"/>
                    <a:pt x="1491" y="74"/>
                  </a:cubicBezTo>
                  <a:cubicBezTo>
                    <a:pt x="1493" y="73"/>
                    <a:pt x="1496" y="72"/>
                    <a:pt x="1497" y="70"/>
                  </a:cubicBezTo>
                  <a:cubicBezTo>
                    <a:pt x="1494" y="66"/>
                    <a:pt x="1500" y="64"/>
                    <a:pt x="1497" y="60"/>
                  </a:cubicBezTo>
                  <a:cubicBezTo>
                    <a:pt x="1491" y="56"/>
                    <a:pt x="1501" y="51"/>
                    <a:pt x="1496" y="46"/>
                  </a:cubicBezTo>
                  <a:cubicBezTo>
                    <a:pt x="1493" y="40"/>
                    <a:pt x="1486" y="35"/>
                    <a:pt x="1479" y="35"/>
                  </a:cubicBezTo>
                  <a:cubicBezTo>
                    <a:pt x="1476" y="33"/>
                    <a:pt x="1476" y="33"/>
                    <a:pt x="1476" y="33"/>
                  </a:cubicBezTo>
                  <a:cubicBezTo>
                    <a:pt x="1449" y="33"/>
                    <a:pt x="1449" y="33"/>
                    <a:pt x="1449" y="33"/>
                  </a:cubicBezTo>
                  <a:cubicBezTo>
                    <a:pt x="1448" y="34"/>
                    <a:pt x="1448" y="35"/>
                    <a:pt x="1449" y="35"/>
                  </a:cubicBezTo>
                  <a:cubicBezTo>
                    <a:pt x="1453" y="36"/>
                    <a:pt x="1458" y="33"/>
                    <a:pt x="1462" y="36"/>
                  </a:cubicBezTo>
                  <a:cubicBezTo>
                    <a:pt x="1460" y="39"/>
                    <a:pt x="1454" y="38"/>
                    <a:pt x="1451" y="39"/>
                  </a:cubicBezTo>
                  <a:cubicBezTo>
                    <a:pt x="1443" y="43"/>
                    <a:pt x="1435" y="49"/>
                    <a:pt x="1434" y="58"/>
                  </a:cubicBezTo>
                  <a:cubicBezTo>
                    <a:pt x="1433" y="63"/>
                    <a:pt x="1428" y="65"/>
                    <a:pt x="1424" y="65"/>
                  </a:cubicBezTo>
                  <a:cubicBezTo>
                    <a:pt x="1420" y="65"/>
                    <a:pt x="1416" y="63"/>
                    <a:pt x="1413" y="65"/>
                  </a:cubicBezTo>
                  <a:cubicBezTo>
                    <a:pt x="1410" y="75"/>
                    <a:pt x="1430" y="82"/>
                    <a:pt x="1417" y="92"/>
                  </a:cubicBezTo>
                  <a:cubicBezTo>
                    <a:pt x="1413" y="95"/>
                    <a:pt x="1408" y="97"/>
                    <a:pt x="1404" y="95"/>
                  </a:cubicBezTo>
                  <a:cubicBezTo>
                    <a:pt x="1397" y="92"/>
                    <a:pt x="1393" y="85"/>
                    <a:pt x="1385" y="83"/>
                  </a:cubicBezTo>
                  <a:cubicBezTo>
                    <a:pt x="1384" y="83"/>
                    <a:pt x="1382" y="84"/>
                    <a:pt x="1382" y="86"/>
                  </a:cubicBezTo>
                  <a:cubicBezTo>
                    <a:pt x="1386" y="89"/>
                    <a:pt x="1378" y="91"/>
                    <a:pt x="1382" y="94"/>
                  </a:cubicBezTo>
                  <a:cubicBezTo>
                    <a:pt x="1389" y="101"/>
                    <a:pt x="1397" y="108"/>
                    <a:pt x="1407" y="107"/>
                  </a:cubicBezTo>
                  <a:cubicBezTo>
                    <a:pt x="1410" y="107"/>
                    <a:pt x="1411" y="101"/>
                    <a:pt x="1415" y="103"/>
                  </a:cubicBezTo>
                  <a:cubicBezTo>
                    <a:pt x="1421" y="110"/>
                    <a:pt x="1431" y="111"/>
                    <a:pt x="1438" y="108"/>
                  </a:cubicBezTo>
                  <a:cubicBezTo>
                    <a:pt x="1443" y="106"/>
                    <a:pt x="1445" y="103"/>
                    <a:pt x="1447" y="100"/>
                  </a:cubicBezTo>
                  <a:cubicBezTo>
                    <a:pt x="1448" y="95"/>
                    <a:pt x="1448" y="88"/>
                    <a:pt x="1444" y="84"/>
                  </a:cubicBezTo>
                  <a:close/>
                  <a:moveTo>
                    <a:pt x="1340" y="56"/>
                  </a:moveTo>
                  <a:cubicBezTo>
                    <a:pt x="1338" y="54"/>
                    <a:pt x="1335" y="53"/>
                    <a:pt x="1333" y="55"/>
                  </a:cubicBezTo>
                  <a:cubicBezTo>
                    <a:pt x="1332" y="56"/>
                    <a:pt x="1332" y="57"/>
                    <a:pt x="1333" y="58"/>
                  </a:cubicBezTo>
                  <a:cubicBezTo>
                    <a:pt x="1344" y="64"/>
                    <a:pt x="1362" y="70"/>
                    <a:pt x="1374" y="60"/>
                  </a:cubicBezTo>
                  <a:cubicBezTo>
                    <a:pt x="1375" y="60"/>
                    <a:pt x="1377" y="60"/>
                    <a:pt x="1377" y="61"/>
                  </a:cubicBezTo>
                  <a:cubicBezTo>
                    <a:pt x="1376" y="66"/>
                    <a:pt x="1370" y="67"/>
                    <a:pt x="1366" y="68"/>
                  </a:cubicBezTo>
                  <a:cubicBezTo>
                    <a:pt x="1355" y="70"/>
                    <a:pt x="1343" y="66"/>
                    <a:pt x="1333" y="62"/>
                  </a:cubicBezTo>
                  <a:cubicBezTo>
                    <a:pt x="1331" y="61"/>
                    <a:pt x="1329" y="58"/>
                    <a:pt x="1326" y="60"/>
                  </a:cubicBezTo>
                  <a:cubicBezTo>
                    <a:pt x="1325" y="62"/>
                    <a:pt x="1323" y="62"/>
                    <a:pt x="1322" y="64"/>
                  </a:cubicBezTo>
                  <a:cubicBezTo>
                    <a:pt x="1325" y="69"/>
                    <a:pt x="1331" y="69"/>
                    <a:pt x="1335" y="71"/>
                  </a:cubicBezTo>
                  <a:cubicBezTo>
                    <a:pt x="1347" y="78"/>
                    <a:pt x="1362" y="80"/>
                    <a:pt x="1376" y="77"/>
                  </a:cubicBezTo>
                  <a:cubicBezTo>
                    <a:pt x="1380" y="76"/>
                    <a:pt x="1385" y="74"/>
                    <a:pt x="1387" y="70"/>
                  </a:cubicBezTo>
                  <a:cubicBezTo>
                    <a:pt x="1390" y="67"/>
                    <a:pt x="1387" y="64"/>
                    <a:pt x="1384" y="62"/>
                  </a:cubicBezTo>
                  <a:cubicBezTo>
                    <a:pt x="1378" y="59"/>
                    <a:pt x="1372" y="52"/>
                    <a:pt x="1364" y="50"/>
                  </a:cubicBezTo>
                  <a:cubicBezTo>
                    <a:pt x="1358" y="46"/>
                    <a:pt x="1348" y="49"/>
                    <a:pt x="1342" y="52"/>
                  </a:cubicBezTo>
                  <a:cubicBezTo>
                    <a:pt x="1348" y="56"/>
                    <a:pt x="1358" y="53"/>
                    <a:pt x="1364" y="51"/>
                  </a:cubicBezTo>
                  <a:cubicBezTo>
                    <a:pt x="1366" y="51"/>
                    <a:pt x="1366" y="52"/>
                    <a:pt x="1366" y="53"/>
                  </a:cubicBezTo>
                  <a:cubicBezTo>
                    <a:pt x="1359" y="59"/>
                    <a:pt x="1348" y="58"/>
                    <a:pt x="1340" y="56"/>
                  </a:cubicBezTo>
                  <a:close/>
                  <a:moveTo>
                    <a:pt x="1305" y="113"/>
                  </a:moveTo>
                  <a:cubicBezTo>
                    <a:pt x="1329" y="126"/>
                    <a:pt x="1358" y="126"/>
                    <a:pt x="1385" y="124"/>
                  </a:cubicBezTo>
                  <a:cubicBezTo>
                    <a:pt x="1407" y="121"/>
                    <a:pt x="1407" y="121"/>
                    <a:pt x="1407" y="121"/>
                  </a:cubicBezTo>
                  <a:cubicBezTo>
                    <a:pt x="1413" y="119"/>
                    <a:pt x="1418" y="117"/>
                    <a:pt x="1422" y="113"/>
                  </a:cubicBezTo>
                  <a:cubicBezTo>
                    <a:pt x="1420" y="111"/>
                    <a:pt x="1417" y="110"/>
                    <a:pt x="1415" y="108"/>
                  </a:cubicBezTo>
                  <a:cubicBezTo>
                    <a:pt x="1412" y="107"/>
                    <a:pt x="1411" y="110"/>
                    <a:pt x="1409" y="111"/>
                  </a:cubicBezTo>
                  <a:cubicBezTo>
                    <a:pt x="1400" y="114"/>
                    <a:pt x="1390" y="118"/>
                    <a:pt x="1380" y="117"/>
                  </a:cubicBezTo>
                  <a:cubicBezTo>
                    <a:pt x="1377" y="118"/>
                    <a:pt x="1373" y="117"/>
                    <a:pt x="1371" y="118"/>
                  </a:cubicBezTo>
                  <a:cubicBezTo>
                    <a:pt x="1367" y="116"/>
                    <a:pt x="1365" y="119"/>
                    <a:pt x="1362" y="118"/>
                  </a:cubicBezTo>
                  <a:cubicBezTo>
                    <a:pt x="1358" y="118"/>
                    <a:pt x="1354" y="115"/>
                    <a:pt x="1350" y="117"/>
                  </a:cubicBezTo>
                  <a:cubicBezTo>
                    <a:pt x="1330" y="112"/>
                    <a:pt x="1308" y="109"/>
                    <a:pt x="1293" y="94"/>
                  </a:cubicBezTo>
                  <a:cubicBezTo>
                    <a:pt x="1290" y="94"/>
                    <a:pt x="1288" y="98"/>
                    <a:pt x="1286" y="100"/>
                  </a:cubicBezTo>
                  <a:cubicBezTo>
                    <a:pt x="1290" y="107"/>
                    <a:pt x="1299" y="110"/>
                    <a:pt x="1305" y="113"/>
                  </a:cubicBezTo>
                  <a:close/>
                  <a:moveTo>
                    <a:pt x="1281" y="105"/>
                  </a:moveTo>
                  <a:cubicBezTo>
                    <a:pt x="1279" y="109"/>
                    <a:pt x="1270" y="109"/>
                    <a:pt x="1273" y="115"/>
                  </a:cubicBezTo>
                  <a:cubicBezTo>
                    <a:pt x="1293" y="132"/>
                    <a:pt x="1317" y="141"/>
                    <a:pt x="1343" y="145"/>
                  </a:cubicBezTo>
                  <a:cubicBezTo>
                    <a:pt x="1353" y="145"/>
                    <a:pt x="1363" y="145"/>
                    <a:pt x="1372" y="146"/>
                  </a:cubicBezTo>
                  <a:cubicBezTo>
                    <a:pt x="1392" y="144"/>
                    <a:pt x="1392" y="144"/>
                    <a:pt x="1392" y="144"/>
                  </a:cubicBezTo>
                  <a:cubicBezTo>
                    <a:pt x="1401" y="143"/>
                    <a:pt x="1409" y="139"/>
                    <a:pt x="1417" y="136"/>
                  </a:cubicBezTo>
                  <a:cubicBezTo>
                    <a:pt x="1421" y="134"/>
                    <a:pt x="1421" y="134"/>
                    <a:pt x="1421" y="134"/>
                  </a:cubicBezTo>
                  <a:cubicBezTo>
                    <a:pt x="1429" y="128"/>
                    <a:pt x="1441" y="122"/>
                    <a:pt x="1442" y="111"/>
                  </a:cubicBezTo>
                  <a:cubicBezTo>
                    <a:pt x="1443" y="111"/>
                    <a:pt x="1443" y="111"/>
                    <a:pt x="1443" y="111"/>
                  </a:cubicBezTo>
                  <a:cubicBezTo>
                    <a:pt x="1438" y="111"/>
                    <a:pt x="1434" y="114"/>
                    <a:pt x="1429" y="114"/>
                  </a:cubicBezTo>
                  <a:cubicBezTo>
                    <a:pt x="1411" y="129"/>
                    <a:pt x="1387" y="127"/>
                    <a:pt x="1365" y="129"/>
                  </a:cubicBezTo>
                  <a:cubicBezTo>
                    <a:pt x="1350" y="128"/>
                    <a:pt x="1333" y="128"/>
                    <a:pt x="1319" y="123"/>
                  </a:cubicBezTo>
                  <a:cubicBezTo>
                    <a:pt x="1309" y="119"/>
                    <a:pt x="1299" y="115"/>
                    <a:pt x="1289" y="109"/>
                  </a:cubicBezTo>
                  <a:cubicBezTo>
                    <a:pt x="1287" y="107"/>
                    <a:pt x="1284" y="102"/>
                    <a:pt x="1281" y="105"/>
                  </a:cubicBezTo>
                  <a:close/>
                  <a:moveTo>
                    <a:pt x="1326" y="107"/>
                  </a:moveTo>
                  <a:cubicBezTo>
                    <a:pt x="1338" y="110"/>
                    <a:pt x="1351" y="114"/>
                    <a:pt x="1364" y="113"/>
                  </a:cubicBezTo>
                  <a:cubicBezTo>
                    <a:pt x="1364" y="113"/>
                    <a:pt x="1364" y="113"/>
                    <a:pt x="1364" y="113"/>
                  </a:cubicBezTo>
                  <a:cubicBezTo>
                    <a:pt x="1372" y="115"/>
                    <a:pt x="1381" y="113"/>
                    <a:pt x="1389" y="113"/>
                  </a:cubicBezTo>
                  <a:cubicBezTo>
                    <a:pt x="1392" y="111"/>
                    <a:pt x="1395" y="112"/>
                    <a:pt x="1397" y="110"/>
                  </a:cubicBezTo>
                  <a:cubicBezTo>
                    <a:pt x="1395" y="106"/>
                    <a:pt x="1389" y="105"/>
                    <a:pt x="1385" y="103"/>
                  </a:cubicBezTo>
                  <a:cubicBezTo>
                    <a:pt x="1370" y="107"/>
                    <a:pt x="1351" y="104"/>
                    <a:pt x="1335" y="101"/>
                  </a:cubicBezTo>
                  <a:cubicBezTo>
                    <a:pt x="1323" y="99"/>
                    <a:pt x="1311" y="94"/>
                    <a:pt x="1302" y="86"/>
                  </a:cubicBezTo>
                  <a:cubicBezTo>
                    <a:pt x="1299" y="85"/>
                    <a:pt x="1298" y="88"/>
                    <a:pt x="1296" y="90"/>
                  </a:cubicBezTo>
                  <a:cubicBezTo>
                    <a:pt x="1302" y="100"/>
                    <a:pt x="1315" y="104"/>
                    <a:pt x="1326" y="107"/>
                  </a:cubicBezTo>
                  <a:close/>
                  <a:moveTo>
                    <a:pt x="1317" y="92"/>
                  </a:moveTo>
                  <a:cubicBezTo>
                    <a:pt x="1333" y="99"/>
                    <a:pt x="1350" y="100"/>
                    <a:pt x="1368" y="101"/>
                  </a:cubicBezTo>
                  <a:cubicBezTo>
                    <a:pt x="1372" y="101"/>
                    <a:pt x="1378" y="102"/>
                    <a:pt x="1381" y="98"/>
                  </a:cubicBezTo>
                  <a:cubicBezTo>
                    <a:pt x="1379" y="96"/>
                    <a:pt x="1379" y="88"/>
                    <a:pt x="1373" y="93"/>
                  </a:cubicBezTo>
                  <a:cubicBezTo>
                    <a:pt x="1370" y="95"/>
                    <a:pt x="1367" y="93"/>
                    <a:pt x="1363" y="93"/>
                  </a:cubicBezTo>
                  <a:cubicBezTo>
                    <a:pt x="1349" y="94"/>
                    <a:pt x="1337" y="90"/>
                    <a:pt x="1325" y="85"/>
                  </a:cubicBezTo>
                  <a:cubicBezTo>
                    <a:pt x="1320" y="82"/>
                    <a:pt x="1315" y="80"/>
                    <a:pt x="1310" y="76"/>
                  </a:cubicBezTo>
                  <a:cubicBezTo>
                    <a:pt x="1308" y="78"/>
                    <a:pt x="1306" y="80"/>
                    <a:pt x="1304" y="82"/>
                  </a:cubicBezTo>
                  <a:cubicBezTo>
                    <a:pt x="1306" y="88"/>
                    <a:pt x="1313" y="89"/>
                    <a:pt x="1317" y="92"/>
                  </a:cubicBezTo>
                  <a:close/>
                  <a:moveTo>
                    <a:pt x="1320" y="79"/>
                  </a:moveTo>
                  <a:cubicBezTo>
                    <a:pt x="1337" y="87"/>
                    <a:pt x="1337" y="87"/>
                    <a:pt x="1337" y="87"/>
                  </a:cubicBezTo>
                  <a:cubicBezTo>
                    <a:pt x="1346" y="87"/>
                    <a:pt x="1354" y="92"/>
                    <a:pt x="1363" y="90"/>
                  </a:cubicBezTo>
                  <a:cubicBezTo>
                    <a:pt x="1368" y="91"/>
                    <a:pt x="1376" y="90"/>
                    <a:pt x="1375" y="84"/>
                  </a:cubicBezTo>
                  <a:cubicBezTo>
                    <a:pt x="1377" y="83"/>
                    <a:pt x="1379" y="83"/>
                    <a:pt x="1379" y="80"/>
                  </a:cubicBezTo>
                  <a:cubicBezTo>
                    <a:pt x="1370" y="81"/>
                    <a:pt x="1360" y="83"/>
                    <a:pt x="1351" y="81"/>
                  </a:cubicBezTo>
                  <a:cubicBezTo>
                    <a:pt x="1340" y="78"/>
                    <a:pt x="1330" y="72"/>
                    <a:pt x="1319" y="68"/>
                  </a:cubicBezTo>
                  <a:cubicBezTo>
                    <a:pt x="1317" y="69"/>
                    <a:pt x="1314" y="70"/>
                    <a:pt x="1313" y="72"/>
                  </a:cubicBezTo>
                  <a:cubicBezTo>
                    <a:pt x="1314" y="75"/>
                    <a:pt x="1317" y="77"/>
                    <a:pt x="1320" y="79"/>
                  </a:cubicBezTo>
                  <a:close/>
                  <a:moveTo>
                    <a:pt x="1444" y="152"/>
                  </a:moveTo>
                  <a:cubicBezTo>
                    <a:pt x="1447" y="155"/>
                    <a:pt x="1453" y="156"/>
                    <a:pt x="1455" y="152"/>
                  </a:cubicBezTo>
                  <a:cubicBezTo>
                    <a:pt x="1460" y="153"/>
                    <a:pt x="1465" y="156"/>
                    <a:pt x="1469" y="152"/>
                  </a:cubicBezTo>
                  <a:cubicBezTo>
                    <a:pt x="1473" y="150"/>
                    <a:pt x="1472" y="145"/>
                    <a:pt x="1471" y="142"/>
                  </a:cubicBezTo>
                  <a:cubicBezTo>
                    <a:pt x="1469" y="141"/>
                    <a:pt x="1466" y="144"/>
                    <a:pt x="1463" y="144"/>
                  </a:cubicBezTo>
                  <a:cubicBezTo>
                    <a:pt x="1455" y="144"/>
                    <a:pt x="1449" y="141"/>
                    <a:pt x="1444" y="135"/>
                  </a:cubicBezTo>
                  <a:cubicBezTo>
                    <a:pt x="1441" y="136"/>
                    <a:pt x="1440" y="139"/>
                    <a:pt x="1437" y="141"/>
                  </a:cubicBezTo>
                  <a:cubicBezTo>
                    <a:pt x="1436" y="146"/>
                    <a:pt x="1441" y="149"/>
                    <a:pt x="1444" y="152"/>
                  </a:cubicBezTo>
                  <a:close/>
                  <a:moveTo>
                    <a:pt x="1390" y="165"/>
                  </a:moveTo>
                  <a:cubicBezTo>
                    <a:pt x="1394" y="172"/>
                    <a:pt x="1399" y="178"/>
                    <a:pt x="1406" y="182"/>
                  </a:cubicBezTo>
                  <a:cubicBezTo>
                    <a:pt x="1410" y="183"/>
                    <a:pt x="1414" y="185"/>
                    <a:pt x="1417" y="182"/>
                  </a:cubicBezTo>
                  <a:cubicBezTo>
                    <a:pt x="1419" y="180"/>
                    <a:pt x="1421" y="179"/>
                    <a:pt x="1423" y="181"/>
                  </a:cubicBezTo>
                  <a:cubicBezTo>
                    <a:pt x="1426" y="183"/>
                    <a:pt x="1430" y="184"/>
                    <a:pt x="1433" y="182"/>
                  </a:cubicBezTo>
                  <a:cubicBezTo>
                    <a:pt x="1437" y="181"/>
                    <a:pt x="1439" y="179"/>
                    <a:pt x="1440" y="175"/>
                  </a:cubicBezTo>
                  <a:cubicBezTo>
                    <a:pt x="1440" y="173"/>
                    <a:pt x="1439" y="169"/>
                    <a:pt x="1438" y="167"/>
                  </a:cubicBezTo>
                  <a:cubicBezTo>
                    <a:pt x="1435" y="166"/>
                    <a:pt x="1432" y="170"/>
                    <a:pt x="1428" y="169"/>
                  </a:cubicBezTo>
                  <a:cubicBezTo>
                    <a:pt x="1418" y="170"/>
                    <a:pt x="1408" y="164"/>
                    <a:pt x="1404" y="155"/>
                  </a:cubicBezTo>
                  <a:cubicBezTo>
                    <a:pt x="1398" y="155"/>
                    <a:pt x="1393" y="157"/>
                    <a:pt x="1388" y="158"/>
                  </a:cubicBezTo>
                  <a:cubicBezTo>
                    <a:pt x="1386" y="160"/>
                    <a:pt x="1389" y="163"/>
                    <a:pt x="1390" y="165"/>
                  </a:cubicBezTo>
                  <a:close/>
                  <a:moveTo>
                    <a:pt x="1340" y="171"/>
                  </a:moveTo>
                  <a:cubicBezTo>
                    <a:pt x="1340" y="174"/>
                    <a:pt x="1344" y="175"/>
                    <a:pt x="1346" y="178"/>
                  </a:cubicBezTo>
                  <a:cubicBezTo>
                    <a:pt x="1342" y="184"/>
                    <a:pt x="1346" y="192"/>
                    <a:pt x="1350" y="197"/>
                  </a:cubicBezTo>
                  <a:cubicBezTo>
                    <a:pt x="1353" y="201"/>
                    <a:pt x="1357" y="203"/>
                    <a:pt x="1362" y="204"/>
                  </a:cubicBezTo>
                  <a:cubicBezTo>
                    <a:pt x="1365" y="205"/>
                    <a:pt x="1366" y="202"/>
                    <a:pt x="1369" y="202"/>
                  </a:cubicBezTo>
                  <a:cubicBezTo>
                    <a:pt x="1372" y="206"/>
                    <a:pt x="1376" y="211"/>
                    <a:pt x="1382" y="209"/>
                  </a:cubicBezTo>
                  <a:cubicBezTo>
                    <a:pt x="1386" y="208"/>
                    <a:pt x="1391" y="207"/>
                    <a:pt x="1393" y="202"/>
                  </a:cubicBezTo>
                  <a:cubicBezTo>
                    <a:pt x="1394" y="199"/>
                    <a:pt x="1395" y="194"/>
                    <a:pt x="1392" y="193"/>
                  </a:cubicBezTo>
                  <a:cubicBezTo>
                    <a:pt x="1384" y="195"/>
                    <a:pt x="1376" y="191"/>
                    <a:pt x="1369" y="187"/>
                  </a:cubicBezTo>
                  <a:cubicBezTo>
                    <a:pt x="1363" y="182"/>
                    <a:pt x="1356" y="175"/>
                    <a:pt x="1357" y="167"/>
                  </a:cubicBezTo>
                  <a:cubicBezTo>
                    <a:pt x="1355" y="164"/>
                    <a:pt x="1355" y="162"/>
                    <a:pt x="1355" y="160"/>
                  </a:cubicBezTo>
                  <a:cubicBezTo>
                    <a:pt x="1352" y="158"/>
                    <a:pt x="1347" y="159"/>
                    <a:pt x="1343" y="159"/>
                  </a:cubicBezTo>
                  <a:cubicBezTo>
                    <a:pt x="1340" y="162"/>
                    <a:pt x="1337" y="167"/>
                    <a:pt x="1340" y="171"/>
                  </a:cubicBezTo>
                  <a:close/>
                  <a:moveTo>
                    <a:pt x="1296" y="163"/>
                  </a:moveTo>
                  <a:cubicBezTo>
                    <a:pt x="1293" y="164"/>
                    <a:pt x="1292" y="167"/>
                    <a:pt x="1291" y="168"/>
                  </a:cubicBezTo>
                  <a:cubicBezTo>
                    <a:pt x="1290" y="174"/>
                    <a:pt x="1291" y="178"/>
                    <a:pt x="1293" y="182"/>
                  </a:cubicBezTo>
                  <a:cubicBezTo>
                    <a:pt x="1297" y="185"/>
                    <a:pt x="1300" y="190"/>
                    <a:pt x="1305" y="189"/>
                  </a:cubicBezTo>
                  <a:cubicBezTo>
                    <a:pt x="1308" y="194"/>
                    <a:pt x="1312" y="199"/>
                    <a:pt x="1318" y="201"/>
                  </a:cubicBezTo>
                  <a:cubicBezTo>
                    <a:pt x="1321" y="200"/>
                    <a:pt x="1324" y="199"/>
                    <a:pt x="1327" y="197"/>
                  </a:cubicBezTo>
                  <a:cubicBezTo>
                    <a:pt x="1329" y="195"/>
                    <a:pt x="1331" y="191"/>
                    <a:pt x="1330" y="188"/>
                  </a:cubicBezTo>
                  <a:cubicBezTo>
                    <a:pt x="1327" y="185"/>
                    <a:pt x="1323" y="188"/>
                    <a:pt x="1320" y="186"/>
                  </a:cubicBezTo>
                  <a:cubicBezTo>
                    <a:pt x="1313" y="182"/>
                    <a:pt x="1306" y="176"/>
                    <a:pt x="1307" y="167"/>
                  </a:cubicBezTo>
                  <a:cubicBezTo>
                    <a:pt x="1308" y="162"/>
                    <a:pt x="1313" y="158"/>
                    <a:pt x="1317" y="155"/>
                  </a:cubicBezTo>
                  <a:cubicBezTo>
                    <a:pt x="1313" y="152"/>
                    <a:pt x="1307" y="152"/>
                    <a:pt x="1302" y="150"/>
                  </a:cubicBezTo>
                  <a:cubicBezTo>
                    <a:pt x="1301" y="152"/>
                    <a:pt x="1298" y="153"/>
                    <a:pt x="1298" y="156"/>
                  </a:cubicBezTo>
                  <a:cubicBezTo>
                    <a:pt x="1299" y="158"/>
                    <a:pt x="1301" y="163"/>
                    <a:pt x="1296" y="163"/>
                  </a:cubicBezTo>
                  <a:close/>
                  <a:moveTo>
                    <a:pt x="1263" y="120"/>
                  </a:moveTo>
                  <a:cubicBezTo>
                    <a:pt x="1281" y="141"/>
                    <a:pt x="1308" y="150"/>
                    <a:pt x="1334" y="154"/>
                  </a:cubicBezTo>
                  <a:cubicBezTo>
                    <a:pt x="1344" y="156"/>
                    <a:pt x="1355" y="155"/>
                    <a:pt x="1364" y="155"/>
                  </a:cubicBezTo>
                  <a:cubicBezTo>
                    <a:pt x="1380" y="156"/>
                    <a:pt x="1396" y="152"/>
                    <a:pt x="1411" y="149"/>
                  </a:cubicBezTo>
                  <a:cubicBezTo>
                    <a:pt x="1423" y="143"/>
                    <a:pt x="1435" y="139"/>
                    <a:pt x="1445" y="128"/>
                  </a:cubicBezTo>
                  <a:cubicBezTo>
                    <a:pt x="1447" y="124"/>
                    <a:pt x="1450" y="121"/>
                    <a:pt x="1451" y="117"/>
                  </a:cubicBezTo>
                  <a:cubicBezTo>
                    <a:pt x="1450" y="115"/>
                    <a:pt x="1449" y="114"/>
                    <a:pt x="1447" y="115"/>
                  </a:cubicBezTo>
                  <a:cubicBezTo>
                    <a:pt x="1443" y="125"/>
                    <a:pt x="1433" y="130"/>
                    <a:pt x="1425" y="137"/>
                  </a:cubicBezTo>
                  <a:cubicBezTo>
                    <a:pt x="1419" y="141"/>
                    <a:pt x="1411" y="141"/>
                    <a:pt x="1405" y="145"/>
                  </a:cubicBezTo>
                  <a:cubicBezTo>
                    <a:pt x="1393" y="148"/>
                    <a:pt x="1383" y="149"/>
                    <a:pt x="1371" y="150"/>
                  </a:cubicBezTo>
                  <a:cubicBezTo>
                    <a:pt x="1367" y="148"/>
                    <a:pt x="1362" y="150"/>
                    <a:pt x="1358" y="149"/>
                  </a:cubicBezTo>
                  <a:cubicBezTo>
                    <a:pt x="1325" y="148"/>
                    <a:pt x="1292" y="139"/>
                    <a:pt x="1268" y="116"/>
                  </a:cubicBezTo>
                  <a:cubicBezTo>
                    <a:pt x="1266" y="117"/>
                    <a:pt x="1263" y="118"/>
                    <a:pt x="1263" y="120"/>
                  </a:cubicBezTo>
                  <a:close/>
                  <a:moveTo>
                    <a:pt x="1078" y="104"/>
                  </a:moveTo>
                  <a:cubicBezTo>
                    <a:pt x="1105" y="120"/>
                    <a:pt x="1134" y="133"/>
                    <a:pt x="1167" y="134"/>
                  </a:cubicBezTo>
                  <a:cubicBezTo>
                    <a:pt x="1178" y="135"/>
                    <a:pt x="1188" y="135"/>
                    <a:pt x="1199" y="133"/>
                  </a:cubicBezTo>
                  <a:cubicBezTo>
                    <a:pt x="1211" y="133"/>
                    <a:pt x="1224" y="132"/>
                    <a:pt x="1236" y="128"/>
                  </a:cubicBezTo>
                  <a:cubicBezTo>
                    <a:pt x="1246" y="125"/>
                    <a:pt x="1255" y="119"/>
                    <a:pt x="1264" y="113"/>
                  </a:cubicBezTo>
                  <a:cubicBezTo>
                    <a:pt x="1288" y="96"/>
                    <a:pt x="1303" y="74"/>
                    <a:pt x="1325" y="56"/>
                  </a:cubicBezTo>
                  <a:cubicBezTo>
                    <a:pt x="1337" y="48"/>
                    <a:pt x="1351" y="42"/>
                    <a:pt x="1366" y="46"/>
                  </a:cubicBezTo>
                  <a:cubicBezTo>
                    <a:pt x="1383" y="56"/>
                    <a:pt x="1401" y="69"/>
                    <a:pt x="1414" y="86"/>
                  </a:cubicBezTo>
                  <a:cubicBezTo>
                    <a:pt x="1414" y="87"/>
                    <a:pt x="1413" y="88"/>
                    <a:pt x="1412" y="88"/>
                  </a:cubicBezTo>
                  <a:cubicBezTo>
                    <a:pt x="1408" y="88"/>
                    <a:pt x="1408" y="84"/>
                    <a:pt x="1406" y="82"/>
                  </a:cubicBezTo>
                  <a:cubicBezTo>
                    <a:pt x="1403" y="78"/>
                    <a:pt x="1399" y="74"/>
                    <a:pt x="1394" y="71"/>
                  </a:cubicBezTo>
                  <a:cubicBezTo>
                    <a:pt x="1392" y="71"/>
                    <a:pt x="1392" y="71"/>
                    <a:pt x="1392" y="71"/>
                  </a:cubicBezTo>
                  <a:cubicBezTo>
                    <a:pt x="1385" y="78"/>
                    <a:pt x="1385" y="78"/>
                    <a:pt x="1385" y="78"/>
                  </a:cubicBezTo>
                  <a:cubicBezTo>
                    <a:pt x="1393" y="80"/>
                    <a:pt x="1397" y="89"/>
                    <a:pt x="1405" y="92"/>
                  </a:cubicBezTo>
                  <a:cubicBezTo>
                    <a:pt x="1411" y="93"/>
                    <a:pt x="1414" y="90"/>
                    <a:pt x="1417" y="85"/>
                  </a:cubicBezTo>
                  <a:cubicBezTo>
                    <a:pt x="1416" y="77"/>
                    <a:pt x="1400" y="69"/>
                    <a:pt x="1412" y="61"/>
                  </a:cubicBezTo>
                  <a:cubicBezTo>
                    <a:pt x="1417" y="57"/>
                    <a:pt x="1422" y="65"/>
                    <a:pt x="1428" y="61"/>
                  </a:cubicBezTo>
                  <a:cubicBezTo>
                    <a:pt x="1429" y="58"/>
                    <a:pt x="1432" y="54"/>
                    <a:pt x="1430" y="51"/>
                  </a:cubicBezTo>
                  <a:cubicBezTo>
                    <a:pt x="1411" y="36"/>
                    <a:pt x="1411" y="36"/>
                    <a:pt x="1411" y="36"/>
                  </a:cubicBezTo>
                  <a:cubicBezTo>
                    <a:pt x="1411" y="30"/>
                    <a:pt x="1405" y="34"/>
                    <a:pt x="1402" y="33"/>
                  </a:cubicBezTo>
                  <a:cubicBezTo>
                    <a:pt x="1397" y="33"/>
                    <a:pt x="1397" y="33"/>
                    <a:pt x="1397" y="33"/>
                  </a:cubicBezTo>
                  <a:cubicBezTo>
                    <a:pt x="1402" y="39"/>
                    <a:pt x="1407" y="42"/>
                    <a:pt x="1412" y="46"/>
                  </a:cubicBezTo>
                  <a:cubicBezTo>
                    <a:pt x="1417" y="49"/>
                    <a:pt x="1421" y="54"/>
                    <a:pt x="1425" y="58"/>
                  </a:cubicBezTo>
                  <a:cubicBezTo>
                    <a:pt x="1425" y="59"/>
                    <a:pt x="1425" y="60"/>
                    <a:pt x="1424" y="60"/>
                  </a:cubicBezTo>
                  <a:cubicBezTo>
                    <a:pt x="1419" y="59"/>
                    <a:pt x="1416" y="53"/>
                    <a:pt x="1412" y="50"/>
                  </a:cubicBezTo>
                  <a:cubicBezTo>
                    <a:pt x="1404" y="44"/>
                    <a:pt x="1396" y="36"/>
                    <a:pt x="1386" y="33"/>
                  </a:cubicBezTo>
                  <a:cubicBezTo>
                    <a:pt x="1363" y="33"/>
                    <a:pt x="1341" y="33"/>
                    <a:pt x="1318" y="33"/>
                  </a:cubicBezTo>
                  <a:cubicBezTo>
                    <a:pt x="1320" y="35"/>
                    <a:pt x="1321" y="37"/>
                    <a:pt x="1319" y="38"/>
                  </a:cubicBezTo>
                  <a:cubicBezTo>
                    <a:pt x="1299" y="53"/>
                    <a:pt x="1282" y="73"/>
                    <a:pt x="1261" y="88"/>
                  </a:cubicBezTo>
                  <a:cubicBezTo>
                    <a:pt x="1257" y="89"/>
                    <a:pt x="1255" y="93"/>
                    <a:pt x="1251" y="94"/>
                  </a:cubicBezTo>
                  <a:cubicBezTo>
                    <a:pt x="1225" y="109"/>
                    <a:pt x="1191" y="116"/>
                    <a:pt x="1159" y="110"/>
                  </a:cubicBezTo>
                  <a:cubicBezTo>
                    <a:pt x="1126" y="104"/>
                    <a:pt x="1097" y="86"/>
                    <a:pt x="1070" y="67"/>
                  </a:cubicBezTo>
                  <a:cubicBezTo>
                    <a:pt x="1068" y="65"/>
                    <a:pt x="1066" y="62"/>
                    <a:pt x="1064" y="61"/>
                  </a:cubicBezTo>
                  <a:cubicBezTo>
                    <a:pt x="1057" y="65"/>
                    <a:pt x="1055" y="72"/>
                    <a:pt x="1050" y="77"/>
                  </a:cubicBezTo>
                  <a:cubicBezTo>
                    <a:pt x="1055" y="89"/>
                    <a:pt x="1068" y="95"/>
                    <a:pt x="1078" y="104"/>
                  </a:cubicBezTo>
                  <a:close/>
                  <a:moveTo>
                    <a:pt x="995" y="108"/>
                  </a:moveTo>
                  <a:cubicBezTo>
                    <a:pt x="1011" y="104"/>
                    <a:pt x="1025" y="94"/>
                    <a:pt x="1038" y="83"/>
                  </a:cubicBezTo>
                  <a:cubicBezTo>
                    <a:pt x="1046" y="76"/>
                    <a:pt x="1053" y="69"/>
                    <a:pt x="1058" y="60"/>
                  </a:cubicBezTo>
                  <a:cubicBezTo>
                    <a:pt x="1065" y="52"/>
                    <a:pt x="1071" y="44"/>
                    <a:pt x="1074" y="34"/>
                  </a:cubicBezTo>
                  <a:cubicBezTo>
                    <a:pt x="1067" y="33"/>
                    <a:pt x="1058" y="33"/>
                    <a:pt x="1051" y="33"/>
                  </a:cubicBezTo>
                  <a:cubicBezTo>
                    <a:pt x="1049" y="35"/>
                    <a:pt x="1049" y="38"/>
                    <a:pt x="1047" y="41"/>
                  </a:cubicBezTo>
                  <a:cubicBezTo>
                    <a:pt x="1042" y="52"/>
                    <a:pt x="1035" y="65"/>
                    <a:pt x="1024" y="71"/>
                  </a:cubicBezTo>
                  <a:cubicBezTo>
                    <a:pt x="1021" y="72"/>
                    <a:pt x="1018" y="74"/>
                    <a:pt x="1016" y="76"/>
                  </a:cubicBezTo>
                  <a:cubicBezTo>
                    <a:pt x="1008" y="85"/>
                    <a:pt x="996" y="85"/>
                    <a:pt x="985" y="88"/>
                  </a:cubicBezTo>
                  <a:cubicBezTo>
                    <a:pt x="981" y="86"/>
                    <a:pt x="978" y="89"/>
                    <a:pt x="975" y="90"/>
                  </a:cubicBezTo>
                  <a:cubicBezTo>
                    <a:pt x="973" y="94"/>
                    <a:pt x="970" y="97"/>
                    <a:pt x="966" y="100"/>
                  </a:cubicBezTo>
                  <a:cubicBezTo>
                    <a:pt x="967" y="104"/>
                    <a:pt x="967" y="108"/>
                    <a:pt x="965" y="112"/>
                  </a:cubicBezTo>
                  <a:cubicBezTo>
                    <a:pt x="976" y="114"/>
                    <a:pt x="986" y="110"/>
                    <a:pt x="995" y="108"/>
                  </a:cubicBezTo>
                  <a:close/>
                  <a:moveTo>
                    <a:pt x="987" y="60"/>
                  </a:moveTo>
                  <a:cubicBezTo>
                    <a:pt x="985" y="63"/>
                    <a:pt x="977" y="62"/>
                    <a:pt x="980" y="68"/>
                  </a:cubicBezTo>
                  <a:cubicBezTo>
                    <a:pt x="983" y="70"/>
                    <a:pt x="986" y="68"/>
                    <a:pt x="989" y="67"/>
                  </a:cubicBezTo>
                  <a:cubicBezTo>
                    <a:pt x="993" y="66"/>
                    <a:pt x="996" y="62"/>
                    <a:pt x="1000" y="60"/>
                  </a:cubicBezTo>
                  <a:cubicBezTo>
                    <a:pt x="1002" y="61"/>
                    <a:pt x="1004" y="60"/>
                    <a:pt x="1003" y="57"/>
                  </a:cubicBezTo>
                  <a:cubicBezTo>
                    <a:pt x="1003" y="55"/>
                    <a:pt x="1001" y="54"/>
                    <a:pt x="999" y="53"/>
                  </a:cubicBezTo>
                  <a:cubicBezTo>
                    <a:pt x="995" y="54"/>
                    <a:pt x="992" y="58"/>
                    <a:pt x="987" y="60"/>
                  </a:cubicBezTo>
                  <a:close/>
                  <a:moveTo>
                    <a:pt x="992" y="51"/>
                  </a:moveTo>
                  <a:cubicBezTo>
                    <a:pt x="990" y="50"/>
                    <a:pt x="987" y="51"/>
                    <a:pt x="985" y="52"/>
                  </a:cubicBezTo>
                  <a:cubicBezTo>
                    <a:pt x="984" y="54"/>
                    <a:pt x="981" y="56"/>
                    <a:pt x="983" y="58"/>
                  </a:cubicBezTo>
                  <a:cubicBezTo>
                    <a:pt x="986" y="55"/>
                    <a:pt x="990" y="54"/>
                    <a:pt x="992" y="51"/>
                  </a:cubicBezTo>
                  <a:close/>
                  <a:moveTo>
                    <a:pt x="980" y="78"/>
                  </a:moveTo>
                  <a:cubicBezTo>
                    <a:pt x="988" y="77"/>
                    <a:pt x="995" y="74"/>
                    <a:pt x="1000" y="69"/>
                  </a:cubicBezTo>
                  <a:cubicBezTo>
                    <a:pt x="1000" y="66"/>
                    <a:pt x="1000" y="66"/>
                    <a:pt x="1000" y="66"/>
                  </a:cubicBezTo>
                  <a:cubicBezTo>
                    <a:pt x="994" y="69"/>
                    <a:pt x="988" y="72"/>
                    <a:pt x="981" y="73"/>
                  </a:cubicBezTo>
                  <a:cubicBezTo>
                    <a:pt x="980" y="74"/>
                    <a:pt x="979" y="76"/>
                    <a:pt x="980" y="78"/>
                  </a:cubicBezTo>
                  <a:close/>
                  <a:moveTo>
                    <a:pt x="990" y="79"/>
                  </a:moveTo>
                  <a:cubicBezTo>
                    <a:pt x="987" y="81"/>
                    <a:pt x="982" y="81"/>
                    <a:pt x="978" y="82"/>
                  </a:cubicBezTo>
                  <a:cubicBezTo>
                    <a:pt x="979" y="83"/>
                    <a:pt x="978" y="84"/>
                    <a:pt x="979" y="84"/>
                  </a:cubicBezTo>
                  <a:cubicBezTo>
                    <a:pt x="989" y="83"/>
                    <a:pt x="1001" y="82"/>
                    <a:pt x="1009" y="77"/>
                  </a:cubicBezTo>
                  <a:cubicBezTo>
                    <a:pt x="1003" y="68"/>
                    <a:pt x="997" y="79"/>
                    <a:pt x="990" y="79"/>
                  </a:cubicBezTo>
                  <a:close/>
                  <a:moveTo>
                    <a:pt x="968" y="94"/>
                  </a:moveTo>
                  <a:cubicBezTo>
                    <a:pt x="971" y="90"/>
                    <a:pt x="975" y="85"/>
                    <a:pt x="974" y="80"/>
                  </a:cubicBezTo>
                  <a:cubicBezTo>
                    <a:pt x="977" y="75"/>
                    <a:pt x="976" y="67"/>
                    <a:pt x="975" y="62"/>
                  </a:cubicBezTo>
                  <a:cubicBezTo>
                    <a:pt x="979" y="57"/>
                    <a:pt x="978" y="50"/>
                    <a:pt x="985" y="48"/>
                  </a:cubicBezTo>
                  <a:cubicBezTo>
                    <a:pt x="992" y="44"/>
                    <a:pt x="999" y="48"/>
                    <a:pt x="1004" y="52"/>
                  </a:cubicBezTo>
                  <a:cubicBezTo>
                    <a:pt x="1007" y="54"/>
                    <a:pt x="1008" y="58"/>
                    <a:pt x="1007" y="61"/>
                  </a:cubicBezTo>
                  <a:cubicBezTo>
                    <a:pt x="1005" y="64"/>
                    <a:pt x="1004" y="66"/>
                    <a:pt x="1005" y="69"/>
                  </a:cubicBezTo>
                  <a:cubicBezTo>
                    <a:pt x="1007" y="71"/>
                    <a:pt x="1010" y="74"/>
                    <a:pt x="1013" y="72"/>
                  </a:cubicBezTo>
                  <a:cubicBezTo>
                    <a:pt x="1015" y="72"/>
                    <a:pt x="1018" y="71"/>
                    <a:pt x="1019" y="68"/>
                  </a:cubicBezTo>
                  <a:cubicBezTo>
                    <a:pt x="1016" y="62"/>
                    <a:pt x="1025" y="57"/>
                    <a:pt x="1020" y="51"/>
                  </a:cubicBezTo>
                  <a:cubicBezTo>
                    <a:pt x="1020" y="46"/>
                    <a:pt x="1014" y="47"/>
                    <a:pt x="1013" y="43"/>
                  </a:cubicBezTo>
                  <a:cubicBezTo>
                    <a:pt x="1012" y="40"/>
                    <a:pt x="1007" y="41"/>
                    <a:pt x="1009" y="38"/>
                  </a:cubicBezTo>
                  <a:cubicBezTo>
                    <a:pt x="1012" y="37"/>
                    <a:pt x="1014" y="39"/>
                    <a:pt x="1017" y="40"/>
                  </a:cubicBezTo>
                  <a:cubicBezTo>
                    <a:pt x="1019" y="39"/>
                    <a:pt x="1020" y="35"/>
                    <a:pt x="1023" y="36"/>
                  </a:cubicBezTo>
                  <a:cubicBezTo>
                    <a:pt x="1025" y="40"/>
                    <a:pt x="1017" y="44"/>
                    <a:pt x="1023" y="47"/>
                  </a:cubicBezTo>
                  <a:cubicBezTo>
                    <a:pt x="1028" y="44"/>
                    <a:pt x="1029" y="38"/>
                    <a:pt x="1033" y="35"/>
                  </a:cubicBezTo>
                  <a:cubicBezTo>
                    <a:pt x="1034" y="35"/>
                    <a:pt x="1035" y="35"/>
                    <a:pt x="1035" y="37"/>
                  </a:cubicBezTo>
                  <a:cubicBezTo>
                    <a:pt x="1033" y="41"/>
                    <a:pt x="1031" y="45"/>
                    <a:pt x="1028" y="49"/>
                  </a:cubicBezTo>
                  <a:cubicBezTo>
                    <a:pt x="1022" y="53"/>
                    <a:pt x="1027" y="60"/>
                    <a:pt x="1023" y="65"/>
                  </a:cubicBezTo>
                  <a:cubicBezTo>
                    <a:pt x="1023" y="66"/>
                    <a:pt x="1023" y="66"/>
                    <a:pt x="1023" y="66"/>
                  </a:cubicBezTo>
                  <a:cubicBezTo>
                    <a:pt x="1027" y="65"/>
                    <a:pt x="1031" y="60"/>
                    <a:pt x="1034" y="56"/>
                  </a:cubicBezTo>
                  <a:cubicBezTo>
                    <a:pt x="1039" y="50"/>
                    <a:pt x="1042" y="43"/>
                    <a:pt x="1045" y="35"/>
                  </a:cubicBezTo>
                  <a:cubicBezTo>
                    <a:pt x="1045" y="33"/>
                    <a:pt x="1042" y="33"/>
                    <a:pt x="1040" y="33"/>
                  </a:cubicBezTo>
                  <a:cubicBezTo>
                    <a:pt x="1011" y="34"/>
                    <a:pt x="984" y="31"/>
                    <a:pt x="956" y="33"/>
                  </a:cubicBezTo>
                  <a:cubicBezTo>
                    <a:pt x="963" y="38"/>
                    <a:pt x="968" y="46"/>
                    <a:pt x="965" y="55"/>
                  </a:cubicBezTo>
                  <a:cubicBezTo>
                    <a:pt x="965" y="60"/>
                    <a:pt x="959" y="64"/>
                    <a:pt x="962" y="69"/>
                  </a:cubicBezTo>
                  <a:cubicBezTo>
                    <a:pt x="960" y="75"/>
                    <a:pt x="957" y="81"/>
                    <a:pt x="951" y="84"/>
                  </a:cubicBezTo>
                  <a:cubicBezTo>
                    <a:pt x="954" y="90"/>
                    <a:pt x="951" y="97"/>
                    <a:pt x="946" y="101"/>
                  </a:cubicBezTo>
                  <a:cubicBezTo>
                    <a:pt x="942" y="105"/>
                    <a:pt x="938" y="107"/>
                    <a:pt x="932" y="108"/>
                  </a:cubicBezTo>
                  <a:cubicBezTo>
                    <a:pt x="925" y="118"/>
                    <a:pt x="913" y="114"/>
                    <a:pt x="904" y="113"/>
                  </a:cubicBezTo>
                  <a:cubicBezTo>
                    <a:pt x="900" y="121"/>
                    <a:pt x="890" y="124"/>
                    <a:pt x="881" y="126"/>
                  </a:cubicBezTo>
                  <a:cubicBezTo>
                    <a:pt x="872" y="127"/>
                    <a:pt x="863" y="123"/>
                    <a:pt x="857" y="114"/>
                  </a:cubicBezTo>
                  <a:cubicBezTo>
                    <a:pt x="855" y="113"/>
                    <a:pt x="855" y="108"/>
                    <a:pt x="851" y="108"/>
                  </a:cubicBezTo>
                  <a:cubicBezTo>
                    <a:pt x="850" y="109"/>
                    <a:pt x="848" y="110"/>
                    <a:pt x="849" y="111"/>
                  </a:cubicBezTo>
                  <a:cubicBezTo>
                    <a:pt x="851" y="120"/>
                    <a:pt x="856" y="130"/>
                    <a:pt x="854" y="139"/>
                  </a:cubicBezTo>
                  <a:cubicBezTo>
                    <a:pt x="852" y="148"/>
                    <a:pt x="844" y="155"/>
                    <a:pt x="835" y="157"/>
                  </a:cubicBezTo>
                  <a:cubicBezTo>
                    <a:pt x="831" y="156"/>
                    <a:pt x="827" y="154"/>
                    <a:pt x="824" y="151"/>
                  </a:cubicBezTo>
                  <a:cubicBezTo>
                    <a:pt x="822" y="151"/>
                    <a:pt x="820" y="153"/>
                    <a:pt x="818" y="154"/>
                  </a:cubicBezTo>
                  <a:cubicBezTo>
                    <a:pt x="815" y="158"/>
                    <a:pt x="817" y="163"/>
                    <a:pt x="817" y="167"/>
                  </a:cubicBezTo>
                  <a:cubicBezTo>
                    <a:pt x="821" y="174"/>
                    <a:pt x="829" y="178"/>
                    <a:pt x="836" y="177"/>
                  </a:cubicBezTo>
                  <a:cubicBezTo>
                    <a:pt x="845" y="175"/>
                    <a:pt x="858" y="174"/>
                    <a:pt x="863" y="164"/>
                  </a:cubicBezTo>
                  <a:cubicBezTo>
                    <a:pt x="865" y="160"/>
                    <a:pt x="865" y="156"/>
                    <a:pt x="864" y="152"/>
                  </a:cubicBezTo>
                  <a:cubicBezTo>
                    <a:pt x="866" y="148"/>
                    <a:pt x="869" y="153"/>
                    <a:pt x="872" y="153"/>
                  </a:cubicBezTo>
                  <a:cubicBezTo>
                    <a:pt x="877" y="154"/>
                    <a:pt x="882" y="151"/>
                    <a:pt x="885" y="148"/>
                  </a:cubicBezTo>
                  <a:cubicBezTo>
                    <a:pt x="891" y="151"/>
                    <a:pt x="898" y="153"/>
                    <a:pt x="905" y="151"/>
                  </a:cubicBezTo>
                  <a:cubicBezTo>
                    <a:pt x="910" y="146"/>
                    <a:pt x="916" y="141"/>
                    <a:pt x="913" y="135"/>
                  </a:cubicBezTo>
                  <a:cubicBezTo>
                    <a:pt x="916" y="132"/>
                    <a:pt x="919" y="135"/>
                    <a:pt x="922" y="134"/>
                  </a:cubicBezTo>
                  <a:cubicBezTo>
                    <a:pt x="927" y="134"/>
                    <a:pt x="931" y="131"/>
                    <a:pt x="933" y="126"/>
                  </a:cubicBezTo>
                  <a:cubicBezTo>
                    <a:pt x="933" y="124"/>
                    <a:pt x="932" y="121"/>
                    <a:pt x="935" y="120"/>
                  </a:cubicBezTo>
                  <a:cubicBezTo>
                    <a:pt x="942" y="121"/>
                    <a:pt x="953" y="122"/>
                    <a:pt x="958" y="115"/>
                  </a:cubicBezTo>
                  <a:cubicBezTo>
                    <a:pt x="961" y="111"/>
                    <a:pt x="965" y="105"/>
                    <a:pt x="962" y="100"/>
                  </a:cubicBezTo>
                  <a:cubicBezTo>
                    <a:pt x="961" y="96"/>
                    <a:pt x="966" y="97"/>
                    <a:pt x="968" y="94"/>
                  </a:cubicBezTo>
                  <a:close/>
                  <a:moveTo>
                    <a:pt x="868" y="162"/>
                  </a:moveTo>
                  <a:cubicBezTo>
                    <a:pt x="867" y="164"/>
                    <a:pt x="866" y="165"/>
                    <a:pt x="866" y="167"/>
                  </a:cubicBezTo>
                  <a:cubicBezTo>
                    <a:pt x="875" y="168"/>
                    <a:pt x="882" y="164"/>
                    <a:pt x="891" y="163"/>
                  </a:cubicBezTo>
                  <a:cubicBezTo>
                    <a:pt x="896" y="162"/>
                    <a:pt x="901" y="159"/>
                    <a:pt x="906" y="158"/>
                  </a:cubicBezTo>
                  <a:cubicBezTo>
                    <a:pt x="913" y="152"/>
                    <a:pt x="925" y="148"/>
                    <a:pt x="927" y="137"/>
                  </a:cubicBezTo>
                  <a:cubicBezTo>
                    <a:pt x="918" y="138"/>
                    <a:pt x="918" y="138"/>
                    <a:pt x="918" y="138"/>
                  </a:cubicBezTo>
                  <a:cubicBezTo>
                    <a:pt x="918" y="146"/>
                    <a:pt x="910" y="152"/>
                    <a:pt x="904" y="155"/>
                  </a:cubicBezTo>
                  <a:cubicBezTo>
                    <a:pt x="900" y="155"/>
                    <a:pt x="897" y="157"/>
                    <a:pt x="892" y="155"/>
                  </a:cubicBezTo>
                  <a:cubicBezTo>
                    <a:pt x="890" y="158"/>
                    <a:pt x="890" y="158"/>
                    <a:pt x="890" y="158"/>
                  </a:cubicBezTo>
                  <a:cubicBezTo>
                    <a:pt x="883" y="159"/>
                    <a:pt x="876" y="161"/>
                    <a:pt x="868" y="162"/>
                  </a:cubicBezTo>
                  <a:close/>
                  <a:moveTo>
                    <a:pt x="886" y="153"/>
                  </a:moveTo>
                  <a:cubicBezTo>
                    <a:pt x="885" y="154"/>
                    <a:pt x="885" y="154"/>
                    <a:pt x="885" y="154"/>
                  </a:cubicBezTo>
                  <a:cubicBezTo>
                    <a:pt x="885" y="154"/>
                    <a:pt x="886" y="154"/>
                    <a:pt x="886" y="154"/>
                  </a:cubicBezTo>
                  <a:cubicBezTo>
                    <a:pt x="887" y="153"/>
                    <a:pt x="886" y="153"/>
                    <a:pt x="886" y="153"/>
                  </a:cubicBezTo>
                  <a:close/>
                  <a:moveTo>
                    <a:pt x="872" y="157"/>
                  </a:moveTo>
                  <a:cubicBezTo>
                    <a:pt x="871" y="157"/>
                    <a:pt x="871" y="156"/>
                    <a:pt x="870" y="157"/>
                  </a:cubicBezTo>
                  <a:cubicBezTo>
                    <a:pt x="870" y="157"/>
                    <a:pt x="870" y="157"/>
                    <a:pt x="870" y="157"/>
                  </a:cubicBezTo>
                  <a:cubicBezTo>
                    <a:pt x="871" y="157"/>
                    <a:pt x="871" y="158"/>
                    <a:pt x="872" y="157"/>
                  </a:cubicBezTo>
                  <a:close/>
                  <a:moveTo>
                    <a:pt x="733" y="142"/>
                  </a:moveTo>
                  <a:cubicBezTo>
                    <a:pt x="750" y="160"/>
                    <a:pt x="768" y="179"/>
                    <a:pt x="792" y="187"/>
                  </a:cubicBezTo>
                  <a:cubicBezTo>
                    <a:pt x="809" y="192"/>
                    <a:pt x="825" y="198"/>
                    <a:pt x="843" y="199"/>
                  </a:cubicBezTo>
                  <a:cubicBezTo>
                    <a:pt x="859" y="201"/>
                    <a:pt x="878" y="198"/>
                    <a:pt x="894" y="194"/>
                  </a:cubicBezTo>
                  <a:cubicBezTo>
                    <a:pt x="920" y="189"/>
                    <a:pt x="943" y="172"/>
                    <a:pt x="956" y="149"/>
                  </a:cubicBezTo>
                  <a:cubicBezTo>
                    <a:pt x="959" y="142"/>
                    <a:pt x="960" y="135"/>
                    <a:pt x="962" y="129"/>
                  </a:cubicBezTo>
                  <a:cubicBezTo>
                    <a:pt x="963" y="118"/>
                    <a:pt x="963" y="118"/>
                    <a:pt x="963" y="118"/>
                  </a:cubicBezTo>
                  <a:cubicBezTo>
                    <a:pt x="960" y="115"/>
                    <a:pt x="957" y="122"/>
                    <a:pt x="954" y="122"/>
                  </a:cubicBezTo>
                  <a:cubicBezTo>
                    <a:pt x="949" y="124"/>
                    <a:pt x="943" y="124"/>
                    <a:pt x="938" y="125"/>
                  </a:cubicBezTo>
                  <a:cubicBezTo>
                    <a:pt x="934" y="131"/>
                    <a:pt x="935" y="139"/>
                    <a:pt x="929" y="144"/>
                  </a:cubicBezTo>
                  <a:cubicBezTo>
                    <a:pt x="920" y="154"/>
                    <a:pt x="908" y="161"/>
                    <a:pt x="896" y="166"/>
                  </a:cubicBezTo>
                  <a:cubicBezTo>
                    <a:pt x="885" y="168"/>
                    <a:pt x="874" y="171"/>
                    <a:pt x="862" y="171"/>
                  </a:cubicBezTo>
                  <a:cubicBezTo>
                    <a:pt x="850" y="179"/>
                    <a:pt x="833" y="185"/>
                    <a:pt x="820" y="177"/>
                  </a:cubicBezTo>
                  <a:cubicBezTo>
                    <a:pt x="815" y="174"/>
                    <a:pt x="815" y="165"/>
                    <a:pt x="809" y="167"/>
                  </a:cubicBezTo>
                  <a:cubicBezTo>
                    <a:pt x="795" y="163"/>
                    <a:pt x="795" y="163"/>
                    <a:pt x="795" y="163"/>
                  </a:cubicBezTo>
                  <a:cubicBezTo>
                    <a:pt x="789" y="158"/>
                    <a:pt x="781" y="156"/>
                    <a:pt x="775" y="151"/>
                  </a:cubicBezTo>
                  <a:cubicBezTo>
                    <a:pt x="766" y="144"/>
                    <a:pt x="759" y="137"/>
                    <a:pt x="751" y="130"/>
                  </a:cubicBezTo>
                  <a:cubicBezTo>
                    <a:pt x="744" y="129"/>
                    <a:pt x="737" y="134"/>
                    <a:pt x="730" y="136"/>
                  </a:cubicBezTo>
                  <a:cubicBezTo>
                    <a:pt x="729" y="138"/>
                    <a:pt x="731" y="140"/>
                    <a:pt x="733" y="142"/>
                  </a:cubicBezTo>
                  <a:close/>
                  <a:moveTo>
                    <a:pt x="612" y="109"/>
                  </a:moveTo>
                  <a:cubicBezTo>
                    <a:pt x="639" y="128"/>
                    <a:pt x="672" y="136"/>
                    <a:pt x="705" y="137"/>
                  </a:cubicBezTo>
                  <a:cubicBezTo>
                    <a:pt x="724" y="135"/>
                    <a:pt x="741" y="128"/>
                    <a:pt x="757" y="122"/>
                  </a:cubicBezTo>
                  <a:cubicBezTo>
                    <a:pt x="771" y="115"/>
                    <a:pt x="785" y="109"/>
                    <a:pt x="797" y="99"/>
                  </a:cubicBezTo>
                  <a:cubicBezTo>
                    <a:pt x="811" y="86"/>
                    <a:pt x="821" y="70"/>
                    <a:pt x="830" y="53"/>
                  </a:cubicBezTo>
                  <a:cubicBezTo>
                    <a:pt x="834" y="47"/>
                    <a:pt x="835" y="41"/>
                    <a:pt x="836" y="34"/>
                  </a:cubicBezTo>
                  <a:cubicBezTo>
                    <a:pt x="835" y="33"/>
                    <a:pt x="835" y="33"/>
                    <a:pt x="835" y="33"/>
                  </a:cubicBezTo>
                  <a:cubicBezTo>
                    <a:pt x="812" y="33"/>
                    <a:pt x="812" y="33"/>
                    <a:pt x="812" y="33"/>
                  </a:cubicBezTo>
                  <a:cubicBezTo>
                    <a:pt x="807" y="41"/>
                    <a:pt x="806" y="52"/>
                    <a:pt x="800" y="60"/>
                  </a:cubicBezTo>
                  <a:cubicBezTo>
                    <a:pt x="797" y="64"/>
                    <a:pt x="794" y="68"/>
                    <a:pt x="791" y="72"/>
                  </a:cubicBezTo>
                  <a:cubicBezTo>
                    <a:pt x="778" y="88"/>
                    <a:pt x="760" y="97"/>
                    <a:pt x="742" y="107"/>
                  </a:cubicBezTo>
                  <a:cubicBezTo>
                    <a:pt x="738" y="108"/>
                    <a:pt x="732" y="110"/>
                    <a:pt x="728" y="112"/>
                  </a:cubicBezTo>
                  <a:cubicBezTo>
                    <a:pt x="718" y="115"/>
                    <a:pt x="707" y="113"/>
                    <a:pt x="697" y="115"/>
                  </a:cubicBezTo>
                  <a:cubicBezTo>
                    <a:pt x="679" y="113"/>
                    <a:pt x="662" y="111"/>
                    <a:pt x="647" y="104"/>
                  </a:cubicBezTo>
                  <a:cubicBezTo>
                    <a:pt x="639" y="101"/>
                    <a:pt x="632" y="96"/>
                    <a:pt x="624" y="92"/>
                  </a:cubicBezTo>
                  <a:cubicBezTo>
                    <a:pt x="623" y="99"/>
                    <a:pt x="617" y="103"/>
                    <a:pt x="611" y="107"/>
                  </a:cubicBezTo>
                  <a:lnTo>
                    <a:pt x="612" y="109"/>
                  </a:lnTo>
                  <a:close/>
                  <a:moveTo>
                    <a:pt x="620" y="95"/>
                  </a:moveTo>
                  <a:cubicBezTo>
                    <a:pt x="619" y="89"/>
                    <a:pt x="620" y="81"/>
                    <a:pt x="613" y="78"/>
                  </a:cubicBezTo>
                  <a:cubicBezTo>
                    <a:pt x="612" y="78"/>
                    <a:pt x="613" y="77"/>
                    <a:pt x="614" y="77"/>
                  </a:cubicBezTo>
                  <a:cubicBezTo>
                    <a:pt x="626" y="72"/>
                    <a:pt x="620" y="58"/>
                    <a:pt x="628" y="51"/>
                  </a:cubicBezTo>
                  <a:cubicBezTo>
                    <a:pt x="631" y="48"/>
                    <a:pt x="634" y="47"/>
                    <a:pt x="638" y="47"/>
                  </a:cubicBezTo>
                  <a:cubicBezTo>
                    <a:pt x="641" y="47"/>
                    <a:pt x="644" y="50"/>
                    <a:pt x="646" y="53"/>
                  </a:cubicBezTo>
                  <a:cubicBezTo>
                    <a:pt x="647" y="56"/>
                    <a:pt x="648" y="60"/>
                    <a:pt x="646" y="64"/>
                  </a:cubicBezTo>
                  <a:cubicBezTo>
                    <a:pt x="645" y="67"/>
                    <a:pt x="638" y="66"/>
                    <a:pt x="640" y="71"/>
                  </a:cubicBezTo>
                  <a:cubicBezTo>
                    <a:pt x="644" y="75"/>
                    <a:pt x="650" y="76"/>
                    <a:pt x="655" y="75"/>
                  </a:cubicBezTo>
                  <a:cubicBezTo>
                    <a:pt x="658" y="75"/>
                    <a:pt x="660" y="73"/>
                    <a:pt x="661" y="71"/>
                  </a:cubicBezTo>
                  <a:cubicBezTo>
                    <a:pt x="663" y="67"/>
                    <a:pt x="658" y="64"/>
                    <a:pt x="663" y="63"/>
                  </a:cubicBezTo>
                  <a:cubicBezTo>
                    <a:pt x="660" y="59"/>
                    <a:pt x="667" y="56"/>
                    <a:pt x="665" y="51"/>
                  </a:cubicBezTo>
                  <a:cubicBezTo>
                    <a:pt x="663" y="47"/>
                    <a:pt x="662" y="42"/>
                    <a:pt x="658" y="39"/>
                  </a:cubicBezTo>
                  <a:cubicBezTo>
                    <a:pt x="653" y="35"/>
                    <a:pt x="645" y="35"/>
                    <a:pt x="640" y="37"/>
                  </a:cubicBezTo>
                  <a:cubicBezTo>
                    <a:pt x="634" y="33"/>
                    <a:pt x="626" y="34"/>
                    <a:pt x="619" y="36"/>
                  </a:cubicBezTo>
                  <a:cubicBezTo>
                    <a:pt x="610" y="39"/>
                    <a:pt x="604" y="47"/>
                    <a:pt x="603" y="57"/>
                  </a:cubicBezTo>
                  <a:cubicBezTo>
                    <a:pt x="598" y="69"/>
                    <a:pt x="587" y="56"/>
                    <a:pt x="579" y="60"/>
                  </a:cubicBezTo>
                  <a:cubicBezTo>
                    <a:pt x="577" y="61"/>
                    <a:pt x="577" y="64"/>
                    <a:pt x="578" y="65"/>
                  </a:cubicBezTo>
                  <a:cubicBezTo>
                    <a:pt x="580" y="73"/>
                    <a:pt x="594" y="77"/>
                    <a:pt x="588" y="87"/>
                  </a:cubicBezTo>
                  <a:cubicBezTo>
                    <a:pt x="582" y="93"/>
                    <a:pt x="572" y="92"/>
                    <a:pt x="565" y="89"/>
                  </a:cubicBezTo>
                  <a:cubicBezTo>
                    <a:pt x="560" y="87"/>
                    <a:pt x="557" y="79"/>
                    <a:pt x="551" y="82"/>
                  </a:cubicBezTo>
                  <a:cubicBezTo>
                    <a:pt x="548" y="86"/>
                    <a:pt x="547" y="90"/>
                    <a:pt x="549" y="94"/>
                  </a:cubicBezTo>
                  <a:cubicBezTo>
                    <a:pt x="552" y="100"/>
                    <a:pt x="557" y="107"/>
                    <a:pt x="565" y="107"/>
                  </a:cubicBezTo>
                  <a:cubicBezTo>
                    <a:pt x="569" y="105"/>
                    <a:pt x="577" y="108"/>
                    <a:pt x="578" y="101"/>
                  </a:cubicBezTo>
                  <a:cubicBezTo>
                    <a:pt x="581" y="99"/>
                    <a:pt x="583" y="104"/>
                    <a:pt x="586" y="104"/>
                  </a:cubicBezTo>
                  <a:cubicBezTo>
                    <a:pt x="592" y="105"/>
                    <a:pt x="599" y="106"/>
                    <a:pt x="604" y="104"/>
                  </a:cubicBezTo>
                  <a:cubicBezTo>
                    <a:pt x="610" y="104"/>
                    <a:pt x="616" y="100"/>
                    <a:pt x="620" y="95"/>
                  </a:cubicBezTo>
                  <a:close/>
                  <a:moveTo>
                    <a:pt x="499" y="52"/>
                  </a:moveTo>
                  <a:cubicBezTo>
                    <a:pt x="497" y="53"/>
                    <a:pt x="494" y="54"/>
                    <a:pt x="492" y="57"/>
                  </a:cubicBezTo>
                  <a:cubicBezTo>
                    <a:pt x="500" y="62"/>
                    <a:pt x="510" y="63"/>
                    <a:pt x="519" y="65"/>
                  </a:cubicBezTo>
                  <a:cubicBezTo>
                    <a:pt x="527" y="67"/>
                    <a:pt x="537" y="67"/>
                    <a:pt x="544" y="63"/>
                  </a:cubicBezTo>
                  <a:cubicBezTo>
                    <a:pt x="545" y="63"/>
                    <a:pt x="547" y="62"/>
                    <a:pt x="548" y="64"/>
                  </a:cubicBezTo>
                  <a:cubicBezTo>
                    <a:pt x="544" y="69"/>
                    <a:pt x="536" y="68"/>
                    <a:pt x="531" y="70"/>
                  </a:cubicBezTo>
                  <a:cubicBezTo>
                    <a:pt x="515" y="70"/>
                    <a:pt x="502" y="64"/>
                    <a:pt x="489" y="60"/>
                  </a:cubicBezTo>
                  <a:cubicBezTo>
                    <a:pt x="486" y="60"/>
                    <a:pt x="485" y="63"/>
                    <a:pt x="483" y="64"/>
                  </a:cubicBezTo>
                  <a:cubicBezTo>
                    <a:pt x="483" y="66"/>
                    <a:pt x="485" y="68"/>
                    <a:pt x="487" y="68"/>
                  </a:cubicBezTo>
                  <a:cubicBezTo>
                    <a:pt x="508" y="76"/>
                    <a:pt x="536" y="87"/>
                    <a:pt x="557" y="72"/>
                  </a:cubicBezTo>
                  <a:cubicBezTo>
                    <a:pt x="558" y="72"/>
                    <a:pt x="559" y="72"/>
                    <a:pt x="559" y="73"/>
                  </a:cubicBezTo>
                  <a:cubicBezTo>
                    <a:pt x="554" y="80"/>
                    <a:pt x="565" y="82"/>
                    <a:pt x="568" y="86"/>
                  </a:cubicBezTo>
                  <a:cubicBezTo>
                    <a:pt x="570" y="87"/>
                    <a:pt x="573" y="88"/>
                    <a:pt x="575" y="87"/>
                  </a:cubicBezTo>
                  <a:cubicBezTo>
                    <a:pt x="570" y="81"/>
                    <a:pt x="564" y="75"/>
                    <a:pt x="559" y="70"/>
                  </a:cubicBezTo>
                  <a:cubicBezTo>
                    <a:pt x="555" y="63"/>
                    <a:pt x="548" y="58"/>
                    <a:pt x="542" y="55"/>
                  </a:cubicBezTo>
                  <a:cubicBezTo>
                    <a:pt x="539" y="54"/>
                    <a:pt x="539" y="57"/>
                    <a:pt x="536" y="57"/>
                  </a:cubicBezTo>
                  <a:cubicBezTo>
                    <a:pt x="523" y="59"/>
                    <a:pt x="511" y="56"/>
                    <a:pt x="499" y="52"/>
                  </a:cubicBezTo>
                  <a:close/>
                  <a:moveTo>
                    <a:pt x="536" y="53"/>
                  </a:moveTo>
                  <a:cubicBezTo>
                    <a:pt x="533" y="49"/>
                    <a:pt x="527" y="50"/>
                    <a:pt x="523" y="48"/>
                  </a:cubicBezTo>
                  <a:cubicBezTo>
                    <a:pt x="518" y="49"/>
                    <a:pt x="512" y="48"/>
                    <a:pt x="509" y="50"/>
                  </a:cubicBezTo>
                  <a:cubicBezTo>
                    <a:pt x="513" y="53"/>
                    <a:pt x="518" y="53"/>
                    <a:pt x="524" y="54"/>
                  </a:cubicBezTo>
                  <a:cubicBezTo>
                    <a:pt x="528" y="54"/>
                    <a:pt x="533" y="54"/>
                    <a:pt x="536" y="53"/>
                  </a:cubicBezTo>
                  <a:close/>
                  <a:moveTo>
                    <a:pt x="532" y="113"/>
                  </a:moveTo>
                  <a:cubicBezTo>
                    <a:pt x="541" y="112"/>
                    <a:pt x="550" y="114"/>
                    <a:pt x="557" y="109"/>
                  </a:cubicBezTo>
                  <a:cubicBezTo>
                    <a:pt x="553" y="106"/>
                    <a:pt x="549" y="103"/>
                    <a:pt x="547" y="99"/>
                  </a:cubicBezTo>
                  <a:cubicBezTo>
                    <a:pt x="544" y="103"/>
                    <a:pt x="538" y="102"/>
                    <a:pt x="533" y="105"/>
                  </a:cubicBezTo>
                  <a:cubicBezTo>
                    <a:pt x="518" y="107"/>
                    <a:pt x="501" y="104"/>
                    <a:pt x="488" y="98"/>
                  </a:cubicBezTo>
                  <a:cubicBezTo>
                    <a:pt x="479" y="96"/>
                    <a:pt x="470" y="93"/>
                    <a:pt x="463" y="86"/>
                  </a:cubicBezTo>
                  <a:cubicBezTo>
                    <a:pt x="461" y="87"/>
                    <a:pt x="458" y="89"/>
                    <a:pt x="458" y="93"/>
                  </a:cubicBezTo>
                  <a:cubicBezTo>
                    <a:pt x="480" y="106"/>
                    <a:pt x="505" y="112"/>
                    <a:pt x="532" y="113"/>
                  </a:cubicBezTo>
                  <a:close/>
                  <a:moveTo>
                    <a:pt x="455" y="95"/>
                  </a:moveTo>
                  <a:cubicBezTo>
                    <a:pt x="452" y="100"/>
                    <a:pt x="452" y="100"/>
                    <a:pt x="452" y="100"/>
                  </a:cubicBezTo>
                  <a:cubicBezTo>
                    <a:pt x="459" y="107"/>
                    <a:pt x="468" y="111"/>
                    <a:pt x="477" y="115"/>
                  </a:cubicBezTo>
                  <a:cubicBezTo>
                    <a:pt x="488" y="120"/>
                    <a:pt x="500" y="121"/>
                    <a:pt x="511" y="124"/>
                  </a:cubicBezTo>
                  <a:cubicBezTo>
                    <a:pt x="521" y="124"/>
                    <a:pt x="532" y="125"/>
                    <a:pt x="543" y="124"/>
                  </a:cubicBezTo>
                  <a:cubicBezTo>
                    <a:pt x="556" y="121"/>
                    <a:pt x="571" y="120"/>
                    <a:pt x="580" y="109"/>
                  </a:cubicBezTo>
                  <a:cubicBezTo>
                    <a:pt x="583" y="107"/>
                    <a:pt x="583" y="107"/>
                    <a:pt x="583" y="107"/>
                  </a:cubicBezTo>
                  <a:cubicBezTo>
                    <a:pt x="579" y="104"/>
                    <a:pt x="576" y="110"/>
                    <a:pt x="573" y="109"/>
                  </a:cubicBezTo>
                  <a:cubicBezTo>
                    <a:pt x="569" y="111"/>
                    <a:pt x="565" y="110"/>
                    <a:pt x="562" y="111"/>
                  </a:cubicBezTo>
                  <a:cubicBezTo>
                    <a:pt x="553" y="117"/>
                    <a:pt x="542" y="116"/>
                    <a:pt x="531" y="117"/>
                  </a:cubicBezTo>
                  <a:cubicBezTo>
                    <a:pt x="504" y="115"/>
                    <a:pt x="477" y="109"/>
                    <a:pt x="455" y="95"/>
                  </a:cubicBezTo>
                  <a:close/>
                  <a:moveTo>
                    <a:pt x="466" y="83"/>
                  </a:moveTo>
                  <a:cubicBezTo>
                    <a:pt x="472" y="90"/>
                    <a:pt x="481" y="91"/>
                    <a:pt x="489" y="95"/>
                  </a:cubicBezTo>
                  <a:cubicBezTo>
                    <a:pt x="504" y="101"/>
                    <a:pt x="524" y="104"/>
                    <a:pt x="541" y="99"/>
                  </a:cubicBezTo>
                  <a:cubicBezTo>
                    <a:pt x="542" y="97"/>
                    <a:pt x="542" y="97"/>
                    <a:pt x="542" y="97"/>
                  </a:cubicBezTo>
                  <a:cubicBezTo>
                    <a:pt x="545" y="97"/>
                    <a:pt x="545" y="97"/>
                    <a:pt x="545" y="97"/>
                  </a:cubicBezTo>
                  <a:cubicBezTo>
                    <a:pt x="545" y="96"/>
                    <a:pt x="545" y="92"/>
                    <a:pt x="542" y="93"/>
                  </a:cubicBezTo>
                  <a:cubicBezTo>
                    <a:pt x="522" y="95"/>
                    <a:pt x="499" y="93"/>
                    <a:pt x="482" y="83"/>
                  </a:cubicBezTo>
                  <a:cubicBezTo>
                    <a:pt x="477" y="81"/>
                    <a:pt x="474" y="74"/>
                    <a:pt x="468" y="78"/>
                  </a:cubicBezTo>
                  <a:cubicBezTo>
                    <a:pt x="467" y="79"/>
                    <a:pt x="465" y="81"/>
                    <a:pt x="466" y="83"/>
                  </a:cubicBezTo>
                  <a:close/>
                  <a:moveTo>
                    <a:pt x="475" y="74"/>
                  </a:moveTo>
                  <a:cubicBezTo>
                    <a:pt x="488" y="83"/>
                    <a:pt x="502" y="89"/>
                    <a:pt x="518" y="90"/>
                  </a:cubicBezTo>
                  <a:cubicBezTo>
                    <a:pt x="527" y="91"/>
                    <a:pt x="536" y="91"/>
                    <a:pt x="544" y="87"/>
                  </a:cubicBezTo>
                  <a:cubicBezTo>
                    <a:pt x="544" y="86"/>
                    <a:pt x="545" y="84"/>
                    <a:pt x="545" y="82"/>
                  </a:cubicBezTo>
                  <a:cubicBezTo>
                    <a:pt x="536" y="83"/>
                    <a:pt x="526" y="83"/>
                    <a:pt x="518" y="82"/>
                  </a:cubicBezTo>
                  <a:cubicBezTo>
                    <a:pt x="505" y="78"/>
                    <a:pt x="491" y="75"/>
                    <a:pt x="479" y="68"/>
                  </a:cubicBezTo>
                  <a:cubicBezTo>
                    <a:pt x="477" y="70"/>
                    <a:pt x="476" y="71"/>
                    <a:pt x="475" y="73"/>
                  </a:cubicBezTo>
                  <a:lnTo>
                    <a:pt x="475" y="74"/>
                  </a:lnTo>
                  <a:close/>
                  <a:moveTo>
                    <a:pt x="445" y="120"/>
                  </a:moveTo>
                  <a:cubicBezTo>
                    <a:pt x="455" y="127"/>
                    <a:pt x="467" y="130"/>
                    <a:pt x="478" y="136"/>
                  </a:cubicBezTo>
                  <a:cubicBezTo>
                    <a:pt x="509" y="146"/>
                    <a:pt x="547" y="148"/>
                    <a:pt x="577" y="135"/>
                  </a:cubicBezTo>
                  <a:cubicBezTo>
                    <a:pt x="592" y="129"/>
                    <a:pt x="592" y="129"/>
                    <a:pt x="592" y="129"/>
                  </a:cubicBezTo>
                  <a:cubicBezTo>
                    <a:pt x="597" y="125"/>
                    <a:pt x="605" y="122"/>
                    <a:pt x="608" y="115"/>
                  </a:cubicBezTo>
                  <a:cubicBezTo>
                    <a:pt x="608" y="112"/>
                    <a:pt x="608" y="109"/>
                    <a:pt x="605" y="108"/>
                  </a:cubicBezTo>
                  <a:cubicBezTo>
                    <a:pt x="587" y="109"/>
                    <a:pt x="587" y="109"/>
                    <a:pt x="587" y="109"/>
                  </a:cubicBezTo>
                  <a:cubicBezTo>
                    <a:pt x="578" y="120"/>
                    <a:pt x="564" y="122"/>
                    <a:pt x="551" y="126"/>
                  </a:cubicBezTo>
                  <a:cubicBezTo>
                    <a:pt x="533" y="129"/>
                    <a:pt x="514" y="128"/>
                    <a:pt x="498" y="124"/>
                  </a:cubicBezTo>
                  <a:cubicBezTo>
                    <a:pt x="480" y="121"/>
                    <a:pt x="462" y="114"/>
                    <a:pt x="447" y="102"/>
                  </a:cubicBezTo>
                  <a:cubicBezTo>
                    <a:pt x="434" y="110"/>
                    <a:pt x="434" y="110"/>
                    <a:pt x="434" y="110"/>
                  </a:cubicBezTo>
                  <a:cubicBezTo>
                    <a:pt x="435" y="115"/>
                    <a:pt x="441" y="117"/>
                    <a:pt x="445" y="120"/>
                  </a:cubicBezTo>
                  <a:close/>
                  <a:moveTo>
                    <a:pt x="225" y="80"/>
                  </a:moveTo>
                  <a:cubicBezTo>
                    <a:pt x="235" y="95"/>
                    <a:pt x="250" y="99"/>
                    <a:pt x="264" y="108"/>
                  </a:cubicBezTo>
                  <a:cubicBezTo>
                    <a:pt x="274" y="113"/>
                    <a:pt x="284" y="116"/>
                    <a:pt x="295" y="120"/>
                  </a:cubicBezTo>
                  <a:cubicBezTo>
                    <a:pt x="326" y="125"/>
                    <a:pt x="360" y="133"/>
                    <a:pt x="391" y="122"/>
                  </a:cubicBezTo>
                  <a:cubicBezTo>
                    <a:pt x="401" y="120"/>
                    <a:pt x="401" y="120"/>
                    <a:pt x="401" y="120"/>
                  </a:cubicBezTo>
                  <a:cubicBezTo>
                    <a:pt x="414" y="117"/>
                    <a:pt x="427" y="112"/>
                    <a:pt x="438" y="104"/>
                  </a:cubicBezTo>
                  <a:cubicBezTo>
                    <a:pt x="452" y="97"/>
                    <a:pt x="459" y="80"/>
                    <a:pt x="472" y="70"/>
                  </a:cubicBezTo>
                  <a:cubicBezTo>
                    <a:pt x="482" y="61"/>
                    <a:pt x="492" y="49"/>
                    <a:pt x="506" y="46"/>
                  </a:cubicBezTo>
                  <a:cubicBezTo>
                    <a:pt x="527" y="41"/>
                    <a:pt x="549" y="50"/>
                    <a:pt x="562" y="67"/>
                  </a:cubicBezTo>
                  <a:cubicBezTo>
                    <a:pt x="566" y="73"/>
                    <a:pt x="572" y="78"/>
                    <a:pt x="577" y="83"/>
                  </a:cubicBezTo>
                  <a:cubicBezTo>
                    <a:pt x="579" y="84"/>
                    <a:pt x="581" y="87"/>
                    <a:pt x="583" y="86"/>
                  </a:cubicBezTo>
                  <a:cubicBezTo>
                    <a:pt x="589" y="80"/>
                    <a:pt x="580" y="76"/>
                    <a:pt x="577" y="71"/>
                  </a:cubicBezTo>
                  <a:cubicBezTo>
                    <a:pt x="575" y="69"/>
                    <a:pt x="573" y="66"/>
                    <a:pt x="573" y="64"/>
                  </a:cubicBezTo>
                  <a:cubicBezTo>
                    <a:pt x="573" y="59"/>
                    <a:pt x="577" y="57"/>
                    <a:pt x="580" y="55"/>
                  </a:cubicBezTo>
                  <a:cubicBezTo>
                    <a:pt x="579" y="53"/>
                    <a:pt x="579" y="53"/>
                    <a:pt x="579" y="53"/>
                  </a:cubicBezTo>
                  <a:cubicBezTo>
                    <a:pt x="568" y="45"/>
                    <a:pt x="557" y="35"/>
                    <a:pt x="544" y="32"/>
                  </a:cubicBezTo>
                  <a:cubicBezTo>
                    <a:pt x="497" y="32"/>
                    <a:pt x="497" y="32"/>
                    <a:pt x="497" y="32"/>
                  </a:cubicBezTo>
                  <a:cubicBezTo>
                    <a:pt x="487" y="32"/>
                    <a:pt x="479" y="39"/>
                    <a:pt x="473" y="46"/>
                  </a:cubicBezTo>
                  <a:cubicBezTo>
                    <a:pt x="457" y="66"/>
                    <a:pt x="436" y="83"/>
                    <a:pt x="414" y="95"/>
                  </a:cubicBezTo>
                  <a:cubicBezTo>
                    <a:pt x="405" y="99"/>
                    <a:pt x="396" y="102"/>
                    <a:pt x="387" y="104"/>
                  </a:cubicBezTo>
                  <a:cubicBezTo>
                    <a:pt x="365" y="109"/>
                    <a:pt x="340" y="108"/>
                    <a:pt x="317" y="104"/>
                  </a:cubicBezTo>
                  <a:cubicBezTo>
                    <a:pt x="293" y="100"/>
                    <a:pt x="270" y="92"/>
                    <a:pt x="251" y="76"/>
                  </a:cubicBezTo>
                  <a:cubicBezTo>
                    <a:pt x="251" y="76"/>
                    <a:pt x="252" y="75"/>
                    <a:pt x="252" y="75"/>
                  </a:cubicBezTo>
                  <a:cubicBezTo>
                    <a:pt x="261" y="78"/>
                    <a:pt x="268" y="85"/>
                    <a:pt x="276" y="89"/>
                  </a:cubicBezTo>
                  <a:cubicBezTo>
                    <a:pt x="285" y="94"/>
                    <a:pt x="296" y="97"/>
                    <a:pt x="306" y="100"/>
                  </a:cubicBezTo>
                  <a:cubicBezTo>
                    <a:pt x="335" y="104"/>
                    <a:pt x="367" y="108"/>
                    <a:pt x="394" y="99"/>
                  </a:cubicBezTo>
                  <a:cubicBezTo>
                    <a:pt x="413" y="96"/>
                    <a:pt x="427" y="82"/>
                    <a:pt x="442" y="72"/>
                  </a:cubicBezTo>
                  <a:cubicBezTo>
                    <a:pt x="458" y="61"/>
                    <a:pt x="467" y="45"/>
                    <a:pt x="481" y="33"/>
                  </a:cubicBezTo>
                  <a:cubicBezTo>
                    <a:pt x="479" y="31"/>
                    <a:pt x="475" y="32"/>
                    <a:pt x="472" y="32"/>
                  </a:cubicBezTo>
                  <a:cubicBezTo>
                    <a:pt x="459" y="39"/>
                    <a:pt x="453" y="53"/>
                    <a:pt x="441" y="62"/>
                  </a:cubicBezTo>
                  <a:cubicBezTo>
                    <a:pt x="438" y="63"/>
                    <a:pt x="436" y="67"/>
                    <a:pt x="432" y="69"/>
                  </a:cubicBezTo>
                  <a:cubicBezTo>
                    <a:pt x="409" y="85"/>
                    <a:pt x="383" y="95"/>
                    <a:pt x="352" y="95"/>
                  </a:cubicBezTo>
                  <a:cubicBezTo>
                    <a:pt x="341" y="96"/>
                    <a:pt x="330" y="94"/>
                    <a:pt x="319" y="92"/>
                  </a:cubicBezTo>
                  <a:cubicBezTo>
                    <a:pt x="290" y="88"/>
                    <a:pt x="262" y="76"/>
                    <a:pt x="242" y="53"/>
                  </a:cubicBezTo>
                  <a:cubicBezTo>
                    <a:pt x="239" y="53"/>
                    <a:pt x="238" y="56"/>
                    <a:pt x="237" y="58"/>
                  </a:cubicBezTo>
                  <a:cubicBezTo>
                    <a:pt x="237" y="60"/>
                    <a:pt x="237" y="60"/>
                    <a:pt x="237" y="60"/>
                  </a:cubicBezTo>
                  <a:cubicBezTo>
                    <a:pt x="243" y="65"/>
                    <a:pt x="246" y="70"/>
                    <a:pt x="252" y="74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43" y="72"/>
                    <a:pt x="240" y="66"/>
                    <a:pt x="235" y="63"/>
                  </a:cubicBezTo>
                  <a:cubicBezTo>
                    <a:pt x="231" y="66"/>
                    <a:pt x="229" y="72"/>
                    <a:pt x="225" y="76"/>
                  </a:cubicBezTo>
                  <a:lnTo>
                    <a:pt x="225" y="80"/>
                  </a:lnTo>
                  <a:close/>
                  <a:moveTo>
                    <a:pt x="140" y="95"/>
                  </a:moveTo>
                  <a:cubicBezTo>
                    <a:pt x="134" y="97"/>
                    <a:pt x="139" y="103"/>
                    <a:pt x="136" y="108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6"/>
                    <a:pt x="134" y="116"/>
                    <a:pt x="136" y="116"/>
                  </a:cubicBezTo>
                  <a:cubicBezTo>
                    <a:pt x="150" y="116"/>
                    <a:pt x="164" y="115"/>
                    <a:pt x="176" y="108"/>
                  </a:cubicBezTo>
                  <a:cubicBezTo>
                    <a:pt x="183" y="105"/>
                    <a:pt x="189" y="99"/>
                    <a:pt x="197" y="97"/>
                  </a:cubicBezTo>
                  <a:cubicBezTo>
                    <a:pt x="203" y="92"/>
                    <a:pt x="211" y="86"/>
                    <a:pt x="217" y="80"/>
                  </a:cubicBezTo>
                  <a:cubicBezTo>
                    <a:pt x="228" y="66"/>
                    <a:pt x="239" y="53"/>
                    <a:pt x="243" y="36"/>
                  </a:cubicBezTo>
                  <a:cubicBezTo>
                    <a:pt x="243" y="35"/>
                    <a:pt x="244" y="31"/>
                    <a:pt x="242" y="30"/>
                  </a:cubicBezTo>
                  <a:cubicBezTo>
                    <a:pt x="215" y="30"/>
                    <a:pt x="215" y="30"/>
                    <a:pt x="215" y="30"/>
                  </a:cubicBezTo>
                  <a:cubicBezTo>
                    <a:pt x="213" y="38"/>
                    <a:pt x="213" y="46"/>
                    <a:pt x="208" y="53"/>
                  </a:cubicBezTo>
                  <a:cubicBezTo>
                    <a:pt x="200" y="69"/>
                    <a:pt x="186" y="84"/>
                    <a:pt x="167" y="88"/>
                  </a:cubicBezTo>
                  <a:cubicBezTo>
                    <a:pt x="158" y="90"/>
                    <a:pt x="147" y="89"/>
                    <a:pt x="140" y="95"/>
                  </a:cubicBezTo>
                  <a:close/>
                  <a:moveTo>
                    <a:pt x="147" y="73"/>
                  </a:moveTo>
                  <a:cubicBezTo>
                    <a:pt x="149" y="74"/>
                    <a:pt x="149" y="74"/>
                    <a:pt x="149" y="74"/>
                  </a:cubicBezTo>
                  <a:cubicBezTo>
                    <a:pt x="156" y="74"/>
                    <a:pt x="163" y="72"/>
                    <a:pt x="169" y="69"/>
                  </a:cubicBezTo>
                  <a:cubicBezTo>
                    <a:pt x="169" y="67"/>
                    <a:pt x="167" y="65"/>
                    <a:pt x="166" y="64"/>
                  </a:cubicBezTo>
                  <a:cubicBezTo>
                    <a:pt x="160" y="67"/>
                    <a:pt x="153" y="69"/>
                    <a:pt x="146" y="70"/>
                  </a:cubicBezTo>
                  <a:cubicBezTo>
                    <a:pt x="146" y="71"/>
                    <a:pt x="146" y="72"/>
                    <a:pt x="147" y="73"/>
                  </a:cubicBezTo>
                  <a:close/>
                  <a:moveTo>
                    <a:pt x="165" y="52"/>
                  </a:moveTo>
                  <a:cubicBezTo>
                    <a:pt x="162" y="51"/>
                    <a:pt x="159" y="52"/>
                    <a:pt x="156" y="53"/>
                  </a:cubicBezTo>
                  <a:cubicBezTo>
                    <a:pt x="152" y="57"/>
                    <a:pt x="147" y="61"/>
                    <a:pt x="146" y="66"/>
                  </a:cubicBezTo>
                  <a:cubicBezTo>
                    <a:pt x="154" y="66"/>
                    <a:pt x="162" y="63"/>
                    <a:pt x="167" y="58"/>
                  </a:cubicBezTo>
                  <a:cubicBezTo>
                    <a:pt x="168" y="58"/>
                    <a:pt x="170" y="60"/>
                    <a:pt x="171" y="58"/>
                  </a:cubicBezTo>
                  <a:cubicBezTo>
                    <a:pt x="171" y="55"/>
                    <a:pt x="168" y="53"/>
                    <a:pt x="165" y="52"/>
                  </a:cubicBezTo>
                  <a:close/>
                  <a:moveTo>
                    <a:pt x="186" y="69"/>
                  </a:moveTo>
                  <a:cubicBezTo>
                    <a:pt x="182" y="73"/>
                    <a:pt x="175" y="71"/>
                    <a:pt x="171" y="71"/>
                  </a:cubicBezTo>
                  <a:cubicBezTo>
                    <a:pt x="169" y="75"/>
                    <a:pt x="164" y="74"/>
                    <a:pt x="161" y="76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50" y="81"/>
                    <a:pt x="149" y="84"/>
                    <a:pt x="149" y="87"/>
                  </a:cubicBezTo>
                  <a:cubicBezTo>
                    <a:pt x="155" y="88"/>
                    <a:pt x="160" y="85"/>
                    <a:pt x="165" y="85"/>
                  </a:cubicBezTo>
                  <a:cubicBezTo>
                    <a:pt x="176" y="82"/>
                    <a:pt x="187" y="77"/>
                    <a:pt x="193" y="68"/>
                  </a:cubicBezTo>
                  <a:cubicBezTo>
                    <a:pt x="200" y="61"/>
                    <a:pt x="206" y="53"/>
                    <a:pt x="209" y="44"/>
                  </a:cubicBezTo>
                  <a:cubicBezTo>
                    <a:pt x="209" y="39"/>
                    <a:pt x="212" y="35"/>
                    <a:pt x="210" y="30"/>
                  </a:cubicBezTo>
                  <a:cubicBezTo>
                    <a:pt x="205" y="30"/>
                    <a:pt x="205" y="30"/>
                    <a:pt x="205" y="30"/>
                  </a:cubicBezTo>
                  <a:cubicBezTo>
                    <a:pt x="204" y="30"/>
                    <a:pt x="204" y="30"/>
                    <a:pt x="203" y="31"/>
                  </a:cubicBezTo>
                  <a:cubicBezTo>
                    <a:pt x="201" y="37"/>
                    <a:pt x="199" y="44"/>
                    <a:pt x="193" y="49"/>
                  </a:cubicBezTo>
                  <a:cubicBezTo>
                    <a:pt x="193" y="56"/>
                    <a:pt x="192" y="64"/>
                    <a:pt x="186" y="69"/>
                  </a:cubicBezTo>
                  <a:close/>
                  <a:moveTo>
                    <a:pt x="193" y="45"/>
                  </a:moveTo>
                  <a:cubicBezTo>
                    <a:pt x="195" y="40"/>
                    <a:pt x="201" y="35"/>
                    <a:pt x="198" y="30"/>
                  </a:cubicBezTo>
                  <a:cubicBezTo>
                    <a:pt x="194" y="30"/>
                    <a:pt x="194" y="30"/>
                    <a:pt x="194" y="30"/>
                  </a:cubicBezTo>
                  <a:cubicBezTo>
                    <a:pt x="191" y="32"/>
                    <a:pt x="193" y="38"/>
                    <a:pt x="189" y="41"/>
                  </a:cubicBezTo>
                  <a:cubicBezTo>
                    <a:pt x="189" y="43"/>
                    <a:pt x="191" y="46"/>
                    <a:pt x="193" y="45"/>
                  </a:cubicBezTo>
                  <a:close/>
                  <a:moveTo>
                    <a:pt x="185" y="38"/>
                  </a:moveTo>
                  <a:cubicBezTo>
                    <a:pt x="188" y="37"/>
                    <a:pt x="190" y="34"/>
                    <a:pt x="189" y="31"/>
                  </a:cubicBezTo>
                  <a:cubicBezTo>
                    <a:pt x="189" y="31"/>
                    <a:pt x="189" y="30"/>
                    <a:pt x="188" y="30"/>
                  </a:cubicBezTo>
                  <a:cubicBezTo>
                    <a:pt x="174" y="30"/>
                    <a:pt x="174" y="30"/>
                    <a:pt x="174" y="30"/>
                  </a:cubicBezTo>
                  <a:cubicBezTo>
                    <a:pt x="178" y="33"/>
                    <a:pt x="182" y="35"/>
                    <a:pt x="185" y="38"/>
                  </a:cubicBezTo>
                  <a:close/>
                  <a:moveTo>
                    <a:pt x="41" y="30"/>
                  </a:moveTo>
                  <a:cubicBezTo>
                    <a:pt x="55" y="39"/>
                    <a:pt x="70" y="43"/>
                    <a:pt x="85" y="48"/>
                  </a:cubicBezTo>
                  <a:cubicBezTo>
                    <a:pt x="91" y="48"/>
                    <a:pt x="100" y="50"/>
                    <a:pt x="105" y="47"/>
                  </a:cubicBezTo>
                  <a:cubicBezTo>
                    <a:pt x="105" y="45"/>
                    <a:pt x="105" y="44"/>
                    <a:pt x="103" y="43"/>
                  </a:cubicBezTo>
                  <a:cubicBezTo>
                    <a:pt x="86" y="44"/>
                    <a:pt x="72" y="36"/>
                    <a:pt x="57" y="30"/>
                  </a:cubicBezTo>
                  <a:lnTo>
                    <a:pt x="41" y="30"/>
                  </a:lnTo>
                  <a:close/>
                  <a:moveTo>
                    <a:pt x="68" y="30"/>
                  </a:moveTo>
                  <a:cubicBezTo>
                    <a:pt x="74" y="36"/>
                    <a:pt x="83" y="36"/>
                    <a:pt x="90" y="39"/>
                  </a:cubicBezTo>
                  <a:cubicBezTo>
                    <a:pt x="93" y="39"/>
                    <a:pt x="100" y="41"/>
                    <a:pt x="102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5" y="35"/>
                    <a:pt x="90" y="32"/>
                    <a:pt x="84" y="30"/>
                  </a:cubicBezTo>
                  <a:lnTo>
                    <a:pt x="68" y="30"/>
                  </a:lnTo>
                  <a:close/>
                  <a:moveTo>
                    <a:pt x="69" y="74"/>
                  </a:moveTo>
                  <a:cubicBezTo>
                    <a:pt x="70" y="76"/>
                    <a:pt x="73" y="75"/>
                    <a:pt x="74" y="78"/>
                  </a:cubicBezTo>
                  <a:cubicBezTo>
                    <a:pt x="70" y="81"/>
                    <a:pt x="69" y="86"/>
                    <a:pt x="69" y="91"/>
                  </a:cubicBezTo>
                  <a:cubicBezTo>
                    <a:pt x="69" y="96"/>
                    <a:pt x="74" y="100"/>
                    <a:pt x="78" y="103"/>
                  </a:cubicBezTo>
                  <a:cubicBezTo>
                    <a:pt x="83" y="105"/>
                    <a:pt x="91" y="106"/>
                    <a:pt x="95" y="100"/>
                  </a:cubicBezTo>
                  <a:cubicBezTo>
                    <a:pt x="97" y="99"/>
                    <a:pt x="96" y="95"/>
                    <a:pt x="99" y="95"/>
                  </a:cubicBezTo>
                  <a:cubicBezTo>
                    <a:pt x="106" y="98"/>
                    <a:pt x="113" y="95"/>
                    <a:pt x="118" y="91"/>
                  </a:cubicBezTo>
                  <a:cubicBezTo>
                    <a:pt x="121" y="87"/>
                    <a:pt x="121" y="82"/>
                    <a:pt x="119" y="79"/>
                  </a:cubicBezTo>
                  <a:cubicBezTo>
                    <a:pt x="120" y="76"/>
                    <a:pt x="126" y="78"/>
                    <a:pt x="127" y="74"/>
                  </a:cubicBezTo>
                  <a:cubicBezTo>
                    <a:pt x="128" y="70"/>
                    <a:pt x="130" y="65"/>
                    <a:pt x="128" y="61"/>
                  </a:cubicBezTo>
                  <a:cubicBezTo>
                    <a:pt x="123" y="57"/>
                    <a:pt x="123" y="57"/>
                    <a:pt x="123" y="57"/>
                  </a:cubicBezTo>
                  <a:cubicBezTo>
                    <a:pt x="127" y="54"/>
                    <a:pt x="128" y="51"/>
                    <a:pt x="128" y="46"/>
                  </a:cubicBezTo>
                  <a:cubicBezTo>
                    <a:pt x="127" y="39"/>
                    <a:pt x="121" y="35"/>
                    <a:pt x="115" y="33"/>
                  </a:cubicBezTo>
                  <a:cubicBezTo>
                    <a:pt x="112" y="32"/>
                    <a:pt x="109" y="32"/>
                    <a:pt x="108" y="34"/>
                  </a:cubicBezTo>
                  <a:cubicBezTo>
                    <a:pt x="102" y="38"/>
                    <a:pt x="111" y="43"/>
                    <a:pt x="111" y="47"/>
                  </a:cubicBezTo>
                  <a:cubicBezTo>
                    <a:pt x="113" y="55"/>
                    <a:pt x="111" y="60"/>
                    <a:pt x="107" y="66"/>
                  </a:cubicBezTo>
                  <a:cubicBezTo>
                    <a:pt x="101" y="72"/>
                    <a:pt x="93" y="70"/>
                    <a:pt x="85" y="69"/>
                  </a:cubicBezTo>
                  <a:cubicBezTo>
                    <a:pt x="81" y="67"/>
                    <a:pt x="76" y="63"/>
                    <a:pt x="75" y="58"/>
                  </a:cubicBezTo>
                  <a:cubicBezTo>
                    <a:pt x="72" y="58"/>
                    <a:pt x="69" y="59"/>
                    <a:pt x="69" y="61"/>
                  </a:cubicBezTo>
                  <a:cubicBezTo>
                    <a:pt x="67" y="65"/>
                    <a:pt x="67" y="70"/>
                    <a:pt x="69" y="74"/>
                  </a:cubicBezTo>
                  <a:close/>
                  <a:moveTo>
                    <a:pt x="105" y="62"/>
                  </a:moveTo>
                  <a:cubicBezTo>
                    <a:pt x="98" y="62"/>
                    <a:pt x="90" y="61"/>
                    <a:pt x="82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5" y="66"/>
                    <a:pt x="93" y="68"/>
                    <a:pt x="100" y="67"/>
                  </a:cubicBezTo>
                  <a:cubicBezTo>
                    <a:pt x="102" y="66"/>
                    <a:pt x="104" y="64"/>
                    <a:pt x="105" y="62"/>
                  </a:cubicBezTo>
                  <a:close/>
                  <a:moveTo>
                    <a:pt x="20" y="45"/>
                  </a:moveTo>
                  <a:cubicBezTo>
                    <a:pt x="17" y="47"/>
                    <a:pt x="17" y="50"/>
                    <a:pt x="16" y="53"/>
                  </a:cubicBezTo>
                  <a:cubicBezTo>
                    <a:pt x="24" y="67"/>
                    <a:pt x="41" y="70"/>
                    <a:pt x="54" y="78"/>
                  </a:cubicBezTo>
                  <a:cubicBezTo>
                    <a:pt x="58" y="80"/>
                    <a:pt x="64" y="82"/>
                    <a:pt x="68" y="80"/>
                  </a:cubicBezTo>
                  <a:cubicBezTo>
                    <a:pt x="66" y="77"/>
                    <a:pt x="64" y="74"/>
                    <a:pt x="64" y="70"/>
                  </a:cubicBezTo>
                  <a:cubicBezTo>
                    <a:pt x="52" y="66"/>
                    <a:pt x="40" y="61"/>
                    <a:pt x="30" y="53"/>
                  </a:cubicBezTo>
                  <a:lnTo>
                    <a:pt x="20" y="45"/>
                  </a:lnTo>
                  <a:close/>
                  <a:moveTo>
                    <a:pt x="26" y="31"/>
                  </a:moveTo>
                  <a:cubicBezTo>
                    <a:pt x="31" y="38"/>
                    <a:pt x="39" y="42"/>
                    <a:pt x="46" y="47"/>
                  </a:cubicBezTo>
                  <a:cubicBezTo>
                    <a:pt x="52" y="51"/>
                    <a:pt x="58" y="52"/>
                    <a:pt x="65" y="54"/>
                  </a:cubicBezTo>
                  <a:cubicBezTo>
                    <a:pt x="66" y="55"/>
                    <a:pt x="64" y="57"/>
                    <a:pt x="63" y="57"/>
                  </a:cubicBezTo>
                  <a:cubicBezTo>
                    <a:pt x="50" y="54"/>
                    <a:pt x="39" y="48"/>
                    <a:pt x="29" y="39"/>
                  </a:cubicBezTo>
                  <a:cubicBezTo>
                    <a:pt x="27" y="38"/>
                    <a:pt x="26" y="35"/>
                    <a:pt x="23" y="37"/>
                  </a:cubicBezTo>
                  <a:cubicBezTo>
                    <a:pt x="22" y="39"/>
                    <a:pt x="20" y="43"/>
                    <a:pt x="25" y="44"/>
                  </a:cubicBezTo>
                  <a:cubicBezTo>
                    <a:pt x="30" y="51"/>
                    <a:pt x="38" y="56"/>
                    <a:pt x="46" y="60"/>
                  </a:cubicBezTo>
                  <a:cubicBezTo>
                    <a:pt x="52" y="62"/>
                    <a:pt x="57" y="65"/>
                    <a:pt x="63" y="65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0" y="55"/>
                    <a:pt x="75" y="52"/>
                    <a:pt x="78" y="55"/>
                  </a:cubicBezTo>
                  <a:cubicBezTo>
                    <a:pt x="87" y="59"/>
                    <a:pt x="96" y="59"/>
                    <a:pt x="104" y="58"/>
                  </a:cubicBezTo>
                  <a:cubicBezTo>
                    <a:pt x="105" y="58"/>
                    <a:pt x="106" y="58"/>
                    <a:pt x="107" y="57"/>
                  </a:cubicBezTo>
                  <a:cubicBezTo>
                    <a:pt x="107" y="55"/>
                    <a:pt x="109" y="51"/>
                    <a:pt x="106" y="50"/>
                  </a:cubicBezTo>
                  <a:cubicBezTo>
                    <a:pt x="95" y="55"/>
                    <a:pt x="83" y="50"/>
                    <a:pt x="72" y="47"/>
                  </a:cubicBezTo>
                  <a:cubicBezTo>
                    <a:pt x="58" y="44"/>
                    <a:pt x="46" y="36"/>
                    <a:pt x="34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1"/>
                    <a:pt x="26" y="31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5"/>
          <a:srcRect l="19733" t="28862" r="21872" b="46191"/>
          <a:stretch>
            <a:fillRect/>
          </a:stretch>
        </p:blipFill>
        <p:spPr>
          <a:xfrm>
            <a:off x="5028850" y="5808036"/>
            <a:ext cx="2049556" cy="11856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95325" y="2304107"/>
            <a:ext cx="11513847" cy="3587101"/>
            <a:chOff x="695325" y="1931832"/>
            <a:chExt cx="11513847" cy="3587101"/>
          </a:xfrm>
          <a:effectLst>
            <a:outerShdw blurRad="63500" algn="ctr" rotWithShape="0">
              <a:prstClr val="black">
                <a:alpha val="40000"/>
              </a:prstClr>
            </a:outerShdw>
          </a:effectLst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152" r="13341"/>
            <a:stretch>
              <a:fillRect/>
            </a:stretch>
          </p:blipFill>
          <p:spPr>
            <a:xfrm>
              <a:off x="3954887" y="1931832"/>
              <a:ext cx="8254285" cy="3587101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95325" y="1931832"/>
              <a:ext cx="3640701" cy="3587101"/>
            </a:xfrm>
            <a:prstGeom prst="rect">
              <a:avLst/>
            </a:prstGeom>
            <a:solidFill>
              <a:srgbClr val="2C3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05" y="4433185"/>
            <a:ext cx="1486734" cy="204770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795394" y="3603339"/>
            <a:ext cx="2308324" cy="1659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黛</a:t>
            </a:r>
            <a:endParaRPr lang="zh-CN" altLang="en-US" sz="138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63006" y="2273842"/>
            <a:ext cx="2308324" cy="1569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138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</a:t>
            </a:r>
            <a:endParaRPr lang="zh-CN" altLang="en-US" sz="138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14136" y="4198490"/>
            <a:ext cx="323165" cy="135938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9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BLUE AND WHITE </a:t>
            </a:r>
            <a:endParaRPr lang="en-US" altLang="zh-CN" sz="9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4" name="Freeform 5"/>
          <p:cNvSpPr/>
          <p:nvPr/>
        </p:nvSpPr>
        <p:spPr bwMode="auto">
          <a:xfrm>
            <a:off x="5669364" y="3388576"/>
            <a:ext cx="3487592" cy="809914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2" h="142">
                <a:moveTo>
                  <a:pt x="0" y="140"/>
                </a:moveTo>
                <a:cubicBezTo>
                  <a:pt x="45" y="128"/>
                  <a:pt x="91" y="117"/>
                  <a:pt x="135" y="103"/>
                </a:cubicBezTo>
                <a:cubicBezTo>
                  <a:pt x="152" y="98"/>
                  <a:pt x="167" y="87"/>
                  <a:pt x="181" y="76"/>
                </a:cubicBezTo>
                <a:cubicBezTo>
                  <a:pt x="192" y="67"/>
                  <a:pt x="201" y="65"/>
                  <a:pt x="212" y="74"/>
                </a:cubicBezTo>
                <a:cubicBezTo>
                  <a:pt x="224" y="84"/>
                  <a:pt x="237" y="92"/>
                  <a:pt x="248" y="103"/>
                </a:cubicBezTo>
                <a:cubicBezTo>
                  <a:pt x="259" y="113"/>
                  <a:pt x="268" y="112"/>
                  <a:pt x="277" y="102"/>
                </a:cubicBezTo>
                <a:cubicBezTo>
                  <a:pt x="292" y="84"/>
                  <a:pt x="306" y="66"/>
                  <a:pt x="322" y="48"/>
                </a:cubicBezTo>
                <a:cubicBezTo>
                  <a:pt x="333" y="35"/>
                  <a:pt x="345" y="21"/>
                  <a:pt x="359" y="9"/>
                </a:cubicBezTo>
                <a:cubicBezTo>
                  <a:pt x="369" y="0"/>
                  <a:pt x="380" y="1"/>
                  <a:pt x="389" y="13"/>
                </a:cubicBezTo>
                <a:cubicBezTo>
                  <a:pt x="413" y="46"/>
                  <a:pt x="445" y="61"/>
                  <a:pt x="485" y="64"/>
                </a:cubicBezTo>
                <a:cubicBezTo>
                  <a:pt x="500" y="65"/>
                  <a:pt x="516" y="71"/>
                  <a:pt x="529" y="80"/>
                </a:cubicBezTo>
                <a:cubicBezTo>
                  <a:pt x="560" y="98"/>
                  <a:pt x="590" y="120"/>
                  <a:pt x="622" y="142"/>
                </a:cubicBezTo>
                <a:cubicBezTo>
                  <a:pt x="414" y="142"/>
                  <a:pt x="207" y="142"/>
                  <a:pt x="0" y="142"/>
                </a:cubicBezTo>
                <a:cubicBezTo>
                  <a:pt x="0" y="141"/>
                  <a:pt x="0" y="140"/>
                  <a:pt x="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5"/>
          <p:cNvSpPr/>
          <p:nvPr/>
        </p:nvSpPr>
        <p:spPr bwMode="auto">
          <a:xfrm>
            <a:off x="8800893" y="4400950"/>
            <a:ext cx="1692873" cy="48377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0521"/>
              <a:gd name="connsiteY0-110" fmla="*/ 9867 h 10000"/>
              <a:gd name="connsiteX1-111" fmla="*/ 1742 w 10521"/>
              <a:gd name="connsiteY1-112" fmla="*/ 7099 h 10000"/>
              <a:gd name="connsiteX2-113" fmla="*/ 2680 w 10521"/>
              <a:gd name="connsiteY2-114" fmla="*/ 5181 h 10000"/>
              <a:gd name="connsiteX3-115" fmla="*/ 3312 w 10521"/>
              <a:gd name="connsiteY3-116" fmla="*/ 5039 h 10000"/>
              <a:gd name="connsiteX4-117" fmla="*/ 6310 w 10521"/>
              <a:gd name="connsiteY4-118" fmla="*/ 425 h 10000"/>
              <a:gd name="connsiteX5-119" fmla="*/ 6921 w 10521"/>
              <a:gd name="connsiteY5-120" fmla="*/ 708 h 10000"/>
              <a:gd name="connsiteX6-121" fmla="*/ 8879 w 10521"/>
              <a:gd name="connsiteY6-122" fmla="*/ 4330 h 10000"/>
              <a:gd name="connsiteX7-123" fmla="*/ 10000 w 10521"/>
              <a:gd name="connsiteY7-124" fmla="*/ 10000 h 10000"/>
              <a:gd name="connsiteX8-125" fmla="*/ 0 w 10521"/>
              <a:gd name="connsiteY8-126" fmla="*/ 9867 h 10000"/>
              <a:gd name="connsiteX0-127" fmla="*/ 0 w 10225"/>
              <a:gd name="connsiteY0-128" fmla="*/ 9867 h 10000"/>
              <a:gd name="connsiteX1-129" fmla="*/ 1742 w 10225"/>
              <a:gd name="connsiteY1-130" fmla="*/ 7099 h 10000"/>
              <a:gd name="connsiteX2-131" fmla="*/ 2680 w 10225"/>
              <a:gd name="connsiteY2-132" fmla="*/ 5181 h 10000"/>
              <a:gd name="connsiteX3-133" fmla="*/ 3312 w 10225"/>
              <a:gd name="connsiteY3-134" fmla="*/ 5039 h 10000"/>
              <a:gd name="connsiteX4-135" fmla="*/ 6310 w 10225"/>
              <a:gd name="connsiteY4-136" fmla="*/ 425 h 10000"/>
              <a:gd name="connsiteX5-137" fmla="*/ 6921 w 10225"/>
              <a:gd name="connsiteY5-138" fmla="*/ 708 h 10000"/>
              <a:gd name="connsiteX6-139" fmla="*/ 10000 w 10225"/>
              <a:gd name="connsiteY6-140" fmla="*/ 10000 h 10000"/>
              <a:gd name="connsiteX7-141" fmla="*/ 0 w 10225"/>
              <a:gd name="connsiteY7-142" fmla="*/ 9867 h 10000"/>
              <a:gd name="connsiteX0-143" fmla="*/ 0 w 10225"/>
              <a:gd name="connsiteY0-144" fmla="*/ 9867 h 10000"/>
              <a:gd name="connsiteX1-145" fmla="*/ 1742 w 10225"/>
              <a:gd name="connsiteY1-146" fmla="*/ 7099 h 10000"/>
              <a:gd name="connsiteX2-147" fmla="*/ 2680 w 10225"/>
              <a:gd name="connsiteY2-148" fmla="*/ 5181 h 10000"/>
              <a:gd name="connsiteX3-149" fmla="*/ 4840 w 10225"/>
              <a:gd name="connsiteY3-150" fmla="*/ 6044 h 10000"/>
              <a:gd name="connsiteX4-151" fmla="*/ 6310 w 10225"/>
              <a:gd name="connsiteY4-152" fmla="*/ 425 h 10000"/>
              <a:gd name="connsiteX5-153" fmla="*/ 6921 w 10225"/>
              <a:gd name="connsiteY5-154" fmla="*/ 708 h 10000"/>
              <a:gd name="connsiteX6-155" fmla="*/ 10000 w 10225"/>
              <a:gd name="connsiteY6-156" fmla="*/ 10000 h 10000"/>
              <a:gd name="connsiteX7-157" fmla="*/ 0 w 10225"/>
              <a:gd name="connsiteY7-158" fmla="*/ 986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225" h="10000">
                <a:moveTo>
                  <a:pt x="0" y="9867"/>
                </a:moveTo>
                <a:lnTo>
                  <a:pt x="1742" y="7099"/>
                </a:lnTo>
                <a:cubicBezTo>
                  <a:pt x="2089" y="6743"/>
                  <a:pt x="2395" y="5963"/>
                  <a:pt x="2680" y="5181"/>
                </a:cubicBezTo>
                <a:cubicBezTo>
                  <a:pt x="2905" y="4543"/>
                  <a:pt x="4617" y="5406"/>
                  <a:pt x="4840" y="6044"/>
                </a:cubicBezTo>
                <a:cubicBezTo>
                  <a:pt x="5445" y="5252"/>
                  <a:pt x="5709" y="1148"/>
                  <a:pt x="6310" y="425"/>
                </a:cubicBezTo>
                <a:cubicBezTo>
                  <a:pt x="6513" y="-214"/>
                  <a:pt x="6738" y="-143"/>
                  <a:pt x="6921" y="708"/>
                </a:cubicBezTo>
                <a:cubicBezTo>
                  <a:pt x="7536" y="2304"/>
                  <a:pt x="11153" y="8474"/>
                  <a:pt x="10000" y="10000"/>
                </a:cubicBezTo>
                <a:lnTo>
                  <a:pt x="0" y="9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9984766" y="3599378"/>
            <a:ext cx="1067492" cy="25255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4407"/>
              <a:gd name="connsiteY0-110" fmla="*/ 9867 h 10302"/>
              <a:gd name="connsiteX1-111" fmla="*/ 1742 w 14407"/>
              <a:gd name="connsiteY1-112" fmla="*/ 7099 h 10302"/>
              <a:gd name="connsiteX2-113" fmla="*/ 2680 w 14407"/>
              <a:gd name="connsiteY2-114" fmla="*/ 5181 h 10302"/>
              <a:gd name="connsiteX3-115" fmla="*/ 3312 w 14407"/>
              <a:gd name="connsiteY3-116" fmla="*/ 5039 h 10302"/>
              <a:gd name="connsiteX4-117" fmla="*/ 6310 w 14407"/>
              <a:gd name="connsiteY4-118" fmla="*/ 425 h 10302"/>
              <a:gd name="connsiteX5-119" fmla="*/ 6921 w 14407"/>
              <a:gd name="connsiteY5-120" fmla="*/ 708 h 10302"/>
              <a:gd name="connsiteX6-121" fmla="*/ 8879 w 14407"/>
              <a:gd name="connsiteY6-122" fmla="*/ 4330 h 10302"/>
              <a:gd name="connsiteX7-123" fmla="*/ 9776 w 14407"/>
              <a:gd name="connsiteY7-124" fmla="*/ 5465 h 10302"/>
              <a:gd name="connsiteX8-125" fmla="*/ 14407 w 14407"/>
              <a:gd name="connsiteY8-126" fmla="*/ 10302 h 10302"/>
              <a:gd name="connsiteX9-127" fmla="*/ 0 w 14407"/>
              <a:gd name="connsiteY9-128" fmla="*/ 9867 h 10302"/>
              <a:gd name="connsiteX0-129" fmla="*/ 12665 w 12665"/>
              <a:gd name="connsiteY0-130" fmla="*/ 10302 h 10302"/>
              <a:gd name="connsiteX1-131" fmla="*/ 0 w 12665"/>
              <a:gd name="connsiteY1-132" fmla="*/ 7099 h 10302"/>
              <a:gd name="connsiteX2-133" fmla="*/ 938 w 12665"/>
              <a:gd name="connsiteY2-134" fmla="*/ 5181 h 10302"/>
              <a:gd name="connsiteX3-135" fmla="*/ 1570 w 12665"/>
              <a:gd name="connsiteY3-136" fmla="*/ 5039 h 10302"/>
              <a:gd name="connsiteX4-137" fmla="*/ 4568 w 12665"/>
              <a:gd name="connsiteY4-138" fmla="*/ 425 h 10302"/>
              <a:gd name="connsiteX5-139" fmla="*/ 5179 w 12665"/>
              <a:gd name="connsiteY5-140" fmla="*/ 708 h 10302"/>
              <a:gd name="connsiteX6-141" fmla="*/ 7137 w 12665"/>
              <a:gd name="connsiteY6-142" fmla="*/ 4330 h 10302"/>
              <a:gd name="connsiteX7-143" fmla="*/ 8034 w 12665"/>
              <a:gd name="connsiteY7-144" fmla="*/ 5465 h 10302"/>
              <a:gd name="connsiteX8-145" fmla="*/ 12665 w 12665"/>
              <a:gd name="connsiteY8-146" fmla="*/ 10302 h 10302"/>
              <a:gd name="connsiteX0-147" fmla="*/ 12665 w 12665"/>
              <a:gd name="connsiteY0-148" fmla="*/ 10302 h 11422"/>
              <a:gd name="connsiteX1-149" fmla="*/ 0 w 12665"/>
              <a:gd name="connsiteY1-150" fmla="*/ 11422 h 11422"/>
              <a:gd name="connsiteX2-151" fmla="*/ 938 w 12665"/>
              <a:gd name="connsiteY2-152" fmla="*/ 5181 h 11422"/>
              <a:gd name="connsiteX3-153" fmla="*/ 1570 w 12665"/>
              <a:gd name="connsiteY3-154" fmla="*/ 5039 h 11422"/>
              <a:gd name="connsiteX4-155" fmla="*/ 4568 w 12665"/>
              <a:gd name="connsiteY4-156" fmla="*/ 425 h 11422"/>
              <a:gd name="connsiteX5-157" fmla="*/ 5179 w 12665"/>
              <a:gd name="connsiteY5-158" fmla="*/ 708 h 11422"/>
              <a:gd name="connsiteX6-159" fmla="*/ 7137 w 12665"/>
              <a:gd name="connsiteY6-160" fmla="*/ 4330 h 11422"/>
              <a:gd name="connsiteX7-161" fmla="*/ 8034 w 12665"/>
              <a:gd name="connsiteY7-162" fmla="*/ 5465 h 11422"/>
              <a:gd name="connsiteX8-163" fmla="*/ 12665 w 12665"/>
              <a:gd name="connsiteY8-164" fmla="*/ 10302 h 11422"/>
              <a:gd name="connsiteX0-165" fmla="*/ 12606 w 12606"/>
              <a:gd name="connsiteY0-166" fmla="*/ 10302 h 10316"/>
              <a:gd name="connsiteX1-167" fmla="*/ 0 w 12606"/>
              <a:gd name="connsiteY1-168" fmla="*/ 10316 h 10316"/>
              <a:gd name="connsiteX2-169" fmla="*/ 879 w 12606"/>
              <a:gd name="connsiteY2-170" fmla="*/ 5181 h 10316"/>
              <a:gd name="connsiteX3-171" fmla="*/ 1511 w 12606"/>
              <a:gd name="connsiteY3-172" fmla="*/ 5039 h 10316"/>
              <a:gd name="connsiteX4-173" fmla="*/ 4509 w 12606"/>
              <a:gd name="connsiteY4-174" fmla="*/ 425 h 10316"/>
              <a:gd name="connsiteX5-175" fmla="*/ 5120 w 12606"/>
              <a:gd name="connsiteY5-176" fmla="*/ 708 h 10316"/>
              <a:gd name="connsiteX6-177" fmla="*/ 7078 w 12606"/>
              <a:gd name="connsiteY6-178" fmla="*/ 4330 h 10316"/>
              <a:gd name="connsiteX7-179" fmla="*/ 7975 w 12606"/>
              <a:gd name="connsiteY7-180" fmla="*/ 5465 h 10316"/>
              <a:gd name="connsiteX8-181" fmla="*/ 12606 w 12606"/>
              <a:gd name="connsiteY8-182" fmla="*/ 10302 h 10316"/>
              <a:gd name="connsiteX0-183" fmla="*/ 12606 w 12606"/>
              <a:gd name="connsiteY0-184" fmla="*/ 10302 h 10316"/>
              <a:gd name="connsiteX1-185" fmla="*/ 0 w 12606"/>
              <a:gd name="connsiteY1-186" fmla="*/ 10316 h 10316"/>
              <a:gd name="connsiteX2-187" fmla="*/ 879 w 12606"/>
              <a:gd name="connsiteY2-188" fmla="*/ 5181 h 10316"/>
              <a:gd name="connsiteX3-189" fmla="*/ 3186 w 12606"/>
              <a:gd name="connsiteY3-190" fmla="*/ 5542 h 10316"/>
              <a:gd name="connsiteX4-191" fmla="*/ 4509 w 12606"/>
              <a:gd name="connsiteY4-192" fmla="*/ 425 h 10316"/>
              <a:gd name="connsiteX5-193" fmla="*/ 5120 w 12606"/>
              <a:gd name="connsiteY5-194" fmla="*/ 708 h 10316"/>
              <a:gd name="connsiteX6-195" fmla="*/ 7078 w 12606"/>
              <a:gd name="connsiteY6-196" fmla="*/ 4330 h 10316"/>
              <a:gd name="connsiteX7-197" fmla="*/ 7975 w 12606"/>
              <a:gd name="connsiteY7-198" fmla="*/ 5465 h 10316"/>
              <a:gd name="connsiteX8-199" fmla="*/ 12606 w 12606"/>
              <a:gd name="connsiteY8-200" fmla="*/ 10302 h 10316"/>
              <a:gd name="connsiteX0-201" fmla="*/ 12606 w 12606"/>
              <a:gd name="connsiteY0-202" fmla="*/ 10302 h 10316"/>
              <a:gd name="connsiteX1-203" fmla="*/ 0 w 12606"/>
              <a:gd name="connsiteY1-204" fmla="*/ 10316 h 10316"/>
              <a:gd name="connsiteX2-205" fmla="*/ 879 w 12606"/>
              <a:gd name="connsiteY2-206" fmla="*/ 5181 h 10316"/>
              <a:gd name="connsiteX3-207" fmla="*/ 3186 w 12606"/>
              <a:gd name="connsiteY3-208" fmla="*/ 5542 h 10316"/>
              <a:gd name="connsiteX4-209" fmla="*/ 4509 w 12606"/>
              <a:gd name="connsiteY4-210" fmla="*/ 425 h 10316"/>
              <a:gd name="connsiteX5-211" fmla="*/ 5120 w 12606"/>
              <a:gd name="connsiteY5-212" fmla="*/ 708 h 10316"/>
              <a:gd name="connsiteX6-213" fmla="*/ 7489 w 12606"/>
              <a:gd name="connsiteY6-214" fmla="*/ 2018 h 10316"/>
              <a:gd name="connsiteX7-215" fmla="*/ 7975 w 12606"/>
              <a:gd name="connsiteY7-216" fmla="*/ 5465 h 10316"/>
              <a:gd name="connsiteX8-217" fmla="*/ 12606 w 12606"/>
              <a:gd name="connsiteY8-218" fmla="*/ 10302 h 10316"/>
              <a:gd name="connsiteX0-219" fmla="*/ 12606 w 12606"/>
              <a:gd name="connsiteY0-220" fmla="*/ 10302 h 10316"/>
              <a:gd name="connsiteX1-221" fmla="*/ 0 w 12606"/>
              <a:gd name="connsiteY1-222" fmla="*/ 10316 h 10316"/>
              <a:gd name="connsiteX2-223" fmla="*/ 879 w 12606"/>
              <a:gd name="connsiteY2-224" fmla="*/ 5181 h 10316"/>
              <a:gd name="connsiteX3-225" fmla="*/ 3186 w 12606"/>
              <a:gd name="connsiteY3-226" fmla="*/ 5542 h 10316"/>
              <a:gd name="connsiteX4-227" fmla="*/ 4509 w 12606"/>
              <a:gd name="connsiteY4-228" fmla="*/ 425 h 10316"/>
              <a:gd name="connsiteX5-229" fmla="*/ 5120 w 12606"/>
              <a:gd name="connsiteY5-230" fmla="*/ 708 h 10316"/>
              <a:gd name="connsiteX6-231" fmla="*/ 6578 w 12606"/>
              <a:gd name="connsiteY6-232" fmla="*/ 6542 h 10316"/>
              <a:gd name="connsiteX7-233" fmla="*/ 7975 w 12606"/>
              <a:gd name="connsiteY7-234" fmla="*/ 5465 h 10316"/>
              <a:gd name="connsiteX8-235" fmla="*/ 12606 w 12606"/>
              <a:gd name="connsiteY8-236" fmla="*/ 10302 h 10316"/>
              <a:gd name="connsiteX0-237" fmla="*/ 12606 w 12741"/>
              <a:gd name="connsiteY0-238" fmla="*/ 10302 h 10316"/>
              <a:gd name="connsiteX1-239" fmla="*/ 0 w 12741"/>
              <a:gd name="connsiteY1-240" fmla="*/ 10316 h 10316"/>
              <a:gd name="connsiteX2-241" fmla="*/ 879 w 12741"/>
              <a:gd name="connsiteY2-242" fmla="*/ 5181 h 10316"/>
              <a:gd name="connsiteX3-243" fmla="*/ 3186 w 12741"/>
              <a:gd name="connsiteY3-244" fmla="*/ 5542 h 10316"/>
              <a:gd name="connsiteX4-245" fmla="*/ 4509 w 12741"/>
              <a:gd name="connsiteY4-246" fmla="*/ 425 h 10316"/>
              <a:gd name="connsiteX5-247" fmla="*/ 5120 w 12741"/>
              <a:gd name="connsiteY5-248" fmla="*/ 708 h 10316"/>
              <a:gd name="connsiteX6-249" fmla="*/ 6578 w 12741"/>
              <a:gd name="connsiteY6-250" fmla="*/ 6542 h 10316"/>
              <a:gd name="connsiteX7-251" fmla="*/ 12606 w 12741"/>
              <a:gd name="connsiteY7-252" fmla="*/ 10302 h 10316"/>
              <a:gd name="connsiteX0-253" fmla="*/ 12606 w 12741"/>
              <a:gd name="connsiteY0-254" fmla="*/ 10302 h 10316"/>
              <a:gd name="connsiteX1-255" fmla="*/ 0 w 12741"/>
              <a:gd name="connsiteY1-256" fmla="*/ 10316 h 10316"/>
              <a:gd name="connsiteX2-257" fmla="*/ 1634 w 12741"/>
              <a:gd name="connsiteY2-258" fmla="*/ 5777 h 10316"/>
              <a:gd name="connsiteX3-259" fmla="*/ 3186 w 12741"/>
              <a:gd name="connsiteY3-260" fmla="*/ 5542 h 10316"/>
              <a:gd name="connsiteX4-261" fmla="*/ 4509 w 12741"/>
              <a:gd name="connsiteY4-262" fmla="*/ 425 h 10316"/>
              <a:gd name="connsiteX5-263" fmla="*/ 5120 w 12741"/>
              <a:gd name="connsiteY5-264" fmla="*/ 708 h 10316"/>
              <a:gd name="connsiteX6-265" fmla="*/ 6578 w 12741"/>
              <a:gd name="connsiteY6-266" fmla="*/ 6542 h 10316"/>
              <a:gd name="connsiteX7-267" fmla="*/ 12606 w 12741"/>
              <a:gd name="connsiteY7-268" fmla="*/ 10302 h 10316"/>
              <a:gd name="connsiteX0-269" fmla="*/ 12606 w 12741"/>
              <a:gd name="connsiteY0-270" fmla="*/ 10302 h 10316"/>
              <a:gd name="connsiteX1-271" fmla="*/ 0 w 12741"/>
              <a:gd name="connsiteY1-272" fmla="*/ 10316 h 10316"/>
              <a:gd name="connsiteX2-273" fmla="*/ 1402 w 12741"/>
              <a:gd name="connsiteY2-274" fmla="*/ 5380 h 10316"/>
              <a:gd name="connsiteX3-275" fmla="*/ 3186 w 12741"/>
              <a:gd name="connsiteY3-276" fmla="*/ 5542 h 10316"/>
              <a:gd name="connsiteX4-277" fmla="*/ 4509 w 12741"/>
              <a:gd name="connsiteY4-278" fmla="*/ 425 h 10316"/>
              <a:gd name="connsiteX5-279" fmla="*/ 5120 w 12741"/>
              <a:gd name="connsiteY5-280" fmla="*/ 708 h 10316"/>
              <a:gd name="connsiteX6-281" fmla="*/ 6578 w 12741"/>
              <a:gd name="connsiteY6-282" fmla="*/ 6542 h 10316"/>
              <a:gd name="connsiteX7-283" fmla="*/ 12606 w 12741"/>
              <a:gd name="connsiteY7-284" fmla="*/ 10302 h 10316"/>
              <a:gd name="connsiteX0-285" fmla="*/ 12606 w 12741"/>
              <a:gd name="connsiteY0-286" fmla="*/ 10302 h 10316"/>
              <a:gd name="connsiteX1-287" fmla="*/ 0 w 12741"/>
              <a:gd name="connsiteY1-288" fmla="*/ 10316 h 10316"/>
              <a:gd name="connsiteX2-289" fmla="*/ 1228 w 12741"/>
              <a:gd name="connsiteY2-290" fmla="*/ 5380 h 10316"/>
              <a:gd name="connsiteX3-291" fmla="*/ 3186 w 12741"/>
              <a:gd name="connsiteY3-292" fmla="*/ 5542 h 10316"/>
              <a:gd name="connsiteX4-293" fmla="*/ 4509 w 12741"/>
              <a:gd name="connsiteY4-294" fmla="*/ 425 h 10316"/>
              <a:gd name="connsiteX5-295" fmla="*/ 5120 w 12741"/>
              <a:gd name="connsiteY5-296" fmla="*/ 708 h 10316"/>
              <a:gd name="connsiteX6-297" fmla="*/ 6578 w 12741"/>
              <a:gd name="connsiteY6-298" fmla="*/ 6542 h 10316"/>
              <a:gd name="connsiteX7-299" fmla="*/ 12606 w 12741"/>
              <a:gd name="connsiteY7-300" fmla="*/ 10302 h 10316"/>
              <a:gd name="connsiteX0-301" fmla="*/ 12606 w 12741"/>
              <a:gd name="connsiteY0-302" fmla="*/ 10302 h 10316"/>
              <a:gd name="connsiteX1-303" fmla="*/ 0 w 12741"/>
              <a:gd name="connsiteY1-304" fmla="*/ 10316 h 10316"/>
              <a:gd name="connsiteX2-305" fmla="*/ 1228 w 12741"/>
              <a:gd name="connsiteY2-306" fmla="*/ 5380 h 10316"/>
              <a:gd name="connsiteX3-307" fmla="*/ 3186 w 12741"/>
              <a:gd name="connsiteY3-308" fmla="*/ 5542 h 10316"/>
              <a:gd name="connsiteX4-309" fmla="*/ 4509 w 12741"/>
              <a:gd name="connsiteY4-310" fmla="*/ 425 h 10316"/>
              <a:gd name="connsiteX5-311" fmla="*/ 5120 w 12741"/>
              <a:gd name="connsiteY5-312" fmla="*/ 708 h 10316"/>
              <a:gd name="connsiteX6-313" fmla="*/ 6578 w 12741"/>
              <a:gd name="connsiteY6-314" fmla="*/ 6542 h 10316"/>
              <a:gd name="connsiteX7-315" fmla="*/ 12606 w 12741"/>
              <a:gd name="connsiteY7-316" fmla="*/ 10302 h 103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741" h="10316">
                <a:moveTo>
                  <a:pt x="12606" y="10302"/>
                </a:moveTo>
                <a:lnTo>
                  <a:pt x="0" y="10316"/>
                </a:lnTo>
                <a:cubicBezTo>
                  <a:pt x="347" y="9960"/>
                  <a:pt x="943" y="6162"/>
                  <a:pt x="1228" y="5380"/>
                </a:cubicBezTo>
                <a:cubicBezTo>
                  <a:pt x="1453" y="4742"/>
                  <a:pt x="3045" y="7957"/>
                  <a:pt x="3186" y="5542"/>
                </a:cubicBezTo>
                <a:cubicBezTo>
                  <a:pt x="3327" y="3127"/>
                  <a:pt x="3908" y="1148"/>
                  <a:pt x="4509" y="425"/>
                </a:cubicBezTo>
                <a:cubicBezTo>
                  <a:pt x="4712" y="-214"/>
                  <a:pt x="4937" y="-143"/>
                  <a:pt x="5120" y="708"/>
                </a:cubicBezTo>
                <a:cubicBezTo>
                  <a:pt x="5610" y="3052"/>
                  <a:pt x="5330" y="4943"/>
                  <a:pt x="6578" y="6542"/>
                </a:cubicBezTo>
                <a:cubicBezTo>
                  <a:pt x="7826" y="8141"/>
                  <a:pt x="13702" y="9673"/>
                  <a:pt x="12606" y="10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9364" y="3725654"/>
            <a:ext cx="1328584" cy="332978"/>
            <a:chOff x="575579" y="2484388"/>
            <a:chExt cx="1927578" cy="481258"/>
          </a:xfrm>
        </p:grpSpPr>
        <p:sp>
          <p:nvSpPr>
            <p:cNvPr id="28" name="Freeform 9"/>
            <p:cNvSpPr/>
            <p:nvPr/>
          </p:nvSpPr>
          <p:spPr bwMode="auto">
            <a:xfrm>
              <a:off x="1380222" y="2492027"/>
              <a:ext cx="1122935" cy="432878"/>
            </a:xfrm>
            <a:custGeom>
              <a:avLst/>
              <a:gdLst>
                <a:gd name="T0" fmla="*/ 745 w 745"/>
                <a:gd name="T1" fmla="*/ 173 h 285"/>
                <a:gd name="T2" fmla="*/ 616 w 745"/>
                <a:gd name="T3" fmla="*/ 211 h 285"/>
                <a:gd name="T4" fmla="*/ 556 w 745"/>
                <a:gd name="T5" fmla="*/ 189 h 285"/>
                <a:gd name="T6" fmla="*/ 269 w 745"/>
                <a:gd name="T7" fmla="*/ 228 h 285"/>
                <a:gd name="T8" fmla="*/ 99 w 745"/>
                <a:gd name="T9" fmla="*/ 262 h 285"/>
                <a:gd name="T10" fmla="*/ 14 w 745"/>
                <a:gd name="T11" fmla="*/ 107 h 285"/>
                <a:gd name="T12" fmla="*/ 144 w 745"/>
                <a:gd name="T13" fmla="*/ 5 h 285"/>
                <a:gd name="T14" fmla="*/ 230 w 745"/>
                <a:gd name="T15" fmla="*/ 114 h 285"/>
                <a:gd name="T16" fmla="*/ 151 w 745"/>
                <a:gd name="T17" fmla="*/ 191 h 285"/>
                <a:gd name="T18" fmla="*/ 93 w 745"/>
                <a:gd name="T19" fmla="*/ 143 h 285"/>
                <a:gd name="T20" fmla="*/ 132 w 745"/>
                <a:gd name="T21" fmla="*/ 87 h 285"/>
                <a:gd name="T22" fmla="*/ 158 w 745"/>
                <a:gd name="T23" fmla="*/ 94 h 285"/>
                <a:gd name="T24" fmla="*/ 138 w 745"/>
                <a:gd name="T25" fmla="*/ 112 h 285"/>
                <a:gd name="T26" fmla="*/ 121 w 745"/>
                <a:gd name="T27" fmla="*/ 149 h 285"/>
                <a:gd name="T28" fmla="*/ 169 w 745"/>
                <a:gd name="T29" fmla="*/ 162 h 285"/>
                <a:gd name="T30" fmla="*/ 201 w 745"/>
                <a:gd name="T31" fmla="*/ 78 h 285"/>
                <a:gd name="T32" fmla="*/ 123 w 745"/>
                <a:gd name="T33" fmla="*/ 31 h 285"/>
                <a:gd name="T34" fmla="*/ 39 w 745"/>
                <a:gd name="T35" fmla="*/ 154 h 285"/>
                <a:gd name="T36" fmla="*/ 188 w 745"/>
                <a:gd name="T37" fmla="*/ 242 h 285"/>
                <a:gd name="T38" fmla="*/ 285 w 745"/>
                <a:gd name="T39" fmla="*/ 183 h 285"/>
                <a:gd name="T40" fmla="*/ 558 w 745"/>
                <a:gd name="T41" fmla="*/ 161 h 285"/>
                <a:gd name="T42" fmla="*/ 723 w 745"/>
                <a:gd name="T43" fmla="*/ 170 h 285"/>
                <a:gd name="T44" fmla="*/ 745 w 745"/>
                <a:gd name="T45" fmla="*/ 1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285">
                  <a:moveTo>
                    <a:pt x="745" y="173"/>
                  </a:moveTo>
                  <a:cubicBezTo>
                    <a:pt x="718" y="210"/>
                    <a:pt x="664" y="225"/>
                    <a:pt x="616" y="211"/>
                  </a:cubicBezTo>
                  <a:cubicBezTo>
                    <a:pt x="596" y="205"/>
                    <a:pt x="575" y="199"/>
                    <a:pt x="556" y="189"/>
                  </a:cubicBezTo>
                  <a:cubicBezTo>
                    <a:pt x="451" y="134"/>
                    <a:pt x="356" y="155"/>
                    <a:pt x="269" y="228"/>
                  </a:cubicBezTo>
                  <a:cubicBezTo>
                    <a:pt x="218" y="270"/>
                    <a:pt x="162" y="285"/>
                    <a:pt x="99" y="262"/>
                  </a:cubicBezTo>
                  <a:cubicBezTo>
                    <a:pt x="42" y="241"/>
                    <a:pt x="0" y="163"/>
                    <a:pt x="14" y="107"/>
                  </a:cubicBezTo>
                  <a:cubicBezTo>
                    <a:pt x="30" y="44"/>
                    <a:pt x="86" y="0"/>
                    <a:pt x="144" y="5"/>
                  </a:cubicBezTo>
                  <a:cubicBezTo>
                    <a:pt x="186" y="9"/>
                    <a:pt x="236" y="48"/>
                    <a:pt x="230" y="114"/>
                  </a:cubicBezTo>
                  <a:cubicBezTo>
                    <a:pt x="226" y="160"/>
                    <a:pt x="197" y="191"/>
                    <a:pt x="151" y="191"/>
                  </a:cubicBezTo>
                  <a:cubicBezTo>
                    <a:pt x="118" y="191"/>
                    <a:pt x="98" y="176"/>
                    <a:pt x="93" y="143"/>
                  </a:cubicBezTo>
                  <a:cubicBezTo>
                    <a:pt x="87" y="112"/>
                    <a:pt x="105" y="96"/>
                    <a:pt x="132" y="87"/>
                  </a:cubicBezTo>
                  <a:cubicBezTo>
                    <a:pt x="137" y="85"/>
                    <a:pt x="145" y="90"/>
                    <a:pt x="158" y="94"/>
                  </a:cubicBezTo>
                  <a:cubicBezTo>
                    <a:pt x="148" y="102"/>
                    <a:pt x="141" y="106"/>
                    <a:pt x="138" y="112"/>
                  </a:cubicBezTo>
                  <a:cubicBezTo>
                    <a:pt x="131" y="124"/>
                    <a:pt x="126" y="136"/>
                    <a:pt x="121" y="149"/>
                  </a:cubicBezTo>
                  <a:cubicBezTo>
                    <a:pt x="137" y="154"/>
                    <a:pt x="155" y="166"/>
                    <a:pt x="169" y="162"/>
                  </a:cubicBezTo>
                  <a:cubicBezTo>
                    <a:pt x="199" y="153"/>
                    <a:pt x="213" y="110"/>
                    <a:pt x="201" y="78"/>
                  </a:cubicBezTo>
                  <a:cubicBezTo>
                    <a:pt x="189" y="45"/>
                    <a:pt x="153" y="24"/>
                    <a:pt x="123" y="31"/>
                  </a:cubicBezTo>
                  <a:cubicBezTo>
                    <a:pt x="62" y="45"/>
                    <a:pt x="25" y="100"/>
                    <a:pt x="39" y="154"/>
                  </a:cubicBezTo>
                  <a:cubicBezTo>
                    <a:pt x="58" y="225"/>
                    <a:pt x="122" y="266"/>
                    <a:pt x="188" y="242"/>
                  </a:cubicBezTo>
                  <a:cubicBezTo>
                    <a:pt x="223" y="229"/>
                    <a:pt x="253" y="203"/>
                    <a:pt x="285" y="183"/>
                  </a:cubicBezTo>
                  <a:cubicBezTo>
                    <a:pt x="372" y="126"/>
                    <a:pt x="462" y="114"/>
                    <a:pt x="558" y="161"/>
                  </a:cubicBezTo>
                  <a:cubicBezTo>
                    <a:pt x="611" y="188"/>
                    <a:pt x="666" y="208"/>
                    <a:pt x="723" y="170"/>
                  </a:cubicBezTo>
                  <a:cubicBezTo>
                    <a:pt x="727" y="167"/>
                    <a:pt x="736" y="171"/>
                    <a:pt x="745" y="173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575579" y="2484388"/>
              <a:ext cx="396592" cy="481258"/>
            </a:xfrm>
            <a:custGeom>
              <a:avLst/>
              <a:gdLst>
                <a:gd name="T0" fmla="*/ 150 w 263"/>
                <a:gd name="T1" fmla="*/ 99 h 317"/>
                <a:gd name="T2" fmla="*/ 114 w 263"/>
                <a:gd name="T3" fmla="*/ 144 h 317"/>
                <a:gd name="T4" fmla="*/ 138 w 263"/>
                <a:gd name="T5" fmla="*/ 169 h 317"/>
                <a:gd name="T6" fmla="*/ 192 w 263"/>
                <a:gd name="T7" fmla="*/ 145 h 317"/>
                <a:gd name="T8" fmla="*/ 167 w 263"/>
                <a:gd name="T9" fmla="*/ 45 h 317"/>
                <a:gd name="T10" fmla="*/ 60 w 263"/>
                <a:gd name="T11" fmla="*/ 68 h 317"/>
                <a:gd name="T12" fmla="*/ 63 w 263"/>
                <a:gd name="T13" fmla="*/ 214 h 317"/>
                <a:gd name="T14" fmla="*/ 220 w 263"/>
                <a:gd name="T15" fmla="*/ 235 h 317"/>
                <a:gd name="T16" fmla="*/ 255 w 263"/>
                <a:gd name="T17" fmla="*/ 213 h 317"/>
                <a:gd name="T18" fmla="*/ 263 w 263"/>
                <a:gd name="T19" fmla="*/ 220 h 317"/>
                <a:gd name="T20" fmla="*/ 254 w 263"/>
                <a:gd name="T21" fmla="*/ 241 h 317"/>
                <a:gd name="T22" fmla="*/ 9 w 263"/>
                <a:gd name="T23" fmla="*/ 157 h 317"/>
                <a:gd name="T24" fmla="*/ 67 w 263"/>
                <a:gd name="T25" fmla="*/ 30 h 317"/>
                <a:gd name="T26" fmla="*/ 187 w 263"/>
                <a:gd name="T27" fmla="*/ 27 h 317"/>
                <a:gd name="T28" fmla="*/ 224 w 263"/>
                <a:gd name="T29" fmla="*/ 139 h 317"/>
                <a:gd name="T30" fmla="*/ 150 w 263"/>
                <a:gd name="T31" fmla="*/ 196 h 317"/>
                <a:gd name="T32" fmla="*/ 89 w 263"/>
                <a:gd name="T33" fmla="*/ 152 h 317"/>
                <a:gd name="T34" fmla="*/ 120 w 263"/>
                <a:gd name="T35" fmla="*/ 96 h 317"/>
                <a:gd name="T36" fmla="*/ 150 w 263"/>
                <a:gd name="T37" fmla="*/ 9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317">
                  <a:moveTo>
                    <a:pt x="150" y="99"/>
                  </a:moveTo>
                  <a:cubicBezTo>
                    <a:pt x="134" y="119"/>
                    <a:pt x="120" y="130"/>
                    <a:pt x="114" y="144"/>
                  </a:cubicBezTo>
                  <a:cubicBezTo>
                    <a:pt x="112" y="149"/>
                    <a:pt x="131" y="170"/>
                    <a:pt x="138" y="169"/>
                  </a:cubicBezTo>
                  <a:cubicBezTo>
                    <a:pt x="157" y="166"/>
                    <a:pt x="181" y="159"/>
                    <a:pt x="192" y="145"/>
                  </a:cubicBezTo>
                  <a:cubicBezTo>
                    <a:pt x="215" y="115"/>
                    <a:pt x="200" y="68"/>
                    <a:pt x="167" y="45"/>
                  </a:cubicBezTo>
                  <a:cubicBezTo>
                    <a:pt x="138" y="26"/>
                    <a:pt x="83" y="38"/>
                    <a:pt x="60" y="68"/>
                  </a:cubicBezTo>
                  <a:cubicBezTo>
                    <a:pt x="27" y="112"/>
                    <a:pt x="28" y="173"/>
                    <a:pt x="63" y="214"/>
                  </a:cubicBezTo>
                  <a:cubicBezTo>
                    <a:pt x="98" y="256"/>
                    <a:pt x="169" y="265"/>
                    <a:pt x="220" y="235"/>
                  </a:cubicBezTo>
                  <a:cubicBezTo>
                    <a:pt x="232" y="228"/>
                    <a:pt x="243" y="220"/>
                    <a:pt x="255" y="213"/>
                  </a:cubicBezTo>
                  <a:cubicBezTo>
                    <a:pt x="258" y="216"/>
                    <a:pt x="260" y="218"/>
                    <a:pt x="263" y="220"/>
                  </a:cubicBezTo>
                  <a:cubicBezTo>
                    <a:pt x="260" y="227"/>
                    <a:pt x="259" y="237"/>
                    <a:pt x="254" y="241"/>
                  </a:cubicBezTo>
                  <a:cubicBezTo>
                    <a:pt x="164" y="317"/>
                    <a:pt x="36" y="273"/>
                    <a:pt x="9" y="157"/>
                  </a:cubicBezTo>
                  <a:cubicBezTo>
                    <a:pt x="0" y="117"/>
                    <a:pt x="26" y="55"/>
                    <a:pt x="67" y="30"/>
                  </a:cubicBezTo>
                  <a:cubicBezTo>
                    <a:pt x="105" y="6"/>
                    <a:pt x="146" y="0"/>
                    <a:pt x="187" y="27"/>
                  </a:cubicBezTo>
                  <a:cubicBezTo>
                    <a:pt x="219" y="48"/>
                    <a:pt x="236" y="98"/>
                    <a:pt x="224" y="139"/>
                  </a:cubicBezTo>
                  <a:cubicBezTo>
                    <a:pt x="213" y="176"/>
                    <a:pt x="186" y="193"/>
                    <a:pt x="150" y="196"/>
                  </a:cubicBezTo>
                  <a:cubicBezTo>
                    <a:pt x="118" y="198"/>
                    <a:pt x="96" y="184"/>
                    <a:pt x="89" y="152"/>
                  </a:cubicBezTo>
                  <a:cubicBezTo>
                    <a:pt x="83" y="124"/>
                    <a:pt x="94" y="104"/>
                    <a:pt x="120" y="96"/>
                  </a:cubicBezTo>
                  <a:cubicBezTo>
                    <a:pt x="129" y="93"/>
                    <a:pt x="141" y="98"/>
                    <a:pt x="150" y="99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976627" y="2485661"/>
              <a:ext cx="395956" cy="440517"/>
            </a:xfrm>
            <a:custGeom>
              <a:avLst/>
              <a:gdLst>
                <a:gd name="T0" fmla="*/ 145 w 263"/>
                <a:gd name="T1" fmla="*/ 104 h 290"/>
                <a:gd name="T2" fmla="*/ 116 w 263"/>
                <a:gd name="T3" fmla="*/ 144 h 290"/>
                <a:gd name="T4" fmla="*/ 136 w 263"/>
                <a:gd name="T5" fmla="*/ 168 h 290"/>
                <a:gd name="T6" fmla="*/ 193 w 263"/>
                <a:gd name="T7" fmla="*/ 147 h 290"/>
                <a:gd name="T8" fmla="*/ 186 w 263"/>
                <a:gd name="T9" fmla="*/ 56 h 290"/>
                <a:gd name="T10" fmla="*/ 84 w 263"/>
                <a:gd name="T11" fmla="*/ 49 h 290"/>
                <a:gd name="T12" fmla="*/ 55 w 263"/>
                <a:gd name="T13" fmla="*/ 194 h 290"/>
                <a:gd name="T14" fmla="*/ 203 w 263"/>
                <a:gd name="T15" fmla="*/ 242 h 290"/>
                <a:gd name="T16" fmla="*/ 263 w 263"/>
                <a:gd name="T17" fmla="*/ 220 h 290"/>
                <a:gd name="T18" fmla="*/ 249 w 263"/>
                <a:gd name="T19" fmla="*/ 246 h 290"/>
                <a:gd name="T20" fmla="*/ 54 w 263"/>
                <a:gd name="T21" fmla="*/ 238 h 290"/>
                <a:gd name="T22" fmla="*/ 42 w 263"/>
                <a:gd name="T23" fmla="*/ 53 h 290"/>
                <a:gd name="T24" fmla="*/ 160 w 263"/>
                <a:gd name="T25" fmla="*/ 13 h 290"/>
                <a:gd name="T26" fmla="*/ 232 w 263"/>
                <a:gd name="T27" fmla="*/ 120 h 290"/>
                <a:gd name="T28" fmla="*/ 171 w 263"/>
                <a:gd name="T29" fmla="*/ 191 h 290"/>
                <a:gd name="T30" fmla="*/ 106 w 263"/>
                <a:gd name="T31" fmla="*/ 175 h 290"/>
                <a:gd name="T32" fmla="*/ 101 w 263"/>
                <a:gd name="T33" fmla="*/ 108 h 290"/>
                <a:gd name="T34" fmla="*/ 147 w 263"/>
                <a:gd name="T35" fmla="*/ 93 h 290"/>
                <a:gd name="T36" fmla="*/ 145 w 263"/>
                <a:gd name="T37" fmla="*/ 10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290">
                  <a:moveTo>
                    <a:pt x="145" y="104"/>
                  </a:moveTo>
                  <a:cubicBezTo>
                    <a:pt x="135" y="117"/>
                    <a:pt x="122" y="129"/>
                    <a:pt x="116" y="144"/>
                  </a:cubicBezTo>
                  <a:cubicBezTo>
                    <a:pt x="114" y="149"/>
                    <a:pt x="131" y="169"/>
                    <a:pt x="136" y="168"/>
                  </a:cubicBezTo>
                  <a:cubicBezTo>
                    <a:pt x="156" y="165"/>
                    <a:pt x="179" y="160"/>
                    <a:pt x="193" y="147"/>
                  </a:cubicBezTo>
                  <a:cubicBezTo>
                    <a:pt x="217" y="125"/>
                    <a:pt x="211" y="83"/>
                    <a:pt x="186" y="56"/>
                  </a:cubicBezTo>
                  <a:cubicBezTo>
                    <a:pt x="161" y="30"/>
                    <a:pt x="114" y="27"/>
                    <a:pt x="84" y="49"/>
                  </a:cubicBezTo>
                  <a:cubicBezTo>
                    <a:pt x="35" y="86"/>
                    <a:pt x="24" y="140"/>
                    <a:pt x="55" y="194"/>
                  </a:cubicBezTo>
                  <a:cubicBezTo>
                    <a:pt x="85" y="246"/>
                    <a:pt x="150" y="267"/>
                    <a:pt x="203" y="242"/>
                  </a:cubicBezTo>
                  <a:cubicBezTo>
                    <a:pt x="221" y="233"/>
                    <a:pt x="238" y="224"/>
                    <a:pt x="263" y="220"/>
                  </a:cubicBezTo>
                  <a:cubicBezTo>
                    <a:pt x="258" y="229"/>
                    <a:pt x="256" y="240"/>
                    <a:pt x="249" y="246"/>
                  </a:cubicBezTo>
                  <a:cubicBezTo>
                    <a:pt x="196" y="290"/>
                    <a:pt x="103" y="286"/>
                    <a:pt x="54" y="238"/>
                  </a:cubicBezTo>
                  <a:cubicBezTo>
                    <a:pt x="5" y="190"/>
                    <a:pt x="0" y="109"/>
                    <a:pt x="42" y="53"/>
                  </a:cubicBezTo>
                  <a:cubicBezTo>
                    <a:pt x="66" y="20"/>
                    <a:pt x="125" y="0"/>
                    <a:pt x="160" y="13"/>
                  </a:cubicBezTo>
                  <a:cubicBezTo>
                    <a:pt x="209" y="31"/>
                    <a:pt x="236" y="71"/>
                    <a:pt x="232" y="120"/>
                  </a:cubicBezTo>
                  <a:cubicBezTo>
                    <a:pt x="228" y="157"/>
                    <a:pt x="203" y="182"/>
                    <a:pt x="171" y="191"/>
                  </a:cubicBezTo>
                  <a:cubicBezTo>
                    <a:pt x="152" y="196"/>
                    <a:pt x="124" y="187"/>
                    <a:pt x="106" y="175"/>
                  </a:cubicBezTo>
                  <a:cubicBezTo>
                    <a:pt x="80" y="158"/>
                    <a:pt x="84" y="129"/>
                    <a:pt x="101" y="108"/>
                  </a:cubicBezTo>
                  <a:cubicBezTo>
                    <a:pt x="109" y="97"/>
                    <a:pt x="131" y="97"/>
                    <a:pt x="147" y="93"/>
                  </a:cubicBezTo>
                  <a:cubicBezTo>
                    <a:pt x="146" y="96"/>
                    <a:pt x="145" y="100"/>
                    <a:pt x="145" y="104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1" name="Freeform 9"/>
          <p:cNvSpPr/>
          <p:nvPr/>
        </p:nvSpPr>
        <p:spPr bwMode="auto">
          <a:xfrm>
            <a:off x="10088287" y="4679034"/>
            <a:ext cx="810957" cy="332524"/>
          </a:xfrm>
          <a:custGeom>
            <a:avLst/>
            <a:gdLst>
              <a:gd name="T0" fmla="*/ 745 w 745"/>
              <a:gd name="T1" fmla="*/ 173 h 285"/>
              <a:gd name="T2" fmla="*/ 616 w 745"/>
              <a:gd name="T3" fmla="*/ 211 h 285"/>
              <a:gd name="T4" fmla="*/ 556 w 745"/>
              <a:gd name="T5" fmla="*/ 189 h 285"/>
              <a:gd name="T6" fmla="*/ 269 w 745"/>
              <a:gd name="T7" fmla="*/ 228 h 285"/>
              <a:gd name="T8" fmla="*/ 99 w 745"/>
              <a:gd name="T9" fmla="*/ 262 h 285"/>
              <a:gd name="T10" fmla="*/ 14 w 745"/>
              <a:gd name="T11" fmla="*/ 107 h 285"/>
              <a:gd name="T12" fmla="*/ 144 w 745"/>
              <a:gd name="T13" fmla="*/ 5 h 285"/>
              <a:gd name="T14" fmla="*/ 230 w 745"/>
              <a:gd name="T15" fmla="*/ 114 h 285"/>
              <a:gd name="T16" fmla="*/ 151 w 745"/>
              <a:gd name="T17" fmla="*/ 191 h 285"/>
              <a:gd name="T18" fmla="*/ 93 w 745"/>
              <a:gd name="T19" fmla="*/ 143 h 285"/>
              <a:gd name="T20" fmla="*/ 132 w 745"/>
              <a:gd name="T21" fmla="*/ 87 h 285"/>
              <a:gd name="T22" fmla="*/ 158 w 745"/>
              <a:gd name="T23" fmla="*/ 94 h 285"/>
              <a:gd name="T24" fmla="*/ 138 w 745"/>
              <a:gd name="T25" fmla="*/ 112 h 285"/>
              <a:gd name="T26" fmla="*/ 121 w 745"/>
              <a:gd name="T27" fmla="*/ 149 h 285"/>
              <a:gd name="T28" fmla="*/ 169 w 745"/>
              <a:gd name="T29" fmla="*/ 162 h 285"/>
              <a:gd name="T30" fmla="*/ 201 w 745"/>
              <a:gd name="T31" fmla="*/ 78 h 285"/>
              <a:gd name="T32" fmla="*/ 123 w 745"/>
              <a:gd name="T33" fmla="*/ 31 h 285"/>
              <a:gd name="T34" fmla="*/ 39 w 745"/>
              <a:gd name="T35" fmla="*/ 154 h 285"/>
              <a:gd name="T36" fmla="*/ 188 w 745"/>
              <a:gd name="T37" fmla="*/ 242 h 285"/>
              <a:gd name="T38" fmla="*/ 285 w 745"/>
              <a:gd name="T39" fmla="*/ 183 h 285"/>
              <a:gd name="T40" fmla="*/ 558 w 745"/>
              <a:gd name="T41" fmla="*/ 161 h 285"/>
              <a:gd name="T42" fmla="*/ 723 w 745"/>
              <a:gd name="T43" fmla="*/ 170 h 285"/>
              <a:gd name="T44" fmla="*/ 745 w 745"/>
              <a:gd name="T45" fmla="*/ 17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5" h="285">
                <a:moveTo>
                  <a:pt x="745" y="173"/>
                </a:moveTo>
                <a:cubicBezTo>
                  <a:pt x="718" y="210"/>
                  <a:pt x="664" y="225"/>
                  <a:pt x="616" y="211"/>
                </a:cubicBezTo>
                <a:cubicBezTo>
                  <a:pt x="596" y="205"/>
                  <a:pt x="575" y="199"/>
                  <a:pt x="556" y="189"/>
                </a:cubicBezTo>
                <a:cubicBezTo>
                  <a:pt x="451" y="134"/>
                  <a:pt x="356" y="155"/>
                  <a:pt x="269" y="228"/>
                </a:cubicBezTo>
                <a:cubicBezTo>
                  <a:pt x="218" y="270"/>
                  <a:pt x="162" y="285"/>
                  <a:pt x="99" y="262"/>
                </a:cubicBezTo>
                <a:cubicBezTo>
                  <a:pt x="42" y="241"/>
                  <a:pt x="0" y="163"/>
                  <a:pt x="14" y="107"/>
                </a:cubicBezTo>
                <a:cubicBezTo>
                  <a:pt x="30" y="44"/>
                  <a:pt x="86" y="0"/>
                  <a:pt x="144" y="5"/>
                </a:cubicBezTo>
                <a:cubicBezTo>
                  <a:pt x="186" y="9"/>
                  <a:pt x="236" y="48"/>
                  <a:pt x="230" y="114"/>
                </a:cubicBezTo>
                <a:cubicBezTo>
                  <a:pt x="226" y="160"/>
                  <a:pt x="197" y="191"/>
                  <a:pt x="151" y="191"/>
                </a:cubicBezTo>
                <a:cubicBezTo>
                  <a:pt x="118" y="191"/>
                  <a:pt x="98" y="176"/>
                  <a:pt x="93" y="143"/>
                </a:cubicBezTo>
                <a:cubicBezTo>
                  <a:pt x="87" y="112"/>
                  <a:pt x="105" y="96"/>
                  <a:pt x="132" y="87"/>
                </a:cubicBezTo>
                <a:cubicBezTo>
                  <a:pt x="137" y="85"/>
                  <a:pt x="145" y="90"/>
                  <a:pt x="158" y="94"/>
                </a:cubicBezTo>
                <a:cubicBezTo>
                  <a:pt x="148" y="102"/>
                  <a:pt x="141" y="106"/>
                  <a:pt x="138" y="112"/>
                </a:cubicBezTo>
                <a:cubicBezTo>
                  <a:pt x="131" y="124"/>
                  <a:pt x="126" y="136"/>
                  <a:pt x="121" y="149"/>
                </a:cubicBezTo>
                <a:cubicBezTo>
                  <a:pt x="137" y="154"/>
                  <a:pt x="155" y="166"/>
                  <a:pt x="169" y="162"/>
                </a:cubicBezTo>
                <a:cubicBezTo>
                  <a:pt x="199" y="153"/>
                  <a:pt x="213" y="110"/>
                  <a:pt x="201" y="78"/>
                </a:cubicBezTo>
                <a:cubicBezTo>
                  <a:pt x="189" y="45"/>
                  <a:pt x="153" y="24"/>
                  <a:pt x="123" y="31"/>
                </a:cubicBezTo>
                <a:cubicBezTo>
                  <a:pt x="62" y="45"/>
                  <a:pt x="25" y="100"/>
                  <a:pt x="39" y="154"/>
                </a:cubicBezTo>
                <a:cubicBezTo>
                  <a:pt x="58" y="225"/>
                  <a:pt x="122" y="266"/>
                  <a:pt x="188" y="242"/>
                </a:cubicBezTo>
                <a:cubicBezTo>
                  <a:pt x="223" y="229"/>
                  <a:pt x="253" y="203"/>
                  <a:pt x="285" y="183"/>
                </a:cubicBezTo>
                <a:cubicBezTo>
                  <a:pt x="372" y="126"/>
                  <a:pt x="462" y="114"/>
                  <a:pt x="558" y="161"/>
                </a:cubicBezTo>
                <a:cubicBezTo>
                  <a:pt x="611" y="188"/>
                  <a:pt x="666" y="208"/>
                  <a:pt x="723" y="170"/>
                </a:cubicBezTo>
                <a:cubicBezTo>
                  <a:pt x="727" y="167"/>
                  <a:pt x="736" y="171"/>
                  <a:pt x="745" y="173"/>
                </a:cubicBezTo>
                <a:close/>
              </a:path>
            </a:pathLst>
          </a:custGeom>
          <a:solidFill>
            <a:srgbClr val="C7A1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544478" y="5171091"/>
            <a:ext cx="550778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青青子衿，悠悠我心。纵我不往，子宁不嗣音！</a:t>
            </a:r>
            <a:endParaRPr lang="zh-CN" altLang="en-US" sz="14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95325" y="935523"/>
            <a:ext cx="3166533" cy="799914"/>
            <a:chOff x="6959771" y="1043152"/>
            <a:chExt cx="4186947" cy="799914"/>
          </a:xfrm>
        </p:grpSpPr>
        <p:sp>
          <p:nvSpPr>
            <p:cNvPr id="34" name="文本框 33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 flipH="1">
              <a:off x="7560234" y="1566067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10614643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7188371" y="1719955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矩形 37"/>
          <p:cNvSpPr/>
          <p:nvPr/>
        </p:nvSpPr>
        <p:spPr>
          <a:xfrm>
            <a:off x="4103718" y="982610"/>
            <a:ext cx="735644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中国第一家精品</a:t>
            </a:r>
            <a:r>
              <a: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rgbClr val="404040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设计团队坚持精益求精拒接平庸的设计理念。</a:t>
            </a:r>
            <a:endParaRPr lang="en-US" altLang="zh-CN" sz="1400" spc="300" dirty="0">
              <a:solidFill>
                <a:srgbClr val="404040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24" grpId="0" animBg="1"/>
      <p:bldP spid="25" grpId="0" animBg="1"/>
      <p:bldP spid="26" grpId="0" animBg="1"/>
      <p:bldP spid="31" grpId="0" animBg="1"/>
      <p:bldP spid="32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2405995" y="8036829"/>
            <a:ext cx="7959829" cy="1039246"/>
          </a:xfrm>
          <a:custGeom>
            <a:avLst/>
            <a:gdLst>
              <a:gd name="T0" fmla="*/ 3056 w 3130"/>
              <a:gd name="T1" fmla="*/ 87 h 678"/>
              <a:gd name="T2" fmla="*/ 3056 w 3130"/>
              <a:gd name="T3" fmla="*/ 419 h 678"/>
              <a:gd name="T4" fmla="*/ 2928 w 3130"/>
              <a:gd name="T5" fmla="*/ 81 h 678"/>
              <a:gd name="T6" fmla="*/ 2914 w 3130"/>
              <a:gd name="T7" fmla="*/ 324 h 678"/>
              <a:gd name="T8" fmla="*/ 2893 w 3130"/>
              <a:gd name="T9" fmla="*/ 259 h 678"/>
              <a:gd name="T10" fmla="*/ 2868 w 3130"/>
              <a:gd name="T11" fmla="*/ 339 h 678"/>
              <a:gd name="T12" fmla="*/ 2836 w 3130"/>
              <a:gd name="T13" fmla="*/ 150 h 678"/>
              <a:gd name="T14" fmla="*/ 2824 w 3130"/>
              <a:gd name="T15" fmla="*/ 291 h 678"/>
              <a:gd name="T16" fmla="*/ 2766 w 3130"/>
              <a:gd name="T17" fmla="*/ 170 h 678"/>
              <a:gd name="T18" fmla="*/ 2735 w 3130"/>
              <a:gd name="T19" fmla="*/ 132 h 678"/>
              <a:gd name="T20" fmla="*/ 2709 w 3130"/>
              <a:gd name="T21" fmla="*/ 561 h 678"/>
              <a:gd name="T22" fmla="*/ 2654 w 3130"/>
              <a:gd name="T23" fmla="*/ 238 h 678"/>
              <a:gd name="T24" fmla="*/ 2633 w 3130"/>
              <a:gd name="T25" fmla="*/ 197 h 678"/>
              <a:gd name="T26" fmla="*/ 2616 w 3130"/>
              <a:gd name="T27" fmla="*/ 7 h 678"/>
              <a:gd name="T28" fmla="*/ 2540 w 3130"/>
              <a:gd name="T29" fmla="*/ 121 h 678"/>
              <a:gd name="T30" fmla="*/ 2516 w 3130"/>
              <a:gd name="T31" fmla="*/ 236 h 678"/>
              <a:gd name="T32" fmla="*/ 2464 w 3130"/>
              <a:gd name="T33" fmla="*/ 258 h 678"/>
              <a:gd name="T34" fmla="*/ 2420 w 3130"/>
              <a:gd name="T35" fmla="*/ 185 h 678"/>
              <a:gd name="T36" fmla="*/ 2378 w 3130"/>
              <a:gd name="T37" fmla="*/ 297 h 678"/>
              <a:gd name="T38" fmla="*/ 2317 w 3130"/>
              <a:gd name="T39" fmla="*/ 163 h 678"/>
              <a:gd name="T40" fmla="*/ 2149 w 3130"/>
              <a:gd name="T41" fmla="*/ 106 h 678"/>
              <a:gd name="T42" fmla="*/ 2119 w 3130"/>
              <a:gd name="T43" fmla="*/ 304 h 678"/>
              <a:gd name="T44" fmla="*/ 2040 w 3130"/>
              <a:gd name="T45" fmla="*/ 540 h 678"/>
              <a:gd name="T46" fmla="*/ 2000 w 3130"/>
              <a:gd name="T47" fmla="*/ 250 h 678"/>
              <a:gd name="T48" fmla="*/ 1978 w 3130"/>
              <a:gd name="T49" fmla="*/ 541 h 678"/>
              <a:gd name="T50" fmla="*/ 1889 w 3130"/>
              <a:gd name="T51" fmla="*/ 444 h 678"/>
              <a:gd name="T52" fmla="*/ 1865 w 3130"/>
              <a:gd name="T53" fmla="*/ 492 h 678"/>
              <a:gd name="T54" fmla="*/ 1820 w 3130"/>
              <a:gd name="T55" fmla="*/ 669 h 678"/>
              <a:gd name="T56" fmla="*/ 1788 w 3130"/>
              <a:gd name="T57" fmla="*/ 236 h 678"/>
              <a:gd name="T58" fmla="*/ 1749 w 3130"/>
              <a:gd name="T59" fmla="*/ 92 h 678"/>
              <a:gd name="T60" fmla="*/ 1711 w 3130"/>
              <a:gd name="T61" fmla="*/ 431 h 678"/>
              <a:gd name="T62" fmla="*/ 1632 w 3130"/>
              <a:gd name="T63" fmla="*/ 214 h 678"/>
              <a:gd name="T64" fmla="*/ 1565 w 3130"/>
              <a:gd name="T65" fmla="*/ 11 h 678"/>
              <a:gd name="T66" fmla="*/ 1514 w 3130"/>
              <a:gd name="T67" fmla="*/ 12 h 678"/>
              <a:gd name="T68" fmla="*/ 1490 w 3130"/>
              <a:gd name="T69" fmla="*/ 40 h 678"/>
              <a:gd name="T70" fmla="*/ 1439 w 3130"/>
              <a:gd name="T71" fmla="*/ 62 h 678"/>
              <a:gd name="T72" fmla="*/ 1400 w 3130"/>
              <a:gd name="T73" fmla="*/ 172 h 678"/>
              <a:gd name="T74" fmla="*/ 1326 w 3130"/>
              <a:gd name="T75" fmla="*/ 375 h 678"/>
              <a:gd name="T76" fmla="*/ 1279 w 3130"/>
              <a:gd name="T77" fmla="*/ 480 h 678"/>
              <a:gd name="T78" fmla="*/ 1199 w 3130"/>
              <a:gd name="T79" fmla="*/ 243 h 678"/>
              <a:gd name="T80" fmla="*/ 1187 w 3130"/>
              <a:gd name="T81" fmla="*/ 578 h 678"/>
              <a:gd name="T82" fmla="*/ 1088 w 3130"/>
              <a:gd name="T83" fmla="*/ 205 h 678"/>
              <a:gd name="T84" fmla="*/ 1070 w 3130"/>
              <a:gd name="T85" fmla="*/ 540 h 678"/>
              <a:gd name="T86" fmla="*/ 1009 w 3130"/>
              <a:gd name="T87" fmla="*/ 544 h 678"/>
              <a:gd name="T88" fmla="*/ 944 w 3130"/>
              <a:gd name="T89" fmla="*/ 634 h 678"/>
              <a:gd name="T90" fmla="*/ 871 w 3130"/>
              <a:gd name="T91" fmla="*/ 62 h 678"/>
              <a:gd name="T92" fmla="*/ 843 w 3130"/>
              <a:gd name="T93" fmla="*/ 452 h 678"/>
              <a:gd name="T94" fmla="*/ 783 w 3130"/>
              <a:gd name="T95" fmla="*/ 442 h 678"/>
              <a:gd name="T96" fmla="*/ 755 w 3130"/>
              <a:gd name="T97" fmla="*/ 421 h 678"/>
              <a:gd name="T98" fmla="*/ 727 w 3130"/>
              <a:gd name="T99" fmla="*/ 352 h 678"/>
              <a:gd name="T100" fmla="*/ 691 w 3130"/>
              <a:gd name="T101" fmla="*/ 340 h 678"/>
              <a:gd name="T102" fmla="*/ 641 w 3130"/>
              <a:gd name="T103" fmla="*/ 536 h 678"/>
              <a:gd name="T104" fmla="*/ 611 w 3130"/>
              <a:gd name="T105" fmla="*/ 153 h 678"/>
              <a:gd name="T106" fmla="*/ 583 w 3130"/>
              <a:gd name="T107" fmla="*/ 533 h 678"/>
              <a:gd name="T108" fmla="*/ 545 w 3130"/>
              <a:gd name="T109" fmla="*/ 220 h 678"/>
              <a:gd name="T110" fmla="*/ 497 w 3130"/>
              <a:gd name="T111" fmla="*/ 505 h 678"/>
              <a:gd name="T112" fmla="*/ 420 w 3130"/>
              <a:gd name="T113" fmla="*/ 113 h 678"/>
              <a:gd name="T114" fmla="*/ 381 w 3130"/>
              <a:gd name="T115" fmla="*/ 392 h 678"/>
              <a:gd name="T116" fmla="*/ 314 w 3130"/>
              <a:gd name="T117" fmla="*/ 356 h 678"/>
              <a:gd name="T118" fmla="*/ 295 w 3130"/>
              <a:gd name="T119" fmla="*/ 511 h 678"/>
              <a:gd name="T120" fmla="*/ 274 w 3130"/>
              <a:gd name="T121" fmla="*/ 673 h 678"/>
              <a:gd name="T122" fmla="*/ 215 w 3130"/>
              <a:gd name="T123" fmla="*/ 430 h 678"/>
              <a:gd name="T124" fmla="*/ 169 w 3130"/>
              <a:gd name="T125" fmla="*/ 195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30" h="678">
                <a:moveTo>
                  <a:pt x="3127" y="0"/>
                </a:moveTo>
                <a:cubicBezTo>
                  <a:pt x="3130" y="4"/>
                  <a:pt x="3130" y="4"/>
                  <a:pt x="3130" y="4"/>
                </a:cubicBezTo>
                <a:cubicBezTo>
                  <a:pt x="3127" y="6"/>
                  <a:pt x="3127" y="6"/>
                  <a:pt x="3127" y="6"/>
                </a:cubicBezTo>
                <a:cubicBezTo>
                  <a:pt x="3118" y="7"/>
                  <a:pt x="3107" y="5"/>
                  <a:pt x="3097" y="6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27" y="0"/>
                  <a:pt x="3127" y="0"/>
                  <a:pt x="3127" y="0"/>
                </a:cubicBezTo>
                <a:close/>
                <a:moveTo>
                  <a:pt x="3097" y="16"/>
                </a:moveTo>
                <a:cubicBezTo>
                  <a:pt x="3103" y="18"/>
                  <a:pt x="3109" y="20"/>
                  <a:pt x="3113" y="23"/>
                </a:cubicBezTo>
                <a:cubicBezTo>
                  <a:pt x="3116" y="27"/>
                  <a:pt x="3124" y="28"/>
                  <a:pt x="3123" y="33"/>
                </a:cubicBezTo>
                <a:cubicBezTo>
                  <a:pt x="3121" y="35"/>
                  <a:pt x="3121" y="35"/>
                  <a:pt x="3121" y="35"/>
                </a:cubicBezTo>
                <a:cubicBezTo>
                  <a:pt x="3114" y="29"/>
                  <a:pt x="3106" y="25"/>
                  <a:pt x="3097" y="22"/>
                </a:cubicBezTo>
                <a:cubicBezTo>
                  <a:pt x="3097" y="16"/>
                  <a:pt x="3097" y="16"/>
                  <a:pt x="3097" y="16"/>
                </a:cubicBezTo>
                <a:close/>
                <a:moveTo>
                  <a:pt x="3097" y="64"/>
                </a:moveTo>
                <a:cubicBezTo>
                  <a:pt x="3101" y="66"/>
                  <a:pt x="3104" y="68"/>
                  <a:pt x="3107" y="71"/>
                </a:cubicBezTo>
                <a:cubicBezTo>
                  <a:pt x="3112" y="77"/>
                  <a:pt x="3120" y="79"/>
                  <a:pt x="3120" y="86"/>
                </a:cubicBezTo>
                <a:cubicBezTo>
                  <a:pt x="3114" y="85"/>
                  <a:pt x="3114" y="85"/>
                  <a:pt x="3114" y="85"/>
                </a:cubicBezTo>
                <a:cubicBezTo>
                  <a:pt x="3109" y="80"/>
                  <a:pt x="3103" y="76"/>
                  <a:pt x="3097" y="72"/>
                </a:cubicBezTo>
                <a:cubicBezTo>
                  <a:pt x="3097" y="64"/>
                  <a:pt x="3097" y="64"/>
                  <a:pt x="3097" y="64"/>
                </a:cubicBezTo>
                <a:close/>
                <a:moveTo>
                  <a:pt x="3097" y="113"/>
                </a:moveTo>
                <a:cubicBezTo>
                  <a:pt x="3103" y="117"/>
                  <a:pt x="3108" y="121"/>
                  <a:pt x="3112" y="126"/>
                </a:cubicBezTo>
                <a:cubicBezTo>
                  <a:pt x="3116" y="126"/>
                  <a:pt x="3119" y="126"/>
                  <a:pt x="3121" y="129"/>
                </a:cubicBezTo>
                <a:cubicBezTo>
                  <a:pt x="3118" y="136"/>
                  <a:pt x="3111" y="128"/>
                  <a:pt x="3105" y="131"/>
                </a:cubicBezTo>
                <a:cubicBezTo>
                  <a:pt x="3102" y="132"/>
                  <a:pt x="3100" y="133"/>
                  <a:pt x="3097" y="134"/>
                </a:cubicBezTo>
                <a:cubicBezTo>
                  <a:pt x="3097" y="128"/>
                  <a:pt x="3097" y="128"/>
                  <a:pt x="3097" y="128"/>
                </a:cubicBezTo>
                <a:cubicBezTo>
                  <a:pt x="3099" y="127"/>
                  <a:pt x="3100" y="126"/>
                  <a:pt x="3101" y="124"/>
                </a:cubicBezTo>
                <a:cubicBezTo>
                  <a:pt x="3100" y="123"/>
                  <a:pt x="3099" y="121"/>
                  <a:pt x="3098" y="121"/>
                </a:cubicBezTo>
                <a:cubicBezTo>
                  <a:pt x="3097" y="120"/>
                  <a:pt x="3097" y="120"/>
                  <a:pt x="3097" y="120"/>
                </a:cubicBezTo>
                <a:cubicBezTo>
                  <a:pt x="3097" y="113"/>
                  <a:pt x="3097" y="113"/>
                  <a:pt x="3097" y="113"/>
                </a:cubicBezTo>
                <a:close/>
                <a:moveTo>
                  <a:pt x="3097" y="183"/>
                </a:moveTo>
                <a:cubicBezTo>
                  <a:pt x="3108" y="188"/>
                  <a:pt x="3118" y="196"/>
                  <a:pt x="3121" y="207"/>
                </a:cubicBezTo>
                <a:cubicBezTo>
                  <a:pt x="3122" y="209"/>
                  <a:pt x="3119" y="211"/>
                  <a:pt x="3117" y="210"/>
                </a:cubicBezTo>
                <a:cubicBezTo>
                  <a:pt x="3114" y="200"/>
                  <a:pt x="3106" y="192"/>
                  <a:pt x="3097" y="187"/>
                </a:cubicBezTo>
                <a:cubicBezTo>
                  <a:pt x="3097" y="183"/>
                  <a:pt x="3097" y="183"/>
                  <a:pt x="3097" y="183"/>
                </a:cubicBezTo>
                <a:close/>
                <a:moveTo>
                  <a:pt x="3097" y="199"/>
                </a:moveTo>
                <a:cubicBezTo>
                  <a:pt x="3097" y="213"/>
                  <a:pt x="3097" y="213"/>
                  <a:pt x="3097" y="213"/>
                </a:cubicBezTo>
                <a:cubicBezTo>
                  <a:pt x="3105" y="215"/>
                  <a:pt x="3113" y="217"/>
                  <a:pt x="3118" y="223"/>
                </a:cubicBezTo>
                <a:cubicBezTo>
                  <a:pt x="3120" y="217"/>
                  <a:pt x="3105" y="214"/>
                  <a:pt x="3107" y="206"/>
                </a:cubicBezTo>
                <a:cubicBezTo>
                  <a:pt x="3104" y="204"/>
                  <a:pt x="3101" y="201"/>
                  <a:pt x="3097" y="199"/>
                </a:cubicBezTo>
                <a:close/>
                <a:moveTo>
                  <a:pt x="3097" y="237"/>
                </a:moveTo>
                <a:cubicBezTo>
                  <a:pt x="3106" y="240"/>
                  <a:pt x="3114" y="246"/>
                  <a:pt x="3116" y="255"/>
                </a:cubicBezTo>
                <a:cubicBezTo>
                  <a:pt x="3121" y="268"/>
                  <a:pt x="3109" y="275"/>
                  <a:pt x="3106" y="286"/>
                </a:cubicBezTo>
                <a:cubicBezTo>
                  <a:pt x="3104" y="289"/>
                  <a:pt x="3101" y="292"/>
                  <a:pt x="3097" y="294"/>
                </a:cubicBezTo>
                <a:cubicBezTo>
                  <a:pt x="3097" y="286"/>
                  <a:pt x="3097" y="286"/>
                  <a:pt x="3097" y="286"/>
                </a:cubicBezTo>
                <a:cubicBezTo>
                  <a:pt x="3098" y="286"/>
                  <a:pt x="3098" y="286"/>
                  <a:pt x="3098" y="285"/>
                </a:cubicBezTo>
                <a:cubicBezTo>
                  <a:pt x="3098" y="285"/>
                  <a:pt x="3098" y="285"/>
                  <a:pt x="3097" y="285"/>
                </a:cubicBezTo>
                <a:cubicBezTo>
                  <a:pt x="3097" y="278"/>
                  <a:pt x="3097" y="278"/>
                  <a:pt x="3097" y="278"/>
                </a:cubicBezTo>
                <a:cubicBezTo>
                  <a:pt x="3101" y="280"/>
                  <a:pt x="3103" y="282"/>
                  <a:pt x="3105" y="277"/>
                </a:cubicBezTo>
                <a:cubicBezTo>
                  <a:pt x="3110" y="269"/>
                  <a:pt x="3100" y="267"/>
                  <a:pt x="3097" y="262"/>
                </a:cubicBezTo>
                <a:cubicBezTo>
                  <a:pt x="3097" y="255"/>
                  <a:pt x="3097" y="255"/>
                  <a:pt x="3097" y="255"/>
                </a:cubicBezTo>
                <a:cubicBezTo>
                  <a:pt x="3101" y="258"/>
                  <a:pt x="3104" y="261"/>
                  <a:pt x="3108" y="263"/>
                </a:cubicBezTo>
                <a:cubicBezTo>
                  <a:pt x="3109" y="253"/>
                  <a:pt x="3109" y="253"/>
                  <a:pt x="3109" y="253"/>
                </a:cubicBezTo>
                <a:cubicBezTo>
                  <a:pt x="3107" y="248"/>
                  <a:pt x="3103" y="243"/>
                  <a:pt x="3097" y="241"/>
                </a:cubicBezTo>
                <a:cubicBezTo>
                  <a:pt x="3097" y="237"/>
                  <a:pt x="3097" y="237"/>
                  <a:pt x="3097" y="237"/>
                </a:cubicBezTo>
                <a:close/>
                <a:moveTo>
                  <a:pt x="3097" y="328"/>
                </a:moveTo>
                <a:cubicBezTo>
                  <a:pt x="3105" y="325"/>
                  <a:pt x="3112" y="320"/>
                  <a:pt x="3117" y="314"/>
                </a:cubicBezTo>
                <a:cubicBezTo>
                  <a:pt x="3119" y="314"/>
                  <a:pt x="3121" y="314"/>
                  <a:pt x="3121" y="316"/>
                </a:cubicBezTo>
                <a:cubicBezTo>
                  <a:pt x="3120" y="320"/>
                  <a:pt x="3120" y="320"/>
                  <a:pt x="3120" y="320"/>
                </a:cubicBezTo>
                <a:cubicBezTo>
                  <a:pt x="3113" y="325"/>
                  <a:pt x="3105" y="329"/>
                  <a:pt x="3097" y="332"/>
                </a:cubicBezTo>
                <a:cubicBezTo>
                  <a:pt x="3097" y="328"/>
                  <a:pt x="3097" y="328"/>
                  <a:pt x="3097" y="328"/>
                </a:cubicBezTo>
                <a:close/>
                <a:moveTo>
                  <a:pt x="3097" y="349"/>
                </a:moveTo>
                <a:cubicBezTo>
                  <a:pt x="3103" y="349"/>
                  <a:pt x="3108" y="348"/>
                  <a:pt x="3112" y="343"/>
                </a:cubicBezTo>
                <a:cubicBezTo>
                  <a:pt x="3114" y="343"/>
                  <a:pt x="3116" y="343"/>
                  <a:pt x="3116" y="346"/>
                </a:cubicBezTo>
                <a:cubicBezTo>
                  <a:pt x="3113" y="350"/>
                  <a:pt x="3106" y="352"/>
                  <a:pt x="3101" y="354"/>
                </a:cubicBezTo>
                <a:cubicBezTo>
                  <a:pt x="3100" y="354"/>
                  <a:pt x="3099" y="354"/>
                  <a:pt x="3097" y="354"/>
                </a:cubicBezTo>
                <a:cubicBezTo>
                  <a:pt x="3097" y="349"/>
                  <a:pt x="3097" y="349"/>
                  <a:pt x="3097" y="349"/>
                </a:cubicBezTo>
                <a:close/>
                <a:moveTo>
                  <a:pt x="3097" y="364"/>
                </a:moveTo>
                <a:cubicBezTo>
                  <a:pt x="3099" y="364"/>
                  <a:pt x="3101" y="365"/>
                  <a:pt x="3102" y="366"/>
                </a:cubicBezTo>
                <a:cubicBezTo>
                  <a:pt x="3107" y="370"/>
                  <a:pt x="3116" y="373"/>
                  <a:pt x="3116" y="380"/>
                </a:cubicBezTo>
                <a:cubicBezTo>
                  <a:pt x="3115" y="380"/>
                  <a:pt x="3115" y="380"/>
                  <a:pt x="3115" y="380"/>
                </a:cubicBezTo>
                <a:cubicBezTo>
                  <a:pt x="3110" y="376"/>
                  <a:pt x="3104" y="372"/>
                  <a:pt x="3097" y="369"/>
                </a:cubicBezTo>
                <a:cubicBezTo>
                  <a:pt x="3097" y="364"/>
                  <a:pt x="3097" y="364"/>
                  <a:pt x="3097" y="364"/>
                </a:cubicBezTo>
                <a:close/>
                <a:moveTo>
                  <a:pt x="3097" y="404"/>
                </a:moveTo>
                <a:cubicBezTo>
                  <a:pt x="3104" y="407"/>
                  <a:pt x="3110" y="410"/>
                  <a:pt x="3116" y="414"/>
                </a:cubicBezTo>
                <a:cubicBezTo>
                  <a:pt x="3116" y="418"/>
                  <a:pt x="3116" y="418"/>
                  <a:pt x="3116" y="418"/>
                </a:cubicBezTo>
                <a:cubicBezTo>
                  <a:pt x="3108" y="420"/>
                  <a:pt x="3105" y="411"/>
                  <a:pt x="3101" y="409"/>
                </a:cubicBezTo>
                <a:cubicBezTo>
                  <a:pt x="3099" y="409"/>
                  <a:pt x="3099" y="408"/>
                  <a:pt x="3097" y="408"/>
                </a:cubicBezTo>
                <a:cubicBezTo>
                  <a:pt x="3097" y="404"/>
                  <a:pt x="3097" y="404"/>
                  <a:pt x="3097" y="404"/>
                </a:cubicBezTo>
                <a:close/>
                <a:moveTo>
                  <a:pt x="3097" y="456"/>
                </a:moveTo>
                <a:cubicBezTo>
                  <a:pt x="3101" y="457"/>
                  <a:pt x="3105" y="459"/>
                  <a:pt x="3109" y="460"/>
                </a:cubicBezTo>
                <a:cubicBezTo>
                  <a:pt x="3111" y="463"/>
                  <a:pt x="3111" y="463"/>
                  <a:pt x="3111" y="463"/>
                </a:cubicBezTo>
                <a:cubicBezTo>
                  <a:pt x="3106" y="462"/>
                  <a:pt x="3102" y="460"/>
                  <a:pt x="3097" y="459"/>
                </a:cubicBezTo>
                <a:cubicBezTo>
                  <a:pt x="3097" y="456"/>
                  <a:pt x="3097" y="456"/>
                  <a:pt x="3097" y="456"/>
                </a:cubicBezTo>
                <a:close/>
                <a:moveTo>
                  <a:pt x="3097" y="485"/>
                </a:moveTo>
                <a:cubicBezTo>
                  <a:pt x="3101" y="486"/>
                  <a:pt x="3105" y="488"/>
                  <a:pt x="3108" y="489"/>
                </a:cubicBezTo>
                <a:cubicBezTo>
                  <a:pt x="3110" y="490"/>
                  <a:pt x="3110" y="492"/>
                  <a:pt x="3111" y="493"/>
                </a:cubicBezTo>
                <a:cubicBezTo>
                  <a:pt x="3110" y="495"/>
                  <a:pt x="3110" y="495"/>
                  <a:pt x="3110" y="495"/>
                </a:cubicBezTo>
                <a:cubicBezTo>
                  <a:pt x="3106" y="493"/>
                  <a:pt x="3102" y="491"/>
                  <a:pt x="3097" y="490"/>
                </a:cubicBezTo>
                <a:cubicBezTo>
                  <a:pt x="3097" y="485"/>
                  <a:pt x="3097" y="485"/>
                  <a:pt x="3097" y="485"/>
                </a:cubicBezTo>
                <a:close/>
                <a:moveTo>
                  <a:pt x="3097" y="512"/>
                </a:moveTo>
                <a:cubicBezTo>
                  <a:pt x="3102" y="513"/>
                  <a:pt x="3106" y="515"/>
                  <a:pt x="3111" y="518"/>
                </a:cubicBezTo>
                <a:cubicBezTo>
                  <a:pt x="3111" y="518"/>
                  <a:pt x="3111" y="518"/>
                  <a:pt x="3111" y="518"/>
                </a:cubicBezTo>
                <a:cubicBezTo>
                  <a:pt x="3106" y="517"/>
                  <a:pt x="3102" y="516"/>
                  <a:pt x="3097" y="515"/>
                </a:cubicBezTo>
                <a:cubicBezTo>
                  <a:pt x="3097" y="512"/>
                  <a:pt x="3097" y="512"/>
                  <a:pt x="3097" y="512"/>
                </a:cubicBezTo>
                <a:close/>
                <a:moveTo>
                  <a:pt x="3097" y="541"/>
                </a:moveTo>
                <a:cubicBezTo>
                  <a:pt x="3101" y="542"/>
                  <a:pt x="3103" y="543"/>
                  <a:pt x="3106" y="544"/>
                </a:cubicBezTo>
                <a:cubicBezTo>
                  <a:pt x="3112" y="550"/>
                  <a:pt x="3112" y="550"/>
                  <a:pt x="3112" y="550"/>
                </a:cubicBezTo>
                <a:cubicBezTo>
                  <a:pt x="3108" y="553"/>
                  <a:pt x="3103" y="546"/>
                  <a:pt x="3097" y="545"/>
                </a:cubicBezTo>
                <a:cubicBezTo>
                  <a:pt x="3097" y="541"/>
                  <a:pt x="3097" y="541"/>
                  <a:pt x="3097" y="541"/>
                </a:cubicBezTo>
                <a:close/>
                <a:moveTo>
                  <a:pt x="3097" y="572"/>
                </a:moveTo>
                <a:cubicBezTo>
                  <a:pt x="3101" y="573"/>
                  <a:pt x="3104" y="574"/>
                  <a:pt x="3107" y="576"/>
                </a:cubicBezTo>
                <a:cubicBezTo>
                  <a:pt x="3108" y="577"/>
                  <a:pt x="3109" y="578"/>
                  <a:pt x="3108" y="580"/>
                </a:cubicBezTo>
                <a:cubicBezTo>
                  <a:pt x="3105" y="578"/>
                  <a:pt x="3101" y="576"/>
                  <a:pt x="3097" y="575"/>
                </a:cubicBezTo>
                <a:cubicBezTo>
                  <a:pt x="3097" y="572"/>
                  <a:pt x="3097" y="572"/>
                  <a:pt x="3097" y="572"/>
                </a:cubicBezTo>
                <a:close/>
                <a:moveTo>
                  <a:pt x="3097" y="603"/>
                </a:moveTo>
                <a:cubicBezTo>
                  <a:pt x="3102" y="605"/>
                  <a:pt x="3107" y="608"/>
                  <a:pt x="3112" y="611"/>
                </a:cubicBezTo>
                <a:cubicBezTo>
                  <a:pt x="3112" y="614"/>
                  <a:pt x="3112" y="614"/>
                  <a:pt x="3112" y="614"/>
                </a:cubicBezTo>
                <a:cubicBezTo>
                  <a:pt x="3107" y="612"/>
                  <a:pt x="3102" y="610"/>
                  <a:pt x="3097" y="608"/>
                </a:cubicBezTo>
                <a:cubicBezTo>
                  <a:pt x="3097" y="603"/>
                  <a:pt x="3097" y="603"/>
                  <a:pt x="3097" y="603"/>
                </a:cubicBezTo>
                <a:close/>
                <a:moveTo>
                  <a:pt x="3097" y="627"/>
                </a:moveTo>
                <a:cubicBezTo>
                  <a:pt x="3102" y="628"/>
                  <a:pt x="3106" y="631"/>
                  <a:pt x="3110" y="634"/>
                </a:cubicBezTo>
                <a:cubicBezTo>
                  <a:pt x="3112" y="636"/>
                  <a:pt x="3108" y="636"/>
                  <a:pt x="3107" y="636"/>
                </a:cubicBezTo>
                <a:cubicBezTo>
                  <a:pt x="3104" y="635"/>
                  <a:pt x="3101" y="634"/>
                  <a:pt x="3097" y="633"/>
                </a:cubicBezTo>
                <a:cubicBezTo>
                  <a:pt x="3097" y="627"/>
                  <a:pt x="3097" y="627"/>
                  <a:pt x="3097" y="627"/>
                </a:cubicBezTo>
                <a:close/>
                <a:moveTo>
                  <a:pt x="3097" y="649"/>
                </a:moveTo>
                <a:cubicBezTo>
                  <a:pt x="3105" y="653"/>
                  <a:pt x="3111" y="657"/>
                  <a:pt x="3119" y="657"/>
                </a:cubicBezTo>
                <a:cubicBezTo>
                  <a:pt x="3120" y="659"/>
                  <a:pt x="3121" y="660"/>
                  <a:pt x="3120" y="661"/>
                </a:cubicBezTo>
                <a:cubicBezTo>
                  <a:pt x="3097" y="662"/>
                  <a:pt x="3097" y="662"/>
                  <a:pt x="3097" y="662"/>
                </a:cubicBezTo>
                <a:cubicBezTo>
                  <a:pt x="3097" y="649"/>
                  <a:pt x="3097" y="649"/>
                  <a:pt x="3097" y="649"/>
                </a:cubicBezTo>
                <a:close/>
                <a:moveTo>
                  <a:pt x="3097" y="433"/>
                </a:moveTo>
                <a:cubicBezTo>
                  <a:pt x="3097" y="428"/>
                  <a:pt x="3097" y="428"/>
                  <a:pt x="3097" y="428"/>
                </a:cubicBezTo>
                <a:cubicBezTo>
                  <a:pt x="3103" y="430"/>
                  <a:pt x="3109" y="433"/>
                  <a:pt x="3113" y="437"/>
                </a:cubicBezTo>
                <a:cubicBezTo>
                  <a:pt x="3111" y="441"/>
                  <a:pt x="3106" y="437"/>
                  <a:pt x="3104" y="435"/>
                </a:cubicBezTo>
                <a:cubicBezTo>
                  <a:pt x="3102" y="434"/>
                  <a:pt x="3100" y="433"/>
                  <a:pt x="3097" y="433"/>
                </a:cubicBezTo>
                <a:close/>
                <a:moveTo>
                  <a:pt x="3097" y="94"/>
                </a:moveTo>
                <a:cubicBezTo>
                  <a:pt x="3097" y="87"/>
                  <a:pt x="3097" y="87"/>
                  <a:pt x="3097" y="87"/>
                </a:cubicBezTo>
                <a:cubicBezTo>
                  <a:pt x="3105" y="93"/>
                  <a:pt x="3111" y="100"/>
                  <a:pt x="3118" y="104"/>
                </a:cubicBezTo>
                <a:cubicBezTo>
                  <a:pt x="3117" y="106"/>
                  <a:pt x="3117" y="106"/>
                  <a:pt x="3117" y="106"/>
                </a:cubicBezTo>
                <a:cubicBezTo>
                  <a:pt x="3110" y="105"/>
                  <a:pt x="3103" y="100"/>
                  <a:pt x="3097" y="94"/>
                </a:cubicBezTo>
                <a:close/>
                <a:moveTo>
                  <a:pt x="3097" y="51"/>
                </a:moveTo>
                <a:cubicBezTo>
                  <a:pt x="3099" y="52"/>
                  <a:pt x="3099" y="53"/>
                  <a:pt x="3101" y="53"/>
                </a:cubicBezTo>
                <a:cubicBezTo>
                  <a:pt x="3108" y="54"/>
                  <a:pt x="3112" y="66"/>
                  <a:pt x="3120" y="62"/>
                </a:cubicBezTo>
                <a:cubicBezTo>
                  <a:pt x="3121" y="57"/>
                  <a:pt x="3112" y="57"/>
                  <a:pt x="3111" y="51"/>
                </a:cubicBezTo>
                <a:cubicBezTo>
                  <a:pt x="3101" y="47"/>
                  <a:pt x="3101" y="47"/>
                  <a:pt x="3101" y="47"/>
                </a:cubicBezTo>
                <a:cubicBezTo>
                  <a:pt x="3099" y="47"/>
                  <a:pt x="3099" y="46"/>
                  <a:pt x="3097" y="46"/>
                </a:cubicBezTo>
                <a:lnTo>
                  <a:pt x="3097" y="51"/>
                </a:lnTo>
                <a:close/>
                <a:moveTo>
                  <a:pt x="3097" y="6"/>
                </a:moveTo>
                <a:cubicBezTo>
                  <a:pt x="3093" y="6"/>
                  <a:pt x="3089" y="7"/>
                  <a:pt x="3085" y="9"/>
                </a:cubicBezTo>
                <a:cubicBezTo>
                  <a:pt x="3089" y="12"/>
                  <a:pt x="3093" y="14"/>
                  <a:pt x="3097" y="16"/>
                </a:cubicBezTo>
                <a:cubicBezTo>
                  <a:pt x="3097" y="22"/>
                  <a:pt x="3097" y="22"/>
                  <a:pt x="3097" y="22"/>
                </a:cubicBezTo>
                <a:cubicBezTo>
                  <a:pt x="3088" y="18"/>
                  <a:pt x="3079" y="15"/>
                  <a:pt x="3070" y="10"/>
                </a:cubicBezTo>
                <a:cubicBezTo>
                  <a:pt x="3070" y="1"/>
                  <a:pt x="3070" y="1"/>
                  <a:pt x="3070" y="1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097" y="6"/>
                  <a:pt x="3097" y="6"/>
                  <a:pt x="3097" y="6"/>
                </a:cubicBezTo>
                <a:close/>
                <a:moveTo>
                  <a:pt x="3070" y="48"/>
                </a:moveTo>
                <a:cubicBezTo>
                  <a:pt x="3080" y="52"/>
                  <a:pt x="3089" y="57"/>
                  <a:pt x="3097" y="64"/>
                </a:cubicBezTo>
                <a:cubicBezTo>
                  <a:pt x="3097" y="72"/>
                  <a:pt x="3097" y="72"/>
                  <a:pt x="3097" y="72"/>
                </a:cubicBezTo>
                <a:cubicBezTo>
                  <a:pt x="3089" y="65"/>
                  <a:pt x="3080" y="60"/>
                  <a:pt x="3070" y="55"/>
                </a:cubicBezTo>
                <a:cubicBezTo>
                  <a:pt x="3070" y="48"/>
                  <a:pt x="3070" y="48"/>
                  <a:pt x="3070" y="48"/>
                </a:cubicBezTo>
                <a:close/>
                <a:moveTo>
                  <a:pt x="3070" y="95"/>
                </a:moveTo>
                <a:cubicBezTo>
                  <a:pt x="3074" y="97"/>
                  <a:pt x="3076" y="99"/>
                  <a:pt x="3080" y="101"/>
                </a:cubicBezTo>
                <a:cubicBezTo>
                  <a:pt x="3086" y="105"/>
                  <a:pt x="3092" y="109"/>
                  <a:pt x="3097" y="113"/>
                </a:cubicBezTo>
                <a:cubicBezTo>
                  <a:pt x="3097" y="120"/>
                  <a:pt x="3097" y="120"/>
                  <a:pt x="3097" y="120"/>
                </a:cubicBezTo>
                <a:cubicBezTo>
                  <a:pt x="3089" y="113"/>
                  <a:pt x="3080" y="106"/>
                  <a:pt x="3070" y="100"/>
                </a:cubicBezTo>
                <a:cubicBezTo>
                  <a:pt x="3070" y="95"/>
                  <a:pt x="3070" y="95"/>
                  <a:pt x="3070" y="95"/>
                </a:cubicBezTo>
                <a:close/>
                <a:moveTo>
                  <a:pt x="3097" y="134"/>
                </a:moveTo>
                <a:cubicBezTo>
                  <a:pt x="3094" y="136"/>
                  <a:pt x="3091" y="139"/>
                  <a:pt x="3090" y="144"/>
                </a:cubicBezTo>
                <a:cubicBezTo>
                  <a:pt x="3088" y="155"/>
                  <a:pt x="3088" y="155"/>
                  <a:pt x="3088" y="155"/>
                </a:cubicBezTo>
                <a:cubicBezTo>
                  <a:pt x="3082" y="153"/>
                  <a:pt x="3076" y="152"/>
                  <a:pt x="3070" y="152"/>
                </a:cubicBezTo>
                <a:cubicBezTo>
                  <a:pt x="3070" y="146"/>
                  <a:pt x="3070" y="146"/>
                  <a:pt x="3070" y="146"/>
                </a:cubicBezTo>
                <a:cubicBezTo>
                  <a:pt x="3074" y="147"/>
                  <a:pt x="3078" y="148"/>
                  <a:pt x="3082" y="147"/>
                </a:cubicBezTo>
                <a:cubicBezTo>
                  <a:pt x="3084" y="135"/>
                  <a:pt x="3084" y="135"/>
                  <a:pt x="3084" y="135"/>
                </a:cubicBezTo>
                <a:cubicBezTo>
                  <a:pt x="3080" y="132"/>
                  <a:pt x="3075" y="129"/>
                  <a:pt x="3070" y="127"/>
                </a:cubicBezTo>
                <a:cubicBezTo>
                  <a:pt x="3070" y="121"/>
                  <a:pt x="3070" y="121"/>
                  <a:pt x="3070" y="121"/>
                </a:cubicBezTo>
                <a:cubicBezTo>
                  <a:pt x="3077" y="124"/>
                  <a:pt x="3084" y="128"/>
                  <a:pt x="3091" y="132"/>
                </a:cubicBezTo>
                <a:cubicBezTo>
                  <a:pt x="3093" y="130"/>
                  <a:pt x="3096" y="130"/>
                  <a:pt x="3097" y="128"/>
                </a:cubicBezTo>
                <a:cubicBezTo>
                  <a:pt x="3097" y="134"/>
                  <a:pt x="3097" y="134"/>
                  <a:pt x="3097" y="134"/>
                </a:cubicBezTo>
                <a:close/>
                <a:moveTo>
                  <a:pt x="3070" y="172"/>
                </a:moveTo>
                <a:cubicBezTo>
                  <a:pt x="3071" y="172"/>
                  <a:pt x="3071" y="172"/>
                  <a:pt x="3071" y="172"/>
                </a:cubicBezTo>
                <a:cubicBezTo>
                  <a:pt x="3080" y="175"/>
                  <a:pt x="3089" y="178"/>
                  <a:pt x="3097" y="183"/>
                </a:cubicBezTo>
                <a:cubicBezTo>
                  <a:pt x="3097" y="187"/>
                  <a:pt x="3097" y="187"/>
                  <a:pt x="3097" y="187"/>
                </a:cubicBezTo>
                <a:cubicBezTo>
                  <a:pt x="3091" y="183"/>
                  <a:pt x="3084" y="179"/>
                  <a:pt x="3078" y="177"/>
                </a:cubicBezTo>
                <a:cubicBezTo>
                  <a:pt x="3075" y="178"/>
                  <a:pt x="3073" y="175"/>
                  <a:pt x="3070" y="178"/>
                </a:cubicBezTo>
                <a:cubicBezTo>
                  <a:pt x="3080" y="184"/>
                  <a:pt x="3089" y="191"/>
                  <a:pt x="3097" y="199"/>
                </a:cubicBezTo>
                <a:cubicBezTo>
                  <a:pt x="3097" y="213"/>
                  <a:pt x="3097" y="213"/>
                  <a:pt x="3097" y="213"/>
                </a:cubicBezTo>
                <a:cubicBezTo>
                  <a:pt x="3095" y="212"/>
                  <a:pt x="3092" y="211"/>
                  <a:pt x="3090" y="210"/>
                </a:cubicBezTo>
                <a:cubicBezTo>
                  <a:pt x="3083" y="213"/>
                  <a:pt x="3076" y="214"/>
                  <a:pt x="3070" y="217"/>
                </a:cubicBezTo>
                <a:cubicBezTo>
                  <a:pt x="3070" y="206"/>
                  <a:pt x="3070" y="206"/>
                  <a:pt x="3070" y="206"/>
                </a:cubicBezTo>
                <a:cubicBezTo>
                  <a:pt x="3079" y="209"/>
                  <a:pt x="3089" y="208"/>
                  <a:pt x="3097" y="206"/>
                </a:cubicBezTo>
                <a:cubicBezTo>
                  <a:pt x="3090" y="200"/>
                  <a:pt x="3080" y="190"/>
                  <a:pt x="3072" y="185"/>
                </a:cubicBezTo>
                <a:cubicBezTo>
                  <a:pt x="3072" y="185"/>
                  <a:pt x="3071" y="185"/>
                  <a:pt x="3070" y="185"/>
                </a:cubicBezTo>
                <a:cubicBezTo>
                  <a:pt x="3070" y="172"/>
                  <a:pt x="3070" y="172"/>
                  <a:pt x="3070" y="172"/>
                </a:cubicBezTo>
                <a:close/>
                <a:moveTo>
                  <a:pt x="3070" y="246"/>
                </a:moveTo>
                <a:cubicBezTo>
                  <a:pt x="3073" y="247"/>
                  <a:pt x="3076" y="246"/>
                  <a:pt x="3078" y="245"/>
                </a:cubicBezTo>
                <a:cubicBezTo>
                  <a:pt x="3081" y="241"/>
                  <a:pt x="3084" y="235"/>
                  <a:pt x="3091" y="235"/>
                </a:cubicBezTo>
                <a:cubicBezTo>
                  <a:pt x="3093" y="235"/>
                  <a:pt x="3095" y="236"/>
                  <a:pt x="3097" y="237"/>
                </a:cubicBezTo>
                <a:cubicBezTo>
                  <a:pt x="3097" y="241"/>
                  <a:pt x="3097" y="241"/>
                  <a:pt x="3097" y="241"/>
                </a:cubicBezTo>
                <a:cubicBezTo>
                  <a:pt x="3095" y="240"/>
                  <a:pt x="3093" y="239"/>
                  <a:pt x="3091" y="239"/>
                </a:cubicBezTo>
                <a:cubicBezTo>
                  <a:pt x="3089" y="239"/>
                  <a:pt x="3085" y="242"/>
                  <a:pt x="3086" y="245"/>
                </a:cubicBezTo>
                <a:cubicBezTo>
                  <a:pt x="3090" y="248"/>
                  <a:pt x="3094" y="251"/>
                  <a:pt x="3097" y="255"/>
                </a:cubicBezTo>
                <a:cubicBezTo>
                  <a:pt x="3097" y="262"/>
                  <a:pt x="3097" y="262"/>
                  <a:pt x="3097" y="262"/>
                </a:cubicBezTo>
                <a:cubicBezTo>
                  <a:pt x="3097" y="262"/>
                  <a:pt x="3097" y="261"/>
                  <a:pt x="3097" y="261"/>
                </a:cubicBezTo>
                <a:cubicBezTo>
                  <a:pt x="3090" y="252"/>
                  <a:pt x="3080" y="250"/>
                  <a:pt x="3070" y="251"/>
                </a:cubicBezTo>
                <a:cubicBezTo>
                  <a:pt x="3070" y="246"/>
                  <a:pt x="3070" y="246"/>
                  <a:pt x="3070" y="246"/>
                </a:cubicBezTo>
                <a:close/>
                <a:moveTo>
                  <a:pt x="3097" y="294"/>
                </a:moveTo>
                <a:cubicBezTo>
                  <a:pt x="3090" y="300"/>
                  <a:pt x="3080" y="304"/>
                  <a:pt x="3070" y="306"/>
                </a:cubicBezTo>
                <a:cubicBezTo>
                  <a:pt x="3070" y="299"/>
                  <a:pt x="3070" y="299"/>
                  <a:pt x="3070" y="299"/>
                </a:cubicBezTo>
                <a:cubicBezTo>
                  <a:pt x="3073" y="299"/>
                  <a:pt x="3075" y="299"/>
                  <a:pt x="3078" y="298"/>
                </a:cubicBezTo>
                <a:cubicBezTo>
                  <a:pt x="3080" y="292"/>
                  <a:pt x="3074" y="289"/>
                  <a:pt x="3070" y="285"/>
                </a:cubicBezTo>
                <a:cubicBezTo>
                  <a:pt x="3070" y="279"/>
                  <a:pt x="3070" y="279"/>
                  <a:pt x="3070" y="279"/>
                </a:cubicBezTo>
                <a:cubicBezTo>
                  <a:pt x="3077" y="284"/>
                  <a:pt x="3083" y="291"/>
                  <a:pt x="3090" y="294"/>
                </a:cubicBezTo>
                <a:cubicBezTo>
                  <a:pt x="3093" y="292"/>
                  <a:pt x="3096" y="289"/>
                  <a:pt x="3097" y="286"/>
                </a:cubicBezTo>
                <a:cubicBezTo>
                  <a:pt x="3097" y="294"/>
                  <a:pt x="3097" y="294"/>
                  <a:pt x="3097" y="294"/>
                </a:cubicBezTo>
                <a:close/>
                <a:moveTo>
                  <a:pt x="3070" y="335"/>
                </a:moveTo>
                <a:cubicBezTo>
                  <a:pt x="3080" y="334"/>
                  <a:pt x="3089" y="332"/>
                  <a:pt x="3097" y="328"/>
                </a:cubicBezTo>
                <a:cubicBezTo>
                  <a:pt x="3097" y="332"/>
                  <a:pt x="3097" y="332"/>
                  <a:pt x="3097" y="332"/>
                </a:cubicBezTo>
                <a:cubicBezTo>
                  <a:pt x="3089" y="336"/>
                  <a:pt x="3080" y="338"/>
                  <a:pt x="3070" y="339"/>
                </a:cubicBezTo>
                <a:cubicBezTo>
                  <a:pt x="3070" y="335"/>
                  <a:pt x="3070" y="335"/>
                  <a:pt x="3070" y="335"/>
                </a:cubicBezTo>
                <a:close/>
                <a:moveTo>
                  <a:pt x="3070" y="355"/>
                </a:moveTo>
                <a:cubicBezTo>
                  <a:pt x="3073" y="356"/>
                  <a:pt x="3076" y="356"/>
                  <a:pt x="3079" y="357"/>
                </a:cubicBezTo>
                <a:cubicBezTo>
                  <a:pt x="3084" y="350"/>
                  <a:pt x="3091" y="350"/>
                  <a:pt x="3097" y="349"/>
                </a:cubicBezTo>
                <a:cubicBezTo>
                  <a:pt x="3097" y="354"/>
                  <a:pt x="3097" y="354"/>
                  <a:pt x="3097" y="354"/>
                </a:cubicBezTo>
                <a:cubicBezTo>
                  <a:pt x="3094" y="354"/>
                  <a:pt x="3090" y="354"/>
                  <a:pt x="3087" y="357"/>
                </a:cubicBezTo>
                <a:cubicBezTo>
                  <a:pt x="3089" y="362"/>
                  <a:pt x="3093" y="362"/>
                  <a:pt x="3097" y="364"/>
                </a:cubicBezTo>
                <a:cubicBezTo>
                  <a:pt x="3097" y="369"/>
                  <a:pt x="3097" y="369"/>
                  <a:pt x="3097" y="369"/>
                </a:cubicBezTo>
                <a:cubicBezTo>
                  <a:pt x="3089" y="364"/>
                  <a:pt x="3080" y="361"/>
                  <a:pt x="3070" y="359"/>
                </a:cubicBezTo>
                <a:cubicBezTo>
                  <a:pt x="3070" y="355"/>
                  <a:pt x="3070" y="355"/>
                  <a:pt x="3070" y="355"/>
                </a:cubicBezTo>
                <a:close/>
                <a:moveTo>
                  <a:pt x="3070" y="393"/>
                </a:moveTo>
                <a:cubicBezTo>
                  <a:pt x="3080" y="396"/>
                  <a:pt x="3089" y="399"/>
                  <a:pt x="3097" y="404"/>
                </a:cubicBezTo>
                <a:cubicBezTo>
                  <a:pt x="3097" y="408"/>
                  <a:pt x="3097" y="408"/>
                  <a:pt x="3097" y="408"/>
                </a:cubicBezTo>
                <a:cubicBezTo>
                  <a:pt x="3089" y="403"/>
                  <a:pt x="3080" y="400"/>
                  <a:pt x="3070" y="397"/>
                </a:cubicBezTo>
                <a:cubicBezTo>
                  <a:pt x="3070" y="393"/>
                  <a:pt x="3070" y="393"/>
                  <a:pt x="3070" y="393"/>
                </a:cubicBezTo>
                <a:close/>
                <a:moveTo>
                  <a:pt x="3070" y="448"/>
                </a:moveTo>
                <a:cubicBezTo>
                  <a:pt x="3080" y="450"/>
                  <a:pt x="3089" y="452"/>
                  <a:pt x="3097" y="456"/>
                </a:cubicBezTo>
                <a:cubicBezTo>
                  <a:pt x="3097" y="459"/>
                  <a:pt x="3097" y="459"/>
                  <a:pt x="3097" y="459"/>
                </a:cubicBezTo>
                <a:cubicBezTo>
                  <a:pt x="3089" y="456"/>
                  <a:pt x="3080" y="453"/>
                  <a:pt x="3070" y="451"/>
                </a:cubicBezTo>
                <a:cubicBezTo>
                  <a:pt x="3070" y="448"/>
                  <a:pt x="3070" y="448"/>
                  <a:pt x="3070" y="448"/>
                </a:cubicBezTo>
                <a:close/>
                <a:moveTo>
                  <a:pt x="3070" y="478"/>
                </a:moveTo>
                <a:cubicBezTo>
                  <a:pt x="3080" y="480"/>
                  <a:pt x="3089" y="482"/>
                  <a:pt x="3097" y="485"/>
                </a:cubicBezTo>
                <a:cubicBezTo>
                  <a:pt x="3097" y="490"/>
                  <a:pt x="3097" y="490"/>
                  <a:pt x="3097" y="490"/>
                </a:cubicBezTo>
                <a:cubicBezTo>
                  <a:pt x="3089" y="486"/>
                  <a:pt x="3080" y="484"/>
                  <a:pt x="3070" y="483"/>
                </a:cubicBezTo>
                <a:cubicBezTo>
                  <a:pt x="3070" y="478"/>
                  <a:pt x="3070" y="478"/>
                  <a:pt x="3070" y="478"/>
                </a:cubicBezTo>
                <a:close/>
                <a:moveTo>
                  <a:pt x="3070" y="507"/>
                </a:moveTo>
                <a:cubicBezTo>
                  <a:pt x="3080" y="507"/>
                  <a:pt x="3089" y="509"/>
                  <a:pt x="3097" y="512"/>
                </a:cubicBezTo>
                <a:cubicBezTo>
                  <a:pt x="3097" y="515"/>
                  <a:pt x="3097" y="515"/>
                  <a:pt x="3097" y="515"/>
                </a:cubicBezTo>
                <a:cubicBezTo>
                  <a:pt x="3089" y="513"/>
                  <a:pt x="3080" y="511"/>
                  <a:pt x="3070" y="510"/>
                </a:cubicBezTo>
                <a:cubicBezTo>
                  <a:pt x="3070" y="507"/>
                  <a:pt x="3070" y="507"/>
                  <a:pt x="3070" y="507"/>
                </a:cubicBezTo>
                <a:close/>
                <a:moveTo>
                  <a:pt x="3070" y="535"/>
                </a:moveTo>
                <a:cubicBezTo>
                  <a:pt x="3080" y="536"/>
                  <a:pt x="3089" y="539"/>
                  <a:pt x="3097" y="541"/>
                </a:cubicBezTo>
                <a:cubicBezTo>
                  <a:pt x="3097" y="545"/>
                  <a:pt x="3097" y="545"/>
                  <a:pt x="3097" y="545"/>
                </a:cubicBezTo>
                <a:cubicBezTo>
                  <a:pt x="3097" y="545"/>
                  <a:pt x="3097" y="545"/>
                  <a:pt x="3096" y="545"/>
                </a:cubicBezTo>
                <a:cubicBezTo>
                  <a:pt x="3089" y="543"/>
                  <a:pt x="3080" y="540"/>
                  <a:pt x="3070" y="539"/>
                </a:cubicBezTo>
                <a:cubicBezTo>
                  <a:pt x="3070" y="535"/>
                  <a:pt x="3070" y="535"/>
                  <a:pt x="3070" y="535"/>
                </a:cubicBezTo>
                <a:close/>
                <a:moveTo>
                  <a:pt x="3070" y="566"/>
                </a:moveTo>
                <a:cubicBezTo>
                  <a:pt x="3080" y="567"/>
                  <a:pt x="3089" y="568"/>
                  <a:pt x="3097" y="572"/>
                </a:cubicBezTo>
                <a:cubicBezTo>
                  <a:pt x="3097" y="575"/>
                  <a:pt x="3097" y="575"/>
                  <a:pt x="3097" y="575"/>
                </a:cubicBezTo>
                <a:cubicBezTo>
                  <a:pt x="3089" y="572"/>
                  <a:pt x="3080" y="570"/>
                  <a:pt x="3070" y="570"/>
                </a:cubicBezTo>
                <a:cubicBezTo>
                  <a:pt x="3070" y="566"/>
                  <a:pt x="3070" y="566"/>
                  <a:pt x="3070" y="566"/>
                </a:cubicBezTo>
                <a:close/>
                <a:moveTo>
                  <a:pt x="3070" y="594"/>
                </a:moveTo>
                <a:cubicBezTo>
                  <a:pt x="3080" y="595"/>
                  <a:pt x="3089" y="598"/>
                  <a:pt x="3097" y="603"/>
                </a:cubicBezTo>
                <a:cubicBezTo>
                  <a:pt x="3097" y="608"/>
                  <a:pt x="3097" y="608"/>
                  <a:pt x="3097" y="608"/>
                </a:cubicBezTo>
                <a:cubicBezTo>
                  <a:pt x="3089" y="604"/>
                  <a:pt x="3080" y="600"/>
                  <a:pt x="3070" y="599"/>
                </a:cubicBezTo>
                <a:cubicBezTo>
                  <a:pt x="3070" y="594"/>
                  <a:pt x="3070" y="594"/>
                  <a:pt x="3070" y="594"/>
                </a:cubicBezTo>
                <a:close/>
                <a:moveTo>
                  <a:pt x="3070" y="621"/>
                </a:moveTo>
                <a:cubicBezTo>
                  <a:pt x="3080" y="621"/>
                  <a:pt x="3089" y="623"/>
                  <a:pt x="3097" y="627"/>
                </a:cubicBezTo>
                <a:cubicBezTo>
                  <a:pt x="3097" y="633"/>
                  <a:pt x="3097" y="633"/>
                  <a:pt x="3097" y="633"/>
                </a:cubicBezTo>
                <a:cubicBezTo>
                  <a:pt x="3089" y="629"/>
                  <a:pt x="3080" y="626"/>
                  <a:pt x="3070" y="626"/>
                </a:cubicBezTo>
                <a:cubicBezTo>
                  <a:pt x="3070" y="621"/>
                  <a:pt x="3070" y="621"/>
                  <a:pt x="3070" y="621"/>
                </a:cubicBezTo>
                <a:close/>
                <a:moveTo>
                  <a:pt x="3070" y="640"/>
                </a:moveTo>
                <a:cubicBezTo>
                  <a:pt x="3077" y="643"/>
                  <a:pt x="3084" y="644"/>
                  <a:pt x="3091" y="647"/>
                </a:cubicBezTo>
                <a:cubicBezTo>
                  <a:pt x="3093" y="647"/>
                  <a:pt x="3095" y="648"/>
                  <a:pt x="3097" y="649"/>
                </a:cubicBezTo>
                <a:cubicBezTo>
                  <a:pt x="3097" y="662"/>
                  <a:pt x="3097" y="662"/>
                  <a:pt x="3097" y="662"/>
                </a:cubicBezTo>
                <a:cubicBezTo>
                  <a:pt x="3095" y="662"/>
                  <a:pt x="3095" y="662"/>
                  <a:pt x="3095" y="662"/>
                </a:cubicBezTo>
                <a:cubicBezTo>
                  <a:pt x="3087" y="662"/>
                  <a:pt x="3079" y="662"/>
                  <a:pt x="3070" y="662"/>
                </a:cubicBezTo>
                <a:cubicBezTo>
                  <a:pt x="3070" y="655"/>
                  <a:pt x="3070" y="655"/>
                  <a:pt x="3070" y="655"/>
                </a:cubicBezTo>
                <a:cubicBezTo>
                  <a:pt x="3078" y="656"/>
                  <a:pt x="3087" y="657"/>
                  <a:pt x="3092" y="654"/>
                </a:cubicBezTo>
                <a:cubicBezTo>
                  <a:pt x="3085" y="652"/>
                  <a:pt x="3078" y="647"/>
                  <a:pt x="3070" y="647"/>
                </a:cubicBezTo>
                <a:cubicBezTo>
                  <a:pt x="3070" y="640"/>
                  <a:pt x="3070" y="640"/>
                  <a:pt x="3070" y="640"/>
                </a:cubicBezTo>
                <a:close/>
                <a:moveTo>
                  <a:pt x="3097" y="46"/>
                </a:moveTo>
                <a:cubicBezTo>
                  <a:pt x="3089" y="41"/>
                  <a:pt x="3080" y="37"/>
                  <a:pt x="3070" y="34"/>
                </a:cubicBezTo>
                <a:cubicBezTo>
                  <a:pt x="3070" y="39"/>
                  <a:pt x="3070" y="39"/>
                  <a:pt x="3070" y="39"/>
                </a:cubicBezTo>
                <a:cubicBezTo>
                  <a:pt x="3080" y="43"/>
                  <a:pt x="3089" y="47"/>
                  <a:pt x="3097" y="51"/>
                </a:cubicBezTo>
                <a:cubicBezTo>
                  <a:pt x="3097" y="46"/>
                  <a:pt x="3097" y="46"/>
                  <a:pt x="3097" y="46"/>
                </a:cubicBezTo>
                <a:close/>
                <a:moveTo>
                  <a:pt x="3097" y="87"/>
                </a:moveTo>
                <a:cubicBezTo>
                  <a:pt x="3092" y="82"/>
                  <a:pt x="3085" y="77"/>
                  <a:pt x="3078" y="73"/>
                </a:cubicBezTo>
                <a:cubicBezTo>
                  <a:pt x="3075" y="72"/>
                  <a:pt x="3073" y="70"/>
                  <a:pt x="3070" y="68"/>
                </a:cubicBezTo>
                <a:cubicBezTo>
                  <a:pt x="3070" y="74"/>
                  <a:pt x="3070" y="74"/>
                  <a:pt x="3070" y="74"/>
                </a:cubicBezTo>
                <a:cubicBezTo>
                  <a:pt x="3080" y="79"/>
                  <a:pt x="3088" y="85"/>
                  <a:pt x="3096" y="93"/>
                </a:cubicBezTo>
                <a:cubicBezTo>
                  <a:pt x="3097" y="94"/>
                  <a:pt x="3097" y="94"/>
                  <a:pt x="3097" y="94"/>
                </a:cubicBezTo>
                <a:cubicBezTo>
                  <a:pt x="3097" y="87"/>
                  <a:pt x="3097" y="87"/>
                  <a:pt x="3097" y="87"/>
                </a:cubicBezTo>
                <a:close/>
                <a:moveTo>
                  <a:pt x="3097" y="278"/>
                </a:moveTo>
                <a:cubicBezTo>
                  <a:pt x="3096" y="278"/>
                  <a:pt x="3095" y="277"/>
                  <a:pt x="3094" y="276"/>
                </a:cubicBezTo>
                <a:cubicBezTo>
                  <a:pt x="3088" y="268"/>
                  <a:pt x="3079" y="262"/>
                  <a:pt x="3070" y="256"/>
                </a:cubicBezTo>
                <a:cubicBezTo>
                  <a:pt x="3070" y="263"/>
                  <a:pt x="3070" y="263"/>
                  <a:pt x="3070" y="263"/>
                </a:cubicBezTo>
                <a:cubicBezTo>
                  <a:pt x="3080" y="269"/>
                  <a:pt x="3080" y="269"/>
                  <a:pt x="3080" y="269"/>
                </a:cubicBezTo>
                <a:cubicBezTo>
                  <a:pt x="3085" y="274"/>
                  <a:pt x="3090" y="282"/>
                  <a:pt x="3097" y="285"/>
                </a:cubicBezTo>
                <a:cubicBezTo>
                  <a:pt x="3097" y="278"/>
                  <a:pt x="3097" y="278"/>
                  <a:pt x="3097" y="278"/>
                </a:cubicBezTo>
                <a:close/>
                <a:moveTo>
                  <a:pt x="3097" y="428"/>
                </a:moveTo>
                <a:cubicBezTo>
                  <a:pt x="3097" y="433"/>
                  <a:pt x="3097" y="433"/>
                  <a:pt x="3097" y="433"/>
                </a:cubicBezTo>
                <a:cubicBezTo>
                  <a:pt x="3089" y="429"/>
                  <a:pt x="3080" y="427"/>
                  <a:pt x="3070" y="425"/>
                </a:cubicBezTo>
                <a:cubicBezTo>
                  <a:pt x="3070" y="421"/>
                  <a:pt x="3070" y="421"/>
                  <a:pt x="3070" y="421"/>
                </a:cubicBezTo>
                <a:cubicBezTo>
                  <a:pt x="3078" y="422"/>
                  <a:pt x="3086" y="424"/>
                  <a:pt x="3094" y="427"/>
                </a:cubicBezTo>
                <a:cubicBezTo>
                  <a:pt x="3095" y="427"/>
                  <a:pt x="3096" y="428"/>
                  <a:pt x="3097" y="428"/>
                </a:cubicBezTo>
                <a:close/>
                <a:moveTo>
                  <a:pt x="3070" y="10"/>
                </a:moveTo>
                <a:cubicBezTo>
                  <a:pt x="3068" y="9"/>
                  <a:pt x="3066" y="7"/>
                  <a:pt x="3064" y="6"/>
                </a:cubicBezTo>
                <a:cubicBezTo>
                  <a:pt x="3056" y="6"/>
                  <a:pt x="3056" y="6"/>
                  <a:pt x="3056" y="6"/>
                </a:cubicBezTo>
                <a:cubicBezTo>
                  <a:pt x="3056" y="1"/>
                  <a:pt x="3056" y="1"/>
                  <a:pt x="3056" y="1"/>
                </a:cubicBezTo>
                <a:cubicBezTo>
                  <a:pt x="3070" y="1"/>
                  <a:pt x="3070" y="1"/>
                  <a:pt x="3070" y="1"/>
                </a:cubicBezTo>
                <a:cubicBezTo>
                  <a:pt x="3070" y="10"/>
                  <a:pt x="3070" y="10"/>
                  <a:pt x="3070" y="10"/>
                </a:cubicBezTo>
                <a:close/>
                <a:moveTo>
                  <a:pt x="3056" y="42"/>
                </a:moveTo>
                <a:cubicBezTo>
                  <a:pt x="3061" y="44"/>
                  <a:pt x="3066" y="46"/>
                  <a:pt x="3070" y="48"/>
                </a:cubicBezTo>
                <a:cubicBezTo>
                  <a:pt x="3070" y="55"/>
                  <a:pt x="3070" y="55"/>
                  <a:pt x="3070" y="55"/>
                </a:cubicBezTo>
                <a:cubicBezTo>
                  <a:pt x="3066" y="53"/>
                  <a:pt x="3061" y="51"/>
                  <a:pt x="3056" y="49"/>
                </a:cubicBezTo>
                <a:cubicBezTo>
                  <a:pt x="3056" y="42"/>
                  <a:pt x="3056" y="42"/>
                  <a:pt x="3056" y="42"/>
                </a:cubicBezTo>
                <a:close/>
                <a:moveTo>
                  <a:pt x="3056" y="87"/>
                </a:moveTo>
                <a:cubicBezTo>
                  <a:pt x="3061" y="90"/>
                  <a:pt x="3066" y="92"/>
                  <a:pt x="3070" y="95"/>
                </a:cubicBezTo>
                <a:cubicBezTo>
                  <a:pt x="3070" y="100"/>
                  <a:pt x="3070" y="100"/>
                  <a:pt x="3070" y="100"/>
                </a:cubicBezTo>
                <a:cubicBezTo>
                  <a:pt x="3066" y="98"/>
                  <a:pt x="3061" y="96"/>
                  <a:pt x="3056" y="94"/>
                </a:cubicBezTo>
                <a:cubicBezTo>
                  <a:pt x="3056" y="87"/>
                  <a:pt x="3056" y="87"/>
                  <a:pt x="3056" y="87"/>
                </a:cubicBezTo>
                <a:close/>
                <a:moveTo>
                  <a:pt x="3070" y="152"/>
                </a:moveTo>
                <a:cubicBezTo>
                  <a:pt x="3066" y="151"/>
                  <a:pt x="3061" y="151"/>
                  <a:pt x="3056" y="151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62" y="130"/>
                  <a:pt x="3063" y="137"/>
                  <a:pt x="3063" y="144"/>
                </a:cubicBezTo>
                <a:cubicBezTo>
                  <a:pt x="3066" y="145"/>
                  <a:pt x="3068" y="145"/>
                  <a:pt x="3070" y="146"/>
                </a:cubicBezTo>
                <a:cubicBezTo>
                  <a:pt x="3070" y="152"/>
                  <a:pt x="3070" y="152"/>
                  <a:pt x="3070" y="152"/>
                </a:cubicBezTo>
                <a:close/>
                <a:moveTo>
                  <a:pt x="3056" y="172"/>
                </a:moveTo>
                <a:cubicBezTo>
                  <a:pt x="3061" y="171"/>
                  <a:pt x="3065" y="171"/>
                  <a:pt x="3070" y="172"/>
                </a:cubicBezTo>
                <a:cubicBezTo>
                  <a:pt x="3070" y="185"/>
                  <a:pt x="3070" y="185"/>
                  <a:pt x="3070" y="185"/>
                </a:cubicBezTo>
                <a:cubicBezTo>
                  <a:pt x="3065" y="183"/>
                  <a:pt x="3061" y="179"/>
                  <a:pt x="3056" y="179"/>
                </a:cubicBezTo>
                <a:cubicBezTo>
                  <a:pt x="3056" y="172"/>
                  <a:pt x="3056" y="172"/>
                  <a:pt x="3056" y="172"/>
                </a:cubicBezTo>
                <a:close/>
                <a:moveTo>
                  <a:pt x="3070" y="217"/>
                </a:moveTo>
                <a:cubicBezTo>
                  <a:pt x="3068" y="219"/>
                  <a:pt x="3067" y="220"/>
                  <a:pt x="3065" y="222"/>
                </a:cubicBezTo>
                <a:cubicBezTo>
                  <a:pt x="3063" y="231"/>
                  <a:pt x="3062" y="238"/>
                  <a:pt x="3069" y="245"/>
                </a:cubicBezTo>
                <a:cubicBezTo>
                  <a:pt x="3070" y="245"/>
                  <a:pt x="3070" y="245"/>
                  <a:pt x="3070" y="246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069" y="252"/>
                  <a:pt x="3069" y="252"/>
                  <a:pt x="3068" y="252"/>
                </a:cubicBezTo>
                <a:cubicBezTo>
                  <a:pt x="3057" y="248"/>
                  <a:pt x="3059" y="236"/>
                  <a:pt x="3056" y="227"/>
                </a:cubicBezTo>
                <a:cubicBezTo>
                  <a:pt x="3056" y="218"/>
                  <a:pt x="3056" y="218"/>
                  <a:pt x="3056" y="218"/>
                </a:cubicBezTo>
                <a:cubicBezTo>
                  <a:pt x="3058" y="219"/>
                  <a:pt x="3060" y="219"/>
                  <a:pt x="3062" y="220"/>
                </a:cubicBezTo>
                <a:cubicBezTo>
                  <a:pt x="3064" y="217"/>
                  <a:pt x="3070" y="217"/>
                  <a:pt x="3068" y="212"/>
                </a:cubicBezTo>
                <a:cubicBezTo>
                  <a:pt x="3064" y="209"/>
                  <a:pt x="3061" y="206"/>
                  <a:pt x="3056" y="204"/>
                </a:cubicBezTo>
                <a:cubicBezTo>
                  <a:pt x="3056" y="196"/>
                  <a:pt x="3056" y="196"/>
                  <a:pt x="3056" y="196"/>
                </a:cubicBezTo>
                <a:cubicBezTo>
                  <a:pt x="3057" y="197"/>
                  <a:pt x="3057" y="197"/>
                  <a:pt x="3058" y="198"/>
                </a:cubicBezTo>
                <a:cubicBezTo>
                  <a:pt x="3061" y="202"/>
                  <a:pt x="3066" y="204"/>
                  <a:pt x="3070" y="206"/>
                </a:cubicBezTo>
                <a:cubicBezTo>
                  <a:pt x="3070" y="217"/>
                  <a:pt x="3070" y="217"/>
                  <a:pt x="3070" y="217"/>
                </a:cubicBezTo>
                <a:close/>
                <a:moveTo>
                  <a:pt x="3070" y="306"/>
                </a:moveTo>
                <a:cubicBezTo>
                  <a:pt x="3066" y="306"/>
                  <a:pt x="3061" y="307"/>
                  <a:pt x="3056" y="306"/>
                </a:cubicBezTo>
                <a:cubicBezTo>
                  <a:pt x="3056" y="299"/>
                  <a:pt x="3056" y="299"/>
                  <a:pt x="3056" y="299"/>
                </a:cubicBezTo>
                <a:cubicBezTo>
                  <a:pt x="3061" y="299"/>
                  <a:pt x="3065" y="300"/>
                  <a:pt x="3070" y="299"/>
                </a:cubicBezTo>
                <a:cubicBezTo>
                  <a:pt x="3070" y="306"/>
                  <a:pt x="3070" y="306"/>
                  <a:pt x="3070" y="306"/>
                </a:cubicBezTo>
                <a:close/>
                <a:moveTo>
                  <a:pt x="3056" y="336"/>
                </a:moveTo>
                <a:cubicBezTo>
                  <a:pt x="3061" y="335"/>
                  <a:pt x="3065" y="335"/>
                  <a:pt x="3070" y="335"/>
                </a:cubicBezTo>
                <a:cubicBezTo>
                  <a:pt x="3070" y="339"/>
                  <a:pt x="3070" y="339"/>
                  <a:pt x="3070" y="339"/>
                </a:cubicBezTo>
                <a:cubicBezTo>
                  <a:pt x="3066" y="340"/>
                  <a:pt x="3061" y="340"/>
                  <a:pt x="3056" y="340"/>
                </a:cubicBezTo>
                <a:cubicBezTo>
                  <a:pt x="3056" y="336"/>
                  <a:pt x="3056" y="336"/>
                  <a:pt x="3056" y="336"/>
                </a:cubicBezTo>
                <a:close/>
                <a:moveTo>
                  <a:pt x="3056" y="351"/>
                </a:moveTo>
                <a:cubicBezTo>
                  <a:pt x="3061" y="353"/>
                  <a:pt x="3065" y="354"/>
                  <a:pt x="3070" y="355"/>
                </a:cubicBezTo>
                <a:cubicBezTo>
                  <a:pt x="3070" y="359"/>
                  <a:pt x="3070" y="359"/>
                  <a:pt x="3070" y="359"/>
                </a:cubicBezTo>
                <a:cubicBezTo>
                  <a:pt x="3066" y="358"/>
                  <a:pt x="3061" y="357"/>
                  <a:pt x="3056" y="356"/>
                </a:cubicBezTo>
                <a:cubicBezTo>
                  <a:pt x="3056" y="351"/>
                  <a:pt x="3056" y="351"/>
                  <a:pt x="3056" y="351"/>
                </a:cubicBezTo>
                <a:close/>
                <a:moveTo>
                  <a:pt x="3056" y="389"/>
                </a:moveTo>
                <a:cubicBezTo>
                  <a:pt x="3061" y="390"/>
                  <a:pt x="3066" y="391"/>
                  <a:pt x="3070" y="393"/>
                </a:cubicBezTo>
                <a:cubicBezTo>
                  <a:pt x="3070" y="397"/>
                  <a:pt x="3070" y="397"/>
                  <a:pt x="3070" y="397"/>
                </a:cubicBezTo>
                <a:cubicBezTo>
                  <a:pt x="3066" y="395"/>
                  <a:pt x="3061" y="394"/>
                  <a:pt x="3056" y="393"/>
                </a:cubicBezTo>
                <a:cubicBezTo>
                  <a:pt x="3056" y="389"/>
                  <a:pt x="3056" y="389"/>
                  <a:pt x="3056" y="389"/>
                </a:cubicBezTo>
                <a:close/>
                <a:moveTo>
                  <a:pt x="3056" y="446"/>
                </a:moveTo>
                <a:cubicBezTo>
                  <a:pt x="3061" y="446"/>
                  <a:pt x="3066" y="447"/>
                  <a:pt x="3070" y="448"/>
                </a:cubicBezTo>
                <a:cubicBezTo>
                  <a:pt x="3070" y="451"/>
                  <a:pt x="3070" y="451"/>
                  <a:pt x="3070" y="451"/>
                </a:cubicBezTo>
                <a:cubicBezTo>
                  <a:pt x="3069" y="451"/>
                  <a:pt x="3067" y="451"/>
                  <a:pt x="3065" y="450"/>
                </a:cubicBezTo>
                <a:cubicBezTo>
                  <a:pt x="3062" y="450"/>
                  <a:pt x="3059" y="450"/>
                  <a:pt x="3056" y="450"/>
                </a:cubicBezTo>
                <a:cubicBezTo>
                  <a:pt x="3056" y="446"/>
                  <a:pt x="3056" y="446"/>
                  <a:pt x="3056" y="446"/>
                </a:cubicBezTo>
                <a:close/>
                <a:moveTo>
                  <a:pt x="3056" y="477"/>
                </a:moveTo>
                <a:cubicBezTo>
                  <a:pt x="3061" y="477"/>
                  <a:pt x="3066" y="477"/>
                  <a:pt x="3070" y="478"/>
                </a:cubicBezTo>
                <a:cubicBezTo>
                  <a:pt x="3070" y="483"/>
                  <a:pt x="3070" y="483"/>
                  <a:pt x="3070" y="483"/>
                </a:cubicBezTo>
                <a:cubicBezTo>
                  <a:pt x="3066" y="482"/>
                  <a:pt x="3061" y="481"/>
                  <a:pt x="3056" y="481"/>
                </a:cubicBezTo>
                <a:cubicBezTo>
                  <a:pt x="3056" y="477"/>
                  <a:pt x="3056" y="477"/>
                  <a:pt x="3056" y="477"/>
                </a:cubicBezTo>
                <a:close/>
                <a:moveTo>
                  <a:pt x="3056" y="507"/>
                </a:moveTo>
                <a:cubicBezTo>
                  <a:pt x="3061" y="507"/>
                  <a:pt x="3066" y="507"/>
                  <a:pt x="3070" y="507"/>
                </a:cubicBezTo>
                <a:cubicBezTo>
                  <a:pt x="3070" y="510"/>
                  <a:pt x="3070" y="510"/>
                  <a:pt x="3070" y="510"/>
                </a:cubicBezTo>
                <a:cubicBezTo>
                  <a:pt x="3066" y="510"/>
                  <a:pt x="3061" y="510"/>
                  <a:pt x="3056" y="510"/>
                </a:cubicBezTo>
                <a:cubicBezTo>
                  <a:pt x="3056" y="507"/>
                  <a:pt x="3056" y="507"/>
                  <a:pt x="3056" y="507"/>
                </a:cubicBezTo>
                <a:close/>
                <a:moveTo>
                  <a:pt x="3056" y="534"/>
                </a:moveTo>
                <a:cubicBezTo>
                  <a:pt x="3061" y="534"/>
                  <a:pt x="3066" y="534"/>
                  <a:pt x="3070" y="535"/>
                </a:cubicBezTo>
                <a:cubicBezTo>
                  <a:pt x="3070" y="539"/>
                  <a:pt x="3070" y="539"/>
                  <a:pt x="3070" y="539"/>
                </a:cubicBezTo>
                <a:cubicBezTo>
                  <a:pt x="3066" y="539"/>
                  <a:pt x="3061" y="539"/>
                  <a:pt x="3056" y="539"/>
                </a:cubicBezTo>
                <a:cubicBezTo>
                  <a:pt x="3056" y="534"/>
                  <a:pt x="3056" y="534"/>
                  <a:pt x="3056" y="534"/>
                </a:cubicBezTo>
                <a:close/>
                <a:moveTo>
                  <a:pt x="3056" y="566"/>
                </a:moveTo>
                <a:cubicBezTo>
                  <a:pt x="3061" y="566"/>
                  <a:pt x="3065" y="566"/>
                  <a:pt x="3070" y="566"/>
                </a:cubicBezTo>
                <a:cubicBezTo>
                  <a:pt x="3070" y="570"/>
                  <a:pt x="3070" y="570"/>
                  <a:pt x="3070" y="570"/>
                </a:cubicBezTo>
                <a:cubicBezTo>
                  <a:pt x="3066" y="570"/>
                  <a:pt x="3061" y="571"/>
                  <a:pt x="3056" y="571"/>
                </a:cubicBezTo>
                <a:cubicBezTo>
                  <a:pt x="3056" y="566"/>
                  <a:pt x="3056" y="566"/>
                  <a:pt x="3056" y="566"/>
                </a:cubicBezTo>
                <a:close/>
                <a:moveTo>
                  <a:pt x="3056" y="594"/>
                </a:moveTo>
                <a:cubicBezTo>
                  <a:pt x="3059" y="594"/>
                  <a:pt x="3063" y="593"/>
                  <a:pt x="3065" y="593"/>
                </a:cubicBezTo>
                <a:cubicBezTo>
                  <a:pt x="3067" y="594"/>
                  <a:pt x="3069" y="594"/>
                  <a:pt x="3070" y="594"/>
                </a:cubicBezTo>
                <a:cubicBezTo>
                  <a:pt x="3070" y="599"/>
                  <a:pt x="3070" y="599"/>
                  <a:pt x="3070" y="599"/>
                </a:cubicBezTo>
                <a:cubicBezTo>
                  <a:pt x="3066" y="598"/>
                  <a:pt x="3062" y="598"/>
                  <a:pt x="3058" y="598"/>
                </a:cubicBezTo>
                <a:cubicBezTo>
                  <a:pt x="3056" y="600"/>
                  <a:pt x="3056" y="600"/>
                  <a:pt x="3056" y="600"/>
                </a:cubicBezTo>
                <a:cubicBezTo>
                  <a:pt x="3056" y="594"/>
                  <a:pt x="3056" y="594"/>
                  <a:pt x="3056" y="594"/>
                </a:cubicBezTo>
                <a:close/>
                <a:moveTo>
                  <a:pt x="3056" y="607"/>
                </a:moveTo>
                <a:cubicBezTo>
                  <a:pt x="3058" y="613"/>
                  <a:pt x="3059" y="619"/>
                  <a:pt x="3065" y="621"/>
                </a:cubicBezTo>
                <a:cubicBezTo>
                  <a:pt x="3067" y="621"/>
                  <a:pt x="3069" y="621"/>
                  <a:pt x="3070" y="621"/>
                </a:cubicBezTo>
                <a:cubicBezTo>
                  <a:pt x="3070" y="626"/>
                  <a:pt x="3070" y="626"/>
                  <a:pt x="3070" y="626"/>
                </a:cubicBezTo>
                <a:cubicBezTo>
                  <a:pt x="3068" y="626"/>
                  <a:pt x="3066" y="626"/>
                  <a:pt x="3063" y="626"/>
                </a:cubicBezTo>
                <a:cubicBezTo>
                  <a:pt x="3060" y="630"/>
                  <a:pt x="3063" y="634"/>
                  <a:pt x="3064" y="637"/>
                </a:cubicBezTo>
                <a:cubicBezTo>
                  <a:pt x="3066" y="638"/>
                  <a:pt x="3068" y="639"/>
                  <a:pt x="3070" y="640"/>
                </a:cubicBezTo>
                <a:cubicBezTo>
                  <a:pt x="3070" y="647"/>
                  <a:pt x="3070" y="647"/>
                  <a:pt x="3070" y="647"/>
                </a:cubicBezTo>
                <a:cubicBezTo>
                  <a:pt x="3069" y="647"/>
                  <a:pt x="3069" y="647"/>
                  <a:pt x="3068" y="647"/>
                </a:cubicBezTo>
                <a:cubicBezTo>
                  <a:pt x="3066" y="650"/>
                  <a:pt x="3068" y="652"/>
                  <a:pt x="3068" y="655"/>
                </a:cubicBezTo>
                <a:cubicBezTo>
                  <a:pt x="3069" y="655"/>
                  <a:pt x="3069" y="655"/>
                  <a:pt x="3070" y="655"/>
                </a:cubicBezTo>
                <a:cubicBezTo>
                  <a:pt x="3070" y="662"/>
                  <a:pt x="3070" y="662"/>
                  <a:pt x="3070" y="662"/>
                </a:cubicBezTo>
                <a:cubicBezTo>
                  <a:pt x="3056" y="662"/>
                  <a:pt x="3056" y="662"/>
                  <a:pt x="3056" y="662"/>
                </a:cubicBezTo>
                <a:cubicBezTo>
                  <a:pt x="3056" y="655"/>
                  <a:pt x="3056" y="655"/>
                  <a:pt x="3056" y="655"/>
                </a:cubicBezTo>
                <a:cubicBezTo>
                  <a:pt x="3057" y="655"/>
                  <a:pt x="3057" y="655"/>
                  <a:pt x="3058" y="655"/>
                </a:cubicBezTo>
                <a:cubicBezTo>
                  <a:pt x="3058" y="648"/>
                  <a:pt x="3058" y="642"/>
                  <a:pt x="3056" y="635"/>
                </a:cubicBezTo>
                <a:cubicBezTo>
                  <a:pt x="3056" y="607"/>
                  <a:pt x="3056" y="607"/>
                  <a:pt x="3056" y="607"/>
                </a:cubicBezTo>
                <a:close/>
                <a:moveTo>
                  <a:pt x="3070" y="34"/>
                </a:moveTo>
                <a:cubicBezTo>
                  <a:pt x="3070" y="39"/>
                  <a:pt x="3070" y="39"/>
                  <a:pt x="3070" y="39"/>
                </a:cubicBezTo>
                <a:cubicBezTo>
                  <a:pt x="3066" y="37"/>
                  <a:pt x="3061" y="36"/>
                  <a:pt x="3056" y="34"/>
                </a:cubicBezTo>
                <a:cubicBezTo>
                  <a:pt x="3056" y="29"/>
                  <a:pt x="3056" y="29"/>
                  <a:pt x="3056" y="29"/>
                </a:cubicBezTo>
                <a:cubicBezTo>
                  <a:pt x="3061" y="30"/>
                  <a:pt x="3066" y="32"/>
                  <a:pt x="3070" y="34"/>
                </a:cubicBezTo>
                <a:close/>
                <a:moveTo>
                  <a:pt x="3070" y="68"/>
                </a:moveTo>
                <a:cubicBezTo>
                  <a:pt x="3070" y="74"/>
                  <a:pt x="3070" y="74"/>
                  <a:pt x="3070" y="74"/>
                </a:cubicBezTo>
                <a:cubicBezTo>
                  <a:pt x="3066" y="71"/>
                  <a:pt x="3061" y="69"/>
                  <a:pt x="3056" y="67"/>
                </a:cubicBezTo>
                <a:cubicBezTo>
                  <a:pt x="3056" y="61"/>
                  <a:pt x="3056" y="61"/>
                  <a:pt x="3056" y="61"/>
                </a:cubicBezTo>
                <a:cubicBezTo>
                  <a:pt x="3061" y="63"/>
                  <a:pt x="3066" y="66"/>
                  <a:pt x="3070" y="68"/>
                </a:cubicBezTo>
                <a:close/>
                <a:moveTo>
                  <a:pt x="3070" y="121"/>
                </a:moveTo>
                <a:cubicBezTo>
                  <a:pt x="3066" y="118"/>
                  <a:pt x="3061" y="116"/>
                  <a:pt x="3056" y="114"/>
                </a:cubicBezTo>
                <a:cubicBezTo>
                  <a:pt x="3056" y="124"/>
                  <a:pt x="3056" y="124"/>
                  <a:pt x="3056" y="124"/>
                </a:cubicBezTo>
                <a:cubicBezTo>
                  <a:pt x="3057" y="122"/>
                  <a:pt x="3057" y="122"/>
                  <a:pt x="3057" y="122"/>
                </a:cubicBezTo>
                <a:cubicBezTo>
                  <a:pt x="3061" y="123"/>
                  <a:pt x="3066" y="125"/>
                  <a:pt x="3070" y="127"/>
                </a:cubicBezTo>
                <a:cubicBezTo>
                  <a:pt x="3070" y="121"/>
                  <a:pt x="3070" y="121"/>
                  <a:pt x="3070" y="121"/>
                </a:cubicBezTo>
                <a:close/>
                <a:moveTo>
                  <a:pt x="3070" y="256"/>
                </a:moveTo>
                <a:cubicBezTo>
                  <a:pt x="3066" y="253"/>
                  <a:pt x="3061" y="251"/>
                  <a:pt x="3056" y="248"/>
                </a:cubicBezTo>
                <a:cubicBezTo>
                  <a:pt x="3056" y="255"/>
                  <a:pt x="3056" y="255"/>
                  <a:pt x="3056" y="255"/>
                </a:cubicBezTo>
                <a:cubicBezTo>
                  <a:pt x="3070" y="263"/>
                  <a:pt x="3070" y="263"/>
                  <a:pt x="3070" y="263"/>
                </a:cubicBezTo>
                <a:cubicBezTo>
                  <a:pt x="3070" y="256"/>
                  <a:pt x="3070" y="256"/>
                  <a:pt x="3070" y="256"/>
                </a:cubicBezTo>
                <a:close/>
                <a:moveTo>
                  <a:pt x="3070" y="279"/>
                </a:moveTo>
                <a:cubicBezTo>
                  <a:pt x="3070" y="285"/>
                  <a:pt x="3070" y="285"/>
                  <a:pt x="3070" y="285"/>
                </a:cubicBezTo>
                <a:cubicBezTo>
                  <a:pt x="3070" y="284"/>
                  <a:pt x="3070" y="284"/>
                  <a:pt x="3069" y="284"/>
                </a:cubicBezTo>
                <a:cubicBezTo>
                  <a:pt x="3065" y="282"/>
                  <a:pt x="3061" y="280"/>
                  <a:pt x="3056" y="278"/>
                </a:cubicBezTo>
                <a:cubicBezTo>
                  <a:pt x="3056" y="271"/>
                  <a:pt x="3056" y="271"/>
                  <a:pt x="3056" y="271"/>
                </a:cubicBezTo>
                <a:cubicBezTo>
                  <a:pt x="3060" y="273"/>
                  <a:pt x="3064" y="275"/>
                  <a:pt x="3068" y="278"/>
                </a:cubicBezTo>
                <a:cubicBezTo>
                  <a:pt x="3069" y="278"/>
                  <a:pt x="3069" y="279"/>
                  <a:pt x="3070" y="279"/>
                </a:cubicBezTo>
                <a:close/>
                <a:moveTo>
                  <a:pt x="3070" y="421"/>
                </a:moveTo>
                <a:cubicBezTo>
                  <a:pt x="3070" y="425"/>
                  <a:pt x="3070" y="425"/>
                  <a:pt x="3070" y="425"/>
                </a:cubicBezTo>
                <a:cubicBezTo>
                  <a:pt x="3066" y="424"/>
                  <a:pt x="3061" y="423"/>
                  <a:pt x="3056" y="422"/>
                </a:cubicBezTo>
                <a:cubicBezTo>
                  <a:pt x="3056" y="419"/>
                  <a:pt x="3056" y="419"/>
                  <a:pt x="3056" y="419"/>
                </a:cubicBezTo>
                <a:cubicBezTo>
                  <a:pt x="3061" y="420"/>
                  <a:pt x="3066" y="420"/>
                  <a:pt x="3070" y="421"/>
                </a:cubicBezTo>
                <a:close/>
                <a:moveTo>
                  <a:pt x="3056" y="6"/>
                </a:moveTo>
                <a:cubicBezTo>
                  <a:pt x="2996" y="6"/>
                  <a:pt x="2996" y="6"/>
                  <a:pt x="2996" y="6"/>
                </a:cubicBezTo>
                <a:cubicBezTo>
                  <a:pt x="2996" y="1"/>
                  <a:pt x="2996" y="1"/>
                  <a:pt x="2996" y="1"/>
                </a:cubicBezTo>
                <a:cubicBezTo>
                  <a:pt x="3056" y="1"/>
                  <a:pt x="3056" y="1"/>
                  <a:pt x="3056" y="1"/>
                </a:cubicBezTo>
                <a:cubicBezTo>
                  <a:pt x="3056" y="6"/>
                  <a:pt x="3056" y="6"/>
                  <a:pt x="3056" y="6"/>
                </a:cubicBezTo>
                <a:close/>
                <a:moveTo>
                  <a:pt x="2996" y="30"/>
                </a:moveTo>
                <a:cubicBezTo>
                  <a:pt x="3017" y="32"/>
                  <a:pt x="3038" y="35"/>
                  <a:pt x="3056" y="42"/>
                </a:cubicBezTo>
                <a:cubicBezTo>
                  <a:pt x="3056" y="49"/>
                  <a:pt x="3056" y="49"/>
                  <a:pt x="3056" y="49"/>
                </a:cubicBezTo>
                <a:cubicBezTo>
                  <a:pt x="3038" y="42"/>
                  <a:pt x="3017" y="37"/>
                  <a:pt x="2996" y="36"/>
                </a:cubicBezTo>
                <a:cubicBezTo>
                  <a:pt x="2996" y="30"/>
                  <a:pt x="2996" y="30"/>
                  <a:pt x="2996" y="30"/>
                </a:cubicBezTo>
                <a:close/>
                <a:moveTo>
                  <a:pt x="2996" y="74"/>
                </a:moveTo>
                <a:cubicBezTo>
                  <a:pt x="3017" y="75"/>
                  <a:pt x="3038" y="79"/>
                  <a:pt x="3056" y="87"/>
                </a:cubicBezTo>
                <a:cubicBezTo>
                  <a:pt x="3056" y="94"/>
                  <a:pt x="3056" y="94"/>
                  <a:pt x="3056" y="94"/>
                </a:cubicBezTo>
                <a:cubicBezTo>
                  <a:pt x="3038" y="85"/>
                  <a:pt x="3017" y="80"/>
                  <a:pt x="2996" y="79"/>
                </a:cubicBezTo>
                <a:cubicBezTo>
                  <a:pt x="2996" y="74"/>
                  <a:pt x="2996" y="74"/>
                  <a:pt x="2996" y="74"/>
                </a:cubicBezTo>
                <a:close/>
                <a:moveTo>
                  <a:pt x="3056" y="151"/>
                </a:moveTo>
                <a:cubicBezTo>
                  <a:pt x="3042" y="152"/>
                  <a:pt x="3029" y="157"/>
                  <a:pt x="3020" y="167"/>
                </a:cubicBezTo>
                <a:cubicBezTo>
                  <a:pt x="3013" y="177"/>
                  <a:pt x="3007" y="190"/>
                  <a:pt x="3013" y="202"/>
                </a:cubicBezTo>
                <a:cubicBezTo>
                  <a:pt x="3015" y="206"/>
                  <a:pt x="3017" y="210"/>
                  <a:pt x="3021" y="210"/>
                </a:cubicBezTo>
                <a:cubicBezTo>
                  <a:pt x="3032" y="210"/>
                  <a:pt x="3045" y="206"/>
                  <a:pt x="3049" y="195"/>
                </a:cubicBezTo>
                <a:cubicBezTo>
                  <a:pt x="3054" y="185"/>
                  <a:pt x="3037" y="189"/>
                  <a:pt x="3041" y="181"/>
                </a:cubicBezTo>
                <a:cubicBezTo>
                  <a:pt x="3046" y="177"/>
                  <a:pt x="3050" y="174"/>
                  <a:pt x="3056" y="172"/>
                </a:cubicBezTo>
                <a:cubicBezTo>
                  <a:pt x="3056" y="179"/>
                  <a:pt x="3056" y="179"/>
                  <a:pt x="3056" y="179"/>
                </a:cubicBezTo>
                <a:cubicBezTo>
                  <a:pt x="3055" y="179"/>
                  <a:pt x="3054" y="179"/>
                  <a:pt x="3053" y="179"/>
                </a:cubicBezTo>
                <a:cubicBezTo>
                  <a:pt x="3055" y="185"/>
                  <a:pt x="3054" y="191"/>
                  <a:pt x="3056" y="196"/>
                </a:cubicBezTo>
                <a:cubicBezTo>
                  <a:pt x="3056" y="204"/>
                  <a:pt x="3056" y="204"/>
                  <a:pt x="3056" y="204"/>
                </a:cubicBezTo>
                <a:cubicBezTo>
                  <a:pt x="3056" y="204"/>
                  <a:pt x="3055" y="203"/>
                  <a:pt x="3054" y="203"/>
                </a:cubicBezTo>
                <a:cubicBezTo>
                  <a:pt x="3050" y="204"/>
                  <a:pt x="3046" y="208"/>
                  <a:pt x="3044" y="211"/>
                </a:cubicBezTo>
                <a:cubicBezTo>
                  <a:pt x="3047" y="215"/>
                  <a:pt x="3052" y="217"/>
                  <a:pt x="3056" y="218"/>
                </a:cubicBezTo>
                <a:cubicBezTo>
                  <a:pt x="3056" y="227"/>
                  <a:pt x="3056" y="227"/>
                  <a:pt x="3056" y="227"/>
                </a:cubicBezTo>
                <a:cubicBezTo>
                  <a:pt x="3056" y="227"/>
                  <a:pt x="3056" y="227"/>
                  <a:pt x="3056" y="227"/>
                </a:cubicBezTo>
                <a:cubicBezTo>
                  <a:pt x="3046" y="217"/>
                  <a:pt x="3032" y="213"/>
                  <a:pt x="3017" y="217"/>
                </a:cubicBezTo>
                <a:cubicBezTo>
                  <a:pt x="3010" y="212"/>
                  <a:pt x="3010" y="212"/>
                  <a:pt x="3010" y="212"/>
                </a:cubicBezTo>
                <a:cubicBezTo>
                  <a:pt x="3006" y="211"/>
                  <a:pt x="3001" y="211"/>
                  <a:pt x="2996" y="211"/>
                </a:cubicBezTo>
                <a:cubicBezTo>
                  <a:pt x="2996" y="204"/>
                  <a:pt x="2996" y="204"/>
                  <a:pt x="2996" y="204"/>
                </a:cubicBezTo>
                <a:cubicBezTo>
                  <a:pt x="2998" y="204"/>
                  <a:pt x="3000" y="204"/>
                  <a:pt x="3002" y="204"/>
                </a:cubicBezTo>
                <a:cubicBezTo>
                  <a:pt x="3004" y="200"/>
                  <a:pt x="3004" y="200"/>
                  <a:pt x="3004" y="200"/>
                </a:cubicBezTo>
                <a:cubicBezTo>
                  <a:pt x="3003" y="197"/>
                  <a:pt x="2999" y="196"/>
                  <a:pt x="2996" y="195"/>
                </a:cubicBezTo>
                <a:cubicBezTo>
                  <a:pt x="2996" y="189"/>
                  <a:pt x="2996" y="189"/>
                  <a:pt x="2996" y="189"/>
                </a:cubicBezTo>
                <a:cubicBezTo>
                  <a:pt x="2998" y="189"/>
                  <a:pt x="3000" y="190"/>
                  <a:pt x="3001" y="190"/>
                </a:cubicBezTo>
                <a:cubicBezTo>
                  <a:pt x="3006" y="187"/>
                  <a:pt x="3006" y="182"/>
                  <a:pt x="3007" y="177"/>
                </a:cubicBezTo>
                <a:cubicBezTo>
                  <a:pt x="3005" y="173"/>
                  <a:pt x="3001" y="170"/>
                  <a:pt x="2996" y="169"/>
                </a:cubicBezTo>
                <a:cubicBezTo>
                  <a:pt x="2996" y="164"/>
                  <a:pt x="2996" y="164"/>
                  <a:pt x="2996" y="164"/>
                </a:cubicBezTo>
                <a:cubicBezTo>
                  <a:pt x="3001" y="165"/>
                  <a:pt x="3006" y="167"/>
                  <a:pt x="3010" y="169"/>
                </a:cubicBezTo>
                <a:cubicBezTo>
                  <a:pt x="3013" y="164"/>
                  <a:pt x="3021" y="161"/>
                  <a:pt x="3021" y="157"/>
                </a:cubicBezTo>
                <a:cubicBezTo>
                  <a:pt x="3014" y="151"/>
                  <a:pt x="3005" y="149"/>
                  <a:pt x="2996" y="148"/>
                </a:cubicBezTo>
                <a:cubicBezTo>
                  <a:pt x="2996" y="142"/>
                  <a:pt x="2996" y="142"/>
                  <a:pt x="2996" y="142"/>
                </a:cubicBezTo>
                <a:cubicBezTo>
                  <a:pt x="3008" y="145"/>
                  <a:pt x="3021" y="147"/>
                  <a:pt x="3031" y="153"/>
                </a:cubicBezTo>
                <a:cubicBezTo>
                  <a:pt x="3034" y="151"/>
                  <a:pt x="3036" y="150"/>
                  <a:pt x="3035" y="147"/>
                </a:cubicBezTo>
                <a:cubicBezTo>
                  <a:pt x="3029" y="140"/>
                  <a:pt x="3020" y="136"/>
                  <a:pt x="3011" y="132"/>
                </a:cubicBezTo>
                <a:cubicBezTo>
                  <a:pt x="3006" y="130"/>
                  <a:pt x="3001" y="129"/>
                  <a:pt x="2996" y="129"/>
                </a:cubicBezTo>
                <a:cubicBezTo>
                  <a:pt x="2996" y="123"/>
                  <a:pt x="2996" y="123"/>
                  <a:pt x="2996" y="123"/>
                </a:cubicBezTo>
                <a:cubicBezTo>
                  <a:pt x="3007" y="124"/>
                  <a:pt x="3019" y="128"/>
                  <a:pt x="3028" y="133"/>
                </a:cubicBezTo>
                <a:cubicBezTo>
                  <a:pt x="3037" y="134"/>
                  <a:pt x="3040" y="145"/>
                  <a:pt x="3048" y="146"/>
                </a:cubicBezTo>
                <a:cubicBezTo>
                  <a:pt x="3052" y="146"/>
                  <a:pt x="3054" y="143"/>
                  <a:pt x="3053" y="138"/>
                </a:cubicBezTo>
                <a:cubicBezTo>
                  <a:pt x="3045" y="125"/>
                  <a:pt x="3034" y="109"/>
                  <a:pt x="3017" y="104"/>
                </a:cubicBezTo>
                <a:cubicBezTo>
                  <a:pt x="3011" y="102"/>
                  <a:pt x="3004" y="100"/>
                  <a:pt x="2996" y="99"/>
                </a:cubicBezTo>
                <a:cubicBezTo>
                  <a:pt x="2996" y="94"/>
                  <a:pt x="2996" y="94"/>
                  <a:pt x="2996" y="94"/>
                </a:cubicBezTo>
                <a:cubicBezTo>
                  <a:pt x="3001" y="94"/>
                  <a:pt x="3007" y="95"/>
                  <a:pt x="3012" y="96"/>
                </a:cubicBezTo>
                <a:cubicBezTo>
                  <a:pt x="3027" y="102"/>
                  <a:pt x="3042" y="108"/>
                  <a:pt x="3056" y="114"/>
                </a:cubicBezTo>
                <a:cubicBezTo>
                  <a:pt x="3056" y="124"/>
                  <a:pt x="3056" y="124"/>
                  <a:pt x="3056" y="124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56" y="151"/>
                  <a:pt x="3056" y="151"/>
                  <a:pt x="3056" y="151"/>
                </a:cubicBezTo>
                <a:close/>
                <a:moveTo>
                  <a:pt x="3056" y="306"/>
                </a:moveTo>
                <a:cubicBezTo>
                  <a:pt x="3055" y="306"/>
                  <a:pt x="3055" y="306"/>
                  <a:pt x="3053" y="306"/>
                </a:cubicBezTo>
                <a:cubicBezTo>
                  <a:pt x="3048" y="302"/>
                  <a:pt x="3041" y="303"/>
                  <a:pt x="3037" y="298"/>
                </a:cubicBezTo>
                <a:cubicBezTo>
                  <a:pt x="3025" y="296"/>
                  <a:pt x="3017" y="285"/>
                  <a:pt x="3007" y="281"/>
                </a:cubicBezTo>
                <a:cubicBezTo>
                  <a:pt x="3004" y="278"/>
                  <a:pt x="3000" y="275"/>
                  <a:pt x="2996" y="272"/>
                </a:cubicBezTo>
                <a:cubicBezTo>
                  <a:pt x="2996" y="264"/>
                  <a:pt x="2996" y="264"/>
                  <a:pt x="2996" y="264"/>
                </a:cubicBezTo>
                <a:cubicBezTo>
                  <a:pt x="3004" y="264"/>
                  <a:pt x="3004" y="264"/>
                  <a:pt x="3004" y="264"/>
                </a:cubicBezTo>
                <a:cubicBezTo>
                  <a:pt x="3021" y="261"/>
                  <a:pt x="3040" y="263"/>
                  <a:pt x="3056" y="271"/>
                </a:cubicBezTo>
                <a:cubicBezTo>
                  <a:pt x="3056" y="278"/>
                  <a:pt x="3056" y="278"/>
                  <a:pt x="3056" y="278"/>
                </a:cubicBezTo>
                <a:cubicBezTo>
                  <a:pt x="3042" y="272"/>
                  <a:pt x="3027" y="265"/>
                  <a:pt x="3010" y="269"/>
                </a:cubicBezTo>
                <a:cubicBezTo>
                  <a:pt x="3008" y="270"/>
                  <a:pt x="3004" y="271"/>
                  <a:pt x="3006" y="275"/>
                </a:cubicBezTo>
                <a:cubicBezTo>
                  <a:pt x="3021" y="286"/>
                  <a:pt x="3038" y="296"/>
                  <a:pt x="3056" y="299"/>
                </a:cubicBezTo>
                <a:cubicBezTo>
                  <a:pt x="3056" y="306"/>
                  <a:pt x="3056" y="306"/>
                  <a:pt x="3056" y="306"/>
                </a:cubicBezTo>
                <a:close/>
                <a:moveTo>
                  <a:pt x="2996" y="310"/>
                </a:moveTo>
                <a:cubicBezTo>
                  <a:pt x="3013" y="322"/>
                  <a:pt x="3033" y="330"/>
                  <a:pt x="3053" y="336"/>
                </a:cubicBezTo>
                <a:cubicBezTo>
                  <a:pt x="3054" y="336"/>
                  <a:pt x="3055" y="336"/>
                  <a:pt x="3056" y="336"/>
                </a:cubicBezTo>
                <a:cubicBezTo>
                  <a:pt x="3056" y="340"/>
                  <a:pt x="3056" y="340"/>
                  <a:pt x="3056" y="340"/>
                </a:cubicBezTo>
                <a:cubicBezTo>
                  <a:pt x="3054" y="340"/>
                  <a:pt x="3052" y="340"/>
                  <a:pt x="3049" y="340"/>
                </a:cubicBezTo>
                <a:cubicBezTo>
                  <a:pt x="3030" y="334"/>
                  <a:pt x="3012" y="326"/>
                  <a:pt x="2996" y="315"/>
                </a:cubicBezTo>
                <a:cubicBezTo>
                  <a:pt x="2996" y="310"/>
                  <a:pt x="2996" y="310"/>
                  <a:pt x="2996" y="310"/>
                </a:cubicBezTo>
                <a:close/>
                <a:moveTo>
                  <a:pt x="2996" y="336"/>
                </a:moveTo>
                <a:cubicBezTo>
                  <a:pt x="2996" y="341"/>
                  <a:pt x="2996" y="341"/>
                  <a:pt x="2996" y="341"/>
                </a:cubicBezTo>
                <a:cubicBezTo>
                  <a:pt x="2998" y="342"/>
                  <a:pt x="3000" y="343"/>
                  <a:pt x="3002" y="344"/>
                </a:cubicBezTo>
                <a:cubicBezTo>
                  <a:pt x="3004" y="346"/>
                  <a:pt x="3004" y="346"/>
                  <a:pt x="3004" y="346"/>
                </a:cubicBezTo>
                <a:cubicBezTo>
                  <a:pt x="3002" y="348"/>
                  <a:pt x="2999" y="348"/>
                  <a:pt x="2996" y="349"/>
                </a:cubicBezTo>
                <a:cubicBezTo>
                  <a:pt x="2996" y="353"/>
                  <a:pt x="2996" y="353"/>
                  <a:pt x="2996" y="353"/>
                </a:cubicBezTo>
                <a:cubicBezTo>
                  <a:pt x="2997" y="353"/>
                  <a:pt x="2998" y="353"/>
                  <a:pt x="3000" y="353"/>
                </a:cubicBezTo>
                <a:cubicBezTo>
                  <a:pt x="3018" y="354"/>
                  <a:pt x="3038" y="354"/>
                  <a:pt x="3056" y="356"/>
                </a:cubicBezTo>
                <a:cubicBezTo>
                  <a:pt x="3056" y="351"/>
                  <a:pt x="3056" y="351"/>
                  <a:pt x="3056" y="351"/>
                </a:cubicBezTo>
                <a:cubicBezTo>
                  <a:pt x="3050" y="350"/>
                  <a:pt x="3044" y="349"/>
                  <a:pt x="3037" y="349"/>
                </a:cubicBezTo>
                <a:cubicBezTo>
                  <a:pt x="3022" y="347"/>
                  <a:pt x="3009" y="343"/>
                  <a:pt x="2996" y="336"/>
                </a:cubicBezTo>
                <a:close/>
                <a:moveTo>
                  <a:pt x="2996" y="388"/>
                </a:moveTo>
                <a:cubicBezTo>
                  <a:pt x="3009" y="385"/>
                  <a:pt x="3023" y="384"/>
                  <a:pt x="3037" y="385"/>
                </a:cubicBezTo>
                <a:cubicBezTo>
                  <a:pt x="3043" y="386"/>
                  <a:pt x="3050" y="387"/>
                  <a:pt x="3056" y="389"/>
                </a:cubicBezTo>
                <a:cubicBezTo>
                  <a:pt x="3056" y="393"/>
                  <a:pt x="3056" y="393"/>
                  <a:pt x="3056" y="393"/>
                </a:cubicBezTo>
                <a:cubicBezTo>
                  <a:pt x="3037" y="388"/>
                  <a:pt x="3016" y="387"/>
                  <a:pt x="2996" y="391"/>
                </a:cubicBezTo>
                <a:cubicBezTo>
                  <a:pt x="2996" y="388"/>
                  <a:pt x="2996" y="388"/>
                  <a:pt x="2996" y="388"/>
                </a:cubicBezTo>
                <a:close/>
                <a:moveTo>
                  <a:pt x="2996" y="451"/>
                </a:moveTo>
                <a:cubicBezTo>
                  <a:pt x="2996" y="451"/>
                  <a:pt x="2997" y="450"/>
                  <a:pt x="2997" y="450"/>
                </a:cubicBezTo>
                <a:cubicBezTo>
                  <a:pt x="3017" y="445"/>
                  <a:pt x="3037" y="444"/>
                  <a:pt x="3056" y="446"/>
                </a:cubicBezTo>
                <a:cubicBezTo>
                  <a:pt x="3056" y="450"/>
                  <a:pt x="3056" y="450"/>
                  <a:pt x="3056" y="450"/>
                </a:cubicBezTo>
                <a:cubicBezTo>
                  <a:pt x="3035" y="449"/>
                  <a:pt x="3014" y="450"/>
                  <a:pt x="2996" y="457"/>
                </a:cubicBezTo>
                <a:cubicBezTo>
                  <a:pt x="2996" y="451"/>
                  <a:pt x="2996" y="451"/>
                  <a:pt x="2996" y="451"/>
                </a:cubicBezTo>
                <a:close/>
                <a:moveTo>
                  <a:pt x="2996" y="487"/>
                </a:moveTo>
                <a:cubicBezTo>
                  <a:pt x="3006" y="485"/>
                  <a:pt x="3014" y="479"/>
                  <a:pt x="3024" y="478"/>
                </a:cubicBezTo>
                <a:cubicBezTo>
                  <a:pt x="3035" y="476"/>
                  <a:pt x="3046" y="476"/>
                  <a:pt x="3056" y="477"/>
                </a:cubicBezTo>
                <a:cubicBezTo>
                  <a:pt x="3056" y="481"/>
                  <a:pt x="3056" y="481"/>
                  <a:pt x="3056" y="481"/>
                </a:cubicBezTo>
                <a:cubicBezTo>
                  <a:pt x="3051" y="481"/>
                  <a:pt x="3045" y="480"/>
                  <a:pt x="3040" y="480"/>
                </a:cubicBezTo>
                <a:cubicBezTo>
                  <a:pt x="3024" y="482"/>
                  <a:pt x="3010" y="486"/>
                  <a:pt x="2996" y="493"/>
                </a:cubicBezTo>
                <a:cubicBezTo>
                  <a:pt x="2997" y="502"/>
                  <a:pt x="3005" y="509"/>
                  <a:pt x="3010" y="515"/>
                </a:cubicBezTo>
                <a:cubicBezTo>
                  <a:pt x="3025" y="511"/>
                  <a:pt x="3040" y="508"/>
                  <a:pt x="3056" y="507"/>
                </a:cubicBezTo>
                <a:cubicBezTo>
                  <a:pt x="3056" y="510"/>
                  <a:pt x="3056" y="510"/>
                  <a:pt x="3056" y="510"/>
                </a:cubicBezTo>
                <a:cubicBezTo>
                  <a:pt x="3052" y="511"/>
                  <a:pt x="3047" y="511"/>
                  <a:pt x="3042" y="513"/>
                </a:cubicBezTo>
                <a:cubicBezTo>
                  <a:pt x="3016" y="520"/>
                  <a:pt x="3016" y="520"/>
                  <a:pt x="3016" y="520"/>
                </a:cubicBezTo>
                <a:cubicBezTo>
                  <a:pt x="3012" y="526"/>
                  <a:pt x="3021" y="532"/>
                  <a:pt x="3025" y="537"/>
                </a:cubicBezTo>
                <a:cubicBezTo>
                  <a:pt x="3035" y="540"/>
                  <a:pt x="3046" y="534"/>
                  <a:pt x="3056" y="534"/>
                </a:cubicBezTo>
                <a:cubicBezTo>
                  <a:pt x="3056" y="534"/>
                  <a:pt x="3056" y="534"/>
                  <a:pt x="3056" y="534"/>
                </a:cubicBezTo>
                <a:cubicBezTo>
                  <a:pt x="3056" y="539"/>
                  <a:pt x="3056" y="539"/>
                  <a:pt x="3056" y="539"/>
                </a:cubicBezTo>
                <a:cubicBezTo>
                  <a:pt x="3046" y="539"/>
                  <a:pt x="3037" y="541"/>
                  <a:pt x="3029" y="545"/>
                </a:cubicBezTo>
                <a:cubicBezTo>
                  <a:pt x="3031" y="553"/>
                  <a:pt x="3035" y="563"/>
                  <a:pt x="3042" y="568"/>
                </a:cubicBezTo>
                <a:cubicBezTo>
                  <a:pt x="3046" y="567"/>
                  <a:pt x="3051" y="567"/>
                  <a:pt x="3056" y="566"/>
                </a:cubicBezTo>
                <a:cubicBezTo>
                  <a:pt x="3056" y="571"/>
                  <a:pt x="3056" y="571"/>
                  <a:pt x="3056" y="571"/>
                </a:cubicBezTo>
                <a:cubicBezTo>
                  <a:pt x="3052" y="572"/>
                  <a:pt x="3048" y="572"/>
                  <a:pt x="3044" y="573"/>
                </a:cubicBezTo>
                <a:cubicBezTo>
                  <a:pt x="3041" y="580"/>
                  <a:pt x="3048" y="586"/>
                  <a:pt x="3050" y="592"/>
                </a:cubicBezTo>
                <a:cubicBezTo>
                  <a:pt x="3052" y="594"/>
                  <a:pt x="3054" y="594"/>
                  <a:pt x="3056" y="594"/>
                </a:cubicBezTo>
                <a:cubicBezTo>
                  <a:pt x="3056" y="600"/>
                  <a:pt x="3056" y="600"/>
                  <a:pt x="3056" y="600"/>
                </a:cubicBezTo>
                <a:cubicBezTo>
                  <a:pt x="3054" y="601"/>
                  <a:pt x="3054" y="601"/>
                  <a:pt x="3054" y="601"/>
                </a:cubicBezTo>
                <a:cubicBezTo>
                  <a:pt x="3055" y="603"/>
                  <a:pt x="3056" y="605"/>
                  <a:pt x="3056" y="607"/>
                </a:cubicBezTo>
                <a:cubicBezTo>
                  <a:pt x="3056" y="635"/>
                  <a:pt x="3056" y="635"/>
                  <a:pt x="3056" y="635"/>
                </a:cubicBezTo>
                <a:cubicBezTo>
                  <a:pt x="3055" y="626"/>
                  <a:pt x="3052" y="617"/>
                  <a:pt x="3050" y="608"/>
                </a:cubicBezTo>
                <a:cubicBezTo>
                  <a:pt x="3036" y="573"/>
                  <a:pt x="3021" y="537"/>
                  <a:pt x="2996" y="505"/>
                </a:cubicBezTo>
                <a:cubicBezTo>
                  <a:pt x="2996" y="487"/>
                  <a:pt x="2996" y="487"/>
                  <a:pt x="2996" y="487"/>
                </a:cubicBezTo>
                <a:close/>
                <a:moveTo>
                  <a:pt x="3056" y="662"/>
                </a:moveTo>
                <a:cubicBezTo>
                  <a:pt x="3056" y="655"/>
                  <a:pt x="3056" y="655"/>
                  <a:pt x="3056" y="655"/>
                </a:cubicBezTo>
                <a:cubicBezTo>
                  <a:pt x="3052" y="658"/>
                  <a:pt x="3046" y="656"/>
                  <a:pt x="3040" y="657"/>
                </a:cubicBezTo>
                <a:cubicBezTo>
                  <a:pt x="3029" y="640"/>
                  <a:pt x="3025" y="619"/>
                  <a:pt x="3017" y="598"/>
                </a:cubicBezTo>
                <a:cubicBezTo>
                  <a:pt x="3010" y="583"/>
                  <a:pt x="3004" y="567"/>
                  <a:pt x="2996" y="552"/>
                </a:cubicBezTo>
                <a:cubicBezTo>
                  <a:pt x="2996" y="565"/>
                  <a:pt x="2996" y="565"/>
                  <a:pt x="2996" y="565"/>
                </a:cubicBezTo>
                <a:cubicBezTo>
                  <a:pt x="3010" y="593"/>
                  <a:pt x="3019" y="623"/>
                  <a:pt x="3028" y="652"/>
                </a:cubicBezTo>
                <a:cubicBezTo>
                  <a:pt x="3028" y="655"/>
                  <a:pt x="3027" y="657"/>
                  <a:pt x="3024" y="657"/>
                </a:cubicBezTo>
                <a:cubicBezTo>
                  <a:pt x="3021" y="656"/>
                  <a:pt x="3021" y="656"/>
                  <a:pt x="3021" y="656"/>
                </a:cubicBezTo>
                <a:cubicBezTo>
                  <a:pt x="3009" y="638"/>
                  <a:pt x="3003" y="617"/>
                  <a:pt x="2996" y="597"/>
                </a:cubicBezTo>
                <a:cubicBezTo>
                  <a:pt x="2996" y="616"/>
                  <a:pt x="2996" y="616"/>
                  <a:pt x="2996" y="616"/>
                </a:cubicBezTo>
                <a:cubicBezTo>
                  <a:pt x="3000" y="627"/>
                  <a:pt x="3004" y="639"/>
                  <a:pt x="3010" y="651"/>
                </a:cubicBezTo>
                <a:cubicBezTo>
                  <a:pt x="3012" y="655"/>
                  <a:pt x="3008" y="657"/>
                  <a:pt x="3005" y="657"/>
                </a:cubicBezTo>
                <a:cubicBezTo>
                  <a:pt x="2997" y="657"/>
                  <a:pt x="2997" y="657"/>
                  <a:pt x="2997" y="657"/>
                </a:cubicBezTo>
                <a:cubicBezTo>
                  <a:pt x="2997" y="656"/>
                  <a:pt x="2996" y="655"/>
                  <a:pt x="2996" y="654"/>
                </a:cubicBezTo>
                <a:cubicBezTo>
                  <a:pt x="2996" y="663"/>
                  <a:pt x="2996" y="663"/>
                  <a:pt x="2996" y="663"/>
                </a:cubicBezTo>
                <a:cubicBezTo>
                  <a:pt x="3016" y="663"/>
                  <a:pt x="3036" y="663"/>
                  <a:pt x="3056" y="662"/>
                </a:cubicBezTo>
                <a:close/>
                <a:moveTo>
                  <a:pt x="3056" y="29"/>
                </a:moveTo>
                <a:cubicBezTo>
                  <a:pt x="3037" y="23"/>
                  <a:pt x="3017" y="19"/>
                  <a:pt x="2996" y="18"/>
                </a:cubicBezTo>
                <a:cubicBezTo>
                  <a:pt x="2996" y="23"/>
                  <a:pt x="2996" y="23"/>
                  <a:pt x="2996" y="23"/>
                </a:cubicBezTo>
                <a:cubicBezTo>
                  <a:pt x="3017" y="24"/>
                  <a:pt x="3037" y="28"/>
                  <a:pt x="3056" y="34"/>
                </a:cubicBezTo>
                <a:cubicBezTo>
                  <a:pt x="3056" y="29"/>
                  <a:pt x="3056" y="29"/>
                  <a:pt x="3056" y="29"/>
                </a:cubicBezTo>
                <a:close/>
                <a:moveTo>
                  <a:pt x="3056" y="61"/>
                </a:moveTo>
                <a:cubicBezTo>
                  <a:pt x="3038" y="53"/>
                  <a:pt x="3017" y="49"/>
                  <a:pt x="2996" y="49"/>
                </a:cubicBezTo>
                <a:cubicBezTo>
                  <a:pt x="2996" y="54"/>
                  <a:pt x="2996" y="54"/>
                  <a:pt x="2996" y="54"/>
                </a:cubicBezTo>
                <a:cubicBezTo>
                  <a:pt x="3017" y="55"/>
                  <a:pt x="3038" y="59"/>
                  <a:pt x="3056" y="67"/>
                </a:cubicBezTo>
                <a:cubicBezTo>
                  <a:pt x="3056" y="61"/>
                  <a:pt x="3056" y="61"/>
                  <a:pt x="3056" y="61"/>
                </a:cubicBezTo>
                <a:close/>
                <a:moveTo>
                  <a:pt x="3056" y="248"/>
                </a:moveTo>
                <a:cubicBezTo>
                  <a:pt x="3056" y="255"/>
                  <a:pt x="3056" y="255"/>
                  <a:pt x="3056" y="255"/>
                </a:cubicBezTo>
                <a:cubicBezTo>
                  <a:pt x="3039" y="245"/>
                  <a:pt x="3039" y="245"/>
                  <a:pt x="3039" y="245"/>
                </a:cubicBezTo>
                <a:cubicBezTo>
                  <a:pt x="3026" y="241"/>
                  <a:pt x="3010" y="239"/>
                  <a:pt x="2996" y="241"/>
                </a:cubicBezTo>
                <a:cubicBezTo>
                  <a:pt x="2996" y="236"/>
                  <a:pt x="2996" y="236"/>
                  <a:pt x="2996" y="236"/>
                </a:cubicBezTo>
                <a:cubicBezTo>
                  <a:pt x="3010" y="234"/>
                  <a:pt x="3025" y="235"/>
                  <a:pt x="3038" y="239"/>
                </a:cubicBezTo>
                <a:cubicBezTo>
                  <a:pt x="3044" y="242"/>
                  <a:pt x="3050" y="245"/>
                  <a:pt x="3056" y="248"/>
                </a:cubicBezTo>
                <a:close/>
                <a:moveTo>
                  <a:pt x="3056" y="419"/>
                </a:moveTo>
                <a:cubicBezTo>
                  <a:pt x="3056" y="422"/>
                  <a:pt x="3056" y="422"/>
                  <a:pt x="3056" y="422"/>
                </a:cubicBezTo>
                <a:cubicBezTo>
                  <a:pt x="3040" y="420"/>
                  <a:pt x="3024" y="419"/>
                  <a:pt x="3009" y="420"/>
                </a:cubicBezTo>
                <a:cubicBezTo>
                  <a:pt x="3004" y="421"/>
                  <a:pt x="3000" y="421"/>
                  <a:pt x="2996" y="422"/>
                </a:cubicBezTo>
                <a:cubicBezTo>
                  <a:pt x="2996" y="418"/>
                  <a:pt x="2996" y="418"/>
                  <a:pt x="2996" y="418"/>
                </a:cubicBezTo>
                <a:cubicBezTo>
                  <a:pt x="3000" y="417"/>
                  <a:pt x="3005" y="416"/>
                  <a:pt x="3010" y="415"/>
                </a:cubicBezTo>
                <a:cubicBezTo>
                  <a:pt x="3025" y="416"/>
                  <a:pt x="3041" y="417"/>
                  <a:pt x="3056" y="419"/>
                </a:cubicBezTo>
                <a:close/>
                <a:moveTo>
                  <a:pt x="2996" y="6"/>
                </a:moveTo>
                <a:cubicBezTo>
                  <a:pt x="2962" y="6"/>
                  <a:pt x="2962" y="6"/>
                  <a:pt x="2962" y="6"/>
                </a:cubicBezTo>
                <a:cubicBezTo>
                  <a:pt x="2962" y="1"/>
                  <a:pt x="2962" y="1"/>
                  <a:pt x="2962" y="1"/>
                </a:cubicBezTo>
                <a:cubicBezTo>
                  <a:pt x="2996" y="1"/>
                  <a:pt x="2996" y="1"/>
                  <a:pt x="2996" y="1"/>
                </a:cubicBezTo>
                <a:cubicBezTo>
                  <a:pt x="2996" y="6"/>
                  <a:pt x="2996" y="6"/>
                  <a:pt x="2996" y="6"/>
                </a:cubicBezTo>
                <a:close/>
                <a:moveTo>
                  <a:pt x="2962" y="30"/>
                </a:moveTo>
                <a:cubicBezTo>
                  <a:pt x="2973" y="29"/>
                  <a:pt x="2984" y="29"/>
                  <a:pt x="2995" y="30"/>
                </a:cubicBezTo>
                <a:cubicBezTo>
                  <a:pt x="2996" y="30"/>
                  <a:pt x="2996" y="30"/>
                  <a:pt x="2996" y="30"/>
                </a:cubicBezTo>
                <a:cubicBezTo>
                  <a:pt x="2996" y="36"/>
                  <a:pt x="2996" y="36"/>
                  <a:pt x="2996" y="36"/>
                </a:cubicBezTo>
                <a:cubicBezTo>
                  <a:pt x="2991" y="36"/>
                  <a:pt x="2986" y="36"/>
                  <a:pt x="2980" y="36"/>
                </a:cubicBezTo>
                <a:cubicBezTo>
                  <a:pt x="2974" y="36"/>
                  <a:pt x="2968" y="36"/>
                  <a:pt x="2962" y="37"/>
                </a:cubicBezTo>
                <a:cubicBezTo>
                  <a:pt x="2962" y="30"/>
                  <a:pt x="2962" y="30"/>
                  <a:pt x="2962" y="30"/>
                </a:cubicBezTo>
                <a:close/>
                <a:moveTo>
                  <a:pt x="2962" y="75"/>
                </a:moveTo>
                <a:cubicBezTo>
                  <a:pt x="2973" y="74"/>
                  <a:pt x="2985" y="73"/>
                  <a:pt x="2996" y="74"/>
                </a:cubicBezTo>
                <a:cubicBezTo>
                  <a:pt x="2996" y="79"/>
                  <a:pt x="2996" y="79"/>
                  <a:pt x="2996" y="79"/>
                </a:cubicBezTo>
                <a:cubicBezTo>
                  <a:pt x="2985" y="78"/>
                  <a:pt x="2974" y="79"/>
                  <a:pt x="2962" y="80"/>
                </a:cubicBezTo>
                <a:cubicBezTo>
                  <a:pt x="2962" y="75"/>
                  <a:pt x="2962" y="75"/>
                  <a:pt x="2962" y="75"/>
                </a:cubicBezTo>
                <a:close/>
                <a:moveTo>
                  <a:pt x="2996" y="272"/>
                </a:moveTo>
                <a:cubicBezTo>
                  <a:pt x="2985" y="263"/>
                  <a:pt x="2973" y="253"/>
                  <a:pt x="2962" y="244"/>
                </a:cubicBezTo>
                <a:cubicBezTo>
                  <a:pt x="2962" y="237"/>
                  <a:pt x="2962" y="237"/>
                  <a:pt x="2962" y="237"/>
                </a:cubicBezTo>
                <a:cubicBezTo>
                  <a:pt x="2969" y="243"/>
                  <a:pt x="2969" y="243"/>
                  <a:pt x="2969" y="243"/>
                </a:cubicBezTo>
                <a:cubicBezTo>
                  <a:pt x="2977" y="240"/>
                  <a:pt x="2986" y="237"/>
                  <a:pt x="2996" y="236"/>
                </a:cubicBezTo>
                <a:cubicBezTo>
                  <a:pt x="2996" y="241"/>
                  <a:pt x="2996" y="241"/>
                  <a:pt x="2996" y="241"/>
                </a:cubicBezTo>
                <a:cubicBezTo>
                  <a:pt x="2989" y="242"/>
                  <a:pt x="2983" y="244"/>
                  <a:pt x="2978" y="247"/>
                </a:cubicBezTo>
                <a:cubicBezTo>
                  <a:pt x="2975" y="257"/>
                  <a:pt x="2988" y="255"/>
                  <a:pt x="2991" y="263"/>
                </a:cubicBezTo>
                <a:cubicBezTo>
                  <a:pt x="2996" y="264"/>
                  <a:pt x="2996" y="264"/>
                  <a:pt x="2996" y="264"/>
                </a:cubicBezTo>
                <a:cubicBezTo>
                  <a:pt x="2996" y="272"/>
                  <a:pt x="2996" y="272"/>
                  <a:pt x="2996" y="272"/>
                </a:cubicBezTo>
                <a:close/>
                <a:moveTo>
                  <a:pt x="2962" y="189"/>
                </a:moveTo>
                <a:cubicBezTo>
                  <a:pt x="2973" y="187"/>
                  <a:pt x="2985" y="187"/>
                  <a:pt x="2996" y="189"/>
                </a:cubicBezTo>
                <a:cubicBezTo>
                  <a:pt x="2996" y="195"/>
                  <a:pt x="2996" y="195"/>
                  <a:pt x="2996" y="195"/>
                </a:cubicBezTo>
                <a:cubicBezTo>
                  <a:pt x="2995" y="195"/>
                  <a:pt x="2995" y="195"/>
                  <a:pt x="2995" y="195"/>
                </a:cubicBezTo>
                <a:cubicBezTo>
                  <a:pt x="2983" y="191"/>
                  <a:pt x="2973" y="193"/>
                  <a:pt x="2962" y="196"/>
                </a:cubicBezTo>
                <a:cubicBezTo>
                  <a:pt x="2962" y="189"/>
                  <a:pt x="2962" y="189"/>
                  <a:pt x="2962" y="189"/>
                </a:cubicBezTo>
                <a:close/>
                <a:moveTo>
                  <a:pt x="2996" y="169"/>
                </a:moveTo>
                <a:cubicBezTo>
                  <a:pt x="2989" y="167"/>
                  <a:pt x="2980" y="168"/>
                  <a:pt x="2974" y="167"/>
                </a:cubicBezTo>
                <a:cubicBezTo>
                  <a:pt x="2970" y="166"/>
                  <a:pt x="2966" y="166"/>
                  <a:pt x="2962" y="167"/>
                </a:cubicBezTo>
                <a:cubicBezTo>
                  <a:pt x="2962" y="161"/>
                  <a:pt x="2962" y="161"/>
                  <a:pt x="2962" y="161"/>
                </a:cubicBezTo>
                <a:cubicBezTo>
                  <a:pt x="2974" y="162"/>
                  <a:pt x="2985" y="162"/>
                  <a:pt x="2996" y="164"/>
                </a:cubicBezTo>
                <a:cubicBezTo>
                  <a:pt x="2996" y="169"/>
                  <a:pt x="2996" y="169"/>
                  <a:pt x="2996" y="169"/>
                </a:cubicBezTo>
                <a:close/>
                <a:moveTo>
                  <a:pt x="2962" y="279"/>
                </a:moveTo>
                <a:cubicBezTo>
                  <a:pt x="2970" y="287"/>
                  <a:pt x="2978" y="294"/>
                  <a:pt x="2985" y="301"/>
                </a:cubicBezTo>
                <a:cubicBezTo>
                  <a:pt x="2989" y="304"/>
                  <a:pt x="2992" y="307"/>
                  <a:pt x="2996" y="310"/>
                </a:cubicBezTo>
                <a:cubicBezTo>
                  <a:pt x="2996" y="315"/>
                  <a:pt x="2996" y="315"/>
                  <a:pt x="2996" y="315"/>
                </a:cubicBezTo>
                <a:cubicBezTo>
                  <a:pt x="2984" y="307"/>
                  <a:pt x="2972" y="297"/>
                  <a:pt x="2962" y="287"/>
                </a:cubicBezTo>
                <a:cubicBezTo>
                  <a:pt x="2962" y="279"/>
                  <a:pt x="2962" y="279"/>
                  <a:pt x="2962" y="279"/>
                </a:cubicBezTo>
                <a:close/>
                <a:moveTo>
                  <a:pt x="2962" y="314"/>
                </a:moveTo>
                <a:cubicBezTo>
                  <a:pt x="2962" y="320"/>
                  <a:pt x="2962" y="320"/>
                  <a:pt x="2962" y="320"/>
                </a:cubicBezTo>
                <a:cubicBezTo>
                  <a:pt x="2973" y="329"/>
                  <a:pt x="2984" y="336"/>
                  <a:pt x="2996" y="341"/>
                </a:cubicBezTo>
                <a:cubicBezTo>
                  <a:pt x="2996" y="336"/>
                  <a:pt x="2996" y="336"/>
                  <a:pt x="2996" y="336"/>
                </a:cubicBezTo>
                <a:cubicBezTo>
                  <a:pt x="2984" y="330"/>
                  <a:pt x="2973" y="323"/>
                  <a:pt x="2962" y="314"/>
                </a:cubicBezTo>
                <a:close/>
                <a:moveTo>
                  <a:pt x="2996" y="353"/>
                </a:moveTo>
                <a:cubicBezTo>
                  <a:pt x="2985" y="355"/>
                  <a:pt x="2973" y="357"/>
                  <a:pt x="2962" y="360"/>
                </a:cubicBezTo>
                <a:cubicBezTo>
                  <a:pt x="2962" y="354"/>
                  <a:pt x="2962" y="354"/>
                  <a:pt x="2962" y="354"/>
                </a:cubicBezTo>
                <a:cubicBezTo>
                  <a:pt x="2974" y="352"/>
                  <a:pt x="2974" y="352"/>
                  <a:pt x="2974" y="352"/>
                </a:cubicBezTo>
                <a:cubicBezTo>
                  <a:pt x="2974" y="350"/>
                  <a:pt x="2974" y="350"/>
                  <a:pt x="2974" y="350"/>
                </a:cubicBezTo>
                <a:cubicBezTo>
                  <a:pt x="2970" y="348"/>
                  <a:pt x="2966" y="346"/>
                  <a:pt x="2962" y="343"/>
                </a:cubicBezTo>
                <a:cubicBezTo>
                  <a:pt x="2962" y="336"/>
                  <a:pt x="2962" y="336"/>
                  <a:pt x="2962" y="336"/>
                </a:cubicBezTo>
                <a:cubicBezTo>
                  <a:pt x="2966" y="338"/>
                  <a:pt x="2970" y="340"/>
                  <a:pt x="2974" y="342"/>
                </a:cubicBezTo>
                <a:cubicBezTo>
                  <a:pt x="2978" y="344"/>
                  <a:pt x="2985" y="344"/>
                  <a:pt x="2989" y="348"/>
                </a:cubicBezTo>
                <a:cubicBezTo>
                  <a:pt x="2992" y="348"/>
                  <a:pt x="2994" y="349"/>
                  <a:pt x="2996" y="349"/>
                </a:cubicBezTo>
                <a:cubicBezTo>
                  <a:pt x="2996" y="353"/>
                  <a:pt x="2996" y="353"/>
                  <a:pt x="2996" y="353"/>
                </a:cubicBezTo>
                <a:close/>
                <a:moveTo>
                  <a:pt x="2962" y="396"/>
                </a:moveTo>
                <a:cubicBezTo>
                  <a:pt x="2973" y="392"/>
                  <a:pt x="2985" y="390"/>
                  <a:pt x="2996" y="388"/>
                </a:cubicBezTo>
                <a:cubicBezTo>
                  <a:pt x="2996" y="391"/>
                  <a:pt x="2996" y="391"/>
                  <a:pt x="2996" y="391"/>
                </a:cubicBezTo>
                <a:cubicBezTo>
                  <a:pt x="2992" y="391"/>
                  <a:pt x="2989" y="392"/>
                  <a:pt x="2985" y="393"/>
                </a:cubicBezTo>
                <a:cubicBezTo>
                  <a:pt x="2978" y="396"/>
                  <a:pt x="2970" y="398"/>
                  <a:pt x="2962" y="401"/>
                </a:cubicBezTo>
                <a:cubicBezTo>
                  <a:pt x="2962" y="396"/>
                  <a:pt x="2962" y="396"/>
                  <a:pt x="2962" y="396"/>
                </a:cubicBezTo>
                <a:close/>
                <a:moveTo>
                  <a:pt x="2962" y="462"/>
                </a:moveTo>
                <a:cubicBezTo>
                  <a:pt x="2963" y="463"/>
                  <a:pt x="2964" y="464"/>
                  <a:pt x="2964" y="465"/>
                </a:cubicBezTo>
                <a:cubicBezTo>
                  <a:pt x="2976" y="462"/>
                  <a:pt x="2985" y="454"/>
                  <a:pt x="2996" y="451"/>
                </a:cubicBezTo>
                <a:cubicBezTo>
                  <a:pt x="2996" y="457"/>
                  <a:pt x="2996" y="457"/>
                  <a:pt x="2996" y="457"/>
                </a:cubicBezTo>
                <a:cubicBezTo>
                  <a:pt x="2987" y="460"/>
                  <a:pt x="2979" y="464"/>
                  <a:pt x="2972" y="470"/>
                </a:cubicBezTo>
                <a:cubicBezTo>
                  <a:pt x="2974" y="476"/>
                  <a:pt x="2981" y="480"/>
                  <a:pt x="2985" y="486"/>
                </a:cubicBezTo>
                <a:cubicBezTo>
                  <a:pt x="2989" y="488"/>
                  <a:pt x="2992" y="487"/>
                  <a:pt x="2996" y="487"/>
                </a:cubicBezTo>
                <a:cubicBezTo>
                  <a:pt x="2996" y="505"/>
                  <a:pt x="2996" y="505"/>
                  <a:pt x="2996" y="505"/>
                </a:cubicBezTo>
                <a:cubicBezTo>
                  <a:pt x="2995" y="503"/>
                  <a:pt x="2994" y="502"/>
                  <a:pt x="2993" y="501"/>
                </a:cubicBezTo>
                <a:cubicBezTo>
                  <a:pt x="2982" y="491"/>
                  <a:pt x="2972" y="480"/>
                  <a:pt x="2962" y="470"/>
                </a:cubicBezTo>
                <a:cubicBezTo>
                  <a:pt x="2962" y="462"/>
                  <a:pt x="2962" y="462"/>
                  <a:pt x="2962" y="462"/>
                </a:cubicBezTo>
                <a:close/>
                <a:moveTo>
                  <a:pt x="2996" y="663"/>
                </a:moveTo>
                <a:cubicBezTo>
                  <a:pt x="2985" y="663"/>
                  <a:pt x="2974" y="663"/>
                  <a:pt x="2962" y="663"/>
                </a:cubicBezTo>
                <a:cubicBezTo>
                  <a:pt x="2962" y="656"/>
                  <a:pt x="2962" y="656"/>
                  <a:pt x="2962" y="656"/>
                </a:cubicBezTo>
                <a:cubicBezTo>
                  <a:pt x="2963" y="655"/>
                  <a:pt x="2964" y="654"/>
                  <a:pt x="2965" y="653"/>
                </a:cubicBezTo>
                <a:cubicBezTo>
                  <a:pt x="2962" y="645"/>
                  <a:pt x="2962" y="645"/>
                  <a:pt x="2962" y="645"/>
                </a:cubicBezTo>
                <a:cubicBezTo>
                  <a:pt x="2962" y="624"/>
                  <a:pt x="2962" y="624"/>
                  <a:pt x="2962" y="624"/>
                </a:cubicBezTo>
                <a:cubicBezTo>
                  <a:pt x="2964" y="628"/>
                  <a:pt x="2966" y="633"/>
                  <a:pt x="2967" y="637"/>
                </a:cubicBezTo>
                <a:cubicBezTo>
                  <a:pt x="2968" y="645"/>
                  <a:pt x="2972" y="652"/>
                  <a:pt x="2977" y="657"/>
                </a:cubicBezTo>
                <a:cubicBezTo>
                  <a:pt x="2980" y="656"/>
                  <a:pt x="2987" y="658"/>
                  <a:pt x="2987" y="652"/>
                </a:cubicBezTo>
                <a:cubicBezTo>
                  <a:pt x="2983" y="631"/>
                  <a:pt x="2974" y="611"/>
                  <a:pt x="2962" y="592"/>
                </a:cubicBezTo>
                <a:cubicBezTo>
                  <a:pt x="2962" y="580"/>
                  <a:pt x="2962" y="580"/>
                  <a:pt x="2962" y="580"/>
                </a:cubicBezTo>
                <a:cubicBezTo>
                  <a:pt x="2967" y="587"/>
                  <a:pt x="2970" y="595"/>
                  <a:pt x="2973" y="603"/>
                </a:cubicBezTo>
                <a:cubicBezTo>
                  <a:pt x="2983" y="619"/>
                  <a:pt x="2987" y="637"/>
                  <a:pt x="2996" y="654"/>
                </a:cubicBezTo>
                <a:cubicBezTo>
                  <a:pt x="2996" y="663"/>
                  <a:pt x="2996" y="663"/>
                  <a:pt x="2996" y="663"/>
                </a:cubicBezTo>
                <a:close/>
                <a:moveTo>
                  <a:pt x="2996" y="18"/>
                </a:moveTo>
                <a:cubicBezTo>
                  <a:pt x="2996" y="23"/>
                  <a:pt x="2996" y="23"/>
                  <a:pt x="2996" y="23"/>
                </a:cubicBezTo>
                <a:cubicBezTo>
                  <a:pt x="2985" y="22"/>
                  <a:pt x="2973" y="22"/>
                  <a:pt x="2962" y="23"/>
                </a:cubicBezTo>
                <a:cubicBezTo>
                  <a:pt x="2962" y="18"/>
                  <a:pt x="2962" y="18"/>
                  <a:pt x="2962" y="18"/>
                </a:cubicBezTo>
                <a:cubicBezTo>
                  <a:pt x="2974" y="18"/>
                  <a:pt x="2985" y="17"/>
                  <a:pt x="2996" y="18"/>
                </a:cubicBezTo>
                <a:close/>
                <a:moveTo>
                  <a:pt x="2996" y="49"/>
                </a:moveTo>
                <a:cubicBezTo>
                  <a:pt x="2996" y="54"/>
                  <a:pt x="2996" y="54"/>
                  <a:pt x="2996" y="54"/>
                </a:cubicBezTo>
                <a:cubicBezTo>
                  <a:pt x="2985" y="54"/>
                  <a:pt x="2973" y="55"/>
                  <a:pt x="2962" y="56"/>
                </a:cubicBezTo>
                <a:cubicBezTo>
                  <a:pt x="2962" y="50"/>
                  <a:pt x="2962" y="50"/>
                  <a:pt x="2962" y="50"/>
                </a:cubicBezTo>
                <a:cubicBezTo>
                  <a:pt x="2973" y="49"/>
                  <a:pt x="2985" y="49"/>
                  <a:pt x="2996" y="49"/>
                </a:cubicBezTo>
                <a:close/>
                <a:moveTo>
                  <a:pt x="2996" y="94"/>
                </a:moveTo>
                <a:cubicBezTo>
                  <a:pt x="2996" y="99"/>
                  <a:pt x="2996" y="99"/>
                  <a:pt x="2996" y="99"/>
                </a:cubicBezTo>
                <a:cubicBezTo>
                  <a:pt x="2988" y="99"/>
                  <a:pt x="2980" y="100"/>
                  <a:pt x="2974" y="107"/>
                </a:cubicBezTo>
                <a:cubicBezTo>
                  <a:pt x="2970" y="107"/>
                  <a:pt x="2966" y="107"/>
                  <a:pt x="2962" y="109"/>
                </a:cubicBezTo>
                <a:cubicBezTo>
                  <a:pt x="2962" y="101"/>
                  <a:pt x="2962" y="101"/>
                  <a:pt x="2962" y="101"/>
                </a:cubicBezTo>
                <a:cubicBezTo>
                  <a:pt x="2973" y="98"/>
                  <a:pt x="2984" y="94"/>
                  <a:pt x="2996" y="94"/>
                </a:cubicBezTo>
                <a:close/>
                <a:moveTo>
                  <a:pt x="2996" y="123"/>
                </a:moveTo>
                <a:cubicBezTo>
                  <a:pt x="2996" y="129"/>
                  <a:pt x="2996" y="129"/>
                  <a:pt x="2996" y="129"/>
                </a:cubicBezTo>
                <a:cubicBezTo>
                  <a:pt x="2988" y="128"/>
                  <a:pt x="2981" y="130"/>
                  <a:pt x="2976" y="136"/>
                </a:cubicBezTo>
                <a:cubicBezTo>
                  <a:pt x="2982" y="139"/>
                  <a:pt x="2989" y="141"/>
                  <a:pt x="2996" y="142"/>
                </a:cubicBezTo>
                <a:cubicBezTo>
                  <a:pt x="2996" y="148"/>
                  <a:pt x="2996" y="148"/>
                  <a:pt x="2996" y="148"/>
                </a:cubicBezTo>
                <a:cubicBezTo>
                  <a:pt x="2990" y="147"/>
                  <a:pt x="2983" y="147"/>
                  <a:pt x="2978" y="145"/>
                </a:cubicBezTo>
                <a:cubicBezTo>
                  <a:pt x="2974" y="149"/>
                  <a:pt x="2968" y="155"/>
                  <a:pt x="2962" y="158"/>
                </a:cubicBezTo>
                <a:cubicBezTo>
                  <a:pt x="2962" y="150"/>
                  <a:pt x="2962" y="150"/>
                  <a:pt x="2962" y="150"/>
                </a:cubicBezTo>
                <a:cubicBezTo>
                  <a:pt x="2963" y="149"/>
                  <a:pt x="2963" y="149"/>
                  <a:pt x="2964" y="149"/>
                </a:cubicBezTo>
                <a:cubicBezTo>
                  <a:pt x="2961" y="141"/>
                  <a:pt x="2971" y="136"/>
                  <a:pt x="2972" y="129"/>
                </a:cubicBezTo>
                <a:cubicBezTo>
                  <a:pt x="2979" y="124"/>
                  <a:pt x="2988" y="123"/>
                  <a:pt x="2996" y="123"/>
                </a:cubicBezTo>
                <a:close/>
                <a:moveTo>
                  <a:pt x="2996" y="204"/>
                </a:moveTo>
                <a:cubicBezTo>
                  <a:pt x="2996" y="211"/>
                  <a:pt x="2996" y="211"/>
                  <a:pt x="2996" y="211"/>
                </a:cubicBezTo>
                <a:cubicBezTo>
                  <a:pt x="2984" y="211"/>
                  <a:pt x="2972" y="213"/>
                  <a:pt x="2962" y="218"/>
                </a:cubicBezTo>
                <a:cubicBezTo>
                  <a:pt x="2962" y="211"/>
                  <a:pt x="2962" y="211"/>
                  <a:pt x="2962" y="211"/>
                </a:cubicBezTo>
                <a:cubicBezTo>
                  <a:pt x="2973" y="207"/>
                  <a:pt x="2984" y="205"/>
                  <a:pt x="2996" y="204"/>
                </a:cubicBezTo>
                <a:close/>
                <a:moveTo>
                  <a:pt x="2996" y="418"/>
                </a:moveTo>
                <a:cubicBezTo>
                  <a:pt x="2996" y="422"/>
                  <a:pt x="2996" y="422"/>
                  <a:pt x="2996" y="422"/>
                </a:cubicBezTo>
                <a:cubicBezTo>
                  <a:pt x="2984" y="425"/>
                  <a:pt x="2973" y="430"/>
                  <a:pt x="2962" y="436"/>
                </a:cubicBezTo>
                <a:cubicBezTo>
                  <a:pt x="2962" y="432"/>
                  <a:pt x="2962" y="432"/>
                  <a:pt x="2962" y="432"/>
                </a:cubicBezTo>
                <a:cubicBezTo>
                  <a:pt x="2973" y="426"/>
                  <a:pt x="2984" y="422"/>
                  <a:pt x="2996" y="418"/>
                </a:cubicBezTo>
                <a:close/>
                <a:moveTo>
                  <a:pt x="2996" y="552"/>
                </a:moveTo>
                <a:cubicBezTo>
                  <a:pt x="2996" y="565"/>
                  <a:pt x="2996" y="565"/>
                  <a:pt x="2996" y="565"/>
                </a:cubicBezTo>
                <a:cubicBezTo>
                  <a:pt x="2995" y="564"/>
                  <a:pt x="2995" y="562"/>
                  <a:pt x="2994" y="561"/>
                </a:cubicBezTo>
                <a:cubicBezTo>
                  <a:pt x="2985" y="543"/>
                  <a:pt x="2975" y="527"/>
                  <a:pt x="2962" y="512"/>
                </a:cubicBezTo>
                <a:cubicBezTo>
                  <a:pt x="2962" y="505"/>
                  <a:pt x="2962" y="505"/>
                  <a:pt x="2962" y="505"/>
                </a:cubicBezTo>
                <a:cubicBezTo>
                  <a:pt x="2978" y="519"/>
                  <a:pt x="2988" y="535"/>
                  <a:pt x="2996" y="552"/>
                </a:cubicBezTo>
                <a:close/>
                <a:moveTo>
                  <a:pt x="2996" y="597"/>
                </a:moveTo>
                <a:cubicBezTo>
                  <a:pt x="2991" y="584"/>
                  <a:pt x="2986" y="572"/>
                  <a:pt x="2978" y="561"/>
                </a:cubicBezTo>
                <a:cubicBezTo>
                  <a:pt x="2974" y="553"/>
                  <a:pt x="2968" y="545"/>
                  <a:pt x="2962" y="537"/>
                </a:cubicBezTo>
                <a:cubicBezTo>
                  <a:pt x="2962" y="547"/>
                  <a:pt x="2962" y="547"/>
                  <a:pt x="2962" y="547"/>
                </a:cubicBezTo>
                <a:cubicBezTo>
                  <a:pt x="2968" y="555"/>
                  <a:pt x="2974" y="564"/>
                  <a:pt x="2978" y="572"/>
                </a:cubicBezTo>
                <a:cubicBezTo>
                  <a:pt x="2987" y="586"/>
                  <a:pt x="2991" y="601"/>
                  <a:pt x="2996" y="616"/>
                </a:cubicBezTo>
                <a:lnTo>
                  <a:pt x="2996" y="597"/>
                </a:lnTo>
                <a:close/>
                <a:moveTo>
                  <a:pt x="2962" y="6"/>
                </a:moveTo>
                <a:cubicBezTo>
                  <a:pt x="2941" y="6"/>
                  <a:pt x="2941" y="6"/>
                  <a:pt x="2941" y="6"/>
                </a:cubicBezTo>
                <a:cubicBezTo>
                  <a:pt x="2941" y="1"/>
                  <a:pt x="2941" y="1"/>
                  <a:pt x="2941" y="1"/>
                </a:cubicBezTo>
                <a:cubicBezTo>
                  <a:pt x="2962" y="1"/>
                  <a:pt x="2962" y="1"/>
                  <a:pt x="2962" y="1"/>
                </a:cubicBezTo>
                <a:cubicBezTo>
                  <a:pt x="2962" y="6"/>
                  <a:pt x="2962" y="6"/>
                  <a:pt x="2962" y="6"/>
                </a:cubicBezTo>
                <a:close/>
                <a:moveTo>
                  <a:pt x="2941" y="33"/>
                </a:moveTo>
                <a:cubicBezTo>
                  <a:pt x="2948" y="32"/>
                  <a:pt x="2955" y="31"/>
                  <a:pt x="2962" y="30"/>
                </a:cubicBezTo>
                <a:cubicBezTo>
                  <a:pt x="2962" y="37"/>
                  <a:pt x="2962" y="37"/>
                  <a:pt x="2962" y="37"/>
                </a:cubicBezTo>
                <a:cubicBezTo>
                  <a:pt x="2955" y="37"/>
                  <a:pt x="2948" y="38"/>
                  <a:pt x="2941" y="40"/>
                </a:cubicBezTo>
                <a:cubicBezTo>
                  <a:pt x="2941" y="33"/>
                  <a:pt x="2941" y="33"/>
                  <a:pt x="2941" y="33"/>
                </a:cubicBezTo>
                <a:close/>
                <a:moveTo>
                  <a:pt x="2941" y="78"/>
                </a:moveTo>
                <a:cubicBezTo>
                  <a:pt x="2948" y="77"/>
                  <a:pt x="2955" y="76"/>
                  <a:pt x="2962" y="75"/>
                </a:cubicBezTo>
                <a:cubicBezTo>
                  <a:pt x="2962" y="80"/>
                  <a:pt x="2962" y="80"/>
                  <a:pt x="2962" y="80"/>
                </a:cubicBezTo>
                <a:cubicBezTo>
                  <a:pt x="2958" y="81"/>
                  <a:pt x="2953" y="82"/>
                  <a:pt x="2949" y="83"/>
                </a:cubicBezTo>
                <a:cubicBezTo>
                  <a:pt x="2947" y="83"/>
                  <a:pt x="2944" y="83"/>
                  <a:pt x="2941" y="84"/>
                </a:cubicBezTo>
                <a:cubicBezTo>
                  <a:pt x="2941" y="78"/>
                  <a:pt x="2941" y="78"/>
                  <a:pt x="2941" y="78"/>
                </a:cubicBezTo>
                <a:close/>
                <a:moveTo>
                  <a:pt x="2962" y="244"/>
                </a:moveTo>
                <a:cubicBezTo>
                  <a:pt x="2959" y="241"/>
                  <a:pt x="2955" y="238"/>
                  <a:pt x="2952" y="235"/>
                </a:cubicBezTo>
                <a:cubicBezTo>
                  <a:pt x="2949" y="231"/>
                  <a:pt x="2945" y="229"/>
                  <a:pt x="2941" y="226"/>
                </a:cubicBezTo>
                <a:cubicBezTo>
                  <a:pt x="2941" y="219"/>
                  <a:pt x="2941" y="219"/>
                  <a:pt x="2941" y="219"/>
                </a:cubicBezTo>
                <a:cubicBezTo>
                  <a:pt x="2943" y="219"/>
                  <a:pt x="2945" y="219"/>
                  <a:pt x="2947" y="219"/>
                </a:cubicBezTo>
                <a:cubicBezTo>
                  <a:pt x="2951" y="216"/>
                  <a:pt x="2957" y="213"/>
                  <a:pt x="2962" y="211"/>
                </a:cubicBezTo>
                <a:cubicBezTo>
                  <a:pt x="2962" y="218"/>
                  <a:pt x="2962" y="218"/>
                  <a:pt x="2962" y="218"/>
                </a:cubicBezTo>
                <a:cubicBezTo>
                  <a:pt x="2958" y="220"/>
                  <a:pt x="2953" y="223"/>
                  <a:pt x="2950" y="227"/>
                </a:cubicBezTo>
                <a:cubicBezTo>
                  <a:pt x="2962" y="237"/>
                  <a:pt x="2962" y="237"/>
                  <a:pt x="2962" y="237"/>
                </a:cubicBezTo>
                <a:cubicBezTo>
                  <a:pt x="2962" y="244"/>
                  <a:pt x="2962" y="244"/>
                  <a:pt x="2962" y="244"/>
                </a:cubicBezTo>
                <a:close/>
                <a:moveTo>
                  <a:pt x="2941" y="197"/>
                </a:moveTo>
                <a:cubicBezTo>
                  <a:pt x="2948" y="194"/>
                  <a:pt x="2955" y="191"/>
                  <a:pt x="2962" y="189"/>
                </a:cubicBezTo>
                <a:cubicBezTo>
                  <a:pt x="2962" y="196"/>
                  <a:pt x="2962" y="196"/>
                  <a:pt x="2962" y="196"/>
                </a:cubicBezTo>
                <a:cubicBezTo>
                  <a:pt x="2957" y="197"/>
                  <a:pt x="2953" y="199"/>
                  <a:pt x="2948" y="200"/>
                </a:cubicBezTo>
                <a:cubicBezTo>
                  <a:pt x="2946" y="201"/>
                  <a:pt x="2944" y="202"/>
                  <a:pt x="2941" y="204"/>
                </a:cubicBezTo>
                <a:cubicBezTo>
                  <a:pt x="2941" y="197"/>
                  <a:pt x="2941" y="197"/>
                  <a:pt x="2941" y="197"/>
                </a:cubicBezTo>
                <a:close/>
                <a:moveTo>
                  <a:pt x="2962" y="167"/>
                </a:moveTo>
                <a:cubicBezTo>
                  <a:pt x="2955" y="167"/>
                  <a:pt x="2948" y="169"/>
                  <a:pt x="2941" y="172"/>
                </a:cubicBezTo>
                <a:cubicBezTo>
                  <a:pt x="2941" y="167"/>
                  <a:pt x="2941" y="167"/>
                  <a:pt x="2941" y="167"/>
                </a:cubicBezTo>
                <a:cubicBezTo>
                  <a:pt x="2947" y="165"/>
                  <a:pt x="2952" y="164"/>
                  <a:pt x="2957" y="160"/>
                </a:cubicBezTo>
                <a:cubicBezTo>
                  <a:pt x="2952" y="158"/>
                  <a:pt x="2946" y="157"/>
                  <a:pt x="2941" y="154"/>
                </a:cubicBezTo>
                <a:cubicBezTo>
                  <a:pt x="2941" y="144"/>
                  <a:pt x="2941" y="144"/>
                  <a:pt x="2941" y="144"/>
                </a:cubicBezTo>
                <a:cubicBezTo>
                  <a:pt x="2942" y="146"/>
                  <a:pt x="2944" y="148"/>
                  <a:pt x="2947" y="150"/>
                </a:cubicBezTo>
                <a:cubicBezTo>
                  <a:pt x="2951" y="152"/>
                  <a:pt x="2957" y="152"/>
                  <a:pt x="2962" y="150"/>
                </a:cubicBezTo>
                <a:cubicBezTo>
                  <a:pt x="2962" y="158"/>
                  <a:pt x="2962" y="158"/>
                  <a:pt x="2962" y="158"/>
                </a:cubicBezTo>
                <a:cubicBezTo>
                  <a:pt x="2961" y="159"/>
                  <a:pt x="2960" y="160"/>
                  <a:pt x="2959" y="160"/>
                </a:cubicBezTo>
                <a:cubicBezTo>
                  <a:pt x="2960" y="160"/>
                  <a:pt x="2961" y="160"/>
                  <a:pt x="2962" y="161"/>
                </a:cubicBezTo>
                <a:cubicBezTo>
                  <a:pt x="2962" y="167"/>
                  <a:pt x="2962" y="167"/>
                  <a:pt x="2962" y="167"/>
                </a:cubicBezTo>
                <a:close/>
                <a:moveTo>
                  <a:pt x="2941" y="260"/>
                </a:moveTo>
                <a:cubicBezTo>
                  <a:pt x="2948" y="266"/>
                  <a:pt x="2955" y="273"/>
                  <a:pt x="2962" y="279"/>
                </a:cubicBezTo>
                <a:cubicBezTo>
                  <a:pt x="2962" y="287"/>
                  <a:pt x="2962" y="287"/>
                  <a:pt x="2962" y="287"/>
                </a:cubicBezTo>
                <a:cubicBezTo>
                  <a:pt x="2960" y="284"/>
                  <a:pt x="2958" y="282"/>
                  <a:pt x="2956" y="280"/>
                </a:cubicBezTo>
                <a:cubicBezTo>
                  <a:pt x="2951" y="275"/>
                  <a:pt x="2946" y="270"/>
                  <a:pt x="2941" y="266"/>
                </a:cubicBezTo>
                <a:cubicBezTo>
                  <a:pt x="2941" y="260"/>
                  <a:pt x="2941" y="260"/>
                  <a:pt x="2941" y="260"/>
                </a:cubicBezTo>
                <a:close/>
                <a:moveTo>
                  <a:pt x="2941" y="297"/>
                </a:moveTo>
                <a:cubicBezTo>
                  <a:pt x="2948" y="303"/>
                  <a:pt x="2955" y="309"/>
                  <a:pt x="2962" y="314"/>
                </a:cubicBezTo>
                <a:cubicBezTo>
                  <a:pt x="2962" y="320"/>
                  <a:pt x="2962" y="320"/>
                  <a:pt x="2962" y="320"/>
                </a:cubicBezTo>
                <a:cubicBezTo>
                  <a:pt x="2955" y="315"/>
                  <a:pt x="2948" y="309"/>
                  <a:pt x="2941" y="303"/>
                </a:cubicBezTo>
                <a:cubicBezTo>
                  <a:pt x="2941" y="297"/>
                  <a:pt x="2941" y="297"/>
                  <a:pt x="2941" y="297"/>
                </a:cubicBezTo>
                <a:close/>
                <a:moveTo>
                  <a:pt x="2962" y="360"/>
                </a:moveTo>
                <a:cubicBezTo>
                  <a:pt x="2955" y="361"/>
                  <a:pt x="2948" y="363"/>
                  <a:pt x="2941" y="366"/>
                </a:cubicBezTo>
                <a:cubicBezTo>
                  <a:pt x="2941" y="359"/>
                  <a:pt x="2941" y="359"/>
                  <a:pt x="2941" y="359"/>
                </a:cubicBezTo>
                <a:cubicBezTo>
                  <a:pt x="2942" y="359"/>
                  <a:pt x="2942" y="359"/>
                  <a:pt x="2942" y="359"/>
                </a:cubicBezTo>
                <a:cubicBezTo>
                  <a:pt x="2962" y="354"/>
                  <a:pt x="2962" y="354"/>
                  <a:pt x="2962" y="354"/>
                </a:cubicBezTo>
                <a:cubicBezTo>
                  <a:pt x="2962" y="360"/>
                  <a:pt x="2962" y="360"/>
                  <a:pt x="2962" y="360"/>
                </a:cubicBezTo>
                <a:close/>
                <a:moveTo>
                  <a:pt x="2941" y="403"/>
                </a:moveTo>
                <a:cubicBezTo>
                  <a:pt x="2942" y="402"/>
                  <a:pt x="2944" y="402"/>
                  <a:pt x="2946" y="401"/>
                </a:cubicBezTo>
                <a:cubicBezTo>
                  <a:pt x="2951" y="400"/>
                  <a:pt x="2957" y="398"/>
                  <a:pt x="2962" y="396"/>
                </a:cubicBezTo>
                <a:cubicBezTo>
                  <a:pt x="2962" y="401"/>
                  <a:pt x="2962" y="401"/>
                  <a:pt x="2962" y="401"/>
                </a:cubicBezTo>
                <a:cubicBezTo>
                  <a:pt x="2955" y="403"/>
                  <a:pt x="2948" y="405"/>
                  <a:pt x="2941" y="408"/>
                </a:cubicBezTo>
                <a:cubicBezTo>
                  <a:pt x="2941" y="403"/>
                  <a:pt x="2941" y="403"/>
                  <a:pt x="2941" y="403"/>
                </a:cubicBezTo>
                <a:close/>
                <a:moveTo>
                  <a:pt x="2941" y="444"/>
                </a:moveTo>
                <a:cubicBezTo>
                  <a:pt x="2949" y="450"/>
                  <a:pt x="2956" y="455"/>
                  <a:pt x="2962" y="462"/>
                </a:cubicBezTo>
                <a:cubicBezTo>
                  <a:pt x="2962" y="470"/>
                  <a:pt x="2962" y="470"/>
                  <a:pt x="2962" y="470"/>
                </a:cubicBezTo>
                <a:cubicBezTo>
                  <a:pt x="2955" y="464"/>
                  <a:pt x="2949" y="457"/>
                  <a:pt x="2941" y="451"/>
                </a:cubicBezTo>
                <a:cubicBezTo>
                  <a:pt x="2941" y="444"/>
                  <a:pt x="2941" y="444"/>
                  <a:pt x="2941" y="444"/>
                </a:cubicBezTo>
                <a:close/>
                <a:moveTo>
                  <a:pt x="2962" y="663"/>
                </a:moveTo>
                <a:cubicBezTo>
                  <a:pt x="2941" y="663"/>
                  <a:pt x="2941" y="663"/>
                  <a:pt x="2941" y="663"/>
                </a:cubicBezTo>
                <a:cubicBezTo>
                  <a:pt x="2941" y="657"/>
                  <a:pt x="2941" y="657"/>
                  <a:pt x="2941" y="657"/>
                </a:cubicBezTo>
                <a:cubicBezTo>
                  <a:pt x="2944" y="657"/>
                  <a:pt x="2944" y="657"/>
                  <a:pt x="2944" y="657"/>
                </a:cubicBezTo>
                <a:cubicBezTo>
                  <a:pt x="2951" y="657"/>
                  <a:pt x="2957" y="659"/>
                  <a:pt x="2962" y="656"/>
                </a:cubicBezTo>
                <a:cubicBezTo>
                  <a:pt x="2962" y="663"/>
                  <a:pt x="2962" y="663"/>
                  <a:pt x="2962" y="663"/>
                </a:cubicBezTo>
                <a:close/>
                <a:moveTo>
                  <a:pt x="2962" y="18"/>
                </a:moveTo>
                <a:cubicBezTo>
                  <a:pt x="2962" y="23"/>
                  <a:pt x="2962" y="23"/>
                  <a:pt x="2962" y="23"/>
                </a:cubicBezTo>
                <a:cubicBezTo>
                  <a:pt x="2955" y="24"/>
                  <a:pt x="2948" y="24"/>
                  <a:pt x="2941" y="26"/>
                </a:cubicBezTo>
                <a:cubicBezTo>
                  <a:pt x="2941" y="22"/>
                  <a:pt x="2941" y="22"/>
                  <a:pt x="2941" y="22"/>
                </a:cubicBezTo>
                <a:cubicBezTo>
                  <a:pt x="2944" y="21"/>
                  <a:pt x="2948" y="20"/>
                  <a:pt x="2951" y="20"/>
                </a:cubicBezTo>
                <a:cubicBezTo>
                  <a:pt x="2955" y="19"/>
                  <a:pt x="2958" y="19"/>
                  <a:pt x="2962" y="18"/>
                </a:cubicBezTo>
                <a:close/>
                <a:moveTo>
                  <a:pt x="2962" y="50"/>
                </a:moveTo>
                <a:cubicBezTo>
                  <a:pt x="2962" y="56"/>
                  <a:pt x="2962" y="56"/>
                  <a:pt x="2962" y="56"/>
                </a:cubicBezTo>
                <a:cubicBezTo>
                  <a:pt x="2955" y="57"/>
                  <a:pt x="2948" y="58"/>
                  <a:pt x="2941" y="60"/>
                </a:cubicBezTo>
                <a:cubicBezTo>
                  <a:pt x="2941" y="53"/>
                  <a:pt x="2941" y="53"/>
                  <a:pt x="2941" y="53"/>
                </a:cubicBezTo>
                <a:cubicBezTo>
                  <a:pt x="2944" y="53"/>
                  <a:pt x="2947" y="52"/>
                  <a:pt x="2950" y="51"/>
                </a:cubicBezTo>
                <a:cubicBezTo>
                  <a:pt x="2954" y="51"/>
                  <a:pt x="2958" y="51"/>
                  <a:pt x="2962" y="50"/>
                </a:cubicBezTo>
                <a:close/>
                <a:moveTo>
                  <a:pt x="2962" y="101"/>
                </a:moveTo>
                <a:cubicBezTo>
                  <a:pt x="2962" y="109"/>
                  <a:pt x="2962" y="109"/>
                  <a:pt x="2962" y="109"/>
                </a:cubicBezTo>
                <a:cubicBezTo>
                  <a:pt x="2954" y="113"/>
                  <a:pt x="2947" y="120"/>
                  <a:pt x="2942" y="127"/>
                </a:cubicBezTo>
                <a:cubicBezTo>
                  <a:pt x="2941" y="128"/>
                  <a:pt x="2941" y="128"/>
                  <a:pt x="2941" y="128"/>
                </a:cubicBezTo>
                <a:cubicBezTo>
                  <a:pt x="2941" y="116"/>
                  <a:pt x="2941" y="116"/>
                  <a:pt x="2941" y="116"/>
                </a:cubicBezTo>
                <a:cubicBezTo>
                  <a:pt x="2942" y="115"/>
                  <a:pt x="2942" y="115"/>
                  <a:pt x="2943" y="114"/>
                </a:cubicBezTo>
                <a:cubicBezTo>
                  <a:pt x="2943" y="112"/>
                  <a:pt x="2943" y="112"/>
                  <a:pt x="2943" y="112"/>
                </a:cubicBezTo>
                <a:cubicBezTo>
                  <a:pt x="2942" y="112"/>
                  <a:pt x="2942" y="112"/>
                  <a:pt x="2941" y="113"/>
                </a:cubicBezTo>
                <a:cubicBezTo>
                  <a:pt x="2941" y="106"/>
                  <a:pt x="2941" y="106"/>
                  <a:pt x="2941" y="106"/>
                </a:cubicBezTo>
                <a:cubicBezTo>
                  <a:pt x="2946" y="105"/>
                  <a:pt x="2951" y="104"/>
                  <a:pt x="2957" y="103"/>
                </a:cubicBezTo>
                <a:cubicBezTo>
                  <a:pt x="2959" y="102"/>
                  <a:pt x="2960" y="102"/>
                  <a:pt x="2962" y="101"/>
                </a:cubicBezTo>
                <a:close/>
                <a:moveTo>
                  <a:pt x="2962" y="336"/>
                </a:moveTo>
                <a:cubicBezTo>
                  <a:pt x="2962" y="343"/>
                  <a:pt x="2962" y="343"/>
                  <a:pt x="2962" y="343"/>
                </a:cubicBezTo>
                <a:cubicBezTo>
                  <a:pt x="2955" y="339"/>
                  <a:pt x="2948" y="335"/>
                  <a:pt x="2941" y="330"/>
                </a:cubicBezTo>
                <a:cubicBezTo>
                  <a:pt x="2941" y="323"/>
                  <a:pt x="2941" y="323"/>
                  <a:pt x="2941" y="323"/>
                </a:cubicBezTo>
                <a:cubicBezTo>
                  <a:pt x="2948" y="328"/>
                  <a:pt x="2955" y="333"/>
                  <a:pt x="2962" y="336"/>
                </a:cubicBezTo>
                <a:close/>
                <a:moveTo>
                  <a:pt x="2962" y="432"/>
                </a:moveTo>
                <a:cubicBezTo>
                  <a:pt x="2962" y="436"/>
                  <a:pt x="2962" y="436"/>
                  <a:pt x="2962" y="436"/>
                </a:cubicBezTo>
                <a:cubicBezTo>
                  <a:pt x="2959" y="438"/>
                  <a:pt x="2957" y="439"/>
                  <a:pt x="2954" y="441"/>
                </a:cubicBezTo>
                <a:cubicBezTo>
                  <a:pt x="2952" y="441"/>
                  <a:pt x="2947" y="443"/>
                  <a:pt x="2946" y="440"/>
                </a:cubicBezTo>
                <a:cubicBezTo>
                  <a:pt x="2948" y="434"/>
                  <a:pt x="2957" y="436"/>
                  <a:pt x="2962" y="432"/>
                </a:cubicBezTo>
                <a:cubicBezTo>
                  <a:pt x="2962" y="432"/>
                  <a:pt x="2962" y="432"/>
                  <a:pt x="2962" y="432"/>
                </a:cubicBezTo>
                <a:close/>
                <a:moveTo>
                  <a:pt x="2962" y="505"/>
                </a:moveTo>
                <a:cubicBezTo>
                  <a:pt x="2962" y="512"/>
                  <a:pt x="2962" y="512"/>
                  <a:pt x="2962" y="512"/>
                </a:cubicBezTo>
                <a:cubicBezTo>
                  <a:pt x="2956" y="505"/>
                  <a:pt x="2949" y="498"/>
                  <a:pt x="2941" y="491"/>
                </a:cubicBezTo>
                <a:cubicBezTo>
                  <a:pt x="2941" y="485"/>
                  <a:pt x="2941" y="485"/>
                  <a:pt x="2941" y="485"/>
                </a:cubicBezTo>
                <a:cubicBezTo>
                  <a:pt x="2945" y="488"/>
                  <a:pt x="2950" y="492"/>
                  <a:pt x="2954" y="495"/>
                </a:cubicBezTo>
                <a:cubicBezTo>
                  <a:pt x="2962" y="505"/>
                  <a:pt x="2962" y="505"/>
                  <a:pt x="2962" y="505"/>
                </a:cubicBezTo>
                <a:cubicBezTo>
                  <a:pt x="2962" y="505"/>
                  <a:pt x="2962" y="505"/>
                  <a:pt x="2962" y="505"/>
                </a:cubicBezTo>
                <a:close/>
                <a:moveTo>
                  <a:pt x="2962" y="537"/>
                </a:moveTo>
                <a:cubicBezTo>
                  <a:pt x="2962" y="547"/>
                  <a:pt x="2962" y="547"/>
                  <a:pt x="2962" y="547"/>
                </a:cubicBezTo>
                <a:cubicBezTo>
                  <a:pt x="2956" y="538"/>
                  <a:pt x="2949" y="530"/>
                  <a:pt x="2941" y="522"/>
                </a:cubicBezTo>
                <a:cubicBezTo>
                  <a:pt x="2941" y="514"/>
                  <a:pt x="2941" y="514"/>
                  <a:pt x="2941" y="514"/>
                </a:cubicBezTo>
                <a:cubicBezTo>
                  <a:pt x="2949" y="521"/>
                  <a:pt x="2956" y="529"/>
                  <a:pt x="2962" y="537"/>
                </a:cubicBezTo>
                <a:close/>
                <a:moveTo>
                  <a:pt x="2962" y="580"/>
                </a:moveTo>
                <a:cubicBezTo>
                  <a:pt x="2962" y="592"/>
                  <a:pt x="2962" y="592"/>
                  <a:pt x="2962" y="592"/>
                </a:cubicBezTo>
                <a:cubicBezTo>
                  <a:pt x="2957" y="583"/>
                  <a:pt x="2951" y="575"/>
                  <a:pt x="2945" y="566"/>
                </a:cubicBezTo>
                <a:cubicBezTo>
                  <a:pt x="2944" y="564"/>
                  <a:pt x="2942" y="562"/>
                  <a:pt x="2941" y="560"/>
                </a:cubicBezTo>
                <a:cubicBezTo>
                  <a:pt x="2941" y="552"/>
                  <a:pt x="2941" y="552"/>
                  <a:pt x="2941" y="552"/>
                </a:cubicBezTo>
                <a:cubicBezTo>
                  <a:pt x="2948" y="561"/>
                  <a:pt x="2956" y="570"/>
                  <a:pt x="2962" y="580"/>
                </a:cubicBezTo>
                <a:close/>
                <a:moveTo>
                  <a:pt x="2962" y="624"/>
                </a:moveTo>
                <a:cubicBezTo>
                  <a:pt x="2957" y="612"/>
                  <a:pt x="2949" y="600"/>
                  <a:pt x="2941" y="589"/>
                </a:cubicBezTo>
                <a:cubicBezTo>
                  <a:pt x="2941" y="599"/>
                  <a:pt x="2941" y="599"/>
                  <a:pt x="2941" y="599"/>
                </a:cubicBezTo>
                <a:cubicBezTo>
                  <a:pt x="2944" y="604"/>
                  <a:pt x="2947" y="608"/>
                  <a:pt x="2951" y="613"/>
                </a:cubicBezTo>
                <a:cubicBezTo>
                  <a:pt x="2962" y="645"/>
                  <a:pt x="2962" y="645"/>
                  <a:pt x="2962" y="645"/>
                </a:cubicBezTo>
                <a:cubicBezTo>
                  <a:pt x="2962" y="624"/>
                  <a:pt x="2962" y="624"/>
                  <a:pt x="2962" y="624"/>
                </a:cubicBezTo>
                <a:close/>
                <a:moveTo>
                  <a:pt x="2941" y="357"/>
                </a:moveTo>
                <a:cubicBezTo>
                  <a:pt x="2942" y="358"/>
                  <a:pt x="2942" y="358"/>
                  <a:pt x="2942" y="358"/>
                </a:cubicBezTo>
                <a:cubicBezTo>
                  <a:pt x="2943" y="359"/>
                  <a:pt x="2944" y="355"/>
                  <a:pt x="2944" y="354"/>
                </a:cubicBezTo>
                <a:cubicBezTo>
                  <a:pt x="2943" y="352"/>
                  <a:pt x="2942" y="351"/>
                  <a:pt x="2941" y="349"/>
                </a:cubicBezTo>
                <a:lnTo>
                  <a:pt x="2941" y="357"/>
                </a:lnTo>
                <a:close/>
                <a:moveTo>
                  <a:pt x="2941" y="6"/>
                </a:moveTo>
                <a:cubicBezTo>
                  <a:pt x="2928" y="6"/>
                  <a:pt x="2928" y="6"/>
                  <a:pt x="2928" y="6"/>
                </a:cubicBezTo>
                <a:cubicBezTo>
                  <a:pt x="2928" y="1"/>
                  <a:pt x="2928" y="1"/>
                  <a:pt x="2928" y="1"/>
                </a:cubicBezTo>
                <a:cubicBezTo>
                  <a:pt x="2941" y="1"/>
                  <a:pt x="2941" y="1"/>
                  <a:pt x="2941" y="1"/>
                </a:cubicBezTo>
                <a:cubicBezTo>
                  <a:pt x="2941" y="6"/>
                  <a:pt x="2941" y="6"/>
                  <a:pt x="2941" y="6"/>
                </a:cubicBezTo>
                <a:close/>
                <a:moveTo>
                  <a:pt x="2928" y="36"/>
                </a:moveTo>
                <a:cubicBezTo>
                  <a:pt x="2932" y="35"/>
                  <a:pt x="2937" y="34"/>
                  <a:pt x="2941" y="33"/>
                </a:cubicBezTo>
                <a:cubicBezTo>
                  <a:pt x="2941" y="40"/>
                  <a:pt x="2941" y="40"/>
                  <a:pt x="2941" y="40"/>
                </a:cubicBezTo>
                <a:cubicBezTo>
                  <a:pt x="2937" y="41"/>
                  <a:pt x="2932" y="42"/>
                  <a:pt x="2928" y="43"/>
                </a:cubicBezTo>
                <a:cubicBezTo>
                  <a:pt x="2928" y="36"/>
                  <a:pt x="2928" y="36"/>
                  <a:pt x="2928" y="36"/>
                </a:cubicBezTo>
                <a:close/>
                <a:moveTo>
                  <a:pt x="2928" y="81"/>
                </a:moveTo>
                <a:cubicBezTo>
                  <a:pt x="2932" y="80"/>
                  <a:pt x="2937" y="79"/>
                  <a:pt x="2941" y="78"/>
                </a:cubicBezTo>
                <a:cubicBezTo>
                  <a:pt x="2941" y="84"/>
                  <a:pt x="2941" y="84"/>
                  <a:pt x="2941" y="84"/>
                </a:cubicBezTo>
                <a:cubicBezTo>
                  <a:pt x="2937" y="85"/>
                  <a:pt x="2932" y="86"/>
                  <a:pt x="2928" y="87"/>
                </a:cubicBezTo>
                <a:cubicBezTo>
                  <a:pt x="2928" y="81"/>
                  <a:pt x="2928" y="81"/>
                  <a:pt x="2928" y="81"/>
                </a:cubicBezTo>
                <a:close/>
                <a:moveTo>
                  <a:pt x="2941" y="226"/>
                </a:moveTo>
                <a:cubicBezTo>
                  <a:pt x="2937" y="224"/>
                  <a:pt x="2934" y="221"/>
                  <a:pt x="2933" y="216"/>
                </a:cubicBezTo>
                <a:cubicBezTo>
                  <a:pt x="2931" y="216"/>
                  <a:pt x="2929" y="215"/>
                  <a:pt x="2928" y="213"/>
                </a:cubicBezTo>
                <a:cubicBezTo>
                  <a:pt x="2928" y="206"/>
                  <a:pt x="2928" y="206"/>
                  <a:pt x="2928" y="206"/>
                </a:cubicBezTo>
                <a:cubicBezTo>
                  <a:pt x="2932" y="202"/>
                  <a:pt x="2936" y="200"/>
                  <a:pt x="2941" y="197"/>
                </a:cubicBezTo>
                <a:cubicBezTo>
                  <a:pt x="2941" y="204"/>
                  <a:pt x="2941" y="204"/>
                  <a:pt x="2941" y="204"/>
                </a:cubicBezTo>
                <a:cubicBezTo>
                  <a:pt x="2937" y="206"/>
                  <a:pt x="2933" y="208"/>
                  <a:pt x="2933" y="213"/>
                </a:cubicBezTo>
                <a:cubicBezTo>
                  <a:pt x="2935" y="216"/>
                  <a:pt x="2938" y="218"/>
                  <a:pt x="2941" y="219"/>
                </a:cubicBezTo>
                <a:cubicBezTo>
                  <a:pt x="2941" y="226"/>
                  <a:pt x="2941" y="226"/>
                  <a:pt x="2941" y="226"/>
                </a:cubicBezTo>
                <a:close/>
                <a:moveTo>
                  <a:pt x="2941" y="172"/>
                </a:moveTo>
                <a:cubicBezTo>
                  <a:pt x="2936" y="174"/>
                  <a:pt x="2932" y="176"/>
                  <a:pt x="2928" y="178"/>
                </a:cubicBezTo>
                <a:cubicBezTo>
                  <a:pt x="2928" y="171"/>
                  <a:pt x="2928" y="171"/>
                  <a:pt x="2928" y="171"/>
                </a:cubicBezTo>
                <a:cubicBezTo>
                  <a:pt x="2932" y="170"/>
                  <a:pt x="2936" y="168"/>
                  <a:pt x="2941" y="167"/>
                </a:cubicBezTo>
                <a:cubicBezTo>
                  <a:pt x="2941" y="172"/>
                  <a:pt x="2941" y="172"/>
                  <a:pt x="2941" y="172"/>
                </a:cubicBezTo>
                <a:close/>
                <a:moveTo>
                  <a:pt x="2941" y="154"/>
                </a:moveTo>
                <a:cubicBezTo>
                  <a:pt x="2938" y="152"/>
                  <a:pt x="2936" y="150"/>
                  <a:pt x="2934" y="147"/>
                </a:cubicBezTo>
                <a:cubicBezTo>
                  <a:pt x="2932" y="148"/>
                  <a:pt x="2930" y="148"/>
                  <a:pt x="2928" y="149"/>
                </a:cubicBezTo>
                <a:cubicBezTo>
                  <a:pt x="2928" y="142"/>
                  <a:pt x="2928" y="142"/>
                  <a:pt x="2928" y="142"/>
                </a:cubicBezTo>
                <a:cubicBezTo>
                  <a:pt x="2929" y="142"/>
                  <a:pt x="2930" y="142"/>
                  <a:pt x="2932" y="142"/>
                </a:cubicBezTo>
                <a:cubicBezTo>
                  <a:pt x="2932" y="132"/>
                  <a:pt x="2935" y="123"/>
                  <a:pt x="2941" y="116"/>
                </a:cubicBezTo>
                <a:cubicBezTo>
                  <a:pt x="2941" y="128"/>
                  <a:pt x="2941" y="128"/>
                  <a:pt x="2941" y="128"/>
                </a:cubicBezTo>
                <a:cubicBezTo>
                  <a:pt x="2938" y="133"/>
                  <a:pt x="2938" y="139"/>
                  <a:pt x="2941" y="144"/>
                </a:cubicBezTo>
                <a:cubicBezTo>
                  <a:pt x="2941" y="154"/>
                  <a:pt x="2941" y="154"/>
                  <a:pt x="2941" y="154"/>
                </a:cubicBezTo>
                <a:close/>
                <a:moveTo>
                  <a:pt x="2928" y="248"/>
                </a:moveTo>
                <a:cubicBezTo>
                  <a:pt x="2932" y="252"/>
                  <a:pt x="2937" y="256"/>
                  <a:pt x="2941" y="260"/>
                </a:cubicBezTo>
                <a:cubicBezTo>
                  <a:pt x="2941" y="266"/>
                  <a:pt x="2941" y="266"/>
                  <a:pt x="2941" y="266"/>
                </a:cubicBezTo>
                <a:cubicBezTo>
                  <a:pt x="2937" y="262"/>
                  <a:pt x="2932" y="258"/>
                  <a:pt x="2928" y="255"/>
                </a:cubicBezTo>
                <a:cubicBezTo>
                  <a:pt x="2928" y="248"/>
                  <a:pt x="2928" y="248"/>
                  <a:pt x="2928" y="248"/>
                </a:cubicBezTo>
                <a:close/>
                <a:moveTo>
                  <a:pt x="2928" y="285"/>
                </a:moveTo>
                <a:cubicBezTo>
                  <a:pt x="2929" y="286"/>
                  <a:pt x="2930" y="287"/>
                  <a:pt x="2931" y="288"/>
                </a:cubicBezTo>
                <a:cubicBezTo>
                  <a:pt x="2934" y="291"/>
                  <a:pt x="2938" y="294"/>
                  <a:pt x="2941" y="297"/>
                </a:cubicBezTo>
                <a:cubicBezTo>
                  <a:pt x="2941" y="303"/>
                  <a:pt x="2941" y="303"/>
                  <a:pt x="2941" y="303"/>
                </a:cubicBezTo>
                <a:cubicBezTo>
                  <a:pt x="2937" y="299"/>
                  <a:pt x="2932" y="295"/>
                  <a:pt x="2928" y="291"/>
                </a:cubicBezTo>
                <a:cubicBezTo>
                  <a:pt x="2928" y="285"/>
                  <a:pt x="2928" y="285"/>
                  <a:pt x="2928" y="285"/>
                </a:cubicBezTo>
                <a:close/>
                <a:moveTo>
                  <a:pt x="2941" y="366"/>
                </a:moveTo>
                <a:cubicBezTo>
                  <a:pt x="2937" y="367"/>
                  <a:pt x="2932" y="369"/>
                  <a:pt x="2928" y="370"/>
                </a:cubicBezTo>
                <a:cubicBezTo>
                  <a:pt x="2928" y="365"/>
                  <a:pt x="2928" y="365"/>
                  <a:pt x="2928" y="365"/>
                </a:cubicBezTo>
                <a:cubicBezTo>
                  <a:pt x="2932" y="364"/>
                  <a:pt x="2937" y="362"/>
                  <a:pt x="2941" y="359"/>
                </a:cubicBezTo>
                <a:cubicBezTo>
                  <a:pt x="2941" y="366"/>
                  <a:pt x="2941" y="366"/>
                  <a:pt x="2941" y="366"/>
                </a:cubicBezTo>
                <a:close/>
                <a:moveTo>
                  <a:pt x="2928" y="408"/>
                </a:moveTo>
                <a:cubicBezTo>
                  <a:pt x="2932" y="406"/>
                  <a:pt x="2937" y="404"/>
                  <a:pt x="2941" y="403"/>
                </a:cubicBezTo>
                <a:cubicBezTo>
                  <a:pt x="2941" y="408"/>
                  <a:pt x="2941" y="408"/>
                  <a:pt x="2941" y="408"/>
                </a:cubicBezTo>
                <a:cubicBezTo>
                  <a:pt x="2937" y="409"/>
                  <a:pt x="2932" y="411"/>
                  <a:pt x="2928" y="414"/>
                </a:cubicBezTo>
                <a:cubicBezTo>
                  <a:pt x="2928" y="408"/>
                  <a:pt x="2928" y="408"/>
                  <a:pt x="2928" y="408"/>
                </a:cubicBezTo>
                <a:close/>
                <a:moveTo>
                  <a:pt x="2928" y="435"/>
                </a:moveTo>
                <a:cubicBezTo>
                  <a:pt x="2932" y="439"/>
                  <a:pt x="2937" y="441"/>
                  <a:pt x="2941" y="444"/>
                </a:cubicBezTo>
                <a:cubicBezTo>
                  <a:pt x="2941" y="451"/>
                  <a:pt x="2941" y="451"/>
                  <a:pt x="2941" y="451"/>
                </a:cubicBezTo>
                <a:cubicBezTo>
                  <a:pt x="2937" y="447"/>
                  <a:pt x="2932" y="444"/>
                  <a:pt x="2928" y="441"/>
                </a:cubicBezTo>
                <a:cubicBezTo>
                  <a:pt x="2928" y="435"/>
                  <a:pt x="2928" y="435"/>
                  <a:pt x="2928" y="435"/>
                </a:cubicBezTo>
                <a:close/>
                <a:moveTo>
                  <a:pt x="2941" y="663"/>
                </a:moveTo>
                <a:cubicBezTo>
                  <a:pt x="2928" y="663"/>
                  <a:pt x="2928" y="663"/>
                  <a:pt x="2928" y="663"/>
                </a:cubicBezTo>
                <a:cubicBezTo>
                  <a:pt x="2928" y="657"/>
                  <a:pt x="2928" y="657"/>
                  <a:pt x="2928" y="657"/>
                </a:cubicBezTo>
                <a:cubicBezTo>
                  <a:pt x="2930" y="657"/>
                  <a:pt x="2933" y="657"/>
                  <a:pt x="2934" y="655"/>
                </a:cubicBezTo>
                <a:cubicBezTo>
                  <a:pt x="2932" y="649"/>
                  <a:pt x="2930" y="642"/>
                  <a:pt x="2928" y="636"/>
                </a:cubicBezTo>
                <a:cubicBezTo>
                  <a:pt x="2928" y="619"/>
                  <a:pt x="2928" y="619"/>
                  <a:pt x="2928" y="619"/>
                </a:cubicBezTo>
                <a:cubicBezTo>
                  <a:pt x="2932" y="629"/>
                  <a:pt x="2938" y="638"/>
                  <a:pt x="2939" y="648"/>
                </a:cubicBezTo>
                <a:cubicBezTo>
                  <a:pt x="2939" y="657"/>
                  <a:pt x="2939" y="657"/>
                  <a:pt x="2939" y="657"/>
                </a:cubicBezTo>
                <a:cubicBezTo>
                  <a:pt x="2941" y="657"/>
                  <a:pt x="2941" y="657"/>
                  <a:pt x="2941" y="657"/>
                </a:cubicBezTo>
                <a:cubicBezTo>
                  <a:pt x="2941" y="663"/>
                  <a:pt x="2941" y="663"/>
                  <a:pt x="2941" y="663"/>
                </a:cubicBezTo>
                <a:close/>
                <a:moveTo>
                  <a:pt x="2941" y="22"/>
                </a:moveTo>
                <a:cubicBezTo>
                  <a:pt x="2941" y="26"/>
                  <a:pt x="2941" y="26"/>
                  <a:pt x="2941" y="26"/>
                </a:cubicBezTo>
                <a:cubicBezTo>
                  <a:pt x="2940" y="26"/>
                  <a:pt x="2940" y="26"/>
                  <a:pt x="2939" y="26"/>
                </a:cubicBezTo>
                <a:cubicBezTo>
                  <a:pt x="2935" y="27"/>
                  <a:pt x="2932" y="28"/>
                  <a:pt x="2928" y="29"/>
                </a:cubicBezTo>
                <a:cubicBezTo>
                  <a:pt x="2928" y="24"/>
                  <a:pt x="2928" y="24"/>
                  <a:pt x="2928" y="24"/>
                </a:cubicBezTo>
                <a:cubicBezTo>
                  <a:pt x="2932" y="24"/>
                  <a:pt x="2937" y="23"/>
                  <a:pt x="2941" y="22"/>
                </a:cubicBezTo>
                <a:close/>
                <a:moveTo>
                  <a:pt x="2941" y="53"/>
                </a:moveTo>
                <a:cubicBezTo>
                  <a:pt x="2941" y="60"/>
                  <a:pt x="2941" y="60"/>
                  <a:pt x="2941" y="60"/>
                </a:cubicBezTo>
                <a:cubicBezTo>
                  <a:pt x="2938" y="61"/>
                  <a:pt x="2934" y="62"/>
                  <a:pt x="2931" y="62"/>
                </a:cubicBezTo>
                <a:cubicBezTo>
                  <a:pt x="2928" y="63"/>
                  <a:pt x="2928" y="63"/>
                  <a:pt x="2928" y="63"/>
                </a:cubicBezTo>
                <a:cubicBezTo>
                  <a:pt x="2928" y="57"/>
                  <a:pt x="2928" y="57"/>
                  <a:pt x="2928" y="57"/>
                </a:cubicBezTo>
                <a:cubicBezTo>
                  <a:pt x="2932" y="56"/>
                  <a:pt x="2937" y="54"/>
                  <a:pt x="2941" y="53"/>
                </a:cubicBezTo>
                <a:close/>
                <a:moveTo>
                  <a:pt x="2941" y="106"/>
                </a:moveTo>
                <a:cubicBezTo>
                  <a:pt x="2937" y="108"/>
                  <a:pt x="2932" y="109"/>
                  <a:pt x="2928" y="111"/>
                </a:cubicBezTo>
                <a:cubicBezTo>
                  <a:pt x="2928" y="116"/>
                  <a:pt x="2928" y="116"/>
                  <a:pt x="2928" y="116"/>
                </a:cubicBezTo>
                <a:cubicBezTo>
                  <a:pt x="2932" y="115"/>
                  <a:pt x="2937" y="113"/>
                  <a:pt x="2941" y="113"/>
                </a:cubicBezTo>
                <a:cubicBezTo>
                  <a:pt x="2941" y="106"/>
                  <a:pt x="2941" y="106"/>
                  <a:pt x="2941" y="106"/>
                </a:cubicBezTo>
                <a:close/>
                <a:moveTo>
                  <a:pt x="2941" y="323"/>
                </a:moveTo>
                <a:cubicBezTo>
                  <a:pt x="2941" y="330"/>
                  <a:pt x="2941" y="330"/>
                  <a:pt x="2941" y="330"/>
                </a:cubicBezTo>
                <a:cubicBezTo>
                  <a:pt x="2937" y="327"/>
                  <a:pt x="2932" y="324"/>
                  <a:pt x="2928" y="321"/>
                </a:cubicBezTo>
                <a:cubicBezTo>
                  <a:pt x="2928" y="314"/>
                  <a:pt x="2928" y="314"/>
                  <a:pt x="2928" y="314"/>
                </a:cubicBezTo>
                <a:cubicBezTo>
                  <a:pt x="2932" y="317"/>
                  <a:pt x="2937" y="320"/>
                  <a:pt x="2941" y="323"/>
                </a:cubicBezTo>
                <a:close/>
                <a:moveTo>
                  <a:pt x="2941" y="349"/>
                </a:moveTo>
                <a:cubicBezTo>
                  <a:pt x="2941" y="357"/>
                  <a:pt x="2941" y="357"/>
                  <a:pt x="2941" y="357"/>
                </a:cubicBezTo>
                <a:cubicBezTo>
                  <a:pt x="2937" y="354"/>
                  <a:pt x="2932" y="349"/>
                  <a:pt x="2928" y="344"/>
                </a:cubicBezTo>
                <a:cubicBezTo>
                  <a:pt x="2928" y="335"/>
                  <a:pt x="2928" y="335"/>
                  <a:pt x="2928" y="335"/>
                </a:cubicBezTo>
                <a:cubicBezTo>
                  <a:pt x="2933" y="339"/>
                  <a:pt x="2937" y="344"/>
                  <a:pt x="2941" y="349"/>
                </a:cubicBezTo>
                <a:close/>
                <a:moveTo>
                  <a:pt x="2941" y="485"/>
                </a:moveTo>
                <a:cubicBezTo>
                  <a:pt x="2941" y="491"/>
                  <a:pt x="2941" y="491"/>
                  <a:pt x="2941" y="491"/>
                </a:cubicBezTo>
                <a:cubicBezTo>
                  <a:pt x="2937" y="488"/>
                  <a:pt x="2932" y="484"/>
                  <a:pt x="2928" y="481"/>
                </a:cubicBezTo>
                <a:cubicBezTo>
                  <a:pt x="2928" y="475"/>
                  <a:pt x="2928" y="475"/>
                  <a:pt x="2928" y="475"/>
                </a:cubicBezTo>
                <a:cubicBezTo>
                  <a:pt x="2932" y="478"/>
                  <a:pt x="2937" y="481"/>
                  <a:pt x="2941" y="485"/>
                </a:cubicBezTo>
                <a:close/>
                <a:moveTo>
                  <a:pt x="2941" y="514"/>
                </a:moveTo>
                <a:cubicBezTo>
                  <a:pt x="2941" y="522"/>
                  <a:pt x="2941" y="522"/>
                  <a:pt x="2941" y="522"/>
                </a:cubicBezTo>
                <a:cubicBezTo>
                  <a:pt x="2937" y="517"/>
                  <a:pt x="2932" y="513"/>
                  <a:pt x="2928" y="509"/>
                </a:cubicBezTo>
                <a:cubicBezTo>
                  <a:pt x="2928" y="502"/>
                  <a:pt x="2928" y="502"/>
                  <a:pt x="2928" y="502"/>
                </a:cubicBezTo>
                <a:cubicBezTo>
                  <a:pt x="2932" y="506"/>
                  <a:pt x="2937" y="509"/>
                  <a:pt x="2941" y="514"/>
                </a:cubicBezTo>
                <a:close/>
                <a:moveTo>
                  <a:pt x="2941" y="552"/>
                </a:moveTo>
                <a:cubicBezTo>
                  <a:pt x="2941" y="560"/>
                  <a:pt x="2941" y="560"/>
                  <a:pt x="2941" y="560"/>
                </a:cubicBezTo>
                <a:cubicBezTo>
                  <a:pt x="2937" y="554"/>
                  <a:pt x="2933" y="549"/>
                  <a:pt x="2928" y="543"/>
                </a:cubicBezTo>
                <a:cubicBezTo>
                  <a:pt x="2928" y="535"/>
                  <a:pt x="2928" y="535"/>
                  <a:pt x="2928" y="535"/>
                </a:cubicBezTo>
                <a:cubicBezTo>
                  <a:pt x="2929" y="536"/>
                  <a:pt x="2930" y="537"/>
                  <a:pt x="2931" y="538"/>
                </a:cubicBezTo>
                <a:cubicBezTo>
                  <a:pt x="2934" y="543"/>
                  <a:pt x="2937" y="547"/>
                  <a:pt x="2941" y="552"/>
                </a:cubicBezTo>
                <a:close/>
                <a:moveTo>
                  <a:pt x="2941" y="589"/>
                </a:moveTo>
                <a:cubicBezTo>
                  <a:pt x="2941" y="599"/>
                  <a:pt x="2941" y="599"/>
                  <a:pt x="2941" y="599"/>
                </a:cubicBezTo>
                <a:cubicBezTo>
                  <a:pt x="2937" y="593"/>
                  <a:pt x="2933" y="588"/>
                  <a:pt x="2928" y="583"/>
                </a:cubicBezTo>
                <a:cubicBezTo>
                  <a:pt x="2928" y="572"/>
                  <a:pt x="2928" y="572"/>
                  <a:pt x="2928" y="572"/>
                </a:cubicBezTo>
                <a:cubicBezTo>
                  <a:pt x="2932" y="578"/>
                  <a:pt x="2937" y="583"/>
                  <a:pt x="2941" y="589"/>
                </a:cubicBezTo>
                <a:close/>
                <a:moveTo>
                  <a:pt x="2928" y="6"/>
                </a:moveTo>
                <a:cubicBezTo>
                  <a:pt x="2921" y="6"/>
                  <a:pt x="2921" y="6"/>
                  <a:pt x="2921" y="6"/>
                </a:cubicBezTo>
                <a:cubicBezTo>
                  <a:pt x="2921" y="1"/>
                  <a:pt x="2921" y="1"/>
                  <a:pt x="2921" y="1"/>
                </a:cubicBezTo>
                <a:cubicBezTo>
                  <a:pt x="2928" y="1"/>
                  <a:pt x="2928" y="1"/>
                  <a:pt x="2928" y="1"/>
                </a:cubicBezTo>
                <a:cubicBezTo>
                  <a:pt x="2928" y="6"/>
                  <a:pt x="2928" y="6"/>
                  <a:pt x="2928" y="6"/>
                </a:cubicBezTo>
                <a:close/>
                <a:moveTo>
                  <a:pt x="2921" y="38"/>
                </a:moveTo>
                <a:cubicBezTo>
                  <a:pt x="2923" y="37"/>
                  <a:pt x="2926" y="37"/>
                  <a:pt x="2928" y="36"/>
                </a:cubicBezTo>
                <a:cubicBezTo>
                  <a:pt x="2928" y="43"/>
                  <a:pt x="2928" y="43"/>
                  <a:pt x="2928" y="43"/>
                </a:cubicBezTo>
                <a:cubicBezTo>
                  <a:pt x="2926" y="43"/>
                  <a:pt x="2923" y="44"/>
                  <a:pt x="2921" y="45"/>
                </a:cubicBezTo>
                <a:cubicBezTo>
                  <a:pt x="2921" y="38"/>
                  <a:pt x="2921" y="38"/>
                  <a:pt x="2921" y="38"/>
                </a:cubicBezTo>
                <a:close/>
                <a:moveTo>
                  <a:pt x="2921" y="83"/>
                </a:moveTo>
                <a:cubicBezTo>
                  <a:pt x="2923" y="82"/>
                  <a:pt x="2926" y="82"/>
                  <a:pt x="2928" y="81"/>
                </a:cubicBezTo>
                <a:cubicBezTo>
                  <a:pt x="2928" y="87"/>
                  <a:pt x="2928" y="87"/>
                  <a:pt x="2928" y="87"/>
                </a:cubicBezTo>
                <a:cubicBezTo>
                  <a:pt x="2926" y="88"/>
                  <a:pt x="2923" y="88"/>
                  <a:pt x="2921" y="89"/>
                </a:cubicBezTo>
                <a:cubicBezTo>
                  <a:pt x="2921" y="83"/>
                  <a:pt x="2921" y="83"/>
                  <a:pt x="2921" y="83"/>
                </a:cubicBezTo>
                <a:close/>
                <a:moveTo>
                  <a:pt x="2928" y="213"/>
                </a:moveTo>
                <a:cubicBezTo>
                  <a:pt x="2927" y="212"/>
                  <a:pt x="2925" y="210"/>
                  <a:pt x="2925" y="208"/>
                </a:cubicBezTo>
                <a:cubicBezTo>
                  <a:pt x="2926" y="207"/>
                  <a:pt x="2927" y="206"/>
                  <a:pt x="2928" y="206"/>
                </a:cubicBezTo>
                <a:cubicBezTo>
                  <a:pt x="2928" y="213"/>
                  <a:pt x="2928" y="213"/>
                  <a:pt x="2928" y="213"/>
                </a:cubicBezTo>
                <a:close/>
                <a:moveTo>
                  <a:pt x="2928" y="178"/>
                </a:moveTo>
                <a:cubicBezTo>
                  <a:pt x="2927" y="179"/>
                  <a:pt x="2926" y="179"/>
                  <a:pt x="2925" y="179"/>
                </a:cubicBezTo>
                <a:cubicBezTo>
                  <a:pt x="2924" y="179"/>
                  <a:pt x="2923" y="179"/>
                  <a:pt x="2921" y="180"/>
                </a:cubicBezTo>
                <a:cubicBezTo>
                  <a:pt x="2921" y="175"/>
                  <a:pt x="2921" y="175"/>
                  <a:pt x="2921" y="175"/>
                </a:cubicBezTo>
                <a:cubicBezTo>
                  <a:pt x="2922" y="174"/>
                  <a:pt x="2922" y="174"/>
                  <a:pt x="2922" y="174"/>
                </a:cubicBezTo>
                <a:cubicBezTo>
                  <a:pt x="2924" y="173"/>
                  <a:pt x="2926" y="172"/>
                  <a:pt x="2928" y="171"/>
                </a:cubicBezTo>
                <a:cubicBezTo>
                  <a:pt x="2928" y="178"/>
                  <a:pt x="2928" y="178"/>
                  <a:pt x="2928" y="178"/>
                </a:cubicBezTo>
                <a:close/>
                <a:moveTo>
                  <a:pt x="2928" y="149"/>
                </a:moveTo>
                <a:cubicBezTo>
                  <a:pt x="2926" y="149"/>
                  <a:pt x="2923" y="150"/>
                  <a:pt x="2921" y="151"/>
                </a:cubicBezTo>
                <a:cubicBezTo>
                  <a:pt x="2921" y="144"/>
                  <a:pt x="2921" y="144"/>
                  <a:pt x="2921" y="144"/>
                </a:cubicBezTo>
                <a:cubicBezTo>
                  <a:pt x="2923" y="143"/>
                  <a:pt x="2925" y="143"/>
                  <a:pt x="2928" y="142"/>
                </a:cubicBezTo>
                <a:cubicBezTo>
                  <a:pt x="2928" y="149"/>
                  <a:pt x="2928" y="149"/>
                  <a:pt x="2928" y="149"/>
                </a:cubicBezTo>
                <a:close/>
                <a:moveTo>
                  <a:pt x="2921" y="243"/>
                </a:moveTo>
                <a:cubicBezTo>
                  <a:pt x="2923" y="245"/>
                  <a:pt x="2926" y="247"/>
                  <a:pt x="2928" y="248"/>
                </a:cubicBezTo>
                <a:cubicBezTo>
                  <a:pt x="2928" y="255"/>
                  <a:pt x="2928" y="255"/>
                  <a:pt x="2928" y="255"/>
                </a:cubicBezTo>
                <a:cubicBezTo>
                  <a:pt x="2926" y="253"/>
                  <a:pt x="2923" y="251"/>
                  <a:pt x="2921" y="249"/>
                </a:cubicBezTo>
                <a:cubicBezTo>
                  <a:pt x="2921" y="243"/>
                  <a:pt x="2921" y="243"/>
                  <a:pt x="2921" y="243"/>
                </a:cubicBezTo>
                <a:close/>
                <a:moveTo>
                  <a:pt x="2921" y="279"/>
                </a:moveTo>
                <a:cubicBezTo>
                  <a:pt x="2923" y="281"/>
                  <a:pt x="2926" y="283"/>
                  <a:pt x="2928" y="285"/>
                </a:cubicBezTo>
                <a:cubicBezTo>
                  <a:pt x="2928" y="291"/>
                  <a:pt x="2928" y="291"/>
                  <a:pt x="2928" y="291"/>
                </a:cubicBezTo>
                <a:cubicBezTo>
                  <a:pt x="2926" y="289"/>
                  <a:pt x="2923" y="287"/>
                  <a:pt x="2921" y="286"/>
                </a:cubicBezTo>
                <a:cubicBezTo>
                  <a:pt x="2921" y="279"/>
                  <a:pt x="2921" y="279"/>
                  <a:pt x="2921" y="279"/>
                </a:cubicBezTo>
                <a:close/>
                <a:moveTo>
                  <a:pt x="2928" y="370"/>
                </a:moveTo>
                <a:cubicBezTo>
                  <a:pt x="2926" y="371"/>
                  <a:pt x="2923" y="372"/>
                  <a:pt x="2921" y="373"/>
                </a:cubicBezTo>
                <a:cubicBezTo>
                  <a:pt x="2921" y="367"/>
                  <a:pt x="2921" y="367"/>
                  <a:pt x="2921" y="367"/>
                </a:cubicBezTo>
                <a:cubicBezTo>
                  <a:pt x="2923" y="366"/>
                  <a:pt x="2926" y="366"/>
                  <a:pt x="2928" y="365"/>
                </a:cubicBezTo>
                <a:cubicBezTo>
                  <a:pt x="2928" y="370"/>
                  <a:pt x="2928" y="370"/>
                  <a:pt x="2928" y="370"/>
                </a:cubicBezTo>
                <a:close/>
                <a:moveTo>
                  <a:pt x="2921" y="412"/>
                </a:moveTo>
                <a:cubicBezTo>
                  <a:pt x="2923" y="411"/>
                  <a:pt x="2926" y="409"/>
                  <a:pt x="2928" y="408"/>
                </a:cubicBezTo>
                <a:cubicBezTo>
                  <a:pt x="2928" y="414"/>
                  <a:pt x="2928" y="414"/>
                  <a:pt x="2928" y="414"/>
                </a:cubicBezTo>
                <a:cubicBezTo>
                  <a:pt x="2926" y="414"/>
                  <a:pt x="2923" y="416"/>
                  <a:pt x="2921" y="417"/>
                </a:cubicBezTo>
                <a:cubicBezTo>
                  <a:pt x="2921" y="412"/>
                  <a:pt x="2921" y="412"/>
                  <a:pt x="2921" y="412"/>
                </a:cubicBezTo>
                <a:close/>
                <a:moveTo>
                  <a:pt x="2921" y="431"/>
                </a:moveTo>
                <a:cubicBezTo>
                  <a:pt x="2923" y="432"/>
                  <a:pt x="2926" y="434"/>
                  <a:pt x="2928" y="435"/>
                </a:cubicBezTo>
                <a:cubicBezTo>
                  <a:pt x="2928" y="441"/>
                  <a:pt x="2928" y="441"/>
                  <a:pt x="2928" y="441"/>
                </a:cubicBezTo>
                <a:cubicBezTo>
                  <a:pt x="2926" y="439"/>
                  <a:pt x="2923" y="438"/>
                  <a:pt x="2921" y="437"/>
                </a:cubicBezTo>
                <a:cubicBezTo>
                  <a:pt x="2921" y="431"/>
                  <a:pt x="2921" y="431"/>
                  <a:pt x="2921" y="431"/>
                </a:cubicBezTo>
                <a:close/>
                <a:moveTo>
                  <a:pt x="2928" y="663"/>
                </a:moveTo>
                <a:cubicBezTo>
                  <a:pt x="2921" y="663"/>
                  <a:pt x="2921" y="663"/>
                  <a:pt x="2921" y="663"/>
                </a:cubicBezTo>
                <a:cubicBezTo>
                  <a:pt x="2921" y="657"/>
                  <a:pt x="2921" y="657"/>
                  <a:pt x="2921" y="657"/>
                </a:cubicBezTo>
                <a:cubicBezTo>
                  <a:pt x="2921" y="657"/>
                  <a:pt x="2921" y="657"/>
                  <a:pt x="2921" y="657"/>
                </a:cubicBezTo>
                <a:cubicBezTo>
                  <a:pt x="2923" y="657"/>
                  <a:pt x="2925" y="658"/>
                  <a:pt x="2928" y="657"/>
                </a:cubicBezTo>
                <a:cubicBezTo>
                  <a:pt x="2928" y="663"/>
                  <a:pt x="2928" y="663"/>
                  <a:pt x="2928" y="663"/>
                </a:cubicBezTo>
                <a:close/>
                <a:moveTo>
                  <a:pt x="2928" y="24"/>
                </a:moveTo>
                <a:cubicBezTo>
                  <a:pt x="2928" y="29"/>
                  <a:pt x="2928" y="29"/>
                  <a:pt x="2928" y="29"/>
                </a:cubicBezTo>
                <a:cubicBezTo>
                  <a:pt x="2926" y="29"/>
                  <a:pt x="2923" y="30"/>
                  <a:pt x="2921" y="30"/>
                </a:cubicBezTo>
                <a:cubicBezTo>
                  <a:pt x="2921" y="26"/>
                  <a:pt x="2921" y="26"/>
                  <a:pt x="2921" y="26"/>
                </a:cubicBezTo>
                <a:cubicBezTo>
                  <a:pt x="2928" y="24"/>
                  <a:pt x="2928" y="24"/>
                  <a:pt x="2928" y="24"/>
                </a:cubicBezTo>
                <a:close/>
                <a:moveTo>
                  <a:pt x="2928" y="57"/>
                </a:moveTo>
                <a:cubicBezTo>
                  <a:pt x="2928" y="63"/>
                  <a:pt x="2928" y="63"/>
                  <a:pt x="2928" y="63"/>
                </a:cubicBezTo>
                <a:cubicBezTo>
                  <a:pt x="2926" y="64"/>
                  <a:pt x="2923" y="65"/>
                  <a:pt x="2921" y="66"/>
                </a:cubicBezTo>
                <a:cubicBezTo>
                  <a:pt x="2921" y="59"/>
                  <a:pt x="2921" y="59"/>
                  <a:pt x="2921" y="59"/>
                </a:cubicBezTo>
                <a:cubicBezTo>
                  <a:pt x="2923" y="58"/>
                  <a:pt x="2926" y="58"/>
                  <a:pt x="2928" y="57"/>
                </a:cubicBezTo>
                <a:close/>
                <a:moveTo>
                  <a:pt x="2928" y="111"/>
                </a:moveTo>
                <a:cubicBezTo>
                  <a:pt x="2928" y="116"/>
                  <a:pt x="2928" y="116"/>
                  <a:pt x="2928" y="116"/>
                </a:cubicBezTo>
                <a:cubicBezTo>
                  <a:pt x="2926" y="117"/>
                  <a:pt x="2923" y="118"/>
                  <a:pt x="2921" y="119"/>
                </a:cubicBezTo>
                <a:cubicBezTo>
                  <a:pt x="2921" y="113"/>
                  <a:pt x="2921" y="113"/>
                  <a:pt x="2921" y="113"/>
                </a:cubicBezTo>
                <a:cubicBezTo>
                  <a:pt x="2923" y="112"/>
                  <a:pt x="2926" y="111"/>
                  <a:pt x="2928" y="111"/>
                </a:cubicBezTo>
                <a:close/>
                <a:moveTo>
                  <a:pt x="2928" y="314"/>
                </a:moveTo>
                <a:cubicBezTo>
                  <a:pt x="2928" y="321"/>
                  <a:pt x="2928" y="321"/>
                  <a:pt x="2928" y="321"/>
                </a:cubicBezTo>
                <a:cubicBezTo>
                  <a:pt x="2926" y="320"/>
                  <a:pt x="2923" y="318"/>
                  <a:pt x="2921" y="316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3" y="310"/>
                  <a:pt x="2926" y="312"/>
                  <a:pt x="2928" y="314"/>
                </a:cubicBezTo>
                <a:close/>
                <a:moveTo>
                  <a:pt x="2928" y="335"/>
                </a:moveTo>
                <a:cubicBezTo>
                  <a:pt x="2928" y="344"/>
                  <a:pt x="2928" y="344"/>
                  <a:pt x="2928" y="344"/>
                </a:cubicBezTo>
                <a:cubicBezTo>
                  <a:pt x="2926" y="342"/>
                  <a:pt x="2923" y="340"/>
                  <a:pt x="2921" y="337"/>
                </a:cubicBezTo>
                <a:cubicBezTo>
                  <a:pt x="2921" y="330"/>
                  <a:pt x="2921" y="330"/>
                  <a:pt x="2921" y="330"/>
                </a:cubicBezTo>
                <a:cubicBezTo>
                  <a:pt x="2923" y="332"/>
                  <a:pt x="2926" y="333"/>
                  <a:pt x="2928" y="335"/>
                </a:cubicBezTo>
                <a:close/>
                <a:moveTo>
                  <a:pt x="2928" y="475"/>
                </a:moveTo>
                <a:cubicBezTo>
                  <a:pt x="2928" y="481"/>
                  <a:pt x="2928" y="481"/>
                  <a:pt x="2928" y="481"/>
                </a:cubicBezTo>
                <a:cubicBezTo>
                  <a:pt x="2926" y="479"/>
                  <a:pt x="2923" y="478"/>
                  <a:pt x="2921" y="476"/>
                </a:cubicBezTo>
                <a:cubicBezTo>
                  <a:pt x="2921" y="470"/>
                  <a:pt x="2921" y="470"/>
                  <a:pt x="2921" y="470"/>
                </a:cubicBezTo>
                <a:cubicBezTo>
                  <a:pt x="2923" y="472"/>
                  <a:pt x="2926" y="473"/>
                  <a:pt x="2928" y="475"/>
                </a:cubicBezTo>
                <a:close/>
                <a:moveTo>
                  <a:pt x="2928" y="502"/>
                </a:moveTo>
                <a:cubicBezTo>
                  <a:pt x="2928" y="509"/>
                  <a:pt x="2928" y="509"/>
                  <a:pt x="2928" y="509"/>
                </a:cubicBezTo>
                <a:cubicBezTo>
                  <a:pt x="2926" y="507"/>
                  <a:pt x="2923" y="506"/>
                  <a:pt x="2921" y="504"/>
                </a:cubicBezTo>
                <a:cubicBezTo>
                  <a:pt x="2921" y="497"/>
                  <a:pt x="2921" y="497"/>
                  <a:pt x="2921" y="497"/>
                </a:cubicBezTo>
                <a:cubicBezTo>
                  <a:pt x="2923" y="498"/>
                  <a:pt x="2926" y="500"/>
                  <a:pt x="2928" y="502"/>
                </a:cubicBezTo>
                <a:close/>
                <a:moveTo>
                  <a:pt x="2928" y="535"/>
                </a:moveTo>
                <a:cubicBezTo>
                  <a:pt x="2928" y="543"/>
                  <a:pt x="2928" y="543"/>
                  <a:pt x="2928" y="543"/>
                </a:cubicBezTo>
                <a:cubicBezTo>
                  <a:pt x="2926" y="541"/>
                  <a:pt x="2923" y="539"/>
                  <a:pt x="2921" y="536"/>
                </a:cubicBezTo>
                <a:cubicBezTo>
                  <a:pt x="2921" y="529"/>
                  <a:pt x="2921" y="529"/>
                  <a:pt x="2921" y="529"/>
                </a:cubicBezTo>
                <a:cubicBezTo>
                  <a:pt x="2923" y="531"/>
                  <a:pt x="2926" y="533"/>
                  <a:pt x="2928" y="535"/>
                </a:cubicBezTo>
                <a:close/>
                <a:moveTo>
                  <a:pt x="2928" y="572"/>
                </a:moveTo>
                <a:cubicBezTo>
                  <a:pt x="2928" y="583"/>
                  <a:pt x="2928" y="583"/>
                  <a:pt x="2928" y="583"/>
                </a:cubicBezTo>
                <a:cubicBezTo>
                  <a:pt x="2927" y="583"/>
                  <a:pt x="2926" y="582"/>
                  <a:pt x="2925" y="582"/>
                </a:cubicBezTo>
                <a:cubicBezTo>
                  <a:pt x="2919" y="595"/>
                  <a:pt x="2922" y="607"/>
                  <a:pt x="2928" y="619"/>
                </a:cubicBezTo>
                <a:cubicBezTo>
                  <a:pt x="2928" y="636"/>
                  <a:pt x="2928" y="636"/>
                  <a:pt x="2928" y="636"/>
                </a:cubicBezTo>
                <a:cubicBezTo>
                  <a:pt x="2926" y="631"/>
                  <a:pt x="2924" y="626"/>
                  <a:pt x="2921" y="621"/>
                </a:cubicBezTo>
                <a:cubicBezTo>
                  <a:pt x="2921" y="564"/>
                  <a:pt x="2921" y="564"/>
                  <a:pt x="2921" y="564"/>
                </a:cubicBezTo>
                <a:cubicBezTo>
                  <a:pt x="2923" y="567"/>
                  <a:pt x="2926" y="569"/>
                  <a:pt x="2928" y="572"/>
                </a:cubicBezTo>
                <a:close/>
                <a:moveTo>
                  <a:pt x="2921" y="6"/>
                </a:moveTo>
                <a:cubicBezTo>
                  <a:pt x="2914" y="6"/>
                  <a:pt x="2914" y="6"/>
                  <a:pt x="2914" y="6"/>
                </a:cubicBezTo>
                <a:cubicBezTo>
                  <a:pt x="2914" y="1"/>
                  <a:pt x="2914" y="1"/>
                  <a:pt x="2914" y="1"/>
                </a:cubicBezTo>
                <a:cubicBezTo>
                  <a:pt x="2921" y="1"/>
                  <a:pt x="2921" y="1"/>
                  <a:pt x="2921" y="1"/>
                </a:cubicBezTo>
                <a:cubicBezTo>
                  <a:pt x="2921" y="6"/>
                  <a:pt x="2921" y="6"/>
                  <a:pt x="2921" y="6"/>
                </a:cubicBezTo>
                <a:close/>
                <a:moveTo>
                  <a:pt x="2914" y="40"/>
                </a:moveTo>
                <a:cubicBezTo>
                  <a:pt x="2916" y="39"/>
                  <a:pt x="2919" y="39"/>
                  <a:pt x="2921" y="38"/>
                </a:cubicBezTo>
                <a:cubicBezTo>
                  <a:pt x="2921" y="45"/>
                  <a:pt x="2921" y="45"/>
                  <a:pt x="2921" y="45"/>
                </a:cubicBezTo>
                <a:cubicBezTo>
                  <a:pt x="2919" y="45"/>
                  <a:pt x="2916" y="46"/>
                  <a:pt x="2914" y="47"/>
                </a:cubicBezTo>
                <a:cubicBezTo>
                  <a:pt x="2914" y="40"/>
                  <a:pt x="2914" y="40"/>
                  <a:pt x="2914" y="40"/>
                </a:cubicBezTo>
                <a:close/>
                <a:moveTo>
                  <a:pt x="2914" y="85"/>
                </a:moveTo>
                <a:cubicBezTo>
                  <a:pt x="2915" y="85"/>
                  <a:pt x="2915" y="85"/>
                  <a:pt x="2916" y="84"/>
                </a:cubicBezTo>
                <a:cubicBezTo>
                  <a:pt x="2918" y="84"/>
                  <a:pt x="2920" y="83"/>
                  <a:pt x="2921" y="83"/>
                </a:cubicBezTo>
                <a:cubicBezTo>
                  <a:pt x="2921" y="89"/>
                  <a:pt x="2921" y="89"/>
                  <a:pt x="2921" y="89"/>
                </a:cubicBezTo>
                <a:cubicBezTo>
                  <a:pt x="2919" y="90"/>
                  <a:pt x="2916" y="90"/>
                  <a:pt x="2914" y="91"/>
                </a:cubicBezTo>
                <a:cubicBezTo>
                  <a:pt x="2914" y="85"/>
                  <a:pt x="2914" y="85"/>
                  <a:pt x="2914" y="85"/>
                </a:cubicBezTo>
                <a:close/>
                <a:moveTo>
                  <a:pt x="2921" y="180"/>
                </a:moveTo>
                <a:cubicBezTo>
                  <a:pt x="2918" y="181"/>
                  <a:pt x="2916" y="185"/>
                  <a:pt x="2914" y="188"/>
                </a:cubicBezTo>
                <a:cubicBezTo>
                  <a:pt x="2914" y="179"/>
                  <a:pt x="2914" y="179"/>
                  <a:pt x="2914" y="179"/>
                </a:cubicBezTo>
                <a:cubicBezTo>
                  <a:pt x="2916" y="178"/>
                  <a:pt x="2919" y="176"/>
                  <a:pt x="2921" y="175"/>
                </a:cubicBezTo>
                <a:cubicBezTo>
                  <a:pt x="2921" y="180"/>
                  <a:pt x="2921" y="180"/>
                  <a:pt x="2921" y="180"/>
                </a:cubicBezTo>
                <a:close/>
                <a:moveTo>
                  <a:pt x="2914" y="196"/>
                </a:moveTo>
                <a:cubicBezTo>
                  <a:pt x="2918" y="202"/>
                  <a:pt x="2918" y="202"/>
                  <a:pt x="2918" y="202"/>
                </a:cubicBezTo>
                <a:cubicBezTo>
                  <a:pt x="2917" y="201"/>
                  <a:pt x="2915" y="200"/>
                  <a:pt x="2914" y="200"/>
                </a:cubicBezTo>
                <a:cubicBezTo>
                  <a:pt x="2914" y="196"/>
                  <a:pt x="2914" y="196"/>
                  <a:pt x="2914" y="196"/>
                </a:cubicBezTo>
                <a:close/>
                <a:moveTo>
                  <a:pt x="2921" y="151"/>
                </a:moveTo>
                <a:cubicBezTo>
                  <a:pt x="2919" y="151"/>
                  <a:pt x="2916" y="152"/>
                  <a:pt x="2914" y="153"/>
                </a:cubicBezTo>
                <a:cubicBezTo>
                  <a:pt x="2914" y="148"/>
                  <a:pt x="2914" y="148"/>
                  <a:pt x="2914" y="148"/>
                </a:cubicBezTo>
                <a:cubicBezTo>
                  <a:pt x="2916" y="147"/>
                  <a:pt x="2919" y="145"/>
                  <a:pt x="2921" y="144"/>
                </a:cubicBezTo>
                <a:cubicBezTo>
                  <a:pt x="2921" y="151"/>
                  <a:pt x="2921" y="151"/>
                  <a:pt x="2921" y="151"/>
                </a:cubicBezTo>
                <a:close/>
                <a:moveTo>
                  <a:pt x="2914" y="237"/>
                </a:moveTo>
                <a:cubicBezTo>
                  <a:pt x="2916" y="239"/>
                  <a:pt x="2919" y="241"/>
                  <a:pt x="2921" y="243"/>
                </a:cubicBezTo>
                <a:cubicBezTo>
                  <a:pt x="2921" y="249"/>
                  <a:pt x="2921" y="249"/>
                  <a:pt x="2921" y="249"/>
                </a:cubicBezTo>
                <a:cubicBezTo>
                  <a:pt x="2919" y="247"/>
                  <a:pt x="2916" y="245"/>
                  <a:pt x="2914" y="243"/>
                </a:cubicBezTo>
                <a:cubicBezTo>
                  <a:pt x="2914" y="237"/>
                  <a:pt x="2914" y="237"/>
                  <a:pt x="2914" y="237"/>
                </a:cubicBezTo>
                <a:close/>
                <a:moveTo>
                  <a:pt x="2914" y="273"/>
                </a:moveTo>
                <a:cubicBezTo>
                  <a:pt x="2916" y="275"/>
                  <a:pt x="2919" y="277"/>
                  <a:pt x="2921" y="279"/>
                </a:cubicBezTo>
                <a:cubicBezTo>
                  <a:pt x="2921" y="286"/>
                  <a:pt x="2921" y="286"/>
                  <a:pt x="2921" y="286"/>
                </a:cubicBezTo>
                <a:cubicBezTo>
                  <a:pt x="2920" y="285"/>
                  <a:pt x="2919" y="284"/>
                  <a:pt x="2918" y="283"/>
                </a:cubicBezTo>
                <a:cubicBezTo>
                  <a:pt x="2917" y="282"/>
                  <a:pt x="2915" y="281"/>
                  <a:pt x="2914" y="280"/>
                </a:cubicBezTo>
                <a:cubicBezTo>
                  <a:pt x="2914" y="273"/>
                  <a:pt x="2914" y="273"/>
                  <a:pt x="2914" y="273"/>
                </a:cubicBezTo>
                <a:close/>
                <a:moveTo>
                  <a:pt x="2921" y="373"/>
                </a:moveTo>
                <a:cubicBezTo>
                  <a:pt x="2919" y="374"/>
                  <a:pt x="2916" y="375"/>
                  <a:pt x="2914" y="376"/>
                </a:cubicBezTo>
                <a:cubicBezTo>
                  <a:pt x="2914" y="369"/>
                  <a:pt x="2914" y="369"/>
                  <a:pt x="2914" y="369"/>
                </a:cubicBezTo>
                <a:cubicBezTo>
                  <a:pt x="2916" y="368"/>
                  <a:pt x="2919" y="367"/>
                  <a:pt x="2921" y="367"/>
                </a:cubicBezTo>
                <a:cubicBezTo>
                  <a:pt x="2921" y="373"/>
                  <a:pt x="2921" y="373"/>
                  <a:pt x="2921" y="373"/>
                </a:cubicBezTo>
                <a:close/>
                <a:moveTo>
                  <a:pt x="2914" y="416"/>
                </a:moveTo>
                <a:cubicBezTo>
                  <a:pt x="2916" y="414"/>
                  <a:pt x="2919" y="413"/>
                  <a:pt x="2921" y="412"/>
                </a:cubicBezTo>
                <a:cubicBezTo>
                  <a:pt x="2921" y="417"/>
                  <a:pt x="2921" y="417"/>
                  <a:pt x="2921" y="417"/>
                </a:cubicBezTo>
                <a:cubicBezTo>
                  <a:pt x="2920" y="418"/>
                  <a:pt x="2919" y="418"/>
                  <a:pt x="2917" y="419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16"/>
                  <a:pt x="2914" y="416"/>
                  <a:pt x="2914" y="416"/>
                </a:cubicBezTo>
                <a:close/>
                <a:moveTo>
                  <a:pt x="2914" y="424"/>
                </a:moveTo>
                <a:cubicBezTo>
                  <a:pt x="2916" y="426"/>
                  <a:pt x="2919" y="428"/>
                  <a:pt x="2921" y="431"/>
                </a:cubicBezTo>
                <a:cubicBezTo>
                  <a:pt x="2921" y="437"/>
                  <a:pt x="2921" y="437"/>
                  <a:pt x="2921" y="437"/>
                </a:cubicBezTo>
                <a:cubicBezTo>
                  <a:pt x="2919" y="435"/>
                  <a:pt x="2916" y="433"/>
                  <a:pt x="2914" y="432"/>
                </a:cubicBezTo>
                <a:cubicBezTo>
                  <a:pt x="2914" y="424"/>
                  <a:pt x="2914" y="424"/>
                  <a:pt x="2914" y="424"/>
                </a:cubicBezTo>
                <a:close/>
                <a:moveTo>
                  <a:pt x="2921" y="663"/>
                </a:moveTo>
                <a:cubicBezTo>
                  <a:pt x="2914" y="663"/>
                  <a:pt x="2914" y="663"/>
                  <a:pt x="2914" y="663"/>
                </a:cubicBezTo>
                <a:cubicBezTo>
                  <a:pt x="2914" y="642"/>
                  <a:pt x="2914" y="642"/>
                  <a:pt x="2914" y="642"/>
                </a:cubicBezTo>
                <a:cubicBezTo>
                  <a:pt x="2916" y="648"/>
                  <a:pt x="2918" y="652"/>
                  <a:pt x="2921" y="657"/>
                </a:cubicBezTo>
                <a:cubicBezTo>
                  <a:pt x="2921" y="663"/>
                  <a:pt x="2921" y="663"/>
                  <a:pt x="2921" y="663"/>
                </a:cubicBezTo>
                <a:close/>
                <a:moveTo>
                  <a:pt x="2921" y="26"/>
                </a:moveTo>
                <a:cubicBezTo>
                  <a:pt x="2921" y="30"/>
                  <a:pt x="2921" y="30"/>
                  <a:pt x="2921" y="30"/>
                </a:cubicBezTo>
                <a:cubicBezTo>
                  <a:pt x="2919" y="31"/>
                  <a:pt x="2916" y="32"/>
                  <a:pt x="2914" y="32"/>
                </a:cubicBezTo>
                <a:cubicBezTo>
                  <a:pt x="2914" y="27"/>
                  <a:pt x="2914" y="27"/>
                  <a:pt x="2914" y="27"/>
                </a:cubicBezTo>
                <a:cubicBezTo>
                  <a:pt x="2916" y="27"/>
                  <a:pt x="2919" y="26"/>
                  <a:pt x="2921" y="26"/>
                </a:cubicBezTo>
                <a:close/>
                <a:moveTo>
                  <a:pt x="2921" y="59"/>
                </a:moveTo>
                <a:cubicBezTo>
                  <a:pt x="2921" y="66"/>
                  <a:pt x="2921" y="66"/>
                  <a:pt x="2921" y="66"/>
                </a:cubicBezTo>
                <a:cubicBezTo>
                  <a:pt x="2919" y="66"/>
                  <a:pt x="2916" y="67"/>
                  <a:pt x="2914" y="68"/>
                </a:cubicBezTo>
                <a:cubicBezTo>
                  <a:pt x="2914" y="62"/>
                  <a:pt x="2914" y="62"/>
                  <a:pt x="2914" y="62"/>
                </a:cubicBezTo>
                <a:cubicBezTo>
                  <a:pt x="2916" y="61"/>
                  <a:pt x="2919" y="60"/>
                  <a:pt x="2921" y="59"/>
                </a:cubicBezTo>
                <a:close/>
                <a:moveTo>
                  <a:pt x="2921" y="113"/>
                </a:moveTo>
                <a:cubicBezTo>
                  <a:pt x="2921" y="119"/>
                  <a:pt x="2921" y="119"/>
                  <a:pt x="2921" y="119"/>
                </a:cubicBezTo>
                <a:cubicBezTo>
                  <a:pt x="2919" y="120"/>
                  <a:pt x="2916" y="121"/>
                  <a:pt x="2914" y="122"/>
                </a:cubicBezTo>
                <a:cubicBezTo>
                  <a:pt x="2914" y="116"/>
                  <a:pt x="2914" y="116"/>
                  <a:pt x="2914" y="116"/>
                </a:cubicBezTo>
                <a:cubicBezTo>
                  <a:pt x="2916" y="115"/>
                  <a:pt x="2919" y="114"/>
                  <a:pt x="2921" y="113"/>
                </a:cubicBezTo>
                <a:close/>
                <a:moveTo>
                  <a:pt x="2921" y="309"/>
                </a:moveTo>
                <a:cubicBezTo>
                  <a:pt x="2921" y="316"/>
                  <a:pt x="2921" y="316"/>
                  <a:pt x="2921" y="316"/>
                </a:cubicBezTo>
                <a:cubicBezTo>
                  <a:pt x="2919" y="314"/>
                  <a:pt x="2916" y="312"/>
                  <a:pt x="2914" y="310"/>
                </a:cubicBezTo>
                <a:cubicBezTo>
                  <a:pt x="2914" y="303"/>
                  <a:pt x="2914" y="303"/>
                  <a:pt x="2914" y="303"/>
                </a:cubicBezTo>
                <a:cubicBezTo>
                  <a:pt x="2916" y="305"/>
                  <a:pt x="2919" y="307"/>
                  <a:pt x="2921" y="309"/>
                </a:cubicBezTo>
                <a:close/>
                <a:moveTo>
                  <a:pt x="2921" y="330"/>
                </a:moveTo>
                <a:cubicBezTo>
                  <a:pt x="2921" y="337"/>
                  <a:pt x="2921" y="337"/>
                  <a:pt x="2921" y="337"/>
                </a:cubicBezTo>
                <a:cubicBezTo>
                  <a:pt x="2921" y="337"/>
                  <a:pt x="2921" y="337"/>
                  <a:pt x="2921" y="337"/>
                </a:cubicBezTo>
                <a:cubicBezTo>
                  <a:pt x="2918" y="335"/>
                  <a:pt x="2916" y="333"/>
                  <a:pt x="2914" y="331"/>
                </a:cubicBezTo>
                <a:cubicBezTo>
                  <a:pt x="2914" y="324"/>
                  <a:pt x="2914" y="324"/>
                  <a:pt x="2914" y="324"/>
                </a:cubicBezTo>
                <a:cubicBezTo>
                  <a:pt x="2916" y="326"/>
                  <a:pt x="2919" y="328"/>
                  <a:pt x="2921" y="330"/>
                </a:cubicBezTo>
                <a:close/>
                <a:moveTo>
                  <a:pt x="2921" y="470"/>
                </a:moveTo>
                <a:cubicBezTo>
                  <a:pt x="2921" y="476"/>
                  <a:pt x="2921" y="476"/>
                  <a:pt x="2921" y="476"/>
                </a:cubicBezTo>
                <a:cubicBezTo>
                  <a:pt x="2921" y="476"/>
                  <a:pt x="2920" y="475"/>
                  <a:pt x="2919" y="475"/>
                </a:cubicBezTo>
                <a:cubicBezTo>
                  <a:pt x="2914" y="472"/>
                  <a:pt x="2914" y="472"/>
                  <a:pt x="2914" y="472"/>
                </a:cubicBezTo>
                <a:cubicBezTo>
                  <a:pt x="2914" y="465"/>
                  <a:pt x="2914" y="465"/>
                  <a:pt x="2914" y="465"/>
                </a:cubicBezTo>
                <a:cubicBezTo>
                  <a:pt x="2916" y="467"/>
                  <a:pt x="2919" y="469"/>
                  <a:pt x="2921" y="470"/>
                </a:cubicBezTo>
                <a:close/>
                <a:moveTo>
                  <a:pt x="2921" y="497"/>
                </a:moveTo>
                <a:cubicBezTo>
                  <a:pt x="2921" y="504"/>
                  <a:pt x="2921" y="504"/>
                  <a:pt x="2921" y="504"/>
                </a:cubicBezTo>
                <a:cubicBezTo>
                  <a:pt x="2919" y="502"/>
                  <a:pt x="2916" y="500"/>
                  <a:pt x="2914" y="498"/>
                </a:cubicBezTo>
                <a:cubicBezTo>
                  <a:pt x="2914" y="492"/>
                  <a:pt x="2914" y="492"/>
                  <a:pt x="2914" y="492"/>
                </a:cubicBezTo>
                <a:cubicBezTo>
                  <a:pt x="2916" y="493"/>
                  <a:pt x="2919" y="495"/>
                  <a:pt x="2921" y="497"/>
                </a:cubicBezTo>
                <a:close/>
                <a:moveTo>
                  <a:pt x="2921" y="529"/>
                </a:moveTo>
                <a:cubicBezTo>
                  <a:pt x="2921" y="536"/>
                  <a:pt x="2921" y="536"/>
                  <a:pt x="2921" y="536"/>
                </a:cubicBezTo>
                <a:cubicBezTo>
                  <a:pt x="2919" y="534"/>
                  <a:pt x="2917" y="532"/>
                  <a:pt x="2914" y="529"/>
                </a:cubicBezTo>
                <a:cubicBezTo>
                  <a:pt x="2914" y="522"/>
                  <a:pt x="2914" y="522"/>
                  <a:pt x="2914" y="522"/>
                </a:cubicBezTo>
                <a:cubicBezTo>
                  <a:pt x="2916" y="525"/>
                  <a:pt x="2919" y="527"/>
                  <a:pt x="2921" y="529"/>
                </a:cubicBezTo>
                <a:close/>
                <a:moveTo>
                  <a:pt x="2921" y="564"/>
                </a:moveTo>
                <a:cubicBezTo>
                  <a:pt x="2921" y="621"/>
                  <a:pt x="2921" y="621"/>
                  <a:pt x="2921" y="621"/>
                </a:cubicBezTo>
                <a:cubicBezTo>
                  <a:pt x="2921" y="620"/>
                  <a:pt x="2920" y="619"/>
                  <a:pt x="2919" y="617"/>
                </a:cubicBezTo>
                <a:cubicBezTo>
                  <a:pt x="2914" y="622"/>
                  <a:pt x="2914" y="622"/>
                  <a:pt x="2914" y="622"/>
                </a:cubicBezTo>
                <a:cubicBezTo>
                  <a:pt x="2914" y="587"/>
                  <a:pt x="2914" y="587"/>
                  <a:pt x="2914" y="587"/>
                </a:cubicBezTo>
                <a:cubicBezTo>
                  <a:pt x="2916" y="582"/>
                  <a:pt x="2920" y="578"/>
                  <a:pt x="2919" y="572"/>
                </a:cubicBezTo>
                <a:cubicBezTo>
                  <a:pt x="2918" y="569"/>
                  <a:pt x="2916" y="566"/>
                  <a:pt x="2914" y="564"/>
                </a:cubicBezTo>
                <a:cubicBezTo>
                  <a:pt x="2914" y="555"/>
                  <a:pt x="2914" y="555"/>
                  <a:pt x="2914" y="555"/>
                </a:cubicBezTo>
                <a:cubicBezTo>
                  <a:pt x="2914" y="556"/>
                  <a:pt x="2915" y="556"/>
                  <a:pt x="2915" y="556"/>
                </a:cubicBezTo>
                <a:cubicBezTo>
                  <a:pt x="2917" y="559"/>
                  <a:pt x="2919" y="561"/>
                  <a:pt x="2921" y="564"/>
                </a:cubicBezTo>
                <a:close/>
                <a:moveTo>
                  <a:pt x="2914" y="359"/>
                </a:moveTo>
                <a:cubicBezTo>
                  <a:pt x="2914" y="351"/>
                  <a:pt x="2914" y="351"/>
                  <a:pt x="2914" y="351"/>
                </a:cubicBezTo>
                <a:cubicBezTo>
                  <a:pt x="2915" y="352"/>
                  <a:pt x="2915" y="352"/>
                  <a:pt x="2915" y="352"/>
                </a:cubicBezTo>
                <a:cubicBezTo>
                  <a:pt x="2915" y="359"/>
                  <a:pt x="2915" y="359"/>
                  <a:pt x="2915" y="359"/>
                </a:cubicBezTo>
                <a:lnTo>
                  <a:pt x="2914" y="359"/>
                </a:lnTo>
                <a:close/>
                <a:moveTo>
                  <a:pt x="2914" y="6"/>
                </a:moveTo>
                <a:cubicBezTo>
                  <a:pt x="2909" y="6"/>
                  <a:pt x="2909" y="6"/>
                  <a:pt x="2909" y="6"/>
                </a:cubicBezTo>
                <a:cubicBezTo>
                  <a:pt x="2909" y="1"/>
                  <a:pt x="2909" y="1"/>
                  <a:pt x="2909" y="1"/>
                </a:cubicBezTo>
                <a:cubicBezTo>
                  <a:pt x="2914" y="1"/>
                  <a:pt x="2914" y="1"/>
                  <a:pt x="2914" y="1"/>
                </a:cubicBezTo>
                <a:cubicBezTo>
                  <a:pt x="2914" y="6"/>
                  <a:pt x="2914" y="6"/>
                  <a:pt x="2914" y="6"/>
                </a:cubicBezTo>
                <a:close/>
                <a:moveTo>
                  <a:pt x="2909" y="41"/>
                </a:moveTo>
                <a:cubicBezTo>
                  <a:pt x="2914" y="40"/>
                  <a:pt x="2914" y="40"/>
                  <a:pt x="2914" y="40"/>
                </a:cubicBezTo>
                <a:cubicBezTo>
                  <a:pt x="2914" y="47"/>
                  <a:pt x="2914" y="47"/>
                  <a:pt x="2914" y="47"/>
                </a:cubicBezTo>
                <a:cubicBezTo>
                  <a:pt x="2912" y="47"/>
                  <a:pt x="2911" y="47"/>
                  <a:pt x="2909" y="48"/>
                </a:cubicBezTo>
                <a:cubicBezTo>
                  <a:pt x="2909" y="41"/>
                  <a:pt x="2909" y="41"/>
                  <a:pt x="2909" y="41"/>
                </a:cubicBezTo>
                <a:close/>
                <a:moveTo>
                  <a:pt x="2909" y="87"/>
                </a:moveTo>
                <a:cubicBezTo>
                  <a:pt x="2911" y="86"/>
                  <a:pt x="2912" y="85"/>
                  <a:pt x="2914" y="85"/>
                </a:cubicBezTo>
                <a:cubicBezTo>
                  <a:pt x="2914" y="91"/>
                  <a:pt x="2914" y="91"/>
                  <a:pt x="2914" y="91"/>
                </a:cubicBezTo>
                <a:cubicBezTo>
                  <a:pt x="2912" y="92"/>
                  <a:pt x="2911" y="92"/>
                  <a:pt x="2909" y="93"/>
                </a:cubicBezTo>
                <a:cubicBezTo>
                  <a:pt x="2909" y="87"/>
                  <a:pt x="2909" y="87"/>
                  <a:pt x="2909" y="87"/>
                </a:cubicBezTo>
                <a:close/>
                <a:moveTo>
                  <a:pt x="2914" y="188"/>
                </a:moveTo>
                <a:cubicBezTo>
                  <a:pt x="2913" y="190"/>
                  <a:pt x="2912" y="191"/>
                  <a:pt x="2911" y="193"/>
                </a:cubicBezTo>
                <a:cubicBezTo>
                  <a:pt x="2914" y="196"/>
                  <a:pt x="2914" y="196"/>
                  <a:pt x="2914" y="196"/>
                </a:cubicBezTo>
                <a:cubicBezTo>
                  <a:pt x="2914" y="200"/>
                  <a:pt x="2914" y="200"/>
                  <a:pt x="2914" y="200"/>
                </a:cubicBezTo>
                <a:cubicBezTo>
                  <a:pt x="2913" y="199"/>
                  <a:pt x="2911" y="198"/>
                  <a:pt x="2909" y="197"/>
                </a:cubicBezTo>
                <a:cubicBezTo>
                  <a:pt x="2909" y="182"/>
                  <a:pt x="2909" y="182"/>
                  <a:pt x="2909" y="182"/>
                </a:cubicBezTo>
                <a:cubicBezTo>
                  <a:pt x="2911" y="181"/>
                  <a:pt x="2913" y="180"/>
                  <a:pt x="2914" y="179"/>
                </a:cubicBezTo>
                <a:cubicBezTo>
                  <a:pt x="2914" y="188"/>
                  <a:pt x="2914" y="188"/>
                  <a:pt x="2914" y="188"/>
                </a:cubicBezTo>
                <a:close/>
                <a:moveTo>
                  <a:pt x="2914" y="153"/>
                </a:moveTo>
                <a:cubicBezTo>
                  <a:pt x="2912" y="154"/>
                  <a:pt x="2911" y="155"/>
                  <a:pt x="2909" y="156"/>
                </a:cubicBezTo>
                <a:cubicBezTo>
                  <a:pt x="2909" y="150"/>
                  <a:pt x="2909" y="150"/>
                  <a:pt x="2909" y="150"/>
                </a:cubicBezTo>
                <a:cubicBezTo>
                  <a:pt x="2911" y="149"/>
                  <a:pt x="2913" y="149"/>
                  <a:pt x="2914" y="148"/>
                </a:cubicBezTo>
                <a:cubicBezTo>
                  <a:pt x="2914" y="153"/>
                  <a:pt x="2914" y="153"/>
                  <a:pt x="2914" y="153"/>
                </a:cubicBezTo>
                <a:close/>
                <a:moveTo>
                  <a:pt x="2909" y="234"/>
                </a:moveTo>
                <a:cubicBezTo>
                  <a:pt x="2911" y="235"/>
                  <a:pt x="2913" y="236"/>
                  <a:pt x="2914" y="237"/>
                </a:cubicBezTo>
                <a:cubicBezTo>
                  <a:pt x="2914" y="243"/>
                  <a:pt x="2914" y="243"/>
                  <a:pt x="2914" y="243"/>
                </a:cubicBezTo>
                <a:cubicBezTo>
                  <a:pt x="2913" y="242"/>
                  <a:pt x="2911" y="241"/>
                  <a:pt x="2909" y="240"/>
                </a:cubicBezTo>
                <a:cubicBezTo>
                  <a:pt x="2909" y="234"/>
                  <a:pt x="2909" y="234"/>
                  <a:pt x="2909" y="234"/>
                </a:cubicBezTo>
                <a:close/>
                <a:moveTo>
                  <a:pt x="2909" y="270"/>
                </a:moveTo>
                <a:cubicBezTo>
                  <a:pt x="2911" y="271"/>
                  <a:pt x="2913" y="272"/>
                  <a:pt x="2914" y="273"/>
                </a:cubicBezTo>
                <a:cubicBezTo>
                  <a:pt x="2914" y="280"/>
                  <a:pt x="2914" y="280"/>
                  <a:pt x="2914" y="280"/>
                </a:cubicBezTo>
                <a:cubicBezTo>
                  <a:pt x="2912" y="279"/>
                  <a:pt x="2911" y="278"/>
                  <a:pt x="2909" y="277"/>
                </a:cubicBezTo>
                <a:cubicBezTo>
                  <a:pt x="2909" y="270"/>
                  <a:pt x="2909" y="270"/>
                  <a:pt x="2909" y="270"/>
                </a:cubicBezTo>
                <a:close/>
                <a:moveTo>
                  <a:pt x="2914" y="376"/>
                </a:moveTo>
                <a:cubicBezTo>
                  <a:pt x="2912" y="377"/>
                  <a:pt x="2911" y="377"/>
                  <a:pt x="2909" y="378"/>
                </a:cubicBezTo>
                <a:cubicBezTo>
                  <a:pt x="2909" y="371"/>
                  <a:pt x="2909" y="371"/>
                  <a:pt x="2909" y="371"/>
                </a:cubicBezTo>
                <a:cubicBezTo>
                  <a:pt x="2911" y="370"/>
                  <a:pt x="2912" y="369"/>
                  <a:pt x="2914" y="369"/>
                </a:cubicBezTo>
                <a:cubicBezTo>
                  <a:pt x="2914" y="376"/>
                  <a:pt x="2914" y="376"/>
                  <a:pt x="2914" y="376"/>
                </a:cubicBezTo>
                <a:close/>
                <a:moveTo>
                  <a:pt x="2909" y="417"/>
                </a:moveTo>
                <a:cubicBezTo>
                  <a:pt x="2911" y="417"/>
                  <a:pt x="2912" y="416"/>
                  <a:pt x="2914" y="416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24"/>
                  <a:pt x="2914" y="424"/>
                  <a:pt x="2914" y="424"/>
                </a:cubicBezTo>
                <a:cubicBezTo>
                  <a:pt x="2914" y="432"/>
                  <a:pt x="2914" y="432"/>
                  <a:pt x="2914" y="432"/>
                </a:cubicBezTo>
                <a:cubicBezTo>
                  <a:pt x="2913" y="431"/>
                  <a:pt x="2912" y="431"/>
                  <a:pt x="2911" y="430"/>
                </a:cubicBezTo>
                <a:cubicBezTo>
                  <a:pt x="2910" y="430"/>
                  <a:pt x="2910" y="430"/>
                  <a:pt x="2909" y="430"/>
                </a:cubicBezTo>
                <a:cubicBezTo>
                  <a:pt x="2909" y="417"/>
                  <a:pt x="2909" y="417"/>
                  <a:pt x="2909" y="417"/>
                </a:cubicBezTo>
                <a:close/>
                <a:moveTo>
                  <a:pt x="2914" y="663"/>
                </a:moveTo>
                <a:cubicBezTo>
                  <a:pt x="2909" y="663"/>
                  <a:pt x="2909" y="663"/>
                  <a:pt x="2909" y="663"/>
                </a:cubicBezTo>
                <a:cubicBezTo>
                  <a:pt x="2909" y="656"/>
                  <a:pt x="2909" y="656"/>
                  <a:pt x="2909" y="656"/>
                </a:cubicBezTo>
                <a:cubicBezTo>
                  <a:pt x="2911" y="654"/>
                  <a:pt x="2910" y="651"/>
                  <a:pt x="2909" y="649"/>
                </a:cubicBezTo>
                <a:cubicBezTo>
                  <a:pt x="2909" y="629"/>
                  <a:pt x="2909" y="629"/>
                  <a:pt x="2909" y="629"/>
                </a:cubicBezTo>
                <a:cubicBezTo>
                  <a:pt x="2911" y="634"/>
                  <a:pt x="2912" y="638"/>
                  <a:pt x="2914" y="642"/>
                </a:cubicBezTo>
                <a:cubicBezTo>
                  <a:pt x="2914" y="663"/>
                  <a:pt x="2914" y="663"/>
                  <a:pt x="2914" y="663"/>
                </a:cubicBezTo>
                <a:close/>
                <a:moveTo>
                  <a:pt x="2914" y="27"/>
                </a:moveTo>
                <a:cubicBezTo>
                  <a:pt x="2914" y="32"/>
                  <a:pt x="2914" y="32"/>
                  <a:pt x="2914" y="32"/>
                </a:cubicBezTo>
                <a:cubicBezTo>
                  <a:pt x="2912" y="33"/>
                  <a:pt x="2911" y="33"/>
                  <a:pt x="2909" y="33"/>
                </a:cubicBezTo>
                <a:cubicBezTo>
                  <a:pt x="2909" y="28"/>
                  <a:pt x="2909" y="28"/>
                  <a:pt x="2909" y="28"/>
                </a:cubicBezTo>
                <a:cubicBezTo>
                  <a:pt x="2911" y="28"/>
                  <a:pt x="2912" y="28"/>
                  <a:pt x="2914" y="27"/>
                </a:cubicBezTo>
                <a:close/>
                <a:moveTo>
                  <a:pt x="2914" y="62"/>
                </a:moveTo>
                <a:cubicBezTo>
                  <a:pt x="2914" y="68"/>
                  <a:pt x="2914" y="68"/>
                  <a:pt x="2914" y="68"/>
                </a:cubicBezTo>
                <a:cubicBezTo>
                  <a:pt x="2912" y="69"/>
                  <a:pt x="2911" y="69"/>
                  <a:pt x="2909" y="70"/>
                </a:cubicBezTo>
                <a:cubicBezTo>
                  <a:pt x="2909" y="63"/>
                  <a:pt x="2909" y="63"/>
                  <a:pt x="2909" y="63"/>
                </a:cubicBezTo>
                <a:cubicBezTo>
                  <a:pt x="2911" y="63"/>
                  <a:pt x="2912" y="62"/>
                  <a:pt x="2914" y="62"/>
                </a:cubicBezTo>
                <a:close/>
                <a:moveTo>
                  <a:pt x="2914" y="116"/>
                </a:moveTo>
                <a:cubicBezTo>
                  <a:pt x="2914" y="122"/>
                  <a:pt x="2914" y="122"/>
                  <a:pt x="2914" y="122"/>
                </a:cubicBezTo>
                <a:cubicBezTo>
                  <a:pt x="2912" y="123"/>
                  <a:pt x="2911" y="123"/>
                  <a:pt x="2909" y="124"/>
                </a:cubicBezTo>
                <a:cubicBezTo>
                  <a:pt x="2909" y="119"/>
                  <a:pt x="2909" y="119"/>
                  <a:pt x="2909" y="119"/>
                </a:cubicBezTo>
                <a:cubicBezTo>
                  <a:pt x="2911" y="118"/>
                  <a:pt x="2912" y="117"/>
                  <a:pt x="2914" y="116"/>
                </a:cubicBezTo>
                <a:close/>
                <a:moveTo>
                  <a:pt x="2914" y="303"/>
                </a:moveTo>
                <a:cubicBezTo>
                  <a:pt x="2914" y="310"/>
                  <a:pt x="2914" y="310"/>
                  <a:pt x="2914" y="310"/>
                </a:cubicBezTo>
                <a:cubicBezTo>
                  <a:pt x="2912" y="309"/>
                  <a:pt x="2911" y="308"/>
                  <a:pt x="2909" y="307"/>
                </a:cubicBezTo>
                <a:cubicBezTo>
                  <a:pt x="2909" y="299"/>
                  <a:pt x="2909" y="299"/>
                  <a:pt x="2909" y="299"/>
                </a:cubicBezTo>
                <a:cubicBezTo>
                  <a:pt x="2911" y="300"/>
                  <a:pt x="2912" y="301"/>
                  <a:pt x="2914" y="303"/>
                </a:cubicBezTo>
                <a:close/>
                <a:moveTo>
                  <a:pt x="2914" y="324"/>
                </a:moveTo>
                <a:cubicBezTo>
                  <a:pt x="2914" y="331"/>
                  <a:pt x="2914" y="331"/>
                  <a:pt x="2914" y="331"/>
                </a:cubicBezTo>
                <a:cubicBezTo>
                  <a:pt x="2913" y="329"/>
                  <a:pt x="2911" y="328"/>
                  <a:pt x="2909" y="327"/>
                </a:cubicBezTo>
                <a:cubicBezTo>
                  <a:pt x="2909" y="320"/>
                  <a:pt x="2909" y="320"/>
                  <a:pt x="2909" y="320"/>
                </a:cubicBezTo>
                <a:cubicBezTo>
                  <a:pt x="2911" y="321"/>
                  <a:pt x="2912" y="323"/>
                  <a:pt x="2914" y="324"/>
                </a:cubicBezTo>
                <a:close/>
                <a:moveTo>
                  <a:pt x="2914" y="351"/>
                </a:moveTo>
                <a:cubicBezTo>
                  <a:pt x="2914" y="359"/>
                  <a:pt x="2914" y="359"/>
                  <a:pt x="2914" y="359"/>
                </a:cubicBezTo>
                <a:cubicBezTo>
                  <a:pt x="2914" y="359"/>
                  <a:pt x="2914" y="359"/>
                  <a:pt x="2914" y="359"/>
                </a:cubicBezTo>
                <a:cubicBezTo>
                  <a:pt x="2912" y="358"/>
                  <a:pt x="2911" y="357"/>
                  <a:pt x="2909" y="356"/>
                </a:cubicBezTo>
                <a:cubicBezTo>
                  <a:pt x="2909" y="347"/>
                  <a:pt x="2909" y="347"/>
                  <a:pt x="2909" y="347"/>
                </a:cubicBezTo>
                <a:cubicBezTo>
                  <a:pt x="2911" y="348"/>
                  <a:pt x="2913" y="350"/>
                  <a:pt x="2914" y="351"/>
                </a:cubicBezTo>
                <a:close/>
                <a:moveTo>
                  <a:pt x="2914" y="465"/>
                </a:moveTo>
                <a:cubicBezTo>
                  <a:pt x="2914" y="472"/>
                  <a:pt x="2914" y="472"/>
                  <a:pt x="2914" y="472"/>
                </a:cubicBezTo>
                <a:cubicBezTo>
                  <a:pt x="2909" y="469"/>
                  <a:pt x="2909" y="469"/>
                  <a:pt x="2909" y="469"/>
                </a:cubicBezTo>
                <a:cubicBezTo>
                  <a:pt x="2909" y="462"/>
                  <a:pt x="2909" y="462"/>
                  <a:pt x="2909" y="462"/>
                </a:cubicBezTo>
                <a:cubicBezTo>
                  <a:pt x="2911" y="463"/>
                  <a:pt x="2912" y="464"/>
                  <a:pt x="2914" y="465"/>
                </a:cubicBezTo>
                <a:close/>
                <a:moveTo>
                  <a:pt x="2914" y="492"/>
                </a:moveTo>
                <a:cubicBezTo>
                  <a:pt x="2914" y="498"/>
                  <a:pt x="2914" y="498"/>
                  <a:pt x="2914" y="498"/>
                </a:cubicBezTo>
                <a:cubicBezTo>
                  <a:pt x="2913" y="497"/>
                  <a:pt x="2911" y="496"/>
                  <a:pt x="2909" y="495"/>
                </a:cubicBezTo>
                <a:cubicBezTo>
                  <a:pt x="2909" y="489"/>
                  <a:pt x="2909" y="489"/>
                  <a:pt x="2909" y="489"/>
                </a:cubicBezTo>
                <a:cubicBezTo>
                  <a:pt x="2911" y="490"/>
                  <a:pt x="2913" y="491"/>
                  <a:pt x="2914" y="492"/>
                </a:cubicBezTo>
                <a:close/>
                <a:moveTo>
                  <a:pt x="2914" y="522"/>
                </a:moveTo>
                <a:cubicBezTo>
                  <a:pt x="2914" y="529"/>
                  <a:pt x="2914" y="529"/>
                  <a:pt x="2914" y="529"/>
                </a:cubicBezTo>
                <a:cubicBezTo>
                  <a:pt x="2913" y="528"/>
                  <a:pt x="2911" y="527"/>
                  <a:pt x="2909" y="526"/>
                </a:cubicBezTo>
                <a:cubicBezTo>
                  <a:pt x="2909" y="519"/>
                  <a:pt x="2909" y="519"/>
                  <a:pt x="2909" y="519"/>
                </a:cubicBezTo>
                <a:cubicBezTo>
                  <a:pt x="2911" y="520"/>
                  <a:pt x="2913" y="521"/>
                  <a:pt x="2914" y="522"/>
                </a:cubicBezTo>
                <a:close/>
                <a:moveTo>
                  <a:pt x="2914" y="555"/>
                </a:moveTo>
                <a:cubicBezTo>
                  <a:pt x="2914" y="564"/>
                  <a:pt x="2914" y="564"/>
                  <a:pt x="2914" y="564"/>
                </a:cubicBezTo>
                <a:cubicBezTo>
                  <a:pt x="2913" y="563"/>
                  <a:pt x="2911" y="562"/>
                  <a:pt x="2909" y="561"/>
                </a:cubicBezTo>
                <a:cubicBezTo>
                  <a:pt x="2909" y="553"/>
                  <a:pt x="2909" y="553"/>
                  <a:pt x="2909" y="553"/>
                </a:cubicBezTo>
                <a:cubicBezTo>
                  <a:pt x="2911" y="553"/>
                  <a:pt x="2912" y="555"/>
                  <a:pt x="2914" y="555"/>
                </a:cubicBezTo>
                <a:close/>
                <a:moveTo>
                  <a:pt x="2914" y="587"/>
                </a:moveTo>
                <a:cubicBezTo>
                  <a:pt x="2914" y="622"/>
                  <a:pt x="2914" y="622"/>
                  <a:pt x="2914" y="622"/>
                </a:cubicBezTo>
                <a:cubicBezTo>
                  <a:pt x="2909" y="626"/>
                  <a:pt x="2909" y="626"/>
                  <a:pt x="2909" y="626"/>
                </a:cubicBezTo>
                <a:cubicBezTo>
                  <a:pt x="2909" y="615"/>
                  <a:pt x="2909" y="615"/>
                  <a:pt x="2909" y="615"/>
                </a:cubicBezTo>
                <a:cubicBezTo>
                  <a:pt x="2912" y="612"/>
                  <a:pt x="2913" y="608"/>
                  <a:pt x="2914" y="604"/>
                </a:cubicBezTo>
                <a:cubicBezTo>
                  <a:pt x="2914" y="601"/>
                  <a:pt x="2907" y="597"/>
                  <a:pt x="2913" y="593"/>
                </a:cubicBezTo>
                <a:cubicBezTo>
                  <a:pt x="2913" y="591"/>
                  <a:pt x="2913" y="589"/>
                  <a:pt x="2914" y="587"/>
                </a:cubicBezTo>
                <a:close/>
                <a:moveTo>
                  <a:pt x="2909" y="6"/>
                </a:moveTo>
                <a:cubicBezTo>
                  <a:pt x="2903" y="6"/>
                  <a:pt x="2903" y="6"/>
                  <a:pt x="2903" y="6"/>
                </a:cubicBezTo>
                <a:cubicBezTo>
                  <a:pt x="2903" y="1"/>
                  <a:pt x="2903" y="1"/>
                  <a:pt x="2903" y="1"/>
                </a:cubicBezTo>
                <a:cubicBezTo>
                  <a:pt x="2909" y="1"/>
                  <a:pt x="2909" y="1"/>
                  <a:pt x="2909" y="1"/>
                </a:cubicBezTo>
                <a:cubicBezTo>
                  <a:pt x="2909" y="6"/>
                  <a:pt x="2909" y="6"/>
                  <a:pt x="2909" y="6"/>
                </a:cubicBezTo>
                <a:close/>
                <a:moveTo>
                  <a:pt x="2903" y="43"/>
                </a:moveTo>
                <a:cubicBezTo>
                  <a:pt x="2909" y="41"/>
                  <a:pt x="2909" y="41"/>
                  <a:pt x="2909" y="41"/>
                </a:cubicBezTo>
                <a:cubicBezTo>
                  <a:pt x="2909" y="48"/>
                  <a:pt x="2909" y="48"/>
                  <a:pt x="2909" y="48"/>
                </a:cubicBezTo>
                <a:cubicBezTo>
                  <a:pt x="2907" y="48"/>
                  <a:pt x="2905" y="49"/>
                  <a:pt x="2903" y="50"/>
                </a:cubicBezTo>
                <a:cubicBezTo>
                  <a:pt x="2903" y="43"/>
                  <a:pt x="2903" y="43"/>
                  <a:pt x="2903" y="43"/>
                </a:cubicBezTo>
                <a:close/>
                <a:moveTo>
                  <a:pt x="2903" y="89"/>
                </a:moveTo>
                <a:cubicBezTo>
                  <a:pt x="2905" y="88"/>
                  <a:pt x="2907" y="87"/>
                  <a:pt x="2909" y="87"/>
                </a:cubicBezTo>
                <a:cubicBezTo>
                  <a:pt x="2909" y="93"/>
                  <a:pt x="2909" y="93"/>
                  <a:pt x="2909" y="93"/>
                </a:cubicBezTo>
                <a:cubicBezTo>
                  <a:pt x="2907" y="94"/>
                  <a:pt x="2905" y="95"/>
                  <a:pt x="2903" y="96"/>
                </a:cubicBezTo>
                <a:cubicBezTo>
                  <a:pt x="2903" y="89"/>
                  <a:pt x="2903" y="89"/>
                  <a:pt x="2903" y="89"/>
                </a:cubicBezTo>
                <a:close/>
                <a:moveTo>
                  <a:pt x="2909" y="197"/>
                </a:moveTo>
                <a:cubicBezTo>
                  <a:pt x="2907" y="196"/>
                  <a:pt x="2905" y="194"/>
                  <a:pt x="2903" y="193"/>
                </a:cubicBezTo>
                <a:cubicBezTo>
                  <a:pt x="2903" y="185"/>
                  <a:pt x="2903" y="185"/>
                  <a:pt x="2903" y="185"/>
                </a:cubicBezTo>
                <a:cubicBezTo>
                  <a:pt x="2905" y="184"/>
                  <a:pt x="2907" y="183"/>
                  <a:pt x="2909" y="182"/>
                </a:cubicBezTo>
                <a:cubicBezTo>
                  <a:pt x="2909" y="197"/>
                  <a:pt x="2909" y="197"/>
                  <a:pt x="2909" y="197"/>
                </a:cubicBezTo>
                <a:close/>
                <a:moveTo>
                  <a:pt x="2909" y="156"/>
                </a:moveTo>
                <a:cubicBezTo>
                  <a:pt x="2907" y="157"/>
                  <a:pt x="2905" y="158"/>
                  <a:pt x="2903" y="159"/>
                </a:cubicBezTo>
                <a:cubicBezTo>
                  <a:pt x="2903" y="153"/>
                  <a:pt x="2903" y="153"/>
                  <a:pt x="2903" y="153"/>
                </a:cubicBezTo>
                <a:cubicBezTo>
                  <a:pt x="2905" y="152"/>
                  <a:pt x="2907" y="151"/>
                  <a:pt x="2909" y="150"/>
                </a:cubicBezTo>
                <a:cubicBezTo>
                  <a:pt x="2909" y="156"/>
                  <a:pt x="2909" y="156"/>
                  <a:pt x="2909" y="156"/>
                </a:cubicBezTo>
                <a:close/>
                <a:moveTo>
                  <a:pt x="2903" y="229"/>
                </a:moveTo>
                <a:cubicBezTo>
                  <a:pt x="2905" y="231"/>
                  <a:pt x="2907" y="232"/>
                  <a:pt x="2909" y="234"/>
                </a:cubicBezTo>
                <a:cubicBezTo>
                  <a:pt x="2909" y="240"/>
                  <a:pt x="2909" y="240"/>
                  <a:pt x="2909" y="240"/>
                </a:cubicBezTo>
                <a:cubicBezTo>
                  <a:pt x="2907" y="238"/>
                  <a:pt x="2905" y="237"/>
                  <a:pt x="2903" y="235"/>
                </a:cubicBezTo>
                <a:cubicBezTo>
                  <a:pt x="2903" y="229"/>
                  <a:pt x="2903" y="229"/>
                  <a:pt x="2903" y="229"/>
                </a:cubicBezTo>
                <a:close/>
                <a:moveTo>
                  <a:pt x="2903" y="265"/>
                </a:moveTo>
                <a:cubicBezTo>
                  <a:pt x="2905" y="267"/>
                  <a:pt x="2907" y="268"/>
                  <a:pt x="2909" y="270"/>
                </a:cubicBezTo>
                <a:cubicBezTo>
                  <a:pt x="2909" y="277"/>
                  <a:pt x="2909" y="277"/>
                  <a:pt x="2909" y="277"/>
                </a:cubicBezTo>
                <a:cubicBezTo>
                  <a:pt x="2907" y="276"/>
                  <a:pt x="2905" y="274"/>
                  <a:pt x="2903" y="272"/>
                </a:cubicBezTo>
                <a:cubicBezTo>
                  <a:pt x="2903" y="265"/>
                  <a:pt x="2903" y="265"/>
                  <a:pt x="2903" y="265"/>
                </a:cubicBezTo>
                <a:close/>
                <a:moveTo>
                  <a:pt x="2909" y="378"/>
                </a:moveTo>
                <a:cubicBezTo>
                  <a:pt x="2909" y="379"/>
                  <a:pt x="2907" y="379"/>
                  <a:pt x="2906" y="380"/>
                </a:cubicBezTo>
                <a:cubicBezTo>
                  <a:pt x="2905" y="380"/>
                  <a:pt x="2904" y="381"/>
                  <a:pt x="2903" y="382"/>
                </a:cubicBezTo>
                <a:cubicBezTo>
                  <a:pt x="2903" y="375"/>
                  <a:pt x="2903" y="375"/>
                  <a:pt x="2903" y="375"/>
                </a:cubicBezTo>
                <a:cubicBezTo>
                  <a:pt x="2904" y="373"/>
                  <a:pt x="2904" y="372"/>
                  <a:pt x="2903" y="370"/>
                </a:cubicBezTo>
                <a:cubicBezTo>
                  <a:pt x="2903" y="370"/>
                  <a:pt x="2903" y="370"/>
                  <a:pt x="2903" y="370"/>
                </a:cubicBezTo>
                <a:cubicBezTo>
                  <a:pt x="2903" y="364"/>
                  <a:pt x="2903" y="364"/>
                  <a:pt x="2903" y="364"/>
                </a:cubicBezTo>
                <a:cubicBezTo>
                  <a:pt x="2905" y="366"/>
                  <a:pt x="2906" y="369"/>
                  <a:pt x="2908" y="371"/>
                </a:cubicBezTo>
                <a:cubicBezTo>
                  <a:pt x="2909" y="371"/>
                  <a:pt x="2909" y="371"/>
                  <a:pt x="2909" y="371"/>
                </a:cubicBezTo>
                <a:cubicBezTo>
                  <a:pt x="2909" y="378"/>
                  <a:pt x="2909" y="378"/>
                  <a:pt x="2909" y="378"/>
                </a:cubicBezTo>
                <a:close/>
                <a:moveTo>
                  <a:pt x="2903" y="418"/>
                </a:moveTo>
                <a:cubicBezTo>
                  <a:pt x="2905" y="418"/>
                  <a:pt x="2907" y="418"/>
                  <a:pt x="2909" y="417"/>
                </a:cubicBezTo>
                <a:cubicBezTo>
                  <a:pt x="2909" y="430"/>
                  <a:pt x="2909" y="430"/>
                  <a:pt x="2909" y="430"/>
                </a:cubicBezTo>
                <a:cubicBezTo>
                  <a:pt x="2907" y="429"/>
                  <a:pt x="2905" y="428"/>
                  <a:pt x="2903" y="426"/>
                </a:cubicBezTo>
                <a:cubicBezTo>
                  <a:pt x="2903" y="418"/>
                  <a:pt x="2903" y="418"/>
                  <a:pt x="2903" y="418"/>
                </a:cubicBezTo>
                <a:close/>
                <a:moveTo>
                  <a:pt x="2909" y="663"/>
                </a:moveTo>
                <a:cubicBezTo>
                  <a:pt x="2903" y="663"/>
                  <a:pt x="2903" y="663"/>
                  <a:pt x="2903" y="663"/>
                </a:cubicBezTo>
                <a:cubicBezTo>
                  <a:pt x="2903" y="657"/>
                  <a:pt x="2903" y="657"/>
                  <a:pt x="2903" y="657"/>
                </a:cubicBezTo>
                <a:cubicBezTo>
                  <a:pt x="2904" y="658"/>
                  <a:pt x="2905" y="658"/>
                  <a:pt x="2907" y="657"/>
                </a:cubicBezTo>
                <a:cubicBezTo>
                  <a:pt x="2908" y="657"/>
                  <a:pt x="2909" y="657"/>
                  <a:pt x="2909" y="656"/>
                </a:cubicBezTo>
                <a:cubicBezTo>
                  <a:pt x="2909" y="663"/>
                  <a:pt x="2909" y="663"/>
                  <a:pt x="2909" y="663"/>
                </a:cubicBezTo>
                <a:close/>
                <a:moveTo>
                  <a:pt x="2909" y="28"/>
                </a:moveTo>
                <a:cubicBezTo>
                  <a:pt x="2909" y="33"/>
                  <a:pt x="2909" y="33"/>
                  <a:pt x="2909" y="33"/>
                </a:cubicBezTo>
                <a:cubicBezTo>
                  <a:pt x="2907" y="34"/>
                  <a:pt x="2905" y="35"/>
                  <a:pt x="2903" y="35"/>
                </a:cubicBezTo>
                <a:cubicBezTo>
                  <a:pt x="2903" y="30"/>
                  <a:pt x="2903" y="30"/>
                  <a:pt x="2903" y="30"/>
                </a:cubicBezTo>
                <a:cubicBezTo>
                  <a:pt x="2905" y="29"/>
                  <a:pt x="2907" y="29"/>
                  <a:pt x="2909" y="28"/>
                </a:cubicBezTo>
                <a:close/>
                <a:moveTo>
                  <a:pt x="2909" y="63"/>
                </a:moveTo>
                <a:cubicBezTo>
                  <a:pt x="2909" y="70"/>
                  <a:pt x="2909" y="70"/>
                  <a:pt x="2909" y="70"/>
                </a:cubicBezTo>
                <a:cubicBezTo>
                  <a:pt x="2907" y="71"/>
                  <a:pt x="2905" y="72"/>
                  <a:pt x="2903" y="73"/>
                </a:cubicBezTo>
                <a:cubicBezTo>
                  <a:pt x="2903" y="66"/>
                  <a:pt x="2903" y="66"/>
                  <a:pt x="2903" y="66"/>
                </a:cubicBezTo>
                <a:cubicBezTo>
                  <a:pt x="2905" y="65"/>
                  <a:pt x="2907" y="64"/>
                  <a:pt x="2909" y="63"/>
                </a:cubicBezTo>
                <a:close/>
                <a:moveTo>
                  <a:pt x="2909" y="119"/>
                </a:moveTo>
                <a:cubicBezTo>
                  <a:pt x="2909" y="124"/>
                  <a:pt x="2909" y="124"/>
                  <a:pt x="2909" y="124"/>
                </a:cubicBezTo>
                <a:cubicBezTo>
                  <a:pt x="2907" y="125"/>
                  <a:pt x="2905" y="127"/>
                  <a:pt x="2903" y="128"/>
                </a:cubicBezTo>
                <a:cubicBezTo>
                  <a:pt x="2903" y="122"/>
                  <a:pt x="2903" y="122"/>
                  <a:pt x="2903" y="122"/>
                </a:cubicBezTo>
                <a:cubicBezTo>
                  <a:pt x="2905" y="121"/>
                  <a:pt x="2907" y="119"/>
                  <a:pt x="2909" y="119"/>
                </a:cubicBezTo>
                <a:close/>
                <a:moveTo>
                  <a:pt x="2909" y="299"/>
                </a:moveTo>
                <a:cubicBezTo>
                  <a:pt x="2909" y="307"/>
                  <a:pt x="2909" y="307"/>
                  <a:pt x="2909" y="307"/>
                </a:cubicBezTo>
                <a:cubicBezTo>
                  <a:pt x="2907" y="305"/>
                  <a:pt x="2905" y="303"/>
                  <a:pt x="2903" y="301"/>
                </a:cubicBezTo>
                <a:cubicBezTo>
                  <a:pt x="2903" y="293"/>
                  <a:pt x="2903" y="293"/>
                  <a:pt x="2903" y="293"/>
                </a:cubicBezTo>
                <a:cubicBezTo>
                  <a:pt x="2905" y="295"/>
                  <a:pt x="2907" y="297"/>
                  <a:pt x="2909" y="299"/>
                </a:cubicBezTo>
                <a:close/>
                <a:moveTo>
                  <a:pt x="2909" y="320"/>
                </a:moveTo>
                <a:cubicBezTo>
                  <a:pt x="2909" y="327"/>
                  <a:pt x="2909" y="327"/>
                  <a:pt x="2909" y="327"/>
                </a:cubicBezTo>
                <a:cubicBezTo>
                  <a:pt x="2907" y="325"/>
                  <a:pt x="2905" y="323"/>
                  <a:pt x="2903" y="321"/>
                </a:cubicBezTo>
                <a:cubicBezTo>
                  <a:pt x="2903" y="314"/>
                  <a:pt x="2903" y="314"/>
                  <a:pt x="2903" y="314"/>
                </a:cubicBezTo>
                <a:cubicBezTo>
                  <a:pt x="2905" y="316"/>
                  <a:pt x="2907" y="318"/>
                  <a:pt x="2909" y="320"/>
                </a:cubicBezTo>
                <a:close/>
                <a:moveTo>
                  <a:pt x="2909" y="347"/>
                </a:moveTo>
                <a:cubicBezTo>
                  <a:pt x="2909" y="356"/>
                  <a:pt x="2909" y="356"/>
                  <a:pt x="2909" y="356"/>
                </a:cubicBezTo>
                <a:cubicBezTo>
                  <a:pt x="2907" y="354"/>
                  <a:pt x="2905" y="352"/>
                  <a:pt x="2903" y="350"/>
                </a:cubicBezTo>
                <a:cubicBezTo>
                  <a:pt x="2903" y="341"/>
                  <a:pt x="2903" y="341"/>
                  <a:pt x="2903" y="341"/>
                </a:cubicBezTo>
                <a:cubicBezTo>
                  <a:pt x="2905" y="343"/>
                  <a:pt x="2907" y="345"/>
                  <a:pt x="2909" y="347"/>
                </a:cubicBezTo>
                <a:close/>
                <a:moveTo>
                  <a:pt x="2909" y="462"/>
                </a:moveTo>
                <a:cubicBezTo>
                  <a:pt x="2909" y="469"/>
                  <a:pt x="2909" y="469"/>
                  <a:pt x="2909" y="469"/>
                </a:cubicBezTo>
                <a:cubicBezTo>
                  <a:pt x="2903" y="464"/>
                  <a:pt x="2903" y="464"/>
                  <a:pt x="2903" y="464"/>
                </a:cubicBezTo>
                <a:cubicBezTo>
                  <a:pt x="2903" y="458"/>
                  <a:pt x="2903" y="458"/>
                  <a:pt x="2903" y="458"/>
                </a:cubicBezTo>
                <a:cubicBezTo>
                  <a:pt x="2905" y="459"/>
                  <a:pt x="2907" y="461"/>
                  <a:pt x="2909" y="462"/>
                </a:cubicBezTo>
                <a:close/>
                <a:moveTo>
                  <a:pt x="2909" y="489"/>
                </a:moveTo>
                <a:cubicBezTo>
                  <a:pt x="2909" y="495"/>
                  <a:pt x="2909" y="495"/>
                  <a:pt x="2909" y="495"/>
                </a:cubicBezTo>
                <a:cubicBezTo>
                  <a:pt x="2907" y="494"/>
                  <a:pt x="2905" y="493"/>
                  <a:pt x="2903" y="492"/>
                </a:cubicBezTo>
                <a:cubicBezTo>
                  <a:pt x="2903" y="485"/>
                  <a:pt x="2903" y="485"/>
                  <a:pt x="2903" y="485"/>
                </a:cubicBezTo>
                <a:cubicBezTo>
                  <a:pt x="2905" y="486"/>
                  <a:pt x="2907" y="488"/>
                  <a:pt x="2909" y="489"/>
                </a:cubicBezTo>
                <a:close/>
                <a:moveTo>
                  <a:pt x="2909" y="519"/>
                </a:moveTo>
                <a:cubicBezTo>
                  <a:pt x="2909" y="526"/>
                  <a:pt x="2909" y="526"/>
                  <a:pt x="2909" y="526"/>
                </a:cubicBezTo>
                <a:cubicBezTo>
                  <a:pt x="2907" y="524"/>
                  <a:pt x="2905" y="522"/>
                  <a:pt x="2903" y="521"/>
                </a:cubicBezTo>
                <a:cubicBezTo>
                  <a:pt x="2903" y="514"/>
                  <a:pt x="2903" y="514"/>
                  <a:pt x="2903" y="514"/>
                </a:cubicBezTo>
                <a:cubicBezTo>
                  <a:pt x="2905" y="515"/>
                  <a:pt x="2907" y="517"/>
                  <a:pt x="2909" y="519"/>
                </a:cubicBezTo>
                <a:close/>
                <a:moveTo>
                  <a:pt x="2909" y="553"/>
                </a:moveTo>
                <a:cubicBezTo>
                  <a:pt x="2909" y="561"/>
                  <a:pt x="2909" y="561"/>
                  <a:pt x="2909" y="561"/>
                </a:cubicBezTo>
                <a:cubicBezTo>
                  <a:pt x="2909" y="560"/>
                  <a:pt x="2907" y="559"/>
                  <a:pt x="2906" y="559"/>
                </a:cubicBezTo>
                <a:cubicBezTo>
                  <a:pt x="2905" y="559"/>
                  <a:pt x="2904" y="558"/>
                  <a:pt x="2903" y="558"/>
                </a:cubicBezTo>
                <a:cubicBezTo>
                  <a:pt x="2903" y="548"/>
                  <a:pt x="2903" y="548"/>
                  <a:pt x="2903" y="548"/>
                </a:cubicBezTo>
                <a:cubicBezTo>
                  <a:pt x="2905" y="549"/>
                  <a:pt x="2907" y="551"/>
                  <a:pt x="2909" y="553"/>
                </a:cubicBezTo>
                <a:close/>
                <a:moveTo>
                  <a:pt x="2909" y="615"/>
                </a:moveTo>
                <a:cubicBezTo>
                  <a:pt x="2909" y="626"/>
                  <a:pt x="2909" y="626"/>
                  <a:pt x="2909" y="626"/>
                </a:cubicBezTo>
                <a:cubicBezTo>
                  <a:pt x="2909" y="627"/>
                  <a:pt x="2909" y="627"/>
                  <a:pt x="2909" y="627"/>
                </a:cubicBezTo>
                <a:cubicBezTo>
                  <a:pt x="2909" y="628"/>
                  <a:pt x="2909" y="628"/>
                  <a:pt x="2909" y="629"/>
                </a:cubicBezTo>
                <a:cubicBezTo>
                  <a:pt x="2909" y="649"/>
                  <a:pt x="2909" y="649"/>
                  <a:pt x="2909" y="649"/>
                </a:cubicBezTo>
                <a:cubicBezTo>
                  <a:pt x="2909" y="647"/>
                  <a:pt x="2909" y="646"/>
                  <a:pt x="2909" y="645"/>
                </a:cubicBezTo>
                <a:cubicBezTo>
                  <a:pt x="2907" y="642"/>
                  <a:pt x="2906" y="636"/>
                  <a:pt x="2903" y="634"/>
                </a:cubicBezTo>
                <a:cubicBezTo>
                  <a:pt x="2903" y="621"/>
                  <a:pt x="2903" y="621"/>
                  <a:pt x="2903" y="621"/>
                </a:cubicBezTo>
                <a:cubicBezTo>
                  <a:pt x="2905" y="619"/>
                  <a:pt x="2908" y="617"/>
                  <a:pt x="2909" y="615"/>
                </a:cubicBezTo>
                <a:close/>
                <a:moveTo>
                  <a:pt x="2903" y="6"/>
                </a:moveTo>
                <a:cubicBezTo>
                  <a:pt x="2894" y="6"/>
                  <a:pt x="2894" y="6"/>
                  <a:pt x="2894" y="6"/>
                </a:cubicBezTo>
                <a:cubicBezTo>
                  <a:pt x="2894" y="7"/>
                  <a:pt x="2894" y="7"/>
                  <a:pt x="2893" y="7"/>
                </a:cubicBezTo>
                <a:cubicBezTo>
                  <a:pt x="2893" y="1"/>
                  <a:pt x="2893" y="1"/>
                  <a:pt x="2893" y="1"/>
                </a:cubicBezTo>
                <a:cubicBezTo>
                  <a:pt x="2898" y="1"/>
                  <a:pt x="2898" y="1"/>
                  <a:pt x="2898" y="1"/>
                </a:cubicBezTo>
                <a:cubicBezTo>
                  <a:pt x="2903" y="1"/>
                  <a:pt x="2903" y="1"/>
                  <a:pt x="2903" y="1"/>
                </a:cubicBezTo>
                <a:cubicBezTo>
                  <a:pt x="2903" y="6"/>
                  <a:pt x="2903" y="6"/>
                  <a:pt x="2903" y="6"/>
                </a:cubicBezTo>
                <a:close/>
                <a:moveTo>
                  <a:pt x="2893" y="46"/>
                </a:moveTo>
                <a:cubicBezTo>
                  <a:pt x="2895" y="45"/>
                  <a:pt x="2895" y="45"/>
                  <a:pt x="2895" y="45"/>
                </a:cubicBezTo>
                <a:cubicBezTo>
                  <a:pt x="2898" y="44"/>
                  <a:pt x="2900" y="43"/>
                  <a:pt x="2903" y="43"/>
                </a:cubicBezTo>
                <a:cubicBezTo>
                  <a:pt x="2903" y="50"/>
                  <a:pt x="2903" y="50"/>
                  <a:pt x="2903" y="50"/>
                </a:cubicBezTo>
                <a:cubicBezTo>
                  <a:pt x="2900" y="51"/>
                  <a:pt x="2896" y="52"/>
                  <a:pt x="2893" y="53"/>
                </a:cubicBezTo>
                <a:cubicBezTo>
                  <a:pt x="2893" y="46"/>
                  <a:pt x="2893" y="46"/>
                  <a:pt x="2893" y="46"/>
                </a:cubicBezTo>
                <a:close/>
                <a:moveTo>
                  <a:pt x="2893" y="93"/>
                </a:moveTo>
                <a:cubicBezTo>
                  <a:pt x="2896" y="92"/>
                  <a:pt x="2900" y="90"/>
                  <a:pt x="2903" y="89"/>
                </a:cubicBezTo>
                <a:cubicBezTo>
                  <a:pt x="2903" y="96"/>
                  <a:pt x="2903" y="96"/>
                  <a:pt x="2903" y="96"/>
                </a:cubicBezTo>
                <a:cubicBezTo>
                  <a:pt x="2900" y="97"/>
                  <a:pt x="2896" y="98"/>
                  <a:pt x="2893" y="100"/>
                </a:cubicBezTo>
                <a:cubicBezTo>
                  <a:pt x="2893" y="93"/>
                  <a:pt x="2893" y="93"/>
                  <a:pt x="2893" y="93"/>
                </a:cubicBezTo>
                <a:close/>
                <a:moveTo>
                  <a:pt x="2903" y="193"/>
                </a:moveTo>
                <a:cubicBezTo>
                  <a:pt x="2899" y="191"/>
                  <a:pt x="2896" y="188"/>
                  <a:pt x="2893" y="185"/>
                </a:cubicBezTo>
                <a:cubicBezTo>
                  <a:pt x="2893" y="183"/>
                  <a:pt x="2893" y="183"/>
                  <a:pt x="2893" y="183"/>
                </a:cubicBezTo>
                <a:cubicBezTo>
                  <a:pt x="2896" y="185"/>
                  <a:pt x="2900" y="186"/>
                  <a:pt x="2903" y="185"/>
                </a:cubicBezTo>
                <a:cubicBezTo>
                  <a:pt x="2903" y="193"/>
                  <a:pt x="2903" y="193"/>
                  <a:pt x="2903" y="193"/>
                </a:cubicBezTo>
                <a:close/>
                <a:moveTo>
                  <a:pt x="2903" y="159"/>
                </a:moveTo>
                <a:cubicBezTo>
                  <a:pt x="2900" y="162"/>
                  <a:pt x="2896" y="164"/>
                  <a:pt x="2893" y="166"/>
                </a:cubicBezTo>
                <a:cubicBezTo>
                  <a:pt x="2893" y="159"/>
                  <a:pt x="2893" y="159"/>
                  <a:pt x="2893" y="159"/>
                </a:cubicBezTo>
                <a:cubicBezTo>
                  <a:pt x="2895" y="157"/>
                  <a:pt x="2897" y="155"/>
                  <a:pt x="2899" y="154"/>
                </a:cubicBezTo>
                <a:cubicBezTo>
                  <a:pt x="2900" y="154"/>
                  <a:pt x="2901" y="153"/>
                  <a:pt x="2903" y="153"/>
                </a:cubicBezTo>
                <a:cubicBezTo>
                  <a:pt x="2903" y="159"/>
                  <a:pt x="2903" y="159"/>
                  <a:pt x="2903" y="159"/>
                </a:cubicBezTo>
                <a:close/>
                <a:moveTo>
                  <a:pt x="2893" y="222"/>
                </a:moveTo>
                <a:cubicBezTo>
                  <a:pt x="2896" y="225"/>
                  <a:pt x="2900" y="227"/>
                  <a:pt x="2903" y="229"/>
                </a:cubicBezTo>
                <a:cubicBezTo>
                  <a:pt x="2903" y="235"/>
                  <a:pt x="2903" y="235"/>
                  <a:pt x="2903" y="235"/>
                </a:cubicBezTo>
                <a:cubicBezTo>
                  <a:pt x="2900" y="233"/>
                  <a:pt x="2896" y="231"/>
                  <a:pt x="2893" y="229"/>
                </a:cubicBezTo>
                <a:cubicBezTo>
                  <a:pt x="2893" y="222"/>
                  <a:pt x="2893" y="222"/>
                  <a:pt x="2893" y="222"/>
                </a:cubicBezTo>
                <a:close/>
                <a:moveTo>
                  <a:pt x="2893" y="259"/>
                </a:moveTo>
                <a:cubicBezTo>
                  <a:pt x="2896" y="261"/>
                  <a:pt x="2900" y="263"/>
                  <a:pt x="2903" y="265"/>
                </a:cubicBezTo>
                <a:cubicBezTo>
                  <a:pt x="2903" y="272"/>
                  <a:pt x="2903" y="272"/>
                  <a:pt x="2903" y="272"/>
                </a:cubicBezTo>
                <a:cubicBezTo>
                  <a:pt x="2900" y="270"/>
                  <a:pt x="2896" y="267"/>
                  <a:pt x="2893" y="265"/>
                </a:cubicBezTo>
                <a:cubicBezTo>
                  <a:pt x="2893" y="259"/>
                  <a:pt x="2893" y="259"/>
                  <a:pt x="2893" y="259"/>
                </a:cubicBezTo>
                <a:close/>
                <a:moveTo>
                  <a:pt x="2903" y="382"/>
                </a:moveTo>
                <a:cubicBezTo>
                  <a:pt x="2900" y="384"/>
                  <a:pt x="2896" y="385"/>
                  <a:pt x="2893" y="386"/>
                </a:cubicBezTo>
                <a:cubicBezTo>
                  <a:pt x="2893" y="380"/>
                  <a:pt x="2893" y="380"/>
                  <a:pt x="2893" y="380"/>
                </a:cubicBezTo>
                <a:cubicBezTo>
                  <a:pt x="2896" y="379"/>
                  <a:pt x="2899" y="378"/>
                  <a:pt x="2901" y="376"/>
                </a:cubicBezTo>
                <a:cubicBezTo>
                  <a:pt x="2902" y="376"/>
                  <a:pt x="2902" y="375"/>
                  <a:pt x="2903" y="375"/>
                </a:cubicBezTo>
                <a:cubicBezTo>
                  <a:pt x="2903" y="382"/>
                  <a:pt x="2903" y="382"/>
                  <a:pt x="2903" y="382"/>
                </a:cubicBezTo>
                <a:close/>
                <a:moveTo>
                  <a:pt x="2893" y="417"/>
                </a:moveTo>
                <a:cubicBezTo>
                  <a:pt x="2896" y="418"/>
                  <a:pt x="2900" y="419"/>
                  <a:pt x="2903" y="418"/>
                </a:cubicBezTo>
                <a:cubicBezTo>
                  <a:pt x="2903" y="426"/>
                  <a:pt x="2903" y="426"/>
                  <a:pt x="2903" y="426"/>
                </a:cubicBezTo>
                <a:cubicBezTo>
                  <a:pt x="2900" y="424"/>
                  <a:pt x="2896" y="423"/>
                  <a:pt x="2893" y="425"/>
                </a:cubicBezTo>
                <a:cubicBezTo>
                  <a:pt x="2893" y="417"/>
                  <a:pt x="2893" y="417"/>
                  <a:pt x="2893" y="417"/>
                </a:cubicBezTo>
                <a:close/>
                <a:moveTo>
                  <a:pt x="2903" y="663"/>
                </a:moveTo>
                <a:cubicBezTo>
                  <a:pt x="2893" y="663"/>
                  <a:pt x="2893" y="663"/>
                  <a:pt x="2893" y="663"/>
                </a:cubicBezTo>
                <a:cubicBezTo>
                  <a:pt x="2893" y="638"/>
                  <a:pt x="2893" y="638"/>
                  <a:pt x="2893" y="638"/>
                </a:cubicBezTo>
                <a:cubicBezTo>
                  <a:pt x="2896" y="644"/>
                  <a:pt x="2895" y="656"/>
                  <a:pt x="2903" y="657"/>
                </a:cubicBezTo>
                <a:cubicBezTo>
                  <a:pt x="2903" y="663"/>
                  <a:pt x="2903" y="663"/>
                  <a:pt x="2903" y="663"/>
                </a:cubicBezTo>
                <a:close/>
                <a:moveTo>
                  <a:pt x="2903" y="30"/>
                </a:moveTo>
                <a:cubicBezTo>
                  <a:pt x="2903" y="35"/>
                  <a:pt x="2903" y="35"/>
                  <a:pt x="2903" y="35"/>
                </a:cubicBezTo>
                <a:cubicBezTo>
                  <a:pt x="2900" y="36"/>
                  <a:pt x="2896" y="37"/>
                  <a:pt x="2893" y="38"/>
                </a:cubicBezTo>
                <a:cubicBezTo>
                  <a:pt x="2893" y="32"/>
                  <a:pt x="2893" y="32"/>
                  <a:pt x="2893" y="32"/>
                </a:cubicBezTo>
                <a:cubicBezTo>
                  <a:pt x="2896" y="31"/>
                  <a:pt x="2900" y="30"/>
                  <a:pt x="2903" y="30"/>
                </a:cubicBezTo>
                <a:close/>
                <a:moveTo>
                  <a:pt x="2903" y="66"/>
                </a:moveTo>
                <a:cubicBezTo>
                  <a:pt x="2903" y="73"/>
                  <a:pt x="2903" y="73"/>
                  <a:pt x="2903" y="73"/>
                </a:cubicBezTo>
                <a:cubicBezTo>
                  <a:pt x="2900" y="74"/>
                  <a:pt x="2896" y="75"/>
                  <a:pt x="2893" y="77"/>
                </a:cubicBezTo>
                <a:cubicBezTo>
                  <a:pt x="2893" y="70"/>
                  <a:pt x="2893" y="70"/>
                  <a:pt x="2893" y="70"/>
                </a:cubicBezTo>
                <a:cubicBezTo>
                  <a:pt x="2896" y="69"/>
                  <a:pt x="2900" y="67"/>
                  <a:pt x="2903" y="66"/>
                </a:cubicBezTo>
                <a:close/>
                <a:moveTo>
                  <a:pt x="2903" y="122"/>
                </a:moveTo>
                <a:cubicBezTo>
                  <a:pt x="2903" y="128"/>
                  <a:pt x="2903" y="128"/>
                  <a:pt x="2903" y="128"/>
                </a:cubicBezTo>
                <a:cubicBezTo>
                  <a:pt x="2900" y="130"/>
                  <a:pt x="2896" y="132"/>
                  <a:pt x="2893" y="134"/>
                </a:cubicBezTo>
                <a:cubicBezTo>
                  <a:pt x="2893" y="127"/>
                  <a:pt x="2893" y="127"/>
                  <a:pt x="2893" y="127"/>
                </a:cubicBezTo>
                <a:cubicBezTo>
                  <a:pt x="2896" y="126"/>
                  <a:pt x="2900" y="123"/>
                  <a:pt x="2903" y="122"/>
                </a:cubicBezTo>
                <a:close/>
                <a:moveTo>
                  <a:pt x="2903" y="293"/>
                </a:moveTo>
                <a:cubicBezTo>
                  <a:pt x="2903" y="301"/>
                  <a:pt x="2903" y="301"/>
                  <a:pt x="2903" y="301"/>
                </a:cubicBezTo>
                <a:cubicBezTo>
                  <a:pt x="2900" y="298"/>
                  <a:pt x="2896" y="295"/>
                  <a:pt x="2893" y="292"/>
                </a:cubicBezTo>
                <a:cubicBezTo>
                  <a:pt x="2893" y="285"/>
                  <a:pt x="2893" y="285"/>
                  <a:pt x="2893" y="285"/>
                </a:cubicBezTo>
                <a:cubicBezTo>
                  <a:pt x="2896" y="288"/>
                  <a:pt x="2900" y="291"/>
                  <a:pt x="2903" y="293"/>
                </a:cubicBezTo>
                <a:close/>
                <a:moveTo>
                  <a:pt x="2903" y="314"/>
                </a:moveTo>
                <a:cubicBezTo>
                  <a:pt x="2903" y="321"/>
                  <a:pt x="2903" y="321"/>
                  <a:pt x="2903" y="321"/>
                </a:cubicBezTo>
                <a:cubicBezTo>
                  <a:pt x="2900" y="318"/>
                  <a:pt x="2896" y="315"/>
                  <a:pt x="2893" y="313"/>
                </a:cubicBezTo>
                <a:cubicBezTo>
                  <a:pt x="2893" y="306"/>
                  <a:pt x="2893" y="306"/>
                  <a:pt x="2893" y="306"/>
                </a:cubicBezTo>
                <a:cubicBezTo>
                  <a:pt x="2895" y="308"/>
                  <a:pt x="2897" y="309"/>
                  <a:pt x="2899" y="311"/>
                </a:cubicBezTo>
                <a:cubicBezTo>
                  <a:pt x="2900" y="312"/>
                  <a:pt x="2901" y="313"/>
                  <a:pt x="2903" y="314"/>
                </a:cubicBezTo>
                <a:close/>
                <a:moveTo>
                  <a:pt x="2903" y="341"/>
                </a:moveTo>
                <a:cubicBezTo>
                  <a:pt x="2903" y="350"/>
                  <a:pt x="2903" y="350"/>
                  <a:pt x="2903" y="350"/>
                </a:cubicBezTo>
                <a:cubicBezTo>
                  <a:pt x="2900" y="347"/>
                  <a:pt x="2896" y="344"/>
                  <a:pt x="2893" y="342"/>
                </a:cubicBezTo>
                <a:cubicBezTo>
                  <a:pt x="2893" y="334"/>
                  <a:pt x="2893" y="334"/>
                  <a:pt x="2893" y="334"/>
                </a:cubicBezTo>
                <a:cubicBezTo>
                  <a:pt x="2896" y="336"/>
                  <a:pt x="2900" y="339"/>
                  <a:pt x="2903" y="341"/>
                </a:cubicBezTo>
                <a:close/>
                <a:moveTo>
                  <a:pt x="2903" y="364"/>
                </a:moveTo>
                <a:cubicBezTo>
                  <a:pt x="2903" y="370"/>
                  <a:pt x="2903" y="370"/>
                  <a:pt x="2903" y="370"/>
                </a:cubicBezTo>
                <a:cubicBezTo>
                  <a:pt x="2893" y="363"/>
                  <a:pt x="2893" y="363"/>
                  <a:pt x="2893" y="363"/>
                </a:cubicBezTo>
                <a:cubicBezTo>
                  <a:pt x="2893" y="355"/>
                  <a:pt x="2893" y="355"/>
                  <a:pt x="2893" y="355"/>
                </a:cubicBezTo>
                <a:cubicBezTo>
                  <a:pt x="2897" y="358"/>
                  <a:pt x="2900" y="361"/>
                  <a:pt x="2903" y="364"/>
                </a:cubicBezTo>
                <a:close/>
                <a:moveTo>
                  <a:pt x="2903" y="458"/>
                </a:moveTo>
                <a:cubicBezTo>
                  <a:pt x="2903" y="464"/>
                  <a:pt x="2903" y="464"/>
                  <a:pt x="2903" y="464"/>
                </a:cubicBezTo>
                <a:cubicBezTo>
                  <a:pt x="2896" y="460"/>
                  <a:pt x="2896" y="460"/>
                  <a:pt x="2896" y="460"/>
                </a:cubicBezTo>
                <a:cubicBezTo>
                  <a:pt x="2895" y="460"/>
                  <a:pt x="2894" y="459"/>
                  <a:pt x="2893" y="459"/>
                </a:cubicBezTo>
                <a:cubicBezTo>
                  <a:pt x="2893" y="452"/>
                  <a:pt x="2893" y="452"/>
                  <a:pt x="2893" y="452"/>
                </a:cubicBezTo>
                <a:cubicBezTo>
                  <a:pt x="2896" y="454"/>
                  <a:pt x="2900" y="456"/>
                  <a:pt x="2903" y="458"/>
                </a:cubicBezTo>
                <a:close/>
                <a:moveTo>
                  <a:pt x="2903" y="485"/>
                </a:moveTo>
                <a:cubicBezTo>
                  <a:pt x="2903" y="492"/>
                  <a:pt x="2903" y="492"/>
                  <a:pt x="2903" y="492"/>
                </a:cubicBezTo>
                <a:cubicBezTo>
                  <a:pt x="2900" y="490"/>
                  <a:pt x="2896" y="488"/>
                  <a:pt x="2893" y="486"/>
                </a:cubicBezTo>
                <a:cubicBezTo>
                  <a:pt x="2893" y="480"/>
                  <a:pt x="2893" y="480"/>
                  <a:pt x="2893" y="480"/>
                </a:cubicBezTo>
                <a:cubicBezTo>
                  <a:pt x="2894" y="481"/>
                  <a:pt x="2894" y="481"/>
                  <a:pt x="2894" y="481"/>
                </a:cubicBezTo>
                <a:cubicBezTo>
                  <a:pt x="2897" y="482"/>
                  <a:pt x="2900" y="483"/>
                  <a:pt x="2903" y="485"/>
                </a:cubicBezTo>
                <a:close/>
                <a:moveTo>
                  <a:pt x="2903" y="514"/>
                </a:moveTo>
                <a:cubicBezTo>
                  <a:pt x="2903" y="521"/>
                  <a:pt x="2903" y="521"/>
                  <a:pt x="2903" y="521"/>
                </a:cubicBezTo>
                <a:cubicBezTo>
                  <a:pt x="2901" y="519"/>
                  <a:pt x="2898" y="517"/>
                  <a:pt x="2896" y="516"/>
                </a:cubicBezTo>
                <a:cubicBezTo>
                  <a:pt x="2895" y="516"/>
                  <a:pt x="2894" y="515"/>
                  <a:pt x="2893" y="515"/>
                </a:cubicBezTo>
                <a:cubicBezTo>
                  <a:pt x="2893" y="508"/>
                  <a:pt x="2893" y="508"/>
                  <a:pt x="2893" y="508"/>
                </a:cubicBezTo>
                <a:cubicBezTo>
                  <a:pt x="2896" y="510"/>
                  <a:pt x="2900" y="512"/>
                  <a:pt x="2903" y="514"/>
                </a:cubicBezTo>
                <a:close/>
                <a:moveTo>
                  <a:pt x="2903" y="548"/>
                </a:moveTo>
                <a:cubicBezTo>
                  <a:pt x="2903" y="558"/>
                  <a:pt x="2903" y="558"/>
                  <a:pt x="2903" y="558"/>
                </a:cubicBezTo>
                <a:cubicBezTo>
                  <a:pt x="2900" y="558"/>
                  <a:pt x="2896" y="558"/>
                  <a:pt x="2893" y="558"/>
                </a:cubicBezTo>
                <a:cubicBezTo>
                  <a:pt x="2893" y="549"/>
                  <a:pt x="2893" y="549"/>
                  <a:pt x="2893" y="549"/>
                </a:cubicBezTo>
                <a:cubicBezTo>
                  <a:pt x="2894" y="549"/>
                  <a:pt x="2893" y="548"/>
                  <a:pt x="2893" y="547"/>
                </a:cubicBezTo>
                <a:cubicBezTo>
                  <a:pt x="2893" y="540"/>
                  <a:pt x="2893" y="540"/>
                  <a:pt x="2893" y="540"/>
                </a:cubicBezTo>
                <a:cubicBezTo>
                  <a:pt x="2896" y="542"/>
                  <a:pt x="2900" y="545"/>
                  <a:pt x="2903" y="548"/>
                </a:cubicBezTo>
                <a:close/>
                <a:moveTo>
                  <a:pt x="2903" y="621"/>
                </a:moveTo>
                <a:cubicBezTo>
                  <a:pt x="2903" y="634"/>
                  <a:pt x="2903" y="634"/>
                  <a:pt x="2903" y="634"/>
                </a:cubicBezTo>
                <a:cubicBezTo>
                  <a:pt x="2902" y="632"/>
                  <a:pt x="2900" y="632"/>
                  <a:pt x="2898" y="632"/>
                </a:cubicBezTo>
                <a:cubicBezTo>
                  <a:pt x="2896" y="633"/>
                  <a:pt x="2894" y="634"/>
                  <a:pt x="2893" y="636"/>
                </a:cubicBezTo>
                <a:cubicBezTo>
                  <a:pt x="2893" y="626"/>
                  <a:pt x="2893" y="626"/>
                  <a:pt x="2893" y="626"/>
                </a:cubicBezTo>
                <a:cubicBezTo>
                  <a:pt x="2894" y="625"/>
                  <a:pt x="2896" y="625"/>
                  <a:pt x="2897" y="625"/>
                </a:cubicBezTo>
                <a:cubicBezTo>
                  <a:pt x="2899" y="624"/>
                  <a:pt x="2901" y="623"/>
                  <a:pt x="2903" y="621"/>
                </a:cubicBezTo>
                <a:close/>
                <a:moveTo>
                  <a:pt x="2893" y="450"/>
                </a:moveTo>
                <a:cubicBezTo>
                  <a:pt x="2893" y="426"/>
                  <a:pt x="2893" y="426"/>
                  <a:pt x="2893" y="426"/>
                </a:cubicBezTo>
                <a:cubicBezTo>
                  <a:pt x="2894" y="434"/>
                  <a:pt x="2894" y="443"/>
                  <a:pt x="2893" y="450"/>
                </a:cubicBezTo>
                <a:close/>
                <a:moveTo>
                  <a:pt x="2893" y="7"/>
                </a:moveTo>
                <a:cubicBezTo>
                  <a:pt x="2891" y="9"/>
                  <a:pt x="2889" y="10"/>
                  <a:pt x="2886" y="11"/>
                </a:cubicBezTo>
                <a:cubicBezTo>
                  <a:pt x="2886" y="1"/>
                  <a:pt x="2886" y="1"/>
                  <a:pt x="2886" y="1"/>
                </a:cubicBezTo>
                <a:cubicBezTo>
                  <a:pt x="2893" y="1"/>
                  <a:pt x="2893" y="1"/>
                  <a:pt x="2893" y="1"/>
                </a:cubicBezTo>
                <a:cubicBezTo>
                  <a:pt x="2893" y="7"/>
                  <a:pt x="2893" y="7"/>
                  <a:pt x="2893" y="7"/>
                </a:cubicBezTo>
                <a:close/>
                <a:moveTo>
                  <a:pt x="2886" y="49"/>
                </a:moveTo>
                <a:cubicBezTo>
                  <a:pt x="2888" y="48"/>
                  <a:pt x="2891" y="47"/>
                  <a:pt x="2893" y="46"/>
                </a:cubicBezTo>
                <a:cubicBezTo>
                  <a:pt x="2893" y="53"/>
                  <a:pt x="2893" y="53"/>
                  <a:pt x="2893" y="53"/>
                </a:cubicBezTo>
                <a:cubicBezTo>
                  <a:pt x="2891" y="53"/>
                  <a:pt x="2891" y="53"/>
                  <a:pt x="2891" y="53"/>
                </a:cubicBezTo>
                <a:cubicBezTo>
                  <a:pt x="2889" y="54"/>
                  <a:pt x="2888" y="55"/>
                  <a:pt x="2886" y="56"/>
                </a:cubicBezTo>
                <a:cubicBezTo>
                  <a:pt x="2886" y="49"/>
                  <a:pt x="2886" y="49"/>
                  <a:pt x="2886" y="49"/>
                </a:cubicBezTo>
                <a:close/>
                <a:moveTo>
                  <a:pt x="2886" y="97"/>
                </a:moveTo>
                <a:cubicBezTo>
                  <a:pt x="2888" y="96"/>
                  <a:pt x="2891" y="94"/>
                  <a:pt x="2893" y="93"/>
                </a:cubicBezTo>
                <a:cubicBezTo>
                  <a:pt x="2893" y="100"/>
                  <a:pt x="2893" y="100"/>
                  <a:pt x="2893" y="100"/>
                </a:cubicBezTo>
                <a:cubicBezTo>
                  <a:pt x="2891" y="101"/>
                  <a:pt x="2888" y="102"/>
                  <a:pt x="2886" y="103"/>
                </a:cubicBezTo>
                <a:cubicBezTo>
                  <a:pt x="2886" y="97"/>
                  <a:pt x="2886" y="97"/>
                  <a:pt x="2886" y="97"/>
                </a:cubicBezTo>
                <a:close/>
                <a:moveTo>
                  <a:pt x="2893" y="185"/>
                </a:moveTo>
                <a:cubicBezTo>
                  <a:pt x="2892" y="184"/>
                  <a:pt x="2891" y="183"/>
                  <a:pt x="2890" y="181"/>
                </a:cubicBezTo>
                <a:cubicBezTo>
                  <a:pt x="2891" y="182"/>
                  <a:pt x="2892" y="183"/>
                  <a:pt x="2893" y="183"/>
                </a:cubicBezTo>
                <a:cubicBezTo>
                  <a:pt x="2893" y="185"/>
                  <a:pt x="2893" y="185"/>
                  <a:pt x="2893" y="185"/>
                </a:cubicBezTo>
                <a:close/>
                <a:moveTo>
                  <a:pt x="2893" y="166"/>
                </a:moveTo>
                <a:cubicBezTo>
                  <a:pt x="2891" y="167"/>
                  <a:pt x="2889" y="169"/>
                  <a:pt x="2887" y="170"/>
                </a:cubicBezTo>
                <a:cubicBezTo>
                  <a:pt x="2887" y="170"/>
                  <a:pt x="2886" y="171"/>
                  <a:pt x="2886" y="171"/>
                </a:cubicBezTo>
                <a:cubicBezTo>
                  <a:pt x="2886" y="164"/>
                  <a:pt x="2886" y="164"/>
                  <a:pt x="2886" y="164"/>
                </a:cubicBezTo>
                <a:cubicBezTo>
                  <a:pt x="2889" y="163"/>
                  <a:pt x="2891" y="161"/>
                  <a:pt x="2893" y="159"/>
                </a:cubicBezTo>
                <a:cubicBezTo>
                  <a:pt x="2893" y="166"/>
                  <a:pt x="2893" y="166"/>
                  <a:pt x="2893" y="166"/>
                </a:cubicBezTo>
                <a:close/>
                <a:moveTo>
                  <a:pt x="2886" y="218"/>
                </a:moveTo>
                <a:cubicBezTo>
                  <a:pt x="2888" y="219"/>
                  <a:pt x="2891" y="221"/>
                  <a:pt x="2893" y="222"/>
                </a:cubicBezTo>
                <a:cubicBezTo>
                  <a:pt x="2893" y="229"/>
                  <a:pt x="2893" y="229"/>
                  <a:pt x="2893" y="229"/>
                </a:cubicBezTo>
                <a:cubicBezTo>
                  <a:pt x="2891" y="227"/>
                  <a:pt x="2888" y="225"/>
                  <a:pt x="2886" y="224"/>
                </a:cubicBezTo>
                <a:cubicBezTo>
                  <a:pt x="2886" y="218"/>
                  <a:pt x="2886" y="218"/>
                  <a:pt x="2886" y="218"/>
                </a:cubicBezTo>
                <a:close/>
                <a:moveTo>
                  <a:pt x="2886" y="254"/>
                </a:moveTo>
                <a:cubicBezTo>
                  <a:pt x="2888" y="255"/>
                  <a:pt x="2891" y="257"/>
                  <a:pt x="2893" y="259"/>
                </a:cubicBezTo>
                <a:cubicBezTo>
                  <a:pt x="2893" y="265"/>
                  <a:pt x="2893" y="265"/>
                  <a:pt x="2893" y="265"/>
                </a:cubicBezTo>
                <a:cubicBezTo>
                  <a:pt x="2891" y="263"/>
                  <a:pt x="2888" y="261"/>
                  <a:pt x="2886" y="259"/>
                </a:cubicBezTo>
                <a:cubicBezTo>
                  <a:pt x="2886" y="254"/>
                  <a:pt x="2886" y="254"/>
                  <a:pt x="2886" y="254"/>
                </a:cubicBezTo>
                <a:close/>
                <a:moveTo>
                  <a:pt x="2893" y="386"/>
                </a:moveTo>
                <a:cubicBezTo>
                  <a:pt x="2891" y="387"/>
                  <a:pt x="2888" y="388"/>
                  <a:pt x="2886" y="389"/>
                </a:cubicBezTo>
                <a:cubicBezTo>
                  <a:pt x="2886" y="380"/>
                  <a:pt x="2886" y="380"/>
                  <a:pt x="2886" y="380"/>
                </a:cubicBezTo>
                <a:cubicBezTo>
                  <a:pt x="2889" y="380"/>
                  <a:pt x="2891" y="380"/>
                  <a:pt x="2893" y="380"/>
                </a:cubicBezTo>
                <a:cubicBezTo>
                  <a:pt x="2893" y="386"/>
                  <a:pt x="2893" y="386"/>
                  <a:pt x="2893" y="386"/>
                </a:cubicBezTo>
                <a:close/>
                <a:moveTo>
                  <a:pt x="2886" y="412"/>
                </a:moveTo>
                <a:cubicBezTo>
                  <a:pt x="2887" y="413"/>
                  <a:pt x="2887" y="413"/>
                  <a:pt x="2888" y="414"/>
                </a:cubicBezTo>
                <a:cubicBezTo>
                  <a:pt x="2889" y="416"/>
                  <a:pt x="2891" y="416"/>
                  <a:pt x="2893" y="417"/>
                </a:cubicBezTo>
                <a:cubicBezTo>
                  <a:pt x="2893" y="425"/>
                  <a:pt x="2893" y="425"/>
                  <a:pt x="2893" y="425"/>
                </a:cubicBezTo>
                <a:cubicBezTo>
                  <a:pt x="2893" y="425"/>
                  <a:pt x="2893" y="425"/>
                  <a:pt x="2893" y="425"/>
                </a:cubicBezTo>
                <a:cubicBezTo>
                  <a:pt x="2893" y="426"/>
                  <a:pt x="2893" y="426"/>
                  <a:pt x="2893" y="426"/>
                </a:cubicBezTo>
                <a:cubicBezTo>
                  <a:pt x="2893" y="450"/>
                  <a:pt x="2893" y="450"/>
                  <a:pt x="2893" y="450"/>
                </a:cubicBezTo>
                <a:cubicBezTo>
                  <a:pt x="2893" y="451"/>
                  <a:pt x="2893" y="452"/>
                  <a:pt x="2893" y="452"/>
                </a:cubicBezTo>
                <a:cubicBezTo>
                  <a:pt x="2893" y="452"/>
                  <a:pt x="2893" y="452"/>
                  <a:pt x="2893" y="452"/>
                </a:cubicBezTo>
                <a:cubicBezTo>
                  <a:pt x="2893" y="459"/>
                  <a:pt x="2893" y="459"/>
                  <a:pt x="2893" y="459"/>
                </a:cubicBezTo>
                <a:cubicBezTo>
                  <a:pt x="2891" y="459"/>
                  <a:pt x="2888" y="459"/>
                  <a:pt x="2886" y="461"/>
                </a:cubicBezTo>
                <a:cubicBezTo>
                  <a:pt x="2886" y="445"/>
                  <a:pt x="2886" y="445"/>
                  <a:pt x="2886" y="445"/>
                </a:cubicBezTo>
                <a:cubicBezTo>
                  <a:pt x="2887" y="440"/>
                  <a:pt x="2887" y="436"/>
                  <a:pt x="2886" y="431"/>
                </a:cubicBezTo>
                <a:cubicBezTo>
                  <a:pt x="2886" y="412"/>
                  <a:pt x="2886" y="412"/>
                  <a:pt x="2886" y="412"/>
                </a:cubicBezTo>
                <a:close/>
                <a:moveTo>
                  <a:pt x="2893" y="663"/>
                </a:moveTo>
                <a:cubicBezTo>
                  <a:pt x="2886" y="664"/>
                  <a:pt x="2886" y="664"/>
                  <a:pt x="2886" y="664"/>
                </a:cubicBezTo>
                <a:cubicBezTo>
                  <a:pt x="2886" y="657"/>
                  <a:pt x="2886" y="657"/>
                  <a:pt x="2886" y="657"/>
                </a:cubicBezTo>
                <a:cubicBezTo>
                  <a:pt x="2887" y="657"/>
                  <a:pt x="2888" y="657"/>
                  <a:pt x="2889" y="656"/>
                </a:cubicBezTo>
                <a:cubicBezTo>
                  <a:pt x="2890" y="651"/>
                  <a:pt x="2889" y="647"/>
                  <a:pt x="2887" y="642"/>
                </a:cubicBezTo>
                <a:cubicBezTo>
                  <a:pt x="2887" y="642"/>
                  <a:pt x="2886" y="641"/>
                  <a:pt x="2886" y="641"/>
                </a:cubicBezTo>
                <a:cubicBezTo>
                  <a:pt x="2886" y="627"/>
                  <a:pt x="2886" y="627"/>
                  <a:pt x="2886" y="627"/>
                </a:cubicBezTo>
                <a:cubicBezTo>
                  <a:pt x="2888" y="627"/>
                  <a:pt x="2891" y="627"/>
                  <a:pt x="2893" y="626"/>
                </a:cubicBezTo>
                <a:cubicBezTo>
                  <a:pt x="2893" y="636"/>
                  <a:pt x="2893" y="636"/>
                  <a:pt x="2893" y="636"/>
                </a:cubicBezTo>
                <a:cubicBezTo>
                  <a:pt x="2893" y="636"/>
                  <a:pt x="2893" y="637"/>
                  <a:pt x="2893" y="637"/>
                </a:cubicBezTo>
                <a:cubicBezTo>
                  <a:pt x="2893" y="637"/>
                  <a:pt x="2893" y="638"/>
                  <a:pt x="2893" y="638"/>
                </a:cubicBezTo>
                <a:cubicBezTo>
                  <a:pt x="2893" y="663"/>
                  <a:pt x="2893" y="663"/>
                  <a:pt x="2893" y="663"/>
                </a:cubicBezTo>
                <a:close/>
                <a:moveTo>
                  <a:pt x="2893" y="32"/>
                </a:moveTo>
                <a:cubicBezTo>
                  <a:pt x="2893" y="38"/>
                  <a:pt x="2893" y="38"/>
                  <a:pt x="2893" y="38"/>
                </a:cubicBezTo>
                <a:cubicBezTo>
                  <a:pt x="2891" y="39"/>
                  <a:pt x="2888" y="39"/>
                  <a:pt x="2886" y="40"/>
                </a:cubicBezTo>
                <a:cubicBezTo>
                  <a:pt x="2886" y="34"/>
                  <a:pt x="2886" y="34"/>
                  <a:pt x="2886" y="34"/>
                </a:cubicBezTo>
                <a:cubicBezTo>
                  <a:pt x="2888" y="34"/>
                  <a:pt x="2891" y="33"/>
                  <a:pt x="2893" y="32"/>
                </a:cubicBezTo>
                <a:close/>
                <a:moveTo>
                  <a:pt x="2893" y="70"/>
                </a:moveTo>
                <a:cubicBezTo>
                  <a:pt x="2893" y="77"/>
                  <a:pt x="2893" y="77"/>
                  <a:pt x="2893" y="77"/>
                </a:cubicBezTo>
                <a:cubicBezTo>
                  <a:pt x="2891" y="77"/>
                  <a:pt x="2888" y="79"/>
                  <a:pt x="2886" y="80"/>
                </a:cubicBezTo>
                <a:cubicBezTo>
                  <a:pt x="2886" y="73"/>
                  <a:pt x="2886" y="73"/>
                  <a:pt x="2886" y="73"/>
                </a:cubicBezTo>
                <a:cubicBezTo>
                  <a:pt x="2893" y="70"/>
                  <a:pt x="2893" y="70"/>
                  <a:pt x="2893" y="70"/>
                </a:cubicBezTo>
                <a:close/>
                <a:moveTo>
                  <a:pt x="2893" y="127"/>
                </a:moveTo>
                <a:cubicBezTo>
                  <a:pt x="2893" y="134"/>
                  <a:pt x="2893" y="134"/>
                  <a:pt x="2893" y="134"/>
                </a:cubicBezTo>
                <a:cubicBezTo>
                  <a:pt x="2891" y="135"/>
                  <a:pt x="2888" y="137"/>
                  <a:pt x="2886" y="138"/>
                </a:cubicBezTo>
                <a:cubicBezTo>
                  <a:pt x="2886" y="132"/>
                  <a:pt x="2886" y="132"/>
                  <a:pt x="2886" y="132"/>
                </a:cubicBezTo>
                <a:cubicBezTo>
                  <a:pt x="2888" y="130"/>
                  <a:pt x="2891" y="129"/>
                  <a:pt x="2893" y="127"/>
                </a:cubicBezTo>
                <a:close/>
                <a:moveTo>
                  <a:pt x="2893" y="285"/>
                </a:moveTo>
                <a:cubicBezTo>
                  <a:pt x="2893" y="292"/>
                  <a:pt x="2893" y="292"/>
                  <a:pt x="2893" y="292"/>
                </a:cubicBezTo>
                <a:cubicBezTo>
                  <a:pt x="2892" y="291"/>
                  <a:pt x="2891" y="290"/>
                  <a:pt x="2890" y="289"/>
                </a:cubicBezTo>
                <a:cubicBezTo>
                  <a:pt x="2889" y="288"/>
                  <a:pt x="2887" y="287"/>
                  <a:pt x="2886" y="286"/>
                </a:cubicBezTo>
                <a:cubicBezTo>
                  <a:pt x="2886" y="279"/>
                  <a:pt x="2886" y="279"/>
                  <a:pt x="2886" y="279"/>
                </a:cubicBezTo>
                <a:cubicBezTo>
                  <a:pt x="2888" y="281"/>
                  <a:pt x="2891" y="283"/>
                  <a:pt x="2893" y="285"/>
                </a:cubicBezTo>
                <a:close/>
                <a:moveTo>
                  <a:pt x="2893" y="306"/>
                </a:moveTo>
                <a:cubicBezTo>
                  <a:pt x="2893" y="313"/>
                  <a:pt x="2893" y="313"/>
                  <a:pt x="2893" y="313"/>
                </a:cubicBezTo>
                <a:cubicBezTo>
                  <a:pt x="2891" y="311"/>
                  <a:pt x="2888" y="309"/>
                  <a:pt x="2886" y="308"/>
                </a:cubicBezTo>
                <a:cubicBezTo>
                  <a:pt x="2886" y="301"/>
                  <a:pt x="2886" y="301"/>
                  <a:pt x="2886" y="301"/>
                </a:cubicBezTo>
                <a:cubicBezTo>
                  <a:pt x="2888" y="302"/>
                  <a:pt x="2891" y="304"/>
                  <a:pt x="2893" y="306"/>
                </a:cubicBezTo>
                <a:close/>
                <a:moveTo>
                  <a:pt x="2893" y="334"/>
                </a:moveTo>
                <a:cubicBezTo>
                  <a:pt x="2893" y="342"/>
                  <a:pt x="2893" y="342"/>
                  <a:pt x="2893" y="342"/>
                </a:cubicBezTo>
                <a:cubicBezTo>
                  <a:pt x="2891" y="340"/>
                  <a:pt x="2888" y="338"/>
                  <a:pt x="2886" y="336"/>
                </a:cubicBezTo>
                <a:cubicBezTo>
                  <a:pt x="2886" y="329"/>
                  <a:pt x="2886" y="329"/>
                  <a:pt x="2886" y="329"/>
                </a:cubicBezTo>
                <a:cubicBezTo>
                  <a:pt x="2888" y="330"/>
                  <a:pt x="2891" y="332"/>
                  <a:pt x="2893" y="334"/>
                </a:cubicBezTo>
                <a:close/>
                <a:moveTo>
                  <a:pt x="2893" y="355"/>
                </a:moveTo>
                <a:cubicBezTo>
                  <a:pt x="2893" y="363"/>
                  <a:pt x="2893" y="363"/>
                  <a:pt x="2893" y="363"/>
                </a:cubicBezTo>
                <a:cubicBezTo>
                  <a:pt x="2891" y="361"/>
                  <a:pt x="2888" y="359"/>
                  <a:pt x="2886" y="358"/>
                </a:cubicBezTo>
                <a:cubicBezTo>
                  <a:pt x="2886" y="350"/>
                  <a:pt x="2886" y="350"/>
                  <a:pt x="2886" y="350"/>
                </a:cubicBezTo>
                <a:cubicBezTo>
                  <a:pt x="2888" y="352"/>
                  <a:pt x="2891" y="353"/>
                  <a:pt x="2893" y="355"/>
                </a:cubicBezTo>
                <a:close/>
                <a:moveTo>
                  <a:pt x="2893" y="480"/>
                </a:moveTo>
                <a:cubicBezTo>
                  <a:pt x="2893" y="486"/>
                  <a:pt x="2893" y="486"/>
                  <a:pt x="2893" y="486"/>
                </a:cubicBezTo>
                <a:cubicBezTo>
                  <a:pt x="2891" y="486"/>
                  <a:pt x="2888" y="484"/>
                  <a:pt x="2886" y="483"/>
                </a:cubicBezTo>
                <a:cubicBezTo>
                  <a:pt x="2886" y="476"/>
                  <a:pt x="2886" y="476"/>
                  <a:pt x="2886" y="476"/>
                </a:cubicBezTo>
                <a:cubicBezTo>
                  <a:pt x="2888" y="478"/>
                  <a:pt x="2890" y="479"/>
                  <a:pt x="2893" y="480"/>
                </a:cubicBezTo>
                <a:close/>
                <a:moveTo>
                  <a:pt x="2893" y="508"/>
                </a:moveTo>
                <a:cubicBezTo>
                  <a:pt x="2893" y="515"/>
                  <a:pt x="2893" y="515"/>
                  <a:pt x="2893" y="515"/>
                </a:cubicBezTo>
                <a:cubicBezTo>
                  <a:pt x="2891" y="513"/>
                  <a:pt x="2888" y="512"/>
                  <a:pt x="2886" y="510"/>
                </a:cubicBezTo>
                <a:cubicBezTo>
                  <a:pt x="2886" y="504"/>
                  <a:pt x="2886" y="504"/>
                  <a:pt x="2886" y="504"/>
                </a:cubicBezTo>
                <a:cubicBezTo>
                  <a:pt x="2888" y="505"/>
                  <a:pt x="2891" y="506"/>
                  <a:pt x="2893" y="508"/>
                </a:cubicBezTo>
                <a:close/>
                <a:moveTo>
                  <a:pt x="2893" y="540"/>
                </a:moveTo>
                <a:cubicBezTo>
                  <a:pt x="2893" y="547"/>
                  <a:pt x="2893" y="547"/>
                  <a:pt x="2893" y="547"/>
                </a:cubicBezTo>
                <a:cubicBezTo>
                  <a:pt x="2893" y="547"/>
                  <a:pt x="2892" y="545"/>
                  <a:pt x="2891" y="545"/>
                </a:cubicBezTo>
                <a:cubicBezTo>
                  <a:pt x="2886" y="541"/>
                  <a:pt x="2886" y="541"/>
                  <a:pt x="2886" y="541"/>
                </a:cubicBezTo>
                <a:cubicBezTo>
                  <a:pt x="2886" y="534"/>
                  <a:pt x="2886" y="534"/>
                  <a:pt x="2886" y="534"/>
                </a:cubicBezTo>
                <a:cubicBezTo>
                  <a:pt x="2888" y="536"/>
                  <a:pt x="2891" y="538"/>
                  <a:pt x="2893" y="540"/>
                </a:cubicBezTo>
                <a:close/>
                <a:moveTo>
                  <a:pt x="2893" y="549"/>
                </a:moveTo>
                <a:cubicBezTo>
                  <a:pt x="2893" y="558"/>
                  <a:pt x="2893" y="558"/>
                  <a:pt x="2893" y="558"/>
                </a:cubicBezTo>
                <a:cubicBezTo>
                  <a:pt x="2891" y="558"/>
                  <a:pt x="2888" y="558"/>
                  <a:pt x="2886" y="559"/>
                </a:cubicBezTo>
                <a:cubicBezTo>
                  <a:pt x="2886" y="552"/>
                  <a:pt x="2886" y="552"/>
                  <a:pt x="2886" y="552"/>
                </a:cubicBezTo>
                <a:cubicBezTo>
                  <a:pt x="2888" y="552"/>
                  <a:pt x="2890" y="551"/>
                  <a:pt x="2893" y="550"/>
                </a:cubicBezTo>
                <a:cubicBezTo>
                  <a:pt x="2893" y="549"/>
                  <a:pt x="2893" y="549"/>
                  <a:pt x="2893" y="549"/>
                </a:cubicBezTo>
                <a:close/>
                <a:moveTo>
                  <a:pt x="2886" y="597"/>
                </a:moveTo>
                <a:cubicBezTo>
                  <a:pt x="2886" y="581"/>
                  <a:pt x="2886" y="581"/>
                  <a:pt x="2886" y="581"/>
                </a:cubicBezTo>
                <a:cubicBezTo>
                  <a:pt x="2889" y="583"/>
                  <a:pt x="2894" y="584"/>
                  <a:pt x="2892" y="589"/>
                </a:cubicBezTo>
                <a:cubicBezTo>
                  <a:pt x="2890" y="592"/>
                  <a:pt x="2888" y="595"/>
                  <a:pt x="2886" y="597"/>
                </a:cubicBezTo>
                <a:close/>
                <a:moveTo>
                  <a:pt x="2886" y="11"/>
                </a:moveTo>
                <a:cubicBezTo>
                  <a:pt x="2881" y="12"/>
                  <a:pt x="2875" y="12"/>
                  <a:pt x="2868" y="13"/>
                </a:cubicBezTo>
                <a:cubicBezTo>
                  <a:pt x="2868" y="1"/>
                  <a:pt x="2868" y="1"/>
                  <a:pt x="2868" y="1"/>
                </a:cubicBezTo>
                <a:cubicBezTo>
                  <a:pt x="2875" y="1"/>
                  <a:pt x="2880" y="1"/>
                  <a:pt x="2886" y="1"/>
                </a:cubicBezTo>
                <a:cubicBezTo>
                  <a:pt x="2886" y="11"/>
                  <a:pt x="2886" y="11"/>
                  <a:pt x="2886" y="11"/>
                </a:cubicBezTo>
                <a:close/>
                <a:moveTo>
                  <a:pt x="2868" y="58"/>
                </a:moveTo>
                <a:cubicBezTo>
                  <a:pt x="2875" y="55"/>
                  <a:pt x="2880" y="52"/>
                  <a:pt x="2886" y="49"/>
                </a:cubicBezTo>
                <a:cubicBezTo>
                  <a:pt x="2886" y="56"/>
                  <a:pt x="2886" y="56"/>
                  <a:pt x="2886" y="56"/>
                </a:cubicBezTo>
                <a:cubicBezTo>
                  <a:pt x="2880" y="59"/>
                  <a:pt x="2875" y="62"/>
                  <a:pt x="2868" y="65"/>
                </a:cubicBezTo>
                <a:cubicBezTo>
                  <a:pt x="2868" y="58"/>
                  <a:pt x="2868" y="58"/>
                  <a:pt x="2868" y="58"/>
                </a:cubicBezTo>
                <a:close/>
                <a:moveTo>
                  <a:pt x="2868" y="108"/>
                </a:moveTo>
                <a:cubicBezTo>
                  <a:pt x="2874" y="104"/>
                  <a:pt x="2880" y="100"/>
                  <a:pt x="2886" y="97"/>
                </a:cubicBezTo>
                <a:cubicBezTo>
                  <a:pt x="2886" y="103"/>
                  <a:pt x="2886" y="103"/>
                  <a:pt x="2886" y="103"/>
                </a:cubicBezTo>
                <a:cubicBezTo>
                  <a:pt x="2880" y="107"/>
                  <a:pt x="2874" y="110"/>
                  <a:pt x="2868" y="114"/>
                </a:cubicBezTo>
                <a:cubicBezTo>
                  <a:pt x="2868" y="108"/>
                  <a:pt x="2868" y="108"/>
                  <a:pt x="2868" y="108"/>
                </a:cubicBezTo>
                <a:close/>
                <a:moveTo>
                  <a:pt x="2886" y="171"/>
                </a:moveTo>
                <a:cubicBezTo>
                  <a:pt x="2885" y="173"/>
                  <a:pt x="2885" y="176"/>
                  <a:pt x="2886" y="179"/>
                </a:cubicBezTo>
                <a:cubicBezTo>
                  <a:pt x="2880" y="176"/>
                  <a:pt x="2874" y="173"/>
                  <a:pt x="2868" y="170"/>
                </a:cubicBezTo>
                <a:cubicBezTo>
                  <a:pt x="2868" y="167"/>
                  <a:pt x="2868" y="167"/>
                  <a:pt x="2868" y="167"/>
                </a:cubicBezTo>
                <a:cubicBezTo>
                  <a:pt x="2875" y="170"/>
                  <a:pt x="2881" y="168"/>
                  <a:pt x="2886" y="164"/>
                </a:cubicBezTo>
                <a:cubicBezTo>
                  <a:pt x="2886" y="171"/>
                  <a:pt x="2886" y="171"/>
                  <a:pt x="2886" y="171"/>
                </a:cubicBezTo>
                <a:close/>
                <a:moveTo>
                  <a:pt x="2868" y="208"/>
                </a:moveTo>
                <a:cubicBezTo>
                  <a:pt x="2875" y="211"/>
                  <a:pt x="2880" y="214"/>
                  <a:pt x="2886" y="218"/>
                </a:cubicBezTo>
                <a:cubicBezTo>
                  <a:pt x="2886" y="224"/>
                  <a:pt x="2886" y="224"/>
                  <a:pt x="2886" y="224"/>
                </a:cubicBezTo>
                <a:cubicBezTo>
                  <a:pt x="2880" y="220"/>
                  <a:pt x="2875" y="217"/>
                  <a:pt x="2868" y="214"/>
                </a:cubicBezTo>
                <a:cubicBezTo>
                  <a:pt x="2868" y="208"/>
                  <a:pt x="2868" y="208"/>
                  <a:pt x="2868" y="208"/>
                </a:cubicBezTo>
                <a:close/>
                <a:moveTo>
                  <a:pt x="2868" y="241"/>
                </a:moveTo>
                <a:cubicBezTo>
                  <a:pt x="2869" y="241"/>
                  <a:pt x="2870" y="242"/>
                  <a:pt x="2871" y="242"/>
                </a:cubicBezTo>
                <a:cubicBezTo>
                  <a:pt x="2876" y="246"/>
                  <a:pt x="2881" y="250"/>
                  <a:pt x="2886" y="254"/>
                </a:cubicBezTo>
                <a:cubicBezTo>
                  <a:pt x="2886" y="259"/>
                  <a:pt x="2886" y="259"/>
                  <a:pt x="2886" y="259"/>
                </a:cubicBezTo>
                <a:cubicBezTo>
                  <a:pt x="2880" y="255"/>
                  <a:pt x="2875" y="251"/>
                  <a:pt x="2868" y="246"/>
                </a:cubicBezTo>
                <a:cubicBezTo>
                  <a:pt x="2868" y="241"/>
                  <a:pt x="2868" y="241"/>
                  <a:pt x="2868" y="241"/>
                </a:cubicBezTo>
                <a:close/>
                <a:moveTo>
                  <a:pt x="2886" y="389"/>
                </a:moveTo>
                <a:cubicBezTo>
                  <a:pt x="2883" y="391"/>
                  <a:pt x="2879" y="392"/>
                  <a:pt x="2876" y="395"/>
                </a:cubicBezTo>
                <a:cubicBezTo>
                  <a:pt x="2871" y="402"/>
                  <a:pt x="2881" y="406"/>
                  <a:pt x="2886" y="412"/>
                </a:cubicBezTo>
                <a:cubicBezTo>
                  <a:pt x="2886" y="431"/>
                  <a:pt x="2886" y="431"/>
                  <a:pt x="2886" y="431"/>
                </a:cubicBezTo>
                <a:cubicBezTo>
                  <a:pt x="2885" y="426"/>
                  <a:pt x="2881" y="420"/>
                  <a:pt x="2879" y="415"/>
                </a:cubicBezTo>
                <a:cubicBezTo>
                  <a:pt x="2876" y="411"/>
                  <a:pt x="2873" y="408"/>
                  <a:pt x="2868" y="405"/>
                </a:cubicBezTo>
                <a:cubicBezTo>
                  <a:pt x="2868" y="383"/>
                  <a:pt x="2868" y="383"/>
                  <a:pt x="2868" y="383"/>
                </a:cubicBezTo>
                <a:cubicBezTo>
                  <a:pt x="2871" y="384"/>
                  <a:pt x="2873" y="386"/>
                  <a:pt x="2874" y="387"/>
                </a:cubicBezTo>
                <a:cubicBezTo>
                  <a:pt x="2879" y="385"/>
                  <a:pt x="2879" y="385"/>
                  <a:pt x="2879" y="385"/>
                </a:cubicBezTo>
                <a:cubicBezTo>
                  <a:pt x="2877" y="379"/>
                  <a:pt x="2873" y="374"/>
                  <a:pt x="2868" y="370"/>
                </a:cubicBezTo>
                <a:cubicBezTo>
                  <a:pt x="2868" y="363"/>
                  <a:pt x="2868" y="363"/>
                  <a:pt x="2868" y="363"/>
                </a:cubicBezTo>
                <a:cubicBezTo>
                  <a:pt x="2875" y="367"/>
                  <a:pt x="2881" y="372"/>
                  <a:pt x="2886" y="380"/>
                </a:cubicBezTo>
                <a:cubicBezTo>
                  <a:pt x="2886" y="380"/>
                  <a:pt x="2886" y="380"/>
                  <a:pt x="2886" y="380"/>
                </a:cubicBezTo>
                <a:cubicBezTo>
                  <a:pt x="2886" y="389"/>
                  <a:pt x="2886" y="389"/>
                  <a:pt x="2886" y="389"/>
                </a:cubicBezTo>
                <a:close/>
                <a:moveTo>
                  <a:pt x="2886" y="664"/>
                </a:moveTo>
                <a:cubicBezTo>
                  <a:pt x="2868" y="664"/>
                  <a:pt x="2868" y="664"/>
                  <a:pt x="2868" y="664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73" y="643"/>
                  <a:pt x="2870" y="652"/>
                  <a:pt x="2875" y="657"/>
                </a:cubicBezTo>
                <a:cubicBezTo>
                  <a:pt x="2879" y="657"/>
                  <a:pt x="2883" y="658"/>
                  <a:pt x="2886" y="657"/>
                </a:cubicBezTo>
                <a:cubicBezTo>
                  <a:pt x="2886" y="664"/>
                  <a:pt x="2886" y="664"/>
                  <a:pt x="2886" y="664"/>
                </a:cubicBezTo>
                <a:close/>
                <a:moveTo>
                  <a:pt x="2886" y="34"/>
                </a:moveTo>
                <a:cubicBezTo>
                  <a:pt x="2886" y="40"/>
                  <a:pt x="2886" y="40"/>
                  <a:pt x="2886" y="40"/>
                </a:cubicBezTo>
                <a:cubicBezTo>
                  <a:pt x="2880" y="42"/>
                  <a:pt x="2874" y="44"/>
                  <a:pt x="2868" y="46"/>
                </a:cubicBezTo>
                <a:cubicBezTo>
                  <a:pt x="2868" y="41"/>
                  <a:pt x="2868" y="41"/>
                  <a:pt x="2868" y="41"/>
                </a:cubicBezTo>
                <a:cubicBezTo>
                  <a:pt x="2873" y="39"/>
                  <a:pt x="2876" y="38"/>
                  <a:pt x="2880" y="36"/>
                </a:cubicBezTo>
                <a:cubicBezTo>
                  <a:pt x="2882" y="36"/>
                  <a:pt x="2884" y="35"/>
                  <a:pt x="2886" y="34"/>
                </a:cubicBezTo>
                <a:close/>
                <a:moveTo>
                  <a:pt x="2886" y="73"/>
                </a:moveTo>
                <a:cubicBezTo>
                  <a:pt x="2886" y="80"/>
                  <a:pt x="2886" y="80"/>
                  <a:pt x="2886" y="80"/>
                </a:cubicBezTo>
                <a:cubicBezTo>
                  <a:pt x="2880" y="82"/>
                  <a:pt x="2874" y="85"/>
                  <a:pt x="2868" y="88"/>
                </a:cubicBezTo>
                <a:cubicBezTo>
                  <a:pt x="2868" y="81"/>
                  <a:pt x="2868" y="81"/>
                  <a:pt x="2868" y="81"/>
                </a:cubicBezTo>
                <a:cubicBezTo>
                  <a:pt x="2870" y="80"/>
                  <a:pt x="2872" y="79"/>
                  <a:pt x="2873" y="79"/>
                </a:cubicBezTo>
                <a:cubicBezTo>
                  <a:pt x="2878" y="77"/>
                  <a:pt x="2882" y="75"/>
                  <a:pt x="2886" y="73"/>
                </a:cubicBezTo>
                <a:close/>
                <a:moveTo>
                  <a:pt x="2886" y="132"/>
                </a:moveTo>
                <a:cubicBezTo>
                  <a:pt x="2886" y="138"/>
                  <a:pt x="2886" y="138"/>
                  <a:pt x="2886" y="138"/>
                </a:cubicBezTo>
                <a:cubicBezTo>
                  <a:pt x="2880" y="143"/>
                  <a:pt x="2874" y="147"/>
                  <a:pt x="2868" y="151"/>
                </a:cubicBezTo>
                <a:cubicBezTo>
                  <a:pt x="2868" y="143"/>
                  <a:pt x="2868" y="143"/>
                  <a:pt x="2868" y="143"/>
                </a:cubicBezTo>
                <a:cubicBezTo>
                  <a:pt x="2874" y="139"/>
                  <a:pt x="2880" y="135"/>
                  <a:pt x="2886" y="132"/>
                </a:cubicBezTo>
                <a:close/>
                <a:moveTo>
                  <a:pt x="2886" y="279"/>
                </a:moveTo>
                <a:cubicBezTo>
                  <a:pt x="2886" y="286"/>
                  <a:pt x="2886" y="286"/>
                  <a:pt x="2886" y="286"/>
                </a:cubicBezTo>
                <a:cubicBezTo>
                  <a:pt x="2880" y="282"/>
                  <a:pt x="2875" y="277"/>
                  <a:pt x="2868" y="273"/>
                </a:cubicBezTo>
                <a:cubicBezTo>
                  <a:pt x="2868" y="266"/>
                  <a:pt x="2868" y="266"/>
                  <a:pt x="2868" y="266"/>
                </a:cubicBezTo>
                <a:cubicBezTo>
                  <a:pt x="2875" y="270"/>
                  <a:pt x="2880" y="275"/>
                  <a:pt x="2886" y="279"/>
                </a:cubicBezTo>
                <a:close/>
                <a:moveTo>
                  <a:pt x="2886" y="301"/>
                </a:moveTo>
                <a:cubicBezTo>
                  <a:pt x="2886" y="308"/>
                  <a:pt x="2886" y="308"/>
                  <a:pt x="2886" y="308"/>
                </a:cubicBezTo>
                <a:cubicBezTo>
                  <a:pt x="2880" y="303"/>
                  <a:pt x="2875" y="299"/>
                  <a:pt x="2868" y="295"/>
                </a:cubicBezTo>
                <a:cubicBezTo>
                  <a:pt x="2868" y="289"/>
                  <a:pt x="2868" y="289"/>
                  <a:pt x="2868" y="289"/>
                </a:cubicBezTo>
                <a:cubicBezTo>
                  <a:pt x="2875" y="292"/>
                  <a:pt x="2881" y="296"/>
                  <a:pt x="2886" y="301"/>
                </a:cubicBezTo>
                <a:close/>
                <a:moveTo>
                  <a:pt x="2886" y="329"/>
                </a:moveTo>
                <a:cubicBezTo>
                  <a:pt x="2886" y="336"/>
                  <a:pt x="2886" y="336"/>
                  <a:pt x="2886" y="336"/>
                </a:cubicBezTo>
                <a:cubicBezTo>
                  <a:pt x="2880" y="332"/>
                  <a:pt x="2875" y="328"/>
                  <a:pt x="2868" y="324"/>
                </a:cubicBezTo>
                <a:cubicBezTo>
                  <a:pt x="2868" y="317"/>
                  <a:pt x="2868" y="317"/>
                  <a:pt x="2868" y="317"/>
                </a:cubicBezTo>
                <a:cubicBezTo>
                  <a:pt x="2875" y="321"/>
                  <a:pt x="2880" y="325"/>
                  <a:pt x="2886" y="329"/>
                </a:cubicBezTo>
                <a:close/>
                <a:moveTo>
                  <a:pt x="2886" y="350"/>
                </a:moveTo>
                <a:cubicBezTo>
                  <a:pt x="2886" y="358"/>
                  <a:pt x="2886" y="358"/>
                  <a:pt x="2886" y="358"/>
                </a:cubicBezTo>
                <a:cubicBezTo>
                  <a:pt x="2880" y="353"/>
                  <a:pt x="2875" y="349"/>
                  <a:pt x="2868" y="345"/>
                </a:cubicBezTo>
                <a:cubicBezTo>
                  <a:pt x="2868" y="339"/>
                  <a:pt x="2868" y="339"/>
                  <a:pt x="2868" y="339"/>
                </a:cubicBezTo>
                <a:cubicBezTo>
                  <a:pt x="2874" y="343"/>
                  <a:pt x="2880" y="346"/>
                  <a:pt x="2886" y="350"/>
                </a:cubicBezTo>
                <a:close/>
                <a:moveTo>
                  <a:pt x="2886" y="445"/>
                </a:moveTo>
                <a:cubicBezTo>
                  <a:pt x="2886" y="461"/>
                  <a:pt x="2886" y="461"/>
                  <a:pt x="2886" y="461"/>
                </a:cubicBezTo>
                <a:cubicBezTo>
                  <a:pt x="2885" y="461"/>
                  <a:pt x="2885" y="462"/>
                  <a:pt x="2884" y="463"/>
                </a:cubicBezTo>
                <a:cubicBezTo>
                  <a:pt x="2881" y="469"/>
                  <a:pt x="2883" y="473"/>
                  <a:pt x="2886" y="476"/>
                </a:cubicBezTo>
                <a:cubicBezTo>
                  <a:pt x="2886" y="483"/>
                  <a:pt x="2886" y="483"/>
                  <a:pt x="2886" y="483"/>
                </a:cubicBezTo>
                <a:cubicBezTo>
                  <a:pt x="2885" y="483"/>
                  <a:pt x="2884" y="483"/>
                  <a:pt x="2883" y="482"/>
                </a:cubicBezTo>
                <a:cubicBezTo>
                  <a:pt x="2881" y="488"/>
                  <a:pt x="2875" y="496"/>
                  <a:pt x="2880" y="501"/>
                </a:cubicBezTo>
                <a:cubicBezTo>
                  <a:pt x="2882" y="502"/>
                  <a:pt x="2884" y="503"/>
                  <a:pt x="2886" y="504"/>
                </a:cubicBezTo>
                <a:cubicBezTo>
                  <a:pt x="2886" y="510"/>
                  <a:pt x="2886" y="510"/>
                  <a:pt x="2886" y="510"/>
                </a:cubicBezTo>
                <a:cubicBezTo>
                  <a:pt x="2880" y="507"/>
                  <a:pt x="2874" y="503"/>
                  <a:pt x="2868" y="508"/>
                </a:cubicBezTo>
                <a:cubicBezTo>
                  <a:pt x="2868" y="502"/>
                  <a:pt x="2868" y="502"/>
                  <a:pt x="2868" y="502"/>
                </a:cubicBezTo>
                <a:cubicBezTo>
                  <a:pt x="2874" y="490"/>
                  <a:pt x="2874" y="476"/>
                  <a:pt x="2875" y="463"/>
                </a:cubicBezTo>
                <a:cubicBezTo>
                  <a:pt x="2886" y="445"/>
                  <a:pt x="2886" y="445"/>
                  <a:pt x="2886" y="445"/>
                </a:cubicBezTo>
                <a:cubicBezTo>
                  <a:pt x="2886" y="445"/>
                  <a:pt x="2886" y="445"/>
                  <a:pt x="2886" y="445"/>
                </a:cubicBezTo>
                <a:close/>
                <a:moveTo>
                  <a:pt x="2886" y="534"/>
                </a:moveTo>
                <a:cubicBezTo>
                  <a:pt x="2886" y="541"/>
                  <a:pt x="2886" y="541"/>
                  <a:pt x="2886" y="541"/>
                </a:cubicBezTo>
                <a:cubicBezTo>
                  <a:pt x="2868" y="530"/>
                  <a:pt x="2868" y="530"/>
                  <a:pt x="2868" y="530"/>
                </a:cubicBezTo>
                <a:cubicBezTo>
                  <a:pt x="2868" y="523"/>
                  <a:pt x="2868" y="523"/>
                  <a:pt x="2868" y="523"/>
                </a:cubicBezTo>
                <a:cubicBezTo>
                  <a:pt x="2875" y="526"/>
                  <a:pt x="2881" y="530"/>
                  <a:pt x="2886" y="534"/>
                </a:cubicBezTo>
                <a:close/>
                <a:moveTo>
                  <a:pt x="2886" y="552"/>
                </a:moveTo>
                <a:cubicBezTo>
                  <a:pt x="2886" y="559"/>
                  <a:pt x="2886" y="559"/>
                  <a:pt x="2886" y="559"/>
                </a:cubicBezTo>
                <a:cubicBezTo>
                  <a:pt x="2884" y="560"/>
                  <a:pt x="2882" y="562"/>
                  <a:pt x="2880" y="565"/>
                </a:cubicBezTo>
                <a:cubicBezTo>
                  <a:pt x="2877" y="569"/>
                  <a:pt x="2881" y="573"/>
                  <a:pt x="2883" y="577"/>
                </a:cubicBezTo>
                <a:cubicBezTo>
                  <a:pt x="2884" y="578"/>
                  <a:pt x="2885" y="579"/>
                  <a:pt x="2886" y="581"/>
                </a:cubicBezTo>
                <a:cubicBezTo>
                  <a:pt x="2886" y="597"/>
                  <a:pt x="2886" y="597"/>
                  <a:pt x="2886" y="597"/>
                </a:cubicBezTo>
                <a:cubicBezTo>
                  <a:pt x="2881" y="602"/>
                  <a:pt x="2875" y="605"/>
                  <a:pt x="2868" y="607"/>
                </a:cubicBezTo>
                <a:cubicBezTo>
                  <a:pt x="2868" y="599"/>
                  <a:pt x="2868" y="599"/>
                  <a:pt x="2868" y="599"/>
                </a:cubicBezTo>
                <a:cubicBezTo>
                  <a:pt x="2872" y="598"/>
                  <a:pt x="2876" y="596"/>
                  <a:pt x="2878" y="593"/>
                </a:cubicBezTo>
                <a:cubicBezTo>
                  <a:pt x="2875" y="589"/>
                  <a:pt x="2872" y="587"/>
                  <a:pt x="2868" y="584"/>
                </a:cubicBezTo>
                <a:cubicBezTo>
                  <a:pt x="2868" y="576"/>
                  <a:pt x="2868" y="576"/>
                  <a:pt x="2868" y="576"/>
                </a:cubicBezTo>
                <a:cubicBezTo>
                  <a:pt x="2870" y="577"/>
                  <a:pt x="2872" y="578"/>
                  <a:pt x="2874" y="579"/>
                </a:cubicBezTo>
                <a:cubicBezTo>
                  <a:pt x="2874" y="578"/>
                  <a:pt x="2874" y="578"/>
                  <a:pt x="2874" y="578"/>
                </a:cubicBezTo>
                <a:cubicBezTo>
                  <a:pt x="2865" y="572"/>
                  <a:pt x="2876" y="563"/>
                  <a:pt x="2871" y="556"/>
                </a:cubicBezTo>
                <a:cubicBezTo>
                  <a:pt x="2870" y="556"/>
                  <a:pt x="2869" y="556"/>
                  <a:pt x="2868" y="555"/>
                </a:cubicBezTo>
                <a:cubicBezTo>
                  <a:pt x="2868" y="550"/>
                  <a:pt x="2868" y="550"/>
                  <a:pt x="2868" y="550"/>
                </a:cubicBezTo>
                <a:cubicBezTo>
                  <a:pt x="2874" y="552"/>
                  <a:pt x="2880" y="554"/>
                  <a:pt x="2886" y="552"/>
                </a:cubicBezTo>
                <a:close/>
                <a:moveTo>
                  <a:pt x="2886" y="627"/>
                </a:moveTo>
                <a:cubicBezTo>
                  <a:pt x="2880" y="628"/>
                  <a:pt x="2875" y="628"/>
                  <a:pt x="2868" y="627"/>
                </a:cubicBezTo>
                <a:cubicBezTo>
                  <a:pt x="2868" y="636"/>
                  <a:pt x="2868" y="636"/>
                  <a:pt x="2868" y="636"/>
                </a:cubicBezTo>
                <a:cubicBezTo>
                  <a:pt x="2869" y="635"/>
                  <a:pt x="2869" y="635"/>
                  <a:pt x="2869" y="635"/>
                </a:cubicBezTo>
                <a:cubicBezTo>
                  <a:pt x="2875" y="638"/>
                  <a:pt x="2883" y="636"/>
                  <a:pt x="2886" y="641"/>
                </a:cubicBezTo>
                <a:lnTo>
                  <a:pt x="2886" y="627"/>
                </a:lnTo>
                <a:close/>
                <a:moveTo>
                  <a:pt x="2868" y="13"/>
                </a:moveTo>
                <a:cubicBezTo>
                  <a:pt x="2867" y="13"/>
                  <a:pt x="2865" y="13"/>
                  <a:pt x="2863" y="13"/>
                </a:cubicBezTo>
                <a:cubicBezTo>
                  <a:pt x="2863" y="1"/>
                  <a:pt x="2863" y="1"/>
                  <a:pt x="2863" y="1"/>
                </a:cubicBezTo>
                <a:cubicBezTo>
                  <a:pt x="2868" y="1"/>
                  <a:pt x="2868" y="1"/>
                  <a:pt x="2868" y="1"/>
                </a:cubicBezTo>
                <a:cubicBezTo>
                  <a:pt x="2868" y="13"/>
                  <a:pt x="2868" y="13"/>
                  <a:pt x="2868" y="13"/>
                </a:cubicBezTo>
                <a:close/>
                <a:moveTo>
                  <a:pt x="2863" y="61"/>
                </a:moveTo>
                <a:cubicBezTo>
                  <a:pt x="2868" y="58"/>
                  <a:pt x="2868" y="58"/>
                  <a:pt x="2868" y="58"/>
                </a:cubicBezTo>
                <a:cubicBezTo>
                  <a:pt x="2868" y="65"/>
                  <a:pt x="2868" y="65"/>
                  <a:pt x="2868" y="65"/>
                </a:cubicBezTo>
                <a:cubicBezTo>
                  <a:pt x="2867" y="66"/>
                  <a:pt x="2865" y="67"/>
                  <a:pt x="2863" y="68"/>
                </a:cubicBezTo>
                <a:cubicBezTo>
                  <a:pt x="2863" y="61"/>
                  <a:pt x="2863" y="61"/>
                  <a:pt x="2863" y="61"/>
                </a:cubicBezTo>
                <a:close/>
                <a:moveTo>
                  <a:pt x="2863" y="112"/>
                </a:moveTo>
                <a:cubicBezTo>
                  <a:pt x="2865" y="110"/>
                  <a:pt x="2867" y="109"/>
                  <a:pt x="2868" y="108"/>
                </a:cubicBezTo>
                <a:cubicBezTo>
                  <a:pt x="2868" y="114"/>
                  <a:pt x="2868" y="114"/>
                  <a:pt x="2868" y="114"/>
                </a:cubicBezTo>
                <a:cubicBezTo>
                  <a:pt x="2867" y="115"/>
                  <a:pt x="2865" y="116"/>
                  <a:pt x="2863" y="117"/>
                </a:cubicBezTo>
                <a:cubicBezTo>
                  <a:pt x="2863" y="112"/>
                  <a:pt x="2863" y="112"/>
                  <a:pt x="2863" y="112"/>
                </a:cubicBezTo>
                <a:close/>
                <a:moveTo>
                  <a:pt x="2868" y="170"/>
                </a:moveTo>
                <a:cubicBezTo>
                  <a:pt x="2867" y="169"/>
                  <a:pt x="2865" y="168"/>
                  <a:pt x="2863" y="167"/>
                </a:cubicBezTo>
                <a:cubicBezTo>
                  <a:pt x="2863" y="160"/>
                  <a:pt x="2863" y="160"/>
                  <a:pt x="2863" y="160"/>
                </a:cubicBezTo>
                <a:cubicBezTo>
                  <a:pt x="2865" y="162"/>
                  <a:pt x="2868" y="165"/>
                  <a:pt x="2868" y="167"/>
                </a:cubicBezTo>
                <a:cubicBezTo>
                  <a:pt x="2868" y="167"/>
                  <a:pt x="2868" y="167"/>
                  <a:pt x="2868" y="167"/>
                </a:cubicBezTo>
                <a:cubicBezTo>
                  <a:pt x="2868" y="170"/>
                  <a:pt x="2868" y="170"/>
                  <a:pt x="2868" y="170"/>
                </a:cubicBezTo>
                <a:close/>
                <a:moveTo>
                  <a:pt x="2863" y="205"/>
                </a:moveTo>
                <a:cubicBezTo>
                  <a:pt x="2865" y="206"/>
                  <a:pt x="2867" y="206"/>
                  <a:pt x="2868" y="208"/>
                </a:cubicBezTo>
                <a:cubicBezTo>
                  <a:pt x="2868" y="214"/>
                  <a:pt x="2868" y="214"/>
                  <a:pt x="2868" y="214"/>
                </a:cubicBezTo>
                <a:cubicBezTo>
                  <a:pt x="2867" y="213"/>
                  <a:pt x="2865" y="212"/>
                  <a:pt x="2863" y="211"/>
                </a:cubicBezTo>
                <a:cubicBezTo>
                  <a:pt x="2863" y="205"/>
                  <a:pt x="2863" y="205"/>
                  <a:pt x="2863" y="205"/>
                </a:cubicBezTo>
                <a:close/>
                <a:moveTo>
                  <a:pt x="2863" y="238"/>
                </a:moveTo>
                <a:cubicBezTo>
                  <a:pt x="2865" y="239"/>
                  <a:pt x="2867" y="240"/>
                  <a:pt x="2868" y="241"/>
                </a:cubicBezTo>
                <a:cubicBezTo>
                  <a:pt x="2868" y="246"/>
                  <a:pt x="2868" y="246"/>
                  <a:pt x="2868" y="246"/>
                </a:cubicBezTo>
                <a:cubicBezTo>
                  <a:pt x="2867" y="245"/>
                  <a:pt x="2865" y="244"/>
                  <a:pt x="2863" y="243"/>
                </a:cubicBezTo>
                <a:cubicBezTo>
                  <a:pt x="2863" y="238"/>
                  <a:pt x="2863" y="238"/>
                  <a:pt x="2863" y="238"/>
                </a:cubicBezTo>
                <a:close/>
                <a:moveTo>
                  <a:pt x="2868" y="664"/>
                </a:moveTo>
                <a:cubicBezTo>
                  <a:pt x="2863" y="664"/>
                  <a:pt x="2863" y="664"/>
                  <a:pt x="2863" y="664"/>
                </a:cubicBezTo>
                <a:cubicBezTo>
                  <a:pt x="2863" y="656"/>
                  <a:pt x="2863" y="656"/>
                  <a:pt x="2863" y="656"/>
                </a:cubicBezTo>
                <a:cubicBezTo>
                  <a:pt x="2864" y="653"/>
                  <a:pt x="2864" y="649"/>
                  <a:pt x="2863" y="646"/>
                </a:cubicBezTo>
                <a:cubicBezTo>
                  <a:pt x="2863" y="626"/>
                  <a:pt x="2863" y="626"/>
                  <a:pt x="2863" y="626"/>
                </a:cubicBezTo>
                <a:cubicBezTo>
                  <a:pt x="2865" y="626"/>
                  <a:pt x="2867" y="627"/>
                  <a:pt x="2868" y="627"/>
                </a:cubicBezTo>
                <a:cubicBezTo>
                  <a:pt x="2868" y="636"/>
                  <a:pt x="2868" y="636"/>
                  <a:pt x="2868" y="636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68" y="664"/>
                  <a:pt x="2868" y="664"/>
                  <a:pt x="2868" y="664"/>
                </a:cubicBezTo>
                <a:close/>
                <a:moveTo>
                  <a:pt x="2868" y="41"/>
                </a:moveTo>
                <a:cubicBezTo>
                  <a:pt x="2868" y="46"/>
                  <a:pt x="2868" y="46"/>
                  <a:pt x="2868" y="46"/>
                </a:cubicBezTo>
                <a:cubicBezTo>
                  <a:pt x="2867" y="47"/>
                  <a:pt x="2865" y="47"/>
                  <a:pt x="2863" y="48"/>
                </a:cubicBezTo>
                <a:cubicBezTo>
                  <a:pt x="2863" y="43"/>
                  <a:pt x="2863" y="43"/>
                  <a:pt x="2863" y="43"/>
                </a:cubicBezTo>
                <a:cubicBezTo>
                  <a:pt x="2865" y="42"/>
                  <a:pt x="2867" y="41"/>
                  <a:pt x="2868" y="41"/>
                </a:cubicBezTo>
                <a:close/>
                <a:moveTo>
                  <a:pt x="2868" y="81"/>
                </a:moveTo>
                <a:cubicBezTo>
                  <a:pt x="2868" y="88"/>
                  <a:pt x="2868" y="88"/>
                  <a:pt x="2868" y="88"/>
                </a:cubicBezTo>
                <a:cubicBezTo>
                  <a:pt x="2867" y="89"/>
                  <a:pt x="2865" y="90"/>
                  <a:pt x="2863" y="91"/>
                </a:cubicBezTo>
                <a:cubicBezTo>
                  <a:pt x="2863" y="83"/>
                  <a:pt x="2863" y="83"/>
                  <a:pt x="2863" y="83"/>
                </a:cubicBezTo>
                <a:cubicBezTo>
                  <a:pt x="2865" y="83"/>
                  <a:pt x="2867" y="82"/>
                  <a:pt x="2868" y="81"/>
                </a:cubicBezTo>
                <a:close/>
                <a:moveTo>
                  <a:pt x="2868" y="143"/>
                </a:moveTo>
                <a:cubicBezTo>
                  <a:pt x="2868" y="151"/>
                  <a:pt x="2868" y="151"/>
                  <a:pt x="2868" y="151"/>
                </a:cubicBezTo>
                <a:cubicBezTo>
                  <a:pt x="2867" y="153"/>
                  <a:pt x="2867" y="153"/>
                  <a:pt x="2867" y="153"/>
                </a:cubicBezTo>
                <a:cubicBezTo>
                  <a:pt x="2865" y="153"/>
                  <a:pt x="2864" y="153"/>
                  <a:pt x="2863" y="154"/>
                </a:cubicBezTo>
                <a:cubicBezTo>
                  <a:pt x="2863" y="146"/>
                  <a:pt x="2863" y="146"/>
                  <a:pt x="2863" y="146"/>
                </a:cubicBezTo>
                <a:cubicBezTo>
                  <a:pt x="2865" y="145"/>
                  <a:pt x="2867" y="144"/>
                  <a:pt x="2868" y="143"/>
                </a:cubicBezTo>
                <a:close/>
                <a:moveTo>
                  <a:pt x="2868" y="266"/>
                </a:moveTo>
                <a:cubicBezTo>
                  <a:pt x="2868" y="273"/>
                  <a:pt x="2868" y="273"/>
                  <a:pt x="2868" y="273"/>
                </a:cubicBezTo>
                <a:cubicBezTo>
                  <a:pt x="2867" y="272"/>
                  <a:pt x="2865" y="270"/>
                  <a:pt x="2863" y="269"/>
                </a:cubicBezTo>
                <a:cubicBezTo>
                  <a:pt x="2863" y="262"/>
                  <a:pt x="2863" y="262"/>
                  <a:pt x="2863" y="262"/>
                </a:cubicBezTo>
                <a:cubicBezTo>
                  <a:pt x="2865" y="263"/>
                  <a:pt x="2867" y="265"/>
                  <a:pt x="2868" y="266"/>
                </a:cubicBezTo>
                <a:close/>
                <a:moveTo>
                  <a:pt x="2868" y="289"/>
                </a:moveTo>
                <a:cubicBezTo>
                  <a:pt x="2868" y="295"/>
                  <a:pt x="2868" y="295"/>
                  <a:pt x="2868" y="295"/>
                </a:cubicBezTo>
                <a:cubicBezTo>
                  <a:pt x="2867" y="294"/>
                  <a:pt x="2865" y="293"/>
                  <a:pt x="2863" y="292"/>
                </a:cubicBezTo>
                <a:cubicBezTo>
                  <a:pt x="2863" y="285"/>
                  <a:pt x="2863" y="285"/>
                  <a:pt x="2863" y="285"/>
                </a:cubicBezTo>
                <a:cubicBezTo>
                  <a:pt x="2865" y="287"/>
                  <a:pt x="2867" y="288"/>
                  <a:pt x="2868" y="289"/>
                </a:cubicBezTo>
                <a:close/>
                <a:moveTo>
                  <a:pt x="2868" y="317"/>
                </a:moveTo>
                <a:cubicBezTo>
                  <a:pt x="2868" y="324"/>
                  <a:pt x="2868" y="324"/>
                  <a:pt x="2868" y="324"/>
                </a:cubicBezTo>
                <a:cubicBezTo>
                  <a:pt x="2867" y="323"/>
                  <a:pt x="2865" y="321"/>
                  <a:pt x="2863" y="320"/>
                </a:cubicBezTo>
                <a:cubicBezTo>
                  <a:pt x="2863" y="314"/>
                  <a:pt x="2863" y="314"/>
                  <a:pt x="2863" y="314"/>
                </a:cubicBezTo>
                <a:cubicBezTo>
                  <a:pt x="2868" y="317"/>
                  <a:pt x="2868" y="317"/>
                  <a:pt x="2868" y="317"/>
                </a:cubicBezTo>
                <a:close/>
                <a:moveTo>
                  <a:pt x="2868" y="339"/>
                </a:moveTo>
                <a:cubicBezTo>
                  <a:pt x="2868" y="345"/>
                  <a:pt x="2868" y="345"/>
                  <a:pt x="2868" y="345"/>
                </a:cubicBezTo>
                <a:cubicBezTo>
                  <a:pt x="2867" y="344"/>
                  <a:pt x="2865" y="343"/>
                  <a:pt x="2863" y="341"/>
                </a:cubicBezTo>
                <a:cubicBezTo>
                  <a:pt x="2863" y="335"/>
                  <a:pt x="2863" y="335"/>
                  <a:pt x="2863" y="335"/>
                </a:cubicBezTo>
                <a:cubicBezTo>
                  <a:pt x="2865" y="337"/>
                  <a:pt x="2867" y="338"/>
                  <a:pt x="2868" y="339"/>
                </a:cubicBezTo>
                <a:close/>
                <a:moveTo>
                  <a:pt x="2868" y="363"/>
                </a:moveTo>
                <a:cubicBezTo>
                  <a:pt x="2868" y="370"/>
                  <a:pt x="2868" y="370"/>
                  <a:pt x="2868" y="370"/>
                </a:cubicBezTo>
                <a:cubicBezTo>
                  <a:pt x="2867" y="369"/>
                  <a:pt x="2865" y="367"/>
                  <a:pt x="2863" y="366"/>
                </a:cubicBezTo>
                <a:cubicBezTo>
                  <a:pt x="2863" y="359"/>
                  <a:pt x="2863" y="359"/>
                  <a:pt x="2863" y="359"/>
                </a:cubicBezTo>
                <a:cubicBezTo>
                  <a:pt x="2865" y="361"/>
                  <a:pt x="2867" y="361"/>
                  <a:pt x="2868" y="363"/>
                </a:cubicBezTo>
                <a:close/>
                <a:moveTo>
                  <a:pt x="2868" y="383"/>
                </a:moveTo>
                <a:cubicBezTo>
                  <a:pt x="2868" y="405"/>
                  <a:pt x="2868" y="405"/>
                  <a:pt x="2868" y="405"/>
                </a:cubicBezTo>
                <a:cubicBezTo>
                  <a:pt x="2867" y="404"/>
                  <a:pt x="2865" y="403"/>
                  <a:pt x="2863" y="402"/>
                </a:cubicBezTo>
                <a:cubicBezTo>
                  <a:pt x="2863" y="393"/>
                  <a:pt x="2863" y="393"/>
                  <a:pt x="2863" y="393"/>
                </a:cubicBezTo>
                <a:cubicBezTo>
                  <a:pt x="2864" y="393"/>
                  <a:pt x="2865" y="392"/>
                  <a:pt x="2865" y="390"/>
                </a:cubicBezTo>
                <a:cubicBezTo>
                  <a:pt x="2863" y="389"/>
                  <a:pt x="2863" y="389"/>
                  <a:pt x="2863" y="389"/>
                </a:cubicBezTo>
                <a:cubicBezTo>
                  <a:pt x="2863" y="381"/>
                  <a:pt x="2863" y="381"/>
                  <a:pt x="2863" y="381"/>
                </a:cubicBezTo>
                <a:cubicBezTo>
                  <a:pt x="2865" y="382"/>
                  <a:pt x="2867" y="382"/>
                  <a:pt x="2868" y="383"/>
                </a:cubicBezTo>
                <a:close/>
                <a:moveTo>
                  <a:pt x="2868" y="502"/>
                </a:moveTo>
                <a:cubicBezTo>
                  <a:pt x="2868" y="508"/>
                  <a:pt x="2868" y="508"/>
                  <a:pt x="2868" y="508"/>
                </a:cubicBezTo>
                <a:cubicBezTo>
                  <a:pt x="2867" y="509"/>
                  <a:pt x="2866" y="510"/>
                  <a:pt x="2865" y="513"/>
                </a:cubicBezTo>
                <a:cubicBezTo>
                  <a:pt x="2865" y="513"/>
                  <a:pt x="2864" y="515"/>
                  <a:pt x="2863" y="516"/>
                </a:cubicBezTo>
                <a:cubicBezTo>
                  <a:pt x="2863" y="509"/>
                  <a:pt x="2863" y="509"/>
                  <a:pt x="2863" y="509"/>
                </a:cubicBezTo>
                <a:cubicBezTo>
                  <a:pt x="2866" y="507"/>
                  <a:pt x="2867" y="505"/>
                  <a:pt x="2868" y="502"/>
                </a:cubicBezTo>
                <a:close/>
                <a:moveTo>
                  <a:pt x="2868" y="523"/>
                </a:moveTo>
                <a:cubicBezTo>
                  <a:pt x="2868" y="530"/>
                  <a:pt x="2868" y="530"/>
                  <a:pt x="2868" y="530"/>
                </a:cubicBezTo>
                <a:cubicBezTo>
                  <a:pt x="2863" y="527"/>
                  <a:pt x="2863" y="527"/>
                  <a:pt x="2863" y="527"/>
                </a:cubicBezTo>
                <a:cubicBezTo>
                  <a:pt x="2863" y="520"/>
                  <a:pt x="2863" y="520"/>
                  <a:pt x="2863" y="520"/>
                </a:cubicBezTo>
                <a:cubicBezTo>
                  <a:pt x="2864" y="521"/>
                  <a:pt x="2864" y="522"/>
                  <a:pt x="2865" y="522"/>
                </a:cubicBezTo>
                <a:cubicBezTo>
                  <a:pt x="2866" y="522"/>
                  <a:pt x="2867" y="523"/>
                  <a:pt x="2868" y="523"/>
                </a:cubicBezTo>
                <a:close/>
                <a:moveTo>
                  <a:pt x="2868" y="550"/>
                </a:moveTo>
                <a:cubicBezTo>
                  <a:pt x="2868" y="555"/>
                  <a:pt x="2868" y="555"/>
                  <a:pt x="2868" y="555"/>
                </a:cubicBezTo>
                <a:cubicBezTo>
                  <a:pt x="2867" y="555"/>
                  <a:pt x="2865" y="554"/>
                  <a:pt x="2863" y="553"/>
                </a:cubicBezTo>
                <a:cubicBezTo>
                  <a:pt x="2863" y="547"/>
                  <a:pt x="2863" y="547"/>
                  <a:pt x="2863" y="547"/>
                </a:cubicBezTo>
                <a:cubicBezTo>
                  <a:pt x="2865" y="548"/>
                  <a:pt x="2867" y="549"/>
                  <a:pt x="2868" y="550"/>
                </a:cubicBezTo>
                <a:close/>
                <a:moveTo>
                  <a:pt x="2868" y="576"/>
                </a:moveTo>
                <a:cubicBezTo>
                  <a:pt x="2868" y="584"/>
                  <a:pt x="2868" y="584"/>
                  <a:pt x="2868" y="584"/>
                </a:cubicBezTo>
                <a:cubicBezTo>
                  <a:pt x="2867" y="583"/>
                  <a:pt x="2865" y="582"/>
                  <a:pt x="2863" y="580"/>
                </a:cubicBezTo>
                <a:cubicBezTo>
                  <a:pt x="2863" y="574"/>
                  <a:pt x="2863" y="574"/>
                  <a:pt x="2863" y="574"/>
                </a:cubicBezTo>
                <a:cubicBezTo>
                  <a:pt x="2865" y="575"/>
                  <a:pt x="2867" y="575"/>
                  <a:pt x="2868" y="576"/>
                </a:cubicBezTo>
                <a:close/>
                <a:moveTo>
                  <a:pt x="2868" y="599"/>
                </a:moveTo>
                <a:cubicBezTo>
                  <a:pt x="2868" y="607"/>
                  <a:pt x="2868" y="607"/>
                  <a:pt x="2868" y="607"/>
                </a:cubicBezTo>
                <a:cubicBezTo>
                  <a:pt x="2867" y="607"/>
                  <a:pt x="2865" y="608"/>
                  <a:pt x="2863" y="608"/>
                </a:cubicBezTo>
                <a:cubicBezTo>
                  <a:pt x="2863" y="600"/>
                  <a:pt x="2863" y="600"/>
                  <a:pt x="2863" y="600"/>
                </a:cubicBezTo>
                <a:cubicBezTo>
                  <a:pt x="2865" y="600"/>
                  <a:pt x="2867" y="599"/>
                  <a:pt x="2868" y="599"/>
                </a:cubicBezTo>
                <a:close/>
                <a:moveTo>
                  <a:pt x="2863" y="13"/>
                </a:moveTo>
                <a:cubicBezTo>
                  <a:pt x="2862" y="13"/>
                  <a:pt x="2862" y="13"/>
                  <a:pt x="2861" y="14"/>
                </a:cubicBezTo>
                <a:cubicBezTo>
                  <a:pt x="2857" y="15"/>
                  <a:pt x="2853" y="16"/>
                  <a:pt x="2850" y="17"/>
                </a:cubicBezTo>
                <a:cubicBezTo>
                  <a:pt x="2850" y="10"/>
                  <a:pt x="2850" y="10"/>
                  <a:pt x="2850" y="10"/>
                </a:cubicBezTo>
                <a:cubicBezTo>
                  <a:pt x="2852" y="10"/>
                  <a:pt x="2855" y="9"/>
                  <a:pt x="2858" y="8"/>
                </a:cubicBezTo>
                <a:cubicBezTo>
                  <a:pt x="2855" y="7"/>
                  <a:pt x="2852" y="7"/>
                  <a:pt x="2850" y="7"/>
                </a:cubicBezTo>
                <a:cubicBezTo>
                  <a:pt x="2850" y="1"/>
                  <a:pt x="2850" y="1"/>
                  <a:pt x="2850" y="1"/>
                </a:cubicBezTo>
                <a:cubicBezTo>
                  <a:pt x="2863" y="1"/>
                  <a:pt x="2863" y="1"/>
                  <a:pt x="2863" y="1"/>
                </a:cubicBezTo>
                <a:cubicBezTo>
                  <a:pt x="2863" y="13"/>
                  <a:pt x="2863" y="13"/>
                  <a:pt x="2863" y="13"/>
                </a:cubicBezTo>
                <a:close/>
                <a:moveTo>
                  <a:pt x="2850" y="67"/>
                </a:moveTo>
                <a:cubicBezTo>
                  <a:pt x="2854" y="65"/>
                  <a:pt x="2859" y="63"/>
                  <a:pt x="2863" y="61"/>
                </a:cubicBezTo>
                <a:cubicBezTo>
                  <a:pt x="2863" y="68"/>
                  <a:pt x="2863" y="68"/>
                  <a:pt x="2863" y="68"/>
                </a:cubicBezTo>
                <a:cubicBezTo>
                  <a:pt x="2859" y="70"/>
                  <a:pt x="2854" y="72"/>
                  <a:pt x="2850" y="74"/>
                </a:cubicBezTo>
                <a:cubicBezTo>
                  <a:pt x="2850" y="67"/>
                  <a:pt x="2850" y="67"/>
                  <a:pt x="2850" y="67"/>
                </a:cubicBezTo>
                <a:close/>
                <a:moveTo>
                  <a:pt x="2850" y="122"/>
                </a:moveTo>
                <a:cubicBezTo>
                  <a:pt x="2854" y="119"/>
                  <a:pt x="2859" y="115"/>
                  <a:pt x="2863" y="112"/>
                </a:cubicBezTo>
                <a:cubicBezTo>
                  <a:pt x="2863" y="117"/>
                  <a:pt x="2863" y="117"/>
                  <a:pt x="2863" y="117"/>
                </a:cubicBezTo>
                <a:cubicBezTo>
                  <a:pt x="2859" y="121"/>
                  <a:pt x="2854" y="125"/>
                  <a:pt x="2850" y="129"/>
                </a:cubicBezTo>
                <a:cubicBezTo>
                  <a:pt x="2850" y="122"/>
                  <a:pt x="2850" y="122"/>
                  <a:pt x="2850" y="122"/>
                </a:cubicBezTo>
                <a:close/>
                <a:moveTo>
                  <a:pt x="2863" y="167"/>
                </a:moveTo>
                <a:cubicBezTo>
                  <a:pt x="2859" y="164"/>
                  <a:pt x="2854" y="162"/>
                  <a:pt x="2850" y="159"/>
                </a:cubicBezTo>
                <a:cubicBezTo>
                  <a:pt x="2850" y="155"/>
                  <a:pt x="2850" y="155"/>
                  <a:pt x="2850" y="155"/>
                </a:cubicBezTo>
                <a:cubicBezTo>
                  <a:pt x="2850" y="155"/>
                  <a:pt x="2850" y="155"/>
                  <a:pt x="2851" y="155"/>
                </a:cubicBezTo>
                <a:cubicBezTo>
                  <a:pt x="2855" y="152"/>
                  <a:pt x="2859" y="149"/>
                  <a:pt x="2863" y="146"/>
                </a:cubicBezTo>
                <a:cubicBezTo>
                  <a:pt x="2863" y="154"/>
                  <a:pt x="2863" y="154"/>
                  <a:pt x="2863" y="154"/>
                </a:cubicBezTo>
                <a:cubicBezTo>
                  <a:pt x="2862" y="156"/>
                  <a:pt x="2862" y="158"/>
                  <a:pt x="2863" y="160"/>
                </a:cubicBezTo>
                <a:cubicBezTo>
                  <a:pt x="2863" y="167"/>
                  <a:pt x="2863" y="167"/>
                  <a:pt x="2863" y="167"/>
                </a:cubicBezTo>
                <a:close/>
                <a:moveTo>
                  <a:pt x="2850" y="198"/>
                </a:moveTo>
                <a:cubicBezTo>
                  <a:pt x="2853" y="200"/>
                  <a:pt x="2856" y="201"/>
                  <a:pt x="2858" y="202"/>
                </a:cubicBezTo>
                <a:cubicBezTo>
                  <a:pt x="2860" y="203"/>
                  <a:pt x="2862" y="204"/>
                  <a:pt x="2863" y="205"/>
                </a:cubicBezTo>
                <a:cubicBezTo>
                  <a:pt x="2863" y="211"/>
                  <a:pt x="2863" y="211"/>
                  <a:pt x="2863" y="211"/>
                </a:cubicBezTo>
                <a:cubicBezTo>
                  <a:pt x="2859" y="208"/>
                  <a:pt x="2854" y="206"/>
                  <a:pt x="2850" y="204"/>
                </a:cubicBezTo>
                <a:cubicBezTo>
                  <a:pt x="2850" y="198"/>
                  <a:pt x="2850" y="198"/>
                  <a:pt x="2850" y="198"/>
                </a:cubicBezTo>
                <a:close/>
                <a:moveTo>
                  <a:pt x="2850" y="229"/>
                </a:moveTo>
                <a:cubicBezTo>
                  <a:pt x="2854" y="232"/>
                  <a:pt x="2859" y="235"/>
                  <a:pt x="2863" y="238"/>
                </a:cubicBezTo>
                <a:cubicBezTo>
                  <a:pt x="2863" y="243"/>
                  <a:pt x="2863" y="243"/>
                  <a:pt x="2863" y="243"/>
                </a:cubicBezTo>
                <a:cubicBezTo>
                  <a:pt x="2859" y="240"/>
                  <a:pt x="2854" y="237"/>
                  <a:pt x="2850" y="235"/>
                </a:cubicBezTo>
                <a:cubicBezTo>
                  <a:pt x="2850" y="229"/>
                  <a:pt x="2850" y="229"/>
                  <a:pt x="2850" y="229"/>
                </a:cubicBezTo>
                <a:close/>
                <a:moveTo>
                  <a:pt x="2863" y="664"/>
                </a:moveTo>
                <a:cubicBezTo>
                  <a:pt x="2850" y="664"/>
                  <a:pt x="2850" y="664"/>
                  <a:pt x="2850" y="664"/>
                </a:cubicBezTo>
                <a:cubicBezTo>
                  <a:pt x="2850" y="646"/>
                  <a:pt x="2850" y="646"/>
                  <a:pt x="2850" y="646"/>
                </a:cubicBezTo>
                <a:cubicBezTo>
                  <a:pt x="2851" y="651"/>
                  <a:pt x="2854" y="655"/>
                  <a:pt x="2858" y="658"/>
                </a:cubicBezTo>
                <a:cubicBezTo>
                  <a:pt x="2861" y="659"/>
                  <a:pt x="2863" y="658"/>
                  <a:pt x="2863" y="656"/>
                </a:cubicBezTo>
                <a:cubicBezTo>
                  <a:pt x="2863" y="664"/>
                  <a:pt x="2863" y="664"/>
                  <a:pt x="2863" y="664"/>
                </a:cubicBezTo>
                <a:close/>
                <a:moveTo>
                  <a:pt x="2863" y="43"/>
                </a:moveTo>
                <a:cubicBezTo>
                  <a:pt x="2863" y="48"/>
                  <a:pt x="2863" y="48"/>
                  <a:pt x="2863" y="48"/>
                </a:cubicBezTo>
                <a:cubicBezTo>
                  <a:pt x="2859" y="50"/>
                  <a:pt x="2854" y="52"/>
                  <a:pt x="2850" y="54"/>
                </a:cubicBezTo>
                <a:cubicBezTo>
                  <a:pt x="2850" y="49"/>
                  <a:pt x="2850" y="49"/>
                  <a:pt x="2850" y="49"/>
                </a:cubicBezTo>
                <a:cubicBezTo>
                  <a:pt x="2854" y="47"/>
                  <a:pt x="2859" y="45"/>
                  <a:pt x="2863" y="43"/>
                </a:cubicBezTo>
                <a:close/>
                <a:moveTo>
                  <a:pt x="2863" y="83"/>
                </a:moveTo>
                <a:cubicBezTo>
                  <a:pt x="2863" y="91"/>
                  <a:pt x="2863" y="91"/>
                  <a:pt x="2863" y="91"/>
                </a:cubicBezTo>
                <a:cubicBezTo>
                  <a:pt x="2859" y="93"/>
                  <a:pt x="2854" y="96"/>
                  <a:pt x="2850" y="99"/>
                </a:cubicBezTo>
                <a:cubicBezTo>
                  <a:pt x="2850" y="91"/>
                  <a:pt x="2850" y="91"/>
                  <a:pt x="2850" y="91"/>
                </a:cubicBezTo>
                <a:cubicBezTo>
                  <a:pt x="2854" y="88"/>
                  <a:pt x="2859" y="86"/>
                  <a:pt x="2863" y="83"/>
                </a:cubicBezTo>
                <a:close/>
                <a:moveTo>
                  <a:pt x="2863" y="262"/>
                </a:moveTo>
                <a:cubicBezTo>
                  <a:pt x="2863" y="269"/>
                  <a:pt x="2863" y="269"/>
                  <a:pt x="2863" y="269"/>
                </a:cubicBezTo>
                <a:cubicBezTo>
                  <a:pt x="2859" y="266"/>
                  <a:pt x="2854" y="263"/>
                  <a:pt x="2850" y="261"/>
                </a:cubicBezTo>
                <a:cubicBezTo>
                  <a:pt x="2850" y="254"/>
                  <a:pt x="2850" y="254"/>
                  <a:pt x="2850" y="254"/>
                </a:cubicBezTo>
                <a:cubicBezTo>
                  <a:pt x="2854" y="256"/>
                  <a:pt x="2859" y="259"/>
                  <a:pt x="2863" y="262"/>
                </a:cubicBezTo>
                <a:close/>
                <a:moveTo>
                  <a:pt x="2863" y="285"/>
                </a:moveTo>
                <a:cubicBezTo>
                  <a:pt x="2863" y="292"/>
                  <a:pt x="2863" y="292"/>
                  <a:pt x="2863" y="292"/>
                </a:cubicBezTo>
                <a:cubicBezTo>
                  <a:pt x="2859" y="289"/>
                  <a:pt x="2854" y="287"/>
                  <a:pt x="2850" y="284"/>
                </a:cubicBezTo>
                <a:cubicBezTo>
                  <a:pt x="2850" y="278"/>
                  <a:pt x="2850" y="278"/>
                  <a:pt x="2850" y="278"/>
                </a:cubicBezTo>
                <a:cubicBezTo>
                  <a:pt x="2854" y="280"/>
                  <a:pt x="2859" y="283"/>
                  <a:pt x="2863" y="285"/>
                </a:cubicBezTo>
                <a:close/>
                <a:moveTo>
                  <a:pt x="2863" y="314"/>
                </a:moveTo>
                <a:cubicBezTo>
                  <a:pt x="2863" y="320"/>
                  <a:pt x="2863" y="320"/>
                  <a:pt x="2863" y="320"/>
                </a:cubicBezTo>
                <a:cubicBezTo>
                  <a:pt x="2859" y="317"/>
                  <a:pt x="2854" y="314"/>
                  <a:pt x="2850" y="312"/>
                </a:cubicBezTo>
                <a:cubicBezTo>
                  <a:pt x="2850" y="305"/>
                  <a:pt x="2850" y="305"/>
                  <a:pt x="2850" y="305"/>
                </a:cubicBezTo>
                <a:cubicBezTo>
                  <a:pt x="2854" y="308"/>
                  <a:pt x="2859" y="311"/>
                  <a:pt x="2863" y="314"/>
                </a:cubicBezTo>
                <a:close/>
                <a:moveTo>
                  <a:pt x="2863" y="335"/>
                </a:moveTo>
                <a:cubicBezTo>
                  <a:pt x="2863" y="341"/>
                  <a:pt x="2863" y="341"/>
                  <a:pt x="2863" y="341"/>
                </a:cubicBezTo>
                <a:cubicBezTo>
                  <a:pt x="2859" y="338"/>
                  <a:pt x="2854" y="335"/>
                  <a:pt x="2850" y="333"/>
                </a:cubicBezTo>
                <a:cubicBezTo>
                  <a:pt x="2850" y="326"/>
                  <a:pt x="2850" y="326"/>
                  <a:pt x="2850" y="326"/>
                </a:cubicBezTo>
                <a:cubicBezTo>
                  <a:pt x="2852" y="327"/>
                  <a:pt x="2854" y="328"/>
                  <a:pt x="2856" y="329"/>
                </a:cubicBezTo>
                <a:cubicBezTo>
                  <a:pt x="2858" y="331"/>
                  <a:pt x="2861" y="333"/>
                  <a:pt x="2863" y="335"/>
                </a:cubicBezTo>
                <a:close/>
                <a:moveTo>
                  <a:pt x="2863" y="359"/>
                </a:moveTo>
                <a:cubicBezTo>
                  <a:pt x="2863" y="366"/>
                  <a:pt x="2863" y="366"/>
                  <a:pt x="2863" y="366"/>
                </a:cubicBezTo>
                <a:cubicBezTo>
                  <a:pt x="2859" y="363"/>
                  <a:pt x="2855" y="360"/>
                  <a:pt x="2850" y="358"/>
                </a:cubicBezTo>
                <a:cubicBezTo>
                  <a:pt x="2850" y="352"/>
                  <a:pt x="2850" y="352"/>
                  <a:pt x="2850" y="352"/>
                </a:cubicBezTo>
                <a:cubicBezTo>
                  <a:pt x="2854" y="354"/>
                  <a:pt x="2859" y="357"/>
                  <a:pt x="2863" y="359"/>
                </a:cubicBezTo>
                <a:close/>
                <a:moveTo>
                  <a:pt x="2863" y="381"/>
                </a:moveTo>
                <a:cubicBezTo>
                  <a:pt x="2863" y="389"/>
                  <a:pt x="2863" y="389"/>
                  <a:pt x="2863" y="389"/>
                </a:cubicBezTo>
                <a:cubicBezTo>
                  <a:pt x="2859" y="386"/>
                  <a:pt x="2855" y="382"/>
                  <a:pt x="2850" y="380"/>
                </a:cubicBezTo>
                <a:cubicBezTo>
                  <a:pt x="2850" y="374"/>
                  <a:pt x="2850" y="374"/>
                  <a:pt x="2850" y="374"/>
                </a:cubicBezTo>
                <a:cubicBezTo>
                  <a:pt x="2854" y="377"/>
                  <a:pt x="2859" y="378"/>
                  <a:pt x="2863" y="381"/>
                </a:cubicBezTo>
                <a:close/>
                <a:moveTo>
                  <a:pt x="2863" y="393"/>
                </a:moveTo>
                <a:cubicBezTo>
                  <a:pt x="2863" y="402"/>
                  <a:pt x="2863" y="402"/>
                  <a:pt x="2863" y="402"/>
                </a:cubicBezTo>
                <a:cubicBezTo>
                  <a:pt x="2859" y="400"/>
                  <a:pt x="2855" y="399"/>
                  <a:pt x="2850" y="400"/>
                </a:cubicBezTo>
                <a:cubicBezTo>
                  <a:pt x="2850" y="391"/>
                  <a:pt x="2850" y="391"/>
                  <a:pt x="2850" y="391"/>
                </a:cubicBezTo>
                <a:cubicBezTo>
                  <a:pt x="2851" y="392"/>
                  <a:pt x="2853" y="393"/>
                  <a:pt x="2855" y="393"/>
                </a:cubicBezTo>
                <a:cubicBezTo>
                  <a:pt x="2857" y="392"/>
                  <a:pt x="2861" y="394"/>
                  <a:pt x="2863" y="393"/>
                </a:cubicBezTo>
                <a:close/>
                <a:moveTo>
                  <a:pt x="2863" y="509"/>
                </a:moveTo>
                <a:cubicBezTo>
                  <a:pt x="2863" y="516"/>
                  <a:pt x="2863" y="516"/>
                  <a:pt x="2863" y="516"/>
                </a:cubicBezTo>
                <a:cubicBezTo>
                  <a:pt x="2863" y="517"/>
                  <a:pt x="2863" y="519"/>
                  <a:pt x="2863" y="520"/>
                </a:cubicBezTo>
                <a:cubicBezTo>
                  <a:pt x="2863" y="527"/>
                  <a:pt x="2863" y="527"/>
                  <a:pt x="2863" y="527"/>
                </a:cubicBezTo>
                <a:cubicBezTo>
                  <a:pt x="2862" y="526"/>
                  <a:pt x="2862" y="526"/>
                  <a:pt x="2862" y="526"/>
                </a:cubicBezTo>
                <a:cubicBezTo>
                  <a:pt x="2857" y="522"/>
                  <a:pt x="2853" y="524"/>
                  <a:pt x="2850" y="527"/>
                </a:cubicBezTo>
                <a:cubicBezTo>
                  <a:pt x="2850" y="519"/>
                  <a:pt x="2850" y="519"/>
                  <a:pt x="2850" y="519"/>
                </a:cubicBezTo>
                <a:cubicBezTo>
                  <a:pt x="2852" y="518"/>
                  <a:pt x="2854" y="517"/>
                  <a:pt x="2856" y="515"/>
                </a:cubicBezTo>
                <a:cubicBezTo>
                  <a:pt x="2859" y="513"/>
                  <a:pt x="2861" y="511"/>
                  <a:pt x="2863" y="509"/>
                </a:cubicBezTo>
                <a:close/>
                <a:moveTo>
                  <a:pt x="2863" y="547"/>
                </a:moveTo>
                <a:cubicBezTo>
                  <a:pt x="2863" y="553"/>
                  <a:pt x="2863" y="553"/>
                  <a:pt x="2863" y="553"/>
                </a:cubicBezTo>
                <a:cubicBezTo>
                  <a:pt x="2859" y="551"/>
                  <a:pt x="2854" y="549"/>
                  <a:pt x="2850" y="547"/>
                </a:cubicBezTo>
                <a:cubicBezTo>
                  <a:pt x="2850" y="541"/>
                  <a:pt x="2850" y="541"/>
                  <a:pt x="2850" y="541"/>
                </a:cubicBezTo>
                <a:cubicBezTo>
                  <a:pt x="2854" y="543"/>
                  <a:pt x="2859" y="545"/>
                  <a:pt x="2863" y="547"/>
                </a:cubicBezTo>
                <a:close/>
                <a:moveTo>
                  <a:pt x="2863" y="574"/>
                </a:moveTo>
                <a:cubicBezTo>
                  <a:pt x="2863" y="580"/>
                  <a:pt x="2863" y="580"/>
                  <a:pt x="2863" y="580"/>
                </a:cubicBezTo>
                <a:cubicBezTo>
                  <a:pt x="2859" y="577"/>
                  <a:pt x="2854" y="575"/>
                  <a:pt x="2850" y="572"/>
                </a:cubicBezTo>
                <a:cubicBezTo>
                  <a:pt x="2850" y="567"/>
                  <a:pt x="2850" y="567"/>
                  <a:pt x="2850" y="567"/>
                </a:cubicBezTo>
                <a:cubicBezTo>
                  <a:pt x="2854" y="569"/>
                  <a:pt x="2859" y="571"/>
                  <a:pt x="2863" y="574"/>
                </a:cubicBezTo>
                <a:close/>
                <a:moveTo>
                  <a:pt x="2863" y="600"/>
                </a:moveTo>
                <a:cubicBezTo>
                  <a:pt x="2863" y="608"/>
                  <a:pt x="2863" y="608"/>
                  <a:pt x="2863" y="608"/>
                </a:cubicBezTo>
                <a:cubicBezTo>
                  <a:pt x="2859" y="609"/>
                  <a:pt x="2854" y="610"/>
                  <a:pt x="2850" y="610"/>
                </a:cubicBezTo>
                <a:cubicBezTo>
                  <a:pt x="2850" y="594"/>
                  <a:pt x="2850" y="594"/>
                  <a:pt x="2850" y="594"/>
                </a:cubicBezTo>
                <a:cubicBezTo>
                  <a:pt x="2854" y="596"/>
                  <a:pt x="2859" y="598"/>
                  <a:pt x="2863" y="600"/>
                </a:cubicBezTo>
                <a:cubicBezTo>
                  <a:pt x="2863" y="600"/>
                  <a:pt x="2863" y="600"/>
                  <a:pt x="2863" y="600"/>
                </a:cubicBezTo>
                <a:close/>
                <a:moveTo>
                  <a:pt x="2863" y="626"/>
                </a:moveTo>
                <a:cubicBezTo>
                  <a:pt x="2859" y="625"/>
                  <a:pt x="2854" y="625"/>
                  <a:pt x="2850" y="624"/>
                </a:cubicBezTo>
                <a:cubicBezTo>
                  <a:pt x="2850" y="632"/>
                  <a:pt x="2850" y="632"/>
                  <a:pt x="2850" y="632"/>
                </a:cubicBezTo>
                <a:cubicBezTo>
                  <a:pt x="2858" y="630"/>
                  <a:pt x="2861" y="639"/>
                  <a:pt x="2863" y="645"/>
                </a:cubicBezTo>
                <a:cubicBezTo>
                  <a:pt x="2863" y="645"/>
                  <a:pt x="2863" y="646"/>
                  <a:pt x="2863" y="646"/>
                </a:cubicBezTo>
                <a:lnTo>
                  <a:pt x="2863" y="626"/>
                </a:lnTo>
                <a:close/>
                <a:moveTo>
                  <a:pt x="2850" y="17"/>
                </a:moveTo>
                <a:cubicBezTo>
                  <a:pt x="2845" y="18"/>
                  <a:pt x="2841" y="20"/>
                  <a:pt x="2836" y="21"/>
                </a:cubicBezTo>
                <a:cubicBezTo>
                  <a:pt x="2836" y="1"/>
                  <a:pt x="2836" y="1"/>
                  <a:pt x="2836" y="1"/>
                </a:cubicBezTo>
                <a:cubicBezTo>
                  <a:pt x="2841" y="1"/>
                  <a:pt x="2845" y="1"/>
                  <a:pt x="2850" y="1"/>
                </a:cubicBezTo>
                <a:cubicBezTo>
                  <a:pt x="2850" y="7"/>
                  <a:pt x="2850" y="7"/>
                  <a:pt x="2850" y="7"/>
                </a:cubicBezTo>
                <a:cubicBezTo>
                  <a:pt x="2849" y="7"/>
                  <a:pt x="2848" y="7"/>
                  <a:pt x="2847" y="7"/>
                </a:cubicBezTo>
                <a:cubicBezTo>
                  <a:pt x="2845" y="7"/>
                  <a:pt x="2841" y="9"/>
                  <a:pt x="2842" y="11"/>
                </a:cubicBezTo>
                <a:cubicBezTo>
                  <a:pt x="2845" y="11"/>
                  <a:pt x="2847" y="11"/>
                  <a:pt x="2850" y="10"/>
                </a:cubicBezTo>
                <a:cubicBezTo>
                  <a:pt x="2850" y="17"/>
                  <a:pt x="2850" y="17"/>
                  <a:pt x="2850" y="17"/>
                </a:cubicBezTo>
                <a:close/>
                <a:moveTo>
                  <a:pt x="2836" y="75"/>
                </a:moveTo>
                <a:cubicBezTo>
                  <a:pt x="2840" y="72"/>
                  <a:pt x="2845" y="70"/>
                  <a:pt x="2850" y="67"/>
                </a:cubicBezTo>
                <a:cubicBezTo>
                  <a:pt x="2850" y="74"/>
                  <a:pt x="2850" y="74"/>
                  <a:pt x="2850" y="74"/>
                </a:cubicBezTo>
                <a:cubicBezTo>
                  <a:pt x="2845" y="77"/>
                  <a:pt x="2840" y="79"/>
                  <a:pt x="2836" y="81"/>
                </a:cubicBezTo>
                <a:cubicBezTo>
                  <a:pt x="2836" y="75"/>
                  <a:pt x="2836" y="75"/>
                  <a:pt x="2836" y="75"/>
                </a:cubicBezTo>
                <a:close/>
                <a:moveTo>
                  <a:pt x="2836" y="134"/>
                </a:moveTo>
                <a:cubicBezTo>
                  <a:pt x="2840" y="130"/>
                  <a:pt x="2845" y="126"/>
                  <a:pt x="2850" y="122"/>
                </a:cubicBezTo>
                <a:cubicBezTo>
                  <a:pt x="2850" y="129"/>
                  <a:pt x="2850" y="129"/>
                  <a:pt x="2850" y="129"/>
                </a:cubicBezTo>
                <a:cubicBezTo>
                  <a:pt x="2845" y="133"/>
                  <a:pt x="2840" y="138"/>
                  <a:pt x="2836" y="143"/>
                </a:cubicBezTo>
                <a:cubicBezTo>
                  <a:pt x="2836" y="134"/>
                  <a:pt x="2836" y="134"/>
                  <a:pt x="2836" y="134"/>
                </a:cubicBezTo>
                <a:close/>
                <a:moveTo>
                  <a:pt x="2850" y="159"/>
                </a:moveTo>
                <a:cubicBezTo>
                  <a:pt x="2845" y="157"/>
                  <a:pt x="2841" y="155"/>
                  <a:pt x="2836" y="153"/>
                </a:cubicBezTo>
                <a:cubicBezTo>
                  <a:pt x="2836" y="150"/>
                  <a:pt x="2836" y="150"/>
                  <a:pt x="2836" y="150"/>
                </a:cubicBezTo>
                <a:cubicBezTo>
                  <a:pt x="2840" y="153"/>
                  <a:pt x="2844" y="156"/>
                  <a:pt x="2850" y="155"/>
                </a:cubicBezTo>
                <a:cubicBezTo>
                  <a:pt x="2850" y="159"/>
                  <a:pt x="2850" y="159"/>
                  <a:pt x="2850" y="159"/>
                </a:cubicBezTo>
                <a:close/>
                <a:moveTo>
                  <a:pt x="2836" y="192"/>
                </a:moveTo>
                <a:cubicBezTo>
                  <a:pt x="2841" y="194"/>
                  <a:pt x="2845" y="196"/>
                  <a:pt x="2850" y="198"/>
                </a:cubicBezTo>
                <a:cubicBezTo>
                  <a:pt x="2850" y="204"/>
                  <a:pt x="2850" y="204"/>
                  <a:pt x="2850" y="204"/>
                </a:cubicBezTo>
                <a:cubicBezTo>
                  <a:pt x="2845" y="202"/>
                  <a:pt x="2841" y="200"/>
                  <a:pt x="2836" y="198"/>
                </a:cubicBezTo>
                <a:cubicBezTo>
                  <a:pt x="2836" y="192"/>
                  <a:pt x="2836" y="192"/>
                  <a:pt x="2836" y="192"/>
                </a:cubicBezTo>
                <a:close/>
                <a:moveTo>
                  <a:pt x="2836" y="223"/>
                </a:moveTo>
                <a:cubicBezTo>
                  <a:pt x="2841" y="225"/>
                  <a:pt x="2845" y="227"/>
                  <a:pt x="2850" y="229"/>
                </a:cubicBezTo>
                <a:cubicBezTo>
                  <a:pt x="2850" y="235"/>
                  <a:pt x="2850" y="235"/>
                  <a:pt x="2850" y="235"/>
                </a:cubicBezTo>
                <a:cubicBezTo>
                  <a:pt x="2845" y="232"/>
                  <a:pt x="2841" y="230"/>
                  <a:pt x="2836" y="228"/>
                </a:cubicBezTo>
                <a:cubicBezTo>
                  <a:pt x="2836" y="223"/>
                  <a:pt x="2836" y="223"/>
                  <a:pt x="2836" y="223"/>
                </a:cubicBezTo>
                <a:close/>
                <a:moveTo>
                  <a:pt x="2850" y="664"/>
                </a:moveTo>
                <a:cubicBezTo>
                  <a:pt x="2836" y="664"/>
                  <a:pt x="2836" y="664"/>
                  <a:pt x="2836" y="664"/>
                </a:cubicBezTo>
                <a:cubicBezTo>
                  <a:pt x="2836" y="655"/>
                  <a:pt x="2836" y="655"/>
                  <a:pt x="2836" y="655"/>
                </a:cubicBezTo>
                <a:cubicBezTo>
                  <a:pt x="2837" y="657"/>
                  <a:pt x="2839" y="657"/>
                  <a:pt x="2842" y="657"/>
                </a:cubicBezTo>
                <a:cubicBezTo>
                  <a:pt x="2846" y="650"/>
                  <a:pt x="2839" y="642"/>
                  <a:pt x="2837" y="634"/>
                </a:cubicBezTo>
                <a:cubicBezTo>
                  <a:pt x="2837" y="634"/>
                  <a:pt x="2836" y="633"/>
                  <a:pt x="2836" y="633"/>
                </a:cubicBezTo>
                <a:cubicBezTo>
                  <a:pt x="2836" y="625"/>
                  <a:pt x="2836" y="625"/>
                  <a:pt x="2836" y="625"/>
                </a:cubicBezTo>
                <a:cubicBezTo>
                  <a:pt x="2837" y="625"/>
                  <a:pt x="2837" y="625"/>
                  <a:pt x="2837" y="625"/>
                </a:cubicBezTo>
                <a:cubicBezTo>
                  <a:pt x="2841" y="624"/>
                  <a:pt x="2845" y="624"/>
                  <a:pt x="2850" y="624"/>
                </a:cubicBezTo>
                <a:cubicBezTo>
                  <a:pt x="2850" y="632"/>
                  <a:pt x="2850" y="632"/>
                  <a:pt x="2850" y="632"/>
                </a:cubicBezTo>
                <a:cubicBezTo>
                  <a:pt x="2849" y="632"/>
                  <a:pt x="2848" y="632"/>
                  <a:pt x="2847" y="633"/>
                </a:cubicBezTo>
                <a:cubicBezTo>
                  <a:pt x="2847" y="637"/>
                  <a:pt x="2848" y="642"/>
                  <a:pt x="2850" y="646"/>
                </a:cubicBezTo>
                <a:cubicBezTo>
                  <a:pt x="2850" y="664"/>
                  <a:pt x="2850" y="664"/>
                  <a:pt x="2850" y="664"/>
                </a:cubicBezTo>
                <a:close/>
                <a:moveTo>
                  <a:pt x="2850" y="49"/>
                </a:moveTo>
                <a:cubicBezTo>
                  <a:pt x="2850" y="54"/>
                  <a:pt x="2850" y="54"/>
                  <a:pt x="2850" y="54"/>
                </a:cubicBezTo>
                <a:cubicBezTo>
                  <a:pt x="2848" y="55"/>
                  <a:pt x="2846" y="56"/>
                  <a:pt x="2844" y="58"/>
                </a:cubicBezTo>
                <a:cubicBezTo>
                  <a:pt x="2841" y="59"/>
                  <a:pt x="2839" y="60"/>
                  <a:pt x="2836" y="61"/>
                </a:cubicBezTo>
                <a:cubicBezTo>
                  <a:pt x="2836" y="55"/>
                  <a:pt x="2836" y="55"/>
                  <a:pt x="2836" y="55"/>
                </a:cubicBezTo>
                <a:cubicBezTo>
                  <a:pt x="2840" y="53"/>
                  <a:pt x="2845" y="51"/>
                  <a:pt x="2850" y="49"/>
                </a:cubicBezTo>
                <a:close/>
                <a:moveTo>
                  <a:pt x="2850" y="91"/>
                </a:moveTo>
                <a:cubicBezTo>
                  <a:pt x="2850" y="99"/>
                  <a:pt x="2850" y="99"/>
                  <a:pt x="2850" y="99"/>
                </a:cubicBezTo>
                <a:cubicBezTo>
                  <a:pt x="2845" y="102"/>
                  <a:pt x="2840" y="104"/>
                  <a:pt x="2836" y="108"/>
                </a:cubicBezTo>
                <a:cubicBezTo>
                  <a:pt x="2836" y="100"/>
                  <a:pt x="2836" y="100"/>
                  <a:pt x="2836" y="100"/>
                </a:cubicBezTo>
                <a:cubicBezTo>
                  <a:pt x="2840" y="97"/>
                  <a:pt x="2845" y="94"/>
                  <a:pt x="2850" y="91"/>
                </a:cubicBezTo>
                <a:close/>
                <a:moveTo>
                  <a:pt x="2850" y="254"/>
                </a:moveTo>
                <a:cubicBezTo>
                  <a:pt x="2850" y="261"/>
                  <a:pt x="2850" y="261"/>
                  <a:pt x="2850" y="261"/>
                </a:cubicBezTo>
                <a:cubicBezTo>
                  <a:pt x="2847" y="260"/>
                  <a:pt x="2845" y="259"/>
                  <a:pt x="2842" y="258"/>
                </a:cubicBezTo>
                <a:cubicBezTo>
                  <a:pt x="2840" y="256"/>
                  <a:pt x="2838" y="255"/>
                  <a:pt x="2836" y="254"/>
                </a:cubicBezTo>
                <a:cubicBezTo>
                  <a:pt x="2836" y="246"/>
                  <a:pt x="2836" y="246"/>
                  <a:pt x="2836" y="246"/>
                </a:cubicBezTo>
                <a:cubicBezTo>
                  <a:pt x="2841" y="248"/>
                  <a:pt x="2845" y="251"/>
                  <a:pt x="2850" y="254"/>
                </a:cubicBezTo>
                <a:close/>
                <a:moveTo>
                  <a:pt x="2850" y="278"/>
                </a:moveTo>
                <a:cubicBezTo>
                  <a:pt x="2850" y="284"/>
                  <a:pt x="2850" y="284"/>
                  <a:pt x="2850" y="284"/>
                </a:cubicBezTo>
                <a:cubicBezTo>
                  <a:pt x="2845" y="282"/>
                  <a:pt x="2841" y="279"/>
                  <a:pt x="2836" y="277"/>
                </a:cubicBezTo>
                <a:cubicBezTo>
                  <a:pt x="2836" y="271"/>
                  <a:pt x="2836" y="271"/>
                  <a:pt x="2836" y="271"/>
                </a:cubicBezTo>
                <a:cubicBezTo>
                  <a:pt x="2841" y="273"/>
                  <a:pt x="2845" y="276"/>
                  <a:pt x="2850" y="278"/>
                </a:cubicBezTo>
                <a:close/>
                <a:moveTo>
                  <a:pt x="2850" y="305"/>
                </a:moveTo>
                <a:cubicBezTo>
                  <a:pt x="2850" y="312"/>
                  <a:pt x="2850" y="312"/>
                  <a:pt x="2850" y="312"/>
                </a:cubicBezTo>
                <a:cubicBezTo>
                  <a:pt x="2845" y="309"/>
                  <a:pt x="2841" y="306"/>
                  <a:pt x="2836" y="303"/>
                </a:cubicBezTo>
                <a:cubicBezTo>
                  <a:pt x="2836" y="297"/>
                  <a:pt x="2836" y="297"/>
                  <a:pt x="2836" y="297"/>
                </a:cubicBezTo>
                <a:cubicBezTo>
                  <a:pt x="2838" y="298"/>
                  <a:pt x="2841" y="299"/>
                  <a:pt x="2843" y="301"/>
                </a:cubicBezTo>
                <a:cubicBezTo>
                  <a:pt x="2845" y="302"/>
                  <a:pt x="2847" y="303"/>
                  <a:pt x="2850" y="305"/>
                </a:cubicBezTo>
                <a:close/>
                <a:moveTo>
                  <a:pt x="2850" y="326"/>
                </a:moveTo>
                <a:cubicBezTo>
                  <a:pt x="2850" y="333"/>
                  <a:pt x="2850" y="333"/>
                  <a:pt x="2850" y="333"/>
                </a:cubicBezTo>
                <a:cubicBezTo>
                  <a:pt x="2845" y="330"/>
                  <a:pt x="2841" y="327"/>
                  <a:pt x="2836" y="325"/>
                </a:cubicBezTo>
                <a:cubicBezTo>
                  <a:pt x="2836" y="319"/>
                  <a:pt x="2836" y="319"/>
                  <a:pt x="2836" y="319"/>
                </a:cubicBezTo>
                <a:cubicBezTo>
                  <a:pt x="2841" y="321"/>
                  <a:pt x="2845" y="324"/>
                  <a:pt x="2850" y="326"/>
                </a:cubicBezTo>
                <a:close/>
                <a:moveTo>
                  <a:pt x="2850" y="352"/>
                </a:moveTo>
                <a:cubicBezTo>
                  <a:pt x="2850" y="358"/>
                  <a:pt x="2850" y="358"/>
                  <a:pt x="2850" y="358"/>
                </a:cubicBezTo>
                <a:cubicBezTo>
                  <a:pt x="2845" y="356"/>
                  <a:pt x="2840" y="354"/>
                  <a:pt x="2836" y="352"/>
                </a:cubicBezTo>
                <a:cubicBezTo>
                  <a:pt x="2836" y="345"/>
                  <a:pt x="2836" y="345"/>
                  <a:pt x="2836" y="345"/>
                </a:cubicBezTo>
                <a:cubicBezTo>
                  <a:pt x="2840" y="347"/>
                  <a:pt x="2845" y="350"/>
                  <a:pt x="2850" y="352"/>
                </a:cubicBezTo>
                <a:close/>
                <a:moveTo>
                  <a:pt x="2850" y="374"/>
                </a:moveTo>
                <a:cubicBezTo>
                  <a:pt x="2850" y="380"/>
                  <a:pt x="2850" y="380"/>
                  <a:pt x="2850" y="380"/>
                </a:cubicBezTo>
                <a:cubicBezTo>
                  <a:pt x="2848" y="379"/>
                  <a:pt x="2846" y="378"/>
                  <a:pt x="2844" y="378"/>
                </a:cubicBezTo>
                <a:cubicBezTo>
                  <a:pt x="2842" y="380"/>
                  <a:pt x="2843" y="383"/>
                  <a:pt x="2844" y="385"/>
                </a:cubicBezTo>
                <a:cubicBezTo>
                  <a:pt x="2845" y="388"/>
                  <a:pt x="2847" y="390"/>
                  <a:pt x="2850" y="391"/>
                </a:cubicBezTo>
                <a:cubicBezTo>
                  <a:pt x="2850" y="400"/>
                  <a:pt x="2850" y="400"/>
                  <a:pt x="2850" y="400"/>
                </a:cubicBezTo>
                <a:cubicBezTo>
                  <a:pt x="2849" y="400"/>
                  <a:pt x="2849" y="400"/>
                  <a:pt x="2849" y="400"/>
                </a:cubicBezTo>
                <a:cubicBezTo>
                  <a:pt x="2845" y="395"/>
                  <a:pt x="2841" y="393"/>
                  <a:pt x="2836" y="392"/>
                </a:cubicBezTo>
                <a:cubicBezTo>
                  <a:pt x="2836" y="361"/>
                  <a:pt x="2836" y="361"/>
                  <a:pt x="2836" y="361"/>
                </a:cubicBezTo>
                <a:cubicBezTo>
                  <a:pt x="2838" y="367"/>
                  <a:pt x="2843" y="371"/>
                  <a:pt x="2850" y="374"/>
                </a:cubicBezTo>
                <a:close/>
                <a:moveTo>
                  <a:pt x="2850" y="519"/>
                </a:moveTo>
                <a:cubicBezTo>
                  <a:pt x="2850" y="527"/>
                  <a:pt x="2850" y="527"/>
                  <a:pt x="2850" y="527"/>
                </a:cubicBezTo>
                <a:cubicBezTo>
                  <a:pt x="2847" y="530"/>
                  <a:pt x="2844" y="532"/>
                  <a:pt x="2840" y="533"/>
                </a:cubicBezTo>
                <a:cubicBezTo>
                  <a:pt x="2839" y="534"/>
                  <a:pt x="2840" y="536"/>
                  <a:pt x="2841" y="538"/>
                </a:cubicBezTo>
                <a:cubicBezTo>
                  <a:pt x="2844" y="539"/>
                  <a:pt x="2847" y="539"/>
                  <a:pt x="2850" y="541"/>
                </a:cubicBezTo>
                <a:cubicBezTo>
                  <a:pt x="2850" y="547"/>
                  <a:pt x="2850" y="547"/>
                  <a:pt x="2850" y="547"/>
                </a:cubicBezTo>
                <a:cubicBezTo>
                  <a:pt x="2845" y="545"/>
                  <a:pt x="2841" y="544"/>
                  <a:pt x="2836" y="543"/>
                </a:cubicBezTo>
                <a:cubicBezTo>
                  <a:pt x="2836" y="528"/>
                  <a:pt x="2836" y="528"/>
                  <a:pt x="2836" y="528"/>
                </a:cubicBezTo>
                <a:cubicBezTo>
                  <a:pt x="2841" y="525"/>
                  <a:pt x="2845" y="522"/>
                  <a:pt x="2850" y="519"/>
                </a:cubicBezTo>
                <a:close/>
                <a:moveTo>
                  <a:pt x="2850" y="567"/>
                </a:moveTo>
                <a:cubicBezTo>
                  <a:pt x="2850" y="572"/>
                  <a:pt x="2850" y="572"/>
                  <a:pt x="2850" y="572"/>
                </a:cubicBezTo>
                <a:cubicBezTo>
                  <a:pt x="2845" y="570"/>
                  <a:pt x="2841" y="568"/>
                  <a:pt x="2836" y="566"/>
                </a:cubicBezTo>
                <a:cubicBezTo>
                  <a:pt x="2836" y="560"/>
                  <a:pt x="2836" y="560"/>
                  <a:pt x="2836" y="560"/>
                </a:cubicBezTo>
                <a:cubicBezTo>
                  <a:pt x="2841" y="562"/>
                  <a:pt x="2845" y="564"/>
                  <a:pt x="2850" y="567"/>
                </a:cubicBezTo>
                <a:close/>
                <a:moveTo>
                  <a:pt x="2850" y="594"/>
                </a:moveTo>
                <a:cubicBezTo>
                  <a:pt x="2850" y="610"/>
                  <a:pt x="2850" y="610"/>
                  <a:pt x="2850" y="610"/>
                </a:cubicBezTo>
                <a:cubicBezTo>
                  <a:pt x="2845" y="611"/>
                  <a:pt x="2840" y="611"/>
                  <a:pt x="2836" y="611"/>
                </a:cubicBezTo>
                <a:cubicBezTo>
                  <a:pt x="2836" y="603"/>
                  <a:pt x="2836" y="603"/>
                  <a:pt x="2836" y="603"/>
                </a:cubicBezTo>
                <a:cubicBezTo>
                  <a:pt x="2840" y="604"/>
                  <a:pt x="2845" y="603"/>
                  <a:pt x="2849" y="600"/>
                </a:cubicBezTo>
                <a:cubicBezTo>
                  <a:pt x="2844" y="598"/>
                  <a:pt x="2840" y="595"/>
                  <a:pt x="2836" y="592"/>
                </a:cubicBezTo>
                <a:cubicBezTo>
                  <a:pt x="2836" y="585"/>
                  <a:pt x="2836" y="585"/>
                  <a:pt x="2836" y="585"/>
                </a:cubicBezTo>
                <a:cubicBezTo>
                  <a:pt x="2841" y="588"/>
                  <a:pt x="2845" y="591"/>
                  <a:pt x="2850" y="594"/>
                </a:cubicBezTo>
                <a:close/>
                <a:moveTo>
                  <a:pt x="2836" y="472"/>
                </a:moveTo>
                <a:cubicBezTo>
                  <a:pt x="2836" y="452"/>
                  <a:pt x="2836" y="452"/>
                  <a:pt x="2836" y="452"/>
                </a:cubicBezTo>
                <a:cubicBezTo>
                  <a:pt x="2836" y="458"/>
                  <a:pt x="2836" y="465"/>
                  <a:pt x="2837" y="471"/>
                </a:cubicBezTo>
                <a:cubicBezTo>
                  <a:pt x="2836" y="471"/>
                  <a:pt x="2836" y="472"/>
                  <a:pt x="2836" y="472"/>
                </a:cubicBezTo>
                <a:close/>
                <a:moveTo>
                  <a:pt x="2836" y="21"/>
                </a:moveTo>
                <a:cubicBezTo>
                  <a:pt x="2832" y="23"/>
                  <a:pt x="2828" y="24"/>
                  <a:pt x="2824" y="25"/>
                </a:cubicBezTo>
                <a:cubicBezTo>
                  <a:pt x="2824" y="19"/>
                  <a:pt x="2824" y="19"/>
                  <a:pt x="2824" y="19"/>
                </a:cubicBezTo>
                <a:cubicBezTo>
                  <a:pt x="2828" y="18"/>
                  <a:pt x="2833" y="16"/>
                  <a:pt x="2836" y="12"/>
                </a:cubicBezTo>
                <a:cubicBezTo>
                  <a:pt x="2832" y="7"/>
                  <a:pt x="2832" y="7"/>
                  <a:pt x="2832" y="7"/>
                </a:cubicBezTo>
                <a:cubicBezTo>
                  <a:pt x="2830" y="7"/>
                  <a:pt x="2827" y="7"/>
                  <a:pt x="2824" y="6"/>
                </a:cubicBezTo>
                <a:cubicBezTo>
                  <a:pt x="2824" y="1"/>
                  <a:pt x="2824" y="1"/>
                  <a:pt x="2824" y="1"/>
                </a:cubicBezTo>
                <a:cubicBezTo>
                  <a:pt x="2828" y="1"/>
                  <a:pt x="2832" y="1"/>
                  <a:pt x="2836" y="1"/>
                </a:cubicBezTo>
                <a:cubicBezTo>
                  <a:pt x="2836" y="21"/>
                  <a:pt x="2836" y="21"/>
                  <a:pt x="2836" y="21"/>
                </a:cubicBezTo>
                <a:close/>
                <a:moveTo>
                  <a:pt x="2824" y="81"/>
                </a:moveTo>
                <a:cubicBezTo>
                  <a:pt x="2828" y="79"/>
                  <a:pt x="2832" y="77"/>
                  <a:pt x="2836" y="75"/>
                </a:cubicBezTo>
                <a:cubicBezTo>
                  <a:pt x="2836" y="81"/>
                  <a:pt x="2836" y="81"/>
                  <a:pt x="2836" y="81"/>
                </a:cubicBezTo>
                <a:cubicBezTo>
                  <a:pt x="2832" y="83"/>
                  <a:pt x="2828" y="85"/>
                  <a:pt x="2824" y="88"/>
                </a:cubicBezTo>
                <a:cubicBezTo>
                  <a:pt x="2824" y="81"/>
                  <a:pt x="2824" y="81"/>
                  <a:pt x="2824" y="81"/>
                </a:cubicBezTo>
                <a:close/>
                <a:moveTo>
                  <a:pt x="2824" y="144"/>
                </a:moveTo>
                <a:cubicBezTo>
                  <a:pt x="2826" y="144"/>
                  <a:pt x="2826" y="144"/>
                  <a:pt x="2826" y="144"/>
                </a:cubicBezTo>
                <a:cubicBezTo>
                  <a:pt x="2829" y="141"/>
                  <a:pt x="2832" y="138"/>
                  <a:pt x="2836" y="134"/>
                </a:cubicBezTo>
                <a:cubicBezTo>
                  <a:pt x="2836" y="143"/>
                  <a:pt x="2836" y="143"/>
                  <a:pt x="2836" y="143"/>
                </a:cubicBezTo>
                <a:cubicBezTo>
                  <a:pt x="2835" y="143"/>
                  <a:pt x="2834" y="144"/>
                  <a:pt x="2834" y="145"/>
                </a:cubicBezTo>
                <a:cubicBezTo>
                  <a:pt x="2834" y="149"/>
                  <a:pt x="2834" y="149"/>
                  <a:pt x="2834" y="149"/>
                </a:cubicBezTo>
                <a:cubicBezTo>
                  <a:pt x="2834" y="149"/>
                  <a:pt x="2835" y="150"/>
                  <a:pt x="2836" y="150"/>
                </a:cubicBezTo>
                <a:cubicBezTo>
                  <a:pt x="2836" y="153"/>
                  <a:pt x="2836" y="153"/>
                  <a:pt x="2836" y="153"/>
                </a:cubicBezTo>
                <a:cubicBezTo>
                  <a:pt x="2834" y="152"/>
                  <a:pt x="2833" y="152"/>
                  <a:pt x="2832" y="152"/>
                </a:cubicBezTo>
                <a:cubicBezTo>
                  <a:pt x="2824" y="149"/>
                  <a:pt x="2824" y="149"/>
                  <a:pt x="2824" y="149"/>
                </a:cubicBezTo>
                <a:cubicBezTo>
                  <a:pt x="2824" y="144"/>
                  <a:pt x="2824" y="144"/>
                  <a:pt x="2824" y="144"/>
                </a:cubicBezTo>
                <a:close/>
                <a:moveTo>
                  <a:pt x="2824" y="187"/>
                </a:moveTo>
                <a:cubicBezTo>
                  <a:pt x="2828" y="189"/>
                  <a:pt x="2832" y="191"/>
                  <a:pt x="2836" y="192"/>
                </a:cubicBezTo>
                <a:cubicBezTo>
                  <a:pt x="2836" y="198"/>
                  <a:pt x="2836" y="198"/>
                  <a:pt x="2836" y="198"/>
                </a:cubicBezTo>
                <a:cubicBezTo>
                  <a:pt x="2832" y="196"/>
                  <a:pt x="2828" y="195"/>
                  <a:pt x="2824" y="193"/>
                </a:cubicBezTo>
                <a:cubicBezTo>
                  <a:pt x="2824" y="187"/>
                  <a:pt x="2824" y="187"/>
                  <a:pt x="2824" y="187"/>
                </a:cubicBezTo>
                <a:close/>
                <a:moveTo>
                  <a:pt x="2824" y="218"/>
                </a:moveTo>
                <a:cubicBezTo>
                  <a:pt x="2828" y="220"/>
                  <a:pt x="2832" y="221"/>
                  <a:pt x="2836" y="223"/>
                </a:cubicBezTo>
                <a:cubicBezTo>
                  <a:pt x="2836" y="228"/>
                  <a:pt x="2836" y="228"/>
                  <a:pt x="2836" y="228"/>
                </a:cubicBezTo>
                <a:cubicBezTo>
                  <a:pt x="2835" y="228"/>
                  <a:pt x="2834" y="228"/>
                  <a:pt x="2833" y="227"/>
                </a:cubicBezTo>
                <a:cubicBezTo>
                  <a:pt x="2824" y="224"/>
                  <a:pt x="2824" y="224"/>
                  <a:pt x="2824" y="224"/>
                </a:cubicBezTo>
                <a:cubicBezTo>
                  <a:pt x="2824" y="218"/>
                  <a:pt x="2824" y="218"/>
                  <a:pt x="2824" y="218"/>
                </a:cubicBezTo>
                <a:close/>
                <a:moveTo>
                  <a:pt x="2836" y="664"/>
                </a:moveTo>
                <a:cubicBezTo>
                  <a:pt x="2824" y="664"/>
                  <a:pt x="2824" y="664"/>
                  <a:pt x="2824" y="664"/>
                </a:cubicBezTo>
                <a:cubicBezTo>
                  <a:pt x="2824" y="657"/>
                  <a:pt x="2824" y="657"/>
                  <a:pt x="2824" y="657"/>
                </a:cubicBezTo>
                <a:cubicBezTo>
                  <a:pt x="2825" y="657"/>
                  <a:pt x="2826" y="656"/>
                  <a:pt x="2826" y="655"/>
                </a:cubicBezTo>
                <a:cubicBezTo>
                  <a:pt x="2825" y="653"/>
                  <a:pt x="2824" y="651"/>
                  <a:pt x="2824" y="648"/>
                </a:cubicBezTo>
                <a:cubicBezTo>
                  <a:pt x="2824" y="626"/>
                  <a:pt x="2824" y="626"/>
                  <a:pt x="2824" y="626"/>
                </a:cubicBezTo>
                <a:cubicBezTo>
                  <a:pt x="2828" y="625"/>
                  <a:pt x="2832" y="625"/>
                  <a:pt x="2836" y="625"/>
                </a:cubicBezTo>
                <a:cubicBezTo>
                  <a:pt x="2836" y="633"/>
                  <a:pt x="2836" y="633"/>
                  <a:pt x="2836" y="633"/>
                </a:cubicBezTo>
                <a:cubicBezTo>
                  <a:pt x="2832" y="633"/>
                  <a:pt x="2827" y="635"/>
                  <a:pt x="2829" y="640"/>
                </a:cubicBezTo>
                <a:cubicBezTo>
                  <a:pt x="2830" y="644"/>
                  <a:pt x="2832" y="651"/>
                  <a:pt x="2836" y="655"/>
                </a:cubicBezTo>
                <a:cubicBezTo>
                  <a:pt x="2836" y="664"/>
                  <a:pt x="2836" y="664"/>
                  <a:pt x="2836" y="664"/>
                </a:cubicBezTo>
                <a:close/>
                <a:moveTo>
                  <a:pt x="2836" y="55"/>
                </a:moveTo>
                <a:cubicBezTo>
                  <a:pt x="2836" y="61"/>
                  <a:pt x="2836" y="61"/>
                  <a:pt x="2836" y="61"/>
                </a:cubicBezTo>
                <a:cubicBezTo>
                  <a:pt x="2832" y="63"/>
                  <a:pt x="2828" y="65"/>
                  <a:pt x="2824" y="67"/>
                </a:cubicBezTo>
                <a:cubicBezTo>
                  <a:pt x="2824" y="61"/>
                  <a:pt x="2824" y="61"/>
                  <a:pt x="2824" y="61"/>
                </a:cubicBezTo>
                <a:cubicBezTo>
                  <a:pt x="2828" y="59"/>
                  <a:pt x="2832" y="57"/>
                  <a:pt x="2836" y="55"/>
                </a:cubicBezTo>
                <a:close/>
                <a:moveTo>
                  <a:pt x="2836" y="100"/>
                </a:moveTo>
                <a:cubicBezTo>
                  <a:pt x="2836" y="108"/>
                  <a:pt x="2836" y="108"/>
                  <a:pt x="2836" y="108"/>
                </a:cubicBezTo>
                <a:cubicBezTo>
                  <a:pt x="2832" y="111"/>
                  <a:pt x="2828" y="113"/>
                  <a:pt x="2824" y="116"/>
                </a:cubicBezTo>
                <a:cubicBezTo>
                  <a:pt x="2824" y="109"/>
                  <a:pt x="2824" y="109"/>
                  <a:pt x="2824" y="109"/>
                </a:cubicBezTo>
                <a:cubicBezTo>
                  <a:pt x="2828" y="105"/>
                  <a:pt x="2832" y="103"/>
                  <a:pt x="2836" y="100"/>
                </a:cubicBezTo>
                <a:close/>
                <a:moveTo>
                  <a:pt x="2836" y="246"/>
                </a:moveTo>
                <a:cubicBezTo>
                  <a:pt x="2836" y="254"/>
                  <a:pt x="2836" y="254"/>
                  <a:pt x="2836" y="254"/>
                </a:cubicBezTo>
                <a:cubicBezTo>
                  <a:pt x="2832" y="252"/>
                  <a:pt x="2828" y="250"/>
                  <a:pt x="2824" y="248"/>
                </a:cubicBezTo>
                <a:cubicBezTo>
                  <a:pt x="2824" y="241"/>
                  <a:pt x="2824" y="241"/>
                  <a:pt x="2824" y="241"/>
                </a:cubicBezTo>
                <a:cubicBezTo>
                  <a:pt x="2825" y="242"/>
                  <a:pt x="2825" y="242"/>
                  <a:pt x="2825" y="242"/>
                </a:cubicBezTo>
                <a:cubicBezTo>
                  <a:pt x="2828" y="243"/>
                  <a:pt x="2832" y="245"/>
                  <a:pt x="2836" y="246"/>
                </a:cubicBezTo>
                <a:close/>
                <a:moveTo>
                  <a:pt x="2836" y="271"/>
                </a:moveTo>
                <a:cubicBezTo>
                  <a:pt x="2836" y="277"/>
                  <a:pt x="2836" y="277"/>
                  <a:pt x="2836" y="277"/>
                </a:cubicBezTo>
                <a:cubicBezTo>
                  <a:pt x="2832" y="275"/>
                  <a:pt x="2828" y="273"/>
                  <a:pt x="2824" y="271"/>
                </a:cubicBezTo>
                <a:cubicBezTo>
                  <a:pt x="2824" y="265"/>
                  <a:pt x="2824" y="265"/>
                  <a:pt x="2824" y="265"/>
                </a:cubicBezTo>
                <a:cubicBezTo>
                  <a:pt x="2828" y="267"/>
                  <a:pt x="2832" y="269"/>
                  <a:pt x="2836" y="271"/>
                </a:cubicBezTo>
                <a:close/>
                <a:moveTo>
                  <a:pt x="2836" y="297"/>
                </a:moveTo>
                <a:cubicBezTo>
                  <a:pt x="2836" y="303"/>
                  <a:pt x="2836" y="303"/>
                  <a:pt x="2836" y="303"/>
                </a:cubicBezTo>
                <a:cubicBezTo>
                  <a:pt x="2834" y="302"/>
                  <a:pt x="2834" y="302"/>
                  <a:pt x="2834" y="302"/>
                </a:cubicBezTo>
                <a:cubicBezTo>
                  <a:pt x="2830" y="301"/>
                  <a:pt x="2827" y="300"/>
                  <a:pt x="2824" y="298"/>
                </a:cubicBezTo>
                <a:cubicBezTo>
                  <a:pt x="2824" y="291"/>
                  <a:pt x="2824" y="291"/>
                  <a:pt x="2824" y="291"/>
                </a:cubicBezTo>
                <a:cubicBezTo>
                  <a:pt x="2828" y="293"/>
                  <a:pt x="2832" y="295"/>
                  <a:pt x="2836" y="297"/>
                </a:cubicBezTo>
                <a:close/>
                <a:moveTo>
                  <a:pt x="2836" y="319"/>
                </a:moveTo>
                <a:cubicBezTo>
                  <a:pt x="2836" y="325"/>
                  <a:pt x="2836" y="325"/>
                  <a:pt x="2836" y="325"/>
                </a:cubicBezTo>
                <a:cubicBezTo>
                  <a:pt x="2833" y="323"/>
                  <a:pt x="2830" y="322"/>
                  <a:pt x="2828" y="321"/>
                </a:cubicBezTo>
                <a:cubicBezTo>
                  <a:pt x="2827" y="320"/>
                  <a:pt x="2825" y="319"/>
                  <a:pt x="2824" y="318"/>
                </a:cubicBezTo>
                <a:cubicBezTo>
                  <a:pt x="2824" y="313"/>
                  <a:pt x="2824" y="313"/>
                  <a:pt x="2824" y="313"/>
                </a:cubicBezTo>
                <a:cubicBezTo>
                  <a:pt x="2828" y="314"/>
                  <a:pt x="2832" y="316"/>
                  <a:pt x="2836" y="319"/>
                </a:cubicBezTo>
                <a:close/>
                <a:moveTo>
                  <a:pt x="2836" y="345"/>
                </a:moveTo>
                <a:cubicBezTo>
                  <a:pt x="2836" y="352"/>
                  <a:pt x="2836" y="352"/>
                  <a:pt x="2836" y="352"/>
                </a:cubicBezTo>
                <a:cubicBezTo>
                  <a:pt x="2835" y="352"/>
                  <a:pt x="2835" y="352"/>
                  <a:pt x="2835" y="352"/>
                </a:cubicBezTo>
                <a:cubicBezTo>
                  <a:pt x="2834" y="356"/>
                  <a:pt x="2835" y="359"/>
                  <a:pt x="2836" y="361"/>
                </a:cubicBezTo>
                <a:cubicBezTo>
                  <a:pt x="2836" y="392"/>
                  <a:pt x="2836" y="392"/>
                  <a:pt x="2836" y="392"/>
                </a:cubicBezTo>
                <a:cubicBezTo>
                  <a:pt x="2832" y="392"/>
                  <a:pt x="2828" y="393"/>
                  <a:pt x="2824" y="394"/>
                </a:cubicBezTo>
                <a:cubicBezTo>
                  <a:pt x="2824" y="387"/>
                  <a:pt x="2824" y="387"/>
                  <a:pt x="2824" y="387"/>
                </a:cubicBezTo>
                <a:cubicBezTo>
                  <a:pt x="2827" y="386"/>
                  <a:pt x="2831" y="384"/>
                  <a:pt x="2834" y="384"/>
                </a:cubicBezTo>
                <a:cubicBezTo>
                  <a:pt x="2837" y="376"/>
                  <a:pt x="2827" y="372"/>
                  <a:pt x="2830" y="365"/>
                </a:cubicBezTo>
                <a:cubicBezTo>
                  <a:pt x="2828" y="360"/>
                  <a:pt x="2826" y="356"/>
                  <a:pt x="2824" y="352"/>
                </a:cubicBezTo>
                <a:cubicBezTo>
                  <a:pt x="2824" y="335"/>
                  <a:pt x="2824" y="335"/>
                  <a:pt x="2824" y="335"/>
                </a:cubicBezTo>
                <a:cubicBezTo>
                  <a:pt x="2827" y="339"/>
                  <a:pt x="2831" y="342"/>
                  <a:pt x="2836" y="345"/>
                </a:cubicBezTo>
                <a:close/>
                <a:moveTo>
                  <a:pt x="2836" y="452"/>
                </a:moveTo>
                <a:cubicBezTo>
                  <a:pt x="2836" y="472"/>
                  <a:pt x="2836" y="472"/>
                  <a:pt x="2836" y="472"/>
                </a:cubicBezTo>
                <a:cubicBezTo>
                  <a:pt x="2832" y="480"/>
                  <a:pt x="2828" y="488"/>
                  <a:pt x="2824" y="495"/>
                </a:cubicBezTo>
                <a:cubicBezTo>
                  <a:pt x="2824" y="482"/>
                  <a:pt x="2824" y="482"/>
                  <a:pt x="2824" y="482"/>
                </a:cubicBezTo>
                <a:cubicBezTo>
                  <a:pt x="2825" y="480"/>
                  <a:pt x="2825" y="477"/>
                  <a:pt x="2826" y="475"/>
                </a:cubicBezTo>
                <a:cubicBezTo>
                  <a:pt x="2824" y="473"/>
                  <a:pt x="2824" y="473"/>
                  <a:pt x="2824" y="473"/>
                </a:cubicBezTo>
                <a:cubicBezTo>
                  <a:pt x="2824" y="465"/>
                  <a:pt x="2824" y="465"/>
                  <a:pt x="2824" y="465"/>
                </a:cubicBezTo>
                <a:cubicBezTo>
                  <a:pt x="2825" y="465"/>
                  <a:pt x="2827" y="465"/>
                  <a:pt x="2828" y="465"/>
                </a:cubicBezTo>
                <a:cubicBezTo>
                  <a:pt x="2830" y="460"/>
                  <a:pt x="2833" y="454"/>
                  <a:pt x="2828" y="450"/>
                </a:cubicBezTo>
                <a:cubicBezTo>
                  <a:pt x="2826" y="449"/>
                  <a:pt x="2825" y="449"/>
                  <a:pt x="2824" y="449"/>
                </a:cubicBezTo>
                <a:cubicBezTo>
                  <a:pt x="2824" y="429"/>
                  <a:pt x="2824" y="429"/>
                  <a:pt x="2824" y="429"/>
                </a:cubicBezTo>
                <a:cubicBezTo>
                  <a:pt x="2825" y="431"/>
                  <a:pt x="2827" y="432"/>
                  <a:pt x="2828" y="433"/>
                </a:cubicBezTo>
                <a:cubicBezTo>
                  <a:pt x="2833" y="439"/>
                  <a:pt x="2835" y="445"/>
                  <a:pt x="2836" y="452"/>
                </a:cubicBezTo>
                <a:close/>
                <a:moveTo>
                  <a:pt x="2836" y="528"/>
                </a:moveTo>
                <a:cubicBezTo>
                  <a:pt x="2836" y="543"/>
                  <a:pt x="2836" y="543"/>
                  <a:pt x="2836" y="543"/>
                </a:cubicBezTo>
                <a:cubicBezTo>
                  <a:pt x="2833" y="542"/>
                  <a:pt x="2830" y="541"/>
                  <a:pt x="2827" y="541"/>
                </a:cubicBezTo>
                <a:cubicBezTo>
                  <a:pt x="2826" y="542"/>
                  <a:pt x="2825" y="543"/>
                  <a:pt x="2824" y="543"/>
                </a:cubicBezTo>
                <a:cubicBezTo>
                  <a:pt x="2824" y="535"/>
                  <a:pt x="2824" y="535"/>
                  <a:pt x="2824" y="535"/>
                </a:cubicBezTo>
                <a:cubicBezTo>
                  <a:pt x="2828" y="532"/>
                  <a:pt x="2832" y="530"/>
                  <a:pt x="2836" y="528"/>
                </a:cubicBezTo>
                <a:close/>
                <a:moveTo>
                  <a:pt x="2836" y="560"/>
                </a:moveTo>
                <a:cubicBezTo>
                  <a:pt x="2836" y="566"/>
                  <a:pt x="2836" y="566"/>
                  <a:pt x="2836" y="566"/>
                </a:cubicBezTo>
                <a:cubicBezTo>
                  <a:pt x="2832" y="565"/>
                  <a:pt x="2828" y="564"/>
                  <a:pt x="2824" y="563"/>
                </a:cubicBezTo>
                <a:cubicBezTo>
                  <a:pt x="2824" y="555"/>
                  <a:pt x="2824" y="555"/>
                  <a:pt x="2824" y="555"/>
                </a:cubicBezTo>
                <a:cubicBezTo>
                  <a:pt x="2828" y="557"/>
                  <a:pt x="2832" y="558"/>
                  <a:pt x="2836" y="560"/>
                </a:cubicBezTo>
                <a:close/>
                <a:moveTo>
                  <a:pt x="2836" y="585"/>
                </a:moveTo>
                <a:cubicBezTo>
                  <a:pt x="2836" y="592"/>
                  <a:pt x="2836" y="592"/>
                  <a:pt x="2836" y="592"/>
                </a:cubicBezTo>
                <a:cubicBezTo>
                  <a:pt x="2832" y="589"/>
                  <a:pt x="2828" y="587"/>
                  <a:pt x="2824" y="585"/>
                </a:cubicBezTo>
                <a:cubicBezTo>
                  <a:pt x="2824" y="579"/>
                  <a:pt x="2824" y="579"/>
                  <a:pt x="2824" y="579"/>
                </a:cubicBezTo>
                <a:cubicBezTo>
                  <a:pt x="2828" y="581"/>
                  <a:pt x="2832" y="583"/>
                  <a:pt x="2836" y="585"/>
                </a:cubicBezTo>
                <a:close/>
                <a:moveTo>
                  <a:pt x="2836" y="603"/>
                </a:moveTo>
                <a:cubicBezTo>
                  <a:pt x="2836" y="611"/>
                  <a:pt x="2836" y="611"/>
                  <a:pt x="2836" y="611"/>
                </a:cubicBezTo>
                <a:cubicBezTo>
                  <a:pt x="2836" y="611"/>
                  <a:pt x="2836" y="611"/>
                  <a:pt x="2836" y="611"/>
                </a:cubicBezTo>
                <a:cubicBezTo>
                  <a:pt x="2832" y="609"/>
                  <a:pt x="2828" y="608"/>
                  <a:pt x="2824" y="607"/>
                </a:cubicBezTo>
                <a:cubicBezTo>
                  <a:pt x="2824" y="600"/>
                  <a:pt x="2824" y="600"/>
                  <a:pt x="2824" y="600"/>
                </a:cubicBezTo>
                <a:cubicBezTo>
                  <a:pt x="2828" y="601"/>
                  <a:pt x="2832" y="603"/>
                  <a:pt x="2836" y="603"/>
                </a:cubicBezTo>
                <a:close/>
                <a:moveTo>
                  <a:pt x="2824" y="25"/>
                </a:moveTo>
                <a:cubicBezTo>
                  <a:pt x="2816" y="28"/>
                  <a:pt x="2809" y="30"/>
                  <a:pt x="2801" y="33"/>
                </a:cubicBezTo>
                <a:cubicBezTo>
                  <a:pt x="2801" y="27"/>
                  <a:pt x="2801" y="27"/>
                  <a:pt x="2801" y="27"/>
                </a:cubicBezTo>
                <a:cubicBezTo>
                  <a:pt x="2804" y="26"/>
                  <a:pt x="2806" y="24"/>
                  <a:pt x="2808" y="23"/>
                </a:cubicBezTo>
                <a:cubicBezTo>
                  <a:pt x="2810" y="17"/>
                  <a:pt x="2805" y="12"/>
                  <a:pt x="2802" y="7"/>
                </a:cubicBezTo>
                <a:cubicBezTo>
                  <a:pt x="2801" y="7"/>
                  <a:pt x="2801" y="7"/>
                  <a:pt x="2801" y="7"/>
                </a:cubicBezTo>
                <a:cubicBezTo>
                  <a:pt x="2801" y="1"/>
                  <a:pt x="2801" y="1"/>
                  <a:pt x="2801" y="1"/>
                </a:cubicBezTo>
                <a:cubicBezTo>
                  <a:pt x="2809" y="1"/>
                  <a:pt x="2816" y="1"/>
                  <a:pt x="2824" y="1"/>
                </a:cubicBezTo>
                <a:cubicBezTo>
                  <a:pt x="2824" y="6"/>
                  <a:pt x="2824" y="6"/>
                  <a:pt x="2824" y="6"/>
                </a:cubicBezTo>
                <a:cubicBezTo>
                  <a:pt x="2819" y="6"/>
                  <a:pt x="2814" y="6"/>
                  <a:pt x="2812" y="9"/>
                </a:cubicBezTo>
                <a:cubicBezTo>
                  <a:pt x="2815" y="13"/>
                  <a:pt x="2815" y="19"/>
                  <a:pt x="2820" y="20"/>
                </a:cubicBezTo>
                <a:cubicBezTo>
                  <a:pt x="2821" y="20"/>
                  <a:pt x="2822" y="20"/>
                  <a:pt x="2824" y="19"/>
                </a:cubicBezTo>
                <a:cubicBezTo>
                  <a:pt x="2824" y="25"/>
                  <a:pt x="2824" y="25"/>
                  <a:pt x="2824" y="25"/>
                </a:cubicBezTo>
                <a:close/>
                <a:moveTo>
                  <a:pt x="2801" y="94"/>
                </a:moveTo>
                <a:cubicBezTo>
                  <a:pt x="2809" y="90"/>
                  <a:pt x="2816" y="85"/>
                  <a:pt x="2824" y="81"/>
                </a:cubicBezTo>
                <a:cubicBezTo>
                  <a:pt x="2824" y="88"/>
                  <a:pt x="2824" y="88"/>
                  <a:pt x="2824" y="88"/>
                </a:cubicBezTo>
                <a:cubicBezTo>
                  <a:pt x="2816" y="92"/>
                  <a:pt x="2809" y="96"/>
                  <a:pt x="2801" y="101"/>
                </a:cubicBezTo>
                <a:cubicBezTo>
                  <a:pt x="2801" y="94"/>
                  <a:pt x="2801" y="94"/>
                  <a:pt x="2801" y="94"/>
                </a:cubicBezTo>
                <a:close/>
                <a:moveTo>
                  <a:pt x="2801" y="138"/>
                </a:moveTo>
                <a:cubicBezTo>
                  <a:pt x="2808" y="140"/>
                  <a:pt x="2814" y="141"/>
                  <a:pt x="2820" y="144"/>
                </a:cubicBezTo>
                <a:cubicBezTo>
                  <a:pt x="2824" y="144"/>
                  <a:pt x="2824" y="144"/>
                  <a:pt x="2824" y="144"/>
                </a:cubicBezTo>
                <a:cubicBezTo>
                  <a:pt x="2824" y="149"/>
                  <a:pt x="2824" y="149"/>
                  <a:pt x="2824" y="149"/>
                </a:cubicBezTo>
                <a:cubicBezTo>
                  <a:pt x="2809" y="145"/>
                  <a:pt x="2809" y="145"/>
                  <a:pt x="2809" y="145"/>
                </a:cubicBezTo>
                <a:cubicBezTo>
                  <a:pt x="2806" y="144"/>
                  <a:pt x="2804" y="144"/>
                  <a:pt x="2801" y="143"/>
                </a:cubicBezTo>
                <a:cubicBezTo>
                  <a:pt x="2801" y="138"/>
                  <a:pt x="2801" y="138"/>
                  <a:pt x="2801" y="138"/>
                </a:cubicBezTo>
                <a:close/>
                <a:moveTo>
                  <a:pt x="2801" y="179"/>
                </a:moveTo>
                <a:cubicBezTo>
                  <a:pt x="2809" y="181"/>
                  <a:pt x="2816" y="184"/>
                  <a:pt x="2824" y="187"/>
                </a:cubicBezTo>
                <a:cubicBezTo>
                  <a:pt x="2824" y="193"/>
                  <a:pt x="2824" y="193"/>
                  <a:pt x="2824" y="193"/>
                </a:cubicBezTo>
                <a:cubicBezTo>
                  <a:pt x="2823" y="193"/>
                  <a:pt x="2823" y="193"/>
                  <a:pt x="2823" y="193"/>
                </a:cubicBezTo>
                <a:cubicBezTo>
                  <a:pt x="2816" y="189"/>
                  <a:pt x="2809" y="186"/>
                  <a:pt x="2801" y="183"/>
                </a:cubicBezTo>
                <a:cubicBezTo>
                  <a:pt x="2801" y="179"/>
                  <a:pt x="2801" y="179"/>
                  <a:pt x="2801" y="179"/>
                </a:cubicBezTo>
                <a:close/>
                <a:moveTo>
                  <a:pt x="2801" y="211"/>
                </a:moveTo>
                <a:cubicBezTo>
                  <a:pt x="2809" y="213"/>
                  <a:pt x="2816" y="215"/>
                  <a:pt x="2824" y="218"/>
                </a:cubicBezTo>
                <a:cubicBezTo>
                  <a:pt x="2824" y="224"/>
                  <a:pt x="2824" y="224"/>
                  <a:pt x="2824" y="224"/>
                </a:cubicBezTo>
                <a:cubicBezTo>
                  <a:pt x="2802" y="217"/>
                  <a:pt x="2802" y="217"/>
                  <a:pt x="2802" y="217"/>
                </a:cubicBezTo>
                <a:cubicBezTo>
                  <a:pt x="2801" y="216"/>
                  <a:pt x="2801" y="216"/>
                  <a:pt x="2801" y="216"/>
                </a:cubicBezTo>
                <a:cubicBezTo>
                  <a:pt x="2801" y="211"/>
                  <a:pt x="2801" y="211"/>
                  <a:pt x="2801" y="211"/>
                </a:cubicBezTo>
                <a:close/>
                <a:moveTo>
                  <a:pt x="2824" y="664"/>
                </a:moveTo>
                <a:cubicBezTo>
                  <a:pt x="2816" y="664"/>
                  <a:pt x="2809" y="664"/>
                  <a:pt x="2801" y="664"/>
                </a:cubicBezTo>
                <a:cubicBezTo>
                  <a:pt x="2801" y="652"/>
                  <a:pt x="2801" y="652"/>
                  <a:pt x="2801" y="652"/>
                </a:cubicBezTo>
                <a:cubicBezTo>
                  <a:pt x="2802" y="653"/>
                  <a:pt x="2803" y="655"/>
                  <a:pt x="2803" y="656"/>
                </a:cubicBezTo>
                <a:cubicBezTo>
                  <a:pt x="2804" y="657"/>
                  <a:pt x="2805" y="657"/>
                  <a:pt x="2806" y="655"/>
                </a:cubicBezTo>
                <a:cubicBezTo>
                  <a:pt x="2805" y="651"/>
                  <a:pt x="2805" y="644"/>
                  <a:pt x="2801" y="641"/>
                </a:cubicBezTo>
                <a:cubicBezTo>
                  <a:pt x="2801" y="630"/>
                  <a:pt x="2801" y="630"/>
                  <a:pt x="2801" y="630"/>
                </a:cubicBezTo>
                <a:cubicBezTo>
                  <a:pt x="2809" y="628"/>
                  <a:pt x="2816" y="627"/>
                  <a:pt x="2824" y="626"/>
                </a:cubicBezTo>
                <a:cubicBezTo>
                  <a:pt x="2824" y="648"/>
                  <a:pt x="2824" y="648"/>
                  <a:pt x="2824" y="648"/>
                </a:cubicBezTo>
                <a:cubicBezTo>
                  <a:pt x="2823" y="643"/>
                  <a:pt x="2822" y="638"/>
                  <a:pt x="2818" y="636"/>
                </a:cubicBezTo>
                <a:cubicBezTo>
                  <a:pt x="2815" y="636"/>
                  <a:pt x="2813" y="634"/>
                  <a:pt x="2811" y="636"/>
                </a:cubicBezTo>
                <a:cubicBezTo>
                  <a:pt x="2811" y="644"/>
                  <a:pt x="2813" y="654"/>
                  <a:pt x="2820" y="657"/>
                </a:cubicBezTo>
                <a:cubicBezTo>
                  <a:pt x="2821" y="658"/>
                  <a:pt x="2823" y="658"/>
                  <a:pt x="2824" y="657"/>
                </a:cubicBezTo>
                <a:cubicBezTo>
                  <a:pt x="2824" y="664"/>
                  <a:pt x="2824" y="664"/>
                  <a:pt x="2824" y="664"/>
                </a:cubicBezTo>
                <a:close/>
                <a:moveTo>
                  <a:pt x="2824" y="61"/>
                </a:moveTo>
                <a:cubicBezTo>
                  <a:pt x="2824" y="67"/>
                  <a:pt x="2824" y="67"/>
                  <a:pt x="2824" y="67"/>
                </a:cubicBezTo>
                <a:cubicBezTo>
                  <a:pt x="2816" y="71"/>
                  <a:pt x="2809" y="75"/>
                  <a:pt x="2801" y="79"/>
                </a:cubicBezTo>
                <a:cubicBezTo>
                  <a:pt x="2801" y="73"/>
                  <a:pt x="2801" y="73"/>
                  <a:pt x="2801" y="73"/>
                </a:cubicBezTo>
                <a:cubicBezTo>
                  <a:pt x="2809" y="68"/>
                  <a:pt x="2816" y="64"/>
                  <a:pt x="2824" y="61"/>
                </a:cubicBezTo>
                <a:close/>
                <a:moveTo>
                  <a:pt x="2824" y="109"/>
                </a:moveTo>
                <a:cubicBezTo>
                  <a:pt x="2824" y="116"/>
                  <a:pt x="2824" y="116"/>
                  <a:pt x="2824" y="116"/>
                </a:cubicBezTo>
                <a:cubicBezTo>
                  <a:pt x="2817" y="122"/>
                  <a:pt x="2809" y="128"/>
                  <a:pt x="2803" y="134"/>
                </a:cubicBezTo>
                <a:cubicBezTo>
                  <a:pt x="2802" y="134"/>
                  <a:pt x="2802" y="134"/>
                  <a:pt x="2801" y="134"/>
                </a:cubicBezTo>
                <a:cubicBezTo>
                  <a:pt x="2801" y="127"/>
                  <a:pt x="2801" y="127"/>
                  <a:pt x="2801" y="127"/>
                </a:cubicBezTo>
                <a:cubicBezTo>
                  <a:pt x="2809" y="121"/>
                  <a:pt x="2816" y="114"/>
                  <a:pt x="2824" y="109"/>
                </a:cubicBezTo>
                <a:close/>
                <a:moveTo>
                  <a:pt x="2824" y="241"/>
                </a:moveTo>
                <a:cubicBezTo>
                  <a:pt x="2824" y="248"/>
                  <a:pt x="2824" y="248"/>
                  <a:pt x="2824" y="248"/>
                </a:cubicBezTo>
                <a:cubicBezTo>
                  <a:pt x="2816" y="244"/>
                  <a:pt x="2809" y="241"/>
                  <a:pt x="2801" y="239"/>
                </a:cubicBezTo>
                <a:cubicBezTo>
                  <a:pt x="2801" y="233"/>
                  <a:pt x="2801" y="233"/>
                  <a:pt x="2801" y="233"/>
                </a:cubicBezTo>
                <a:cubicBezTo>
                  <a:pt x="2809" y="235"/>
                  <a:pt x="2817" y="238"/>
                  <a:pt x="2824" y="241"/>
                </a:cubicBezTo>
                <a:close/>
                <a:moveTo>
                  <a:pt x="2824" y="265"/>
                </a:moveTo>
                <a:cubicBezTo>
                  <a:pt x="2824" y="271"/>
                  <a:pt x="2824" y="271"/>
                  <a:pt x="2824" y="271"/>
                </a:cubicBezTo>
                <a:cubicBezTo>
                  <a:pt x="2816" y="268"/>
                  <a:pt x="2809" y="265"/>
                  <a:pt x="2801" y="262"/>
                </a:cubicBezTo>
                <a:cubicBezTo>
                  <a:pt x="2801" y="257"/>
                  <a:pt x="2801" y="257"/>
                  <a:pt x="2801" y="257"/>
                </a:cubicBezTo>
                <a:cubicBezTo>
                  <a:pt x="2803" y="257"/>
                  <a:pt x="2804" y="257"/>
                  <a:pt x="2805" y="258"/>
                </a:cubicBezTo>
                <a:cubicBezTo>
                  <a:pt x="2811" y="260"/>
                  <a:pt x="2817" y="263"/>
                  <a:pt x="2824" y="265"/>
                </a:cubicBezTo>
                <a:close/>
                <a:moveTo>
                  <a:pt x="2824" y="291"/>
                </a:moveTo>
                <a:cubicBezTo>
                  <a:pt x="2824" y="298"/>
                  <a:pt x="2824" y="298"/>
                  <a:pt x="2824" y="298"/>
                </a:cubicBezTo>
                <a:cubicBezTo>
                  <a:pt x="2816" y="294"/>
                  <a:pt x="2809" y="289"/>
                  <a:pt x="2801" y="287"/>
                </a:cubicBezTo>
                <a:cubicBezTo>
                  <a:pt x="2801" y="282"/>
                  <a:pt x="2801" y="282"/>
                  <a:pt x="2801" y="282"/>
                </a:cubicBezTo>
                <a:cubicBezTo>
                  <a:pt x="2809" y="284"/>
                  <a:pt x="2816" y="287"/>
                  <a:pt x="2824" y="291"/>
                </a:cubicBezTo>
                <a:close/>
                <a:moveTo>
                  <a:pt x="2824" y="313"/>
                </a:moveTo>
                <a:cubicBezTo>
                  <a:pt x="2824" y="318"/>
                  <a:pt x="2824" y="318"/>
                  <a:pt x="2824" y="318"/>
                </a:cubicBezTo>
                <a:cubicBezTo>
                  <a:pt x="2820" y="316"/>
                  <a:pt x="2816" y="315"/>
                  <a:pt x="2813" y="316"/>
                </a:cubicBezTo>
                <a:cubicBezTo>
                  <a:pt x="2815" y="325"/>
                  <a:pt x="2819" y="331"/>
                  <a:pt x="2824" y="335"/>
                </a:cubicBezTo>
                <a:cubicBezTo>
                  <a:pt x="2824" y="352"/>
                  <a:pt x="2824" y="352"/>
                  <a:pt x="2824" y="352"/>
                </a:cubicBezTo>
                <a:cubicBezTo>
                  <a:pt x="2817" y="337"/>
                  <a:pt x="2810" y="323"/>
                  <a:pt x="2801" y="310"/>
                </a:cubicBezTo>
                <a:cubicBezTo>
                  <a:pt x="2801" y="301"/>
                  <a:pt x="2801" y="301"/>
                  <a:pt x="2801" y="301"/>
                </a:cubicBezTo>
                <a:cubicBezTo>
                  <a:pt x="2802" y="303"/>
                  <a:pt x="2803" y="304"/>
                  <a:pt x="2805" y="305"/>
                </a:cubicBezTo>
                <a:cubicBezTo>
                  <a:pt x="2811" y="307"/>
                  <a:pt x="2817" y="310"/>
                  <a:pt x="2824" y="313"/>
                </a:cubicBezTo>
                <a:close/>
                <a:moveTo>
                  <a:pt x="2824" y="387"/>
                </a:moveTo>
                <a:cubicBezTo>
                  <a:pt x="2824" y="394"/>
                  <a:pt x="2824" y="394"/>
                  <a:pt x="2824" y="394"/>
                </a:cubicBezTo>
                <a:cubicBezTo>
                  <a:pt x="2817" y="396"/>
                  <a:pt x="2811" y="399"/>
                  <a:pt x="2805" y="401"/>
                </a:cubicBezTo>
                <a:cubicBezTo>
                  <a:pt x="2804" y="403"/>
                  <a:pt x="2803" y="404"/>
                  <a:pt x="2801" y="406"/>
                </a:cubicBezTo>
                <a:cubicBezTo>
                  <a:pt x="2801" y="396"/>
                  <a:pt x="2801" y="396"/>
                  <a:pt x="2801" y="396"/>
                </a:cubicBezTo>
                <a:cubicBezTo>
                  <a:pt x="2803" y="392"/>
                  <a:pt x="2802" y="387"/>
                  <a:pt x="2802" y="383"/>
                </a:cubicBezTo>
                <a:cubicBezTo>
                  <a:pt x="2802" y="382"/>
                  <a:pt x="2801" y="381"/>
                  <a:pt x="2801" y="381"/>
                </a:cubicBezTo>
                <a:cubicBezTo>
                  <a:pt x="2801" y="362"/>
                  <a:pt x="2801" y="362"/>
                  <a:pt x="2801" y="362"/>
                </a:cubicBezTo>
                <a:cubicBezTo>
                  <a:pt x="2805" y="369"/>
                  <a:pt x="2808" y="377"/>
                  <a:pt x="2809" y="386"/>
                </a:cubicBezTo>
                <a:cubicBezTo>
                  <a:pt x="2813" y="390"/>
                  <a:pt x="2818" y="389"/>
                  <a:pt x="2824" y="387"/>
                </a:cubicBezTo>
                <a:close/>
                <a:moveTo>
                  <a:pt x="2824" y="429"/>
                </a:moveTo>
                <a:cubicBezTo>
                  <a:pt x="2824" y="449"/>
                  <a:pt x="2824" y="449"/>
                  <a:pt x="2824" y="449"/>
                </a:cubicBezTo>
                <a:cubicBezTo>
                  <a:pt x="2816" y="448"/>
                  <a:pt x="2809" y="448"/>
                  <a:pt x="2801" y="448"/>
                </a:cubicBezTo>
                <a:cubicBezTo>
                  <a:pt x="2801" y="441"/>
                  <a:pt x="2801" y="441"/>
                  <a:pt x="2801" y="441"/>
                </a:cubicBezTo>
                <a:cubicBezTo>
                  <a:pt x="2809" y="442"/>
                  <a:pt x="2816" y="442"/>
                  <a:pt x="2823" y="440"/>
                </a:cubicBezTo>
                <a:cubicBezTo>
                  <a:pt x="2823" y="439"/>
                  <a:pt x="2824" y="438"/>
                  <a:pt x="2822" y="437"/>
                </a:cubicBezTo>
                <a:cubicBezTo>
                  <a:pt x="2819" y="433"/>
                  <a:pt x="2814" y="430"/>
                  <a:pt x="2808" y="432"/>
                </a:cubicBezTo>
                <a:cubicBezTo>
                  <a:pt x="2806" y="433"/>
                  <a:pt x="2804" y="433"/>
                  <a:pt x="2801" y="434"/>
                </a:cubicBezTo>
                <a:cubicBezTo>
                  <a:pt x="2801" y="427"/>
                  <a:pt x="2801" y="427"/>
                  <a:pt x="2801" y="427"/>
                </a:cubicBezTo>
                <a:cubicBezTo>
                  <a:pt x="2809" y="425"/>
                  <a:pt x="2817" y="425"/>
                  <a:pt x="2824" y="429"/>
                </a:cubicBezTo>
                <a:close/>
                <a:moveTo>
                  <a:pt x="2824" y="465"/>
                </a:moveTo>
                <a:cubicBezTo>
                  <a:pt x="2824" y="473"/>
                  <a:pt x="2824" y="473"/>
                  <a:pt x="2824" y="473"/>
                </a:cubicBezTo>
                <a:cubicBezTo>
                  <a:pt x="2823" y="472"/>
                  <a:pt x="2823" y="472"/>
                  <a:pt x="2823" y="472"/>
                </a:cubicBezTo>
                <a:cubicBezTo>
                  <a:pt x="2815" y="470"/>
                  <a:pt x="2808" y="470"/>
                  <a:pt x="2801" y="471"/>
                </a:cubicBezTo>
                <a:cubicBezTo>
                  <a:pt x="2801" y="465"/>
                  <a:pt x="2801" y="465"/>
                  <a:pt x="2801" y="465"/>
                </a:cubicBezTo>
                <a:cubicBezTo>
                  <a:pt x="2809" y="465"/>
                  <a:pt x="2817" y="465"/>
                  <a:pt x="2824" y="465"/>
                </a:cubicBezTo>
                <a:close/>
                <a:moveTo>
                  <a:pt x="2824" y="482"/>
                </a:moveTo>
                <a:cubicBezTo>
                  <a:pt x="2824" y="495"/>
                  <a:pt x="2824" y="495"/>
                  <a:pt x="2824" y="495"/>
                </a:cubicBezTo>
                <a:cubicBezTo>
                  <a:pt x="2817" y="505"/>
                  <a:pt x="2810" y="513"/>
                  <a:pt x="2801" y="522"/>
                </a:cubicBezTo>
                <a:cubicBezTo>
                  <a:pt x="2801" y="514"/>
                  <a:pt x="2801" y="514"/>
                  <a:pt x="2801" y="514"/>
                </a:cubicBezTo>
                <a:cubicBezTo>
                  <a:pt x="2806" y="509"/>
                  <a:pt x="2810" y="503"/>
                  <a:pt x="2813" y="497"/>
                </a:cubicBezTo>
                <a:cubicBezTo>
                  <a:pt x="2812" y="495"/>
                  <a:pt x="2812" y="495"/>
                  <a:pt x="2812" y="495"/>
                </a:cubicBezTo>
                <a:cubicBezTo>
                  <a:pt x="2808" y="493"/>
                  <a:pt x="2805" y="493"/>
                  <a:pt x="2801" y="493"/>
                </a:cubicBezTo>
                <a:cubicBezTo>
                  <a:pt x="2801" y="487"/>
                  <a:pt x="2801" y="487"/>
                  <a:pt x="2801" y="487"/>
                </a:cubicBezTo>
                <a:cubicBezTo>
                  <a:pt x="2811" y="488"/>
                  <a:pt x="2820" y="489"/>
                  <a:pt x="2824" y="482"/>
                </a:cubicBezTo>
                <a:close/>
                <a:moveTo>
                  <a:pt x="2824" y="535"/>
                </a:moveTo>
                <a:cubicBezTo>
                  <a:pt x="2824" y="543"/>
                  <a:pt x="2824" y="543"/>
                  <a:pt x="2824" y="543"/>
                </a:cubicBezTo>
                <a:cubicBezTo>
                  <a:pt x="2820" y="546"/>
                  <a:pt x="2816" y="549"/>
                  <a:pt x="2815" y="552"/>
                </a:cubicBezTo>
                <a:cubicBezTo>
                  <a:pt x="2817" y="553"/>
                  <a:pt x="2821" y="554"/>
                  <a:pt x="2824" y="555"/>
                </a:cubicBezTo>
                <a:cubicBezTo>
                  <a:pt x="2824" y="563"/>
                  <a:pt x="2824" y="563"/>
                  <a:pt x="2824" y="563"/>
                </a:cubicBezTo>
                <a:cubicBezTo>
                  <a:pt x="2819" y="562"/>
                  <a:pt x="2814" y="561"/>
                  <a:pt x="2809" y="561"/>
                </a:cubicBezTo>
                <a:cubicBezTo>
                  <a:pt x="2805" y="562"/>
                  <a:pt x="2805" y="568"/>
                  <a:pt x="2805" y="572"/>
                </a:cubicBezTo>
                <a:cubicBezTo>
                  <a:pt x="2812" y="574"/>
                  <a:pt x="2818" y="576"/>
                  <a:pt x="2824" y="579"/>
                </a:cubicBezTo>
                <a:cubicBezTo>
                  <a:pt x="2824" y="585"/>
                  <a:pt x="2824" y="585"/>
                  <a:pt x="2824" y="585"/>
                </a:cubicBezTo>
                <a:cubicBezTo>
                  <a:pt x="2819" y="583"/>
                  <a:pt x="2814" y="582"/>
                  <a:pt x="2809" y="583"/>
                </a:cubicBezTo>
                <a:cubicBezTo>
                  <a:pt x="2809" y="588"/>
                  <a:pt x="2813" y="593"/>
                  <a:pt x="2817" y="598"/>
                </a:cubicBezTo>
                <a:cubicBezTo>
                  <a:pt x="2819" y="598"/>
                  <a:pt x="2822" y="599"/>
                  <a:pt x="2824" y="600"/>
                </a:cubicBezTo>
                <a:cubicBezTo>
                  <a:pt x="2824" y="607"/>
                  <a:pt x="2824" y="607"/>
                  <a:pt x="2824" y="607"/>
                </a:cubicBezTo>
                <a:cubicBezTo>
                  <a:pt x="2815" y="604"/>
                  <a:pt x="2806" y="601"/>
                  <a:pt x="2803" y="592"/>
                </a:cubicBezTo>
                <a:cubicBezTo>
                  <a:pt x="2802" y="591"/>
                  <a:pt x="2802" y="590"/>
                  <a:pt x="2801" y="590"/>
                </a:cubicBezTo>
                <a:cubicBezTo>
                  <a:pt x="2801" y="554"/>
                  <a:pt x="2801" y="554"/>
                  <a:pt x="2801" y="554"/>
                </a:cubicBezTo>
                <a:cubicBezTo>
                  <a:pt x="2802" y="553"/>
                  <a:pt x="2802" y="552"/>
                  <a:pt x="2803" y="550"/>
                </a:cubicBezTo>
                <a:cubicBezTo>
                  <a:pt x="2809" y="544"/>
                  <a:pt x="2817" y="539"/>
                  <a:pt x="2824" y="535"/>
                </a:cubicBezTo>
                <a:close/>
                <a:moveTo>
                  <a:pt x="2801" y="33"/>
                </a:moveTo>
                <a:cubicBezTo>
                  <a:pt x="2799" y="34"/>
                  <a:pt x="2796" y="35"/>
                  <a:pt x="2794" y="36"/>
                </a:cubicBezTo>
                <a:cubicBezTo>
                  <a:pt x="2794" y="28"/>
                  <a:pt x="2794" y="28"/>
                  <a:pt x="2794" y="28"/>
                </a:cubicBezTo>
                <a:cubicBezTo>
                  <a:pt x="2797" y="28"/>
                  <a:pt x="2799" y="28"/>
                  <a:pt x="2801" y="27"/>
                </a:cubicBezTo>
                <a:cubicBezTo>
                  <a:pt x="2801" y="33"/>
                  <a:pt x="2801" y="33"/>
                  <a:pt x="2801" y="33"/>
                </a:cubicBezTo>
                <a:close/>
                <a:moveTo>
                  <a:pt x="2794" y="98"/>
                </a:moveTo>
                <a:cubicBezTo>
                  <a:pt x="2796" y="97"/>
                  <a:pt x="2799" y="96"/>
                  <a:pt x="2801" y="94"/>
                </a:cubicBezTo>
                <a:cubicBezTo>
                  <a:pt x="2801" y="101"/>
                  <a:pt x="2801" y="101"/>
                  <a:pt x="2801" y="101"/>
                </a:cubicBezTo>
                <a:cubicBezTo>
                  <a:pt x="2799" y="102"/>
                  <a:pt x="2796" y="104"/>
                  <a:pt x="2794" y="105"/>
                </a:cubicBezTo>
                <a:cubicBezTo>
                  <a:pt x="2794" y="98"/>
                  <a:pt x="2794" y="98"/>
                  <a:pt x="2794" y="98"/>
                </a:cubicBezTo>
                <a:close/>
                <a:moveTo>
                  <a:pt x="2794" y="138"/>
                </a:moveTo>
                <a:cubicBezTo>
                  <a:pt x="2796" y="138"/>
                  <a:pt x="2799" y="138"/>
                  <a:pt x="2801" y="138"/>
                </a:cubicBezTo>
                <a:cubicBezTo>
                  <a:pt x="2801" y="143"/>
                  <a:pt x="2801" y="143"/>
                  <a:pt x="2801" y="143"/>
                </a:cubicBezTo>
                <a:cubicBezTo>
                  <a:pt x="2799" y="142"/>
                  <a:pt x="2796" y="142"/>
                  <a:pt x="2794" y="141"/>
                </a:cubicBezTo>
                <a:cubicBezTo>
                  <a:pt x="2794" y="138"/>
                  <a:pt x="2794" y="138"/>
                  <a:pt x="2794" y="138"/>
                </a:cubicBezTo>
                <a:close/>
                <a:moveTo>
                  <a:pt x="2794" y="177"/>
                </a:moveTo>
                <a:cubicBezTo>
                  <a:pt x="2796" y="178"/>
                  <a:pt x="2799" y="178"/>
                  <a:pt x="2801" y="179"/>
                </a:cubicBezTo>
                <a:cubicBezTo>
                  <a:pt x="2801" y="183"/>
                  <a:pt x="2801" y="183"/>
                  <a:pt x="2801" y="183"/>
                </a:cubicBezTo>
                <a:cubicBezTo>
                  <a:pt x="2799" y="183"/>
                  <a:pt x="2796" y="182"/>
                  <a:pt x="2794" y="181"/>
                </a:cubicBezTo>
                <a:cubicBezTo>
                  <a:pt x="2794" y="177"/>
                  <a:pt x="2794" y="177"/>
                  <a:pt x="2794" y="177"/>
                </a:cubicBezTo>
                <a:close/>
                <a:moveTo>
                  <a:pt x="2794" y="209"/>
                </a:moveTo>
                <a:cubicBezTo>
                  <a:pt x="2796" y="209"/>
                  <a:pt x="2799" y="210"/>
                  <a:pt x="2801" y="211"/>
                </a:cubicBezTo>
                <a:cubicBezTo>
                  <a:pt x="2801" y="216"/>
                  <a:pt x="2801" y="216"/>
                  <a:pt x="2801" y="216"/>
                </a:cubicBezTo>
                <a:cubicBezTo>
                  <a:pt x="2799" y="215"/>
                  <a:pt x="2797" y="215"/>
                  <a:pt x="2794" y="214"/>
                </a:cubicBezTo>
                <a:cubicBezTo>
                  <a:pt x="2794" y="209"/>
                  <a:pt x="2794" y="209"/>
                  <a:pt x="2794" y="209"/>
                </a:cubicBezTo>
                <a:close/>
                <a:moveTo>
                  <a:pt x="2801" y="664"/>
                </a:moveTo>
                <a:cubicBezTo>
                  <a:pt x="2794" y="664"/>
                  <a:pt x="2794" y="664"/>
                  <a:pt x="2794" y="664"/>
                </a:cubicBezTo>
                <a:cubicBezTo>
                  <a:pt x="2794" y="632"/>
                  <a:pt x="2794" y="632"/>
                  <a:pt x="2794" y="632"/>
                </a:cubicBezTo>
                <a:cubicBezTo>
                  <a:pt x="2796" y="631"/>
                  <a:pt x="2799" y="631"/>
                  <a:pt x="2801" y="630"/>
                </a:cubicBezTo>
                <a:cubicBezTo>
                  <a:pt x="2801" y="641"/>
                  <a:pt x="2801" y="641"/>
                  <a:pt x="2801" y="641"/>
                </a:cubicBezTo>
                <a:cubicBezTo>
                  <a:pt x="2801" y="640"/>
                  <a:pt x="2800" y="639"/>
                  <a:pt x="2798" y="639"/>
                </a:cubicBezTo>
                <a:cubicBezTo>
                  <a:pt x="2794" y="642"/>
                  <a:pt x="2798" y="647"/>
                  <a:pt x="2801" y="652"/>
                </a:cubicBezTo>
                <a:cubicBezTo>
                  <a:pt x="2801" y="664"/>
                  <a:pt x="2801" y="664"/>
                  <a:pt x="2801" y="664"/>
                </a:cubicBezTo>
                <a:close/>
                <a:moveTo>
                  <a:pt x="2794" y="1"/>
                </a:moveTo>
                <a:cubicBezTo>
                  <a:pt x="2796" y="1"/>
                  <a:pt x="2799" y="1"/>
                  <a:pt x="2801" y="1"/>
                </a:cubicBezTo>
                <a:cubicBezTo>
                  <a:pt x="2801" y="7"/>
                  <a:pt x="2801" y="7"/>
                  <a:pt x="2801" y="7"/>
                </a:cubicBezTo>
                <a:cubicBezTo>
                  <a:pt x="2799" y="7"/>
                  <a:pt x="2796" y="7"/>
                  <a:pt x="2794" y="7"/>
                </a:cubicBezTo>
                <a:cubicBezTo>
                  <a:pt x="2794" y="1"/>
                  <a:pt x="2794" y="1"/>
                  <a:pt x="2794" y="1"/>
                </a:cubicBezTo>
                <a:close/>
                <a:moveTo>
                  <a:pt x="2801" y="73"/>
                </a:moveTo>
                <a:cubicBezTo>
                  <a:pt x="2801" y="79"/>
                  <a:pt x="2801" y="79"/>
                  <a:pt x="2801" y="79"/>
                </a:cubicBezTo>
                <a:cubicBezTo>
                  <a:pt x="2799" y="80"/>
                  <a:pt x="2796" y="81"/>
                  <a:pt x="2794" y="83"/>
                </a:cubicBezTo>
                <a:cubicBezTo>
                  <a:pt x="2794" y="76"/>
                  <a:pt x="2794" y="76"/>
                  <a:pt x="2794" y="76"/>
                </a:cubicBezTo>
                <a:cubicBezTo>
                  <a:pt x="2796" y="75"/>
                  <a:pt x="2799" y="74"/>
                  <a:pt x="2801" y="73"/>
                </a:cubicBezTo>
                <a:close/>
                <a:moveTo>
                  <a:pt x="2801" y="127"/>
                </a:moveTo>
                <a:cubicBezTo>
                  <a:pt x="2801" y="134"/>
                  <a:pt x="2801" y="134"/>
                  <a:pt x="2801" y="134"/>
                </a:cubicBezTo>
                <a:cubicBezTo>
                  <a:pt x="2799" y="133"/>
                  <a:pt x="2798" y="131"/>
                  <a:pt x="2799" y="129"/>
                </a:cubicBezTo>
                <a:cubicBezTo>
                  <a:pt x="2800" y="128"/>
                  <a:pt x="2801" y="128"/>
                  <a:pt x="2801" y="127"/>
                </a:cubicBezTo>
                <a:close/>
                <a:moveTo>
                  <a:pt x="2801" y="233"/>
                </a:moveTo>
                <a:cubicBezTo>
                  <a:pt x="2801" y="239"/>
                  <a:pt x="2801" y="239"/>
                  <a:pt x="2801" y="239"/>
                </a:cubicBezTo>
                <a:cubicBezTo>
                  <a:pt x="2800" y="238"/>
                  <a:pt x="2800" y="238"/>
                  <a:pt x="2800" y="238"/>
                </a:cubicBezTo>
                <a:cubicBezTo>
                  <a:pt x="2798" y="238"/>
                  <a:pt x="2796" y="238"/>
                  <a:pt x="2794" y="238"/>
                </a:cubicBezTo>
                <a:cubicBezTo>
                  <a:pt x="2794" y="231"/>
                  <a:pt x="2794" y="231"/>
                  <a:pt x="2794" y="231"/>
                </a:cubicBezTo>
                <a:cubicBezTo>
                  <a:pt x="2796" y="232"/>
                  <a:pt x="2799" y="233"/>
                  <a:pt x="2801" y="233"/>
                </a:cubicBezTo>
                <a:close/>
                <a:moveTo>
                  <a:pt x="2801" y="257"/>
                </a:moveTo>
                <a:cubicBezTo>
                  <a:pt x="2801" y="262"/>
                  <a:pt x="2801" y="262"/>
                  <a:pt x="2801" y="262"/>
                </a:cubicBezTo>
                <a:cubicBezTo>
                  <a:pt x="2799" y="262"/>
                  <a:pt x="2796" y="261"/>
                  <a:pt x="2794" y="260"/>
                </a:cubicBezTo>
                <a:cubicBezTo>
                  <a:pt x="2794" y="255"/>
                  <a:pt x="2794" y="255"/>
                  <a:pt x="2794" y="255"/>
                </a:cubicBezTo>
                <a:cubicBezTo>
                  <a:pt x="2796" y="255"/>
                  <a:pt x="2799" y="256"/>
                  <a:pt x="2801" y="257"/>
                </a:cubicBezTo>
                <a:close/>
                <a:moveTo>
                  <a:pt x="2801" y="282"/>
                </a:moveTo>
                <a:cubicBezTo>
                  <a:pt x="2801" y="287"/>
                  <a:pt x="2801" y="287"/>
                  <a:pt x="2801" y="287"/>
                </a:cubicBezTo>
                <a:cubicBezTo>
                  <a:pt x="2799" y="286"/>
                  <a:pt x="2797" y="286"/>
                  <a:pt x="2794" y="285"/>
                </a:cubicBezTo>
                <a:cubicBezTo>
                  <a:pt x="2794" y="280"/>
                  <a:pt x="2794" y="280"/>
                  <a:pt x="2794" y="280"/>
                </a:cubicBezTo>
                <a:cubicBezTo>
                  <a:pt x="2794" y="280"/>
                  <a:pt x="2794" y="280"/>
                  <a:pt x="2794" y="280"/>
                </a:cubicBezTo>
                <a:cubicBezTo>
                  <a:pt x="2797" y="280"/>
                  <a:pt x="2799" y="281"/>
                  <a:pt x="2801" y="282"/>
                </a:cubicBezTo>
                <a:close/>
                <a:moveTo>
                  <a:pt x="2801" y="301"/>
                </a:moveTo>
                <a:cubicBezTo>
                  <a:pt x="2801" y="310"/>
                  <a:pt x="2801" y="310"/>
                  <a:pt x="2801" y="310"/>
                </a:cubicBezTo>
                <a:cubicBezTo>
                  <a:pt x="2799" y="306"/>
                  <a:pt x="2797" y="303"/>
                  <a:pt x="2794" y="299"/>
                </a:cubicBezTo>
                <a:cubicBezTo>
                  <a:pt x="2794" y="289"/>
                  <a:pt x="2794" y="289"/>
                  <a:pt x="2794" y="289"/>
                </a:cubicBezTo>
                <a:cubicBezTo>
                  <a:pt x="2796" y="293"/>
                  <a:pt x="2798" y="298"/>
                  <a:pt x="2801" y="301"/>
                </a:cubicBezTo>
                <a:close/>
                <a:moveTo>
                  <a:pt x="2801" y="362"/>
                </a:moveTo>
                <a:cubicBezTo>
                  <a:pt x="2801" y="381"/>
                  <a:pt x="2801" y="381"/>
                  <a:pt x="2801" y="381"/>
                </a:cubicBezTo>
                <a:cubicBezTo>
                  <a:pt x="2800" y="374"/>
                  <a:pt x="2797" y="368"/>
                  <a:pt x="2794" y="363"/>
                </a:cubicBezTo>
                <a:cubicBezTo>
                  <a:pt x="2794" y="350"/>
                  <a:pt x="2794" y="350"/>
                  <a:pt x="2794" y="350"/>
                </a:cubicBezTo>
                <a:cubicBezTo>
                  <a:pt x="2797" y="354"/>
                  <a:pt x="2799" y="358"/>
                  <a:pt x="2801" y="362"/>
                </a:cubicBezTo>
                <a:close/>
                <a:moveTo>
                  <a:pt x="2801" y="396"/>
                </a:moveTo>
                <a:cubicBezTo>
                  <a:pt x="2801" y="406"/>
                  <a:pt x="2801" y="406"/>
                  <a:pt x="2801" y="406"/>
                </a:cubicBezTo>
                <a:cubicBezTo>
                  <a:pt x="2799" y="408"/>
                  <a:pt x="2797" y="410"/>
                  <a:pt x="2794" y="412"/>
                </a:cubicBezTo>
                <a:cubicBezTo>
                  <a:pt x="2794" y="400"/>
                  <a:pt x="2794" y="400"/>
                  <a:pt x="2794" y="400"/>
                </a:cubicBezTo>
                <a:cubicBezTo>
                  <a:pt x="2796" y="400"/>
                  <a:pt x="2796" y="400"/>
                  <a:pt x="2796" y="400"/>
                </a:cubicBezTo>
                <a:cubicBezTo>
                  <a:pt x="2799" y="399"/>
                  <a:pt x="2801" y="398"/>
                  <a:pt x="2801" y="396"/>
                </a:cubicBezTo>
                <a:close/>
                <a:moveTo>
                  <a:pt x="2801" y="427"/>
                </a:moveTo>
                <a:cubicBezTo>
                  <a:pt x="2801" y="434"/>
                  <a:pt x="2801" y="434"/>
                  <a:pt x="2801" y="434"/>
                </a:cubicBezTo>
                <a:cubicBezTo>
                  <a:pt x="2799" y="434"/>
                  <a:pt x="2796" y="435"/>
                  <a:pt x="2794" y="436"/>
                </a:cubicBezTo>
                <a:cubicBezTo>
                  <a:pt x="2794" y="428"/>
                  <a:pt x="2794" y="428"/>
                  <a:pt x="2794" y="428"/>
                </a:cubicBezTo>
                <a:cubicBezTo>
                  <a:pt x="2796" y="428"/>
                  <a:pt x="2799" y="427"/>
                  <a:pt x="2801" y="427"/>
                </a:cubicBezTo>
                <a:close/>
                <a:moveTo>
                  <a:pt x="2801" y="441"/>
                </a:moveTo>
                <a:cubicBezTo>
                  <a:pt x="2801" y="448"/>
                  <a:pt x="2801" y="448"/>
                  <a:pt x="2801" y="448"/>
                </a:cubicBezTo>
                <a:cubicBezTo>
                  <a:pt x="2799" y="448"/>
                  <a:pt x="2796" y="448"/>
                  <a:pt x="2794" y="449"/>
                </a:cubicBezTo>
                <a:cubicBezTo>
                  <a:pt x="2794" y="441"/>
                  <a:pt x="2794" y="441"/>
                  <a:pt x="2794" y="441"/>
                </a:cubicBezTo>
                <a:cubicBezTo>
                  <a:pt x="2796" y="441"/>
                  <a:pt x="2799" y="441"/>
                  <a:pt x="2801" y="441"/>
                </a:cubicBezTo>
                <a:close/>
                <a:moveTo>
                  <a:pt x="2801" y="465"/>
                </a:moveTo>
                <a:cubicBezTo>
                  <a:pt x="2801" y="471"/>
                  <a:pt x="2801" y="471"/>
                  <a:pt x="2801" y="471"/>
                </a:cubicBezTo>
                <a:cubicBezTo>
                  <a:pt x="2799" y="471"/>
                  <a:pt x="2796" y="471"/>
                  <a:pt x="2794" y="472"/>
                </a:cubicBezTo>
                <a:cubicBezTo>
                  <a:pt x="2794" y="466"/>
                  <a:pt x="2794" y="466"/>
                  <a:pt x="2794" y="466"/>
                </a:cubicBezTo>
                <a:cubicBezTo>
                  <a:pt x="2796" y="466"/>
                  <a:pt x="2799" y="466"/>
                  <a:pt x="2801" y="465"/>
                </a:cubicBezTo>
                <a:close/>
                <a:moveTo>
                  <a:pt x="2801" y="487"/>
                </a:moveTo>
                <a:cubicBezTo>
                  <a:pt x="2801" y="493"/>
                  <a:pt x="2801" y="493"/>
                  <a:pt x="2801" y="493"/>
                </a:cubicBezTo>
                <a:cubicBezTo>
                  <a:pt x="2799" y="493"/>
                  <a:pt x="2796" y="493"/>
                  <a:pt x="2794" y="493"/>
                </a:cubicBezTo>
                <a:cubicBezTo>
                  <a:pt x="2794" y="487"/>
                  <a:pt x="2794" y="487"/>
                  <a:pt x="2794" y="487"/>
                </a:cubicBezTo>
                <a:cubicBezTo>
                  <a:pt x="2796" y="487"/>
                  <a:pt x="2799" y="487"/>
                  <a:pt x="2801" y="487"/>
                </a:cubicBezTo>
                <a:close/>
                <a:moveTo>
                  <a:pt x="2801" y="514"/>
                </a:moveTo>
                <a:cubicBezTo>
                  <a:pt x="2801" y="522"/>
                  <a:pt x="2801" y="522"/>
                  <a:pt x="2801" y="522"/>
                </a:cubicBezTo>
                <a:cubicBezTo>
                  <a:pt x="2799" y="524"/>
                  <a:pt x="2797" y="526"/>
                  <a:pt x="2794" y="528"/>
                </a:cubicBezTo>
                <a:cubicBezTo>
                  <a:pt x="2794" y="519"/>
                  <a:pt x="2794" y="519"/>
                  <a:pt x="2794" y="519"/>
                </a:cubicBezTo>
                <a:cubicBezTo>
                  <a:pt x="2797" y="517"/>
                  <a:pt x="2799" y="516"/>
                  <a:pt x="2801" y="514"/>
                </a:cubicBezTo>
                <a:close/>
                <a:moveTo>
                  <a:pt x="2801" y="554"/>
                </a:moveTo>
                <a:cubicBezTo>
                  <a:pt x="2801" y="590"/>
                  <a:pt x="2801" y="590"/>
                  <a:pt x="2801" y="590"/>
                </a:cubicBezTo>
                <a:cubicBezTo>
                  <a:pt x="2793" y="579"/>
                  <a:pt x="2797" y="566"/>
                  <a:pt x="2801" y="554"/>
                </a:cubicBezTo>
                <a:close/>
                <a:moveTo>
                  <a:pt x="2794" y="36"/>
                </a:moveTo>
                <a:cubicBezTo>
                  <a:pt x="2790" y="38"/>
                  <a:pt x="2786" y="40"/>
                  <a:pt x="2781" y="41"/>
                </a:cubicBezTo>
                <a:cubicBezTo>
                  <a:pt x="2781" y="34"/>
                  <a:pt x="2781" y="34"/>
                  <a:pt x="2781" y="34"/>
                </a:cubicBezTo>
                <a:cubicBezTo>
                  <a:pt x="2782" y="33"/>
                  <a:pt x="2782" y="32"/>
                  <a:pt x="2783" y="31"/>
                </a:cubicBezTo>
                <a:cubicBezTo>
                  <a:pt x="2782" y="30"/>
                  <a:pt x="2782" y="30"/>
                  <a:pt x="2781" y="29"/>
                </a:cubicBezTo>
                <a:cubicBezTo>
                  <a:pt x="2781" y="15"/>
                  <a:pt x="2781" y="15"/>
                  <a:pt x="2781" y="15"/>
                </a:cubicBezTo>
                <a:cubicBezTo>
                  <a:pt x="2784" y="20"/>
                  <a:pt x="2789" y="24"/>
                  <a:pt x="2791" y="28"/>
                </a:cubicBezTo>
                <a:cubicBezTo>
                  <a:pt x="2792" y="28"/>
                  <a:pt x="2793" y="28"/>
                  <a:pt x="2794" y="28"/>
                </a:cubicBezTo>
                <a:cubicBezTo>
                  <a:pt x="2794" y="36"/>
                  <a:pt x="2794" y="36"/>
                  <a:pt x="2794" y="36"/>
                </a:cubicBezTo>
                <a:close/>
                <a:moveTo>
                  <a:pt x="2781" y="107"/>
                </a:moveTo>
                <a:cubicBezTo>
                  <a:pt x="2786" y="104"/>
                  <a:pt x="2790" y="101"/>
                  <a:pt x="2794" y="98"/>
                </a:cubicBezTo>
                <a:cubicBezTo>
                  <a:pt x="2794" y="105"/>
                  <a:pt x="2794" y="105"/>
                  <a:pt x="2794" y="105"/>
                </a:cubicBezTo>
                <a:cubicBezTo>
                  <a:pt x="2790" y="109"/>
                  <a:pt x="2786" y="111"/>
                  <a:pt x="2781" y="115"/>
                </a:cubicBezTo>
                <a:cubicBezTo>
                  <a:pt x="2781" y="107"/>
                  <a:pt x="2781" y="107"/>
                  <a:pt x="2781" y="107"/>
                </a:cubicBezTo>
                <a:close/>
                <a:moveTo>
                  <a:pt x="2781" y="136"/>
                </a:moveTo>
                <a:cubicBezTo>
                  <a:pt x="2786" y="136"/>
                  <a:pt x="2790" y="137"/>
                  <a:pt x="2794" y="138"/>
                </a:cubicBezTo>
                <a:cubicBezTo>
                  <a:pt x="2794" y="141"/>
                  <a:pt x="2794" y="141"/>
                  <a:pt x="2794" y="141"/>
                </a:cubicBezTo>
                <a:cubicBezTo>
                  <a:pt x="2790" y="140"/>
                  <a:pt x="2786" y="140"/>
                  <a:pt x="2781" y="139"/>
                </a:cubicBezTo>
                <a:cubicBezTo>
                  <a:pt x="2781" y="136"/>
                  <a:pt x="2781" y="136"/>
                  <a:pt x="2781" y="136"/>
                </a:cubicBezTo>
                <a:close/>
                <a:moveTo>
                  <a:pt x="2781" y="173"/>
                </a:moveTo>
                <a:cubicBezTo>
                  <a:pt x="2786" y="174"/>
                  <a:pt x="2790" y="176"/>
                  <a:pt x="2794" y="177"/>
                </a:cubicBezTo>
                <a:cubicBezTo>
                  <a:pt x="2794" y="181"/>
                  <a:pt x="2794" y="181"/>
                  <a:pt x="2794" y="181"/>
                </a:cubicBezTo>
                <a:cubicBezTo>
                  <a:pt x="2790" y="180"/>
                  <a:pt x="2786" y="179"/>
                  <a:pt x="2781" y="179"/>
                </a:cubicBezTo>
                <a:cubicBezTo>
                  <a:pt x="2781" y="173"/>
                  <a:pt x="2781" y="173"/>
                  <a:pt x="2781" y="173"/>
                </a:cubicBezTo>
                <a:close/>
                <a:moveTo>
                  <a:pt x="2781" y="205"/>
                </a:moveTo>
                <a:cubicBezTo>
                  <a:pt x="2786" y="206"/>
                  <a:pt x="2790" y="208"/>
                  <a:pt x="2794" y="209"/>
                </a:cubicBezTo>
                <a:cubicBezTo>
                  <a:pt x="2794" y="214"/>
                  <a:pt x="2794" y="214"/>
                  <a:pt x="2794" y="214"/>
                </a:cubicBezTo>
                <a:cubicBezTo>
                  <a:pt x="2790" y="212"/>
                  <a:pt x="2786" y="211"/>
                  <a:pt x="2781" y="210"/>
                </a:cubicBezTo>
                <a:cubicBezTo>
                  <a:pt x="2781" y="205"/>
                  <a:pt x="2781" y="205"/>
                  <a:pt x="2781" y="205"/>
                </a:cubicBezTo>
                <a:close/>
                <a:moveTo>
                  <a:pt x="2794" y="664"/>
                </a:moveTo>
                <a:cubicBezTo>
                  <a:pt x="2781" y="664"/>
                  <a:pt x="2781" y="664"/>
                  <a:pt x="2781" y="664"/>
                </a:cubicBezTo>
                <a:cubicBezTo>
                  <a:pt x="2781" y="658"/>
                  <a:pt x="2781" y="658"/>
                  <a:pt x="2781" y="658"/>
                </a:cubicBezTo>
                <a:cubicBezTo>
                  <a:pt x="2785" y="658"/>
                  <a:pt x="2788" y="658"/>
                  <a:pt x="2791" y="657"/>
                </a:cubicBezTo>
                <a:cubicBezTo>
                  <a:pt x="2790" y="653"/>
                  <a:pt x="2790" y="645"/>
                  <a:pt x="2784" y="645"/>
                </a:cubicBezTo>
                <a:cubicBezTo>
                  <a:pt x="2783" y="645"/>
                  <a:pt x="2782" y="646"/>
                  <a:pt x="2781" y="646"/>
                </a:cubicBezTo>
                <a:cubicBezTo>
                  <a:pt x="2781" y="637"/>
                  <a:pt x="2781" y="637"/>
                  <a:pt x="2781" y="637"/>
                </a:cubicBezTo>
                <a:cubicBezTo>
                  <a:pt x="2786" y="635"/>
                  <a:pt x="2790" y="633"/>
                  <a:pt x="2794" y="632"/>
                </a:cubicBezTo>
                <a:cubicBezTo>
                  <a:pt x="2794" y="664"/>
                  <a:pt x="2794" y="664"/>
                  <a:pt x="2794" y="664"/>
                </a:cubicBezTo>
                <a:close/>
                <a:moveTo>
                  <a:pt x="2781" y="1"/>
                </a:moveTo>
                <a:cubicBezTo>
                  <a:pt x="2786" y="1"/>
                  <a:pt x="2790" y="1"/>
                  <a:pt x="2794" y="1"/>
                </a:cubicBezTo>
                <a:cubicBezTo>
                  <a:pt x="2794" y="7"/>
                  <a:pt x="2794" y="7"/>
                  <a:pt x="2794" y="7"/>
                </a:cubicBezTo>
                <a:cubicBezTo>
                  <a:pt x="2790" y="6"/>
                  <a:pt x="2786" y="6"/>
                  <a:pt x="2782" y="6"/>
                </a:cubicBezTo>
                <a:cubicBezTo>
                  <a:pt x="2781" y="6"/>
                  <a:pt x="2781" y="6"/>
                  <a:pt x="2781" y="7"/>
                </a:cubicBezTo>
                <a:cubicBezTo>
                  <a:pt x="2781" y="1"/>
                  <a:pt x="2781" y="1"/>
                  <a:pt x="2781" y="1"/>
                </a:cubicBezTo>
                <a:close/>
                <a:moveTo>
                  <a:pt x="2794" y="76"/>
                </a:moveTo>
                <a:cubicBezTo>
                  <a:pt x="2794" y="83"/>
                  <a:pt x="2794" y="83"/>
                  <a:pt x="2794" y="83"/>
                </a:cubicBezTo>
                <a:cubicBezTo>
                  <a:pt x="2790" y="85"/>
                  <a:pt x="2786" y="87"/>
                  <a:pt x="2781" y="90"/>
                </a:cubicBezTo>
                <a:cubicBezTo>
                  <a:pt x="2781" y="83"/>
                  <a:pt x="2781" y="83"/>
                  <a:pt x="2781" y="83"/>
                </a:cubicBezTo>
                <a:cubicBezTo>
                  <a:pt x="2786" y="81"/>
                  <a:pt x="2790" y="79"/>
                  <a:pt x="2794" y="76"/>
                </a:cubicBezTo>
                <a:close/>
                <a:moveTo>
                  <a:pt x="2794" y="231"/>
                </a:moveTo>
                <a:cubicBezTo>
                  <a:pt x="2794" y="238"/>
                  <a:pt x="2794" y="238"/>
                  <a:pt x="2794" y="238"/>
                </a:cubicBezTo>
                <a:cubicBezTo>
                  <a:pt x="2790" y="237"/>
                  <a:pt x="2786" y="236"/>
                  <a:pt x="2781" y="236"/>
                </a:cubicBezTo>
                <a:cubicBezTo>
                  <a:pt x="2781" y="229"/>
                  <a:pt x="2781" y="229"/>
                  <a:pt x="2781" y="229"/>
                </a:cubicBezTo>
                <a:cubicBezTo>
                  <a:pt x="2786" y="230"/>
                  <a:pt x="2790" y="231"/>
                  <a:pt x="2794" y="231"/>
                </a:cubicBezTo>
                <a:close/>
                <a:moveTo>
                  <a:pt x="2794" y="255"/>
                </a:moveTo>
                <a:cubicBezTo>
                  <a:pt x="2794" y="260"/>
                  <a:pt x="2794" y="260"/>
                  <a:pt x="2794" y="260"/>
                </a:cubicBezTo>
                <a:cubicBezTo>
                  <a:pt x="2790" y="259"/>
                  <a:pt x="2786" y="257"/>
                  <a:pt x="2781" y="256"/>
                </a:cubicBezTo>
                <a:cubicBezTo>
                  <a:pt x="2781" y="251"/>
                  <a:pt x="2781" y="251"/>
                  <a:pt x="2781" y="251"/>
                </a:cubicBezTo>
                <a:cubicBezTo>
                  <a:pt x="2786" y="252"/>
                  <a:pt x="2790" y="253"/>
                  <a:pt x="2794" y="255"/>
                </a:cubicBezTo>
                <a:close/>
                <a:moveTo>
                  <a:pt x="2794" y="280"/>
                </a:moveTo>
                <a:cubicBezTo>
                  <a:pt x="2794" y="285"/>
                  <a:pt x="2794" y="285"/>
                  <a:pt x="2794" y="285"/>
                </a:cubicBezTo>
                <a:cubicBezTo>
                  <a:pt x="2794" y="285"/>
                  <a:pt x="2794" y="285"/>
                  <a:pt x="2794" y="285"/>
                </a:cubicBezTo>
                <a:cubicBezTo>
                  <a:pt x="2794" y="287"/>
                  <a:pt x="2794" y="288"/>
                  <a:pt x="2794" y="289"/>
                </a:cubicBezTo>
                <a:cubicBezTo>
                  <a:pt x="2794" y="299"/>
                  <a:pt x="2794" y="299"/>
                  <a:pt x="2794" y="299"/>
                </a:cubicBezTo>
                <a:cubicBezTo>
                  <a:pt x="2792" y="296"/>
                  <a:pt x="2789" y="293"/>
                  <a:pt x="2787" y="290"/>
                </a:cubicBezTo>
                <a:cubicBezTo>
                  <a:pt x="2785" y="288"/>
                  <a:pt x="2783" y="286"/>
                  <a:pt x="2781" y="284"/>
                </a:cubicBezTo>
                <a:cubicBezTo>
                  <a:pt x="2781" y="276"/>
                  <a:pt x="2781" y="276"/>
                  <a:pt x="2781" y="276"/>
                </a:cubicBezTo>
                <a:cubicBezTo>
                  <a:pt x="2785" y="279"/>
                  <a:pt x="2790" y="276"/>
                  <a:pt x="2794" y="280"/>
                </a:cubicBezTo>
                <a:close/>
                <a:moveTo>
                  <a:pt x="2794" y="350"/>
                </a:moveTo>
                <a:cubicBezTo>
                  <a:pt x="2794" y="363"/>
                  <a:pt x="2794" y="363"/>
                  <a:pt x="2794" y="363"/>
                </a:cubicBezTo>
                <a:cubicBezTo>
                  <a:pt x="2791" y="355"/>
                  <a:pt x="2786" y="349"/>
                  <a:pt x="2781" y="343"/>
                </a:cubicBezTo>
                <a:cubicBezTo>
                  <a:pt x="2781" y="333"/>
                  <a:pt x="2781" y="333"/>
                  <a:pt x="2781" y="333"/>
                </a:cubicBezTo>
                <a:cubicBezTo>
                  <a:pt x="2786" y="339"/>
                  <a:pt x="2790" y="344"/>
                  <a:pt x="2794" y="350"/>
                </a:cubicBezTo>
                <a:close/>
                <a:moveTo>
                  <a:pt x="2794" y="400"/>
                </a:moveTo>
                <a:cubicBezTo>
                  <a:pt x="2794" y="412"/>
                  <a:pt x="2794" y="412"/>
                  <a:pt x="2794" y="412"/>
                </a:cubicBezTo>
                <a:cubicBezTo>
                  <a:pt x="2792" y="414"/>
                  <a:pt x="2791" y="416"/>
                  <a:pt x="2789" y="418"/>
                </a:cubicBezTo>
                <a:cubicBezTo>
                  <a:pt x="2788" y="421"/>
                  <a:pt x="2784" y="426"/>
                  <a:pt x="2787" y="430"/>
                </a:cubicBezTo>
                <a:cubicBezTo>
                  <a:pt x="2789" y="430"/>
                  <a:pt x="2792" y="429"/>
                  <a:pt x="2794" y="428"/>
                </a:cubicBezTo>
                <a:cubicBezTo>
                  <a:pt x="2794" y="436"/>
                  <a:pt x="2794" y="436"/>
                  <a:pt x="2794" y="436"/>
                </a:cubicBezTo>
                <a:cubicBezTo>
                  <a:pt x="2792" y="437"/>
                  <a:pt x="2791" y="438"/>
                  <a:pt x="2790" y="440"/>
                </a:cubicBezTo>
                <a:cubicBezTo>
                  <a:pt x="2792" y="440"/>
                  <a:pt x="2793" y="441"/>
                  <a:pt x="2794" y="441"/>
                </a:cubicBezTo>
                <a:cubicBezTo>
                  <a:pt x="2794" y="449"/>
                  <a:pt x="2794" y="449"/>
                  <a:pt x="2794" y="449"/>
                </a:cubicBezTo>
                <a:cubicBezTo>
                  <a:pt x="2790" y="449"/>
                  <a:pt x="2786" y="449"/>
                  <a:pt x="2781" y="450"/>
                </a:cubicBezTo>
                <a:cubicBezTo>
                  <a:pt x="2781" y="419"/>
                  <a:pt x="2781" y="419"/>
                  <a:pt x="2781" y="419"/>
                </a:cubicBezTo>
                <a:cubicBezTo>
                  <a:pt x="2782" y="416"/>
                  <a:pt x="2783" y="414"/>
                  <a:pt x="2783" y="411"/>
                </a:cubicBezTo>
                <a:cubicBezTo>
                  <a:pt x="2781" y="411"/>
                  <a:pt x="2781" y="411"/>
                  <a:pt x="2781" y="411"/>
                </a:cubicBezTo>
                <a:cubicBezTo>
                  <a:pt x="2781" y="403"/>
                  <a:pt x="2781" y="403"/>
                  <a:pt x="2781" y="403"/>
                </a:cubicBezTo>
                <a:cubicBezTo>
                  <a:pt x="2784" y="401"/>
                  <a:pt x="2785" y="397"/>
                  <a:pt x="2784" y="392"/>
                </a:cubicBezTo>
                <a:cubicBezTo>
                  <a:pt x="2783" y="391"/>
                  <a:pt x="2782" y="389"/>
                  <a:pt x="2781" y="387"/>
                </a:cubicBezTo>
                <a:cubicBezTo>
                  <a:pt x="2781" y="375"/>
                  <a:pt x="2781" y="375"/>
                  <a:pt x="2781" y="375"/>
                </a:cubicBezTo>
                <a:cubicBezTo>
                  <a:pt x="2786" y="383"/>
                  <a:pt x="2790" y="391"/>
                  <a:pt x="2794" y="400"/>
                </a:cubicBezTo>
                <a:cubicBezTo>
                  <a:pt x="2794" y="400"/>
                  <a:pt x="2794" y="400"/>
                  <a:pt x="2794" y="400"/>
                </a:cubicBezTo>
                <a:close/>
                <a:moveTo>
                  <a:pt x="2794" y="466"/>
                </a:moveTo>
                <a:cubicBezTo>
                  <a:pt x="2794" y="472"/>
                  <a:pt x="2794" y="472"/>
                  <a:pt x="2794" y="472"/>
                </a:cubicBezTo>
                <a:cubicBezTo>
                  <a:pt x="2790" y="472"/>
                  <a:pt x="2786" y="473"/>
                  <a:pt x="2781" y="473"/>
                </a:cubicBezTo>
                <a:cubicBezTo>
                  <a:pt x="2781" y="468"/>
                  <a:pt x="2781" y="468"/>
                  <a:pt x="2781" y="468"/>
                </a:cubicBezTo>
                <a:cubicBezTo>
                  <a:pt x="2785" y="468"/>
                  <a:pt x="2789" y="467"/>
                  <a:pt x="2794" y="466"/>
                </a:cubicBezTo>
                <a:cubicBezTo>
                  <a:pt x="2794" y="466"/>
                  <a:pt x="2794" y="466"/>
                  <a:pt x="2794" y="466"/>
                </a:cubicBezTo>
                <a:close/>
                <a:moveTo>
                  <a:pt x="2794" y="487"/>
                </a:moveTo>
                <a:cubicBezTo>
                  <a:pt x="2794" y="493"/>
                  <a:pt x="2794" y="493"/>
                  <a:pt x="2794" y="493"/>
                </a:cubicBezTo>
                <a:cubicBezTo>
                  <a:pt x="2791" y="494"/>
                  <a:pt x="2788" y="494"/>
                  <a:pt x="2784" y="494"/>
                </a:cubicBezTo>
                <a:cubicBezTo>
                  <a:pt x="2783" y="494"/>
                  <a:pt x="2782" y="495"/>
                  <a:pt x="2781" y="495"/>
                </a:cubicBezTo>
                <a:cubicBezTo>
                  <a:pt x="2781" y="488"/>
                  <a:pt x="2781" y="488"/>
                  <a:pt x="2781" y="488"/>
                </a:cubicBezTo>
                <a:cubicBezTo>
                  <a:pt x="2782" y="487"/>
                  <a:pt x="2782" y="487"/>
                  <a:pt x="2782" y="487"/>
                </a:cubicBezTo>
                <a:cubicBezTo>
                  <a:pt x="2785" y="486"/>
                  <a:pt x="2790" y="486"/>
                  <a:pt x="2794" y="487"/>
                </a:cubicBezTo>
                <a:close/>
                <a:moveTo>
                  <a:pt x="2794" y="519"/>
                </a:moveTo>
                <a:cubicBezTo>
                  <a:pt x="2794" y="528"/>
                  <a:pt x="2794" y="528"/>
                  <a:pt x="2794" y="528"/>
                </a:cubicBezTo>
                <a:cubicBezTo>
                  <a:pt x="2793" y="529"/>
                  <a:pt x="2792" y="530"/>
                  <a:pt x="2790" y="531"/>
                </a:cubicBezTo>
                <a:cubicBezTo>
                  <a:pt x="2787" y="533"/>
                  <a:pt x="2784" y="535"/>
                  <a:pt x="2781" y="538"/>
                </a:cubicBezTo>
                <a:cubicBezTo>
                  <a:pt x="2781" y="508"/>
                  <a:pt x="2781" y="508"/>
                  <a:pt x="2781" y="508"/>
                </a:cubicBezTo>
                <a:cubicBezTo>
                  <a:pt x="2784" y="513"/>
                  <a:pt x="2786" y="518"/>
                  <a:pt x="2785" y="523"/>
                </a:cubicBezTo>
                <a:cubicBezTo>
                  <a:pt x="2788" y="522"/>
                  <a:pt x="2791" y="521"/>
                  <a:pt x="2794" y="519"/>
                </a:cubicBezTo>
                <a:close/>
                <a:moveTo>
                  <a:pt x="2781" y="41"/>
                </a:moveTo>
                <a:cubicBezTo>
                  <a:pt x="2776" y="44"/>
                  <a:pt x="2771" y="46"/>
                  <a:pt x="2766" y="49"/>
                </a:cubicBezTo>
                <a:cubicBezTo>
                  <a:pt x="2766" y="31"/>
                  <a:pt x="2766" y="31"/>
                  <a:pt x="2766" y="31"/>
                </a:cubicBezTo>
                <a:cubicBezTo>
                  <a:pt x="2768" y="34"/>
                  <a:pt x="2770" y="36"/>
                  <a:pt x="2771" y="39"/>
                </a:cubicBezTo>
                <a:cubicBezTo>
                  <a:pt x="2774" y="38"/>
                  <a:pt x="2779" y="37"/>
                  <a:pt x="2781" y="34"/>
                </a:cubicBezTo>
                <a:cubicBezTo>
                  <a:pt x="2781" y="41"/>
                  <a:pt x="2781" y="41"/>
                  <a:pt x="2781" y="41"/>
                </a:cubicBezTo>
                <a:close/>
                <a:moveTo>
                  <a:pt x="2766" y="119"/>
                </a:moveTo>
                <a:cubicBezTo>
                  <a:pt x="2771" y="115"/>
                  <a:pt x="2776" y="111"/>
                  <a:pt x="2781" y="107"/>
                </a:cubicBezTo>
                <a:cubicBezTo>
                  <a:pt x="2781" y="115"/>
                  <a:pt x="2781" y="115"/>
                  <a:pt x="2781" y="115"/>
                </a:cubicBezTo>
                <a:cubicBezTo>
                  <a:pt x="2776" y="119"/>
                  <a:pt x="2771" y="123"/>
                  <a:pt x="2766" y="128"/>
                </a:cubicBezTo>
                <a:cubicBezTo>
                  <a:pt x="2766" y="119"/>
                  <a:pt x="2766" y="119"/>
                  <a:pt x="2766" y="119"/>
                </a:cubicBezTo>
                <a:close/>
                <a:moveTo>
                  <a:pt x="2766" y="130"/>
                </a:moveTo>
                <a:cubicBezTo>
                  <a:pt x="2773" y="135"/>
                  <a:pt x="2773" y="135"/>
                  <a:pt x="2773" y="135"/>
                </a:cubicBezTo>
                <a:cubicBezTo>
                  <a:pt x="2775" y="135"/>
                  <a:pt x="2778" y="136"/>
                  <a:pt x="2781" y="136"/>
                </a:cubicBezTo>
                <a:cubicBezTo>
                  <a:pt x="2781" y="139"/>
                  <a:pt x="2781" y="139"/>
                  <a:pt x="2781" y="139"/>
                </a:cubicBezTo>
                <a:cubicBezTo>
                  <a:pt x="2776" y="138"/>
                  <a:pt x="2771" y="137"/>
                  <a:pt x="2766" y="137"/>
                </a:cubicBezTo>
                <a:cubicBezTo>
                  <a:pt x="2766" y="130"/>
                  <a:pt x="2766" y="130"/>
                  <a:pt x="2766" y="130"/>
                </a:cubicBezTo>
                <a:close/>
                <a:moveTo>
                  <a:pt x="2766" y="170"/>
                </a:moveTo>
                <a:cubicBezTo>
                  <a:pt x="2771" y="171"/>
                  <a:pt x="2776" y="172"/>
                  <a:pt x="2781" y="173"/>
                </a:cubicBezTo>
                <a:cubicBezTo>
                  <a:pt x="2781" y="179"/>
                  <a:pt x="2781" y="179"/>
                  <a:pt x="2781" y="179"/>
                </a:cubicBezTo>
                <a:cubicBezTo>
                  <a:pt x="2776" y="178"/>
                  <a:pt x="2771" y="177"/>
                  <a:pt x="2766" y="176"/>
                </a:cubicBezTo>
                <a:cubicBezTo>
                  <a:pt x="2766" y="170"/>
                  <a:pt x="2766" y="170"/>
                  <a:pt x="2766" y="170"/>
                </a:cubicBezTo>
                <a:close/>
                <a:moveTo>
                  <a:pt x="2766" y="202"/>
                </a:moveTo>
                <a:cubicBezTo>
                  <a:pt x="2767" y="202"/>
                  <a:pt x="2768" y="202"/>
                  <a:pt x="2769" y="202"/>
                </a:cubicBezTo>
                <a:cubicBezTo>
                  <a:pt x="2773" y="203"/>
                  <a:pt x="2777" y="204"/>
                  <a:pt x="2781" y="205"/>
                </a:cubicBezTo>
                <a:cubicBezTo>
                  <a:pt x="2781" y="210"/>
                  <a:pt x="2781" y="210"/>
                  <a:pt x="2781" y="210"/>
                </a:cubicBezTo>
                <a:cubicBezTo>
                  <a:pt x="2776" y="209"/>
                  <a:pt x="2771" y="208"/>
                  <a:pt x="2766" y="207"/>
                </a:cubicBezTo>
                <a:cubicBezTo>
                  <a:pt x="2766" y="202"/>
                  <a:pt x="2766" y="202"/>
                  <a:pt x="2766" y="202"/>
                </a:cubicBezTo>
                <a:close/>
                <a:moveTo>
                  <a:pt x="2781" y="664"/>
                </a:moveTo>
                <a:cubicBezTo>
                  <a:pt x="2776" y="664"/>
                  <a:pt x="2771" y="664"/>
                  <a:pt x="2766" y="664"/>
                </a:cubicBezTo>
                <a:cubicBezTo>
                  <a:pt x="2766" y="649"/>
                  <a:pt x="2766" y="649"/>
                  <a:pt x="2766" y="649"/>
                </a:cubicBezTo>
                <a:cubicBezTo>
                  <a:pt x="2769" y="645"/>
                  <a:pt x="2772" y="642"/>
                  <a:pt x="2776" y="640"/>
                </a:cubicBezTo>
                <a:cubicBezTo>
                  <a:pt x="2777" y="639"/>
                  <a:pt x="2779" y="638"/>
                  <a:pt x="2781" y="637"/>
                </a:cubicBezTo>
                <a:cubicBezTo>
                  <a:pt x="2781" y="646"/>
                  <a:pt x="2781" y="646"/>
                  <a:pt x="2781" y="646"/>
                </a:cubicBezTo>
                <a:cubicBezTo>
                  <a:pt x="2777" y="649"/>
                  <a:pt x="2772" y="652"/>
                  <a:pt x="2772" y="657"/>
                </a:cubicBezTo>
                <a:cubicBezTo>
                  <a:pt x="2775" y="658"/>
                  <a:pt x="2778" y="658"/>
                  <a:pt x="2781" y="658"/>
                </a:cubicBezTo>
                <a:cubicBezTo>
                  <a:pt x="2781" y="664"/>
                  <a:pt x="2781" y="664"/>
                  <a:pt x="2781" y="664"/>
                </a:cubicBezTo>
                <a:close/>
                <a:moveTo>
                  <a:pt x="2766" y="1"/>
                </a:moveTo>
                <a:cubicBezTo>
                  <a:pt x="2768" y="1"/>
                  <a:pt x="2768" y="1"/>
                  <a:pt x="2768" y="1"/>
                </a:cubicBezTo>
                <a:cubicBezTo>
                  <a:pt x="2773" y="1"/>
                  <a:pt x="2777" y="1"/>
                  <a:pt x="2781" y="1"/>
                </a:cubicBezTo>
                <a:cubicBezTo>
                  <a:pt x="2781" y="7"/>
                  <a:pt x="2781" y="7"/>
                  <a:pt x="2781" y="7"/>
                </a:cubicBezTo>
                <a:cubicBezTo>
                  <a:pt x="2779" y="9"/>
                  <a:pt x="2780" y="12"/>
                  <a:pt x="2781" y="15"/>
                </a:cubicBezTo>
                <a:cubicBezTo>
                  <a:pt x="2781" y="29"/>
                  <a:pt x="2781" y="29"/>
                  <a:pt x="2781" y="29"/>
                </a:cubicBezTo>
                <a:cubicBezTo>
                  <a:pt x="2778" y="21"/>
                  <a:pt x="2773" y="14"/>
                  <a:pt x="2767" y="7"/>
                </a:cubicBezTo>
                <a:cubicBezTo>
                  <a:pt x="2767" y="7"/>
                  <a:pt x="2767" y="7"/>
                  <a:pt x="2766" y="7"/>
                </a:cubicBezTo>
                <a:cubicBezTo>
                  <a:pt x="2766" y="1"/>
                  <a:pt x="2766" y="1"/>
                  <a:pt x="2766" y="1"/>
                </a:cubicBezTo>
                <a:close/>
                <a:moveTo>
                  <a:pt x="2781" y="83"/>
                </a:moveTo>
                <a:cubicBezTo>
                  <a:pt x="2781" y="90"/>
                  <a:pt x="2781" y="90"/>
                  <a:pt x="2781" y="90"/>
                </a:cubicBezTo>
                <a:cubicBezTo>
                  <a:pt x="2776" y="93"/>
                  <a:pt x="2771" y="96"/>
                  <a:pt x="2766" y="99"/>
                </a:cubicBezTo>
                <a:cubicBezTo>
                  <a:pt x="2766" y="93"/>
                  <a:pt x="2766" y="93"/>
                  <a:pt x="2766" y="93"/>
                </a:cubicBezTo>
                <a:cubicBezTo>
                  <a:pt x="2767" y="92"/>
                  <a:pt x="2769" y="91"/>
                  <a:pt x="2770" y="90"/>
                </a:cubicBezTo>
                <a:cubicBezTo>
                  <a:pt x="2774" y="88"/>
                  <a:pt x="2777" y="86"/>
                  <a:pt x="2781" y="83"/>
                </a:cubicBezTo>
                <a:close/>
                <a:moveTo>
                  <a:pt x="2781" y="229"/>
                </a:moveTo>
                <a:cubicBezTo>
                  <a:pt x="2781" y="236"/>
                  <a:pt x="2781" y="236"/>
                  <a:pt x="2781" y="236"/>
                </a:cubicBezTo>
                <a:cubicBezTo>
                  <a:pt x="2776" y="235"/>
                  <a:pt x="2771" y="234"/>
                  <a:pt x="2766" y="234"/>
                </a:cubicBezTo>
                <a:cubicBezTo>
                  <a:pt x="2766" y="228"/>
                  <a:pt x="2766" y="228"/>
                  <a:pt x="2766" y="228"/>
                </a:cubicBezTo>
                <a:cubicBezTo>
                  <a:pt x="2771" y="228"/>
                  <a:pt x="2776" y="229"/>
                  <a:pt x="2781" y="229"/>
                </a:cubicBezTo>
                <a:close/>
                <a:moveTo>
                  <a:pt x="2781" y="251"/>
                </a:moveTo>
                <a:cubicBezTo>
                  <a:pt x="2781" y="256"/>
                  <a:pt x="2781" y="256"/>
                  <a:pt x="2781" y="256"/>
                </a:cubicBezTo>
                <a:cubicBezTo>
                  <a:pt x="2780" y="256"/>
                  <a:pt x="2778" y="255"/>
                  <a:pt x="2777" y="255"/>
                </a:cubicBezTo>
                <a:cubicBezTo>
                  <a:pt x="2774" y="254"/>
                  <a:pt x="2770" y="253"/>
                  <a:pt x="2766" y="253"/>
                </a:cubicBezTo>
                <a:cubicBezTo>
                  <a:pt x="2766" y="248"/>
                  <a:pt x="2766" y="248"/>
                  <a:pt x="2766" y="248"/>
                </a:cubicBezTo>
                <a:cubicBezTo>
                  <a:pt x="2771" y="248"/>
                  <a:pt x="2776" y="249"/>
                  <a:pt x="2781" y="251"/>
                </a:cubicBezTo>
                <a:close/>
                <a:moveTo>
                  <a:pt x="2781" y="276"/>
                </a:moveTo>
                <a:cubicBezTo>
                  <a:pt x="2781" y="284"/>
                  <a:pt x="2781" y="284"/>
                  <a:pt x="2781" y="284"/>
                </a:cubicBezTo>
                <a:cubicBezTo>
                  <a:pt x="2776" y="280"/>
                  <a:pt x="2771" y="275"/>
                  <a:pt x="2766" y="270"/>
                </a:cubicBezTo>
                <a:cubicBezTo>
                  <a:pt x="2766" y="263"/>
                  <a:pt x="2766" y="263"/>
                  <a:pt x="2766" y="263"/>
                </a:cubicBezTo>
                <a:cubicBezTo>
                  <a:pt x="2780" y="275"/>
                  <a:pt x="2780" y="275"/>
                  <a:pt x="2780" y="275"/>
                </a:cubicBezTo>
                <a:cubicBezTo>
                  <a:pt x="2780" y="276"/>
                  <a:pt x="2781" y="276"/>
                  <a:pt x="2781" y="276"/>
                </a:cubicBezTo>
                <a:close/>
                <a:moveTo>
                  <a:pt x="2781" y="333"/>
                </a:moveTo>
                <a:cubicBezTo>
                  <a:pt x="2781" y="343"/>
                  <a:pt x="2781" y="343"/>
                  <a:pt x="2781" y="343"/>
                </a:cubicBezTo>
                <a:cubicBezTo>
                  <a:pt x="2777" y="337"/>
                  <a:pt x="2771" y="331"/>
                  <a:pt x="2766" y="326"/>
                </a:cubicBezTo>
                <a:cubicBezTo>
                  <a:pt x="2766" y="317"/>
                  <a:pt x="2766" y="317"/>
                  <a:pt x="2766" y="317"/>
                </a:cubicBezTo>
                <a:cubicBezTo>
                  <a:pt x="2771" y="322"/>
                  <a:pt x="2777" y="328"/>
                  <a:pt x="2781" y="333"/>
                </a:cubicBezTo>
                <a:close/>
                <a:moveTo>
                  <a:pt x="2781" y="375"/>
                </a:moveTo>
                <a:cubicBezTo>
                  <a:pt x="2781" y="387"/>
                  <a:pt x="2781" y="387"/>
                  <a:pt x="2781" y="387"/>
                </a:cubicBezTo>
                <a:cubicBezTo>
                  <a:pt x="2777" y="380"/>
                  <a:pt x="2771" y="372"/>
                  <a:pt x="2766" y="364"/>
                </a:cubicBezTo>
                <a:cubicBezTo>
                  <a:pt x="2766" y="353"/>
                  <a:pt x="2766" y="353"/>
                  <a:pt x="2766" y="353"/>
                </a:cubicBezTo>
                <a:cubicBezTo>
                  <a:pt x="2771" y="361"/>
                  <a:pt x="2777" y="368"/>
                  <a:pt x="2781" y="375"/>
                </a:cubicBezTo>
                <a:close/>
                <a:moveTo>
                  <a:pt x="2781" y="403"/>
                </a:moveTo>
                <a:cubicBezTo>
                  <a:pt x="2781" y="411"/>
                  <a:pt x="2781" y="411"/>
                  <a:pt x="2781" y="411"/>
                </a:cubicBezTo>
                <a:cubicBezTo>
                  <a:pt x="2780" y="411"/>
                  <a:pt x="2780" y="411"/>
                  <a:pt x="2780" y="411"/>
                </a:cubicBezTo>
                <a:cubicBezTo>
                  <a:pt x="2775" y="412"/>
                  <a:pt x="2771" y="413"/>
                  <a:pt x="2766" y="414"/>
                </a:cubicBezTo>
                <a:cubicBezTo>
                  <a:pt x="2766" y="395"/>
                  <a:pt x="2766" y="395"/>
                  <a:pt x="2766" y="395"/>
                </a:cubicBezTo>
                <a:cubicBezTo>
                  <a:pt x="2769" y="399"/>
                  <a:pt x="2767" y="410"/>
                  <a:pt x="2776" y="405"/>
                </a:cubicBezTo>
                <a:cubicBezTo>
                  <a:pt x="2778" y="405"/>
                  <a:pt x="2780" y="404"/>
                  <a:pt x="2781" y="403"/>
                </a:cubicBezTo>
                <a:close/>
                <a:moveTo>
                  <a:pt x="2781" y="419"/>
                </a:moveTo>
                <a:cubicBezTo>
                  <a:pt x="2781" y="450"/>
                  <a:pt x="2781" y="450"/>
                  <a:pt x="2781" y="450"/>
                </a:cubicBezTo>
                <a:cubicBezTo>
                  <a:pt x="2776" y="450"/>
                  <a:pt x="2771" y="451"/>
                  <a:pt x="2766" y="452"/>
                </a:cubicBezTo>
                <a:cubicBezTo>
                  <a:pt x="2766" y="447"/>
                  <a:pt x="2766" y="447"/>
                  <a:pt x="2766" y="447"/>
                </a:cubicBezTo>
                <a:cubicBezTo>
                  <a:pt x="2771" y="446"/>
                  <a:pt x="2776" y="444"/>
                  <a:pt x="2779" y="441"/>
                </a:cubicBezTo>
                <a:cubicBezTo>
                  <a:pt x="2773" y="433"/>
                  <a:pt x="2778" y="426"/>
                  <a:pt x="2781" y="419"/>
                </a:cubicBezTo>
                <a:close/>
                <a:moveTo>
                  <a:pt x="2781" y="468"/>
                </a:moveTo>
                <a:cubicBezTo>
                  <a:pt x="2781" y="473"/>
                  <a:pt x="2781" y="473"/>
                  <a:pt x="2781" y="473"/>
                </a:cubicBezTo>
                <a:cubicBezTo>
                  <a:pt x="2780" y="474"/>
                  <a:pt x="2778" y="474"/>
                  <a:pt x="2777" y="474"/>
                </a:cubicBezTo>
                <a:cubicBezTo>
                  <a:pt x="2773" y="474"/>
                  <a:pt x="2769" y="475"/>
                  <a:pt x="2766" y="476"/>
                </a:cubicBezTo>
                <a:cubicBezTo>
                  <a:pt x="2766" y="471"/>
                  <a:pt x="2766" y="471"/>
                  <a:pt x="2766" y="471"/>
                </a:cubicBezTo>
                <a:cubicBezTo>
                  <a:pt x="2771" y="470"/>
                  <a:pt x="2776" y="469"/>
                  <a:pt x="2781" y="468"/>
                </a:cubicBezTo>
                <a:close/>
                <a:moveTo>
                  <a:pt x="2781" y="488"/>
                </a:moveTo>
                <a:cubicBezTo>
                  <a:pt x="2781" y="495"/>
                  <a:pt x="2781" y="495"/>
                  <a:pt x="2781" y="495"/>
                </a:cubicBezTo>
                <a:cubicBezTo>
                  <a:pt x="2776" y="497"/>
                  <a:pt x="2779" y="502"/>
                  <a:pt x="2781" y="508"/>
                </a:cubicBezTo>
                <a:cubicBezTo>
                  <a:pt x="2781" y="538"/>
                  <a:pt x="2781" y="538"/>
                  <a:pt x="2781" y="538"/>
                </a:cubicBezTo>
                <a:cubicBezTo>
                  <a:pt x="2778" y="541"/>
                  <a:pt x="2774" y="544"/>
                  <a:pt x="2769" y="545"/>
                </a:cubicBezTo>
                <a:cubicBezTo>
                  <a:pt x="2767" y="543"/>
                  <a:pt x="2767" y="542"/>
                  <a:pt x="2766" y="541"/>
                </a:cubicBezTo>
                <a:cubicBezTo>
                  <a:pt x="2766" y="537"/>
                  <a:pt x="2766" y="537"/>
                  <a:pt x="2766" y="537"/>
                </a:cubicBezTo>
                <a:cubicBezTo>
                  <a:pt x="2777" y="534"/>
                  <a:pt x="2778" y="524"/>
                  <a:pt x="2777" y="515"/>
                </a:cubicBezTo>
                <a:cubicBezTo>
                  <a:pt x="2774" y="509"/>
                  <a:pt x="2771" y="502"/>
                  <a:pt x="2766" y="496"/>
                </a:cubicBezTo>
                <a:cubicBezTo>
                  <a:pt x="2766" y="486"/>
                  <a:pt x="2766" y="486"/>
                  <a:pt x="2766" y="486"/>
                </a:cubicBezTo>
                <a:cubicBezTo>
                  <a:pt x="2771" y="488"/>
                  <a:pt x="2776" y="490"/>
                  <a:pt x="2781" y="488"/>
                </a:cubicBezTo>
                <a:close/>
                <a:moveTo>
                  <a:pt x="2766" y="625"/>
                </a:moveTo>
                <a:cubicBezTo>
                  <a:pt x="2766" y="616"/>
                  <a:pt x="2766" y="616"/>
                  <a:pt x="2766" y="616"/>
                </a:cubicBezTo>
                <a:cubicBezTo>
                  <a:pt x="2767" y="615"/>
                  <a:pt x="2769" y="614"/>
                  <a:pt x="2770" y="616"/>
                </a:cubicBezTo>
                <a:cubicBezTo>
                  <a:pt x="2769" y="619"/>
                  <a:pt x="2768" y="622"/>
                  <a:pt x="2766" y="625"/>
                </a:cubicBezTo>
                <a:close/>
                <a:moveTo>
                  <a:pt x="2766" y="49"/>
                </a:moveTo>
                <a:cubicBezTo>
                  <a:pt x="2762" y="50"/>
                  <a:pt x="2759" y="52"/>
                  <a:pt x="2755" y="54"/>
                </a:cubicBezTo>
                <a:cubicBezTo>
                  <a:pt x="2755" y="47"/>
                  <a:pt x="2755" y="47"/>
                  <a:pt x="2755" y="47"/>
                </a:cubicBezTo>
                <a:cubicBezTo>
                  <a:pt x="2759" y="45"/>
                  <a:pt x="2762" y="43"/>
                  <a:pt x="2761" y="38"/>
                </a:cubicBezTo>
                <a:cubicBezTo>
                  <a:pt x="2759" y="35"/>
                  <a:pt x="2757" y="32"/>
                  <a:pt x="2755" y="29"/>
                </a:cubicBezTo>
                <a:cubicBezTo>
                  <a:pt x="2755" y="18"/>
                  <a:pt x="2755" y="18"/>
                  <a:pt x="2755" y="18"/>
                </a:cubicBezTo>
                <a:cubicBezTo>
                  <a:pt x="2759" y="22"/>
                  <a:pt x="2763" y="27"/>
                  <a:pt x="2766" y="31"/>
                </a:cubicBezTo>
                <a:cubicBezTo>
                  <a:pt x="2766" y="49"/>
                  <a:pt x="2766" y="49"/>
                  <a:pt x="2766" y="49"/>
                </a:cubicBezTo>
                <a:close/>
                <a:moveTo>
                  <a:pt x="2755" y="130"/>
                </a:moveTo>
                <a:cubicBezTo>
                  <a:pt x="2757" y="129"/>
                  <a:pt x="2758" y="126"/>
                  <a:pt x="2760" y="125"/>
                </a:cubicBezTo>
                <a:cubicBezTo>
                  <a:pt x="2762" y="123"/>
                  <a:pt x="2764" y="121"/>
                  <a:pt x="2766" y="119"/>
                </a:cubicBezTo>
                <a:cubicBezTo>
                  <a:pt x="2766" y="128"/>
                  <a:pt x="2766" y="128"/>
                  <a:pt x="2766" y="128"/>
                </a:cubicBezTo>
                <a:cubicBezTo>
                  <a:pt x="2765" y="129"/>
                  <a:pt x="2765" y="129"/>
                  <a:pt x="2765" y="129"/>
                </a:cubicBezTo>
                <a:cubicBezTo>
                  <a:pt x="2766" y="130"/>
                  <a:pt x="2766" y="130"/>
                  <a:pt x="2766" y="130"/>
                </a:cubicBezTo>
                <a:cubicBezTo>
                  <a:pt x="2766" y="137"/>
                  <a:pt x="2766" y="137"/>
                  <a:pt x="2766" y="137"/>
                </a:cubicBezTo>
                <a:cubicBezTo>
                  <a:pt x="2762" y="136"/>
                  <a:pt x="2759" y="136"/>
                  <a:pt x="2755" y="136"/>
                </a:cubicBezTo>
                <a:cubicBezTo>
                  <a:pt x="2755" y="130"/>
                  <a:pt x="2755" y="130"/>
                  <a:pt x="2755" y="130"/>
                </a:cubicBezTo>
                <a:close/>
                <a:moveTo>
                  <a:pt x="2755" y="168"/>
                </a:moveTo>
                <a:cubicBezTo>
                  <a:pt x="2759" y="169"/>
                  <a:pt x="2762" y="170"/>
                  <a:pt x="2766" y="170"/>
                </a:cubicBezTo>
                <a:cubicBezTo>
                  <a:pt x="2766" y="176"/>
                  <a:pt x="2766" y="176"/>
                  <a:pt x="2766" y="176"/>
                </a:cubicBezTo>
                <a:cubicBezTo>
                  <a:pt x="2762" y="176"/>
                  <a:pt x="2759" y="175"/>
                  <a:pt x="2755" y="175"/>
                </a:cubicBezTo>
                <a:cubicBezTo>
                  <a:pt x="2755" y="168"/>
                  <a:pt x="2755" y="168"/>
                  <a:pt x="2755" y="168"/>
                </a:cubicBezTo>
                <a:close/>
                <a:moveTo>
                  <a:pt x="2755" y="202"/>
                </a:moveTo>
                <a:cubicBezTo>
                  <a:pt x="2759" y="202"/>
                  <a:pt x="2762" y="202"/>
                  <a:pt x="2766" y="202"/>
                </a:cubicBezTo>
                <a:cubicBezTo>
                  <a:pt x="2766" y="207"/>
                  <a:pt x="2766" y="207"/>
                  <a:pt x="2766" y="207"/>
                </a:cubicBezTo>
                <a:cubicBezTo>
                  <a:pt x="2762" y="207"/>
                  <a:pt x="2759" y="206"/>
                  <a:pt x="2755" y="206"/>
                </a:cubicBezTo>
                <a:cubicBezTo>
                  <a:pt x="2755" y="202"/>
                  <a:pt x="2755" y="202"/>
                  <a:pt x="2755" y="202"/>
                </a:cubicBezTo>
                <a:close/>
                <a:moveTo>
                  <a:pt x="2766" y="664"/>
                </a:moveTo>
                <a:cubicBezTo>
                  <a:pt x="2755" y="664"/>
                  <a:pt x="2755" y="664"/>
                  <a:pt x="2755" y="664"/>
                </a:cubicBezTo>
                <a:cubicBezTo>
                  <a:pt x="2755" y="657"/>
                  <a:pt x="2755" y="657"/>
                  <a:pt x="2755" y="657"/>
                </a:cubicBezTo>
                <a:cubicBezTo>
                  <a:pt x="2759" y="655"/>
                  <a:pt x="2763" y="652"/>
                  <a:pt x="2766" y="649"/>
                </a:cubicBezTo>
                <a:cubicBezTo>
                  <a:pt x="2766" y="664"/>
                  <a:pt x="2766" y="664"/>
                  <a:pt x="2766" y="664"/>
                </a:cubicBezTo>
                <a:close/>
                <a:moveTo>
                  <a:pt x="2755" y="1"/>
                </a:moveTo>
                <a:cubicBezTo>
                  <a:pt x="2766" y="1"/>
                  <a:pt x="2766" y="1"/>
                  <a:pt x="2766" y="1"/>
                </a:cubicBezTo>
                <a:cubicBezTo>
                  <a:pt x="2766" y="7"/>
                  <a:pt x="2766" y="7"/>
                  <a:pt x="2766" y="7"/>
                </a:cubicBezTo>
                <a:cubicBezTo>
                  <a:pt x="2762" y="6"/>
                  <a:pt x="2759" y="6"/>
                  <a:pt x="2755" y="6"/>
                </a:cubicBezTo>
                <a:cubicBezTo>
                  <a:pt x="2755" y="1"/>
                  <a:pt x="2755" y="1"/>
                  <a:pt x="2755" y="1"/>
                </a:cubicBezTo>
                <a:close/>
                <a:moveTo>
                  <a:pt x="2766" y="93"/>
                </a:moveTo>
                <a:cubicBezTo>
                  <a:pt x="2766" y="99"/>
                  <a:pt x="2766" y="99"/>
                  <a:pt x="2766" y="99"/>
                </a:cubicBezTo>
                <a:cubicBezTo>
                  <a:pt x="2762" y="101"/>
                  <a:pt x="2759" y="104"/>
                  <a:pt x="2755" y="106"/>
                </a:cubicBezTo>
                <a:cubicBezTo>
                  <a:pt x="2755" y="99"/>
                  <a:pt x="2755" y="99"/>
                  <a:pt x="2755" y="99"/>
                </a:cubicBezTo>
                <a:cubicBezTo>
                  <a:pt x="2759" y="97"/>
                  <a:pt x="2762" y="95"/>
                  <a:pt x="2766" y="93"/>
                </a:cubicBezTo>
                <a:close/>
                <a:moveTo>
                  <a:pt x="2766" y="228"/>
                </a:moveTo>
                <a:cubicBezTo>
                  <a:pt x="2766" y="234"/>
                  <a:pt x="2766" y="234"/>
                  <a:pt x="2766" y="234"/>
                </a:cubicBezTo>
                <a:cubicBezTo>
                  <a:pt x="2762" y="233"/>
                  <a:pt x="2759" y="233"/>
                  <a:pt x="2755" y="233"/>
                </a:cubicBezTo>
                <a:cubicBezTo>
                  <a:pt x="2755" y="227"/>
                  <a:pt x="2755" y="227"/>
                  <a:pt x="2755" y="227"/>
                </a:cubicBezTo>
                <a:cubicBezTo>
                  <a:pt x="2759" y="227"/>
                  <a:pt x="2762" y="227"/>
                  <a:pt x="2766" y="228"/>
                </a:cubicBezTo>
                <a:close/>
                <a:moveTo>
                  <a:pt x="2766" y="248"/>
                </a:moveTo>
                <a:cubicBezTo>
                  <a:pt x="2766" y="253"/>
                  <a:pt x="2766" y="253"/>
                  <a:pt x="2766" y="253"/>
                </a:cubicBezTo>
                <a:cubicBezTo>
                  <a:pt x="2762" y="253"/>
                  <a:pt x="2759" y="253"/>
                  <a:pt x="2757" y="255"/>
                </a:cubicBezTo>
                <a:cubicBezTo>
                  <a:pt x="2766" y="263"/>
                  <a:pt x="2766" y="263"/>
                  <a:pt x="2766" y="263"/>
                </a:cubicBezTo>
                <a:cubicBezTo>
                  <a:pt x="2766" y="270"/>
                  <a:pt x="2766" y="270"/>
                  <a:pt x="2766" y="270"/>
                </a:cubicBezTo>
                <a:cubicBezTo>
                  <a:pt x="2762" y="267"/>
                  <a:pt x="2759" y="264"/>
                  <a:pt x="2755" y="261"/>
                </a:cubicBezTo>
                <a:cubicBezTo>
                  <a:pt x="2755" y="248"/>
                  <a:pt x="2755" y="248"/>
                  <a:pt x="2755" y="248"/>
                </a:cubicBezTo>
                <a:cubicBezTo>
                  <a:pt x="2759" y="247"/>
                  <a:pt x="2762" y="247"/>
                  <a:pt x="2766" y="248"/>
                </a:cubicBezTo>
                <a:close/>
                <a:moveTo>
                  <a:pt x="2766" y="317"/>
                </a:moveTo>
                <a:cubicBezTo>
                  <a:pt x="2766" y="326"/>
                  <a:pt x="2766" y="326"/>
                  <a:pt x="2766" y="326"/>
                </a:cubicBezTo>
                <a:cubicBezTo>
                  <a:pt x="2762" y="323"/>
                  <a:pt x="2759" y="319"/>
                  <a:pt x="2755" y="316"/>
                </a:cubicBezTo>
                <a:cubicBezTo>
                  <a:pt x="2755" y="306"/>
                  <a:pt x="2755" y="306"/>
                  <a:pt x="2755" y="306"/>
                </a:cubicBezTo>
                <a:cubicBezTo>
                  <a:pt x="2759" y="310"/>
                  <a:pt x="2762" y="313"/>
                  <a:pt x="2766" y="317"/>
                </a:cubicBezTo>
                <a:close/>
                <a:moveTo>
                  <a:pt x="2766" y="353"/>
                </a:moveTo>
                <a:cubicBezTo>
                  <a:pt x="2766" y="364"/>
                  <a:pt x="2766" y="364"/>
                  <a:pt x="2766" y="364"/>
                </a:cubicBezTo>
                <a:cubicBezTo>
                  <a:pt x="2762" y="359"/>
                  <a:pt x="2759" y="354"/>
                  <a:pt x="2755" y="350"/>
                </a:cubicBezTo>
                <a:cubicBezTo>
                  <a:pt x="2755" y="339"/>
                  <a:pt x="2755" y="339"/>
                  <a:pt x="2755" y="339"/>
                </a:cubicBezTo>
                <a:cubicBezTo>
                  <a:pt x="2759" y="344"/>
                  <a:pt x="2762" y="348"/>
                  <a:pt x="2766" y="353"/>
                </a:cubicBezTo>
                <a:close/>
                <a:moveTo>
                  <a:pt x="2766" y="395"/>
                </a:moveTo>
                <a:cubicBezTo>
                  <a:pt x="2766" y="414"/>
                  <a:pt x="2766" y="414"/>
                  <a:pt x="2766" y="414"/>
                </a:cubicBezTo>
                <a:cubicBezTo>
                  <a:pt x="2762" y="415"/>
                  <a:pt x="2759" y="416"/>
                  <a:pt x="2755" y="417"/>
                </a:cubicBezTo>
                <a:cubicBezTo>
                  <a:pt x="2755" y="411"/>
                  <a:pt x="2755" y="411"/>
                  <a:pt x="2755" y="411"/>
                </a:cubicBezTo>
                <a:cubicBezTo>
                  <a:pt x="2756" y="410"/>
                  <a:pt x="2758" y="410"/>
                  <a:pt x="2759" y="409"/>
                </a:cubicBezTo>
                <a:cubicBezTo>
                  <a:pt x="2765" y="409"/>
                  <a:pt x="2762" y="403"/>
                  <a:pt x="2762" y="400"/>
                </a:cubicBezTo>
                <a:cubicBezTo>
                  <a:pt x="2760" y="396"/>
                  <a:pt x="2758" y="392"/>
                  <a:pt x="2755" y="389"/>
                </a:cubicBezTo>
                <a:cubicBezTo>
                  <a:pt x="2755" y="377"/>
                  <a:pt x="2755" y="377"/>
                  <a:pt x="2755" y="377"/>
                </a:cubicBezTo>
                <a:cubicBezTo>
                  <a:pt x="2759" y="382"/>
                  <a:pt x="2762" y="388"/>
                  <a:pt x="2766" y="394"/>
                </a:cubicBezTo>
                <a:cubicBezTo>
                  <a:pt x="2766" y="394"/>
                  <a:pt x="2766" y="394"/>
                  <a:pt x="2766" y="395"/>
                </a:cubicBezTo>
                <a:close/>
                <a:moveTo>
                  <a:pt x="2766" y="447"/>
                </a:moveTo>
                <a:cubicBezTo>
                  <a:pt x="2766" y="452"/>
                  <a:pt x="2766" y="452"/>
                  <a:pt x="2766" y="452"/>
                </a:cubicBezTo>
                <a:cubicBezTo>
                  <a:pt x="2763" y="452"/>
                  <a:pt x="2761" y="452"/>
                  <a:pt x="2758" y="453"/>
                </a:cubicBezTo>
                <a:cubicBezTo>
                  <a:pt x="2757" y="453"/>
                  <a:pt x="2756" y="453"/>
                  <a:pt x="2755" y="454"/>
                </a:cubicBezTo>
                <a:cubicBezTo>
                  <a:pt x="2755" y="448"/>
                  <a:pt x="2755" y="448"/>
                  <a:pt x="2755" y="448"/>
                </a:cubicBezTo>
                <a:cubicBezTo>
                  <a:pt x="2759" y="448"/>
                  <a:pt x="2763" y="447"/>
                  <a:pt x="2766" y="447"/>
                </a:cubicBezTo>
                <a:close/>
                <a:moveTo>
                  <a:pt x="2766" y="471"/>
                </a:moveTo>
                <a:cubicBezTo>
                  <a:pt x="2766" y="476"/>
                  <a:pt x="2766" y="476"/>
                  <a:pt x="2766" y="476"/>
                </a:cubicBezTo>
                <a:cubicBezTo>
                  <a:pt x="2764" y="477"/>
                  <a:pt x="2761" y="479"/>
                  <a:pt x="2760" y="481"/>
                </a:cubicBezTo>
                <a:cubicBezTo>
                  <a:pt x="2762" y="482"/>
                  <a:pt x="2764" y="484"/>
                  <a:pt x="2766" y="486"/>
                </a:cubicBezTo>
                <a:cubicBezTo>
                  <a:pt x="2766" y="496"/>
                  <a:pt x="2766" y="496"/>
                  <a:pt x="2766" y="496"/>
                </a:cubicBezTo>
                <a:cubicBezTo>
                  <a:pt x="2763" y="492"/>
                  <a:pt x="2760" y="489"/>
                  <a:pt x="2755" y="487"/>
                </a:cubicBezTo>
                <a:cubicBezTo>
                  <a:pt x="2755" y="472"/>
                  <a:pt x="2755" y="472"/>
                  <a:pt x="2755" y="472"/>
                </a:cubicBezTo>
                <a:cubicBezTo>
                  <a:pt x="2759" y="472"/>
                  <a:pt x="2762" y="471"/>
                  <a:pt x="2766" y="471"/>
                </a:cubicBezTo>
                <a:close/>
                <a:moveTo>
                  <a:pt x="2766" y="537"/>
                </a:moveTo>
                <a:cubicBezTo>
                  <a:pt x="2766" y="541"/>
                  <a:pt x="2766" y="541"/>
                  <a:pt x="2766" y="541"/>
                </a:cubicBezTo>
                <a:cubicBezTo>
                  <a:pt x="2766" y="539"/>
                  <a:pt x="2766" y="538"/>
                  <a:pt x="2766" y="537"/>
                </a:cubicBezTo>
                <a:cubicBezTo>
                  <a:pt x="2766" y="537"/>
                  <a:pt x="2766" y="537"/>
                  <a:pt x="2766" y="537"/>
                </a:cubicBezTo>
                <a:close/>
                <a:moveTo>
                  <a:pt x="2766" y="616"/>
                </a:moveTo>
                <a:cubicBezTo>
                  <a:pt x="2766" y="625"/>
                  <a:pt x="2766" y="625"/>
                  <a:pt x="2766" y="625"/>
                </a:cubicBezTo>
                <a:cubicBezTo>
                  <a:pt x="2763" y="630"/>
                  <a:pt x="2759" y="634"/>
                  <a:pt x="2755" y="638"/>
                </a:cubicBezTo>
                <a:cubicBezTo>
                  <a:pt x="2755" y="628"/>
                  <a:pt x="2755" y="628"/>
                  <a:pt x="2755" y="628"/>
                </a:cubicBezTo>
                <a:cubicBezTo>
                  <a:pt x="2757" y="625"/>
                  <a:pt x="2759" y="623"/>
                  <a:pt x="2762" y="621"/>
                </a:cubicBezTo>
                <a:cubicBezTo>
                  <a:pt x="2763" y="620"/>
                  <a:pt x="2765" y="617"/>
                  <a:pt x="2766" y="616"/>
                </a:cubicBezTo>
                <a:close/>
                <a:moveTo>
                  <a:pt x="2755" y="54"/>
                </a:moveTo>
                <a:cubicBezTo>
                  <a:pt x="2749" y="57"/>
                  <a:pt x="2743" y="61"/>
                  <a:pt x="2737" y="64"/>
                </a:cubicBezTo>
                <a:cubicBezTo>
                  <a:pt x="2737" y="58"/>
                  <a:pt x="2737" y="58"/>
                  <a:pt x="2737" y="58"/>
                </a:cubicBezTo>
                <a:cubicBezTo>
                  <a:pt x="2738" y="57"/>
                  <a:pt x="2739" y="56"/>
                  <a:pt x="2740" y="54"/>
                </a:cubicBezTo>
                <a:cubicBezTo>
                  <a:pt x="2739" y="52"/>
                  <a:pt x="2738" y="51"/>
                  <a:pt x="2737" y="49"/>
                </a:cubicBezTo>
                <a:cubicBezTo>
                  <a:pt x="2737" y="35"/>
                  <a:pt x="2737" y="35"/>
                  <a:pt x="2737" y="35"/>
                </a:cubicBezTo>
                <a:cubicBezTo>
                  <a:pt x="2740" y="41"/>
                  <a:pt x="2743" y="46"/>
                  <a:pt x="2748" y="49"/>
                </a:cubicBezTo>
                <a:cubicBezTo>
                  <a:pt x="2750" y="48"/>
                  <a:pt x="2753" y="48"/>
                  <a:pt x="2755" y="47"/>
                </a:cubicBezTo>
                <a:cubicBezTo>
                  <a:pt x="2755" y="54"/>
                  <a:pt x="2755" y="54"/>
                  <a:pt x="2755" y="54"/>
                </a:cubicBezTo>
                <a:close/>
                <a:moveTo>
                  <a:pt x="2737" y="132"/>
                </a:moveTo>
                <a:cubicBezTo>
                  <a:pt x="2742" y="131"/>
                  <a:pt x="2747" y="131"/>
                  <a:pt x="2751" y="132"/>
                </a:cubicBezTo>
                <a:cubicBezTo>
                  <a:pt x="2753" y="132"/>
                  <a:pt x="2754" y="131"/>
                  <a:pt x="2755" y="130"/>
                </a:cubicBezTo>
                <a:cubicBezTo>
                  <a:pt x="2755" y="136"/>
                  <a:pt x="2755" y="136"/>
                  <a:pt x="2755" y="136"/>
                </a:cubicBezTo>
                <a:cubicBezTo>
                  <a:pt x="2749" y="136"/>
                  <a:pt x="2743" y="136"/>
                  <a:pt x="2737" y="136"/>
                </a:cubicBezTo>
                <a:cubicBezTo>
                  <a:pt x="2737" y="132"/>
                  <a:pt x="2737" y="132"/>
                  <a:pt x="2737" y="132"/>
                </a:cubicBezTo>
                <a:close/>
                <a:moveTo>
                  <a:pt x="2737" y="167"/>
                </a:moveTo>
                <a:cubicBezTo>
                  <a:pt x="2741" y="167"/>
                  <a:pt x="2744" y="167"/>
                  <a:pt x="2747" y="168"/>
                </a:cubicBezTo>
                <a:cubicBezTo>
                  <a:pt x="2750" y="168"/>
                  <a:pt x="2753" y="168"/>
                  <a:pt x="2755" y="168"/>
                </a:cubicBezTo>
                <a:cubicBezTo>
                  <a:pt x="2755" y="175"/>
                  <a:pt x="2755" y="175"/>
                  <a:pt x="2755" y="175"/>
                </a:cubicBezTo>
                <a:cubicBezTo>
                  <a:pt x="2749" y="174"/>
                  <a:pt x="2743" y="174"/>
                  <a:pt x="2737" y="173"/>
                </a:cubicBezTo>
                <a:cubicBezTo>
                  <a:pt x="2737" y="167"/>
                  <a:pt x="2737" y="167"/>
                  <a:pt x="2737" y="167"/>
                </a:cubicBezTo>
                <a:close/>
                <a:moveTo>
                  <a:pt x="2737" y="201"/>
                </a:moveTo>
                <a:cubicBezTo>
                  <a:pt x="2743" y="201"/>
                  <a:pt x="2749" y="201"/>
                  <a:pt x="2755" y="202"/>
                </a:cubicBezTo>
                <a:cubicBezTo>
                  <a:pt x="2755" y="206"/>
                  <a:pt x="2755" y="206"/>
                  <a:pt x="2755" y="206"/>
                </a:cubicBezTo>
                <a:cubicBezTo>
                  <a:pt x="2749" y="205"/>
                  <a:pt x="2743" y="205"/>
                  <a:pt x="2737" y="205"/>
                </a:cubicBezTo>
                <a:cubicBezTo>
                  <a:pt x="2737" y="201"/>
                  <a:pt x="2737" y="201"/>
                  <a:pt x="2737" y="201"/>
                </a:cubicBezTo>
                <a:close/>
                <a:moveTo>
                  <a:pt x="2755" y="664"/>
                </a:moveTo>
                <a:cubicBezTo>
                  <a:pt x="2749" y="664"/>
                  <a:pt x="2743" y="664"/>
                  <a:pt x="2737" y="664"/>
                </a:cubicBezTo>
                <a:cubicBezTo>
                  <a:pt x="2737" y="646"/>
                  <a:pt x="2737" y="646"/>
                  <a:pt x="2737" y="646"/>
                </a:cubicBezTo>
                <a:cubicBezTo>
                  <a:pt x="2744" y="641"/>
                  <a:pt x="2750" y="634"/>
                  <a:pt x="2755" y="628"/>
                </a:cubicBezTo>
                <a:cubicBezTo>
                  <a:pt x="2755" y="638"/>
                  <a:pt x="2755" y="638"/>
                  <a:pt x="2755" y="638"/>
                </a:cubicBezTo>
                <a:cubicBezTo>
                  <a:pt x="2754" y="639"/>
                  <a:pt x="2753" y="641"/>
                  <a:pt x="2751" y="642"/>
                </a:cubicBezTo>
                <a:cubicBezTo>
                  <a:pt x="2746" y="646"/>
                  <a:pt x="2739" y="651"/>
                  <a:pt x="2740" y="657"/>
                </a:cubicBezTo>
                <a:cubicBezTo>
                  <a:pt x="2746" y="660"/>
                  <a:pt x="2751" y="659"/>
                  <a:pt x="2755" y="657"/>
                </a:cubicBezTo>
                <a:cubicBezTo>
                  <a:pt x="2755" y="664"/>
                  <a:pt x="2755" y="664"/>
                  <a:pt x="2755" y="664"/>
                </a:cubicBezTo>
                <a:close/>
                <a:moveTo>
                  <a:pt x="2737" y="1"/>
                </a:moveTo>
                <a:cubicBezTo>
                  <a:pt x="2755" y="1"/>
                  <a:pt x="2755" y="1"/>
                  <a:pt x="2755" y="1"/>
                </a:cubicBezTo>
                <a:cubicBezTo>
                  <a:pt x="2755" y="6"/>
                  <a:pt x="2755" y="6"/>
                  <a:pt x="2755" y="6"/>
                </a:cubicBezTo>
                <a:cubicBezTo>
                  <a:pt x="2753" y="7"/>
                  <a:pt x="2752" y="7"/>
                  <a:pt x="2750" y="8"/>
                </a:cubicBezTo>
                <a:cubicBezTo>
                  <a:pt x="2751" y="11"/>
                  <a:pt x="2753" y="15"/>
                  <a:pt x="2755" y="18"/>
                </a:cubicBezTo>
                <a:cubicBezTo>
                  <a:pt x="2755" y="29"/>
                  <a:pt x="2755" y="29"/>
                  <a:pt x="2755" y="29"/>
                </a:cubicBezTo>
                <a:cubicBezTo>
                  <a:pt x="2750" y="21"/>
                  <a:pt x="2744" y="13"/>
                  <a:pt x="2737" y="8"/>
                </a:cubicBezTo>
                <a:cubicBezTo>
                  <a:pt x="2737" y="1"/>
                  <a:pt x="2737" y="1"/>
                  <a:pt x="2737" y="1"/>
                </a:cubicBezTo>
                <a:close/>
                <a:moveTo>
                  <a:pt x="2755" y="99"/>
                </a:moveTo>
                <a:cubicBezTo>
                  <a:pt x="2755" y="106"/>
                  <a:pt x="2755" y="106"/>
                  <a:pt x="2755" y="106"/>
                </a:cubicBezTo>
                <a:cubicBezTo>
                  <a:pt x="2749" y="110"/>
                  <a:pt x="2743" y="114"/>
                  <a:pt x="2737" y="119"/>
                </a:cubicBezTo>
                <a:cubicBezTo>
                  <a:pt x="2737" y="111"/>
                  <a:pt x="2737" y="111"/>
                  <a:pt x="2737" y="111"/>
                </a:cubicBezTo>
                <a:cubicBezTo>
                  <a:pt x="2743" y="107"/>
                  <a:pt x="2749" y="103"/>
                  <a:pt x="2755" y="99"/>
                </a:cubicBezTo>
                <a:close/>
                <a:moveTo>
                  <a:pt x="2755" y="227"/>
                </a:moveTo>
                <a:cubicBezTo>
                  <a:pt x="2755" y="233"/>
                  <a:pt x="2755" y="233"/>
                  <a:pt x="2755" y="233"/>
                </a:cubicBezTo>
                <a:cubicBezTo>
                  <a:pt x="2750" y="232"/>
                  <a:pt x="2743" y="233"/>
                  <a:pt x="2737" y="234"/>
                </a:cubicBezTo>
                <a:cubicBezTo>
                  <a:pt x="2737" y="228"/>
                  <a:pt x="2737" y="228"/>
                  <a:pt x="2737" y="228"/>
                </a:cubicBezTo>
                <a:cubicBezTo>
                  <a:pt x="2740" y="227"/>
                  <a:pt x="2743" y="227"/>
                  <a:pt x="2746" y="227"/>
                </a:cubicBezTo>
                <a:cubicBezTo>
                  <a:pt x="2749" y="227"/>
                  <a:pt x="2752" y="227"/>
                  <a:pt x="2755" y="227"/>
                </a:cubicBezTo>
                <a:close/>
                <a:moveTo>
                  <a:pt x="2755" y="248"/>
                </a:moveTo>
                <a:cubicBezTo>
                  <a:pt x="2755" y="261"/>
                  <a:pt x="2755" y="261"/>
                  <a:pt x="2755" y="261"/>
                </a:cubicBezTo>
                <a:cubicBezTo>
                  <a:pt x="2750" y="257"/>
                  <a:pt x="2743" y="252"/>
                  <a:pt x="2737" y="248"/>
                </a:cubicBezTo>
                <a:cubicBezTo>
                  <a:pt x="2737" y="240"/>
                  <a:pt x="2737" y="240"/>
                  <a:pt x="2737" y="240"/>
                </a:cubicBezTo>
                <a:cubicBezTo>
                  <a:pt x="2742" y="245"/>
                  <a:pt x="2749" y="246"/>
                  <a:pt x="2755" y="248"/>
                </a:cubicBezTo>
                <a:cubicBezTo>
                  <a:pt x="2755" y="248"/>
                  <a:pt x="2755" y="248"/>
                  <a:pt x="2755" y="248"/>
                </a:cubicBezTo>
                <a:close/>
                <a:moveTo>
                  <a:pt x="2755" y="306"/>
                </a:moveTo>
                <a:cubicBezTo>
                  <a:pt x="2755" y="316"/>
                  <a:pt x="2755" y="316"/>
                  <a:pt x="2755" y="316"/>
                </a:cubicBezTo>
                <a:cubicBezTo>
                  <a:pt x="2750" y="310"/>
                  <a:pt x="2743" y="305"/>
                  <a:pt x="2737" y="299"/>
                </a:cubicBezTo>
                <a:cubicBezTo>
                  <a:pt x="2737" y="289"/>
                  <a:pt x="2737" y="289"/>
                  <a:pt x="2737" y="289"/>
                </a:cubicBezTo>
                <a:cubicBezTo>
                  <a:pt x="2739" y="291"/>
                  <a:pt x="2739" y="291"/>
                  <a:pt x="2739" y="291"/>
                </a:cubicBezTo>
                <a:cubicBezTo>
                  <a:pt x="2744" y="296"/>
                  <a:pt x="2750" y="301"/>
                  <a:pt x="2755" y="306"/>
                </a:cubicBezTo>
                <a:close/>
                <a:moveTo>
                  <a:pt x="2755" y="339"/>
                </a:moveTo>
                <a:cubicBezTo>
                  <a:pt x="2755" y="350"/>
                  <a:pt x="2755" y="350"/>
                  <a:pt x="2755" y="350"/>
                </a:cubicBezTo>
                <a:cubicBezTo>
                  <a:pt x="2750" y="342"/>
                  <a:pt x="2743" y="334"/>
                  <a:pt x="2737" y="326"/>
                </a:cubicBezTo>
                <a:cubicBezTo>
                  <a:pt x="2737" y="317"/>
                  <a:pt x="2737" y="317"/>
                  <a:pt x="2737" y="317"/>
                </a:cubicBezTo>
                <a:cubicBezTo>
                  <a:pt x="2739" y="318"/>
                  <a:pt x="2739" y="318"/>
                  <a:pt x="2739" y="318"/>
                </a:cubicBezTo>
                <a:cubicBezTo>
                  <a:pt x="2744" y="325"/>
                  <a:pt x="2750" y="332"/>
                  <a:pt x="2755" y="339"/>
                </a:cubicBezTo>
                <a:close/>
                <a:moveTo>
                  <a:pt x="2755" y="377"/>
                </a:moveTo>
                <a:cubicBezTo>
                  <a:pt x="2755" y="389"/>
                  <a:pt x="2755" y="389"/>
                  <a:pt x="2755" y="389"/>
                </a:cubicBezTo>
                <a:cubicBezTo>
                  <a:pt x="2750" y="380"/>
                  <a:pt x="2744" y="372"/>
                  <a:pt x="2737" y="364"/>
                </a:cubicBezTo>
                <a:cubicBezTo>
                  <a:pt x="2737" y="355"/>
                  <a:pt x="2737" y="355"/>
                  <a:pt x="2737" y="355"/>
                </a:cubicBezTo>
                <a:cubicBezTo>
                  <a:pt x="2744" y="362"/>
                  <a:pt x="2750" y="369"/>
                  <a:pt x="2755" y="377"/>
                </a:cubicBezTo>
                <a:close/>
                <a:moveTo>
                  <a:pt x="2755" y="411"/>
                </a:moveTo>
                <a:cubicBezTo>
                  <a:pt x="2755" y="417"/>
                  <a:pt x="2755" y="417"/>
                  <a:pt x="2755" y="417"/>
                </a:cubicBezTo>
                <a:cubicBezTo>
                  <a:pt x="2749" y="418"/>
                  <a:pt x="2743" y="420"/>
                  <a:pt x="2737" y="422"/>
                </a:cubicBezTo>
                <a:cubicBezTo>
                  <a:pt x="2737" y="400"/>
                  <a:pt x="2737" y="400"/>
                  <a:pt x="2737" y="400"/>
                </a:cubicBezTo>
                <a:cubicBezTo>
                  <a:pt x="2741" y="408"/>
                  <a:pt x="2745" y="414"/>
                  <a:pt x="2755" y="411"/>
                </a:cubicBezTo>
                <a:close/>
                <a:moveTo>
                  <a:pt x="2755" y="448"/>
                </a:moveTo>
                <a:cubicBezTo>
                  <a:pt x="2755" y="454"/>
                  <a:pt x="2755" y="454"/>
                  <a:pt x="2755" y="454"/>
                </a:cubicBezTo>
                <a:cubicBezTo>
                  <a:pt x="2749" y="455"/>
                  <a:pt x="2743" y="457"/>
                  <a:pt x="2737" y="459"/>
                </a:cubicBezTo>
                <a:cubicBezTo>
                  <a:pt x="2737" y="453"/>
                  <a:pt x="2737" y="453"/>
                  <a:pt x="2737" y="453"/>
                </a:cubicBezTo>
                <a:cubicBezTo>
                  <a:pt x="2741" y="452"/>
                  <a:pt x="2744" y="450"/>
                  <a:pt x="2748" y="450"/>
                </a:cubicBezTo>
                <a:cubicBezTo>
                  <a:pt x="2750" y="449"/>
                  <a:pt x="2753" y="449"/>
                  <a:pt x="2755" y="448"/>
                </a:cubicBezTo>
                <a:close/>
                <a:moveTo>
                  <a:pt x="2755" y="472"/>
                </a:moveTo>
                <a:cubicBezTo>
                  <a:pt x="2755" y="487"/>
                  <a:pt x="2755" y="487"/>
                  <a:pt x="2755" y="487"/>
                </a:cubicBezTo>
                <a:cubicBezTo>
                  <a:pt x="2754" y="486"/>
                  <a:pt x="2752" y="486"/>
                  <a:pt x="2750" y="485"/>
                </a:cubicBezTo>
                <a:cubicBezTo>
                  <a:pt x="2745" y="483"/>
                  <a:pt x="2741" y="482"/>
                  <a:pt x="2737" y="483"/>
                </a:cubicBezTo>
                <a:cubicBezTo>
                  <a:pt x="2737" y="475"/>
                  <a:pt x="2737" y="475"/>
                  <a:pt x="2737" y="475"/>
                </a:cubicBezTo>
                <a:cubicBezTo>
                  <a:pt x="2743" y="474"/>
                  <a:pt x="2749" y="473"/>
                  <a:pt x="2755" y="472"/>
                </a:cubicBezTo>
                <a:close/>
                <a:moveTo>
                  <a:pt x="2737" y="619"/>
                </a:moveTo>
                <a:cubicBezTo>
                  <a:pt x="2737" y="609"/>
                  <a:pt x="2737" y="609"/>
                  <a:pt x="2737" y="609"/>
                </a:cubicBezTo>
                <a:cubicBezTo>
                  <a:pt x="2740" y="606"/>
                  <a:pt x="2743" y="603"/>
                  <a:pt x="2745" y="599"/>
                </a:cubicBezTo>
                <a:cubicBezTo>
                  <a:pt x="2748" y="597"/>
                  <a:pt x="2749" y="591"/>
                  <a:pt x="2753" y="592"/>
                </a:cubicBezTo>
                <a:cubicBezTo>
                  <a:pt x="2755" y="593"/>
                  <a:pt x="2754" y="597"/>
                  <a:pt x="2754" y="598"/>
                </a:cubicBezTo>
                <a:cubicBezTo>
                  <a:pt x="2749" y="606"/>
                  <a:pt x="2743" y="613"/>
                  <a:pt x="2737" y="619"/>
                </a:cubicBezTo>
                <a:close/>
                <a:moveTo>
                  <a:pt x="2737" y="549"/>
                </a:moveTo>
                <a:cubicBezTo>
                  <a:pt x="2737" y="522"/>
                  <a:pt x="2737" y="522"/>
                  <a:pt x="2737" y="522"/>
                </a:cubicBezTo>
                <a:cubicBezTo>
                  <a:pt x="2741" y="530"/>
                  <a:pt x="2744" y="539"/>
                  <a:pt x="2739" y="547"/>
                </a:cubicBezTo>
                <a:cubicBezTo>
                  <a:pt x="2738" y="548"/>
                  <a:pt x="2738" y="548"/>
                  <a:pt x="2737" y="549"/>
                </a:cubicBezTo>
                <a:close/>
                <a:moveTo>
                  <a:pt x="2737" y="64"/>
                </a:moveTo>
                <a:cubicBezTo>
                  <a:pt x="2737" y="65"/>
                  <a:pt x="2736" y="65"/>
                  <a:pt x="2735" y="66"/>
                </a:cubicBezTo>
                <a:cubicBezTo>
                  <a:pt x="2735" y="60"/>
                  <a:pt x="2735" y="60"/>
                  <a:pt x="2735" y="60"/>
                </a:cubicBezTo>
                <a:cubicBezTo>
                  <a:pt x="2736" y="59"/>
                  <a:pt x="2737" y="58"/>
                  <a:pt x="2737" y="58"/>
                </a:cubicBezTo>
                <a:cubicBezTo>
                  <a:pt x="2737" y="64"/>
                  <a:pt x="2737" y="64"/>
                  <a:pt x="2737" y="64"/>
                </a:cubicBezTo>
                <a:close/>
                <a:moveTo>
                  <a:pt x="2735" y="132"/>
                </a:moveTo>
                <a:cubicBezTo>
                  <a:pt x="2737" y="132"/>
                  <a:pt x="2737" y="132"/>
                  <a:pt x="2737" y="132"/>
                </a:cubicBezTo>
                <a:cubicBezTo>
                  <a:pt x="2737" y="136"/>
                  <a:pt x="2737" y="136"/>
                  <a:pt x="2737" y="136"/>
                </a:cubicBezTo>
                <a:cubicBezTo>
                  <a:pt x="2737" y="136"/>
                  <a:pt x="2736" y="136"/>
                  <a:pt x="2735" y="136"/>
                </a:cubicBezTo>
                <a:cubicBezTo>
                  <a:pt x="2735" y="132"/>
                  <a:pt x="2735" y="132"/>
                  <a:pt x="2735" y="132"/>
                </a:cubicBezTo>
                <a:close/>
                <a:moveTo>
                  <a:pt x="2735" y="167"/>
                </a:moveTo>
                <a:cubicBezTo>
                  <a:pt x="2736" y="167"/>
                  <a:pt x="2737" y="167"/>
                  <a:pt x="2737" y="167"/>
                </a:cubicBezTo>
                <a:cubicBezTo>
                  <a:pt x="2737" y="173"/>
                  <a:pt x="2737" y="173"/>
                  <a:pt x="2737" y="173"/>
                </a:cubicBezTo>
                <a:cubicBezTo>
                  <a:pt x="2735" y="172"/>
                  <a:pt x="2735" y="172"/>
                  <a:pt x="2735" y="172"/>
                </a:cubicBezTo>
                <a:cubicBezTo>
                  <a:pt x="2735" y="167"/>
                  <a:pt x="2735" y="167"/>
                  <a:pt x="2735" y="167"/>
                </a:cubicBezTo>
                <a:close/>
                <a:moveTo>
                  <a:pt x="2735" y="201"/>
                </a:moveTo>
                <a:cubicBezTo>
                  <a:pt x="2736" y="201"/>
                  <a:pt x="2737" y="201"/>
                  <a:pt x="2737" y="201"/>
                </a:cubicBezTo>
                <a:cubicBezTo>
                  <a:pt x="2737" y="205"/>
                  <a:pt x="2737" y="205"/>
                  <a:pt x="2737" y="205"/>
                </a:cubicBezTo>
                <a:cubicBezTo>
                  <a:pt x="2737" y="205"/>
                  <a:pt x="2736" y="205"/>
                  <a:pt x="2735" y="205"/>
                </a:cubicBezTo>
                <a:cubicBezTo>
                  <a:pt x="2735" y="201"/>
                  <a:pt x="2735" y="201"/>
                  <a:pt x="2735" y="201"/>
                </a:cubicBezTo>
                <a:close/>
                <a:moveTo>
                  <a:pt x="2737" y="664"/>
                </a:moveTo>
                <a:cubicBezTo>
                  <a:pt x="2735" y="664"/>
                  <a:pt x="2735" y="664"/>
                  <a:pt x="2735" y="664"/>
                </a:cubicBezTo>
                <a:cubicBezTo>
                  <a:pt x="2735" y="648"/>
                  <a:pt x="2735" y="648"/>
                  <a:pt x="2735" y="648"/>
                </a:cubicBezTo>
                <a:cubicBezTo>
                  <a:pt x="2736" y="648"/>
                  <a:pt x="2737" y="647"/>
                  <a:pt x="2737" y="646"/>
                </a:cubicBezTo>
                <a:cubicBezTo>
                  <a:pt x="2737" y="664"/>
                  <a:pt x="2737" y="664"/>
                  <a:pt x="2737" y="664"/>
                </a:cubicBezTo>
                <a:close/>
                <a:moveTo>
                  <a:pt x="2735" y="1"/>
                </a:moveTo>
                <a:cubicBezTo>
                  <a:pt x="2737" y="1"/>
                  <a:pt x="2737" y="1"/>
                  <a:pt x="2737" y="1"/>
                </a:cubicBezTo>
                <a:cubicBezTo>
                  <a:pt x="2737" y="8"/>
                  <a:pt x="2737" y="8"/>
                  <a:pt x="2737" y="8"/>
                </a:cubicBezTo>
                <a:cubicBezTo>
                  <a:pt x="2737" y="7"/>
                  <a:pt x="2737" y="7"/>
                  <a:pt x="2736" y="7"/>
                </a:cubicBezTo>
                <a:cubicBezTo>
                  <a:pt x="2735" y="7"/>
                  <a:pt x="2735" y="7"/>
                  <a:pt x="2735" y="7"/>
                </a:cubicBezTo>
                <a:cubicBezTo>
                  <a:pt x="2735" y="1"/>
                  <a:pt x="2735" y="1"/>
                  <a:pt x="2735" y="1"/>
                </a:cubicBezTo>
                <a:close/>
                <a:moveTo>
                  <a:pt x="2737" y="35"/>
                </a:moveTo>
                <a:cubicBezTo>
                  <a:pt x="2737" y="49"/>
                  <a:pt x="2737" y="49"/>
                  <a:pt x="2737" y="49"/>
                </a:cubicBezTo>
                <a:cubicBezTo>
                  <a:pt x="2737" y="48"/>
                  <a:pt x="2736" y="46"/>
                  <a:pt x="2735" y="45"/>
                </a:cubicBezTo>
                <a:cubicBezTo>
                  <a:pt x="2735" y="32"/>
                  <a:pt x="2735" y="32"/>
                  <a:pt x="2735" y="32"/>
                </a:cubicBezTo>
                <a:cubicBezTo>
                  <a:pt x="2736" y="33"/>
                  <a:pt x="2737" y="34"/>
                  <a:pt x="2737" y="35"/>
                </a:cubicBezTo>
                <a:close/>
                <a:moveTo>
                  <a:pt x="2737" y="111"/>
                </a:moveTo>
                <a:cubicBezTo>
                  <a:pt x="2737" y="119"/>
                  <a:pt x="2737" y="119"/>
                  <a:pt x="2737" y="119"/>
                </a:cubicBezTo>
                <a:cubicBezTo>
                  <a:pt x="2737" y="119"/>
                  <a:pt x="2736" y="120"/>
                  <a:pt x="2735" y="120"/>
                </a:cubicBezTo>
                <a:cubicBezTo>
                  <a:pt x="2735" y="113"/>
                  <a:pt x="2735" y="113"/>
                  <a:pt x="2735" y="113"/>
                </a:cubicBezTo>
                <a:cubicBezTo>
                  <a:pt x="2736" y="113"/>
                  <a:pt x="2737" y="112"/>
                  <a:pt x="2737" y="111"/>
                </a:cubicBezTo>
                <a:close/>
                <a:moveTo>
                  <a:pt x="2737" y="228"/>
                </a:moveTo>
                <a:cubicBezTo>
                  <a:pt x="2737" y="234"/>
                  <a:pt x="2737" y="234"/>
                  <a:pt x="2737" y="234"/>
                </a:cubicBezTo>
                <a:cubicBezTo>
                  <a:pt x="2737" y="234"/>
                  <a:pt x="2736" y="234"/>
                  <a:pt x="2735" y="235"/>
                </a:cubicBezTo>
                <a:cubicBezTo>
                  <a:pt x="2735" y="229"/>
                  <a:pt x="2735" y="229"/>
                  <a:pt x="2735" y="229"/>
                </a:cubicBezTo>
                <a:cubicBezTo>
                  <a:pt x="2736" y="229"/>
                  <a:pt x="2737" y="228"/>
                  <a:pt x="2737" y="228"/>
                </a:cubicBezTo>
                <a:close/>
                <a:moveTo>
                  <a:pt x="2737" y="240"/>
                </a:moveTo>
                <a:cubicBezTo>
                  <a:pt x="2737" y="248"/>
                  <a:pt x="2737" y="248"/>
                  <a:pt x="2737" y="248"/>
                </a:cubicBezTo>
                <a:cubicBezTo>
                  <a:pt x="2737" y="247"/>
                  <a:pt x="2736" y="247"/>
                  <a:pt x="2735" y="246"/>
                </a:cubicBezTo>
                <a:cubicBezTo>
                  <a:pt x="2735" y="238"/>
                  <a:pt x="2735" y="238"/>
                  <a:pt x="2735" y="238"/>
                </a:cubicBezTo>
                <a:cubicBezTo>
                  <a:pt x="2736" y="239"/>
                  <a:pt x="2736" y="240"/>
                  <a:pt x="2737" y="240"/>
                </a:cubicBezTo>
                <a:close/>
                <a:moveTo>
                  <a:pt x="2737" y="289"/>
                </a:moveTo>
                <a:cubicBezTo>
                  <a:pt x="2737" y="299"/>
                  <a:pt x="2737" y="299"/>
                  <a:pt x="2737" y="299"/>
                </a:cubicBezTo>
                <a:cubicBezTo>
                  <a:pt x="2735" y="297"/>
                  <a:pt x="2735" y="297"/>
                  <a:pt x="2735" y="297"/>
                </a:cubicBezTo>
                <a:cubicBezTo>
                  <a:pt x="2735" y="287"/>
                  <a:pt x="2735" y="287"/>
                  <a:pt x="2735" y="287"/>
                </a:cubicBezTo>
                <a:cubicBezTo>
                  <a:pt x="2736" y="288"/>
                  <a:pt x="2737" y="289"/>
                  <a:pt x="2737" y="289"/>
                </a:cubicBezTo>
                <a:close/>
                <a:moveTo>
                  <a:pt x="2737" y="317"/>
                </a:moveTo>
                <a:cubicBezTo>
                  <a:pt x="2737" y="326"/>
                  <a:pt x="2737" y="326"/>
                  <a:pt x="2737" y="326"/>
                </a:cubicBezTo>
                <a:cubicBezTo>
                  <a:pt x="2737" y="326"/>
                  <a:pt x="2737" y="326"/>
                  <a:pt x="2737" y="326"/>
                </a:cubicBezTo>
                <a:cubicBezTo>
                  <a:pt x="2736" y="325"/>
                  <a:pt x="2736" y="325"/>
                  <a:pt x="2735" y="324"/>
                </a:cubicBezTo>
                <a:cubicBezTo>
                  <a:pt x="2735" y="314"/>
                  <a:pt x="2735" y="314"/>
                  <a:pt x="2735" y="314"/>
                </a:cubicBezTo>
                <a:cubicBezTo>
                  <a:pt x="2736" y="315"/>
                  <a:pt x="2737" y="316"/>
                  <a:pt x="2737" y="317"/>
                </a:cubicBezTo>
                <a:close/>
                <a:moveTo>
                  <a:pt x="2737" y="355"/>
                </a:moveTo>
                <a:cubicBezTo>
                  <a:pt x="2737" y="364"/>
                  <a:pt x="2737" y="364"/>
                  <a:pt x="2737" y="364"/>
                </a:cubicBezTo>
                <a:cubicBezTo>
                  <a:pt x="2737" y="363"/>
                  <a:pt x="2736" y="363"/>
                  <a:pt x="2735" y="362"/>
                </a:cubicBezTo>
                <a:cubicBezTo>
                  <a:pt x="2735" y="352"/>
                  <a:pt x="2735" y="352"/>
                  <a:pt x="2735" y="352"/>
                </a:cubicBezTo>
                <a:cubicBezTo>
                  <a:pt x="2736" y="353"/>
                  <a:pt x="2737" y="354"/>
                  <a:pt x="2737" y="355"/>
                </a:cubicBezTo>
                <a:close/>
                <a:moveTo>
                  <a:pt x="2737" y="400"/>
                </a:moveTo>
                <a:cubicBezTo>
                  <a:pt x="2737" y="422"/>
                  <a:pt x="2737" y="422"/>
                  <a:pt x="2737" y="422"/>
                </a:cubicBezTo>
                <a:cubicBezTo>
                  <a:pt x="2737" y="422"/>
                  <a:pt x="2736" y="422"/>
                  <a:pt x="2735" y="423"/>
                </a:cubicBezTo>
                <a:cubicBezTo>
                  <a:pt x="2735" y="416"/>
                  <a:pt x="2735" y="416"/>
                  <a:pt x="2735" y="416"/>
                </a:cubicBezTo>
                <a:cubicBezTo>
                  <a:pt x="2735" y="415"/>
                  <a:pt x="2736" y="415"/>
                  <a:pt x="2736" y="414"/>
                </a:cubicBezTo>
                <a:cubicBezTo>
                  <a:pt x="2736" y="412"/>
                  <a:pt x="2735" y="410"/>
                  <a:pt x="2735" y="408"/>
                </a:cubicBezTo>
                <a:cubicBezTo>
                  <a:pt x="2735" y="395"/>
                  <a:pt x="2735" y="395"/>
                  <a:pt x="2735" y="395"/>
                </a:cubicBezTo>
                <a:cubicBezTo>
                  <a:pt x="2736" y="397"/>
                  <a:pt x="2737" y="398"/>
                  <a:pt x="2737" y="400"/>
                </a:cubicBezTo>
                <a:close/>
                <a:moveTo>
                  <a:pt x="2737" y="453"/>
                </a:moveTo>
                <a:cubicBezTo>
                  <a:pt x="2737" y="459"/>
                  <a:pt x="2737" y="459"/>
                  <a:pt x="2737" y="459"/>
                </a:cubicBezTo>
                <a:cubicBezTo>
                  <a:pt x="2737" y="459"/>
                  <a:pt x="2736" y="459"/>
                  <a:pt x="2735" y="460"/>
                </a:cubicBezTo>
                <a:cubicBezTo>
                  <a:pt x="2735" y="453"/>
                  <a:pt x="2735" y="453"/>
                  <a:pt x="2735" y="453"/>
                </a:cubicBezTo>
                <a:cubicBezTo>
                  <a:pt x="2736" y="453"/>
                  <a:pt x="2737" y="453"/>
                  <a:pt x="2737" y="453"/>
                </a:cubicBezTo>
                <a:close/>
                <a:moveTo>
                  <a:pt x="2737" y="475"/>
                </a:moveTo>
                <a:cubicBezTo>
                  <a:pt x="2737" y="483"/>
                  <a:pt x="2737" y="483"/>
                  <a:pt x="2737" y="483"/>
                </a:cubicBezTo>
                <a:cubicBezTo>
                  <a:pt x="2737" y="483"/>
                  <a:pt x="2736" y="483"/>
                  <a:pt x="2735" y="483"/>
                </a:cubicBezTo>
                <a:cubicBezTo>
                  <a:pt x="2735" y="475"/>
                  <a:pt x="2735" y="475"/>
                  <a:pt x="2735" y="475"/>
                </a:cubicBezTo>
                <a:cubicBezTo>
                  <a:pt x="2737" y="475"/>
                  <a:pt x="2737" y="475"/>
                  <a:pt x="2737" y="475"/>
                </a:cubicBezTo>
                <a:close/>
                <a:moveTo>
                  <a:pt x="2737" y="522"/>
                </a:moveTo>
                <a:cubicBezTo>
                  <a:pt x="2737" y="549"/>
                  <a:pt x="2737" y="549"/>
                  <a:pt x="2737" y="549"/>
                </a:cubicBezTo>
                <a:cubicBezTo>
                  <a:pt x="2737" y="550"/>
                  <a:pt x="2736" y="551"/>
                  <a:pt x="2735" y="551"/>
                </a:cubicBezTo>
                <a:cubicBezTo>
                  <a:pt x="2735" y="517"/>
                  <a:pt x="2735" y="517"/>
                  <a:pt x="2735" y="517"/>
                </a:cubicBezTo>
                <a:cubicBezTo>
                  <a:pt x="2735" y="517"/>
                  <a:pt x="2735" y="517"/>
                  <a:pt x="2735" y="518"/>
                </a:cubicBezTo>
                <a:cubicBezTo>
                  <a:pt x="2736" y="519"/>
                  <a:pt x="2737" y="520"/>
                  <a:pt x="2737" y="522"/>
                </a:cubicBezTo>
                <a:close/>
                <a:moveTo>
                  <a:pt x="2737" y="609"/>
                </a:moveTo>
                <a:cubicBezTo>
                  <a:pt x="2737" y="619"/>
                  <a:pt x="2737" y="619"/>
                  <a:pt x="2737" y="619"/>
                </a:cubicBezTo>
                <a:cubicBezTo>
                  <a:pt x="2735" y="621"/>
                  <a:pt x="2735" y="621"/>
                  <a:pt x="2735" y="621"/>
                </a:cubicBezTo>
                <a:cubicBezTo>
                  <a:pt x="2735" y="612"/>
                  <a:pt x="2735" y="612"/>
                  <a:pt x="2735" y="612"/>
                </a:cubicBezTo>
                <a:cubicBezTo>
                  <a:pt x="2736" y="611"/>
                  <a:pt x="2737" y="610"/>
                  <a:pt x="2737" y="609"/>
                </a:cubicBezTo>
                <a:close/>
                <a:moveTo>
                  <a:pt x="2735" y="66"/>
                </a:moveTo>
                <a:cubicBezTo>
                  <a:pt x="2734" y="67"/>
                  <a:pt x="2733" y="68"/>
                  <a:pt x="2731" y="68"/>
                </a:cubicBezTo>
                <a:cubicBezTo>
                  <a:pt x="2726" y="72"/>
                  <a:pt x="2720" y="75"/>
                  <a:pt x="2714" y="79"/>
                </a:cubicBezTo>
                <a:cubicBezTo>
                  <a:pt x="2714" y="71"/>
                  <a:pt x="2714" y="71"/>
                  <a:pt x="2714" y="71"/>
                </a:cubicBezTo>
                <a:cubicBezTo>
                  <a:pt x="2715" y="70"/>
                  <a:pt x="2715" y="69"/>
                  <a:pt x="2715" y="68"/>
                </a:cubicBezTo>
                <a:cubicBezTo>
                  <a:pt x="2715" y="68"/>
                  <a:pt x="2715" y="67"/>
                  <a:pt x="2714" y="66"/>
                </a:cubicBezTo>
                <a:cubicBezTo>
                  <a:pt x="2714" y="49"/>
                  <a:pt x="2714" y="49"/>
                  <a:pt x="2714" y="49"/>
                </a:cubicBezTo>
                <a:cubicBezTo>
                  <a:pt x="2718" y="54"/>
                  <a:pt x="2722" y="59"/>
                  <a:pt x="2725" y="64"/>
                </a:cubicBezTo>
                <a:cubicBezTo>
                  <a:pt x="2729" y="63"/>
                  <a:pt x="2732" y="62"/>
                  <a:pt x="2735" y="60"/>
                </a:cubicBezTo>
                <a:cubicBezTo>
                  <a:pt x="2735" y="66"/>
                  <a:pt x="2735" y="66"/>
                  <a:pt x="2735" y="66"/>
                </a:cubicBezTo>
                <a:close/>
                <a:moveTo>
                  <a:pt x="2714" y="133"/>
                </a:moveTo>
                <a:cubicBezTo>
                  <a:pt x="2721" y="132"/>
                  <a:pt x="2728" y="132"/>
                  <a:pt x="2735" y="132"/>
                </a:cubicBezTo>
                <a:cubicBezTo>
                  <a:pt x="2735" y="136"/>
                  <a:pt x="2735" y="136"/>
                  <a:pt x="2735" y="136"/>
                </a:cubicBezTo>
                <a:cubicBezTo>
                  <a:pt x="2728" y="136"/>
                  <a:pt x="2721" y="136"/>
                  <a:pt x="2714" y="137"/>
                </a:cubicBezTo>
                <a:cubicBezTo>
                  <a:pt x="2714" y="133"/>
                  <a:pt x="2714" y="133"/>
                  <a:pt x="2714" y="133"/>
                </a:cubicBezTo>
                <a:close/>
                <a:moveTo>
                  <a:pt x="2714" y="170"/>
                </a:moveTo>
                <a:cubicBezTo>
                  <a:pt x="2721" y="168"/>
                  <a:pt x="2728" y="168"/>
                  <a:pt x="2735" y="167"/>
                </a:cubicBezTo>
                <a:cubicBezTo>
                  <a:pt x="2735" y="172"/>
                  <a:pt x="2735" y="172"/>
                  <a:pt x="2735" y="172"/>
                </a:cubicBezTo>
                <a:cubicBezTo>
                  <a:pt x="2734" y="172"/>
                  <a:pt x="2733" y="172"/>
                  <a:pt x="2732" y="172"/>
                </a:cubicBezTo>
                <a:cubicBezTo>
                  <a:pt x="2726" y="172"/>
                  <a:pt x="2720" y="173"/>
                  <a:pt x="2714" y="175"/>
                </a:cubicBezTo>
                <a:cubicBezTo>
                  <a:pt x="2714" y="170"/>
                  <a:pt x="2714" y="170"/>
                  <a:pt x="2714" y="170"/>
                </a:cubicBezTo>
                <a:close/>
                <a:moveTo>
                  <a:pt x="2714" y="202"/>
                </a:moveTo>
                <a:cubicBezTo>
                  <a:pt x="2721" y="201"/>
                  <a:pt x="2728" y="200"/>
                  <a:pt x="2735" y="201"/>
                </a:cubicBezTo>
                <a:cubicBezTo>
                  <a:pt x="2735" y="205"/>
                  <a:pt x="2735" y="205"/>
                  <a:pt x="2735" y="205"/>
                </a:cubicBezTo>
                <a:cubicBezTo>
                  <a:pt x="2728" y="206"/>
                  <a:pt x="2721" y="206"/>
                  <a:pt x="2714" y="207"/>
                </a:cubicBezTo>
                <a:cubicBezTo>
                  <a:pt x="2714" y="202"/>
                  <a:pt x="2714" y="202"/>
                  <a:pt x="2714" y="202"/>
                </a:cubicBezTo>
                <a:close/>
                <a:moveTo>
                  <a:pt x="2735" y="664"/>
                </a:moveTo>
                <a:cubicBezTo>
                  <a:pt x="2728" y="664"/>
                  <a:pt x="2721" y="664"/>
                  <a:pt x="2714" y="664"/>
                </a:cubicBezTo>
                <a:cubicBezTo>
                  <a:pt x="2714" y="659"/>
                  <a:pt x="2714" y="659"/>
                  <a:pt x="2714" y="659"/>
                </a:cubicBezTo>
                <a:cubicBezTo>
                  <a:pt x="2716" y="659"/>
                  <a:pt x="2717" y="659"/>
                  <a:pt x="2718" y="658"/>
                </a:cubicBezTo>
                <a:cubicBezTo>
                  <a:pt x="2724" y="656"/>
                  <a:pt x="2730" y="652"/>
                  <a:pt x="2735" y="648"/>
                </a:cubicBezTo>
                <a:cubicBezTo>
                  <a:pt x="2735" y="664"/>
                  <a:pt x="2735" y="664"/>
                  <a:pt x="2735" y="664"/>
                </a:cubicBezTo>
                <a:close/>
                <a:moveTo>
                  <a:pt x="2714" y="1"/>
                </a:moveTo>
                <a:cubicBezTo>
                  <a:pt x="2735" y="1"/>
                  <a:pt x="2735" y="1"/>
                  <a:pt x="2735" y="1"/>
                </a:cubicBezTo>
                <a:cubicBezTo>
                  <a:pt x="2735" y="7"/>
                  <a:pt x="2735" y="7"/>
                  <a:pt x="2735" y="7"/>
                </a:cubicBezTo>
                <a:cubicBezTo>
                  <a:pt x="2728" y="6"/>
                  <a:pt x="2720" y="5"/>
                  <a:pt x="2714" y="7"/>
                </a:cubicBezTo>
                <a:cubicBezTo>
                  <a:pt x="2714" y="1"/>
                  <a:pt x="2714" y="1"/>
                  <a:pt x="2714" y="1"/>
                </a:cubicBezTo>
                <a:close/>
                <a:moveTo>
                  <a:pt x="2735" y="32"/>
                </a:moveTo>
                <a:cubicBezTo>
                  <a:pt x="2735" y="45"/>
                  <a:pt x="2735" y="45"/>
                  <a:pt x="2735" y="45"/>
                </a:cubicBezTo>
                <a:cubicBezTo>
                  <a:pt x="2730" y="36"/>
                  <a:pt x="2722" y="27"/>
                  <a:pt x="2714" y="20"/>
                </a:cubicBezTo>
                <a:cubicBezTo>
                  <a:pt x="2714" y="9"/>
                  <a:pt x="2714" y="9"/>
                  <a:pt x="2714" y="9"/>
                </a:cubicBezTo>
                <a:cubicBezTo>
                  <a:pt x="2718" y="15"/>
                  <a:pt x="2725" y="19"/>
                  <a:pt x="2730" y="26"/>
                </a:cubicBezTo>
                <a:cubicBezTo>
                  <a:pt x="2732" y="27"/>
                  <a:pt x="2733" y="29"/>
                  <a:pt x="2735" y="32"/>
                </a:cubicBezTo>
                <a:close/>
                <a:moveTo>
                  <a:pt x="2735" y="113"/>
                </a:moveTo>
                <a:cubicBezTo>
                  <a:pt x="2735" y="120"/>
                  <a:pt x="2735" y="120"/>
                  <a:pt x="2735" y="120"/>
                </a:cubicBezTo>
                <a:cubicBezTo>
                  <a:pt x="2732" y="123"/>
                  <a:pt x="2729" y="125"/>
                  <a:pt x="2726" y="127"/>
                </a:cubicBezTo>
                <a:cubicBezTo>
                  <a:pt x="2724" y="127"/>
                  <a:pt x="2723" y="126"/>
                  <a:pt x="2722" y="125"/>
                </a:cubicBezTo>
                <a:cubicBezTo>
                  <a:pt x="2726" y="121"/>
                  <a:pt x="2730" y="117"/>
                  <a:pt x="2735" y="113"/>
                </a:cubicBezTo>
                <a:close/>
                <a:moveTo>
                  <a:pt x="2735" y="229"/>
                </a:moveTo>
                <a:cubicBezTo>
                  <a:pt x="2735" y="235"/>
                  <a:pt x="2735" y="235"/>
                  <a:pt x="2735" y="235"/>
                </a:cubicBezTo>
                <a:cubicBezTo>
                  <a:pt x="2735" y="235"/>
                  <a:pt x="2734" y="235"/>
                  <a:pt x="2734" y="235"/>
                </a:cubicBezTo>
                <a:cubicBezTo>
                  <a:pt x="2734" y="236"/>
                  <a:pt x="2735" y="237"/>
                  <a:pt x="2735" y="238"/>
                </a:cubicBezTo>
                <a:cubicBezTo>
                  <a:pt x="2735" y="246"/>
                  <a:pt x="2735" y="246"/>
                  <a:pt x="2735" y="246"/>
                </a:cubicBezTo>
                <a:cubicBezTo>
                  <a:pt x="2728" y="242"/>
                  <a:pt x="2722" y="238"/>
                  <a:pt x="2714" y="234"/>
                </a:cubicBezTo>
                <a:cubicBezTo>
                  <a:pt x="2714" y="227"/>
                  <a:pt x="2714" y="227"/>
                  <a:pt x="2714" y="227"/>
                </a:cubicBezTo>
                <a:cubicBezTo>
                  <a:pt x="2715" y="227"/>
                  <a:pt x="2716" y="228"/>
                  <a:pt x="2716" y="228"/>
                </a:cubicBezTo>
                <a:cubicBezTo>
                  <a:pt x="2722" y="233"/>
                  <a:pt x="2728" y="231"/>
                  <a:pt x="2735" y="229"/>
                </a:cubicBezTo>
                <a:close/>
                <a:moveTo>
                  <a:pt x="2735" y="287"/>
                </a:moveTo>
                <a:cubicBezTo>
                  <a:pt x="2735" y="297"/>
                  <a:pt x="2735" y="297"/>
                  <a:pt x="2735" y="297"/>
                </a:cubicBezTo>
                <a:cubicBezTo>
                  <a:pt x="2732" y="294"/>
                  <a:pt x="2729" y="291"/>
                  <a:pt x="2725" y="288"/>
                </a:cubicBezTo>
                <a:cubicBezTo>
                  <a:pt x="2714" y="280"/>
                  <a:pt x="2714" y="280"/>
                  <a:pt x="2714" y="280"/>
                </a:cubicBezTo>
                <a:cubicBezTo>
                  <a:pt x="2714" y="272"/>
                  <a:pt x="2714" y="272"/>
                  <a:pt x="2714" y="272"/>
                </a:cubicBezTo>
                <a:cubicBezTo>
                  <a:pt x="2721" y="276"/>
                  <a:pt x="2728" y="282"/>
                  <a:pt x="2735" y="287"/>
                </a:cubicBezTo>
                <a:close/>
                <a:moveTo>
                  <a:pt x="2735" y="314"/>
                </a:moveTo>
                <a:cubicBezTo>
                  <a:pt x="2735" y="324"/>
                  <a:pt x="2735" y="324"/>
                  <a:pt x="2735" y="324"/>
                </a:cubicBezTo>
                <a:cubicBezTo>
                  <a:pt x="2729" y="317"/>
                  <a:pt x="2722" y="312"/>
                  <a:pt x="2714" y="306"/>
                </a:cubicBezTo>
                <a:cubicBezTo>
                  <a:pt x="2714" y="297"/>
                  <a:pt x="2714" y="297"/>
                  <a:pt x="2714" y="297"/>
                </a:cubicBezTo>
                <a:cubicBezTo>
                  <a:pt x="2722" y="302"/>
                  <a:pt x="2729" y="308"/>
                  <a:pt x="2735" y="314"/>
                </a:cubicBezTo>
                <a:close/>
                <a:moveTo>
                  <a:pt x="2735" y="352"/>
                </a:moveTo>
                <a:cubicBezTo>
                  <a:pt x="2735" y="362"/>
                  <a:pt x="2735" y="362"/>
                  <a:pt x="2735" y="362"/>
                </a:cubicBezTo>
                <a:cubicBezTo>
                  <a:pt x="2729" y="355"/>
                  <a:pt x="2722" y="348"/>
                  <a:pt x="2714" y="342"/>
                </a:cubicBezTo>
                <a:cubicBezTo>
                  <a:pt x="2714" y="333"/>
                  <a:pt x="2714" y="333"/>
                  <a:pt x="2714" y="333"/>
                </a:cubicBezTo>
                <a:cubicBezTo>
                  <a:pt x="2722" y="339"/>
                  <a:pt x="2729" y="346"/>
                  <a:pt x="2735" y="352"/>
                </a:cubicBezTo>
                <a:close/>
                <a:moveTo>
                  <a:pt x="2735" y="395"/>
                </a:moveTo>
                <a:cubicBezTo>
                  <a:pt x="2735" y="408"/>
                  <a:pt x="2735" y="408"/>
                  <a:pt x="2735" y="408"/>
                </a:cubicBezTo>
                <a:cubicBezTo>
                  <a:pt x="2732" y="396"/>
                  <a:pt x="2724" y="386"/>
                  <a:pt x="2714" y="378"/>
                </a:cubicBezTo>
                <a:cubicBezTo>
                  <a:pt x="2714" y="371"/>
                  <a:pt x="2714" y="371"/>
                  <a:pt x="2714" y="371"/>
                </a:cubicBezTo>
                <a:cubicBezTo>
                  <a:pt x="2718" y="374"/>
                  <a:pt x="2720" y="377"/>
                  <a:pt x="2724" y="380"/>
                </a:cubicBezTo>
                <a:cubicBezTo>
                  <a:pt x="2729" y="383"/>
                  <a:pt x="2732" y="389"/>
                  <a:pt x="2735" y="395"/>
                </a:cubicBezTo>
                <a:close/>
                <a:moveTo>
                  <a:pt x="2735" y="416"/>
                </a:moveTo>
                <a:cubicBezTo>
                  <a:pt x="2735" y="423"/>
                  <a:pt x="2735" y="423"/>
                  <a:pt x="2735" y="423"/>
                </a:cubicBezTo>
                <a:cubicBezTo>
                  <a:pt x="2728" y="425"/>
                  <a:pt x="2721" y="428"/>
                  <a:pt x="2714" y="430"/>
                </a:cubicBezTo>
                <a:cubicBezTo>
                  <a:pt x="2714" y="411"/>
                  <a:pt x="2714" y="411"/>
                  <a:pt x="2714" y="411"/>
                </a:cubicBezTo>
                <a:cubicBezTo>
                  <a:pt x="2717" y="414"/>
                  <a:pt x="2720" y="417"/>
                  <a:pt x="2723" y="420"/>
                </a:cubicBezTo>
                <a:cubicBezTo>
                  <a:pt x="2726" y="418"/>
                  <a:pt x="2732" y="418"/>
                  <a:pt x="2735" y="416"/>
                </a:cubicBezTo>
                <a:close/>
                <a:moveTo>
                  <a:pt x="2735" y="453"/>
                </a:moveTo>
                <a:cubicBezTo>
                  <a:pt x="2735" y="460"/>
                  <a:pt x="2735" y="460"/>
                  <a:pt x="2735" y="460"/>
                </a:cubicBezTo>
                <a:cubicBezTo>
                  <a:pt x="2728" y="462"/>
                  <a:pt x="2721" y="465"/>
                  <a:pt x="2714" y="468"/>
                </a:cubicBezTo>
                <a:cubicBezTo>
                  <a:pt x="2714" y="461"/>
                  <a:pt x="2714" y="461"/>
                  <a:pt x="2714" y="461"/>
                </a:cubicBezTo>
                <a:cubicBezTo>
                  <a:pt x="2721" y="458"/>
                  <a:pt x="2728" y="456"/>
                  <a:pt x="2735" y="453"/>
                </a:cubicBezTo>
                <a:close/>
                <a:moveTo>
                  <a:pt x="2735" y="475"/>
                </a:moveTo>
                <a:cubicBezTo>
                  <a:pt x="2735" y="483"/>
                  <a:pt x="2735" y="483"/>
                  <a:pt x="2735" y="483"/>
                </a:cubicBezTo>
                <a:cubicBezTo>
                  <a:pt x="2727" y="485"/>
                  <a:pt x="2720" y="490"/>
                  <a:pt x="2714" y="495"/>
                </a:cubicBezTo>
                <a:cubicBezTo>
                  <a:pt x="2714" y="485"/>
                  <a:pt x="2714" y="485"/>
                  <a:pt x="2714" y="485"/>
                </a:cubicBezTo>
                <a:cubicBezTo>
                  <a:pt x="2721" y="481"/>
                  <a:pt x="2727" y="477"/>
                  <a:pt x="2735" y="475"/>
                </a:cubicBezTo>
                <a:cubicBezTo>
                  <a:pt x="2735" y="475"/>
                  <a:pt x="2735" y="475"/>
                  <a:pt x="2735" y="475"/>
                </a:cubicBezTo>
                <a:close/>
                <a:moveTo>
                  <a:pt x="2735" y="517"/>
                </a:moveTo>
                <a:cubicBezTo>
                  <a:pt x="2735" y="551"/>
                  <a:pt x="2735" y="551"/>
                  <a:pt x="2735" y="551"/>
                </a:cubicBezTo>
                <a:cubicBezTo>
                  <a:pt x="2729" y="558"/>
                  <a:pt x="2722" y="563"/>
                  <a:pt x="2714" y="566"/>
                </a:cubicBezTo>
                <a:cubicBezTo>
                  <a:pt x="2714" y="558"/>
                  <a:pt x="2714" y="558"/>
                  <a:pt x="2714" y="558"/>
                </a:cubicBezTo>
                <a:cubicBezTo>
                  <a:pt x="2723" y="553"/>
                  <a:pt x="2734" y="547"/>
                  <a:pt x="2733" y="536"/>
                </a:cubicBezTo>
                <a:cubicBezTo>
                  <a:pt x="2733" y="533"/>
                  <a:pt x="2729" y="533"/>
                  <a:pt x="2726" y="533"/>
                </a:cubicBezTo>
                <a:cubicBezTo>
                  <a:pt x="2722" y="536"/>
                  <a:pt x="2718" y="539"/>
                  <a:pt x="2714" y="541"/>
                </a:cubicBezTo>
                <a:cubicBezTo>
                  <a:pt x="2714" y="534"/>
                  <a:pt x="2714" y="534"/>
                  <a:pt x="2714" y="534"/>
                </a:cubicBezTo>
                <a:cubicBezTo>
                  <a:pt x="2720" y="530"/>
                  <a:pt x="2726" y="527"/>
                  <a:pt x="2731" y="524"/>
                </a:cubicBezTo>
                <a:cubicBezTo>
                  <a:pt x="2727" y="519"/>
                  <a:pt x="2719" y="519"/>
                  <a:pt x="2714" y="522"/>
                </a:cubicBezTo>
                <a:cubicBezTo>
                  <a:pt x="2714" y="515"/>
                  <a:pt x="2714" y="515"/>
                  <a:pt x="2714" y="515"/>
                </a:cubicBezTo>
                <a:cubicBezTo>
                  <a:pt x="2715" y="515"/>
                  <a:pt x="2715" y="515"/>
                  <a:pt x="2715" y="515"/>
                </a:cubicBezTo>
                <a:cubicBezTo>
                  <a:pt x="2722" y="513"/>
                  <a:pt x="2730" y="511"/>
                  <a:pt x="2735" y="517"/>
                </a:cubicBezTo>
                <a:close/>
                <a:moveTo>
                  <a:pt x="2735" y="612"/>
                </a:moveTo>
                <a:cubicBezTo>
                  <a:pt x="2735" y="621"/>
                  <a:pt x="2735" y="621"/>
                  <a:pt x="2735" y="621"/>
                </a:cubicBezTo>
                <a:cubicBezTo>
                  <a:pt x="2730" y="626"/>
                  <a:pt x="2725" y="632"/>
                  <a:pt x="2720" y="638"/>
                </a:cubicBezTo>
                <a:cubicBezTo>
                  <a:pt x="2718" y="640"/>
                  <a:pt x="2716" y="642"/>
                  <a:pt x="2714" y="644"/>
                </a:cubicBezTo>
                <a:cubicBezTo>
                  <a:pt x="2714" y="634"/>
                  <a:pt x="2714" y="634"/>
                  <a:pt x="2714" y="634"/>
                </a:cubicBezTo>
                <a:cubicBezTo>
                  <a:pt x="2722" y="627"/>
                  <a:pt x="2729" y="620"/>
                  <a:pt x="2735" y="612"/>
                </a:cubicBezTo>
                <a:close/>
                <a:moveTo>
                  <a:pt x="2714" y="601"/>
                </a:moveTo>
                <a:cubicBezTo>
                  <a:pt x="2714" y="591"/>
                  <a:pt x="2714" y="591"/>
                  <a:pt x="2714" y="591"/>
                </a:cubicBezTo>
                <a:cubicBezTo>
                  <a:pt x="2715" y="591"/>
                  <a:pt x="2716" y="590"/>
                  <a:pt x="2716" y="589"/>
                </a:cubicBezTo>
                <a:cubicBezTo>
                  <a:pt x="2717" y="588"/>
                  <a:pt x="2720" y="590"/>
                  <a:pt x="2719" y="592"/>
                </a:cubicBezTo>
                <a:cubicBezTo>
                  <a:pt x="2718" y="595"/>
                  <a:pt x="2716" y="598"/>
                  <a:pt x="2714" y="601"/>
                </a:cubicBezTo>
                <a:close/>
                <a:moveTo>
                  <a:pt x="2714" y="79"/>
                </a:moveTo>
                <a:cubicBezTo>
                  <a:pt x="2713" y="80"/>
                  <a:pt x="2711" y="81"/>
                  <a:pt x="2709" y="82"/>
                </a:cubicBezTo>
                <a:cubicBezTo>
                  <a:pt x="2709" y="75"/>
                  <a:pt x="2709" y="75"/>
                  <a:pt x="2709" y="75"/>
                </a:cubicBezTo>
                <a:cubicBezTo>
                  <a:pt x="2712" y="74"/>
                  <a:pt x="2713" y="73"/>
                  <a:pt x="2714" y="71"/>
                </a:cubicBezTo>
                <a:cubicBezTo>
                  <a:pt x="2714" y="79"/>
                  <a:pt x="2714" y="79"/>
                  <a:pt x="2714" y="79"/>
                </a:cubicBezTo>
                <a:close/>
                <a:moveTo>
                  <a:pt x="2709" y="133"/>
                </a:moveTo>
                <a:cubicBezTo>
                  <a:pt x="2711" y="133"/>
                  <a:pt x="2713" y="133"/>
                  <a:pt x="2714" y="133"/>
                </a:cubicBezTo>
                <a:cubicBezTo>
                  <a:pt x="2714" y="137"/>
                  <a:pt x="2714" y="137"/>
                  <a:pt x="2714" y="137"/>
                </a:cubicBezTo>
                <a:cubicBezTo>
                  <a:pt x="2713" y="137"/>
                  <a:pt x="2711" y="137"/>
                  <a:pt x="2709" y="137"/>
                </a:cubicBezTo>
                <a:cubicBezTo>
                  <a:pt x="2709" y="133"/>
                  <a:pt x="2709" y="133"/>
                  <a:pt x="2709" y="133"/>
                </a:cubicBezTo>
                <a:close/>
                <a:moveTo>
                  <a:pt x="2709" y="171"/>
                </a:moveTo>
                <a:cubicBezTo>
                  <a:pt x="2711" y="170"/>
                  <a:pt x="2713" y="170"/>
                  <a:pt x="2714" y="170"/>
                </a:cubicBezTo>
                <a:cubicBezTo>
                  <a:pt x="2714" y="175"/>
                  <a:pt x="2714" y="175"/>
                  <a:pt x="2714" y="175"/>
                </a:cubicBezTo>
                <a:cubicBezTo>
                  <a:pt x="2713" y="176"/>
                  <a:pt x="2711" y="176"/>
                  <a:pt x="2709" y="177"/>
                </a:cubicBezTo>
                <a:cubicBezTo>
                  <a:pt x="2709" y="171"/>
                  <a:pt x="2709" y="171"/>
                  <a:pt x="2709" y="171"/>
                </a:cubicBezTo>
                <a:close/>
                <a:moveTo>
                  <a:pt x="2709" y="202"/>
                </a:moveTo>
                <a:cubicBezTo>
                  <a:pt x="2711" y="202"/>
                  <a:pt x="2713" y="202"/>
                  <a:pt x="2714" y="202"/>
                </a:cubicBezTo>
                <a:cubicBezTo>
                  <a:pt x="2714" y="207"/>
                  <a:pt x="2714" y="207"/>
                  <a:pt x="2714" y="207"/>
                </a:cubicBezTo>
                <a:cubicBezTo>
                  <a:pt x="2713" y="208"/>
                  <a:pt x="2711" y="208"/>
                  <a:pt x="2709" y="208"/>
                </a:cubicBezTo>
                <a:cubicBezTo>
                  <a:pt x="2709" y="202"/>
                  <a:pt x="2709" y="202"/>
                  <a:pt x="2709" y="202"/>
                </a:cubicBezTo>
                <a:close/>
                <a:moveTo>
                  <a:pt x="2714" y="664"/>
                </a:moveTo>
                <a:cubicBezTo>
                  <a:pt x="2709" y="664"/>
                  <a:pt x="2709" y="664"/>
                  <a:pt x="2709" y="664"/>
                </a:cubicBezTo>
                <a:cubicBezTo>
                  <a:pt x="2709" y="659"/>
                  <a:pt x="2709" y="659"/>
                  <a:pt x="2709" y="659"/>
                </a:cubicBezTo>
                <a:cubicBezTo>
                  <a:pt x="2711" y="659"/>
                  <a:pt x="2713" y="659"/>
                  <a:pt x="2714" y="659"/>
                </a:cubicBezTo>
                <a:cubicBezTo>
                  <a:pt x="2714" y="664"/>
                  <a:pt x="2714" y="664"/>
                  <a:pt x="2714" y="664"/>
                </a:cubicBezTo>
                <a:close/>
                <a:moveTo>
                  <a:pt x="2709" y="1"/>
                </a:moveTo>
                <a:cubicBezTo>
                  <a:pt x="2714" y="1"/>
                  <a:pt x="2714" y="1"/>
                  <a:pt x="2714" y="1"/>
                </a:cubicBezTo>
                <a:cubicBezTo>
                  <a:pt x="2714" y="7"/>
                  <a:pt x="2714" y="7"/>
                  <a:pt x="2714" y="7"/>
                </a:cubicBezTo>
                <a:cubicBezTo>
                  <a:pt x="2714" y="7"/>
                  <a:pt x="2714" y="8"/>
                  <a:pt x="2714" y="8"/>
                </a:cubicBezTo>
                <a:cubicBezTo>
                  <a:pt x="2714" y="8"/>
                  <a:pt x="2714" y="9"/>
                  <a:pt x="2714" y="9"/>
                </a:cubicBezTo>
                <a:cubicBezTo>
                  <a:pt x="2714" y="20"/>
                  <a:pt x="2714" y="20"/>
                  <a:pt x="2714" y="20"/>
                </a:cubicBezTo>
                <a:cubicBezTo>
                  <a:pt x="2713" y="18"/>
                  <a:pt x="2711" y="16"/>
                  <a:pt x="2709" y="15"/>
                </a:cubicBezTo>
                <a:cubicBezTo>
                  <a:pt x="2709" y="1"/>
                  <a:pt x="2709" y="1"/>
                  <a:pt x="2709" y="1"/>
                </a:cubicBezTo>
                <a:close/>
                <a:moveTo>
                  <a:pt x="2714" y="49"/>
                </a:moveTo>
                <a:cubicBezTo>
                  <a:pt x="2714" y="66"/>
                  <a:pt x="2714" y="66"/>
                  <a:pt x="2714" y="66"/>
                </a:cubicBezTo>
                <a:cubicBezTo>
                  <a:pt x="2713" y="62"/>
                  <a:pt x="2711" y="58"/>
                  <a:pt x="2709" y="55"/>
                </a:cubicBezTo>
                <a:cubicBezTo>
                  <a:pt x="2709" y="43"/>
                  <a:pt x="2709" y="43"/>
                  <a:pt x="2709" y="43"/>
                </a:cubicBezTo>
                <a:cubicBezTo>
                  <a:pt x="2711" y="45"/>
                  <a:pt x="2713" y="47"/>
                  <a:pt x="2714" y="49"/>
                </a:cubicBezTo>
                <a:close/>
                <a:moveTo>
                  <a:pt x="2714" y="227"/>
                </a:moveTo>
                <a:cubicBezTo>
                  <a:pt x="2714" y="234"/>
                  <a:pt x="2714" y="234"/>
                  <a:pt x="2714" y="234"/>
                </a:cubicBezTo>
                <a:cubicBezTo>
                  <a:pt x="2714" y="233"/>
                  <a:pt x="2713" y="233"/>
                  <a:pt x="2712" y="232"/>
                </a:cubicBezTo>
                <a:cubicBezTo>
                  <a:pt x="2709" y="231"/>
                  <a:pt x="2709" y="231"/>
                  <a:pt x="2709" y="231"/>
                </a:cubicBezTo>
                <a:cubicBezTo>
                  <a:pt x="2709" y="224"/>
                  <a:pt x="2709" y="224"/>
                  <a:pt x="2709" y="224"/>
                </a:cubicBezTo>
                <a:cubicBezTo>
                  <a:pt x="2711" y="225"/>
                  <a:pt x="2713" y="225"/>
                  <a:pt x="2714" y="227"/>
                </a:cubicBezTo>
                <a:close/>
                <a:moveTo>
                  <a:pt x="2714" y="272"/>
                </a:moveTo>
                <a:cubicBezTo>
                  <a:pt x="2714" y="280"/>
                  <a:pt x="2714" y="280"/>
                  <a:pt x="2714" y="280"/>
                </a:cubicBezTo>
                <a:cubicBezTo>
                  <a:pt x="2709" y="277"/>
                  <a:pt x="2709" y="277"/>
                  <a:pt x="2709" y="277"/>
                </a:cubicBezTo>
                <a:cubicBezTo>
                  <a:pt x="2709" y="268"/>
                  <a:pt x="2709" y="268"/>
                  <a:pt x="2709" y="268"/>
                </a:cubicBezTo>
                <a:cubicBezTo>
                  <a:pt x="2711" y="269"/>
                  <a:pt x="2713" y="270"/>
                  <a:pt x="2714" y="272"/>
                </a:cubicBezTo>
                <a:close/>
                <a:moveTo>
                  <a:pt x="2714" y="297"/>
                </a:moveTo>
                <a:cubicBezTo>
                  <a:pt x="2714" y="306"/>
                  <a:pt x="2714" y="306"/>
                  <a:pt x="2714" y="306"/>
                </a:cubicBezTo>
                <a:cubicBezTo>
                  <a:pt x="2713" y="304"/>
                  <a:pt x="2711" y="303"/>
                  <a:pt x="2709" y="302"/>
                </a:cubicBezTo>
                <a:cubicBezTo>
                  <a:pt x="2709" y="293"/>
                  <a:pt x="2709" y="293"/>
                  <a:pt x="2709" y="293"/>
                </a:cubicBezTo>
                <a:cubicBezTo>
                  <a:pt x="2711" y="295"/>
                  <a:pt x="2713" y="296"/>
                  <a:pt x="2714" y="297"/>
                </a:cubicBezTo>
                <a:close/>
                <a:moveTo>
                  <a:pt x="2714" y="333"/>
                </a:moveTo>
                <a:cubicBezTo>
                  <a:pt x="2714" y="342"/>
                  <a:pt x="2714" y="342"/>
                  <a:pt x="2714" y="342"/>
                </a:cubicBezTo>
                <a:cubicBezTo>
                  <a:pt x="2713" y="341"/>
                  <a:pt x="2711" y="339"/>
                  <a:pt x="2709" y="338"/>
                </a:cubicBezTo>
                <a:cubicBezTo>
                  <a:pt x="2709" y="329"/>
                  <a:pt x="2709" y="329"/>
                  <a:pt x="2709" y="329"/>
                </a:cubicBezTo>
                <a:cubicBezTo>
                  <a:pt x="2711" y="331"/>
                  <a:pt x="2713" y="332"/>
                  <a:pt x="2714" y="333"/>
                </a:cubicBezTo>
                <a:close/>
                <a:moveTo>
                  <a:pt x="2714" y="371"/>
                </a:moveTo>
                <a:cubicBezTo>
                  <a:pt x="2714" y="378"/>
                  <a:pt x="2714" y="378"/>
                  <a:pt x="2714" y="378"/>
                </a:cubicBezTo>
                <a:cubicBezTo>
                  <a:pt x="2713" y="376"/>
                  <a:pt x="2711" y="375"/>
                  <a:pt x="2709" y="373"/>
                </a:cubicBezTo>
                <a:cubicBezTo>
                  <a:pt x="2709" y="367"/>
                  <a:pt x="2709" y="367"/>
                  <a:pt x="2709" y="367"/>
                </a:cubicBezTo>
                <a:cubicBezTo>
                  <a:pt x="2711" y="368"/>
                  <a:pt x="2713" y="370"/>
                  <a:pt x="2714" y="371"/>
                </a:cubicBezTo>
                <a:close/>
                <a:moveTo>
                  <a:pt x="2714" y="411"/>
                </a:moveTo>
                <a:cubicBezTo>
                  <a:pt x="2714" y="430"/>
                  <a:pt x="2714" y="430"/>
                  <a:pt x="2714" y="430"/>
                </a:cubicBezTo>
                <a:cubicBezTo>
                  <a:pt x="2713" y="431"/>
                  <a:pt x="2711" y="432"/>
                  <a:pt x="2709" y="432"/>
                </a:cubicBezTo>
                <a:cubicBezTo>
                  <a:pt x="2709" y="426"/>
                  <a:pt x="2709" y="426"/>
                  <a:pt x="2709" y="426"/>
                </a:cubicBezTo>
                <a:cubicBezTo>
                  <a:pt x="2711" y="425"/>
                  <a:pt x="2712" y="423"/>
                  <a:pt x="2712" y="420"/>
                </a:cubicBezTo>
                <a:cubicBezTo>
                  <a:pt x="2711" y="418"/>
                  <a:pt x="2710" y="417"/>
                  <a:pt x="2709" y="416"/>
                </a:cubicBezTo>
                <a:cubicBezTo>
                  <a:pt x="2709" y="405"/>
                  <a:pt x="2709" y="405"/>
                  <a:pt x="2709" y="405"/>
                </a:cubicBezTo>
                <a:cubicBezTo>
                  <a:pt x="2711" y="407"/>
                  <a:pt x="2713" y="409"/>
                  <a:pt x="2714" y="411"/>
                </a:cubicBezTo>
                <a:close/>
                <a:moveTo>
                  <a:pt x="2714" y="461"/>
                </a:moveTo>
                <a:cubicBezTo>
                  <a:pt x="2714" y="468"/>
                  <a:pt x="2714" y="468"/>
                  <a:pt x="2714" y="468"/>
                </a:cubicBezTo>
                <a:cubicBezTo>
                  <a:pt x="2713" y="469"/>
                  <a:pt x="2711" y="469"/>
                  <a:pt x="2709" y="470"/>
                </a:cubicBezTo>
                <a:cubicBezTo>
                  <a:pt x="2709" y="464"/>
                  <a:pt x="2709" y="464"/>
                  <a:pt x="2709" y="464"/>
                </a:cubicBezTo>
                <a:cubicBezTo>
                  <a:pt x="2711" y="463"/>
                  <a:pt x="2713" y="462"/>
                  <a:pt x="2714" y="461"/>
                </a:cubicBezTo>
                <a:close/>
                <a:moveTo>
                  <a:pt x="2714" y="485"/>
                </a:moveTo>
                <a:cubicBezTo>
                  <a:pt x="2714" y="495"/>
                  <a:pt x="2714" y="495"/>
                  <a:pt x="2714" y="495"/>
                </a:cubicBezTo>
                <a:cubicBezTo>
                  <a:pt x="2713" y="497"/>
                  <a:pt x="2711" y="498"/>
                  <a:pt x="2709" y="500"/>
                </a:cubicBezTo>
                <a:cubicBezTo>
                  <a:pt x="2709" y="488"/>
                  <a:pt x="2709" y="488"/>
                  <a:pt x="2709" y="488"/>
                </a:cubicBezTo>
                <a:cubicBezTo>
                  <a:pt x="2711" y="487"/>
                  <a:pt x="2713" y="486"/>
                  <a:pt x="2714" y="485"/>
                </a:cubicBezTo>
                <a:close/>
                <a:moveTo>
                  <a:pt x="2714" y="515"/>
                </a:moveTo>
                <a:cubicBezTo>
                  <a:pt x="2714" y="522"/>
                  <a:pt x="2714" y="522"/>
                  <a:pt x="2714" y="522"/>
                </a:cubicBezTo>
                <a:cubicBezTo>
                  <a:pt x="2714" y="523"/>
                  <a:pt x="2713" y="524"/>
                  <a:pt x="2712" y="525"/>
                </a:cubicBezTo>
                <a:cubicBezTo>
                  <a:pt x="2711" y="526"/>
                  <a:pt x="2710" y="526"/>
                  <a:pt x="2709" y="526"/>
                </a:cubicBezTo>
                <a:cubicBezTo>
                  <a:pt x="2709" y="518"/>
                  <a:pt x="2709" y="518"/>
                  <a:pt x="2709" y="518"/>
                </a:cubicBezTo>
                <a:cubicBezTo>
                  <a:pt x="2711" y="517"/>
                  <a:pt x="2713" y="516"/>
                  <a:pt x="2714" y="515"/>
                </a:cubicBezTo>
                <a:close/>
                <a:moveTo>
                  <a:pt x="2714" y="534"/>
                </a:moveTo>
                <a:cubicBezTo>
                  <a:pt x="2714" y="541"/>
                  <a:pt x="2714" y="541"/>
                  <a:pt x="2714" y="541"/>
                </a:cubicBezTo>
                <a:cubicBezTo>
                  <a:pt x="2713" y="542"/>
                  <a:pt x="2711" y="543"/>
                  <a:pt x="2709" y="544"/>
                </a:cubicBezTo>
                <a:cubicBezTo>
                  <a:pt x="2709" y="536"/>
                  <a:pt x="2709" y="536"/>
                  <a:pt x="2709" y="536"/>
                </a:cubicBezTo>
                <a:cubicBezTo>
                  <a:pt x="2711" y="536"/>
                  <a:pt x="2713" y="534"/>
                  <a:pt x="2714" y="534"/>
                </a:cubicBezTo>
                <a:close/>
                <a:moveTo>
                  <a:pt x="2714" y="558"/>
                </a:moveTo>
                <a:cubicBezTo>
                  <a:pt x="2714" y="566"/>
                  <a:pt x="2714" y="566"/>
                  <a:pt x="2714" y="566"/>
                </a:cubicBezTo>
                <a:cubicBezTo>
                  <a:pt x="2713" y="567"/>
                  <a:pt x="2711" y="568"/>
                  <a:pt x="2709" y="568"/>
                </a:cubicBezTo>
                <a:cubicBezTo>
                  <a:pt x="2709" y="561"/>
                  <a:pt x="2709" y="561"/>
                  <a:pt x="2709" y="561"/>
                </a:cubicBezTo>
                <a:cubicBezTo>
                  <a:pt x="2709" y="561"/>
                  <a:pt x="2709" y="561"/>
                  <a:pt x="2709" y="561"/>
                </a:cubicBezTo>
                <a:cubicBezTo>
                  <a:pt x="2711" y="560"/>
                  <a:pt x="2713" y="559"/>
                  <a:pt x="2714" y="558"/>
                </a:cubicBezTo>
                <a:close/>
                <a:moveTo>
                  <a:pt x="2714" y="591"/>
                </a:moveTo>
                <a:cubicBezTo>
                  <a:pt x="2714" y="601"/>
                  <a:pt x="2714" y="601"/>
                  <a:pt x="2714" y="601"/>
                </a:cubicBezTo>
                <a:cubicBezTo>
                  <a:pt x="2713" y="603"/>
                  <a:pt x="2711" y="606"/>
                  <a:pt x="2709" y="608"/>
                </a:cubicBezTo>
                <a:cubicBezTo>
                  <a:pt x="2709" y="598"/>
                  <a:pt x="2709" y="598"/>
                  <a:pt x="2709" y="598"/>
                </a:cubicBezTo>
                <a:cubicBezTo>
                  <a:pt x="2711" y="596"/>
                  <a:pt x="2713" y="594"/>
                  <a:pt x="2714" y="591"/>
                </a:cubicBezTo>
                <a:close/>
                <a:moveTo>
                  <a:pt x="2714" y="634"/>
                </a:moveTo>
                <a:cubicBezTo>
                  <a:pt x="2714" y="644"/>
                  <a:pt x="2714" y="644"/>
                  <a:pt x="2714" y="644"/>
                </a:cubicBezTo>
                <a:cubicBezTo>
                  <a:pt x="2713" y="645"/>
                  <a:pt x="2711" y="647"/>
                  <a:pt x="2709" y="648"/>
                </a:cubicBezTo>
                <a:cubicBezTo>
                  <a:pt x="2709" y="639"/>
                  <a:pt x="2709" y="639"/>
                  <a:pt x="2709" y="639"/>
                </a:cubicBezTo>
                <a:cubicBezTo>
                  <a:pt x="2711" y="638"/>
                  <a:pt x="2713" y="636"/>
                  <a:pt x="2714" y="634"/>
                </a:cubicBezTo>
                <a:close/>
                <a:moveTo>
                  <a:pt x="2709" y="82"/>
                </a:moveTo>
                <a:cubicBezTo>
                  <a:pt x="2701" y="88"/>
                  <a:pt x="2693" y="93"/>
                  <a:pt x="2685" y="99"/>
                </a:cubicBezTo>
                <a:cubicBezTo>
                  <a:pt x="2685" y="92"/>
                  <a:pt x="2685" y="92"/>
                  <a:pt x="2685" y="92"/>
                </a:cubicBezTo>
                <a:cubicBezTo>
                  <a:pt x="2687" y="90"/>
                  <a:pt x="2689" y="87"/>
                  <a:pt x="2692" y="85"/>
                </a:cubicBezTo>
                <a:cubicBezTo>
                  <a:pt x="2690" y="81"/>
                  <a:pt x="2688" y="76"/>
                  <a:pt x="2685" y="72"/>
                </a:cubicBezTo>
                <a:cubicBezTo>
                  <a:pt x="2685" y="62"/>
                  <a:pt x="2685" y="62"/>
                  <a:pt x="2685" y="62"/>
                </a:cubicBezTo>
                <a:cubicBezTo>
                  <a:pt x="2687" y="63"/>
                  <a:pt x="2687" y="63"/>
                  <a:pt x="2687" y="63"/>
                </a:cubicBezTo>
                <a:cubicBezTo>
                  <a:pt x="2690" y="69"/>
                  <a:pt x="2694" y="76"/>
                  <a:pt x="2700" y="80"/>
                </a:cubicBezTo>
                <a:cubicBezTo>
                  <a:pt x="2703" y="78"/>
                  <a:pt x="2706" y="77"/>
                  <a:pt x="2709" y="75"/>
                </a:cubicBezTo>
                <a:cubicBezTo>
                  <a:pt x="2709" y="82"/>
                  <a:pt x="2709" y="82"/>
                  <a:pt x="2709" y="82"/>
                </a:cubicBezTo>
                <a:close/>
                <a:moveTo>
                  <a:pt x="2685" y="137"/>
                </a:moveTo>
                <a:cubicBezTo>
                  <a:pt x="2693" y="135"/>
                  <a:pt x="2701" y="134"/>
                  <a:pt x="2709" y="133"/>
                </a:cubicBezTo>
                <a:cubicBezTo>
                  <a:pt x="2709" y="137"/>
                  <a:pt x="2709" y="137"/>
                  <a:pt x="2709" y="137"/>
                </a:cubicBezTo>
                <a:cubicBezTo>
                  <a:pt x="2701" y="138"/>
                  <a:pt x="2693" y="139"/>
                  <a:pt x="2685" y="141"/>
                </a:cubicBezTo>
                <a:cubicBezTo>
                  <a:pt x="2685" y="137"/>
                  <a:pt x="2685" y="137"/>
                  <a:pt x="2685" y="137"/>
                </a:cubicBezTo>
                <a:close/>
                <a:moveTo>
                  <a:pt x="2685" y="179"/>
                </a:moveTo>
                <a:cubicBezTo>
                  <a:pt x="2693" y="176"/>
                  <a:pt x="2701" y="173"/>
                  <a:pt x="2709" y="171"/>
                </a:cubicBezTo>
                <a:cubicBezTo>
                  <a:pt x="2709" y="177"/>
                  <a:pt x="2709" y="177"/>
                  <a:pt x="2709" y="177"/>
                </a:cubicBezTo>
                <a:cubicBezTo>
                  <a:pt x="2703" y="179"/>
                  <a:pt x="2698" y="182"/>
                  <a:pt x="2691" y="182"/>
                </a:cubicBezTo>
                <a:cubicBezTo>
                  <a:pt x="2689" y="183"/>
                  <a:pt x="2687" y="185"/>
                  <a:pt x="2685" y="186"/>
                </a:cubicBezTo>
                <a:cubicBezTo>
                  <a:pt x="2685" y="179"/>
                  <a:pt x="2685" y="179"/>
                  <a:pt x="2685" y="179"/>
                </a:cubicBezTo>
                <a:close/>
                <a:moveTo>
                  <a:pt x="2685" y="210"/>
                </a:moveTo>
                <a:cubicBezTo>
                  <a:pt x="2693" y="206"/>
                  <a:pt x="2701" y="204"/>
                  <a:pt x="2709" y="202"/>
                </a:cubicBezTo>
                <a:cubicBezTo>
                  <a:pt x="2709" y="208"/>
                  <a:pt x="2709" y="208"/>
                  <a:pt x="2709" y="208"/>
                </a:cubicBezTo>
                <a:cubicBezTo>
                  <a:pt x="2705" y="209"/>
                  <a:pt x="2700" y="211"/>
                  <a:pt x="2696" y="212"/>
                </a:cubicBezTo>
                <a:cubicBezTo>
                  <a:pt x="2696" y="219"/>
                  <a:pt x="2703" y="221"/>
                  <a:pt x="2709" y="224"/>
                </a:cubicBezTo>
                <a:cubicBezTo>
                  <a:pt x="2709" y="231"/>
                  <a:pt x="2709" y="231"/>
                  <a:pt x="2709" y="231"/>
                </a:cubicBezTo>
                <a:cubicBezTo>
                  <a:pt x="2701" y="227"/>
                  <a:pt x="2693" y="223"/>
                  <a:pt x="2685" y="219"/>
                </a:cubicBezTo>
                <a:cubicBezTo>
                  <a:pt x="2685" y="210"/>
                  <a:pt x="2685" y="210"/>
                  <a:pt x="2685" y="210"/>
                </a:cubicBezTo>
                <a:close/>
                <a:moveTo>
                  <a:pt x="2709" y="664"/>
                </a:moveTo>
                <a:cubicBezTo>
                  <a:pt x="2701" y="664"/>
                  <a:pt x="2693" y="663"/>
                  <a:pt x="2685" y="663"/>
                </a:cubicBezTo>
                <a:cubicBezTo>
                  <a:pt x="2685" y="658"/>
                  <a:pt x="2685" y="658"/>
                  <a:pt x="2685" y="658"/>
                </a:cubicBezTo>
                <a:cubicBezTo>
                  <a:pt x="2686" y="658"/>
                  <a:pt x="2687" y="657"/>
                  <a:pt x="2687" y="657"/>
                </a:cubicBezTo>
                <a:cubicBezTo>
                  <a:pt x="2695" y="652"/>
                  <a:pt x="2702" y="646"/>
                  <a:pt x="2709" y="639"/>
                </a:cubicBezTo>
                <a:cubicBezTo>
                  <a:pt x="2709" y="648"/>
                  <a:pt x="2709" y="648"/>
                  <a:pt x="2709" y="648"/>
                </a:cubicBezTo>
                <a:cubicBezTo>
                  <a:pt x="2706" y="651"/>
                  <a:pt x="2703" y="653"/>
                  <a:pt x="2701" y="656"/>
                </a:cubicBezTo>
                <a:cubicBezTo>
                  <a:pt x="2703" y="657"/>
                  <a:pt x="2706" y="659"/>
                  <a:pt x="2709" y="659"/>
                </a:cubicBezTo>
                <a:cubicBezTo>
                  <a:pt x="2709" y="664"/>
                  <a:pt x="2709" y="664"/>
                  <a:pt x="2709" y="664"/>
                </a:cubicBezTo>
                <a:close/>
                <a:moveTo>
                  <a:pt x="2685" y="1"/>
                </a:moveTo>
                <a:cubicBezTo>
                  <a:pt x="2693" y="1"/>
                  <a:pt x="2701" y="1"/>
                  <a:pt x="2709" y="1"/>
                </a:cubicBezTo>
                <a:cubicBezTo>
                  <a:pt x="2709" y="15"/>
                  <a:pt x="2709" y="15"/>
                  <a:pt x="2709" y="15"/>
                </a:cubicBezTo>
                <a:cubicBezTo>
                  <a:pt x="2707" y="12"/>
                  <a:pt x="2704" y="10"/>
                  <a:pt x="2702" y="8"/>
                </a:cubicBezTo>
                <a:cubicBezTo>
                  <a:pt x="2691" y="5"/>
                  <a:pt x="2691" y="5"/>
                  <a:pt x="2691" y="5"/>
                </a:cubicBezTo>
                <a:cubicBezTo>
                  <a:pt x="2689" y="6"/>
                  <a:pt x="2687" y="6"/>
                  <a:pt x="2685" y="6"/>
                </a:cubicBezTo>
                <a:cubicBezTo>
                  <a:pt x="2685" y="1"/>
                  <a:pt x="2685" y="1"/>
                  <a:pt x="2685" y="1"/>
                </a:cubicBezTo>
                <a:close/>
                <a:moveTo>
                  <a:pt x="2709" y="43"/>
                </a:moveTo>
                <a:cubicBezTo>
                  <a:pt x="2709" y="55"/>
                  <a:pt x="2709" y="55"/>
                  <a:pt x="2709" y="55"/>
                </a:cubicBezTo>
                <a:cubicBezTo>
                  <a:pt x="2703" y="44"/>
                  <a:pt x="2694" y="35"/>
                  <a:pt x="2685" y="26"/>
                </a:cubicBezTo>
                <a:cubicBezTo>
                  <a:pt x="2685" y="15"/>
                  <a:pt x="2685" y="15"/>
                  <a:pt x="2685" y="15"/>
                </a:cubicBezTo>
                <a:cubicBezTo>
                  <a:pt x="2694" y="24"/>
                  <a:pt x="2702" y="33"/>
                  <a:pt x="2709" y="43"/>
                </a:cubicBezTo>
                <a:close/>
                <a:moveTo>
                  <a:pt x="2709" y="268"/>
                </a:moveTo>
                <a:cubicBezTo>
                  <a:pt x="2709" y="277"/>
                  <a:pt x="2709" y="277"/>
                  <a:pt x="2709" y="277"/>
                </a:cubicBezTo>
                <a:cubicBezTo>
                  <a:pt x="2691" y="263"/>
                  <a:pt x="2691" y="263"/>
                  <a:pt x="2691" y="263"/>
                </a:cubicBezTo>
                <a:cubicBezTo>
                  <a:pt x="2689" y="263"/>
                  <a:pt x="2687" y="262"/>
                  <a:pt x="2685" y="261"/>
                </a:cubicBezTo>
                <a:cubicBezTo>
                  <a:pt x="2685" y="253"/>
                  <a:pt x="2685" y="253"/>
                  <a:pt x="2685" y="253"/>
                </a:cubicBezTo>
                <a:cubicBezTo>
                  <a:pt x="2693" y="257"/>
                  <a:pt x="2701" y="263"/>
                  <a:pt x="2709" y="268"/>
                </a:cubicBezTo>
                <a:close/>
                <a:moveTo>
                  <a:pt x="2709" y="293"/>
                </a:moveTo>
                <a:cubicBezTo>
                  <a:pt x="2709" y="302"/>
                  <a:pt x="2709" y="302"/>
                  <a:pt x="2709" y="302"/>
                </a:cubicBezTo>
                <a:cubicBezTo>
                  <a:pt x="2702" y="296"/>
                  <a:pt x="2694" y="291"/>
                  <a:pt x="2685" y="286"/>
                </a:cubicBezTo>
                <a:cubicBezTo>
                  <a:pt x="2685" y="280"/>
                  <a:pt x="2685" y="280"/>
                  <a:pt x="2685" y="280"/>
                </a:cubicBezTo>
                <a:cubicBezTo>
                  <a:pt x="2694" y="283"/>
                  <a:pt x="2702" y="288"/>
                  <a:pt x="2709" y="293"/>
                </a:cubicBezTo>
                <a:close/>
                <a:moveTo>
                  <a:pt x="2709" y="329"/>
                </a:moveTo>
                <a:cubicBezTo>
                  <a:pt x="2709" y="338"/>
                  <a:pt x="2709" y="338"/>
                  <a:pt x="2709" y="338"/>
                </a:cubicBezTo>
                <a:cubicBezTo>
                  <a:pt x="2702" y="332"/>
                  <a:pt x="2694" y="326"/>
                  <a:pt x="2685" y="320"/>
                </a:cubicBezTo>
                <a:cubicBezTo>
                  <a:pt x="2685" y="313"/>
                  <a:pt x="2685" y="313"/>
                  <a:pt x="2685" y="313"/>
                </a:cubicBezTo>
                <a:cubicBezTo>
                  <a:pt x="2694" y="318"/>
                  <a:pt x="2702" y="324"/>
                  <a:pt x="2709" y="329"/>
                </a:cubicBezTo>
                <a:close/>
                <a:moveTo>
                  <a:pt x="2709" y="367"/>
                </a:moveTo>
                <a:cubicBezTo>
                  <a:pt x="2709" y="373"/>
                  <a:pt x="2709" y="373"/>
                  <a:pt x="2709" y="373"/>
                </a:cubicBezTo>
                <a:cubicBezTo>
                  <a:pt x="2702" y="367"/>
                  <a:pt x="2693" y="361"/>
                  <a:pt x="2685" y="355"/>
                </a:cubicBezTo>
                <a:cubicBezTo>
                  <a:pt x="2685" y="346"/>
                  <a:pt x="2685" y="346"/>
                  <a:pt x="2685" y="346"/>
                </a:cubicBezTo>
                <a:cubicBezTo>
                  <a:pt x="2694" y="352"/>
                  <a:pt x="2701" y="360"/>
                  <a:pt x="2709" y="367"/>
                </a:cubicBezTo>
                <a:close/>
                <a:moveTo>
                  <a:pt x="2709" y="405"/>
                </a:moveTo>
                <a:cubicBezTo>
                  <a:pt x="2709" y="416"/>
                  <a:pt x="2709" y="416"/>
                  <a:pt x="2709" y="416"/>
                </a:cubicBezTo>
                <a:cubicBezTo>
                  <a:pt x="2703" y="405"/>
                  <a:pt x="2695" y="395"/>
                  <a:pt x="2685" y="387"/>
                </a:cubicBezTo>
                <a:cubicBezTo>
                  <a:pt x="2685" y="379"/>
                  <a:pt x="2685" y="379"/>
                  <a:pt x="2685" y="379"/>
                </a:cubicBezTo>
                <a:cubicBezTo>
                  <a:pt x="2694" y="387"/>
                  <a:pt x="2702" y="396"/>
                  <a:pt x="2709" y="405"/>
                </a:cubicBezTo>
                <a:close/>
                <a:moveTo>
                  <a:pt x="2709" y="426"/>
                </a:moveTo>
                <a:cubicBezTo>
                  <a:pt x="2709" y="432"/>
                  <a:pt x="2709" y="432"/>
                  <a:pt x="2709" y="432"/>
                </a:cubicBezTo>
                <a:cubicBezTo>
                  <a:pt x="2701" y="436"/>
                  <a:pt x="2693" y="439"/>
                  <a:pt x="2685" y="443"/>
                </a:cubicBezTo>
                <a:cubicBezTo>
                  <a:pt x="2685" y="436"/>
                  <a:pt x="2685" y="436"/>
                  <a:pt x="2685" y="436"/>
                </a:cubicBezTo>
                <a:cubicBezTo>
                  <a:pt x="2686" y="436"/>
                  <a:pt x="2686" y="435"/>
                  <a:pt x="2687" y="435"/>
                </a:cubicBezTo>
                <a:cubicBezTo>
                  <a:pt x="2691" y="433"/>
                  <a:pt x="2688" y="429"/>
                  <a:pt x="2685" y="426"/>
                </a:cubicBezTo>
                <a:cubicBezTo>
                  <a:pt x="2685" y="417"/>
                  <a:pt x="2685" y="417"/>
                  <a:pt x="2685" y="417"/>
                </a:cubicBezTo>
                <a:cubicBezTo>
                  <a:pt x="2690" y="421"/>
                  <a:pt x="2694" y="426"/>
                  <a:pt x="2698" y="430"/>
                </a:cubicBezTo>
                <a:cubicBezTo>
                  <a:pt x="2703" y="429"/>
                  <a:pt x="2703" y="429"/>
                  <a:pt x="2703" y="429"/>
                </a:cubicBezTo>
                <a:cubicBezTo>
                  <a:pt x="2705" y="429"/>
                  <a:pt x="2708" y="428"/>
                  <a:pt x="2709" y="426"/>
                </a:cubicBezTo>
                <a:close/>
                <a:moveTo>
                  <a:pt x="2709" y="464"/>
                </a:moveTo>
                <a:cubicBezTo>
                  <a:pt x="2709" y="470"/>
                  <a:pt x="2709" y="470"/>
                  <a:pt x="2709" y="470"/>
                </a:cubicBezTo>
                <a:cubicBezTo>
                  <a:pt x="2701" y="474"/>
                  <a:pt x="2693" y="479"/>
                  <a:pt x="2685" y="483"/>
                </a:cubicBezTo>
                <a:cubicBezTo>
                  <a:pt x="2685" y="476"/>
                  <a:pt x="2685" y="476"/>
                  <a:pt x="2685" y="476"/>
                </a:cubicBezTo>
                <a:cubicBezTo>
                  <a:pt x="2693" y="471"/>
                  <a:pt x="2701" y="467"/>
                  <a:pt x="2709" y="464"/>
                </a:cubicBezTo>
                <a:close/>
                <a:moveTo>
                  <a:pt x="2709" y="488"/>
                </a:moveTo>
                <a:cubicBezTo>
                  <a:pt x="2709" y="500"/>
                  <a:pt x="2709" y="500"/>
                  <a:pt x="2709" y="500"/>
                </a:cubicBezTo>
                <a:cubicBezTo>
                  <a:pt x="2708" y="501"/>
                  <a:pt x="2707" y="502"/>
                  <a:pt x="2706" y="503"/>
                </a:cubicBezTo>
                <a:cubicBezTo>
                  <a:pt x="2704" y="508"/>
                  <a:pt x="2698" y="513"/>
                  <a:pt x="2703" y="518"/>
                </a:cubicBezTo>
                <a:cubicBezTo>
                  <a:pt x="2705" y="520"/>
                  <a:pt x="2707" y="519"/>
                  <a:pt x="2709" y="518"/>
                </a:cubicBezTo>
                <a:cubicBezTo>
                  <a:pt x="2709" y="526"/>
                  <a:pt x="2709" y="526"/>
                  <a:pt x="2709" y="526"/>
                </a:cubicBezTo>
                <a:cubicBezTo>
                  <a:pt x="2701" y="528"/>
                  <a:pt x="2693" y="532"/>
                  <a:pt x="2685" y="536"/>
                </a:cubicBezTo>
                <a:cubicBezTo>
                  <a:pt x="2685" y="528"/>
                  <a:pt x="2685" y="528"/>
                  <a:pt x="2685" y="528"/>
                </a:cubicBezTo>
                <a:cubicBezTo>
                  <a:pt x="2686" y="528"/>
                  <a:pt x="2687" y="528"/>
                  <a:pt x="2688" y="528"/>
                </a:cubicBezTo>
                <a:cubicBezTo>
                  <a:pt x="2700" y="523"/>
                  <a:pt x="2693" y="512"/>
                  <a:pt x="2695" y="503"/>
                </a:cubicBezTo>
                <a:cubicBezTo>
                  <a:pt x="2692" y="504"/>
                  <a:pt x="2688" y="505"/>
                  <a:pt x="2685" y="507"/>
                </a:cubicBezTo>
                <a:cubicBezTo>
                  <a:pt x="2685" y="499"/>
                  <a:pt x="2685" y="499"/>
                  <a:pt x="2685" y="499"/>
                </a:cubicBezTo>
                <a:cubicBezTo>
                  <a:pt x="2694" y="497"/>
                  <a:pt x="2702" y="492"/>
                  <a:pt x="2709" y="488"/>
                </a:cubicBezTo>
                <a:close/>
                <a:moveTo>
                  <a:pt x="2709" y="536"/>
                </a:moveTo>
                <a:cubicBezTo>
                  <a:pt x="2709" y="544"/>
                  <a:pt x="2709" y="544"/>
                  <a:pt x="2709" y="544"/>
                </a:cubicBezTo>
                <a:cubicBezTo>
                  <a:pt x="2701" y="549"/>
                  <a:pt x="2693" y="553"/>
                  <a:pt x="2685" y="558"/>
                </a:cubicBezTo>
                <a:cubicBezTo>
                  <a:pt x="2685" y="550"/>
                  <a:pt x="2685" y="550"/>
                  <a:pt x="2685" y="550"/>
                </a:cubicBezTo>
                <a:cubicBezTo>
                  <a:pt x="2693" y="545"/>
                  <a:pt x="2701" y="541"/>
                  <a:pt x="2709" y="536"/>
                </a:cubicBezTo>
                <a:close/>
                <a:moveTo>
                  <a:pt x="2709" y="561"/>
                </a:moveTo>
                <a:cubicBezTo>
                  <a:pt x="2709" y="568"/>
                  <a:pt x="2709" y="568"/>
                  <a:pt x="2709" y="568"/>
                </a:cubicBezTo>
                <a:cubicBezTo>
                  <a:pt x="2702" y="571"/>
                  <a:pt x="2693" y="572"/>
                  <a:pt x="2685" y="573"/>
                </a:cubicBezTo>
                <a:cubicBezTo>
                  <a:pt x="2685" y="565"/>
                  <a:pt x="2685" y="565"/>
                  <a:pt x="2685" y="565"/>
                </a:cubicBezTo>
                <a:cubicBezTo>
                  <a:pt x="2693" y="565"/>
                  <a:pt x="2702" y="561"/>
                  <a:pt x="2709" y="561"/>
                </a:cubicBezTo>
                <a:close/>
                <a:moveTo>
                  <a:pt x="2709" y="598"/>
                </a:moveTo>
                <a:cubicBezTo>
                  <a:pt x="2709" y="608"/>
                  <a:pt x="2709" y="608"/>
                  <a:pt x="2709" y="608"/>
                </a:cubicBezTo>
                <a:cubicBezTo>
                  <a:pt x="2705" y="614"/>
                  <a:pt x="2700" y="619"/>
                  <a:pt x="2695" y="624"/>
                </a:cubicBezTo>
                <a:cubicBezTo>
                  <a:pt x="2693" y="627"/>
                  <a:pt x="2689" y="631"/>
                  <a:pt x="2685" y="634"/>
                </a:cubicBezTo>
                <a:cubicBezTo>
                  <a:pt x="2685" y="624"/>
                  <a:pt x="2685" y="624"/>
                  <a:pt x="2685" y="624"/>
                </a:cubicBezTo>
                <a:cubicBezTo>
                  <a:pt x="2694" y="616"/>
                  <a:pt x="2702" y="608"/>
                  <a:pt x="2709" y="598"/>
                </a:cubicBezTo>
                <a:close/>
                <a:moveTo>
                  <a:pt x="2685" y="99"/>
                </a:moveTo>
                <a:cubicBezTo>
                  <a:pt x="2678" y="104"/>
                  <a:pt x="2670" y="110"/>
                  <a:pt x="2662" y="116"/>
                </a:cubicBezTo>
                <a:cubicBezTo>
                  <a:pt x="2662" y="109"/>
                  <a:pt x="2662" y="109"/>
                  <a:pt x="2662" y="109"/>
                </a:cubicBezTo>
                <a:cubicBezTo>
                  <a:pt x="2663" y="109"/>
                  <a:pt x="2663" y="108"/>
                  <a:pt x="2664" y="108"/>
                </a:cubicBezTo>
                <a:cubicBezTo>
                  <a:pt x="2673" y="106"/>
                  <a:pt x="2674" y="95"/>
                  <a:pt x="2668" y="90"/>
                </a:cubicBezTo>
                <a:cubicBezTo>
                  <a:pt x="2666" y="88"/>
                  <a:pt x="2664" y="85"/>
                  <a:pt x="2662" y="83"/>
                </a:cubicBezTo>
                <a:cubicBezTo>
                  <a:pt x="2662" y="73"/>
                  <a:pt x="2662" y="73"/>
                  <a:pt x="2662" y="73"/>
                </a:cubicBezTo>
                <a:cubicBezTo>
                  <a:pt x="2668" y="79"/>
                  <a:pt x="2673" y="86"/>
                  <a:pt x="2679" y="94"/>
                </a:cubicBezTo>
                <a:cubicBezTo>
                  <a:pt x="2682" y="94"/>
                  <a:pt x="2684" y="93"/>
                  <a:pt x="2685" y="92"/>
                </a:cubicBezTo>
                <a:cubicBezTo>
                  <a:pt x="2685" y="99"/>
                  <a:pt x="2685" y="99"/>
                  <a:pt x="2685" y="99"/>
                </a:cubicBezTo>
                <a:close/>
                <a:moveTo>
                  <a:pt x="2662" y="143"/>
                </a:moveTo>
                <a:cubicBezTo>
                  <a:pt x="2670" y="141"/>
                  <a:pt x="2678" y="139"/>
                  <a:pt x="2685" y="137"/>
                </a:cubicBezTo>
                <a:cubicBezTo>
                  <a:pt x="2685" y="141"/>
                  <a:pt x="2685" y="141"/>
                  <a:pt x="2685" y="141"/>
                </a:cubicBezTo>
                <a:cubicBezTo>
                  <a:pt x="2678" y="143"/>
                  <a:pt x="2670" y="144"/>
                  <a:pt x="2662" y="146"/>
                </a:cubicBezTo>
                <a:cubicBezTo>
                  <a:pt x="2662" y="143"/>
                  <a:pt x="2662" y="143"/>
                  <a:pt x="2662" y="143"/>
                </a:cubicBezTo>
                <a:close/>
                <a:moveTo>
                  <a:pt x="2662" y="189"/>
                </a:moveTo>
                <a:cubicBezTo>
                  <a:pt x="2670" y="185"/>
                  <a:pt x="2678" y="182"/>
                  <a:pt x="2685" y="179"/>
                </a:cubicBezTo>
                <a:cubicBezTo>
                  <a:pt x="2685" y="186"/>
                  <a:pt x="2685" y="186"/>
                  <a:pt x="2685" y="186"/>
                </a:cubicBezTo>
                <a:cubicBezTo>
                  <a:pt x="2678" y="190"/>
                  <a:pt x="2669" y="191"/>
                  <a:pt x="2662" y="195"/>
                </a:cubicBezTo>
                <a:cubicBezTo>
                  <a:pt x="2662" y="189"/>
                  <a:pt x="2662" y="189"/>
                  <a:pt x="2662" y="189"/>
                </a:cubicBezTo>
                <a:close/>
                <a:moveTo>
                  <a:pt x="2662" y="202"/>
                </a:moveTo>
                <a:cubicBezTo>
                  <a:pt x="2669" y="207"/>
                  <a:pt x="2678" y="208"/>
                  <a:pt x="2685" y="210"/>
                </a:cubicBezTo>
                <a:cubicBezTo>
                  <a:pt x="2685" y="210"/>
                  <a:pt x="2685" y="210"/>
                  <a:pt x="2685" y="210"/>
                </a:cubicBezTo>
                <a:cubicBezTo>
                  <a:pt x="2685" y="219"/>
                  <a:pt x="2685" y="219"/>
                  <a:pt x="2685" y="219"/>
                </a:cubicBezTo>
                <a:cubicBezTo>
                  <a:pt x="2678" y="215"/>
                  <a:pt x="2670" y="211"/>
                  <a:pt x="2662" y="208"/>
                </a:cubicBezTo>
                <a:cubicBezTo>
                  <a:pt x="2662" y="202"/>
                  <a:pt x="2662" y="202"/>
                  <a:pt x="2662" y="202"/>
                </a:cubicBezTo>
                <a:close/>
                <a:moveTo>
                  <a:pt x="2685" y="663"/>
                </a:moveTo>
                <a:cubicBezTo>
                  <a:pt x="2679" y="663"/>
                  <a:pt x="2672" y="663"/>
                  <a:pt x="2665" y="663"/>
                </a:cubicBezTo>
                <a:cubicBezTo>
                  <a:pt x="2665" y="663"/>
                  <a:pt x="2663" y="663"/>
                  <a:pt x="2662" y="663"/>
                </a:cubicBezTo>
                <a:cubicBezTo>
                  <a:pt x="2662" y="644"/>
                  <a:pt x="2662" y="644"/>
                  <a:pt x="2662" y="644"/>
                </a:cubicBezTo>
                <a:cubicBezTo>
                  <a:pt x="2670" y="638"/>
                  <a:pt x="2678" y="631"/>
                  <a:pt x="2685" y="624"/>
                </a:cubicBezTo>
                <a:cubicBezTo>
                  <a:pt x="2685" y="634"/>
                  <a:pt x="2685" y="634"/>
                  <a:pt x="2685" y="634"/>
                </a:cubicBezTo>
                <a:cubicBezTo>
                  <a:pt x="2676" y="641"/>
                  <a:pt x="2666" y="647"/>
                  <a:pt x="2666" y="657"/>
                </a:cubicBezTo>
                <a:cubicBezTo>
                  <a:pt x="2672" y="658"/>
                  <a:pt x="2679" y="659"/>
                  <a:pt x="2685" y="658"/>
                </a:cubicBezTo>
                <a:cubicBezTo>
                  <a:pt x="2685" y="663"/>
                  <a:pt x="2685" y="663"/>
                  <a:pt x="2685" y="663"/>
                </a:cubicBezTo>
                <a:close/>
                <a:moveTo>
                  <a:pt x="2662" y="1"/>
                </a:moveTo>
                <a:cubicBezTo>
                  <a:pt x="2685" y="1"/>
                  <a:pt x="2685" y="1"/>
                  <a:pt x="2685" y="1"/>
                </a:cubicBezTo>
                <a:cubicBezTo>
                  <a:pt x="2685" y="6"/>
                  <a:pt x="2685" y="6"/>
                  <a:pt x="2685" y="6"/>
                </a:cubicBezTo>
                <a:cubicBezTo>
                  <a:pt x="2683" y="6"/>
                  <a:pt x="2680" y="6"/>
                  <a:pt x="2679" y="8"/>
                </a:cubicBezTo>
                <a:cubicBezTo>
                  <a:pt x="2681" y="10"/>
                  <a:pt x="2683" y="12"/>
                  <a:pt x="2685" y="15"/>
                </a:cubicBezTo>
                <a:cubicBezTo>
                  <a:pt x="2685" y="26"/>
                  <a:pt x="2685" y="26"/>
                  <a:pt x="2685" y="26"/>
                </a:cubicBezTo>
                <a:cubicBezTo>
                  <a:pt x="2679" y="19"/>
                  <a:pt x="2672" y="13"/>
                  <a:pt x="2666" y="7"/>
                </a:cubicBezTo>
                <a:cubicBezTo>
                  <a:pt x="2665" y="7"/>
                  <a:pt x="2664" y="7"/>
                  <a:pt x="2662" y="7"/>
                </a:cubicBezTo>
                <a:cubicBezTo>
                  <a:pt x="2662" y="1"/>
                  <a:pt x="2662" y="1"/>
                  <a:pt x="2662" y="1"/>
                </a:cubicBezTo>
                <a:close/>
                <a:moveTo>
                  <a:pt x="2685" y="62"/>
                </a:moveTo>
                <a:cubicBezTo>
                  <a:pt x="2685" y="72"/>
                  <a:pt x="2685" y="72"/>
                  <a:pt x="2685" y="72"/>
                </a:cubicBezTo>
                <a:cubicBezTo>
                  <a:pt x="2684" y="70"/>
                  <a:pt x="2682" y="68"/>
                  <a:pt x="2681" y="66"/>
                </a:cubicBezTo>
                <a:cubicBezTo>
                  <a:pt x="2675" y="59"/>
                  <a:pt x="2669" y="51"/>
                  <a:pt x="2662" y="43"/>
                </a:cubicBezTo>
                <a:cubicBezTo>
                  <a:pt x="2662" y="36"/>
                  <a:pt x="2662" y="36"/>
                  <a:pt x="2662" y="36"/>
                </a:cubicBezTo>
                <a:cubicBezTo>
                  <a:pt x="2670" y="45"/>
                  <a:pt x="2678" y="53"/>
                  <a:pt x="2685" y="62"/>
                </a:cubicBezTo>
                <a:close/>
                <a:moveTo>
                  <a:pt x="2685" y="253"/>
                </a:moveTo>
                <a:cubicBezTo>
                  <a:pt x="2685" y="261"/>
                  <a:pt x="2685" y="261"/>
                  <a:pt x="2685" y="261"/>
                </a:cubicBezTo>
                <a:cubicBezTo>
                  <a:pt x="2678" y="257"/>
                  <a:pt x="2670" y="253"/>
                  <a:pt x="2662" y="249"/>
                </a:cubicBezTo>
                <a:cubicBezTo>
                  <a:pt x="2662" y="241"/>
                  <a:pt x="2662" y="241"/>
                  <a:pt x="2662" y="241"/>
                </a:cubicBezTo>
                <a:cubicBezTo>
                  <a:pt x="2670" y="245"/>
                  <a:pt x="2678" y="249"/>
                  <a:pt x="2685" y="253"/>
                </a:cubicBezTo>
                <a:close/>
                <a:moveTo>
                  <a:pt x="2685" y="280"/>
                </a:moveTo>
                <a:cubicBezTo>
                  <a:pt x="2685" y="286"/>
                  <a:pt x="2685" y="286"/>
                  <a:pt x="2685" y="286"/>
                </a:cubicBezTo>
                <a:cubicBezTo>
                  <a:pt x="2678" y="282"/>
                  <a:pt x="2670" y="278"/>
                  <a:pt x="2662" y="274"/>
                </a:cubicBezTo>
                <a:cubicBezTo>
                  <a:pt x="2662" y="268"/>
                  <a:pt x="2662" y="268"/>
                  <a:pt x="2662" y="268"/>
                </a:cubicBezTo>
                <a:cubicBezTo>
                  <a:pt x="2667" y="270"/>
                  <a:pt x="2671" y="273"/>
                  <a:pt x="2676" y="275"/>
                </a:cubicBezTo>
                <a:cubicBezTo>
                  <a:pt x="2679" y="277"/>
                  <a:pt x="2682" y="278"/>
                  <a:pt x="2685" y="280"/>
                </a:cubicBezTo>
                <a:close/>
                <a:moveTo>
                  <a:pt x="2685" y="313"/>
                </a:moveTo>
                <a:cubicBezTo>
                  <a:pt x="2685" y="320"/>
                  <a:pt x="2685" y="320"/>
                  <a:pt x="2685" y="320"/>
                </a:cubicBezTo>
                <a:cubicBezTo>
                  <a:pt x="2678" y="316"/>
                  <a:pt x="2670" y="311"/>
                  <a:pt x="2662" y="306"/>
                </a:cubicBezTo>
                <a:cubicBezTo>
                  <a:pt x="2662" y="299"/>
                  <a:pt x="2662" y="299"/>
                  <a:pt x="2662" y="299"/>
                </a:cubicBezTo>
                <a:cubicBezTo>
                  <a:pt x="2670" y="303"/>
                  <a:pt x="2678" y="308"/>
                  <a:pt x="2685" y="313"/>
                </a:cubicBezTo>
                <a:close/>
                <a:moveTo>
                  <a:pt x="2685" y="346"/>
                </a:moveTo>
                <a:cubicBezTo>
                  <a:pt x="2685" y="355"/>
                  <a:pt x="2685" y="355"/>
                  <a:pt x="2685" y="355"/>
                </a:cubicBezTo>
                <a:cubicBezTo>
                  <a:pt x="2681" y="351"/>
                  <a:pt x="2677" y="348"/>
                  <a:pt x="2673" y="344"/>
                </a:cubicBezTo>
                <a:cubicBezTo>
                  <a:pt x="2669" y="342"/>
                  <a:pt x="2666" y="340"/>
                  <a:pt x="2662" y="338"/>
                </a:cubicBezTo>
                <a:cubicBezTo>
                  <a:pt x="2662" y="331"/>
                  <a:pt x="2662" y="331"/>
                  <a:pt x="2662" y="331"/>
                </a:cubicBezTo>
                <a:cubicBezTo>
                  <a:pt x="2670" y="335"/>
                  <a:pt x="2678" y="340"/>
                  <a:pt x="2685" y="346"/>
                </a:cubicBezTo>
                <a:close/>
                <a:moveTo>
                  <a:pt x="2685" y="379"/>
                </a:moveTo>
                <a:cubicBezTo>
                  <a:pt x="2685" y="387"/>
                  <a:pt x="2685" y="387"/>
                  <a:pt x="2685" y="387"/>
                </a:cubicBezTo>
                <a:cubicBezTo>
                  <a:pt x="2680" y="382"/>
                  <a:pt x="2674" y="378"/>
                  <a:pt x="2668" y="374"/>
                </a:cubicBezTo>
                <a:cubicBezTo>
                  <a:pt x="2662" y="371"/>
                  <a:pt x="2662" y="371"/>
                  <a:pt x="2662" y="371"/>
                </a:cubicBezTo>
                <a:cubicBezTo>
                  <a:pt x="2662" y="364"/>
                  <a:pt x="2662" y="364"/>
                  <a:pt x="2662" y="364"/>
                </a:cubicBezTo>
                <a:cubicBezTo>
                  <a:pt x="2666" y="367"/>
                  <a:pt x="2670" y="369"/>
                  <a:pt x="2674" y="371"/>
                </a:cubicBezTo>
                <a:cubicBezTo>
                  <a:pt x="2678" y="373"/>
                  <a:pt x="2682" y="376"/>
                  <a:pt x="2685" y="379"/>
                </a:cubicBezTo>
                <a:close/>
                <a:moveTo>
                  <a:pt x="2685" y="417"/>
                </a:moveTo>
                <a:cubicBezTo>
                  <a:pt x="2685" y="426"/>
                  <a:pt x="2685" y="426"/>
                  <a:pt x="2685" y="426"/>
                </a:cubicBezTo>
                <a:cubicBezTo>
                  <a:pt x="2685" y="426"/>
                  <a:pt x="2684" y="425"/>
                  <a:pt x="2684" y="424"/>
                </a:cubicBezTo>
                <a:cubicBezTo>
                  <a:pt x="2679" y="418"/>
                  <a:pt x="2672" y="412"/>
                  <a:pt x="2665" y="409"/>
                </a:cubicBezTo>
                <a:cubicBezTo>
                  <a:pt x="2662" y="417"/>
                  <a:pt x="2662" y="417"/>
                  <a:pt x="2662" y="417"/>
                </a:cubicBezTo>
                <a:cubicBezTo>
                  <a:pt x="2662" y="395"/>
                  <a:pt x="2662" y="395"/>
                  <a:pt x="2662" y="395"/>
                </a:cubicBezTo>
                <a:cubicBezTo>
                  <a:pt x="2670" y="403"/>
                  <a:pt x="2678" y="410"/>
                  <a:pt x="2685" y="417"/>
                </a:cubicBezTo>
                <a:close/>
                <a:moveTo>
                  <a:pt x="2685" y="436"/>
                </a:moveTo>
                <a:cubicBezTo>
                  <a:pt x="2685" y="443"/>
                  <a:pt x="2685" y="443"/>
                  <a:pt x="2685" y="443"/>
                </a:cubicBezTo>
                <a:cubicBezTo>
                  <a:pt x="2678" y="447"/>
                  <a:pt x="2670" y="451"/>
                  <a:pt x="2662" y="456"/>
                </a:cubicBezTo>
                <a:cubicBezTo>
                  <a:pt x="2662" y="450"/>
                  <a:pt x="2662" y="450"/>
                  <a:pt x="2662" y="450"/>
                </a:cubicBezTo>
                <a:cubicBezTo>
                  <a:pt x="2664" y="449"/>
                  <a:pt x="2666" y="447"/>
                  <a:pt x="2666" y="445"/>
                </a:cubicBezTo>
                <a:cubicBezTo>
                  <a:pt x="2665" y="443"/>
                  <a:pt x="2664" y="441"/>
                  <a:pt x="2662" y="439"/>
                </a:cubicBezTo>
                <a:cubicBezTo>
                  <a:pt x="2662" y="433"/>
                  <a:pt x="2662" y="433"/>
                  <a:pt x="2662" y="433"/>
                </a:cubicBezTo>
                <a:cubicBezTo>
                  <a:pt x="2665" y="435"/>
                  <a:pt x="2670" y="436"/>
                  <a:pt x="2672" y="439"/>
                </a:cubicBezTo>
                <a:cubicBezTo>
                  <a:pt x="2678" y="443"/>
                  <a:pt x="2682" y="439"/>
                  <a:pt x="2685" y="436"/>
                </a:cubicBezTo>
                <a:close/>
                <a:moveTo>
                  <a:pt x="2685" y="476"/>
                </a:moveTo>
                <a:cubicBezTo>
                  <a:pt x="2685" y="483"/>
                  <a:pt x="2685" y="483"/>
                  <a:pt x="2685" y="483"/>
                </a:cubicBezTo>
                <a:cubicBezTo>
                  <a:pt x="2678" y="488"/>
                  <a:pt x="2670" y="492"/>
                  <a:pt x="2662" y="497"/>
                </a:cubicBezTo>
                <a:cubicBezTo>
                  <a:pt x="2662" y="490"/>
                  <a:pt x="2662" y="490"/>
                  <a:pt x="2662" y="490"/>
                </a:cubicBezTo>
                <a:cubicBezTo>
                  <a:pt x="2670" y="485"/>
                  <a:pt x="2678" y="480"/>
                  <a:pt x="2685" y="476"/>
                </a:cubicBezTo>
                <a:close/>
                <a:moveTo>
                  <a:pt x="2685" y="499"/>
                </a:moveTo>
                <a:cubicBezTo>
                  <a:pt x="2685" y="507"/>
                  <a:pt x="2685" y="507"/>
                  <a:pt x="2685" y="507"/>
                </a:cubicBezTo>
                <a:cubicBezTo>
                  <a:pt x="2677" y="511"/>
                  <a:pt x="2670" y="516"/>
                  <a:pt x="2662" y="522"/>
                </a:cubicBezTo>
                <a:cubicBezTo>
                  <a:pt x="2662" y="514"/>
                  <a:pt x="2662" y="514"/>
                  <a:pt x="2662" y="514"/>
                </a:cubicBezTo>
                <a:cubicBezTo>
                  <a:pt x="2669" y="510"/>
                  <a:pt x="2677" y="505"/>
                  <a:pt x="2683" y="500"/>
                </a:cubicBezTo>
                <a:cubicBezTo>
                  <a:pt x="2684" y="500"/>
                  <a:pt x="2685" y="500"/>
                  <a:pt x="2685" y="499"/>
                </a:cubicBezTo>
                <a:close/>
                <a:moveTo>
                  <a:pt x="2685" y="528"/>
                </a:moveTo>
                <a:cubicBezTo>
                  <a:pt x="2685" y="536"/>
                  <a:pt x="2685" y="536"/>
                  <a:pt x="2685" y="536"/>
                </a:cubicBezTo>
                <a:cubicBezTo>
                  <a:pt x="2677" y="540"/>
                  <a:pt x="2669" y="545"/>
                  <a:pt x="2662" y="551"/>
                </a:cubicBezTo>
                <a:cubicBezTo>
                  <a:pt x="2662" y="543"/>
                  <a:pt x="2662" y="543"/>
                  <a:pt x="2662" y="543"/>
                </a:cubicBezTo>
                <a:cubicBezTo>
                  <a:pt x="2664" y="542"/>
                  <a:pt x="2665" y="541"/>
                  <a:pt x="2666" y="540"/>
                </a:cubicBezTo>
                <a:cubicBezTo>
                  <a:pt x="2674" y="538"/>
                  <a:pt x="2678" y="530"/>
                  <a:pt x="2685" y="528"/>
                </a:cubicBezTo>
                <a:close/>
                <a:moveTo>
                  <a:pt x="2685" y="550"/>
                </a:moveTo>
                <a:cubicBezTo>
                  <a:pt x="2679" y="554"/>
                  <a:pt x="2672" y="558"/>
                  <a:pt x="2665" y="563"/>
                </a:cubicBezTo>
                <a:cubicBezTo>
                  <a:pt x="2664" y="563"/>
                  <a:pt x="2663" y="563"/>
                  <a:pt x="2662" y="563"/>
                </a:cubicBezTo>
                <a:cubicBezTo>
                  <a:pt x="2662" y="572"/>
                  <a:pt x="2662" y="572"/>
                  <a:pt x="2662" y="572"/>
                </a:cubicBezTo>
                <a:cubicBezTo>
                  <a:pt x="2668" y="573"/>
                  <a:pt x="2674" y="574"/>
                  <a:pt x="2681" y="573"/>
                </a:cubicBezTo>
                <a:cubicBezTo>
                  <a:pt x="2682" y="573"/>
                  <a:pt x="2684" y="573"/>
                  <a:pt x="2685" y="573"/>
                </a:cubicBezTo>
                <a:cubicBezTo>
                  <a:pt x="2685" y="565"/>
                  <a:pt x="2685" y="565"/>
                  <a:pt x="2685" y="565"/>
                </a:cubicBezTo>
                <a:cubicBezTo>
                  <a:pt x="2683" y="565"/>
                  <a:pt x="2680" y="564"/>
                  <a:pt x="2678" y="563"/>
                </a:cubicBezTo>
                <a:cubicBezTo>
                  <a:pt x="2680" y="561"/>
                  <a:pt x="2683" y="560"/>
                  <a:pt x="2685" y="558"/>
                </a:cubicBezTo>
                <a:cubicBezTo>
                  <a:pt x="2685" y="550"/>
                  <a:pt x="2685" y="550"/>
                  <a:pt x="2685" y="550"/>
                </a:cubicBezTo>
                <a:close/>
                <a:moveTo>
                  <a:pt x="2662" y="616"/>
                </a:moveTo>
                <a:cubicBezTo>
                  <a:pt x="2662" y="607"/>
                  <a:pt x="2662" y="607"/>
                  <a:pt x="2662" y="607"/>
                </a:cubicBezTo>
                <a:cubicBezTo>
                  <a:pt x="2668" y="600"/>
                  <a:pt x="2668" y="600"/>
                  <a:pt x="2668" y="600"/>
                </a:cubicBezTo>
                <a:cubicBezTo>
                  <a:pt x="2670" y="600"/>
                  <a:pt x="2670" y="600"/>
                  <a:pt x="2670" y="600"/>
                </a:cubicBezTo>
                <a:cubicBezTo>
                  <a:pt x="2671" y="601"/>
                  <a:pt x="2672" y="603"/>
                  <a:pt x="2671" y="604"/>
                </a:cubicBezTo>
                <a:cubicBezTo>
                  <a:pt x="2668" y="608"/>
                  <a:pt x="2665" y="612"/>
                  <a:pt x="2662" y="616"/>
                </a:cubicBezTo>
                <a:close/>
                <a:moveTo>
                  <a:pt x="2662" y="116"/>
                </a:moveTo>
                <a:cubicBezTo>
                  <a:pt x="2659" y="119"/>
                  <a:pt x="2657" y="121"/>
                  <a:pt x="2654" y="123"/>
                </a:cubicBezTo>
                <a:cubicBezTo>
                  <a:pt x="2654" y="107"/>
                  <a:pt x="2654" y="107"/>
                  <a:pt x="2654" y="107"/>
                </a:cubicBezTo>
                <a:cubicBezTo>
                  <a:pt x="2654" y="108"/>
                  <a:pt x="2655" y="109"/>
                  <a:pt x="2655" y="111"/>
                </a:cubicBezTo>
                <a:cubicBezTo>
                  <a:pt x="2658" y="114"/>
                  <a:pt x="2660" y="111"/>
                  <a:pt x="2662" y="109"/>
                </a:cubicBezTo>
                <a:cubicBezTo>
                  <a:pt x="2662" y="116"/>
                  <a:pt x="2662" y="116"/>
                  <a:pt x="2662" y="116"/>
                </a:cubicBezTo>
                <a:close/>
                <a:moveTo>
                  <a:pt x="2654" y="146"/>
                </a:moveTo>
                <a:cubicBezTo>
                  <a:pt x="2657" y="145"/>
                  <a:pt x="2659" y="144"/>
                  <a:pt x="2662" y="143"/>
                </a:cubicBezTo>
                <a:cubicBezTo>
                  <a:pt x="2662" y="146"/>
                  <a:pt x="2662" y="146"/>
                  <a:pt x="2662" y="146"/>
                </a:cubicBezTo>
                <a:cubicBezTo>
                  <a:pt x="2661" y="147"/>
                  <a:pt x="2659" y="147"/>
                  <a:pt x="2658" y="147"/>
                </a:cubicBezTo>
                <a:cubicBezTo>
                  <a:pt x="2657" y="148"/>
                  <a:pt x="2655" y="148"/>
                  <a:pt x="2654" y="149"/>
                </a:cubicBezTo>
                <a:cubicBezTo>
                  <a:pt x="2654" y="146"/>
                  <a:pt x="2654" y="146"/>
                  <a:pt x="2654" y="146"/>
                </a:cubicBezTo>
                <a:close/>
                <a:moveTo>
                  <a:pt x="2654" y="192"/>
                </a:moveTo>
                <a:cubicBezTo>
                  <a:pt x="2657" y="191"/>
                  <a:pt x="2659" y="190"/>
                  <a:pt x="2662" y="189"/>
                </a:cubicBezTo>
                <a:cubicBezTo>
                  <a:pt x="2662" y="195"/>
                  <a:pt x="2662" y="195"/>
                  <a:pt x="2662" y="195"/>
                </a:cubicBezTo>
                <a:cubicBezTo>
                  <a:pt x="2661" y="196"/>
                  <a:pt x="2659" y="197"/>
                  <a:pt x="2657" y="198"/>
                </a:cubicBezTo>
                <a:cubicBezTo>
                  <a:pt x="2659" y="200"/>
                  <a:pt x="2660" y="201"/>
                  <a:pt x="2662" y="202"/>
                </a:cubicBezTo>
                <a:cubicBezTo>
                  <a:pt x="2662" y="208"/>
                  <a:pt x="2662" y="208"/>
                  <a:pt x="2662" y="208"/>
                </a:cubicBezTo>
                <a:cubicBezTo>
                  <a:pt x="2659" y="207"/>
                  <a:pt x="2657" y="206"/>
                  <a:pt x="2654" y="205"/>
                </a:cubicBezTo>
                <a:cubicBezTo>
                  <a:pt x="2654" y="192"/>
                  <a:pt x="2654" y="192"/>
                  <a:pt x="2654" y="192"/>
                </a:cubicBezTo>
                <a:close/>
                <a:moveTo>
                  <a:pt x="2662" y="663"/>
                </a:moveTo>
                <a:cubicBezTo>
                  <a:pt x="2660" y="663"/>
                  <a:pt x="2658" y="665"/>
                  <a:pt x="2656" y="664"/>
                </a:cubicBezTo>
                <a:cubicBezTo>
                  <a:pt x="2654" y="664"/>
                  <a:pt x="2654" y="664"/>
                  <a:pt x="2654" y="664"/>
                </a:cubicBezTo>
                <a:cubicBezTo>
                  <a:pt x="2654" y="651"/>
                  <a:pt x="2654" y="651"/>
                  <a:pt x="2654" y="651"/>
                </a:cubicBezTo>
                <a:cubicBezTo>
                  <a:pt x="2657" y="648"/>
                  <a:pt x="2659" y="646"/>
                  <a:pt x="2662" y="644"/>
                </a:cubicBezTo>
                <a:cubicBezTo>
                  <a:pt x="2662" y="663"/>
                  <a:pt x="2662" y="663"/>
                  <a:pt x="2662" y="663"/>
                </a:cubicBezTo>
                <a:close/>
                <a:moveTo>
                  <a:pt x="2654" y="1"/>
                </a:moveTo>
                <a:cubicBezTo>
                  <a:pt x="2662" y="1"/>
                  <a:pt x="2662" y="1"/>
                  <a:pt x="2662" y="1"/>
                </a:cubicBezTo>
                <a:cubicBezTo>
                  <a:pt x="2662" y="7"/>
                  <a:pt x="2662" y="7"/>
                  <a:pt x="2662" y="7"/>
                </a:cubicBezTo>
                <a:cubicBezTo>
                  <a:pt x="2659" y="7"/>
                  <a:pt x="2657" y="7"/>
                  <a:pt x="2654" y="7"/>
                </a:cubicBezTo>
                <a:cubicBezTo>
                  <a:pt x="2654" y="1"/>
                  <a:pt x="2654" y="1"/>
                  <a:pt x="2654" y="1"/>
                </a:cubicBezTo>
                <a:close/>
                <a:moveTo>
                  <a:pt x="2662" y="36"/>
                </a:moveTo>
                <a:cubicBezTo>
                  <a:pt x="2662" y="43"/>
                  <a:pt x="2662" y="43"/>
                  <a:pt x="2662" y="43"/>
                </a:cubicBezTo>
                <a:cubicBezTo>
                  <a:pt x="2659" y="40"/>
                  <a:pt x="2657" y="37"/>
                  <a:pt x="2654" y="33"/>
                </a:cubicBezTo>
                <a:cubicBezTo>
                  <a:pt x="2654" y="27"/>
                  <a:pt x="2654" y="27"/>
                  <a:pt x="2654" y="27"/>
                </a:cubicBezTo>
                <a:cubicBezTo>
                  <a:pt x="2657" y="30"/>
                  <a:pt x="2659" y="33"/>
                  <a:pt x="2662" y="36"/>
                </a:cubicBezTo>
                <a:close/>
                <a:moveTo>
                  <a:pt x="2662" y="73"/>
                </a:moveTo>
                <a:cubicBezTo>
                  <a:pt x="2662" y="83"/>
                  <a:pt x="2662" y="83"/>
                  <a:pt x="2662" y="83"/>
                </a:cubicBezTo>
                <a:cubicBezTo>
                  <a:pt x="2659" y="79"/>
                  <a:pt x="2657" y="76"/>
                  <a:pt x="2654" y="73"/>
                </a:cubicBezTo>
                <a:cubicBezTo>
                  <a:pt x="2654" y="63"/>
                  <a:pt x="2654" y="63"/>
                  <a:pt x="2654" y="63"/>
                </a:cubicBezTo>
                <a:cubicBezTo>
                  <a:pt x="2657" y="66"/>
                  <a:pt x="2659" y="69"/>
                  <a:pt x="2662" y="73"/>
                </a:cubicBezTo>
                <a:close/>
                <a:moveTo>
                  <a:pt x="2662" y="241"/>
                </a:moveTo>
                <a:cubicBezTo>
                  <a:pt x="2662" y="249"/>
                  <a:pt x="2662" y="249"/>
                  <a:pt x="2662" y="249"/>
                </a:cubicBezTo>
                <a:cubicBezTo>
                  <a:pt x="2659" y="248"/>
                  <a:pt x="2657" y="246"/>
                  <a:pt x="2654" y="245"/>
                </a:cubicBezTo>
                <a:cubicBezTo>
                  <a:pt x="2654" y="238"/>
                  <a:pt x="2654" y="238"/>
                  <a:pt x="2654" y="238"/>
                </a:cubicBezTo>
                <a:cubicBezTo>
                  <a:pt x="2657" y="239"/>
                  <a:pt x="2659" y="240"/>
                  <a:pt x="2662" y="241"/>
                </a:cubicBezTo>
                <a:close/>
                <a:moveTo>
                  <a:pt x="2662" y="268"/>
                </a:moveTo>
                <a:cubicBezTo>
                  <a:pt x="2662" y="274"/>
                  <a:pt x="2662" y="274"/>
                  <a:pt x="2662" y="274"/>
                </a:cubicBezTo>
                <a:cubicBezTo>
                  <a:pt x="2659" y="273"/>
                  <a:pt x="2657" y="272"/>
                  <a:pt x="2654" y="271"/>
                </a:cubicBezTo>
                <a:cubicBezTo>
                  <a:pt x="2654" y="264"/>
                  <a:pt x="2654" y="264"/>
                  <a:pt x="2654" y="264"/>
                </a:cubicBezTo>
                <a:cubicBezTo>
                  <a:pt x="2657" y="265"/>
                  <a:pt x="2659" y="267"/>
                  <a:pt x="2662" y="268"/>
                </a:cubicBezTo>
                <a:close/>
                <a:moveTo>
                  <a:pt x="2662" y="299"/>
                </a:moveTo>
                <a:cubicBezTo>
                  <a:pt x="2662" y="306"/>
                  <a:pt x="2662" y="306"/>
                  <a:pt x="2662" y="306"/>
                </a:cubicBezTo>
                <a:cubicBezTo>
                  <a:pt x="2659" y="305"/>
                  <a:pt x="2657" y="303"/>
                  <a:pt x="2654" y="302"/>
                </a:cubicBezTo>
                <a:cubicBezTo>
                  <a:pt x="2654" y="295"/>
                  <a:pt x="2654" y="295"/>
                  <a:pt x="2654" y="295"/>
                </a:cubicBezTo>
                <a:cubicBezTo>
                  <a:pt x="2657" y="296"/>
                  <a:pt x="2659" y="298"/>
                  <a:pt x="2662" y="299"/>
                </a:cubicBezTo>
                <a:close/>
                <a:moveTo>
                  <a:pt x="2662" y="331"/>
                </a:moveTo>
                <a:cubicBezTo>
                  <a:pt x="2662" y="338"/>
                  <a:pt x="2662" y="338"/>
                  <a:pt x="2662" y="338"/>
                </a:cubicBezTo>
                <a:cubicBezTo>
                  <a:pt x="2659" y="337"/>
                  <a:pt x="2657" y="335"/>
                  <a:pt x="2654" y="334"/>
                </a:cubicBezTo>
                <a:cubicBezTo>
                  <a:pt x="2654" y="327"/>
                  <a:pt x="2654" y="327"/>
                  <a:pt x="2654" y="327"/>
                </a:cubicBezTo>
                <a:cubicBezTo>
                  <a:pt x="2657" y="328"/>
                  <a:pt x="2659" y="329"/>
                  <a:pt x="2662" y="331"/>
                </a:cubicBezTo>
                <a:close/>
                <a:moveTo>
                  <a:pt x="2662" y="364"/>
                </a:moveTo>
                <a:cubicBezTo>
                  <a:pt x="2662" y="371"/>
                  <a:pt x="2662" y="371"/>
                  <a:pt x="2662" y="371"/>
                </a:cubicBezTo>
                <a:cubicBezTo>
                  <a:pt x="2654" y="367"/>
                  <a:pt x="2654" y="367"/>
                  <a:pt x="2654" y="367"/>
                </a:cubicBezTo>
                <a:cubicBezTo>
                  <a:pt x="2654" y="360"/>
                  <a:pt x="2654" y="360"/>
                  <a:pt x="2654" y="360"/>
                </a:cubicBezTo>
                <a:cubicBezTo>
                  <a:pt x="2657" y="362"/>
                  <a:pt x="2659" y="363"/>
                  <a:pt x="2662" y="364"/>
                </a:cubicBezTo>
                <a:close/>
                <a:moveTo>
                  <a:pt x="2662" y="395"/>
                </a:moveTo>
                <a:cubicBezTo>
                  <a:pt x="2662" y="417"/>
                  <a:pt x="2662" y="417"/>
                  <a:pt x="2662" y="417"/>
                </a:cubicBezTo>
                <a:cubicBezTo>
                  <a:pt x="2658" y="427"/>
                  <a:pt x="2658" y="427"/>
                  <a:pt x="2658" y="427"/>
                </a:cubicBezTo>
                <a:cubicBezTo>
                  <a:pt x="2659" y="429"/>
                  <a:pt x="2660" y="431"/>
                  <a:pt x="2662" y="433"/>
                </a:cubicBezTo>
                <a:cubicBezTo>
                  <a:pt x="2662" y="439"/>
                  <a:pt x="2662" y="439"/>
                  <a:pt x="2662" y="439"/>
                </a:cubicBezTo>
                <a:cubicBezTo>
                  <a:pt x="2660" y="437"/>
                  <a:pt x="2657" y="436"/>
                  <a:pt x="2654" y="434"/>
                </a:cubicBezTo>
                <a:cubicBezTo>
                  <a:pt x="2654" y="418"/>
                  <a:pt x="2654" y="418"/>
                  <a:pt x="2654" y="418"/>
                </a:cubicBezTo>
                <a:cubicBezTo>
                  <a:pt x="2656" y="415"/>
                  <a:pt x="2657" y="411"/>
                  <a:pt x="2656" y="407"/>
                </a:cubicBezTo>
                <a:cubicBezTo>
                  <a:pt x="2656" y="404"/>
                  <a:pt x="2655" y="401"/>
                  <a:pt x="2654" y="398"/>
                </a:cubicBezTo>
                <a:cubicBezTo>
                  <a:pt x="2654" y="386"/>
                  <a:pt x="2654" y="386"/>
                  <a:pt x="2654" y="386"/>
                </a:cubicBezTo>
                <a:cubicBezTo>
                  <a:pt x="2657" y="389"/>
                  <a:pt x="2659" y="392"/>
                  <a:pt x="2662" y="395"/>
                </a:cubicBezTo>
                <a:close/>
                <a:moveTo>
                  <a:pt x="2662" y="450"/>
                </a:moveTo>
                <a:cubicBezTo>
                  <a:pt x="2662" y="456"/>
                  <a:pt x="2662" y="456"/>
                  <a:pt x="2662" y="456"/>
                </a:cubicBezTo>
                <a:cubicBezTo>
                  <a:pt x="2659" y="457"/>
                  <a:pt x="2657" y="459"/>
                  <a:pt x="2654" y="461"/>
                </a:cubicBezTo>
                <a:cubicBezTo>
                  <a:pt x="2654" y="452"/>
                  <a:pt x="2654" y="452"/>
                  <a:pt x="2654" y="452"/>
                </a:cubicBezTo>
                <a:cubicBezTo>
                  <a:pt x="2655" y="453"/>
                  <a:pt x="2656" y="453"/>
                  <a:pt x="2656" y="453"/>
                </a:cubicBezTo>
                <a:cubicBezTo>
                  <a:pt x="2658" y="452"/>
                  <a:pt x="2660" y="451"/>
                  <a:pt x="2662" y="450"/>
                </a:cubicBezTo>
                <a:close/>
                <a:moveTo>
                  <a:pt x="2662" y="490"/>
                </a:moveTo>
                <a:cubicBezTo>
                  <a:pt x="2662" y="497"/>
                  <a:pt x="2662" y="497"/>
                  <a:pt x="2662" y="497"/>
                </a:cubicBezTo>
                <a:cubicBezTo>
                  <a:pt x="2659" y="499"/>
                  <a:pt x="2657" y="501"/>
                  <a:pt x="2654" y="503"/>
                </a:cubicBezTo>
                <a:cubicBezTo>
                  <a:pt x="2654" y="495"/>
                  <a:pt x="2654" y="495"/>
                  <a:pt x="2654" y="495"/>
                </a:cubicBezTo>
                <a:cubicBezTo>
                  <a:pt x="2657" y="493"/>
                  <a:pt x="2659" y="491"/>
                  <a:pt x="2662" y="490"/>
                </a:cubicBezTo>
                <a:close/>
                <a:moveTo>
                  <a:pt x="2662" y="514"/>
                </a:moveTo>
                <a:cubicBezTo>
                  <a:pt x="2662" y="522"/>
                  <a:pt x="2662" y="522"/>
                  <a:pt x="2662" y="522"/>
                </a:cubicBezTo>
                <a:cubicBezTo>
                  <a:pt x="2659" y="524"/>
                  <a:pt x="2657" y="526"/>
                  <a:pt x="2654" y="528"/>
                </a:cubicBezTo>
                <a:cubicBezTo>
                  <a:pt x="2654" y="520"/>
                  <a:pt x="2654" y="520"/>
                  <a:pt x="2654" y="520"/>
                </a:cubicBezTo>
                <a:cubicBezTo>
                  <a:pt x="2657" y="518"/>
                  <a:pt x="2659" y="516"/>
                  <a:pt x="2662" y="514"/>
                </a:cubicBezTo>
                <a:close/>
                <a:moveTo>
                  <a:pt x="2662" y="543"/>
                </a:moveTo>
                <a:cubicBezTo>
                  <a:pt x="2662" y="551"/>
                  <a:pt x="2662" y="551"/>
                  <a:pt x="2662" y="551"/>
                </a:cubicBezTo>
                <a:cubicBezTo>
                  <a:pt x="2659" y="554"/>
                  <a:pt x="2657" y="557"/>
                  <a:pt x="2654" y="560"/>
                </a:cubicBezTo>
                <a:cubicBezTo>
                  <a:pt x="2654" y="549"/>
                  <a:pt x="2654" y="549"/>
                  <a:pt x="2654" y="549"/>
                </a:cubicBezTo>
                <a:cubicBezTo>
                  <a:pt x="2657" y="548"/>
                  <a:pt x="2659" y="545"/>
                  <a:pt x="2662" y="543"/>
                </a:cubicBezTo>
                <a:close/>
                <a:moveTo>
                  <a:pt x="2662" y="563"/>
                </a:moveTo>
                <a:cubicBezTo>
                  <a:pt x="2662" y="572"/>
                  <a:pt x="2662" y="572"/>
                  <a:pt x="2662" y="572"/>
                </a:cubicBezTo>
                <a:cubicBezTo>
                  <a:pt x="2659" y="571"/>
                  <a:pt x="2657" y="570"/>
                  <a:pt x="2654" y="57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6" y="562"/>
                  <a:pt x="2659" y="563"/>
                  <a:pt x="2662" y="563"/>
                </a:cubicBezTo>
                <a:close/>
                <a:moveTo>
                  <a:pt x="2662" y="607"/>
                </a:moveTo>
                <a:cubicBezTo>
                  <a:pt x="2662" y="616"/>
                  <a:pt x="2662" y="616"/>
                  <a:pt x="2662" y="616"/>
                </a:cubicBezTo>
                <a:cubicBezTo>
                  <a:pt x="2659" y="620"/>
                  <a:pt x="2657" y="623"/>
                  <a:pt x="2654" y="627"/>
                </a:cubicBezTo>
                <a:cubicBezTo>
                  <a:pt x="2654" y="617"/>
                  <a:pt x="2654" y="617"/>
                  <a:pt x="2654" y="617"/>
                </a:cubicBezTo>
                <a:cubicBezTo>
                  <a:pt x="2657" y="614"/>
                  <a:pt x="2659" y="611"/>
                  <a:pt x="2662" y="607"/>
                </a:cubicBezTo>
                <a:close/>
                <a:moveTo>
                  <a:pt x="2654" y="123"/>
                </a:moveTo>
                <a:cubicBezTo>
                  <a:pt x="2650" y="127"/>
                  <a:pt x="2646" y="130"/>
                  <a:pt x="2643" y="134"/>
                </a:cubicBezTo>
                <a:cubicBezTo>
                  <a:pt x="2643" y="125"/>
                  <a:pt x="2643" y="125"/>
                  <a:pt x="2643" y="125"/>
                </a:cubicBezTo>
                <a:cubicBezTo>
                  <a:pt x="2647" y="121"/>
                  <a:pt x="2651" y="117"/>
                  <a:pt x="2649" y="111"/>
                </a:cubicBezTo>
                <a:cubicBezTo>
                  <a:pt x="2647" y="107"/>
                  <a:pt x="2645" y="104"/>
                  <a:pt x="2643" y="100"/>
                </a:cubicBezTo>
                <a:cubicBezTo>
                  <a:pt x="2643" y="89"/>
                  <a:pt x="2643" y="89"/>
                  <a:pt x="2643" y="89"/>
                </a:cubicBezTo>
                <a:cubicBezTo>
                  <a:pt x="2647" y="95"/>
                  <a:pt x="2651" y="101"/>
                  <a:pt x="2654" y="107"/>
                </a:cubicBezTo>
                <a:cubicBezTo>
                  <a:pt x="2654" y="123"/>
                  <a:pt x="2654" y="123"/>
                  <a:pt x="2654" y="123"/>
                </a:cubicBezTo>
                <a:close/>
                <a:moveTo>
                  <a:pt x="2643" y="150"/>
                </a:moveTo>
                <a:cubicBezTo>
                  <a:pt x="2644" y="149"/>
                  <a:pt x="2644" y="149"/>
                  <a:pt x="2645" y="149"/>
                </a:cubicBezTo>
                <a:cubicBezTo>
                  <a:pt x="2648" y="148"/>
                  <a:pt x="2651" y="147"/>
                  <a:pt x="2654" y="146"/>
                </a:cubicBezTo>
                <a:cubicBezTo>
                  <a:pt x="2654" y="149"/>
                  <a:pt x="2654" y="149"/>
                  <a:pt x="2654" y="149"/>
                </a:cubicBezTo>
                <a:cubicBezTo>
                  <a:pt x="2650" y="150"/>
                  <a:pt x="2646" y="152"/>
                  <a:pt x="2643" y="153"/>
                </a:cubicBezTo>
                <a:cubicBezTo>
                  <a:pt x="2643" y="150"/>
                  <a:pt x="2643" y="150"/>
                  <a:pt x="2643" y="150"/>
                </a:cubicBezTo>
                <a:close/>
                <a:moveTo>
                  <a:pt x="2643" y="194"/>
                </a:moveTo>
                <a:cubicBezTo>
                  <a:pt x="2644" y="195"/>
                  <a:pt x="2644" y="195"/>
                  <a:pt x="2645" y="195"/>
                </a:cubicBezTo>
                <a:cubicBezTo>
                  <a:pt x="2648" y="194"/>
                  <a:pt x="2651" y="193"/>
                  <a:pt x="2654" y="192"/>
                </a:cubicBezTo>
                <a:cubicBezTo>
                  <a:pt x="2654" y="205"/>
                  <a:pt x="2654" y="205"/>
                  <a:pt x="2654" y="205"/>
                </a:cubicBezTo>
                <a:cubicBezTo>
                  <a:pt x="2650" y="203"/>
                  <a:pt x="2646" y="202"/>
                  <a:pt x="2643" y="200"/>
                </a:cubicBezTo>
                <a:cubicBezTo>
                  <a:pt x="2643" y="194"/>
                  <a:pt x="2643" y="194"/>
                  <a:pt x="2643" y="194"/>
                </a:cubicBezTo>
                <a:close/>
                <a:moveTo>
                  <a:pt x="2654" y="664"/>
                </a:moveTo>
                <a:cubicBezTo>
                  <a:pt x="2643" y="664"/>
                  <a:pt x="2643" y="664"/>
                  <a:pt x="2643" y="664"/>
                </a:cubicBezTo>
                <a:cubicBezTo>
                  <a:pt x="2643" y="658"/>
                  <a:pt x="2643" y="658"/>
                  <a:pt x="2643" y="658"/>
                </a:cubicBezTo>
                <a:cubicBezTo>
                  <a:pt x="2648" y="658"/>
                  <a:pt x="2652" y="657"/>
                  <a:pt x="2654" y="651"/>
                </a:cubicBezTo>
                <a:cubicBezTo>
                  <a:pt x="2654" y="651"/>
                  <a:pt x="2654" y="651"/>
                  <a:pt x="2654" y="651"/>
                </a:cubicBezTo>
                <a:cubicBezTo>
                  <a:pt x="2654" y="664"/>
                  <a:pt x="2654" y="664"/>
                  <a:pt x="2654" y="664"/>
                </a:cubicBezTo>
                <a:close/>
                <a:moveTo>
                  <a:pt x="2643" y="1"/>
                </a:moveTo>
                <a:cubicBezTo>
                  <a:pt x="2654" y="1"/>
                  <a:pt x="2654" y="1"/>
                  <a:pt x="2654" y="1"/>
                </a:cubicBezTo>
                <a:cubicBezTo>
                  <a:pt x="2654" y="7"/>
                  <a:pt x="2654" y="7"/>
                  <a:pt x="2654" y="7"/>
                </a:cubicBezTo>
                <a:cubicBezTo>
                  <a:pt x="2650" y="6"/>
                  <a:pt x="2646" y="6"/>
                  <a:pt x="2643" y="6"/>
                </a:cubicBezTo>
                <a:cubicBezTo>
                  <a:pt x="2643" y="1"/>
                  <a:pt x="2643" y="1"/>
                  <a:pt x="2643" y="1"/>
                </a:cubicBezTo>
                <a:close/>
                <a:moveTo>
                  <a:pt x="2654" y="27"/>
                </a:moveTo>
                <a:cubicBezTo>
                  <a:pt x="2654" y="33"/>
                  <a:pt x="2654" y="33"/>
                  <a:pt x="2654" y="33"/>
                </a:cubicBezTo>
                <a:cubicBezTo>
                  <a:pt x="2650" y="29"/>
                  <a:pt x="2647" y="26"/>
                  <a:pt x="2643" y="22"/>
                </a:cubicBezTo>
                <a:cubicBezTo>
                  <a:pt x="2643" y="15"/>
                  <a:pt x="2643" y="15"/>
                  <a:pt x="2643" y="15"/>
                </a:cubicBezTo>
                <a:cubicBezTo>
                  <a:pt x="2646" y="19"/>
                  <a:pt x="2650" y="23"/>
                  <a:pt x="2654" y="27"/>
                </a:cubicBezTo>
                <a:close/>
                <a:moveTo>
                  <a:pt x="2654" y="63"/>
                </a:moveTo>
                <a:cubicBezTo>
                  <a:pt x="2654" y="73"/>
                  <a:pt x="2654" y="73"/>
                  <a:pt x="2654" y="73"/>
                </a:cubicBezTo>
                <a:cubicBezTo>
                  <a:pt x="2650" y="68"/>
                  <a:pt x="2646" y="63"/>
                  <a:pt x="2643" y="59"/>
                </a:cubicBezTo>
                <a:cubicBezTo>
                  <a:pt x="2643" y="51"/>
                  <a:pt x="2643" y="51"/>
                  <a:pt x="2643" y="51"/>
                </a:cubicBezTo>
                <a:cubicBezTo>
                  <a:pt x="2646" y="55"/>
                  <a:pt x="2650" y="59"/>
                  <a:pt x="2654" y="63"/>
                </a:cubicBezTo>
                <a:close/>
                <a:moveTo>
                  <a:pt x="2654" y="238"/>
                </a:moveTo>
                <a:cubicBezTo>
                  <a:pt x="2654" y="245"/>
                  <a:pt x="2654" y="245"/>
                  <a:pt x="2654" y="245"/>
                </a:cubicBezTo>
                <a:cubicBezTo>
                  <a:pt x="2650" y="244"/>
                  <a:pt x="2646" y="242"/>
                  <a:pt x="2643" y="240"/>
                </a:cubicBezTo>
                <a:cubicBezTo>
                  <a:pt x="2643" y="234"/>
                  <a:pt x="2643" y="234"/>
                  <a:pt x="2643" y="234"/>
                </a:cubicBezTo>
                <a:cubicBezTo>
                  <a:pt x="2646" y="235"/>
                  <a:pt x="2650" y="236"/>
                  <a:pt x="2654" y="238"/>
                </a:cubicBezTo>
                <a:close/>
                <a:moveTo>
                  <a:pt x="2654" y="264"/>
                </a:moveTo>
                <a:cubicBezTo>
                  <a:pt x="2654" y="271"/>
                  <a:pt x="2654" y="271"/>
                  <a:pt x="2654" y="271"/>
                </a:cubicBezTo>
                <a:cubicBezTo>
                  <a:pt x="2650" y="269"/>
                  <a:pt x="2646" y="268"/>
                  <a:pt x="2643" y="267"/>
                </a:cubicBezTo>
                <a:cubicBezTo>
                  <a:pt x="2643" y="260"/>
                  <a:pt x="2643" y="260"/>
                  <a:pt x="2643" y="260"/>
                </a:cubicBezTo>
                <a:cubicBezTo>
                  <a:pt x="2646" y="261"/>
                  <a:pt x="2650" y="263"/>
                  <a:pt x="2654" y="264"/>
                </a:cubicBezTo>
                <a:close/>
                <a:moveTo>
                  <a:pt x="2654" y="295"/>
                </a:moveTo>
                <a:cubicBezTo>
                  <a:pt x="2654" y="302"/>
                  <a:pt x="2654" y="302"/>
                  <a:pt x="2654" y="302"/>
                </a:cubicBezTo>
                <a:cubicBezTo>
                  <a:pt x="2650" y="299"/>
                  <a:pt x="2646" y="297"/>
                  <a:pt x="2643" y="295"/>
                </a:cubicBezTo>
                <a:cubicBezTo>
                  <a:pt x="2643" y="289"/>
                  <a:pt x="2643" y="289"/>
                  <a:pt x="2643" y="289"/>
                </a:cubicBezTo>
                <a:cubicBezTo>
                  <a:pt x="2646" y="291"/>
                  <a:pt x="2650" y="293"/>
                  <a:pt x="2654" y="295"/>
                </a:cubicBezTo>
                <a:close/>
                <a:moveTo>
                  <a:pt x="2654" y="327"/>
                </a:moveTo>
                <a:cubicBezTo>
                  <a:pt x="2654" y="334"/>
                  <a:pt x="2654" y="334"/>
                  <a:pt x="2654" y="334"/>
                </a:cubicBezTo>
                <a:cubicBezTo>
                  <a:pt x="2650" y="333"/>
                  <a:pt x="2646" y="331"/>
                  <a:pt x="2643" y="329"/>
                </a:cubicBezTo>
                <a:cubicBezTo>
                  <a:pt x="2643" y="323"/>
                  <a:pt x="2643" y="323"/>
                  <a:pt x="2643" y="323"/>
                </a:cubicBezTo>
                <a:cubicBezTo>
                  <a:pt x="2643" y="323"/>
                  <a:pt x="2643" y="323"/>
                  <a:pt x="2643" y="323"/>
                </a:cubicBezTo>
                <a:cubicBezTo>
                  <a:pt x="2647" y="324"/>
                  <a:pt x="2650" y="325"/>
                  <a:pt x="2654" y="327"/>
                </a:cubicBezTo>
                <a:close/>
                <a:moveTo>
                  <a:pt x="2654" y="360"/>
                </a:moveTo>
                <a:cubicBezTo>
                  <a:pt x="2654" y="367"/>
                  <a:pt x="2654" y="367"/>
                  <a:pt x="2654" y="367"/>
                </a:cubicBezTo>
                <a:cubicBezTo>
                  <a:pt x="2643" y="362"/>
                  <a:pt x="2643" y="362"/>
                  <a:pt x="2643" y="362"/>
                </a:cubicBezTo>
                <a:cubicBezTo>
                  <a:pt x="2643" y="355"/>
                  <a:pt x="2643" y="355"/>
                  <a:pt x="2643" y="355"/>
                </a:cubicBezTo>
                <a:cubicBezTo>
                  <a:pt x="2646" y="357"/>
                  <a:pt x="2650" y="359"/>
                  <a:pt x="2654" y="360"/>
                </a:cubicBezTo>
                <a:close/>
                <a:moveTo>
                  <a:pt x="2654" y="386"/>
                </a:moveTo>
                <a:cubicBezTo>
                  <a:pt x="2654" y="398"/>
                  <a:pt x="2654" y="398"/>
                  <a:pt x="2654" y="398"/>
                </a:cubicBezTo>
                <a:cubicBezTo>
                  <a:pt x="2651" y="393"/>
                  <a:pt x="2647" y="388"/>
                  <a:pt x="2643" y="384"/>
                </a:cubicBezTo>
                <a:cubicBezTo>
                  <a:pt x="2643" y="375"/>
                  <a:pt x="2643" y="375"/>
                  <a:pt x="2643" y="375"/>
                </a:cubicBezTo>
                <a:cubicBezTo>
                  <a:pt x="2645" y="376"/>
                  <a:pt x="2647" y="378"/>
                  <a:pt x="2649" y="380"/>
                </a:cubicBezTo>
                <a:cubicBezTo>
                  <a:pt x="2650" y="382"/>
                  <a:pt x="2652" y="384"/>
                  <a:pt x="2654" y="386"/>
                </a:cubicBezTo>
                <a:close/>
                <a:moveTo>
                  <a:pt x="2654" y="418"/>
                </a:moveTo>
                <a:cubicBezTo>
                  <a:pt x="2654" y="434"/>
                  <a:pt x="2654" y="434"/>
                  <a:pt x="2654" y="434"/>
                </a:cubicBezTo>
                <a:cubicBezTo>
                  <a:pt x="2653" y="434"/>
                  <a:pt x="2652" y="433"/>
                  <a:pt x="2651" y="433"/>
                </a:cubicBezTo>
                <a:cubicBezTo>
                  <a:pt x="2648" y="433"/>
                  <a:pt x="2645" y="435"/>
                  <a:pt x="2643" y="436"/>
                </a:cubicBezTo>
                <a:cubicBezTo>
                  <a:pt x="2643" y="429"/>
                  <a:pt x="2643" y="429"/>
                  <a:pt x="2643" y="429"/>
                </a:cubicBezTo>
                <a:cubicBezTo>
                  <a:pt x="2644" y="428"/>
                  <a:pt x="2645" y="428"/>
                  <a:pt x="2646" y="427"/>
                </a:cubicBezTo>
                <a:cubicBezTo>
                  <a:pt x="2649" y="424"/>
                  <a:pt x="2652" y="421"/>
                  <a:pt x="2654" y="418"/>
                </a:cubicBezTo>
                <a:close/>
                <a:moveTo>
                  <a:pt x="2654" y="452"/>
                </a:moveTo>
                <a:cubicBezTo>
                  <a:pt x="2654" y="461"/>
                  <a:pt x="2654" y="461"/>
                  <a:pt x="2654" y="461"/>
                </a:cubicBezTo>
                <a:cubicBezTo>
                  <a:pt x="2653" y="461"/>
                  <a:pt x="2653" y="461"/>
                  <a:pt x="2653" y="461"/>
                </a:cubicBezTo>
                <a:cubicBezTo>
                  <a:pt x="2650" y="464"/>
                  <a:pt x="2646" y="466"/>
                  <a:pt x="2643" y="468"/>
                </a:cubicBezTo>
                <a:cubicBezTo>
                  <a:pt x="2643" y="459"/>
                  <a:pt x="2643" y="459"/>
                  <a:pt x="2643" y="459"/>
                </a:cubicBezTo>
                <a:cubicBezTo>
                  <a:pt x="2644" y="459"/>
                  <a:pt x="2645" y="458"/>
                  <a:pt x="2645" y="458"/>
                </a:cubicBezTo>
                <a:cubicBezTo>
                  <a:pt x="2645" y="456"/>
                  <a:pt x="2644" y="454"/>
                  <a:pt x="2643" y="452"/>
                </a:cubicBezTo>
                <a:cubicBezTo>
                  <a:pt x="2643" y="442"/>
                  <a:pt x="2643" y="442"/>
                  <a:pt x="2643" y="442"/>
                </a:cubicBezTo>
                <a:cubicBezTo>
                  <a:pt x="2645" y="447"/>
                  <a:pt x="2649" y="451"/>
                  <a:pt x="2654" y="452"/>
                </a:cubicBezTo>
                <a:close/>
                <a:moveTo>
                  <a:pt x="2654" y="495"/>
                </a:moveTo>
                <a:cubicBezTo>
                  <a:pt x="2654" y="503"/>
                  <a:pt x="2654" y="503"/>
                  <a:pt x="2654" y="503"/>
                </a:cubicBezTo>
                <a:cubicBezTo>
                  <a:pt x="2650" y="505"/>
                  <a:pt x="2646" y="508"/>
                  <a:pt x="2643" y="510"/>
                </a:cubicBezTo>
                <a:cubicBezTo>
                  <a:pt x="2643" y="502"/>
                  <a:pt x="2643" y="502"/>
                  <a:pt x="2643" y="502"/>
                </a:cubicBezTo>
                <a:cubicBezTo>
                  <a:pt x="2646" y="499"/>
                  <a:pt x="2650" y="497"/>
                  <a:pt x="2654" y="495"/>
                </a:cubicBezTo>
                <a:close/>
                <a:moveTo>
                  <a:pt x="2654" y="520"/>
                </a:moveTo>
                <a:cubicBezTo>
                  <a:pt x="2654" y="528"/>
                  <a:pt x="2654" y="528"/>
                  <a:pt x="2654" y="528"/>
                </a:cubicBezTo>
                <a:cubicBezTo>
                  <a:pt x="2654" y="528"/>
                  <a:pt x="2654" y="528"/>
                  <a:pt x="2654" y="528"/>
                </a:cubicBezTo>
                <a:cubicBezTo>
                  <a:pt x="2648" y="531"/>
                  <a:pt x="2646" y="536"/>
                  <a:pt x="2643" y="540"/>
                </a:cubicBezTo>
                <a:cubicBezTo>
                  <a:pt x="2643" y="528"/>
                  <a:pt x="2643" y="528"/>
                  <a:pt x="2643" y="528"/>
                </a:cubicBezTo>
                <a:cubicBezTo>
                  <a:pt x="2646" y="525"/>
                  <a:pt x="2650" y="523"/>
                  <a:pt x="2654" y="520"/>
                </a:cubicBezTo>
                <a:close/>
                <a:moveTo>
                  <a:pt x="2654" y="549"/>
                </a:moveTo>
                <a:cubicBezTo>
                  <a:pt x="2654" y="560"/>
                  <a:pt x="2654" y="560"/>
                  <a:pt x="2654" y="56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4" y="570"/>
                  <a:pt x="2654" y="570"/>
                  <a:pt x="2654" y="570"/>
                </a:cubicBezTo>
                <a:cubicBezTo>
                  <a:pt x="2650" y="568"/>
                  <a:pt x="2646" y="566"/>
                  <a:pt x="2643" y="564"/>
                </a:cubicBezTo>
                <a:cubicBezTo>
                  <a:pt x="2643" y="553"/>
                  <a:pt x="2643" y="553"/>
                  <a:pt x="2643" y="553"/>
                </a:cubicBezTo>
                <a:cubicBezTo>
                  <a:pt x="2647" y="553"/>
                  <a:pt x="2650" y="552"/>
                  <a:pt x="2654" y="549"/>
                </a:cubicBezTo>
                <a:close/>
                <a:moveTo>
                  <a:pt x="2654" y="617"/>
                </a:moveTo>
                <a:cubicBezTo>
                  <a:pt x="2654" y="627"/>
                  <a:pt x="2654" y="627"/>
                  <a:pt x="2654" y="627"/>
                </a:cubicBezTo>
                <a:cubicBezTo>
                  <a:pt x="2650" y="631"/>
                  <a:pt x="2647" y="635"/>
                  <a:pt x="2643" y="639"/>
                </a:cubicBezTo>
                <a:cubicBezTo>
                  <a:pt x="2643" y="630"/>
                  <a:pt x="2643" y="630"/>
                  <a:pt x="2643" y="630"/>
                </a:cubicBezTo>
                <a:cubicBezTo>
                  <a:pt x="2646" y="625"/>
                  <a:pt x="2650" y="621"/>
                  <a:pt x="2654" y="617"/>
                </a:cubicBezTo>
                <a:close/>
                <a:moveTo>
                  <a:pt x="2643" y="134"/>
                </a:moveTo>
                <a:cubicBezTo>
                  <a:pt x="2640" y="137"/>
                  <a:pt x="2637" y="140"/>
                  <a:pt x="2633" y="144"/>
                </a:cubicBezTo>
                <a:cubicBezTo>
                  <a:pt x="2633" y="123"/>
                  <a:pt x="2633" y="123"/>
                  <a:pt x="2633" y="123"/>
                </a:cubicBezTo>
                <a:cubicBezTo>
                  <a:pt x="2636" y="125"/>
                  <a:pt x="2638" y="126"/>
                  <a:pt x="2641" y="126"/>
                </a:cubicBezTo>
                <a:cubicBezTo>
                  <a:pt x="2642" y="126"/>
                  <a:pt x="2642" y="126"/>
                  <a:pt x="2643" y="125"/>
                </a:cubicBezTo>
                <a:cubicBezTo>
                  <a:pt x="2643" y="134"/>
                  <a:pt x="2643" y="134"/>
                  <a:pt x="2643" y="134"/>
                </a:cubicBezTo>
                <a:close/>
                <a:moveTo>
                  <a:pt x="2633" y="155"/>
                </a:moveTo>
                <a:cubicBezTo>
                  <a:pt x="2637" y="153"/>
                  <a:pt x="2640" y="151"/>
                  <a:pt x="2643" y="150"/>
                </a:cubicBezTo>
                <a:cubicBezTo>
                  <a:pt x="2643" y="153"/>
                  <a:pt x="2643" y="153"/>
                  <a:pt x="2643" y="153"/>
                </a:cubicBezTo>
                <a:cubicBezTo>
                  <a:pt x="2640" y="155"/>
                  <a:pt x="2637" y="157"/>
                  <a:pt x="2633" y="158"/>
                </a:cubicBezTo>
                <a:cubicBezTo>
                  <a:pt x="2633" y="155"/>
                  <a:pt x="2633" y="155"/>
                  <a:pt x="2633" y="155"/>
                </a:cubicBezTo>
                <a:close/>
                <a:moveTo>
                  <a:pt x="2633" y="191"/>
                </a:moveTo>
                <a:cubicBezTo>
                  <a:pt x="2637" y="192"/>
                  <a:pt x="2640" y="193"/>
                  <a:pt x="2643" y="194"/>
                </a:cubicBezTo>
                <a:cubicBezTo>
                  <a:pt x="2643" y="200"/>
                  <a:pt x="2643" y="200"/>
                  <a:pt x="2643" y="200"/>
                </a:cubicBezTo>
                <a:cubicBezTo>
                  <a:pt x="2640" y="199"/>
                  <a:pt x="2637" y="198"/>
                  <a:pt x="2633" y="197"/>
                </a:cubicBezTo>
                <a:cubicBezTo>
                  <a:pt x="2633" y="191"/>
                  <a:pt x="2633" y="191"/>
                  <a:pt x="2633" y="191"/>
                </a:cubicBezTo>
                <a:close/>
                <a:moveTo>
                  <a:pt x="2643" y="664"/>
                </a:moveTo>
                <a:cubicBezTo>
                  <a:pt x="2633" y="664"/>
                  <a:pt x="2633" y="664"/>
                  <a:pt x="2633" y="664"/>
                </a:cubicBezTo>
                <a:cubicBezTo>
                  <a:pt x="2633" y="658"/>
                  <a:pt x="2633" y="658"/>
                  <a:pt x="2633" y="658"/>
                </a:cubicBezTo>
                <a:cubicBezTo>
                  <a:pt x="2637" y="658"/>
                  <a:pt x="2640" y="658"/>
                  <a:pt x="2643" y="658"/>
                </a:cubicBezTo>
                <a:cubicBezTo>
                  <a:pt x="2643" y="664"/>
                  <a:pt x="2643" y="664"/>
                  <a:pt x="2643" y="664"/>
                </a:cubicBezTo>
                <a:close/>
                <a:moveTo>
                  <a:pt x="2633" y="1"/>
                </a:moveTo>
                <a:cubicBezTo>
                  <a:pt x="2643" y="1"/>
                  <a:pt x="2643" y="1"/>
                  <a:pt x="2643" y="1"/>
                </a:cubicBezTo>
                <a:cubicBezTo>
                  <a:pt x="2643" y="6"/>
                  <a:pt x="2643" y="6"/>
                  <a:pt x="2643" y="6"/>
                </a:cubicBezTo>
                <a:cubicBezTo>
                  <a:pt x="2640" y="7"/>
                  <a:pt x="2638" y="7"/>
                  <a:pt x="2636" y="9"/>
                </a:cubicBezTo>
                <a:cubicBezTo>
                  <a:pt x="2638" y="11"/>
                  <a:pt x="2641" y="13"/>
                  <a:pt x="2643" y="15"/>
                </a:cubicBezTo>
                <a:cubicBezTo>
                  <a:pt x="2643" y="22"/>
                  <a:pt x="2643" y="22"/>
                  <a:pt x="2643" y="22"/>
                </a:cubicBezTo>
                <a:cubicBezTo>
                  <a:pt x="2640" y="20"/>
                  <a:pt x="2637" y="17"/>
                  <a:pt x="2633" y="15"/>
                </a:cubicBezTo>
                <a:cubicBezTo>
                  <a:pt x="2633" y="1"/>
                  <a:pt x="2633" y="1"/>
                  <a:pt x="2633" y="1"/>
                </a:cubicBezTo>
                <a:close/>
                <a:moveTo>
                  <a:pt x="2643" y="51"/>
                </a:moveTo>
                <a:cubicBezTo>
                  <a:pt x="2643" y="59"/>
                  <a:pt x="2643" y="59"/>
                  <a:pt x="2643" y="59"/>
                </a:cubicBezTo>
                <a:cubicBezTo>
                  <a:pt x="2640" y="56"/>
                  <a:pt x="2637" y="52"/>
                  <a:pt x="2633" y="49"/>
                </a:cubicBezTo>
                <a:cubicBezTo>
                  <a:pt x="2633" y="41"/>
                  <a:pt x="2633" y="41"/>
                  <a:pt x="2633" y="41"/>
                </a:cubicBezTo>
                <a:cubicBezTo>
                  <a:pt x="2637" y="44"/>
                  <a:pt x="2640" y="47"/>
                  <a:pt x="2643" y="51"/>
                </a:cubicBezTo>
                <a:close/>
                <a:moveTo>
                  <a:pt x="2643" y="89"/>
                </a:moveTo>
                <a:cubicBezTo>
                  <a:pt x="2643" y="100"/>
                  <a:pt x="2643" y="100"/>
                  <a:pt x="2643" y="100"/>
                </a:cubicBezTo>
                <a:cubicBezTo>
                  <a:pt x="2640" y="96"/>
                  <a:pt x="2637" y="92"/>
                  <a:pt x="2633" y="87"/>
                </a:cubicBezTo>
                <a:cubicBezTo>
                  <a:pt x="2633" y="78"/>
                  <a:pt x="2633" y="78"/>
                  <a:pt x="2633" y="78"/>
                </a:cubicBezTo>
                <a:cubicBezTo>
                  <a:pt x="2637" y="82"/>
                  <a:pt x="2640" y="85"/>
                  <a:pt x="2643" y="89"/>
                </a:cubicBezTo>
                <a:close/>
                <a:moveTo>
                  <a:pt x="2643" y="234"/>
                </a:moveTo>
                <a:cubicBezTo>
                  <a:pt x="2643" y="240"/>
                  <a:pt x="2643" y="240"/>
                  <a:pt x="2643" y="240"/>
                </a:cubicBezTo>
                <a:cubicBezTo>
                  <a:pt x="2640" y="239"/>
                  <a:pt x="2637" y="238"/>
                  <a:pt x="2633" y="237"/>
                </a:cubicBezTo>
                <a:cubicBezTo>
                  <a:pt x="2633" y="230"/>
                  <a:pt x="2633" y="230"/>
                  <a:pt x="2633" y="230"/>
                </a:cubicBezTo>
                <a:cubicBezTo>
                  <a:pt x="2637" y="231"/>
                  <a:pt x="2640" y="232"/>
                  <a:pt x="2643" y="234"/>
                </a:cubicBezTo>
                <a:close/>
                <a:moveTo>
                  <a:pt x="2643" y="260"/>
                </a:moveTo>
                <a:cubicBezTo>
                  <a:pt x="2643" y="267"/>
                  <a:pt x="2643" y="267"/>
                  <a:pt x="2643" y="267"/>
                </a:cubicBezTo>
                <a:cubicBezTo>
                  <a:pt x="2640" y="266"/>
                  <a:pt x="2637" y="265"/>
                  <a:pt x="2633" y="264"/>
                </a:cubicBezTo>
                <a:cubicBezTo>
                  <a:pt x="2633" y="258"/>
                  <a:pt x="2633" y="258"/>
                  <a:pt x="2633" y="258"/>
                </a:cubicBezTo>
                <a:cubicBezTo>
                  <a:pt x="2637" y="259"/>
                  <a:pt x="2640" y="259"/>
                  <a:pt x="2643" y="260"/>
                </a:cubicBezTo>
                <a:close/>
                <a:moveTo>
                  <a:pt x="2643" y="289"/>
                </a:moveTo>
                <a:cubicBezTo>
                  <a:pt x="2643" y="295"/>
                  <a:pt x="2643" y="295"/>
                  <a:pt x="2643" y="295"/>
                </a:cubicBezTo>
                <a:cubicBezTo>
                  <a:pt x="2640" y="294"/>
                  <a:pt x="2637" y="292"/>
                  <a:pt x="2633" y="291"/>
                </a:cubicBezTo>
                <a:cubicBezTo>
                  <a:pt x="2633" y="284"/>
                  <a:pt x="2633" y="284"/>
                  <a:pt x="2633" y="284"/>
                </a:cubicBezTo>
                <a:cubicBezTo>
                  <a:pt x="2637" y="286"/>
                  <a:pt x="2640" y="287"/>
                  <a:pt x="2643" y="289"/>
                </a:cubicBezTo>
                <a:close/>
                <a:moveTo>
                  <a:pt x="2643" y="323"/>
                </a:moveTo>
                <a:cubicBezTo>
                  <a:pt x="2643" y="329"/>
                  <a:pt x="2643" y="329"/>
                  <a:pt x="2643" y="329"/>
                </a:cubicBezTo>
                <a:cubicBezTo>
                  <a:pt x="2640" y="328"/>
                  <a:pt x="2637" y="327"/>
                  <a:pt x="2633" y="326"/>
                </a:cubicBezTo>
                <a:cubicBezTo>
                  <a:pt x="2633" y="319"/>
                  <a:pt x="2633" y="319"/>
                  <a:pt x="2633" y="319"/>
                </a:cubicBezTo>
                <a:cubicBezTo>
                  <a:pt x="2637" y="320"/>
                  <a:pt x="2640" y="321"/>
                  <a:pt x="2643" y="323"/>
                </a:cubicBezTo>
                <a:close/>
                <a:moveTo>
                  <a:pt x="2643" y="355"/>
                </a:moveTo>
                <a:cubicBezTo>
                  <a:pt x="2643" y="362"/>
                  <a:pt x="2643" y="362"/>
                  <a:pt x="2643" y="362"/>
                </a:cubicBezTo>
                <a:cubicBezTo>
                  <a:pt x="2640" y="361"/>
                  <a:pt x="2640" y="361"/>
                  <a:pt x="2640" y="361"/>
                </a:cubicBezTo>
                <a:cubicBezTo>
                  <a:pt x="2638" y="360"/>
                  <a:pt x="2636" y="359"/>
                  <a:pt x="2633" y="358"/>
                </a:cubicBezTo>
                <a:cubicBezTo>
                  <a:pt x="2633" y="352"/>
                  <a:pt x="2633" y="352"/>
                  <a:pt x="2633" y="352"/>
                </a:cubicBezTo>
                <a:cubicBezTo>
                  <a:pt x="2637" y="353"/>
                  <a:pt x="2640" y="354"/>
                  <a:pt x="2643" y="355"/>
                </a:cubicBezTo>
                <a:close/>
                <a:moveTo>
                  <a:pt x="2643" y="375"/>
                </a:moveTo>
                <a:cubicBezTo>
                  <a:pt x="2643" y="384"/>
                  <a:pt x="2643" y="384"/>
                  <a:pt x="2643" y="384"/>
                </a:cubicBezTo>
                <a:cubicBezTo>
                  <a:pt x="2640" y="382"/>
                  <a:pt x="2637" y="380"/>
                  <a:pt x="2634" y="377"/>
                </a:cubicBezTo>
                <a:cubicBezTo>
                  <a:pt x="2633" y="377"/>
                  <a:pt x="2633" y="377"/>
                  <a:pt x="2633" y="377"/>
                </a:cubicBezTo>
                <a:cubicBezTo>
                  <a:pt x="2633" y="369"/>
                  <a:pt x="2633" y="369"/>
                  <a:pt x="2633" y="369"/>
                </a:cubicBezTo>
                <a:cubicBezTo>
                  <a:pt x="2637" y="371"/>
                  <a:pt x="2640" y="373"/>
                  <a:pt x="2643" y="375"/>
                </a:cubicBezTo>
                <a:close/>
                <a:moveTo>
                  <a:pt x="2643" y="429"/>
                </a:moveTo>
                <a:cubicBezTo>
                  <a:pt x="2643" y="436"/>
                  <a:pt x="2643" y="436"/>
                  <a:pt x="2643" y="436"/>
                </a:cubicBezTo>
                <a:cubicBezTo>
                  <a:pt x="2642" y="437"/>
                  <a:pt x="2642" y="437"/>
                  <a:pt x="2641" y="438"/>
                </a:cubicBezTo>
                <a:cubicBezTo>
                  <a:pt x="2642" y="439"/>
                  <a:pt x="2642" y="440"/>
                  <a:pt x="2643" y="442"/>
                </a:cubicBezTo>
                <a:cubicBezTo>
                  <a:pt x="2643" y="452"/>
                  <a:pt x="2643" y="452"/>
                  <a:pt x="2643" y="452"/>
                </a:cubicBezTo>
                <a:cubicBezTo>
                  <a:pt x="2641" y="448"/>
                  <a:pt x="2637" y="446"/>
                  <a:pt x="2633" y="448"/>
                </a:cubicBezTo>
                <a:cubicBezTo>
                  <a:pt x="2633" y="448"/>
                  <a:pt x="2633" y="448"/>
                  <a:pt x="2633" y="448"/>
                </a:cubicBezTo>
                <a:cubicBezTo>
                  <a:pt x="2633" y="432"/>
                  <a:pt x="2633" y="432"/>
                  <a:pt x="2633" y="432"/>
                </a:cubicBezTo>
                <a:cubicBezTo>
                  <a:pt x="2637" y="431"/>
                  <a:pt x="2640" y="430"/>
                  <a:pt x="2643" y="429"/>
                </a:cubicBezTo>
                <a:close/>
                <a:moveTo>
                  <a:pt x="2643" y="459"/>
                </a:moveTo>
                <a:cubicBezTo>
                  <a:pt x="2642" y="460"/>
                  <a:pt x="2640" y="460"/>
                  <a:pt x="2639" y="459"/>
                </a:cubicBezTo>
                <a:cubicBezTo>
                  <a:pt x="2638" y="455"/>
                  <a:pt x="2634" y="453"/>
                  <a:pt x="2633" y="450"/>
                </a:cubicBezTo>
                <a:cubicBezTo>
                  <a:pt x="2633" y="462"/>
                  <a:pt x="2633" y="462"/>
                  <a:pt x="2633" y="462"/>
                </a:cubicBezTo>
                <a:cubicBezTo>
                  <a:pt x="2633" y="463"/>
                  <a:pt x="2633" y="463"/>
                  <a:pt x="2633" y="463"/>
                </a:cubicBezTo>
                <a:cubicBezTo>
                  <a:pt x="2633" y="463"/>
                  <a:pt x="2633" y="463"/>
                  <a:pt x="2633" y="464"/>
                </a:cubicBezTo>
                <a:cubicBezTo>
                  <a:pt x="2633" y="474"/>
                  <a:pt x="2633" y="474"/>
                  <a:pt x="2633" y="474"/>
                </a:cubicBezTo>
                <a:cubicBezTo>
                  <a:pt x="2637" y="472"/>
                  <a:pt x="2640" y="470"/>
                  <a:pt x="2643" y="468"/>
                </a:cubicBezTo>
                <a:cubicBezTo>
                  <a:pt x="2643" y="459"/>
                  <a:pt x="2643" y="459"/>
                  <a:pt x="2643" y="459"/>
                </a:cubicBezTo>
                <a:close/>
                <a:moveTo>
                  <a:pt x="2643" y="502"/>
                </a:moveTo>
                <a:cubicBezTo>
                  <a:pt x="2643" y="510"/>
                  <a:pt x="2643" y="510"/>
                  <a:pt x="2643" y="510"/>
                </a:cubicBezTo>
                <a:cubicBezTo>
                  <a:pt x="2633" y="516"/>
                  <a:pt x="2633" y="516"/>
                  <a:pt x="2633" y="516"/>
                </a:cubicBezTo>
                <a:cubicBezTo>
                  <a:pt x="2633" y="507"/>
                  <a:pt x="2633" y="507"/>
                  <a:pt x="2633" y="507"/>
                </a:cubicBezTo>
                <a:cubicBezTo>
                  <a:pt x="2637" y="506"/>
                  <a:pt x="2640" y="504"/>
                  <a:pt x="2643" y="502"/>
                </a:cubicBezTo>
                <a:close/>
                <a:moveTo>
                  <a:pt x="2643" y="528"/>
                </a:moveTo>
                <a:cubicBezTo>
                  <a:pt x="2643" y="540"/>
                  <a:pt x="2643" y="540"/>
                  <a:pt x="2643" y="540"/>
                </a:cubicBezTo>
                <a:cubicBezTo>
                  <a:pt x="2641" y="541"/>
                  <a:pt x="2639" y="542"/>
                  <a:pt x="2636" y="543"/>
                </a:cubicBezTo>
                <a:cubicBezTo>
                  <a:pt x="2631" y="546"/>
                  <a:pt x="2636" y="550"/>
                  <a:pt x="2639" y="553"/>
                </a:cubicBezTo>
                <a:cubicBezTo>
                  <a:pt x="2640" y="553"/>
                  <a:pt x="2642" y="553"/>
                  <a:pt x="2643" y="553"/>
                </a:cubicBezTo>
                <a:cubicBezTo>
                  <a:pt x="2643" y="564"/>
                  <a:pt x="2643" y="564"/>
                  <a:pt x="2643" y="564"/>
                </a:cubicBezTo>
                <a:cubicBezTo>
                  <a:pt x="2640" y="562"/>
                  <a:pt x="2637" y="560"/>
                  <a:pt x="2633" y="558"/>
                </a:cubicBezTo>
                <a:cubicBezTo>
                  <a:pt x="2633" y="537"/>
                  <a:pt x="2633" y="537"/>
                  <a:pt x="2633" y="537"/>
                </a:cubicBezTo>
                <a:cubicBezTo>
                  <a:pt x="2636" y="534"/>
                  <a:pt x="2640" y="531"/>
                  <a:pt x="2643" y="528"/>
                </a:cubicBezTo>
                <a:close/>
                <a:moveTo>
                  <a:pt x="2643" y="630"/>
                </a:moveTo>
                <a:cubicBezTo>
                  <a:pt x="2643" y="639"/>
                  <a:pt x="2643" y="639"/>
                  <a:pt x="2643" y="639"/>
                </a:cubicBezTo>
                <a:cubicBezTo>
                  <a:pt x="2640" y="642"/>
                  <a:pt x="2637" y="645"/>
                  <a:pt x="2633" y="648"/>
                </a:cubicBezTo>
                <a:cubicBezTo>
                  <a:pt x="2633" y="639"/>
                  <a:pt x="2633" y="639"/>
                  <a:pt x="2633" y="639"/>
                </a:cubicBezTo>
                <a:cubicBezTo>
                  <a:pt x="2637" y="636"/>
                  <a:pt x="2640" y="633"/>
                  <a:pt x="2643" y="630"/>
                </a:cubicBezTo>
                <a:close/>
                <a:moveTo>
                  <a:pt x="2633" y="609"/>
                </a:moveTo>
                <a:cubicBezTo>
                  <a:pt x="2633" y="604"/>
                  <a:pt x="2633" y="604"/>
                  <a:pt x="2633" y="604"/>
                </a:cubicBezTo>
                <a:cubicBezTo>
                  <a:pt x="2635" y="604"/>
                  <a:pt x="2635" y="604"/>
                  <a:pt x="2635" y="604"/>
                </a:cubicBezTo>
                <a:cubicBezTo>
                  <a:pt x="2635" y="606"/>
                  <a:pt x="2634" y="607"/>
                  <a:pt x="2633" y="609"/>
                </a:cubicBezTo>
                <a:close/>
                <a:moveTo>
                  <a:pt x="2633" y="144"/>
                </a:moveTo>
                <a:cubicBezTo>
                  <a:pt x="2632" y="145"/>
                  <a:pt x="2631" y="147"/>
                  <a:pt x="2630" y="148"/>
                </a:cubicBezTo>
                <a:cubicBezTo>
                  <a:pt x="2630" y="138"/>
                  <a:pt x="2630" y="138"/>
                  <a:pt x="2630" y="138"/>
                </a:cubicBezTo>
                <a:cubicBezTo>
                  <a:pt x="2632" y="136"/>
                  <a:pt x="2632" y="136"/>
                  <a:pt x="2632" y="136"/>
                </a:cubicBezTo>
                <a:cubicBezTo>
                  <a:pt x="2632" y="134"/>
                  <a:pt x="2631" y="132"/>
                  <a:pt x="2630" y="130"/>
                </a:cubicBezTo>
                <a:cubicBezTo>
                  <a:pt x="2630" y="119"/>
                  <a:pt x="2630" y="119"/>
                  <a:pt x="2630" y="119"/>
                </a:cubicBezTo>
                <a:cubicBezTo>
                  <a:pt x="2631" y="121"/>
                  <a:pt x="2632" y="122"/>
                  <a:pt x="2633" y="123"/>
                </a:cubicBezTo>
                <a:cubicBezTo>
                  <a:pt x="2633" y="144"/>
                  <a:pt x="2633" y="144"/>
                  <a:pt x="2633" y="144"/>
                </a:cubicBezTo>
                <a:close/>
                <a:moveTo>
                  <a:pt x="2630" y="157"/>
                </a:moveTo>
                <a:cubicBezTo>
                  <a:pt x="2631" y="156"/>
                  <a:pt x="2632" y="155"/>
                  <a:pt x="2633" y="155"/>
                </a:cubicBezTo>
                <a:cubicBezTo>
                  <a:pt x="2633" y="158"/>
                  <a:pt x="2633" y="158"/>
                  <a:pt x="2633" y="158"/>
                </a:cubicBezTo>
                <a:cubicBezTo>
                  <a:pt x="2632" y="159"/>
                  <a:pt x="2631" y="160"/>
                  <a:pt x="2630" y="160"/>
                </a:cubicBezTo>
                <a:cubicBezTo>
                  <a:pt x="2630" y="157"/>
                  <a:pt x="2630" y="157"/>
                  <a:pt x="2630" y="157"/>
                </a:cubicBezTo>
                <a:close/>
                <a:moveTo>
                  <a:pt x="2630" y="190"/>
                </a:moveTo>
                <a:cubicBezTo>
                  <a:pt x="2633" y="191"/>
                  <a:pt x="2633" y="191"/>
                  <a:pt x="2633" y="191"/>
                </a:cubicBezTo>
                <a:cubicBezTo>
                  <a:pt x="2633" y="197"/>
                  <a:pt x="2633" y="197"/>
                  <a:pt x="2633" y="197"/>
                </a:cubicBezTo>
                <a:cubicBezTo>
                  <a:pt x="2632" y="196"/>
                  <a:pt x="2631" y="196"/>
                  <a:pt x="2630" y="195"/>
                </a:cubicBezTo>
                <a:cubicBezTo>
                  <a:pt x="2630" y="190"/>
                  <a:pt x="2630" y="190"/>
                  <a:pt x="2630" y="190"/>
                </a:cubicBezTo>
                <a:close/>
                <a:moveTo>
                  <a:pt x="2633" y="664"/>
                </a:moveTo>
                <a:cubicBezTo>
                  <a:pt x="2630" y="664"/>
                  <a:pt x="2630" y="664"/>
                  <a:pt x="2630" y="664"/>
                </a:cubicBezTo>
                <a:cubicBezTo>
                  <a:pt x="2630" y="657"/>
                  <a:pt x="2630" y="657"/>
                  <a:pt x="2630" y="657"/>
                </a:cubicBezTo>
                <a:cubicBezTo>
                  <a:pt x="2631" y="657"/>
                  <a:pt x="2632" y="657"/>
                  <a:pt x="2633" y="658"/>
                </a:cubicBezTo>
                <a:cubicBezTo>
                  <a:pt x="2633" y="664"/>
                  <a:pt x="2633" y="664"/>
                  <a:pt x="2633" y="664"/>
                </a:cubicBezTo>
                <a:close/>
                <a:moveTo>
                  <a:pt x="2630" y="1"/>
                </a:moveTo>
                <a:cubicBezTo>
                  <a:pt x="2633" y="1"/>
                  <a:pt x="2633" y="1"/>
                  <a:pt x="2633" y="1"/>
                </a:cubicBezTo>
                <a:cubicBezTo>
                  <a:pt x="2633" y="15"/>
                  <a:pt x="2633" y="15"/>
                  <a:pt x="2633" y="15"/>
                </a:cubicBezTo>
                <a:cubicBezTo>
                  <a:pt x="2632" y="14"/>
                  <a:pt x="2631" y="13"/>
                  <a:pt x="2630" y="13"/>
                </a:cubicBezTo>
                <a:cubicBezTo>
                  <a:pt x="2630" y="1"/>
                  <a:pt x="2630" y="1"/>
                  <a:pt x="2630" y="1"/>
                </a:cubicBezTo>
                <a:close/>
                <a:moveTo>
                  <a:pt x="2633" y="41"/>
                </a:moveTo>
                <a:cubicBezTo>
                  <a:pt x="2633" y="49"/>
                  <a:pt x="2633" y="49"/>
                  <a:pt x="2633" y="49"/>
                </a:cubicBezTo>
                <a:cubicBezTo>
                  <a:pt x="2632" y="47"/>
                  <a:pt x="2631" y="46"/>
                  <a:pt x="2630" y="45"/>
                </a:cubicBezTo>
                <a:cubicBezTo>
                  <a:pt x="2630" y="37"/>
                  <a:pt x="2630" y="37"/>
                  <a:pt x="2630" y="37"/>
                </a:cubicBezTo>
                <a:cubicBezTo>
                  <a:pt x="2631" y="39"/>
                  <a:pt x="2632" y="40"/>
                  <a:pt x="2633" y="41"/>
                </a:cubicBezTo>
                <a:close/>
                <a:moveTo>
                  <a:pt x="2633" y="78"/>
                </a:moveTo>
                <a:cubicBezTo>
                  <a:pt x="2633" y="87"/>
                  <a:pt x="2633" y="87"/>
                  <a:pt x="2633" y="87"/>
                </a:cubicBezTo>
                <a:cubicBezTo>
                  <a:pt x="2632" y="86"/>
                  <a:pt x="2631" y="84"/>
                  <a:pt x="2630" y="83"/>
                </a:cubicBezTo>
                <a:cubicBezTo>
                  <a:pt x="2630" y="74"/>
                  <a:pt x="2630" y="74"/>
                  <a:pt x="2630" y="74"/>
                </a:cubicBezTo>
                <a:cubicBezTo>
                  <a:pt x="2631" y="75"/>
                  <a:pt x="2632" y="77"/>
                  <a:pt x="2633" y="78"/>
                </a:cubicBezTo>
                <a:close/>
                <a:moveTo>
                  <a:pt x="2633" y="230"/>
                </a:moveTo>
                <a:cubicBezTo>
                  <a:pt x="2633" y="237"/>
                  <a:pt x="2633" y="237"/>
                  <a:pt x="2633" y="237"/>
                </a:cubicBezTo>
                <a:cubicBezTo>
                  <a:pt x="2632" y="237"/>
                  <a:pt x="2631" y="236"/>
                  <a:pt x="2630" y="236"/>
                </a:cubicBezTo>
                <a:cubicBezTo>
                  <a:pt x="2630" y="229"/>
                  <a:pt x="2630" y="229"/>
                  <a:pt x="2630" y="229"/>
                </a:cubicBezTo>
                <a:cubicBezTo>
                  <a:pt x="2631" y="229"/>
                  <a:pt x="2632" y="230"/>
                  <a:pt x="2633" y="230"/>
                </a:cubicBezTo>
                <a:close/>
                <a:moveTo>
                  <a:pt x="2633" y="258"/>
                </a:moveTo>
                <a:cubicBezTo>
                  <a:pt x="2633" y="264"/>
                  <a:pt x="2633" y="264"/>
                  <a:pt x="2633" y="264"/>
                </a:cubicBezTo>
                <a:cubicBezTo>
                  <a:pt x="2632" y="264"/>
                  <a:pt x="2631" y="263"/>
                  <a:pt x="2630" y="263"/>
                </a:cubicBezTo>
                <a:cubicBezTo>
                  <a:pt x="2630" y="257"/>
                  <a:pt x="2630" y="257"/>
                  <a:pt x="2630" y="257"/>
                </a:cubicBezTo>
                <a:cubicBezTo>
                  <a:pt x="2631" y="257"/>
                  <a:pt x="2632" y="257"/>
                  <a:pt x="2633" y="258"/>
                </a:cubicBezTo>
                <a:close/>
                <a:moveTo>
                  <a:pt x="2633" y="284"/>
                </a:moveTo>
                <a:cubicBezTo>
                  <a:pt x="2633" y="291"/>
                  <a:pt x="2633" y="291"/>
                  <a:pt x="2633" y="291"/>
                </a:cubicBezTo>
                <a:cubicBezTo>
                  <a:pt x="2630" y="289"/>
                  <a:pt x="2630" y="289"/>
                  <a:pt x="2630" y="289"/>
                </a:cubicBezTo>
                <a:cubicBezTo>
                  <a:pt x="2630" y="283"/>
                  <a:pt x="2630" y="283"/>
                  <a:pt x="2630" y="283"/>
                </a:cubicBezTo>
                <a:cubicBezTo>
                  <a:pt x="2630" y="283"/>
                  <a:pt x="2630" y="283"/>
                  <a:pt x="2630" y="283"/>
                </a:cubicBezTo>
                <a:cubicBezTo>
                  <a:pt x="2633" y="284"/>
                  <a:pt x="2633" y="284"/>
                  <a:pt x="2633" y="284"/>
                </a:cubicBezTo>
                <a:close/>
                <a:moveTo>
                  <a:pt x="2633" y="319"/>
                </a:moveTo>
                <a:cubicBezTo>
                  <a:pt x="2633" y="326"/>
                  <a:pt x="2633" y="326"/>
                  <a:pt x="2633" y="326"/>
                </a:cubicBezTo>
                <a:cubicBezTo>
                  <a:pt x="2632" y="326"/>
                  <a:pt x="2631" y="325"/>
                  <a:pt x="2630" y="325"/>
                </a:cubicBezTo>
                <a:cubicBezTo>
                  <a:pt x="2630" y="318"/>
                  <a:pt x="2630" y="318"/>
                  <a:pt x="2630" y="318"/>
                </a:cubicBezTo>
                <a:cubicBezTo>
                  <a:pt x="2631" y="318"/>
                  <a:pt x="2632" y="319"/>
                  <a:pt x="2633" y="319"/>
                </a:cubicBezTo>
                <a:close/>
                <a:moveTo>
                  <a:pt x="2633" y="352"/>
                </a:moveTo>
                <a:cubicBezTo>
                  <a:pt x="2633" y="358"/>
                  <a:pt x="2633" y="358"/>
                  <a:pt x="2633" y="358"/>
                </a:cubicBezTo>
                <a:cubicBezTo>
                  <a:pt x="2632" y="358"/>
                  <a:pt x="2631" y="357"/>
                  <a:pt x="2630" y="357"/>
                </a:cubicBezTo>
                <a:cubicBezTo>
                  <a:pt x="2630" y="351"/>
                  <a:pt x="2630" y="351"/>
                  <a:pt x="2630" y="351"/>
                </a:cubicBezTo>
                <a:cubicBezTo>
                  <a:pt x="2631" y="351"/>
                  <a:pt x="2632" y="352"/>
                  <a:pt x="2633" y="352"/>
                </a:cubicBezTo>
                <a:close/>
                <a:moveTo>
                  <a:pt x="2633" y="369"/>
                </a:moveTo>
                <a:cubicBezTo>
                  <a:pt x="2633" y="377"/>
                  <a:pt x="2633" y="377"/>
                  <a:pt x="2633" y="377"/>
                </a:cubicBezTo>
                <a:cubicBezTo>
                  <a:pt x="2632" y="376"/>
                  <a:pt x="2631" y="376"/>
                  <a:pt x="2630" y="375"/>
                </a:cubicBezTo>
                <a:cubicBezTo>
                  <a:pt x="2630" y="368"/>
                  <a:pt x="2630" y="368"/>
                  <a:pt x="2630" y="368"/>
                </a:cubicBezTo>
                <a:cubicBezTo>
                  <a:pt x="2631" y="369"/>
                  <a:pt x="2632" y="369"/>
                  <a:pt x="2633" y="369"/>
                </a:cubicBezTo>
                <a:close/>
                <a:moveTo>
                  <a:pt x="2633" y="432"/>
                </a:moveTo>
                <a:cubicBezTo>
                  <a:pt x="2633" y="448"/>
                  <a:pt x="2633" y="448"/>
                  <a:pt x="2633" y="448"/>
                </a:cubicBezTo>
                <a:cubicBezTo>
                  <a:pt x="2633" y="449"/>
                  <a:pt x="2633" y="449"/>
                  <a:pt x="2633" y="450"/>
                </a:cubicBezTo>
                <a:cubicBezTo>
                  <a:pt x="2633" y="462"/>
                  <a:pt x="2633" y="462"/>
                  <a:pt x="2633" y="462"/>
                </a:cubicBezTo>
                <a:cubicBezTo>
                  <a:pt x="2633" y="461"/>
                  <a:pt x="2632" y="459"/>
                  <a:pt x="2630" y="458"/>
                </a:cubicBezTo>
                <a:cubicBezTo>
                  <a:pt x="2630" y="433"/>
                  <a:pt x="2630" y="433"/>
                  <a:pt x="2630" y="433"/>
                </a:cubicBezTo>
                <a:cubicBezTo>
                  <a:pt x="2631" y="433"/>
                  <a:pt x="2632" y="432"/>
                  <a:pt x="2633" y="432"/>
                </a:cubicBezTo>
                <a:close/>
                <a:moveTo>
                  <a:pt x="2633" y="464"/>
                </a:moveTo>
                <a:cubicBezTo>
                  <a:pt x="2633" y="474"/>
                  <a:pt x="2633" y="474"/>
                  <a:pt x="2633" y="474"/>
                </a:cubicBezTo>
                <a:cubicBezTo>
                  <a:pt x="2632" y="475"/>
                  <a:pt x="2631" y="475"/>
                  <a:pt x="2630" y="476"/>
                </a:cubicBezTo>
                <a:cubicBezTo>
                  <a:pt x="2630" y="467"/>
                  <a:pt x="2630" y="467"/>
                  <a:pt x="2630" y="467"/>
                </a:cubicBezTo>
                <a:cubicBezTo>
                  <a:pt x="2630" y="467"/>
                  <a:pt x="2630" y="467"/>
                  <a:pt x="2630" y="467"/>
                </a:cubicBezTo>
                <a:cubicBezTo>
                  <a:pt x="2632" y="467"/>
                  <a:pt x="2633" y="466"/>
                  <a:pt x="2633" y="464"/>
                </a:cubicBezTo>
                <a:close/>
                <a:moveTo>
                  <a:pt x="2633" y="507"/>
                </a:moveTo>
                <a:cubicBezTo>
                  <a:pt x="2633" y="516"/>
                  <a:pt x="2633" y="516"/>
                  <a:pt x="2633" y="516"/>
                </a:cubicBezTo>
                <a:cubicBezTo>
                  <a:pt x="2630" y="519"/>
                  <a:pt x="2630" y="519"/>
                  <a:pt x="2630" y="519"/>
                </a:cubicBezTo>
                <a:cubicBezTo>
                  <a:pt x="2630" y="510"/>
                  <a:pt x="2630" y="510"/>
                  <a:pt x="2630" y="510"/>
                </a:cubicBezTo>
                <a:cubicBezTo>
                  <a:pt x="2633" y="507"/>
                  <a:pt x="2633" y="507"/>
                  <a:pt x="2633" y="507"/>
                </a:cubicBezTo>
                <a:close/>
                <a:moveTo>
                  <a:pt x="2633" y="537"/>
                </a:moveTo>
                <a:cubicBezTo>
                  <a:pt x="2633" y="558"/>
                  <a:pt x="2633" y="558"/>
                  <a:pt x="2633" y="558"/>
                </a:cubicBezTo>
                <a:cubicBezTo>
                  <a:pt x="2632" y="557"/>
                  <a:pt x="2631" y="556"/>
                  <a:pt x="2630" y="555"/>
                </a:cubicBezTo>
                <a:cubicBezTo>
                  <a:pt x="2630" y="539"/>
                  <a:pt x="2630" y="539"/>
                  <a:pt x="2630" y="539"/>
                </a:cubicBezTo>
                <a:cubicBezTo>
                  <a:pt x="2631" y="539"/>
                  <a:pt x="2631" y="539"/>
                  <a:pt x="2632" y="539"/>
                </a:cubicBezTo>
                <a:cubicBezTo>
                  <a:pt x="2633" y="538"/>
                  <a:pt x="2633" y="537"/>
                  <a:pt x="2633" y="537"/>
                </a:cubicBezTo>
                <a:close/>
                <a:moveTo>
                  <a:pt x="2633" y="604"/>
                </a:moveTo>
                <a:cubicBezTo>
                  <a:pt x="2633" y="609"/>
                  <a:pt x="2633" y="609"/>
                  <a:pt x="2633" y="609"/>
                </a:cubicBezTo>
                <a:cubicBezTo>
                  <a:pt x="2633" y="611"/>
                  <a:pt x="2631" y="613"/>
                  <a:pt x="2630" y="616"/>
                </a:cubicBezTo>
                <a:cubicBezTo>
                  <a:pt x="2630" y="608"/>
                  <a:pt x="2630" y="608"/>
                  <a:pt x="2630" y="608"/>
                </a:cubicBezTo>
                <a:cubicBezTo>
                  <a:pt x="2631" y="607"/>
                  <a:pt x="2632" y="606"/>
                  <a:pt x="2633" y="604"/>
                </a:cubicBezTo>
                <a:cubicBezTo>
                  <a:pt x="2633" y="604"/>
                  <a:pt x="2633" y="604"/>
                  <a:pt x="2633" y="604"/>
                </a:cubicBezTo>
                <a:close/>
                <a:moveTo>
                  <a:pt x="2633" y="639"/>
                </a:moveTo>
                <a:cubicBezTo>
                  <a:pt x="2633" y="648"/>
                  <a:pt x="2633" y="648"/>
                  <a:pt x="2633" y="648"/>
                </a:cubicBezTo>
                <a:cubicBezTo>
                  <a:pt x="2632" y="649"/>
                  <a:pt x="2631" y="650"/>
                  <a:pt x="2630" y="651"/>
                </a:cubicBezTo>
                <a:cubicBezTo>
                  <a:pt x="2630" y="642"/>
                  <a:pt x="2630" y="642"/>
                  <a:pt x="2630" y="642"/>
                </a:cubicBezTo>
                <a:cubicBezTo>
                  <a:pt x="2631" y="641"/>
                  <a:pt x="2632" y="640"/>
                  <a:pt x="2633" y="639"/>
                </a:cubicBezTo>
                <a:close/>
                <a:moveTo>
                  <a:pt x="2630" y="148"/>
                </a:moveTo>
                <a:cubicBezTo>
                  <a:pt x="2628" y="151"/>
                  <a:pt x="2625" y="154"/>
                  <a:pt x="2623" y="157"/>
                </a:cubicBezTo>
                <a:cubicBezTo>
                  <a:pt x="2626" y="157"/>
                  <a:pt x="2628" y="157"/>
                  <a:pt x="2630" y="157"/>
                </a:cubicBezTo>
                <a:cubicBezTo>
                  <a:pt x="2630" y="160"/>
                  <a:pt x="2630" y="160"/>
                  <a:pt x="2630" y="160"/>
                </a:cubicBezTo>
                <a:cubicBezTo>
                  <a:pt x="2626" y="163"/>
                  <a:pt x="2623" y="165"/>
                  <a:pt x="2619" y="168"/>
                </a:cubicBezTo>
                <a:cubicBezTo>
                  <a:pt x="2619" y="145"/>
                  <a:pt x="2619" y="145"/>
                  <a:pt x="2619" y="145"/>
                </a:cubicBezTo>
                <a:cubicBezTo>
                  <a:pt x="2620" y="147"/>
                  <a:pt x="2620" y="147"/>
                  <a:pt x="2620" y="147"/>
                </a:cubicBezTo>
                <a:cubicBezTo>
                  <a:pt x="2630" y="138"/>
                  <a:pt x="2630" y="138"/>
                  <a:pt x="2630" y="138"/>
                </a:cubicBezTo>
                <a:cubicBezTo>
                  <a:pt x="2630" y="148"/>
                  <a:pt x="2630" y="148"/>
                  <a:pt x="2630" y="148"/>
                </a:cubicBezTo>
                <a:close/>
                <a:moveTo>
                  <a:pt x="2619" y="187"/>
                </a:moveTo>
                <a:cubicBezTo>
                  <a:pt x="2623" y="188"/>
                  <a:pt x="2626" y="189"/>
                  <a:pt x="2630" y="190"/>
                </a:cubicBezTo>
                <a:cubicBezTo>
                  <a:pt x="2630" y="195"/>
                  <a:pt x="2630" y="195"/>
                  <a:pt x="2630" y="195"/>
                </a:cubicBezTo>
                <a:cubicBezTo>
                  <a:pt x="2626" y="194"/>
                  <a:pt x="2623" y="193"/>
                  <a:pt x="2619" y="192"/>
                </a:cubicBezTo>
                <a:cubicBezTo>
                  <a:pt x="2619" y="187"/>
                  <a:pt x="2619" y="187"/>
                  <a:pt x="2619" y="187"/>
                </a:cubicBezTo>
                <a:close/>
                <a:moveTo>
                  <a:pt x="2630" y="664"/>
                </a:moveTo>
                <a:cubicBezTo>
                  <a:pt x="2619" y="664"/>
                  <a:pt x="2619" y="664"/>
                  <a:pt x="2619" y="664"/>
                </a:cubicBezTo>
                <a:cubicBezTo>
                  <a:pt x="2619" y="652"/>
                  <a:pt x="2619" y="652"/>
                  <a:pt x="2619" y="652"/>
                </a:cubicBezTo>
                <a:cubicBezTo>
                  <a:pt x="2623" y="649"/>
                  <a:pt x="2626" y="646"/>
                  <a:pt x="2630" y="642"/>
                </a:cubicBezTo>
                <a:cubicBezTo>
                  <a:pt x="2630" y="651"/>
                  <a:pt x="2630" y="651"/>
                  <a:pt x="2630" y="651"/>
                </a:cubicBezTo>
                <a:cubicBezTo>
                  <a:pt x="2628" y="653"/>
                  <a:pt x="2626" y="654"/>
                  <a:pt x="2623" y="656"/>
                </a:cubicBezTo>
                <a:cubicBezTo>
                  <a:pt x="2625" y="657"/>
                  <a:pt x="2625" y="657"/>
                  <a:pt x="2625" y="657"/>
                </a:cubicBezTo>
                <a:cubicBezTo>
                  <a:pt x="2627" y="657"/>
                  <a:pt x="2628" y="657"/>
                  <a:pt x="2630" y="657"/>
                </a:cubicBezTo>
                <a:cubicBezTo>
                  <a:pt x="2630" y="664"/>
                  <a:pt x="2630" y="664"/>
                  <a:pt x="2630" y="664"/>
                </a:cubicBezTo>
                <a:close/>
                <a:moveTo>
                  <a:pt x="2619" y="1"/>
                </a:moveTo>
                <a:cubicBezTo>
                  <a:pt x="2630" y="1"/>
                  <a:pt x="2630" y="1"/>
                  <a:pt x="2630" y="1"/>
                </a:cubicBezTo>
                <a:cubicBezTo>
                  <a:pt x="2630" y="13"/>
                  <a:pt x="2630" y="13"/>
                  <a:pt x="2630" y="13"/>
                </a:cubicBezTo>
                <a:cubicBezTo>
                  <a:pt x="2626" y="11"/>
                  <a:pt x="2623" y="9"/>
                  <a:pt x="2619" y="8"/>
                </a:cubicBezTo>
                <a:cubicBezTo>
                  <a:pt x="2619" y="1"/>
                  <a:pt x="2619" y="1"/>
                  <a:pt x="2619" y="1"/>
                </a:cubicBezTo>
                <a:close/>
                <a:moveTo>
                  <a:pt x="2630" y="37"/>
                </a:moveTo>
                <a:cubicBezTo>
                  <a:pt x="2630" y="45"/>
                  <a:pt x="2630" y="45"/>
                  <a:pt x="2630" y="45"/>
                </a:cubicBezTo>
                <a:cubicBezTo>
                  <a:pt x="2626" y="41"/>
                  <a:pt x="2623" y="37"/>
                  <a:pt x="2619" y="34"/>
                </a:cubicBezTo>
                <a:cubicBezTo>
                  <a:pt x="2619" y="27"/>
                  <a:pt x="2619" y="27"/>
                  <a:pt x="2619" y="27"/>
                </a:cubicBezTo>
                <a:cubicBezTo>
                  <a:pt x="2623" y="30"/>
                  <a:pt x="2626" y="34"/>
                  <a:pt x="2630" y="37"/>
                </a:cubicBezTo>
                <a:close/>
                <a:moveTo>
                  <a:pt x="2630" y="74"/>
                </a:moveTo>
                <a:cubicBezTo>
                  <a:pt x="2630" y="83"/>
                  <a:pt x="2630" y="83"/>
                  <a:pt x="2630" y="83"/>
                </a:cubicBezTo>
                <a:cubicBezTo>
                  <a:pt x="2626" y="78"/>
                  <a:pt x="2623" y="74"/>
                  <a:pt x="2619" y="70"/>
                </a:cubicBezTo>
                <a:cubicBezTo>
                  <a:pt x="2619" y="63"/>
                  <a:pt x="2619" y="63"/>
                  <a:pt x="2619" y="63"/>
                </a:cubicBezTo>
                <a:cubicBezTo>
                  <a:pt x="2623" y="66"/>
                  <a:pt x="2626" y="70"/>
                  <a:pt x="2630" y="74"/>
                </a:cubicBezTo>
                <a:close/>
                <a:moveTo>
                  <a:pt x="2630" y="119"/>
                </a:moveTo>
                <a:cubicBezTo>
                  <a:pt x="2630" y="130"/>
                  <a:pt x="2630" y="130"/>
                  <a:pt x="2630" y="130"/>
                </a:cubicBezTo>
                <a:cubicBezTo>
                  <a:pt x="2627" y="124"/>
                  <a:pt x="2622" y="120"/>
                  <a:pt x="2619" y="114"/>
                </a:cubicBezTo>
                <a:cubicBezTo>
                  <a:pt x="2619" y="104"/>
                  <a:pt x="2619" y="104"/>
                  <a:pt x="2619" y="104"/>
                </a:cubicBezTo>
                <a:cubicBezTo>
                  <a:pt x="2621" y="107"/>
                  <a:pt x="2623" y="109"/>
                  <a:pt x="2624" y="112"/>
                </a:cubicBezTo>
                <a:cubicBezTo>
                  <a:pt x="2626" y="114"/>
                  <a:pt x="2628" y="117"/>
                  <a:pt x="2630" y="119"/>
                </a:cubicBezTo>
                <a:close/>
                <a:moveTo>
                  <a:pt x="2630" y="229"/>
                </a:moveTo>
                <a:cubicBezTo>
                  <a:pt x="2630" y="236"/>
                  <a:pt x="2630" y="236"/>
                  <a:pt x="2630" y="236"/>
                </a:cubicBezTo>
                <a:cubicBezTo>
                  <a:pt x="2626" y="235"/>
                  <a:pt x="2623" y="234"/>
                  <a:pt x="2619" y="233"/>
                </a:cubicBezTo>
                <a:cubicBezTo>
                  <a:pt x="2619" y="226"/>
                  <a:pt x="2619" y="226"/>
                  <a:pt x="2619" y="226"/>
                </a:cubicBezTo>
                <a:cubicBezTo>
                  <a:pt x="2623" y="227"/>
                  <a:pt x="2626" y="228"/>
                  <a:pt x="2630" y="229"/>
                </a:cubicBezTo>
                <a:close/>
                <a:moveTo>
                  <a:pt x="2630" y="257"/>
                </a:moveTo>
                <a:cubicBezTo>
                  <a:pt x="2630" y="263"/>
                  <a:pt x="2630" y="263"/>
                  <a:pt x="2630" y="263"/>
                </a:cubicBezTo>
                <a:cubicBezTo>
                  <a:pt x="2626" y="262"/>
                  <a:pt x="2623" y="261"/>
                  <a:pt x="2619" y="261"/>
                </a:cubicBezTo>
                <a:cubicBezTo>
                  <a:pt x="2619" y="255"/>
                  <a:pt x="2619" y="255"/>
                  <a:pt x="2619" y="255"/>
                </a:cubicBezTo>
                <a:cubicBezTo>
                  <a:pt x="2623" y="255"/>
                  <a:pt x="2626" y="256"/>
                  <a:pt x="2630" y="257"/>
                </a:cubicBezTo>
                <a:close/>
                <a:moveTo>
                  <a:pt x="2630" y="283"/>
                </a:moveTo>
                <a:cubicBezTo>
                  <a:pt x="2630" y="289"/>
                  <a:pt x="2630" y="289"/>
                  <a:pt x="2630" y="289"/>
                </a:cubicBezTo>
                <a:cubicBezTo>
                  <a:pt x="2625" y="286"/>
                  <a:pt x="2625" y="286"/>
                  <a:pt x="2625" y="286"/>
                </a:cubicBezTo>
                <a:cubicBezTo>
                  <a:pt x="2623" y="286"/>
                  <a:pt x="2621" y="285"/>
                  <a:pt x="2619" y="285"/>
                </a:cubicBezTo>
                <a:cubicBezTo>
                  <a:pt x="2619" y="279"/>
                  <a:pt x="2619" y="279"/>
                  <a:pt x="2619" y="279"/>
                </a:cubicBezTo>
                <a:cubicBezTo>
                  <a:pt x="2623" y="280"/>
                  <a:pt x="2626" y="281"/>
                  <a:pt x="2630" y="283"/>
                </a:cubicBezTo>
                <a:close/>
                <a:moveTo>
                  <a:pt x="2630" y="318"/>
                </a:moveTo>
                <a:cubicBezTo>
                  <a:pt x="2630" y="325"/>
                  <a:pt x="2630" y="325"/>
                  <a:pt x="2630" y="325"/>
                </a:cubicBezTo>
                <a:cubicBezTo>
                  <a:pt x="2626" y="324"/>
                  <a:pt x="2623" y="323"/>
                  <a:pt x="2619" y="321"/>
                </a:cubicBezTo>
                <a:cubicBezTo>
                  <a:pt x="2619" y="315"/>
                  <a:pt x="2619" y="315"/>
                  <a:pt x="2619" y="315"/>
                </a:cubicBezTo>
                <a:cubicBezTo>
                  <a:pt x="2623" y="316"/>
                  <a:pt x="2626" y="317"/>
                  <a:pt x="2630" y="318"/>
                </a:cubicBezTo>
                <a:close/>
                <a:moveTo>
                  <a:pt x="2630" y="351"/>
                </a:moveTo>
                <a:cubicBezTo>
                  <a:pt x="2630" y="357"/>
                  <a:pt x="2630" y="357"/>
                  <a:pt x="2630" y="357"/>
                </a:cubicBezTo>
                <a:cubicBezTo>
                  <a:pt x="2626" y="355"/>
                  <a:pt x="2623" y="354"/>
                  <a:pt x="2619" y="353"/>
                </a:cubicBezTo>
                <a:cubicBezTo>
                  <a:pt x="2619" y="348"/>
                  <a:pt x="2619" y="348"/>
                  <a:pt x="2619" y="348"/>
                </a:cubicBezTo>
                <a:cubicBezTo>
                  <a:pt x="2623" y="348"/>
                  <a:pt x="2626" y="350"/>
                  <a:pt x="2630" y="351"/>
                </a:cubicBezTo>
                <a:close/>
                <a:moveTo>
                  <a:pt x="2630" y="368"/>
                </a:moveTo>
                <a:cubicBezTo>
                  <a:pt x="2630" y="375"/>
                  <a:pt x="2630" y="375"/>
                  <a:pt x="2630" y="375"/>
                </a:cubicBezTo>
                <a:cubicBezTo>
                  <a:pt x="2626" y="374"/>
                  <a:pt x="2623" y="373"/>
                  <a:pt x="2619" y="373"/>
                </a:cubicBezTo>
                <a:cubicBezTo>
                  <a:pt x="2619" y="365"/>
                  <a:pt x="2619" y="365"/>
                  <a:pt x="2619" y="365"/>
                </a:cubicBezTo>
                <a:cubicBezTo>
                  <a:pt x="2623" y="366"/>
                  <a:pt x="2626" y="367"/>
                  <a:pt x="2630" y="368"/>
                </a:cubicBezTo>
                <a:close/>
                <a:moveTo>
                  <a:pt x="2630" y="433"/>
                </a:moveTo>
                <a:cubicBezTo>
                  <a:pt x="2630" y="458"/>
                  <a:pt x="2630" y="458"/>
                  <a:pt x="2630" y="458"/>
                </a:cubicBezTo>
                <a:cubicBezTo>
                  <a:pt x="2628" y="458"/>
                  <a:pt x="2627" y="458"/>
                  <a:pt x="2626" y="460"/>
                </a:cubicBezTo>
                <a:cubicBezTo>
                  <a:pt x="2627" y="463"/>
                  <a:pt x="2627" y="466"/>
                  <a:pt x="2630" y="467"/>
                </a:cubicBezTo>
                <a:cubicBezTo>
                  <a:pt x="2630" y="476"/>
                  <a:pt x="2630" y="476"/>
                  <a:pt x="2630" y="476"/>
                </a:cubicBezTo>
                <a:cubicBezTo>
                  <a:pt x="2626" y="479"/>
                  <a:pt x="2622" y="481"/>
                  <a:pt x="2619" y="484"/>
                </a:cubicBezTo>
                <a:cubicBezTo>
                  <a:pt x="2619" y="475"/>
                  <a:pt x="2619" y="475"/>
                  <a:pt x="2619" y="475"/>
                </a:cubicBezTo>
                <a:cubicBezTo>
                  <a:pt x="2620" y="475"/>
                  <a:pt x="2621" y="474"/>
                  <a:pt x="2621" y="473"/>
                </a:cubicBezTo>
                <a:cubicBezTo>
                  <a:pt x="2621" y="472"/>
                  <a:pt x="2620" y="471"/>
                  <a:pt x="2619" y="471"/>
                </a:cubicBezTo>
                <a:cubicBezTo>
                  <a:pt x="2619" y="456"/>
                  <a:pt x="2619" y="456"/>
                  <a:pt x="2619" y="456"/>
                </a:cubicBezTo>
                <a:cubicBezTo>
                  <a:pt x="2624" y="450"/>
                  <a:pt x="2629" y="444"/>
                  <a:pt x="2628" y="435"/>
                </a:cubicBezTo>
                <a:cubicBezTo>
                  <a:pt x="2628" y="435"/>
                  <a:pt x="2629" y="434"/>
                  <a:pt x="2630" y="433"/>
                </a:cubicBezTo>
                <a:close/>
                <a:moveTo>
                  <a:pt x="2630" y="510"/>
                </a:moveTo>
                <a:cubicBezTo>
                  <a:pt x="2630" y="519"/>
                  <a:pt x="2630" y="519"/>
                  <a:pt x="2630" y="519"/>
                </a:cubicBezTo>
                <a:cubicBezTo>
                  <a:pt x="2627" y="521"/>
                  <a:pt x="2623" y="523"/>
                  <a:pt x="2620" y="525"/>
                </a:cubicBezTo>
                <a:cubicBezTo>
                  <a:pt x="2620" y="526"/>
                  <a:pt x="2619" y="526"/>
                  <a:pt x="2619" y="527"/>
                </a:cubicBezTo>
                <a:cubicBezTo>
                  <a:pt x="2619" y="517"/>
                  <a:pt x="2619" y="517"/>
                  <a:pt x="2619" y="517"/>
                </a:cubicBezTo>
                <a:cubicBezTo>
                  <a:pt x="2623" y="514"/>
                  <a:pt x="2626" y="512"/>
                  <a:pt x="2630" y="510"/>
                </a:cubicBezTo>
                <a:close/>
                <a:moveTo>
                  <a:pt x="2630" y="539"/>
                </a:moveTo>
                <a:cubicBezTo>
                  <a:pt x="2630" y="555"/>
                  <a:pt x="2630" y="555"/>
                  <a:pt x="2630" y="555"/>
                </a:cubicBezTo>
                <a:cubicBezTo>
                  <a:pt x="2627" y="552"/>
                  <a:pt x="2623" y="549"/>
                  <a:pt x="2620" y="546"/>
                </a:cubicBezTo>
                <a:cubicBezTo>
                  <a:pt x="2620" y="546"/>
                  <a:pt x="2619" y="545"/>
                  <a:pt x="2619" y="545"/>
                </a:cubicBezTo>
                <a:cubicBezTo>
                  <a:pt x="2619" y="530"/>
                  <a:pt x="2619" y="530"/>
                  <a:pt x="2619" y="530"/>
                </a:cubicBezTo>
                <a:cubicBezTo>
                  <a:pt x="2620" y="533"/>
                  <a:pt x="2623" y="536"/>
                  <a:pt x="2623" y="539"/>
                </a:cubicBezTo>
                <a:cubicBezTo>
                  <a:pt x="2625" y="541"/>
                  <a:pt x="2628" y="540"/>
                  <a:pt x="2630" y="539"/>
                </a:cubicBezTo>
                <a:close/>
                <a:moveTo>
                  <a:pt x="2630" y="608"/>
                </a:moveTo>
                <a:cubicBezTo>
                  <a:pt x="2630" y="616"/>
                  <a:pt x="2630" y="616"/>
                  <a:pt x="2630" y="616"/>
                </a:cubicBezTo>
                <a:cubicBezTo>
                  <a:pt x="2627" y="620"/>
                  <a:pt x="2623" y="625"/>
                  <a:pt x="2619" y="629"/>
                </a:cubicBezTo>
                <a:cubicBezTo>
                  <a:pt x="2619" y="620"/>
                  <a:pt x="2619" y="620"/>
                  <a:pt x="2619" y="620"/>
                </a:cubicBezTo>
                <a:cubicBezTo>
                  <a:pt x="2623" y="616"/>
                  <a:pt x="2626" y="612"/>
                  <a:pt x="2630" y="608"/>
                </a:cubicBezTo>
                <a:close/>
                <a:moveTo>
                  <a:pt x="2619" y="168"/>
                </a:moveTo>
                <a:cubicBezTo>
                  <a:pt x="2618" y="168"/>
                  <a:pt x="2617" y="169"/>
                  <a:pt x="2616" y="170"/>
                </a:cubicBezTo>
                <a:cubicBezTo>
                  <a:pt x="2616" y="141"/>
                  <a:pt x="2616" y="141"/>
                  <a:pt x="2616" y="141"/>
                </a:cubicBezTo>
                <a:cubicBezTo>
                  <a:pt x="2617" y="142"/>
                  <a:pt x="2618" y="144"/>
                  <a:pt x="2619" y="145"/>
                </a:cubicBezTo>
                <a:cubicBezTo>
                  <a:pt x="2619" y="168"/>
                  <a:pt x="2619" y="168"/>
                  <a:pt x="2619" y="168"/>
                </a:cubicBezTo>
                <a:close/>
                <a:moveTo>
                  <a:pt x="2616" y="185"/>
                </a:moveTo>
                <a:cubicBezTo>
                  <a:pt x="2617" y="186"/>
                  <a:pt x="2618" y="186"/>
                  <a:pt x="2619" y="187"/>
                </a:cubicBezTo>
                <a:cubicBezTo>
                  <a:pt x="2619" y="192"/>
                  <a:pt x="2619" y="192"/>
                  <a:pt x="2619" y="192"/>
                </a:cubicBezTo>
                <a:cubicBezTo>
                  <a:pt x="2618" y="191"/>
                  <a:pt x="2617" y="191"/>
                  <a:pt x="2616" y="191"/>
                </a:cubicBezTo>
                <a:cubicBezTo>
                  <a:pt x="2616" y="185"/>
                  <a:pt x="2616" y="185"/>
                  <a:pt x="2616" y="185"/>
                </a:cubicBezTo>
                <a:close/>
                <a:moveTo>
                  <a:pt x="2619" y="664"/>
                </a:moveTo>
                <a:cubicBezTo>
                  <a:pt x="2616" y="664"/>
                  <a:pt x="2616" y="664"/>
                  <a:pt x="2616" y="664"/>
                </a:cubicBezTo>
                <a:cubicBezTo>
                  <a:pt x="2616" y="654"/>
                  <a:pt x="2616" y="654"/>
                  <a:pt x="2616" y="654"/>
                </a:cubicBezTo>
                <a:cubicBezTo>
                  <a:pt x="2617" y="653"/>
                  <a:pt x="2618" y="652"/>
                  <a:pt x="2619" y="652"/>
                </a:cubicBezTo>
                <a:cubicBezTo>
                  <a:pt x="2619" y="664"/>
                  <a:pt x="2619" y="664"/>
                  <a:pt x="2619" y="664"/>
                </a:cubicBezTo>
                <a:close/>
                <a:moveTo>
                  <a:pt x="2616" y="1"/>
                </a:moveTo>
                <a:cubicBezTo>
                  <a:pt x="2619" y="1"/>
                  <a:pt x="2619" y="1"/>
                  <a:pt x="2619" y="1"/>
                </a:cubicBezTo>
                <a:cubicBezTo>
                  <a:pt x="2619" y="8"/>
                  <a:pt x="2619" y="8"/>
                  <a:pt x="2619" y="8"/>
                </a:cubicBezTo>
                <a:cubicBezTo>
                  <a:pt x="2618" y="8"/>
                  <a:pt x="2617" y="8"/>
                  <a:pt x="2616" y="7"/>
                </a:cubicBezTo>
                <a:cubicBezTo>
                  <a:pt x="2616" y="1"/>
                  <a:pt x="2616" y="1"/>
                  <a:pt x="2616" y="1"/>
                </a:cubicBezTo>
                <a:close/>
                <a:moveTo>
                  <a:pt x="2619" y="27"/>
                </a:moveTo>
                <a:cubicBezTo>
                  <a:pt x="2619" y="34"/>
                  <a:pt x="2619" y="34"/>
                  <a:pt x="2619" y="34"/>
                </a:cubicBezTo>
                <a:cubicBezTo>
                  <a:pt x="2618" y="33"/>
                  <a:pt x="2617" y="32"/>
                  <a:pt x="2616" y="31"/>
                </a:cubicBezTo>
                <a:cubicBezTo>
                  <a:pt x="2616" y="24"/>
                  <a:pt x="2616" y="24"/>
                  <a:pt x="2616" y="24"/>
                </a:cubicBezTo>
                <a:cubicBezTo>
                  <a:pt x="2617" y="25"/>
                  <a:pt x="2618" y="26"/>
                  <a:pt x="2619" y="27"/>
                </a:cubicBezTo>
                <a:close/>
                <a:moveTo>
                  <a:pt x="2619" y="63"/>
                </a:moveTo>
                <a:cubicBezTo>
                  <a:pt x="2619" y="70"/>
                  <a:pt x="2619" y="70"/>
                  <a:pt x="2619" y="70"/>
                </a:cubicBezTo>
                <a:cubicBezTo>
                  <a:pt x="2618" y="68"/>
                  <a:pt x="2617" y="67"/>
                  <a:pt x="2616" y="66"/>
                </a:cubicBezTo>
                <a:cubicBezTo>
                  <a:pt x="2616" y="60"/>
                  <a:pt x="2616" y="60"/>
                  <a:pt x="2616" y="60"/>
                </a:cubicBezTo>
                <a:cubicBezTo>
                  <a:pt x="2617" y="60"/>
                  <a:pt x="2618" y="62"/>
                  <a:pt x="2619" y="63"/>
                </a:cubicBezTo>
                <a:close/>
                <a:moveTo>
                  <a:pt x="2619" y="104"/>
                </a:moveTo>
                <a:cubicBezTo>
                  <a:pt x="2619" y="114"/>
                  <a:pt x="2619" y="114"/>
                  <a:pt x="2619" y="114"/>
                </a:cubicBezTo>
                <a:cubicBezTo>
                  <a:pt x="2618" y="113"/>
                  <a:pt x="2617" y="111"/>
                  <a:pt x="2617" y="109"/>
                </a:cubicBezTo>
                <a:cubicBezTo>
                  <a:pt x="2616" y="107"/>
                  <a:pt x="2616" y="107"/>
                  <a:pt x="2616" y="107"/>
                </a:cubicBezTo>
                <a:cubicBezTo>
                  <a:pt x="2616" y="99"/>
                  <a:pt x="2616" y="99"/>
                  <a:pt x="2616" y="99"/>
                </a:cubicBezTo>
                <a:cubicBezTo>
                  <a:pt x="2617" y="101"/>
                  <a:pt x="2618" y="102"/>
                  <a:pt x="2619" y="104"/>
                </a:cubicBezTo>
                <a:close/>
                <a:moveTo>
                  <a:pt x="2619" y="226"/>
                </a:moveTo>
                <a:cubicBezTo>
                  <a:pt x="2619" y="233"/>
                  <a:pt x="2619" y="233"/>
                  <a:pt x="2619" y="233"/>
                </a:cubicBezTo>
                <a:cubicBezTo>
                  <a:pt x="2618" y="232"/>
                  <a:pt x="2617" y="232"/>
                  <a:pt x="2616" y="232"/>
                </a:cubicBezTo>
                <a:cubicBezTo>
                  <a:pt x="2616" y="225"/>
                  <a:pt x="2616" y="225"/>
                  <a:pt x="2616" y="225"/>
                </a:cubicBezTo>
                <a:cubicBezTo>
                  <a:pt x="2617" y="226"/>
                  <a:pt x="2618" y="226"/>
                  <a:pt x="2619" y="226"/>
                </a:cubicBezTo>
                <a:close/>
                <a:moveTo>
                  <a:pt x="2619" y="255"/>
                </a:moveTo>
                <a:cubicBezTo>
                  <a:pt x="2619" y="261"/>
                  <a:pt x="2619" y="261"/>
                  <a:pt x="2619" y="261"/>
                </a:cubicBezTo>
                <a:cubicBezTo>
                  <a:pt x="2618" y="261"/>
                  <a:pt x="2617" y="260"/>
                  <a:pt x="2616" y="260"/>
                </a:cubicBezTo>
                <a:cubicBezTo>
                  <a:pt x="2616" y="254"/>
                  <a:pt x="2616" y="254"/>
                  <a:pt x="2616" y="254"/>
                </a:cubicBezTo>
                <a:cubicBezTo>
                  <a:pt x="2617" y="254"/>
                  <a:pt x="2618" y="255"/>
                  <a:pt x="2619" y="255"/>
                </a:cubicBezTo>
                <a:close/>
                <a:moveTo>
                  <a:pt x="2619" y="279"/>
                </a:moveTo>
                <a:cubicBezTo>
                  <a:pt x="2619" y="285"/>
                  <a:pt x="2619" y="285"/>
                  <a:pt x="2619" y="285"/>
                </a:cubicBezTo>
                <a:cubicBezTo>
                  <a:pt x="2618" y="284"/>
                  <a:pt x="2617" y="284"/>
                  <a:pt x="2616" y="284"/>
                </a:cubicBezTo>
                <a:cubicBezTo>
                  <a:pt x="2616" y="278"/>
                  <a:pt x="2616" y="278"/>
                  <a:pt x="2616" y="278"/>
                </a:cubicBezTo>
                <a:cubicBezTo>
                  <a:pt x="2617" y="279"/>
                  <a:pt x="2618" y="279"/>
                  <a:pt x="2619" y="279"/>
                </a:cubicBezTo>
                <a:close/>
                <a:moveTo>
                  <a:pt x="2619" y="315"/>
                </a:moveTo>
                <a:cubicBezTo>
                  <a:pt x="2619" y="321"/>
                  <a:pt x="2619" y="321"/>
                  <a:pt x="2619" y="321"/>
                </a:cubicBezTo>
                <a:cubicBezTo>
                  <a:pt x="2618" y="321"/>
                  <a:pt x="2617" y="321"/>
                  <a:pt x="2616" y="320"/>
                </a:cubicBezTo>
                <a:cubicBezTo>
                  <a:pt x="2616" y="314"/>
                  <a:pt x="2616" y="314"/>
                  <a:pt x="2616" y="314"/>
                </a:cubicBezTo>
                <a:cubicBezTo>
                  <a:pt x="2617" y="314"/>
                  <a:pt x="2618" y="314"/>
                  <a:pt x="2619" y="315"/>
                </a:cubicBezTo>
                <a:close/>
                <a:moveTo>
                  <a:pt x="2619" y="348"/>
                </a:moveTo>
                <a:cubicBezTo>
                  <a:pt x="2619" y="353"/>
                  <a:pt x="2619" y="353"/>
                  <a:pt x="2619" y="353"/>
                </a:cubicBezTo>
                <a:cubicBezTo>
                  <a:pt x="2618" y="353"/>
                  <a:pt x="2617" y="352"/>
                  <a:pt x="2616" y="352"/>
                </a:cubicBezTo>
                <a:cubicBezTo>
                  <a:pt x="2616" y="347"/>
                  <a:pt x="2616" y="347"/>
                  <a:pt x="2616" y="347"/>
                </a:cubicBezTo>
                <a:cubicBezTo>
                  <a:pt x="2617" y="347"/>
                  <a:pt x="2618" y="347"/>
                  <a:pt x="2619" y="348"/>
                </a:cubicBezTo>
                <a:close/>
                <a:moveTo>
                  <a:pt x="2619" y="365"/>
                </a:moveTo>
                <a:cubicBezTo>
                  <a:pt x="2619" y="373"/>
                  <a:pt x="2619" y="373"/>
                  <a:pt x="2619" y="373"/>
                </a:cubicBezTo>
                <a:cubicBezTo>
                  <a:pt x="2618" y="373"/>
                  <a:pt x="2617" y="373"/>
                  <a:pt x="2616" y="373"/>
                </a:cubicBezTo>
                <a:cubicBezTo>
                  <a:pt x="2616" y="365"/>
                  <a:pt x="2616" y="365"/>
                  <a:pt x="2616" y="365"/>
                </a:cubicBezTo>
                <a:cubicBezTo>
                  <a:pt x="2617" y="365"/>
                  <a:pt x="2618" y="365"/>
                  <a:pt x="2619" y="365"/>
                </a:cubicBezTo>
                <a:close/>
                <a:moveTo>
                  <a:pt x="2619" y="456"/>
                </a:moveTo>
                <a:cubicBezTo>
                  <a:pt x="2619" y="471"/>
                  <a:pt x="2619" y="471"/>
                  <a:pt x="2619" y="471"/>
                </a:cubicBezTo>
                <a:cubicBezTo>
                  <a:pt x="2618" y="471"/>
                  <a:pt x="2618" y="471"/>
                  <a:pt x="2618" y="471"/>
                </a:cubicBezTo>
                <a:cubicBezTo>
                  <a:pt x="2617" y="475"/>
                  <a:pt x="2617" y="475"/>
                  <a:pt x="2617" y="475"/>
                </a:cubicBezTo>
                <a:cubicBezTo>
                  <a:pt x="2617" y="475"/>
                  <a:pt x="2618" y="475"/>
                  <a:pt x="2619" y="475"/>
                </a:cubicBezTo>
                <a:cubicBezTo>
                  <a:pt x="2619" y="484"/>
                  <a:pt x="2619" y="484"/>
                  <a:pt x="2619" y="484"/>
                </a:cubicBezTo>
                <a:cubicBezTo>
                  <a:pt x="2618" y="485"/>
                  <a:pt x="2617" y="486"/>
                  <a:pt x="2616" y="488"/>
                </a:cubicBezTo>
                <a:cubicBezTo>
                  <a:pt x="2616" y="460"/>
                  <a:pt x="2616" y="460"/>
                  <a:pt x="2616" y="460"/>
                </a:cubicBezTo>
                <a:cubicBezTo>
                  <a:pt x="2617" y="459"/>
                  <a:pt x="2618" y="457"/>
                  <a:pt x="2619" y="456"/>
                </a:cubicBezTo>
                <a:close/>
                <a:moveTo>
                  <a:pt x="2619" y="517"/>
                </a:moveTo>
                <a:cubicBezTo>
                  <a:pt x="2619" y="527"/>
                  <a:pt x="2619" y="527"/>
                  <a:pt x="2619" y="527"/>
                </a:cubicBezTo>
                <a:cubicBezTo>
                  <a:pt x="2618" y="528"/>
                  <a:pt x="2618" y="529"/>
                  <a:pt x="2619" y="530"/>
                </a:cubicBezTo>
                <a:cubicBezTo>
                  <a:pt x="2619" y="545"/>
                  <a:pt x="2619" y="545"/>
                  <a:pt x="2619" y="545"/>
                </a:cubicBezTo>
                <a:cubicBezTo>
                  <a:pt x="2618" y="543"/>
                  <a:pt x="2617" y="541"/>
                  <a:pt x="2616" y="540"/>
                </a:cubicBezTo>
                <a:cubicBezTo>
                  <a:pt x="2616" y="518"/>
                  <a:pt x="2616" y="518"/>
                  <a:pt x="2616" y="518"/>
                </a:cubicBezTo>
                <a:cubicBezTo>
                  <a:pt x="2616" y="518"/>
                  <a:pt x="2616" y="518"/>
                  <a:pt x="2616" y="518"/>
                </a:cubicBezTo>
                <a:cubicBezTo>
                  <a:pt x="2619" y="517"/>
                  <a:pt x="2619" y="517"/>
                  <a:pt x="2619" y="517"/>
                </a:cubicBezTo>
                <a:close/>
                <a:moveTo>
                  <a:pt x="2619" y="620"/>
                </a:moveTo>
                <a:cubicBezTo>
                  <a:pt x="2619" y="629"/>
                  <a:pt x="2619" y="629"/>
                  <a:pt x="2619" y="629"/>
                </a:cubicBezTo>
                <a:cubicBezTo>
                  <a:pt x="2618" y="630"/>
                  <a:pt x="2617" y="631"/>
                  <a:pt x="2616" y="632"/>
                </a:cubicBezTo>
                <a:cubicBezTo>
                  <a:pt x="2616" y="623"/>
                  <a:pt x="2616" y="623"/>
                  <a:pt x="2616" y="623"/>
                </a:cubicBezTo>
                <a:cubicBezTo>
                  <a:pt x="2617" y="622"/>
                  <a:pt x="2618" y="621"/>
                  <a:pt x="2619" y="620"/>
                </a:cubicBezTo>
                <a:close/>
                <a:moveTo>
                  <a:pt x="2616" y="170"/>
                </a:moveTo>
                <a:cubicBezTo>
                  <a:pt x="2613" y="172"/>
                  <a:pt x="2610" y="174"/>
                  <a:pt x="2607" y="176"/>
                </a:cubicBezTo>
                <a:cubicBezTo>
                  <a:pt x="2607" y="164"/>
                  <a:pt x="2607" y="164"/>
                  <a:pt x="2607" y="164"/>
                </a:cubicBezTo>
                <a:cubicBezTo>
                  <a:pt x="2608" y="164"/>
                  <a:pt x="2608" y="164"/>
                  <a:pt x="2608" y="164"/>
                </a:cubicBezTo>
                <a:cubicBezTo>
                  <a:pt x="2612" y="163"/>
                  <a:pt x="2615" y="158"/>
                  <a:pt x="2614" y="153"/>
                </a:cubicBezTo>
                <a:cubicBezTo>
                  <a:pt x="2612" y="149"/>
                  <a:pt x="2609" y="145"/>
                  <a:pt x="2607" y="140"/>
                </a:cubicBezTo>
                <a:cubicBezTo>
                  <a:pt x="2607" y="129"/>
                  <a:pt x="2607" y="129"/>
                  <a:pt x="2607" y="129"/>
                </a:cubicBezTo>
                <a:cubicBezTo>
                  <a:pt x="2610" y="133"/>
                  <a:pt x="2613" y="137"/>
                  <a:pt x="2616" y="141"/>
                </a:cubicBezTo>
                <a:cubicBezTo>
                  <a:pt x="2616" y="170"/>
                  <a:pt x="2616" y="170"/>
                  <a:pt x="2616" y="170"/>
                </a:cubicBezTo>
                <a:close/>
                <a:moveTo>
                  <a:pt x="2607" y="181"/>
                </a:moveTo>
                <a:cubicBezTo>
                  <a:pt x="2610" y="182"/>
                  <a:pt x="2613" y="184"/>
                  <a:pt x="2616" y="185"/>
                </a:cubicBezTo>
                <a:cubicBezTo>
                  <a:pt x="2616" y="191"/>
                  <a:pt x="2616" y="191"/>
                  <a:pt x="2616" y="191"/>
                </a:cubicBezTo>
                <a:cubicBezTo>
                  <a:pt x="2613" y="190"/>
                  <a:pt x="2610" y="189"/>
                  <a:pt x="2607" y="188"/>
                </a:cubicBezTo>
                <a:cubicBezTo>
                  <a:pt x="2607" y="181"/>
                  <a:pt x="2607" y="181"/>
                  <a:pt x="2607" y="181"/>
                </a:cubicBezTo>
                <a:close/>
                <a:moveTo>
                  <a:pt x="2616" y="664"/>
                </a:moveTo>
                <a:cubicBezTo>
                  <a:pt x="2607" y="664"/>
                  <a:pt x="2607" y="664"/>
                  <a:pt x="2607" y="664"/>
                </a:cubicBezTo>
                <a:cubicBezTo>
                  <a:pt x="2607" y="657"/>
                  <a:pt x="2607" y="657"/>
                  <a:pt x="2607" y="657"/>
                </a:cubicBezTo>
                <a:cubicBezTo>
                  <a:pt x="2608" y="657"/>
                  <a:pt x="2610" y="657"/>
                  <a:pt x="2611" y="657"/>
                </a:cubicBezTo>
                <a:cubicBezTo>
                  <a:pt x="2612" y="656"/>
                  <a:pt x="2614" y="655"/>
                  <a:pt x="2616" y="654"/>
                </a:cubicBezTo>
                <a:cubicBezTo>
                  <a:pt x="2616" y="664"/>
                  <a:pt x="2616" y="664"/>
                  <a:pt x="2616" y="664"/>
                </a:cubicBezTo>
                <a:close/>
                <a:moveTo>
                  <a:pt x="2607" y="1"/>
                </a:moveTo>
                <a:cubicBezTo>
                  <a:pt x="2616" y="1"/>
                  <a:pt x="2616" y="1"/>
                  <a:pt x="2616" y="1"/>
                </a:cubicBezTo>
                <a:cubicBezTo>
                  <a:pt x="2616" y="7"/>
                  <a:pt x="2616" y="7"/>
                  <a:pt x="2616" y="7"/>
                </a:cubicBezTo>
                <a:cubicBezTo>
                  <a:pt x="2613" y="7"/>
                  <a:pt x="2610" y="6"/>
                  <a:pt x="2607" y="6"/>
                </a:cubicBezTo>
                <a:cubicBezTo>
                  <a:pt x="2607" y="1"/>
                  <a:pt x="2607" y="1"/>
                  <a:pt x="2607" y="1"/>
                </a:cubicBezTo>
                <a:close/>
                <a:moveTo>
                  <a:pt x="2616" y="24"/>
                </a:moveTo>
                <a:cubicBezTo>
                  <a:pt x="2616" y="31"/>
                  <a:pt x="2616" y="31"/>
                  <a:pt x="2616" y="31"/>
                </a:cubicBezTo>
                <a:cubicBezTo>
                  <a:pt x="2613" y="28"/>
                  <a:pt x="2610" y="26"/>
                  <a:pt x="2607" y="23"/>
                </a:cubicBezTo>
                <a:cubicBezTo>
                  <a:pt x="2607" y="16"/>
                  <a:pt x="2607" y="16"/>
                  <a:pt x="2607" y="16"/>
                </a:cubicBezTo>
                <a:cubicBezTo>
                  <a:pt x="2610" y="18"/>
                  <a:pt x="2613" y="21"/>
                  <a:pt x="2616" y="24"/>
                </a:cubicBezTo>
                <a:close/>
                <a:moveTo>
                  <a:pt x="2616" y="60"/>
                </a:moveTo>
                <a:cubicBezTo>
                  <a:pt x="2616" y="66"/>
                  <a:pt x="2616" y="66"/>
                  <a:pt x="2616" y="66"/>
                </a:cubicBezTo>
                <a:cubicBezTo>
                  <a:pt x="2613" y="63"/>
                  <a:pt x="2610" y="60"/>
                  <a:pt x="2607" y="57"/>
                </a:cubicBezTo>
                <a:cubicBezTo>
                  <a:pt x="2607" y="51"/>
                  <a:pt x="2607" y="51"/>
                  <a:pt x="2607" y="51"/>
                </a:cubicBezTo>
                <a:cubicBezTo>
                  <a:pt x="2610" y="54"/>
                  <a:pt x="2613" y="56"/>
                  <a:pt x="2616" y="60"/>
                </a:cubicBezTo>
                <a:close/>
                <a:moveTo>
                  <a:pt x="2616" y="99"/>
                </a:moveTo>
                <a:cubicBezTo>
                  <a:pt x="2616" y="107"/>
                  <a:pt x="2616" y="107"/>
                  <a:pt x="2616" y="107"/>
                </a:cubicBezTo>
                <a:cubicBezTo>
                  <a:pt x="2613" y="104"/>
                  <a:pt x="2610" y="101"/>
                  <a:pt x="2607" y="97"/>
                </a:cubicBezTo>
                <a:cubicBezTo>
                  <a:pt x="2607" y="87"/>
                  <a:pt x="2607" y="87"/>
                  <a:pt x="2607" y="87"/>
                </a:cubicBezTo>
                <a:cubicBezTo>
                  <a:pt x="2610" y="91"/>
                  <a:pt x="2613" y="95"/>
                  <a:pt x="2616" y="99"/>
                </a:cubicBezTo>
                <a:close/>
                <a:moveTo>
                  <a:pt x="2616" y="225"/>
                </a:moveTo>
                <a:cubicBezTo>
                  <a:pt x="2616" y="232"/>
                  <a:pt x="2616" y="232"/>
                  <a:pt x="2616" y="232"/>
                </a:cubicBezTo>
                <a:cubicBezTo>
                  <a:pt x="2613" y="231"/>
                  <a:pt x="2610" y="230"/>
                  <a:pt x="2607" y="230"/>
                </a:cubicBezTo>
                <a:cubicBezTo>
                  <a:pt x="2607" y="223"/>
                  <a:pt x="2607" y="223"/>
                  <a:pt x="2607" y="223"/>
                </a:cubicBezTo>
                <a:cubicBezTo>
                  <a:pt x="2610" y="224"/>
                  <a:pt x="2613" y="225"/>
                  <a:pt x="2616" y="225"/>
                </a:cubicBezTo>
                <a:close/>
                <a:moveTo>
                  <a:pt x="2616" y="254"/>
                </a:moveTo>
                <a:cubicBezTo>
                  <a:pt x="2616" y="260"/>
                  <a:pt x="2616" y="260"/>
                  <a:pt x="2616" y="260"/>
                </a:cubicBezTo>
                <a:cubicBezTo>
                  <a:pt x="2614" y="260"/>
                  <a:pt x="2612" y="260"/>
                  <a:pt x="2610" y="259"/>
                </a:cubicBezTo>
                <a:cubicBezTo>
                  <a:pt x="2609" y="259"/>
                  <a:pt x="2608" y="259"/>
                  <a:pt x="2607" y="259"/>
                </a:cubicBezTo>
                <a:cubicBezTo>
                  <a:pt x="2607" y="253"/>
                  <a:pt x="2607" y="253"/>
                  <a:pt x="2607" y="253"/>
                </a:cubicBezTo>
                <a:cubicBezTo>
                  <a:pt x="2610" y="253"/>
                  <a:pt x="2613" y="254"/>
                  <a:pt x="2616" y="254"/>
                </a:cubicBezTo>
                <a:close/>
                <a:moveTo>
                  <a:pt x="2616" y="278"/>
                </a:moveTo>
                <a:cubicBezTo>
                  <a:pt x="2616" y="284"/>
                  <a:pt x="2616" y="284"/>
                  <a:pt x="2616" y="284"/>
                </a:cubicBezTo>
                <a:cubicBezTo>
                  <a:pt x="2613" y="283"/>
                  <a:pt x="2610" y="283"/>
                  <a:pt x="2607" y="282"/>
                </a:cubicBezTo>
                <a:cubicBezTo>
                  <a:pt x="2607" y="277"/>
                  <a:pt x="2607" y="277"/>
                  <a:pt x="2607" y="277"/>
                </a:cubicBezTo>
                <a:cubicBezTo>
                  <a:pt x="2610" y="277"/>
                  <a:pt x="2613" y="278"/>
                  <a:pt x="2616" y="278"/>
                </a:cubicBezTo>
                <a:close/>
                <a:moveTo>
                  <a:pt x="2616" y="314"/>
                </a:moveTo>
                <a:cubicBezTo>
                  <a:pt x="2616" y="320"/>
                  <a:pt x="2616" y="320"/>
                  <a:pt x="2616" y="320"/>
                </a:cubicBezTo>
                <a:cubicBezTo>
                  <a:pt x="2613" y="320"/>
                  <a:pt x="2610" y="319"/>
                  <a:pt x="2607" y="318"/>
                </a:cubicBezTo>
                <a:cubicBezTo>
                  <a:pt x="2607" y="312"/>
                  <a:pt x="2607" y="312"/>
                  <a:pt x="2607" y="312"/>
                </a:cubicBezTo>
                <a:cubicBezTo>
                  <a:pt x="2610" y="313"/>
                  <a:pt x="2613" y="313"/>
                  <a:pt x="2616" y="314"/>
                </a:cubicBezTo>
                <a:close/>
                <a:moveTo>
                  <a:pt x="2616" y="347"/>
                </a:moveTo>
                <a:cubicBezTo>
                  <a:pt x="2616" y="352"/>
                  <a:pt x="2616" y="352"/>
                  <a:pt x="2616" y="352"/>
                </a:cubicBezTo>
                <a:cubicBezTo>
                  <a:pt x="2613" y="351"/>
                  <a:pt x="2610" y="350"/>
                  <a:pt x="2607" y="350"/>
                </a:cubicBezTo>
                <a:cubicBezTo>
                  <a:pt x="2607" y="345"/>
                  <a:pt x="2607" y="345"/>
                  <a:pt x="2607" y="345"/>
                </a:cubicBezTo>
                <a:cubicBezTo>
                  <a:pt x="2610" y="345"/>
                  <a:pt x="2613" y="346"/>
                  <a:pt x="2616" y="347"/>
                </a:cubicBezTo>
                <a:close/>
                <a:moveTo>
                  <a:pt x="2616" y="365"/>
                </a:moveTo>
                <a:cubicBezTo>
                  <a:pt x="2616" y="373"/>
                  <a:pt x="2616" y="373"/>
                  <a:pt x="2616" y="373"/>
                </a:cubicBezTo>
                <a:cubicBezTo>
                  <a:pt x="2613" y="373"/>
                  <a:pt x="2610" y="373"/>
                  <a:pt x="2607" y="373"/>
                </a:cubicBezTo>
                <a:cubicBezTo>
                  <a:pt x="2607" y="365"/>
                  <a:pt x="2607" y="365"/>
                  <a:pt x="2607" y="365"/>
                </a:cubicBezTo>
                <a:cubicBezTo>
                  <a:pt x="2610" y="365"/>
                  <a:pt x="2613" y="365"/>
                  <a:pt x="2616" y="365"/>
                </a:cubicBezTo>
                <a:close/>
                <a:moveTo>
                  <a:pt x="2616" y="460"/>
                </a:moveTo>
                <a:cubicBezTo>
                  <a:pt x="2616" y="488"/>
                  <a:pt x="2616" y="488"/>
                  <a:pt x="2616" y="488"/>
                </a:cubicBezTo>
                <a:cubicBezTo>
                  <a:pt x="2615" y="488"/>
                  <a:pt x="2614" y="489"/>
                  <a:pt x="2613" y="490"/>
                </a:cubicBezTo>
                <a:cubicBezTo>
                  <a:pt x="2613" y="499"/>
                  <a:pt x="2611" y="510"/>
                  <a:pt x="2616" y="518"/>
                </a:cubicBezTo>
                <a:cubicBezTo>
                  <a:pt x="2616" y="540"/>
                  <a:pt x="2616" y="540"/>
                  <a:pt x="2616" y="540"/>
                </a:cubicBezTo>
                <a:cubicBezTo>
                  <a:pt x="2612" y="533"/>
                  <a:pt x="2609" y="526"/>
                  <a:pt x="2607" y="519"/>
                </a:cubicBezTo>
                <a:cubicBezTo>
                  <a:pt x="2607" y="476"/>
                  <a:pt x="2607" y="476"/>
                  <a:pt x="2607" y="476"/>
                </a:cubicBezTo>
                <a:cubicBezTo>
                  <a:pt x="2607" y="475"/>
                  <a:pt x="2607" y="474"/>
                  <a:pt x="2608" y="473"/>
                </a:cubicBezTo>
                <a:cubicBezTo>
                  <a:pt x="2609" y="468"/>
                  <a:pt x="2612" y="464"/>
                  <a:pt x="2616" y="460"/>
                </a:cubicBezTo>
                <a:close/>
                <a:moveTo>
                  <a:pt x="2616" y="623"/>
                </a:moveTo>
                <a:cubicBezTo>
                  <a:pt x="2616" y="632"/>
                  <a:pt x="2616" y="632"/>
                  <a:pt x="2616" y="632"/>
                </a:cubicBezTo>
                <a:cubicBezTo>
                  <a:pt x="2613" y="634"/>
                  <a:pt x="2610" y="637"/>
                  <a:pt x="2607" y="640"/>
                </a:cubicBezTo>
                <a:cubicBezTo>
                  <a:pt x="2607" y="631"/>
                  <a:pt x="2607" y="631"/>
                  <a:pt x="2607" y="631"/>
                </a:cubicBezTo>
                <a:cubicBezTo>
                  <a:pt x="2610" y="628"/>
                  <a:pt x="2613" y="625"/>
                  <a:pt x="2616" y="623"/>
                </a:cubicBezTo>
                <a:close/>
                <a:moveTo>
                  <a:pt x="2607" y="176"/>
                </a:moveTo>
                <a:cubicBezTo>
                  <a:pt x="2606" y="177"/>
                  <a:pt x="2606" y="177"/>
                  <a:pt x="2605" y="178"/>
                </a:cubicBezTo>
                <a:cubicBezTo>
                  <a:pt x="2605" y="179"/>
                  <a:pt x="2605" y="179"/>
                  <a:pt x="2605" y="179"/>
                </a:cubicBezTo>
                <a:cubicBezTo>
                  <a:pt x="2606" y="180"/>
                  <a:pt x="2606" y="180"/>
                  <a:pt x="2607" y="181"/>
                </a:cubicBezTo>
                <a:cubicBezTo>
                  <a:pt x="2607" y="188"/>
                  <a:pt x="2607" y="188"/>
                  <a:pt x="2607" y="188"/>
                </a:cubicBezTo>
                <a:cubicBezTo>
                  <a:pt x="2603" y="187"/>
                  <a:pt x="2600" y="186"/>
                  <a:pt x="2597" y="185"/>
                </a:cubicBezTo>
                <a:cubicBezTo>
                  <a:pt x="2586" y="183"/>
                  <a:pt x="2574" y="183"/>
                  <a:pt x="2563" y="184"/>
                </a:cubicBezTo>
                <a:cubicBezTo>
                  <a:pt x="2563" y="178"/>
                  <a:pt x="2563" y="178"/>
                  <a:pt x="2563" y="178"/>
                </a:cubicBezTo>
                <a:cubicBezTo>
                  <a:pt x="2563" y="178"/>
                  <a:pt x="2563" y="178"/>
                  <a:pt x="2563" y="178"/>
                </a:cubicBezTo>
                <a:cubicBezTo>
                  <a:pt x="2568" y="177"/>
                  <a:pt x="2565" y="174"/>
                  <a:pt x="2565" y="170"/>
                </a:cubicBezTo>
                <a:cubicBezTo>
                  <a:pt x="2565" y="169"/>
                  <a:pt x="2564" y="168"/>
                  <a:pt x="2563" y="166"/>
                </a:cubicBezTo>
                <a:cubicBezTo>
                  <a:pt x="2563" y="155"/>
                  <a:pt x="2563" y="155"/>
                  <a:pt x="2563" y="155"/>
                </a:cubicBezTo>
                <a:cubicBezTo>
                  <a:pt x="2568" y="163"/>
                  <a:pt x="2573" y="170"/>
                  <a:pt x="2577" y="177"/>
                </a:cubicBezTo>
                <a:cubicBezTo>
                  <a:pt x="2584" y="175"/>
                  <a:pt x="2593" y="181"/>
                  <a:pt x="2597" y="173"/>
                </a:cubicBezTo>
                <a:cubicBezTo>
                  <a:pt x="2591" y="156"/>
                  <a:pt x="2581" y="140"/>
                  <a:pt x="2570" y="126"/>
                </a:cubicBezTo>
                <a:cubicBezTo>
                  <a:pt x="2568" y="122"/>
                  <a:pt x="2565" y="119"/>
                  <a:pt x="2563" y="116"/>
                </a:cubicBezTo>
                <a:cubicBezTo>
                  <a:pt x="2563" y="107"/>
                  <a:pt x="2563" y="107"/>
                  <a:pt x="2563" y="107"/>
                </a:cubicBezTo>
                <a:cubicBezTo>
                  <a:pt x="2578" y="123"/>
                  <a:pt x="2591" y="141"/>
                  <a:pt x="2600" y="162"/>
                </a:cubicBezTo>
                <a:cubicBezTo>
                  <a:pt x="2607" y="164"/>
                  <a:pt x="2607" y="164"/>
                  <a:pt x="2607" y="164"/>
                </a:cubicBezTo>
                <a:cubicBezTo>
                  <a:pt x="2607" y="176"/>
                  <a:pt x="2607" y="176"/>
                  <a:pt x="2607" y="176"/>
                </a:cubicBezTo>
                <a:close/>
                <a:moveTo>
                  <a:pt x="2607" y="664"/>
                </a:moveTo>
                <a:cubicBezTo>
                  <a:pt x="2592" y="664"/>
                  <a:pt x="2578" y="664"/>
                  <a:pt x="2563" y="664"/>
                </a:cubicBezTo>
                <a:cubicBezTo>
                  <a:pt x="2563" y="658"/>
                  <a:pt x="2563" y="658"/>
                  <a:pt x="2563" y="658"/>
                </a:cubicBezTo>
                <a:cubicBezTo>
                  <a:pt x="2567" y="659"/>
                  <a:pt x="2572" y="659"/>
                  <a:pt x="2576" y="658"/>
                </a:cubicBezTo>
                <a:cubicBezTo>
                  <a:pt x="2586" y="649"/>
                  <a:pt x="2597" y="640"/>
                  <a:pt x="2607" y="631"/>
                </a:cubicBezTo>
                <a:cubicBezTo>
                  <a:pt x="2607" y="640"/>
                  <a:pt x="2607" y="640"/>
                  <a:pt x="2607" y="640"/>
                </a:cubicBezTo>
                <a:cubicBezTo>
                  <a:pt x="2601" y="645"/>
                  <a:pt x="2595" y="650"/>
                  <a:pt x="2590" y="657"/>
                </a:cubicBezTo>
                <a:cubicBezTo>
                  <a:pt x="2595" y="660"/>
                  <a:pt x="2601" y="658"/>
                  <a:pt x="2607" y="657"/>
                </a:cubicBezTo>
                <a:cubicBezTo>
                  <a:pt x="2607" y="664"/>
                  <a:pt x="2607" y="664"/>
                  <a:pt x="2607" y="664"/>
                </a:cubicBezTo>
                <a:close/>
                <a:moveTo>
                  <a:pt x="2563" y="1"/>
                </a:moveTo>
                <a:cubicBezTo>
                  <a:pt x="2578" y="1"/>
                  <a:pt x="2592" y="1"/>
                  <a:pt x="2607" y="1"/>
                </a:cubicBezTo>
                <a:cubicBezTo>
                  <a:pt x="2607" y="6"/>
                  <a:pt x="2607" y="6"/>
                  <a:pt x="2607" y="6"/>
                </a:cubicBezTo>
                <a:cubicBezTo>
                  <a:pt x="2606" y="6"/>
                  <a:pt x="2604" y="6"/>
                  <a:pt x="2603" y="6"/>
                </a:cubicBezTo>
                <a:cubicBezTo>
                  <a:pt x="2601" y="7"/>
                  <a:pt x="2599" y="7"/>
                  <a:pt x="2599" y="9"/>
                </a:cubicBezTo>
                <a:cubicBezTo>
                  <a:pt x="2602" y="11"/>
                  <a:pt x="2604" y="14"/>
                  <a:pt x="2607" y="16"/>
                </a:cubicBezTo>
                <a:cubicBezTo>
                  <a:pt x="2607" y="23"/>
                  <a:pt x="2607" y="23"/>
                  <a:pt x="2607" y="23"/>
                </a:cubicBezTo>
                <a:cubicBezTo>
                  <a:pt x="2599" y="17"/>
                  <a:pt x="2592" y="12"/>
                  <a:pt x="2583" y="7"/>
                </a:cubicBezTo>
                <a:cubicBezTo>
                  <a:pt x="2577" y="5"/>
                  <a:pt x="2570" y="5"/>
                  <a:pt x="2563" y="7"/>
                </a:cubicBezTo>
                <a:cubicBezTo>
                  <a:pt x="2563" y="1"/>
                  <a:pt x="2563" y="1"/>
                  <a:pt x="2563" y="1"/>
                </a:cubicBezTo>
                <a:close/>
                <a:moveTo>
                  <a:pt x="2607" y="51"/>
                </a:moveTo>
                <a:cubicBezTo>
                  <a:pt x="2602" y="46"/>
                  <a:pt x="2597" y="41"/>
                  <a:pt x="2592" y="36"/>
                </a:cubicBezTo>
                <a:cubicBezTo>
                  <a:pt x="2563" y="14"/>
                  <a:pt x="2563" y="14"/>
                  <a:pt x="2563" y="14"/>
                </a:cubicBezTo>
                <a:cubicBezTo>
                  <a:pt x="2563" y="21"/>
                  <a:pt x="2563" y="21"/>
                  <a:pt x="2563" y="21"/>
                </a:cubicBezTo>
                <a:cubicBezTo>
                  <a:pt x="2565" y="23"/>
                  <a:pt x="2565" y="23"/>
                  <a:pt x="2565" y="23"/>
                </a:cubicBezTo>
                <a:cubicBezTo>
                  <a:pt x="2580" y="33"/>
                  <a:pt x="2594" y="45"/>
                  <a:pt x="2607" y="57"/>
                </a:cubicBezTo>
                <a:cubicBezTo>
                  <a:pt x="2607" y="51"/>
                  <a:pt x="2607" y="51"/>
                  <a:pt x="2607" y="51"/>
                </a:cubicBezTo>
                <a:close/>
                <a:moveTo>
                  <a:pt x="2607" y="87"/>
                </a:moveTo>
                <a:cubicBezTo>
                  <a:pt x="2607" y="97"/>
                  <a:pt x="2607" y="97"/>
                  <a:pt x="2607" y="97"/>
                </a:cubicBezTo>
                <a:cubicBezTo>
                  <a:pt x="2599" y="88"/>
                  <a:pt x="2590" y="78"/>
                  <a:pt x="2583" y="68"/>
                </a:cubicBezTo>
                <a:cubicBezTo>
                  <a:pt x="2576" y="62"/>
                  <a:pt x="2570" y="56"/>
                  <a:pt x="2563" y="49"/>
                </a:cubicBezTo>
                <a:cubicBezTo>
                  <a:pt x="2563" y="43"/>
                  <a:pt x="2563" y="43"/>
                  <a:pt x="2563" y="43"/>
                </a:cubicBezTo>
                <a:cubicBezTo>
                  <a:pt x="2579" y="56"/>
                  <a:pt x="2594" y="71"/>
                  <a:pt x="2607" y="87"/>
                </a:cubicBezTo>
                <a:close/>
                <a:moveTo>
                  <a:pt x="2607" y="129"/>
                </a:moveTo>
                <a:cubicBezTo>
                  <a:pt x="2593" y="111"/>
                  <a:pt x="2579" y="92"/>
                  <a:pt x="2563" y="76"/>
                </a:cubicBezTo>
                <a:cubicBezTo>
                  <a:pt x="2563" y="85"/>
                  <a:pt x="2563" y="85"/>
                  <a:pt x="2563" y="85"/>
                </a:cubicBezTo>
                <a:cubicBezTo>
                  <a:pt x="2579" y="102"/>
                  <a:pt x="2594" y="121"/>
                  <a:pt x="2607" y="140"/>
                </a:cubicBezTo>
                <a:cubicBezTo>
                  <a:pt x="2607" y="129"/>
                  <a:pt x="2607" y="129"/>
                  <a:pt x="2607" y="129"/>
                </a:cubicBezTo>
                <a:close/>
                <a:moveTo>
                  <a:pt x="2607" y="223"/>
                </a:moveTo>
                <a:cubicBezTo>
                  <a:pt x="2607" y="230"/>
                  <a:pt x="2607" y="230"/>
                  <a:pt x="2607" y="230"/>
                </a:cubicBezTo>
                <a:cubicBezTo>
                  <a:pt x="2593" y="227"/>
                  <a:pt x="2578" y="227"/>
                  <a:pt x="2563" y="229"/>
                </a:cubicBezTo>
                <a:cubicBezTo>
                  <a:pt x="2563" y="224"/>
                  <a:pt x="2563" y="224"/>
                  <a:pt x="2563" y="224"/>
                </a:cubicBezTo>
                <a:cubicBezTo>
                  <a:pt x="2577" y="221"/>
                  <a:pt x="2591" y="221"/>
                  <a:pt x="2606" y="223"/>
                </a:cubicBezTo>
                <a:cubicBezTo>
                  <a:pt x="2607" y="223"/>
                  <a:pt x="2607" y="223"/>
                  <a:pt x="2607" y="223"/>
                </a:cubicBezTo>
                <a:close/>
                <a:moveTo>
                  <a:pt x="2607" y="253"/>
                </a:moveTo>
                <a:cubicBezTo>
                  <a:pt x="2607" y="259"/>
                  <a:pt x="2607" y="259"/>
                  <a:pt x="2607" y="259"/>
                </a:cubicBezTo>
                <a:cubicBezTo>
                  <a:pt x="2592" y="255"/>
                  <a:pt x="2577" y="255"/>
                  <a:pt x="2563" y="257"/>
                </a:cubicBezTo>
                <a:cubicBezTo>
                  <a:pt x="2563" y="252"/>
                  <a:pt x="2563" y="252"/>
                  <a:pt x="2563" y="252"/>
                </a:cubicBezTo>
                <a:cubicBezTo>
                  <a:pt x="2577" y="251"/>
                  <a:pt x="2592" y="251"/>
                  <a:pt x="2607" y="253"/>
                </a:cubicBezTo>
                <a:close/>
                <a:moveTo>
                  <a:pt x="2607" y="277"/>
                </a:moveTo>
                <a:cubicBezTo>
                  <a:pt x="2607" y="282"/>
                  <a:pt x="2607" y="282"/>
                  <a:pt x="2607" y="282"/>
                </a:cubicBezTo>
                <a:cubicBezTo>
                  <a:pt x="2592" y="280"/>
                  <a:pt x="2577" y="279"/>
                  <a:pt x="2563" y="280"/>
                </a:cubicBezTo>
                <a:cubicBezTo>
                  <a:pt x="2563" y="275"/>
                  <a:pt x="2563" y="275"/>
                  <a:pt x="2563" y="275"/>
                </a:cubicBezTo>
                <a:cubicBezTo>
                  <a:pt x="2578" y="274"/>
                  <a:pt x="2593" y="274"/>
                  <a:pt x="2607" y="277"/>
                </a:cubicBezTo>
                <a:close/>
                <a:moveTo>
                  <a:pt x="2607" y="312"/>
                </a:moveTo>
                <a:cubicBezTo>
                  <a:pt x="2607" y="318"/>
                  <a:pt x="2607" y="318"/>
                  <a:pt x="2607" y="318"/>
                </a:cubicBezTo>
                <a:cubicBezTo>
                  <a:pt x="2592" y="315"/>
                  <a:pt x="2578" y="313"/>
                  <a:pt x="2563" y="312"/>
                </a:cubicBezTo>
                <a:cubicBezTo>
                  <a:pt x="2563" y="307"/>
                  <a:pt x="2563" y="307"/>
                  <a:pt x="2563" y="307"/>
                </a:cubicBezTo>
                <a:cubicBezTo>
                  <a:pt x="2578" y="308"/>
                  <a:pt x="2592" y="309"/>
                  <a:pt x="2607" y="312"/>
                </a:cubicBezTo>
                <a:close/>
                <a:moveTo>
                  <a:pt x="2607" y="345"/>
                </a:moveTo>
                <a:cubicBezTo>
                  <a:pt x="2607" y="350"/>
                  <a:pt x="2607" y="350"/>
                  <a:pt x="2607" y="350"/>
                </a:cubicBezTo>
                <a:cubicBezTo>
                  <a:pt x="2593" y="347"/>
                  <a:pt x="2578" y="345"/>
                  <a:pt x="2563" y="346"/>
                </a:cubicBezTo>
                <a:cubicBezTo>
                  <a:pt x="2563" y="340"/>
                  <a:pt x="2563" y="340"/>
                  <a:pt x="2563" y="340"/>
                </a:cubicBezTo>
                <a:cubicBezTo>
                  <a:pt x="2578" y="340"/>
                  <a:pt x="2592" y="342"/>
                  <a:pt x="2607" y="345"/>
                </a:cubicBezTo>
                <a:close/>
                <a:moveTo>
                  <a:pt x="2607" y="365"/>
                </a:moveTo>
                <a:cubicBezTo>
                  <a:pt x="2607" y="373"/>
                  <a:pt x="2607" y="373"/>
                  <a:pt x="2607" y="373"/>
                </a:cubicBezTo>
                <a:cubicBezTo>
                  <a:pt x="2594" y="375"/>
                  <a:pt x="2582" y="381"/>
                  <a:pt x="2572" y="390"/>
                </a:cubicBezTo>
                <a:cubicBezTo>
                  <a:pt x="2566" y="393"/>
                  <a:pt x="2570" y="403"/>
                  <a:pt x="2563" y="402"/>
                </a:cubicBezTo>
                <a:cubicBezTo>
                  <a:pt x="2563" y="382"/>
                  <a:pt x="2563" y="382"/>
                  <a:pt x="2563" y="382"/>
                </a:cubicBezTo>
                <a:cubicBezTo>
                  <a:pt x="2563" y="383"/>
                  <a:pt x="2564" y="384"/>
                  <a:pt x="2565" y="384"/>
                </a:cubicBezTo>
                <a:cubicBezTo>
                  <a:pt x="2571" y="386"/>
                  <a:pt x="2576" y="379"/>
                  <a:pt x="2580" y="374"/>
                </a:cubicBezTo>
                <a:cubicBezTo>
                  <a:pt x="2576" y="371"/>
                  <a:pt x="2568" y="372"/>
                  <a:pt x="2563" y="372"/>
                </a:cubicBezTo>
                <a:cubicBezTo>
                  <a:pt x="2563" y="366"/>
                  <a:pt x="2563" y="366"/>
                  <a:pt x="2563" y="366"/>
                </a:cubicBezTo>
                <a:cubicBezTo>
                  <a:pt x="2574" y="366"/>
                  <a:pt x="2585" y="365"/>
                  <a:pt x="2596" y="367"/>
                </a:cubicBezTo>
                <a:cubicBezTo>
                  <a:pt x="2599" y="366"/>
                  <a:pt x="2603" y="365"/>
                  <a:pt x="2607" y="365"/>
                </a:cubicBezTo>
                <a:close/>
                <a:moveTo>
                  <a:pt x="2607" y="476"/>
                </a:moveTo>
                <a:cubicBezTo>
                  <a:pt x="2607" y="519"/>
                  <a:pt x="2607" y="519"/>
                  <a:pt x="2607" y="519"/>
                </a:cubicBezTo>
                <a:cubicBezTo>
                  <a:pt x="2603" y="505"/>
                  <a:pt x="2604" y="490"/>
                  <a:pt x="2607" y="476"/>
                </a:cubicBezTo>
                <a:close/>
                <a:moveTo>
                  <a:pt x="2563" y="650"/>
                </a:moveTo>
                <a:cubicBezTo>
                  <a:pt x="2580" y="633"/>
                  <a:pt x="2597" y="618"/>
                  <a:pt x="2607" y="595"/>
                </a:cubicBezTo>
                <a:cubicBezTo>
                  <a:pt x="2606" y="593"/>
                  <a:pt x="2603" y="594"/>
                  <a:pt x="2602" y="595"/>
                </a:cubicBezTo>
                <a:cubicBezTo>
                  <a:pt x="2591" y="611"/>
                  <a:pt x="2578" y="627"/>
                  <a:pt x="2563" y="641"/>
                </a:cubicBezTo>
                <a:cubicBezTo>
                  <a:pt x="2563" y="650"/>
                  <a:pt x="2563" y="650"/>
                  <a:pt x="2563" y="650"/>
                </a:cubicBezTo>
                <a:close/>
                <a:moveTo>
                  <a:pt x="2563" y="612"/>
                </a:moveTo>
                <a:cubicBezTo>
                  <a:pt x="2563" y="602"/>
                  <a:pt x="2563" y="602"/>
                  <a:pt x="2563" y="602"/>
                </a:cubicBezTo>
                <a:cubicBezTo>
                  <a:pt x="2571" y="591"/>
                  <a:pt x="2578" y="581"/>
                  <a:pt x="2586" y="571"/>
                </a:cubicBezTo>
                <a:cubicBezTo>
                  <a:pt x="2587" y="569"/>
                  <a:pt x="2590" y="571"/>
                  <a:pt x="2590" y="572"/>
                </a:cubicBezTo>
                <a:cubicBezTo>
                  <a:pt x="2582" y="586"/>
                  <a:pt x="2573" y="599"/>
                  <a:pt x="2563" y="612"/>
                </a:cubicBezTo>
                <a:close/>
                <a:moveTo>
                  <a:pt x="2563" y="664"/>
                </a:moveTo>
                <a:cubicBezTo>
                  <a:pt x="2555" y="664"/>
                  <a:pt x="2548" y="664"/>
                  <a:pt x="2540" y="665"/>
                </a:cubicBezTo>
                <a:cubicBezTo>
                  <a:pt x="2540" y="657"/>
                  <a:pt x="2540" y="657"/>
                  <a:pt x="2540" y="657"/>
                </a:cubicBezTo>
                <a:cubicBezTo>
                  <a:pt x="2548" y="653"/>
                  <a:pt x="2556" y="647"/>
                  <a:pt x="2563" y="641"/>
                </a:cubicBezTo>
                <a:cubicBezTo>
                  <a:pt x="2563" y="650"/>
                  <a:pt x="2563" y="650"/>
                  <a:pt x="2563" y="650"/>
                </a:cubicBezTo>
                <a:cubicBezTo>
                  <a:pt x="2561" y="652"/>
                  <a:pt x="2559" y="654"/>
                  <a:pt x="2557" y="656"/>
                </a:cubicBezTo>
                <a:cubicBezTo>
                  <a:pt x="2559" y="657"/>
                  <a:pt x="2561" y="658"/>
                  <a:pt x="2563" y="658"/>
                </a:cubicBezTo>
                <a:cubicBezTo>
                  <a:pt x="2563" y="664"/>
                  <a:pt x="2563" y="664"/>
                  <a:pt x="2563" y="664"/>
                </a:cubicBezTo>
                <a:close/>
                <a:moveTo>
                  <a:pt x="2540" y="1"/>
                </a:moveTo>
                <a:cubicBezTo>
                  <a:pt x="2563" y="1"/>
                  <a:pt x="2563" y="1"/>
                  <a:pt x="2563" y="1"/>
                </a:cubicBezTo>
                <a:cubicBezTo>
                  <a:pt x="2563" y="7"/>
                  <a:pt x="2563" y="7"/>
                  <a:pt x="2563" y="7"/>
                </a:cubicBezTo>
                <a:cubicBezTo>
                  <a:pt x="2562" y="7"/>
                  <a:pt x="2561" y="7"/>
                  <a:pt x="2559" y="8"/>
                </a:cubicBezTo>
                <a:cubicBezTo>
                  <a:pt x="2559" y="9"/>
                  <a:pt x="2560" y="10"/>
                  <a:pt x="2560" y="12"/>
                </a:cubicBezTo>
                <a:cubicBezTo>
                  <a:pt x="2563" y="14"/>
                  <a:pt x="2563" y="14"/>
                  <a:pt x="2563" y="14"/>
                </a:cubicBezTo>
                <a:cubicBezTo>
                  <a:pt x="2563" y="21"/>
                  <a:pt x="2563" y="21"/>
                  <a:pt x="2563" y="21"/>
                </a:cubicBezTo>
                <a:cubicBezTo>
                  <a:pt x="2546" y="8"/>
                  <a:pt x="2546" y="8"/>
                  <a:pt x="2546" y="8"/>
                </a:cubicBezTo>
                <a:cubicBezTo>
                  <a:pt x="2544" y="7"/>
                  <a:pt x="2542" y="7"/>
                  <a:pt x="2540" y="7"/>
                </a:cubicBezTo>
                <a:cubicBezTo>
                  <a:pt x="2540" y="1"/>
                  <a:pt x="2540" y="1"/>
                  <a:pt x="2540" y="1"/>
                </a:cubicBezTo>
                <a:close/>
                <a:moveTo>
                  <a:pt x="2563" y="43"/>
                </a:moveTo>
                <a:cubicBezTo>
                  <a:pt x="2563" y="49"/>
                  <a:pt x="2563" y="49"/>
                  <a:pt x="2563" y="49"/>
                </a:cubicBezTo>
                <a:cubicBezTo>
                  <a:pt x="2555" y="43"/>
                  <a:pt x="2548" y="37"/>
                  <a:pt x="2540" y="31"/>
                </a:cubicBezTo>
                <a:cubicBezTo>
                  <a:pt x="2540" y="24"/>
                  <a:pt x="2540" y="24"/>
                  <a:pt x="2540" y="24"/>
                </a:cubicBezTo>
                <a:cubicBezTo>
                  <a:pt x="2545" y="28"/>
                  <a:pt x="2549" y="32"/>
                  <a:pt x="2554" y="36"/>
                </a:cubicBezTo>
                <a:cubicBezTo>
                  <a:pt x="2557" y="38"/>
                  <a:pt x="2560" y="40"/>
                  <a:pt x="2563" y="43"/>
                </a:cubicBezTo>
                <a:close/>
                <a:moveTo>
                  <a:pt x="2563" y="76"/>
                </a:moveTo>
                <a:cubicBezTo>
                  <a:pt x="2563" y="85"/>
                  <a:pt x="2563" y="85"/>
                  <a:pt x="2563" y="85"/>
                </a:cubicBezTo>
                <a:cubicBezTo>
                  <a:pt x="2555" y="77"/>
                  <a:pt x="2548" y="70"/>
                  <a:pt x="2540" y="62"/>
                </a:cubicBezTo>
                <a:cubicBezTo>
                  <a:pt x="2540" y="55"/>
                  <a:pt x="2540" y="55"/>
                  <a:pt x="2540" y="55"/>
                </a:cubicBezTo>
                <a:cubicBezTo>
                  <a:pt x="2542" y="56"/>
                  <a:pt x="2543" y="57"/>
                  <a:pt x="2544" y="58"/>
                </a:cubicBezTo>
                <a:cubicBezTo>
                  <a:pt x="2551" y="64"/>
                  <a:pt x="2557" y="70"/>
                  <a:pt x="2563" y="76"/>
                </a:cubicBezTo>
                <a:close/>
                <a:moveTo>
                  <a:pt x="2563" y="107"/>
                </a:moveTo>
                <a:cubicBezTo>
                  <a:pt x="2560" y="104"/>
                  <a:pt x="2557" y="100"/>
                  <a:pt x="2554" y="97"/>
                </a:cubicBezTo>
                <a:cubicBezTo>
                  <a:pt x="2550" y="90"/>
                  <a:pt x="2546" y="85"/>
                  <a:pt x="2540" y="80"/>
                </a:cubicBezTo>
                <a:cubicBezTo>
                  <a:pt x="2540" y="90"/>
                  <a:pt x="2540" y="90"/>
                  <a:pt x="2540" y="90"/>
                </a:cubicBezTo>
                <a:cubicBezTo>
                  <a:pt x="2548" y="99"/>
                  <a:pt x="2556" y="107"/>
                  <a:pt x="2563" y="116"/>
                </a:cubicBezTo>
                <a:cubicBezTo>
                  <a:pt x="2563" y="107"/>
                  <a:pt x="2563" y="107"/>
                  <a:pt x="2563" y="107"/>
                </a:cubicBezTo>
                <a:close/>
                <a:moveTo>
                  <a:pt x="2563" y="155"/>
                </a:moveTo>
                <a:cubicBezTo>
                  <a:pt x="2563" y="166"/>
                  <a:pt x="2563" y="166"/>
                  <a:pt x="2563" y="166"/>
                </a:cubicBezTo>
                <a:cubicBezTo>
                  <a:pt x="2556" y="157"/>
                  <a:pt x="2549" y="147"/>
                  <a:pt x="2543" y="136"/>
                </a:cubicBezTo>
                <a:cubicBezTo>
                  <a:pt x="2542" y="135"/>
                  <a:pt x="2541" y="134"/>
                  <a:pt x="2540" y="133"/>
                </a:cubicBezTo>
                <a:cubicBezTo>
                  <a:pt x="2540" y="121"/>
                  <a:pt x="2540" y="121"/>
                  <a:pt x="2540" y="121"/>
                </a:cubicBezTo>
                <a:cubicBezTo>
                  <a:pt x="2545" y="133"/>
                  <a:pt x="2554" y="145"/>
                  <a:pt x="2563" y="155"/>
                </a:cubicBezTo>
                <a:close/>
                <a:moveTo>
                  <a:pt x="2563" y="178"/>
                </a:moveTo>
                <a:cubicBezTo>
                  <a:pt x="2563" y="184"/>
                  <a:pt x="2563" y="184"/>
                  <a:pt x="2563" y="184"/>
                </a:cubicBezTo>
                <a:cubicBezTo>
                  <a:pt x="2555" y="184"/>
                  <a:pt x="2548" y="185"/>
                  <a:pt x="2540" y="187"/>
                </a:cubicBezTo>
                <a:cubicBezTo>
                  <a:pt x="2540" y="181"/>
                  <a:pt x="2540" y="181"/>
                  <a:pt x="2540" y="181"/>
                </a:cubicBezTo>
                <a:cubicBezTo>
                  <a:pt x="2548" y="179"/>
                  <a:pt x="2555" y="178"/>
                  <a:pt x="2563" y="178"/>
                </a:cubicBezTo>
                <a:close/>
                <a:moveTo>
                  <a:pt x="2563" y="224"/>
                </a:moveTo>
                <a:cubicBezTo>
                  <a:pt x="2563" y="229"/>
                  <a:pt x="2563" y="229"/>
                  <a:pt x="2563" y="229"/>
                </a:cubicBezTo>
                <a:cubicBezTo>
                  <a:pt x="2562" y="229"/>
                  <a:pt x="2561" y="230"/>
                  <a:pt x="2559" y="230"/>
                </a:cubicBezTo>
                <a:cubicBezTo>
                  <a:pt x="2540" y="235"/>
                  <a:pt x="2540" y="235"/>
                  <a:pt x="2540" y="235"/>
                </a:cubicBezTo>
                <a:cubicBezTo>
                  <a:pt x="2540" y="229"/>
                  <a:pt x="2540" y="229"/>
                  <a:pt x="2540" y="229"/>
                </a:cubicBezTo>
                <a:cubicBezTo>
                  <a:pt x="2548" y="227"/>
                  <a:pt x="2555" y="225"/>
                  <a:pt x="2563" y="224"/>
                </a:cubicBezTo>
                <a:close/>
                <a:moveTo>
                  <a:pt x="2563" y="252"/>
                </a:moveTo>
                <a:cubicBezTo>
                  <a:pt x="2563" y="257"/>
                  <a:pt x="2563" y="257"/>
                  <a:pt x="2563" y="257"/>
                </a:cubicBezTo>
                <a:cubicBezTo>
                  <a:pt x="2555" y="258"/>
                  <a:pt x="2548" y="259"/>
                  <a:pt x="2540" y="261"/>
                </a:cubicBezTo>
                <a:cubicBezTo>
                  <a:pt x="2540" y="254"/>
                  <a:pt x="2540" y="254"/>
                  <a:pt x="2540" y="254"/>
                </a:cubicBezTo>
                <a:cubicBezTo>
                  <a:pt x="2548" y="253"/>
                  <a:pt x="2555" y="253"/>
                  <a:pt x="2563" y="252"/>
                </a:cubicBezTo>
                <a:close/>
                <a:moveTo>
                  <a:pt x="2563" y="275"/>
                </a:moveTo>
                <a:cubicBezTo>
                  <a:pt x="2563" y="280"/>
                  <a:pt x="2563" y="280"/>
                  <a:pt x="2563" y="280"/>
                </a:cubicBezTo>
                <a:cubicBezTo>
                  <a:pt x="2555" y="280"/>
                  <a:pt x="2548" y="281"/>
                  <a:pt x="2540" y="283"/>
                </a:cubicBezTo>
                <a:cubicBezTo>
                  <a:pt x="2540" y="277"/>
                  <a:pt x="2540" y="277"/>
                  <a:pt x="2540" y="277"/>
                </a:cubicBezTo>
                <a:cubicBezTo>
                  <a:pt x="2548" y="276"/>
                  <a:pt x="2555" y="275"/>
                  <a:pt x="2563" y="275"/>
                </a:cubicBezTo>
                <a:close/>
                <a:moveTo>
                  <a:pt x="2563" y="307"/>
                </a:moveTo>
                <a:cubicBezTo>
                  <a:pt x="2563" y="312"/>
                  <a:pt x="2563" y="312"/>
                  <a:pt x="2563" y="312"/>
                </a:cubicBezTo>
                <a:cubicBezTo>
                  <a:pt x="2555" y="312"/>
                  <a:pt x="2548" y="312"/>
                  <a:pt x="2540" y="313"/>
                </a:cubicBezTo>
                <a:cubicBezTo>
                  <a:pt x="2540" y="308"/>
                  <a:pt x="2540" y="308"/>
                  <a:pt x="2540" y="308"/>
                </a:cubicBezTo>
                <a:cubicBezTo>
                  <a:pt x="2548" y="307"/>
                  <a:pt x="2555" y="307"/>
                  <a:pt x="2563" y="307"/>
                </a:cubicBezTo>
                <a:close/>
                <a:moveTo>
                  <a:pt x="2563" y="340"/>
                </a:moveTo>
                <a:cubicBezTo>
                  <a:pt x="2563" y="346"/>
                  <a:pt x="2563" y="346"/>
                  <a:pt x="2563" y="346"/>
                </a:cubicBezTo>
                <a:cubicBezTo>
                  <a:pt x="2555" y="346"/>
                  <a:pt x="2548" y="347"/>
                  <a:pt x="2540" y="349"/>
                </a:cubicBezTo>
                <a:cubicBezTo>
                  <a:pt x="2540" y="341"/>
                  <a:pt x="2540" y="341"/>
                  <a:pt x="2540" y="341"/>
                </a:cubicBezTo>
                <a:cubicBezTo>
                  <a:pt x="2548" y="341"/>
                  <a:pt x="2555" y="340"/>
                  <a:pt x="2563" y="340"/>
                </a:cubicBezTo>
                <a:close/>
                <a:moveTo>
                  <a:pt x="2563" y="366"/>
                </a:moveTo>
                <a:cubicBezTo>
                  <a:pt x="2563" y="372"/>
                  <a:pt x="2563" y="372"/>
                  <a:pt x="2563" y="372"/>
                </a:cubicBezTo>
                <a:cubicBezTo>
                  <a:pt x="2561" y="373"/>
                  <a:pt x="2561" y="373"/>
                  <a:pt x="2559" y="373"/>
                </a:cubicBezTo>
                <a:cubicBezTo>
                  <a:pt x="2561" y="376"/>
                  <a:pt x="2561" y="380"/>
                  <a:pt x="2563" y="382"/>
                </a:cubicBezTo>
                <a:cubicBezTo>
                  <a:pt x="2563" y="402"/>
                  <a:pt x="2563" y="402"/>
                  <a:pt x="2563" y="402"/>
                </a:cubicBezTo>
                <a:cubicBezTo>
                  <a:pt x="2563" y="402"/>
                  <a:pt x="2562" y="402"/>
                  <a:pt x="2562" y="402"/>
                </a:cubicBezTo>
                <a:cubicBezTo>
                  <a:pt x="2548" y="398"/>
                  <a:pt x="2562" y="386"/>
                  <a:pt x="2553" y="379"/>
                </a:cubicBezTo>
                <a:cubicBezTo>
                  <a:pt x="2549" y="376"/>
                  <a:pt x="2545" y="373"/>
                  <a:pt x="2540" y="371"/>
                </a:cubicBezTo>
                <a:cubicBezTo>
                  <a:pt x="2540" y="364"/>
                  <a:pt x="2540" y="364"/>
                  <a:pt x="2540" y="364"/>
                </a:cubicBezTo>
                <a:cubicBezTo>
                  <a:pt x="2545" y="365"/>
                  <a:pt x="2549" y="366"/>
                  <a:pt x="2554" y="366"/>
                </a:cubicBezTo>
                <a:cubicBezTo>
                  <a:pt x="2557" y="366"/>
                  <a:pt x="2560" y="366"/>
                  <a:pt x="2563" y="366"/>
                </a:cubicBezTo>
                <a:close/>
                <a:moveTo>
                  <a:pt x="2563" y="602"/>
                </a:moveTo>
                <a:cubicBezTo>
                  <a:pt x="2563" y="612"/>
                  <a:pt x="2563" y="612"/>
                  <a:pt x="2563" y="612"/>
                </a:cubicBezTo>
                <a:cubicBezTo>
                  <a:pt x="2556" y="620"/>
                  <a:pt x="2548" y="628"/>
                  <a:pt x="2540" y="636"/>
                </a:cubicBezTo>
                <a:cubicBezTo>
                  <a:pt x="2540" y="626"/>
                  <a:pt x="2540" y="626"/>
                  <a:pt x="2540" y="626"/>
                </a:cubicBezTo>
                <a:cubicBezTo>
                  <a:pt x="2548" y="619"/>
                  <a:pt x="2556" y="610"/>
                  <a:pt x="2563" y="602"/>
                </a:cubicBezTo>
                <a:close/>
                <a:moveTo>
                  <a:pt x="2540" y="586"/>
                </a:moveTo>
                <a:cubicBezTo>
                  <a:pt x="2540" y="579"/>
                  <a:pt x="2540" y="579"/>
                  <a:pt x="2540" y="579"/>
                </a:cubicBezTo>
                <a:cubicBezTo>
                  <a:pt x="2542" y="576"/>
                  <a:pt x="2545" y="574"/>
                  <a:pt x="2547" y="572"/>
                </a:cubicBezTo>
                <a:cubicBezTo>
                  <a:pt x="2549" y="571"/>
                  <a:pt x="2549" y="572"/>
                  <a:pt x="2549" y="574"/>
                </a:cubicBezTo>
                <a:cubicBezTo>
                  <a:pt x="2546" y="578"/>
                  <a:pt x="2543" y="582"/>
                  <a:pt x="2540" y="586"/>
                </a:cubicBezTo>
                <a:close/>
                <a:moveTo>
                  <a:pt x="2540" y="541"/>
                </a:moveTo>
                <a:cubicBezTo>
                  <a:pt x="2540" y="528"/>
                  <a:pt x="2540" y="528"/>
                  <a:pt x="2540" y="528"/>
                </a:cubicBezTo>
                <a:cubicBezTo>
                  <a:pt x="2542" y="526"/>
                  <a:pt x="2544" y="523"/>
                  <a:pt x="2545" y="520"/>
                </a:cubicBezTo>
                <a:cubicBezTo>
                  <a:pt x="2548" y="511"/>
                  <a:pt x="2551" y="501"/>
                  <a:pt x="2544" y="492"/>
                </a:cubicBezTo>
                <a:cubicBezTo>
                  <a:pt x="2543" y="497"/>
                  <a:pt x="2542" y="501"/>
                  <a:pt x="2540" y="506"/>
                </a:cubicBezTo>
                <a:cubicBezTo>
                  <a:pt x="2540" y="471"/>
                  <a:pt x="2540" y="471"/>
                  <a:pt x="2540" y="471"/>
                </a:cubicBezTo>
                <a:cubicBezTo>
                  <a:pt x="2552" y="483"/>
                  <a:pt x="2558" y="499"/>
                  <a:pt x="2555" y="516"/>
                </a:cubicBezTo>
                <a:cubicBezTo>
                  <a:pt x="2552" y="526"/>
                  <a:pt x="2547" y="534"/>
                  <a:pt x="2540" y="541"/>
                </a:cubicBezTo>
                <a:close/>
                <a:moveTo>
                  <a:pt x="2540" y="417"/>
                </a:moveTo>
                <a:cubicBezTo>
                  <a:pt x="2540" y="407"/>
                  <a:pt x="2540" y="407"/>
                  <a:pt x="2540" y="407"/>
                </a:cubicBezTo>
                <a:cubicBezTo>
                  <a:pt x="2550" y="413"/>
                  <a:pt x="2559" y="422"/>
                  <a:pt x="2559" y="433"/>
                </a:cubicBezTo>
                <a:cubicBezTo>
                  <a:pt x="2558" y="438"/>
                  <a:pt x="2555" y="443"/>
                  <a:pt x="2550" y="444"/>
                </a:cubicBezTo>
                <a:cubicBezTo>
                  <a:pt x="2540" y="439"/>
                  <a:pt x="2555" y="434"/>
                  <a:pt x="2549" y="427"/>
                </a:cubicBezTo>
                <a:cubicBezTo>
                  <a:pt x="2547" y="423"/>
                  <a:pt x="2544" y="420"/>
                  <a:pt x="2540" y="417"/>
                </a:cubicBezTo>
                <a:close/>
                <a:moveTo>
                  <a:pt x="2540" y="665"/>
                </a:moveTo>
                <a:cubicBezTo>
                  <a:pt x="2536" y="665"/>
                  <a:pt x="2536" y="665"/>
                  <a:pt x="2536" y="665"/>
                </a:cubicBezTo>
                <a:cubicBezTo>
                  <a:pt x="2536" y="659"/>
                  <a:pt x="2536" y="659"/>
                  <a:pt x="2536" y="659"/>
                </a:cubicBezTo>
                <a:cubicBezTo>
                  <a:pt x="2538" y="659"/>
                  <a:pt x="2538" y="659"/>
                  <a:pt x="2538" y="659"/>
                </a:cubicBezTo>
                <a:cubicBezTo>
                  <a:pt x="2538" y="659"/>
                  <a:pt x="2539" y="658"/>
                  <a:pt x="2540" y="657"/>
                </a:cubicBezTo>
                <a:cubicBezTo>
                  <a:pt x="2540" y="665"/>
                  <a:pt x="2540" y="665"/>
                  <a:pt x="2540" y="665"/>
                </a:cubicBezTo>
                <a:close/>
                <a:moveTo>
                  <a:pt x="2536" y="1"/>
                </a:moveTo>
                <a:cubicBezTo>
                  <a:pt x="2540" y="1"/>
                  <a:pt x="2540" y="1"/>
                  <a:pt x="2540" y="1"/>
                </a:cubicBezTo>
                <a:cubicBezTo>
                  <a:pt x="2540" y="7"/>
                  <a:pt x="2540" y="7"/>
                  <a:pt x="2540" y="7"/>
                </a:cubicBezTo>
                <a:cubicBezTo>
                  <a:pt x="2539" y="7"/>
                  <a:pt x="2537" y="7"/>
                  <a:pt x="2536" y="7"/>
                </a:cubicBezTo>
                <a:cubicBezTo>
                  <a:pt x="2536" y="1"/>
                  <a:pt x="2536" y="1"/>
                  <a:pt x="2536" y="1"/>
                </a:cubicBezTo>
                <a:close/>
                <a:moveTo>
                  <a:pt x="2540" y="24"/>
                </a:moveTo>
                <a:cubicBezTo>
                  <a:pt x="2540" y="31"/>
                  <a:pt x="2540" y="31"/>
                  <a:pt x="2540" y="31"/>
                </a:cubicBezTo>
                <a:cubicBezTo>
                  <a:pt x="2539" y="30"/>
                  <a:pt x="2537" y="29"/>
                  <a:pt x="2536" y="28"/>
                </a:cubicBezTo>
                <a:cubicBezTo>
                  <a:pt x="2536" y="20"/>
                  <a:pt x="2536" y="20"/>
                  <a:pt x="2536" y="20"/>
                </a:cubicBezTo>
                <a:cubicBezTo>
                  <a:pt x="2537" y="22"/>
                  <a:pt x="2539" y="23"/>
                  <a:pt x="2540" y="24"/>
                </a:cubicBezTo>
                <a:close/>
                <a:moveTo>
                  <a:pt x="2540" y="55"/>
                </a:moveTo>
                <a:cubicBezTo>
                  <a:pt x="2540" y="62"/>
                  <a:pt x="2540" y="62"/>
                  <a:pt x="2540" y="62"/>
                </a:cubicBezTo>
                <a:cubicBezTo>
                  <a:pt x="2539" y="61"/>
                  <a:pt x="2537" y="59"/>
                  <a:pt x="2536" y="58"/>
                </a:cubicBezTo>
                <a:cubicBezTo>
                  <a:pt x="2536" y="51"/>
                  <a:pt x="2536" y="51"/>
                  <a:pt x="2536" y="51"/>
                </a:cubicBezTo>
                <a:cubicBezTo>
                  <a:pt x="2537" y="52"/>
                  <a:pt x="2539" y="54"/>
                  <a:pt x="2540" y="55"/>
                </a:cubicBezTo>
                <a:close/>
                <a:moveTo>
                  <a:pt x="2540" y="80"/>
                </a:moveTo>
                <a:cubicBezTo>
                  <a:pt x="2540" y="90"/>
                  <a:pt x="2540" y="90"/>
                  <a:pt x="2540" y="90"/>
                </a:cubicBezTo>
                <a:cubicBezTo>
                  <a:pt x="2539" y="89"/>
                  <a:pt x="2537" y="87"/>
                  <a:pt x="2536" y="85"/>
                </a:cubicBezTo>
                <a:cubicBezTo>
                  <a:pt x="2536" y="77"/>
                  <a:pt x="2536" y="77"/>
                  <a:pt x="2536" y="77"/>
                </a:cubicBezTo>
                <a:cubicBezTo>
                  <a:pt x="2537" y="78"/>
                  <a:pt x="2539" y="79"/>
                  <a:pt x="2540" y="80"/>
                </a:cubicBezTo>
                <a:close/>
                <a:moveTo>
                  <a:pt x="2540" y="121"/>
                </a:moveTo>
                <a:cubicBezTo>
                  <a:pt x="2540" y="133"/>
                  <a:pt x="2540" y="133"/>
                  <a:pt x="2540" y="133"/>
                </a:cubicBezTo>
                <a:cubicBezTo>
                  <a:pt x="2539" y="131"/>
                  <a:pt x="2537" y="129"/>
                  <a:pt x="2536" y="127"/>
                </a:cubicBezTo>
                <a:cubicBezTo>
                  <a:pt x="2536" y="115"/>
                  <a:pt x="2536" y="115"/>
                  <a:pt x="2536" y="115"/>
                </a:cubicBezTo>
                <a:cubicBezTo>
                  <a:pt x="2537" y="117"/>
                  <a:pt x="2539" y="119"/>
                  <a:pt x="2540" y="121"/>
                </a:cubicBezTo>
                <a:cubicBezTo>
                  <a:pt x="2540" y="121"/>
                  <a:pt x="2540" y="121"/>
                  <a:pt x="2540" y="121"/>
                </a:cubicBezTo>
                <a:close/>
                <a:moveTo>
                  <a:pt x="2540" y="181"/>
                </a:moveTo>
                <a:cubicBezTo>
                  <a:pt x="2540" y="187"/>
                  <a:pt x="2540" y="187"/>
                  <a:pt x="2540" y="187"/>
                </a:cubicBezTo>
                <a:cubicBezTo>
                  <a:pt x="2539" y="187"/>
                  <a:pt x="2537" y="187"/>
                  <a:pt x="2536" y="188"/>
                </a:cubicBezTo>
                <a:cubicBezTo>
                  <a:pt x="2536" y="182"/>
                  <a:pt x="2536" y="182"/>
                  <a:pt x="2536" y="182"/>
                </a:cubicBezTo>
                <a:cubicBezTo>
                  <a:pt x="2537" y="182"/>
                  <a:pt x="2539" y="181"/>
                  <a:pt x="2540" y="181"/>
                </a:cubicBezTo>
                <a:close/>
                <a:moveTo>
                  <a:pt x="2540" y="229"/>
                </a:moveTo>
                <a:cubicBezTo>
                  <a:pt x="2540" y="235"/>
                  <a:pt x="2540" y="235"/>
                  <a:pt x="2540" y="235"/>
                </a:cubicBezTo>
                <a:cubicBezTo>
                  <a:pt x="2536" y="236"/>
                  <a:pt x="2536" y="236"/>
                  <a:pt x="2536" y="236"/>
                </a:cubicBezTo>
                <a:cubicBezTo>
                  <a:pt x="2536" y="230"/>
                  <a:pt x="2536" y="230"/>
                  <a:pt x="2536" y="230"/>
                </a:cubicBezTo>
                <a:cubicBezTo>
                  <a:pt x="2537" y="230"/>
                  <a:pt x="2539" y="229"/>
                  <a:pt x="2540" y="229"/>
                </a:cubicBezTo>
                <a:close/>
                <a:moveTo>
                  <a:pt x="2540" y="254"/>
                </a:moveTo>
                <a:cubicBezTo>
                  <a:pt x="2540" y="261"/>
                  <a:pt x="2540" y="261"/>
                  <a:pt x="2540" y="261"/>
                </a:cubicBezTo>
                <a:cubicBezTo>
                  <a:pt x="2536" y="261"/>
                  <a:pt x="2536" y="261"/>
                  <a:pt x="2536" y="261"/>
                </a:cubicBezTo>
                <a:cubicBezTo>
                  <a:pt x="2536" y="255"/>
                  <a:pt x="2536" y="255"/>
                  <a:pt x="2536" y="255"/>
                </a:cubicBezTo>
                <a:cubicBezTo>
                  <a:pt x="2537" y="255"/>
                  <a:pt x="2539" y="254"/>
                  <a:pt x="2540" y="254"/>
                </a:cubicBezTo>
                <a:close/>
                <a:moveTo>
                  <a:pt x="2540" y="277"/>
                </a:moveTo>
                <a:cubicBezTo>
                  <a:pt x="2540" y="283"/>
                  <a:pt x="2540" y="283"/>
                  <a:pt x="2540" y="283"/>
                </a:cubicBezTo>
                <a:cubicBezTo>
                  <a:pt x="2539" y="283"/>
                  <a:pt x="2537" y="283"/>
                  <a:pt x="2536" y="284"/>
                </a:cubicBezTo>
                <a:cubicBezTo>
                  <a:pt x="2536" y="277"/>
                  <a:pt x="2536" y="277"/>
                  <a:pt x="2536" y="277"/>
                </a:cubicBezTo>
                <a:cubicBezTo>
                  <a:pt x="2537" y="277"/>
                  <a:pt x="2539" y="277"/>
                  <a:pt x="2540" y="277"/>
                </a:cubicBezTo>
                <a:close/>
                <a:moveTo>
                  <a:pt x="2540" y="308"/>
                </a:moveTo>
                <a:cubicBezTo>
                  <a:pt x="2540" y="313"/>
                  <a:pt x="2540" y="313"/>
                  <a:pt x="2540" y="313"/>
                </a:cubicBezTo>
                <a:cubicBezTo>
                  <a:pt x="2539" y="313"/>
                  <a:pt x="2537" y="314"/>
                  <a:pt x="2536" y="314"/>
                </a:cubicBezTo>
                <a:cubicBezTo>
                  <a:pt x="2536" y="308"/>
                  <a:pt x="2536" y="308"/>
                  <a:pt x="2536" y="308"/>
                </a:cubicBezTo>
                <a:cubicBezTo>
                  <a:pt x="2537" y="308"/>
                  <a:pt x="2539" y="308"/>
                  <a:pt x="2540" y="308"/>
                </a:cubicBezTo>
                <a:close/>
                <a:moveTo>
                  <a:pt x="2540" y="341"/>
                </a:moveTo>
                <a:cubicBezTo>
                  <a:pt x="2540" y="349"/>
                  <a:pt x="2540" y="349"/>
                  <a:pt x="2540" y="349"/>
                </a:cubicBezTo>
                <a:cubicBezTo>
                  <a:pt x="2539" y="349"/>
                  <a:pt x="2537" y="349"/>
                  <a:pt x="2536" y="350"/>
                </a:cubicBezTo>
                <a:cubicBezTo>
                  <a:pt x="2536" y="342"/>
                  <a:pt x="2536" y="342"/>
                  <a:pt x="2536" y="342"/>
                </a:cubicBezTo>
                <a:cubicBezTo>
                  <a:pt x="2537" y="342"/>
                  <a:pt x="2539" y="342"/>
                  <a:pt x="2540" y="341"/>
                </a:cubicBezTo>
                <a:close/>
                <a:moveTo>
                  <a:pt x="2540" y="364"/>
                </a:moveTo>
                <a:cubicBezTo>
                  <a:pt x="2540" y="371"/>
                  <a:pt x="2540" y="371"/>
                  <a:pt x="2540" y="371"/>
                </a:cubicBezTo>
                <a:cubicBezTo>
                  <a:pt x="2539" y="371"/>
                  <a:pt x="2537" y="370"/>
                  <a:pt x="2536" y="370"/>
                </a:cubicBezTo>
                <a:cubicBezTo>
                  <a:pt x="2536" y="363"/>
                  <a:pt x="2536" y="363"/>
                  <a:pt x="2536" y="363"/>
                </a:cubicBezTo>
                <a:cubicBezTo>
                  <a:pt x="2537" y="363"/>
                  <a:pt x="2539" y="364"/>
                  <a:pt x="2540" y="364"/>
                </a:cubicBezTo>
                <a:close/>
                <a:moveTo>
                  <a:pt x="2540" y="407"/>
                </a:moveTo>
                <a:cubicBezTo>
                  <a:pt x="2540" y="417"/>
                  <a:pt x="2540" y="417"/>
                  <a:pt x="2540" y="417"/>
                </a:cubicBezTo>
                <a:cubicBezTo>
                  <a:pt x="2539" y="416"/>
                  <a:pt x="2537" y="415"/>
                  <a:pt x="2536" y="414"/>
                </a:cubicBezTo>
                <a:cubicBezTo>
                  <a:pt x="2536" y="405"/>
                  <a:pt x="2536" y="405"/>
                  <a:pt x="2536" y="405"/>
                </a:cubicBezTo>
                <a:cubicBezTo>
                  <a:pt x="2537" y="406"/>
                  <a:pt x="2539" y="407"/>
                  <a:pt x="2540" y="407"/>
                </a:cubicBezTo>
                <a:close/>
                <a:moveTo>
                  <a:pt x="2540" y="471"/>
                </a:moveTo>
                <a:cubicBezTo>
                  <a:pt x="2540" y="506"/>
                  <a:pt x="2540" y="506"/>
                  <a:pt x="2540" y="506"/>
                </a:cubicBezTo>
                <a:cubicBezTo>
                  <a:pt x="2540" y="509"/>
                  <a:pt x="2539" y="512"/>
                  <a:pt x="2538" y="515"/>
                </a:cubicBezTo>
                <a:cubicBezTo>
                  <a:pt x="2538" y="517"/>
                  <a:pt x="2537" y="518"/>
                  <a:pt x="2536" y="520"/>
                </a:cubicBezTo>
                <a:cubicBezTo>
                  <a:pt x="2536" y="498"/>
                  <a:pt x="2536" y="498"/>
                  <a:pt x="2536" y="498"/>
                </a:cubicBezTo>
                <a:cubicBezTo>
                  <a:pt x="2537" y="492"/>
                  <a:pt x="2538" y="486"/>
                  <a:pt x="2539" y="481"/>
                </a:cubicBezTo>
                <a:cubicBezTo>
                  <a:pt x="2538" y="479"/>
                  <a:pt x="2537" y="478"/>
                  <a:pt x="2536" y="477"/>
                </a:cubicBezTo>
                <a:cubicBezTo>
                  <a:pt x="2536" y="467"/>
                  <a:pt x="2536" y="467"/>
                  <a:pt x="2536" y="467"/>
                </a:cubicBezTo>
                <a:cubicBezTo>
                  <a:pt x="2536" y="468"/>
                  <a:pt x="2537" y="468"/>
                  <a:pt x="2538" y="469"/>
                </a:cubicBezTo>
                <a:cubicBezTo>
                  <a:pt x="2539" y="470"/>
                  <a:pt x="2540" y="471"/>
                  <a:pt x="2540" y="471"/>
                </a:cubicBezTo>
                <a:close/>
                <a:moveTo>
                  <a:pt x="2540" y="528"/>
                </a:moveTo>
                <a:cubicBezTo>
                  <a:pt x="2540" y="541"/>
                  <a:pt x="2540" y="541"/>
                  <a:pt x="2540" y="541"/>
                </a:cubicBezTo>
                <a:cubicBezTo>
                  <a:pt x="2539" y="543"/>
                  <a:pt x="2537" y="544"/>
                  <a:pt x="2536" y="545"/>
                </a:cubicBezTo>
                <a:cubicBezTo>
                  <a:pt x="2536" y="533"/>
                  <a:pt x="2536" y="533"/>
                  <a:pt x="2536" y="533"/>
                </a:cubicBezTo>
                <a:cubicBezTo>
                  <a:pt x="2537" y="532"/>
                  <a:pt x="2539" y="530"/>
                  <a:pt x="2540" y="528"/>
                </a:cubicBezTo>
                <a:close/>
                <a:moveTo>
                  <a:pt x="2540" y="579"/>
                </a:moveTo>
                <a:cubicBezTo>
                  <a:pt x="2540" y="586"/>
                  <a:pt x="2540" y="586"/>
                  <a:pt x="2540" y="586"/>
                </a:cubicBezTo>
                <a:cubicBezTo>
                  <a:pt x="2539" y="587"/>
                  <a:pt x="2537" y="589"/>
                  <a:pt x="2536" y="591"/>
                </a:cubicBezTo>
                <a:cubicBezTo>
                  <a:pt x="2536" y="583"/>
                  <a:pt x="2536" y="583"/>
                  <a:pt x="2536" y="583"/>
                </a:cubicBezTo>
                <a:cubicBezTo>
                  <a:pt x="2537" y="582"/>
                  <a:pt x="2539" y="580"/>
                  <a:pt x="2540" y="579"/>
                </a:cubicBezTo>
                <a:close/>
                <a:moveTo>
                  <a:pt x="2540" y="626"/>
                </a:moveTo>
                <a:cubicBezTo>
                  <a:pt x="2540" y="636"/>
                  <a:pt x="2540" y="636"/>
                  <a:pt x="2540" y="636"/>
                </a:cubicBezTo>
                <a:cubicBezTo>
                  <a:pt x="2539" y="637"/>
                  <a:pt x="2537" y="638"/>
                  <a:pt x="2536" y="640"/>
                </a:cubicBezTo>
                <a:cubicBezTo>
                  <a:pt x="2536" y="631"/>
                  <a:pt x="2536" y="631"/>
                  <a:pt x="2536" y="631"/>
                </a:cubicBezTo>
                <a:cubicBezTo>
                  <a:pt x="2537" y="629"/>
                  <a:pt x="2539" y="628"/>
                  <a:pt x="2540" y="626"/>
                </a:cubicBezTo>
                <a:close/>
                <a:moveTo>
                  <a:pt x="2536" y="665"/>
                </a:moveTo>
                <a:cubicBezTo>
                  <a:pt x="2529" y="665"/>
                  <a:pt x="2523" y="665"/>
                  <a:pt x="2517" y="665"/>
                </a:cubicBezTo>
                <a:cubicBezTo>
                  <a:pt x="2517" y="647"/>
                  <a:pt x="2517" y="647"/>
                  <a:pt x="2517" y="647"/>
                </a:cubicBezTo>
                <a:cubicBezTo>
                  <a:pt x="2523" y="642"/>
                  <a:pt x="2530" y="636"/>
                  <a:pt x="2536" y="631"/>
                </a:cubicBezTo>
                <a:cubicBezTo>
                  <a:pt x="2536" y="640"/>
                  <a:pt x="2536" y="640"/>
                  <a:pt x="2536" y="640"/>
                </a:cubicBezTo>
                <a:cubicBezTo>
                  <a:pt x="2530" y="645"/>
                  <a:pt x="2523" y="650"/>
                  <a:pt x="2517" y="655"/>
                </a:cubicBezTo>
                <a:cubicBezTo>
                  <a:pt x="2517" y="658"/>
                  <a:pt x="2517" y="658"/>
                  <a:pt x="2517" y="658"/>
                </a:cubicBezTo>
                <a:cubicBezTo>
                  <a:pt x="2536" y="659"/>
                  <a:pt x="2536" y="659"/>
                  <a:pt x="2536" y="659"/>
                </a:cubicBezTo>
                <a:cubicBezTo>
                  <a:pt x="2536" y="665"/>
                  <a:pt x="2536" y="665"/>
                  <a:pt x="2536" y="665"/>
                </a:cubicBezTo>
                <a:close/>
                <a:moveTo>
                  <a:pt x="2517" y="1"/>
                </a:moveTo>
                <a:cubicBezTo>
                  <a:pt x="2536" y="1"/>
                  <a:pt x="2536" y="1"/>
                  <a:pt x="2536" y="1"/>
                </a:cubicBezTo>
                <a:cubicBezTo>
                  <a:pt x="2536" y="7"/>
                  <a:pt x="2536" y="7"/>
                  <a:pt x="2536" y="7"/>
                </a:cubicBezTo>
                <a:cubicBezTo>
                  <a:pt x="2531" y="6"/>
                  <a:pt x="2525" y="7"/>
                  <a:pt x="2520" y="8"/>
                </a:cubicBezTo>
                <a:cubicBezTo>
                  <a:pt x="2520" y="9"/>
                  <a:pt x="2520" y="9"/>
                  <a:pt x="2520" y="9"/>
                </a:cubicBezTo>
                <a:cubicBezTo>
                  <a:pt x="2526" y="12"/>
                  <a:pt x="2531" y="16"/>
                  <a:pt x="2536" y="20"/>
                </a:cubicBezTo>
                <a:cubicBezTo>
                  <a:pt x="2536" y="28"/>
                  <a:pt x="2536" y="28"/>
                  <a:pt x="2536" y="28"/>
                </a:cubicBezTo>
                <a:cubicBezTo>
                  <a:pt x="2532" y="24"/>
                  <a:pt x="2527" y="22"/>
                  <a:pt x="2523" y="19"/>
                </a:cubicBezTo>
                <a:cubicBezTo>
                  <a:pt x="2520" y="18"/>
                  <a:pt x="2518" y="17"/>
                  <a:pt x="2517" y="15"/>
                </a:cubicBezTo>
                <a:cubicBezTo>
                  <a:pt x="2517" y="1"/>
                  <a:pt x="2517" y="1"/>
                  <a:pt x="2517" y="1"/>
                </a:cubicBezTo>
                <a:close/>
                <a:moveTo>
                  <a:pt x="2536" y="51"/>
                </a:moveTo>
                <a:cubicBezTo>
                  <a:pt x="2536" y="58"/>
                  <a:pt x="2536" y="58"/>
                  <a:pt x="2536" y="58"/>
                </a:cubicBezTo>
                <a:cubicBezTo>
                  <a:pt x="2533" y="56"/>
                  <a:pt x="2531" y="53"/>
                  <a:pt x="2528" y="51"/>
                </a:cubicBezTo>
                <a:cubicBezTo>
                  <a:pt x="2524" y="48"/>
                  <a:pt x="2520" y="45"/>
                  <a:pt x="2517" y="42"/>
                </a:cubicBezTo>
                <a:cubicBezTo>
                  <a:pt x="2517" y="35"/>
                  <a:pt x="2517" y="35"/>
                  <a:pt x="2517" y="35"/>
                </a:cubicBezTo>
                <a:cubicBezTo>
                  <a:pt x="2523" y="40"/>
                  <a:pt x="2529" y="46"/>
                  <a:pt x="2536" y="51"/>
                </a:cubicBezTo>
                <a:close/>
                <a:moveTo>
                  <a:pt x="2536" y="77"/>
                </a:moveTo>
                <a:cubicBezTo>
                  <a:pt x="2536" y="85"/>
                  <a:pt x="2536" y="85"/>
                  <a:pt x="2536" y="85"/>
                </a:cubicBezTo>
                <a:cubicBezTo>
                  <a:pt x="2529" y="79"/>
                  <a:pt x="2523" y="73"/>
                  <a:pt x="2517" y="66"/>
                </a:cubicBezTo>
                <a:cubicBezTo>
                  <a:pt x="2517" y="59"/>
                  <a:pt x="2517" y="59"/>
                  <a:pt x="2517" y="59"/>
                </a:cubicBezTo>
                <a:cubicBezTo>
                  <a:pt x="2522" y="65"/>
                  <a:pt x="2529" y="71"/>
                  <a:pt x="2536" y="77"/>
                </a:cubicBezTo>
                <a:close/>
                <a:moveTo>
                  <a:pt x="2536" y="115"/>
                </a:moveTo>
                <a:cubicBezTo>
                  <a:pt x="2536" y="127"/>
                  <a:pt x="2536" y="127"/>
                  <a:pt x="2536" y="127"/>
                </a:cubicBezTo>
                <a:cubicBezTo>
                  <a:pt x="2530" y="118"/>
                  <a:pt x="2523" y="110"/>
                  <a:pt x="2517" y="102"/>
                </a:cubicBezTo>
                <a:cubicBezTo>
                  <a:pt x="2517" y="92"/>
                  <a:pt x="2517" y="92"/>
                  <a:pt x="2517" y="92"/>
                </a:cubicBezTo>
                <a:cubicBezTo>
                  <a:pt x="2523" y="99"/>
                  <a:pt x="2530" y="107"/>
                  <a:pt x="2536" y="115"/>
                </a:cubicBezTo>
                <a:close/>
                <a:moveTo>
                  <a:pt x="2536" y="182"/>
                </a:moveTo>
                <a:cubicBezTo>
                  <a:pt x="2536" y="188"/>
                  <a:pt x="2536" y="188"/>
                  <a:pt x="2536" y="188"/>
                </a:cubicBezTo>
                <a:cubicBezTo>
                  <a:pt x="2529" y="189"/>
                  <a:pt x="2523" y="191"/>
                  <a:pt x="2517" y="193"/>
                </a:cubicBezTo>
                <a:cubicBezTo>
                  <a:pt x="2517" y="170"/>
                  <a:pt x="2517" y="170"/>
                  <a:pt x="2517" y="170"/>
                </a:cubicBezTo>
                <a:cubicBezTo>
                  <a:pt x="2519" y="175"/>
                  <a:pt x="2521" y="180"/>
                  <a:pt x="2527" y="184"/>
                </a:cubicBezTo>
                <a:cubicBezTo>
                  <a:pt x="2530" y="183"/>
                  <a:pt x="2533" y="183"/>
                  <a:pt x="2536" y="182"/>
                </a:cubicBezTo>
                <a:close/>
                <a:moveTo>
                  <a:pt x="2536" y="230"/>
                </a:moveTo>
                <a:cubicBezTo>
                  <a:pt x="2536" y="236"/>
                  <a:pt x="2536" y="236"/>
                  <a:pt x="2536" y="236"/>
                </a:cubicBezTo>
                <a:cubicBezTo>
                  <a:pt x="2517" y="242"/>
                  <a:pt x="2517" y="242"/>
                  <a:pt x="2517" y="242"/>
                </a:cubicBezTo>
                <a:cubicBezTo>
                  <a:pt x="2517" y="236"/>
                  <a:pt x="2517" y="236"/>
                  <a:pt x="2517" y="236"/>
                </a:cubicBezTo>
                <a:cubicBezTo>
                  <a:pt x="2523" y="234"/>
                  <a:pt x="2529" y="232"/>
                  <a:pt x="2536" y="230"/>
                </a:cubicBezTo>
                <a:close/>
                <a:moveTo>
                  <a:pt x="2536" y="255"/>
                </a:moveTo>
                <a:cubicBezTo>
                  <a:pt x="2536" y="261"/>
                  <a:pt x="2536" y="261"/>
                  <a:pt x="2536" y="261"/>
                </a:cubicBezTo>
                <a:cubicBezTo>
                  <a:pt x="2533" y="262"/>
                  <a:pt x="2530" y="262"/>
                  <a:pt x="2527" y="263"/>
                </a:cubicBezTo>
                <a:cubicBezTo>
                  <a:pt x="2523" y="268"/>
                  <a:pt x="2522" y="275"/>
                  <a:pt x="2517" y="278"/>
                </a:cubicBezTo>
                <a:cubicBezTo>
                  <a:pt x="2517" y="267"/>
                  <a:pt x="2517" y="267"/>
                  <a:pt x="2517" y="267"/>
                </a:cubicBezTo>
                <a:cubicBezTo>
                  <a:pt x="2517" y="267"/>
                  <a:pt x="2517" y="267"/>
                  <a:pt x="2517" y="267"/>
                </a:cubicBezTo>
                <a:cubicBezTo>
                  <a:pt x="2517" y="264"/>
                  <a:pt x="2517" y="262"/>
                  <a:pt x="2517" y="260"/>
                </a:cubicBezTo>
                <a:cubicBezTo>
                  <a:pt x="2517" y="246"/>
                  <a:pt x="2517" y="246"/>
                  <a:pt x="2517" y="246"/>
                </a:cubicBezTo>
                <a:cubicBezTo>
                  <a:pt x="2520" y="249"/>
                  <a:pt x="2521" y="257"/>
                  <a:pt x="2528" y="256"/>
                </a:cubicBezTo>
                <a:cubicBezTo>
                  <a:pt x="2531" y="256"/>
                  <a:pt x="2533" y="255"/>
                  <a:pt x="2536" y="255"/>
                </a:cubicBezTo>
                <a:close/>
                <a:moveTo>
                  <a:pt x="2536" y="277"/>
                </a:moveTo>
                <a:cubicBezTo>
                  <a:pt x="2529" y="278"/>
                  <a:pt x="2523" y="279"/>
                  <a:pt x="2517" y="280"/>
                </a:cubicBezTo>
                <a:cubicBezTo>
                  <a:pt x="2517" y="280"/>
                  <a:pt x="2517" y="280"/>
                  <a:pt x="2517" y="280"/>
                </a:cubicBezTo>
                <a:cubicBezTo>
                  <a:pt x="2517" y="289"/>
                  <a:pt x="2517" y="289"/>
                  <a:pt x="2517" y="289"/>
                </a:cubicBezTo>
                <a:cubicBezTo>
                  <a:pt x="2518" y="289"/>
                  <a:pt x="2519" y="289"/>
                  <a:pt x="2520" y="288"/>
                </a:cubicBezTo>
                <a:cubicBezTo>
                  <a:pt x="2525" y="286"/>
                  <a:pt x="2530" y="285"/>
                  <a:pt x="2536" y="284"/>
                </a:cubicBezTo>
                <a:cubicBezTo>
                  <a:pt x="2536" y="277"/>
                  <a:pt x="2536" y="277"/>
                  <a:pt x="2536" y="277"/>
                </a:cubicBezTo>
                <a:close/>
                <a:moveTo>
                  <a:pt x="2536" y="308"/>
                </a:moveTo>
                <a:cubicBezTo>
                  <a:pt x="2536" y="314"/>
                  <a:pt x="2536" y="314"/>
                  <a:pt x="2536" y="314"/>
                </a:cubicBezTo>
                <a:cubicBezTo>
                  <a:pt x="2535" y="314"/>
                  <a:pt x="2534" y="314"/>
                  <a:pt x="2533" y="314"/>
                </a:cubicBezTo>
                <a:cubicBezTo>
                  <a:pt x="2524" y="313"/>
                  <a:pt x="2520" y="318"/>
                  <a:pt x="2517" y="325"/>
                </a:cubicBezTo>
                <a:cubicBezTo>
                  <a:pt x="2517" y="301"/>
                  <a:pt x="2517" y="301"/>
                  <a:pt x="2517" y="301"/>
                </a:cubicBezTo>
                <a:cubicBezTo>
                  <a:pt x="2518" y="304"/>
                  <a:pt x="2520" y="308"/>
                  <a:pt x="2523" y="309"/>
                </a:cubicBezTo>
                <a:cubicBezTo>
                  <a:pt x="2527" y="308"/>
                  <a:pt x="2532" y="308"/>
                  <a:pt x="2536" y="308"/>
                </a:cubicBezTo>
                <a:close/>
                <a:moveTo>
                  <a:pt x="2536" y="342"/>
                </a:moveTo>
                <a:cubicBezTo>
                  <a:pt x="2536" y="350"/>
                  <a:pt x="2536" y="350"/>
                  <a:pt x="2536" y="350"/>
                </a:cubicBezTo>
                <a:cubicBezTo>
                  <a:pt x="2533" y="351"/>
                  <a:pt x="2530" y="352"/>
                  <a:pt x="2527" y="353"/>
                </a:cubicBezTo>
                <a:cubicBezTo>
                  <a:pt x="2525" y="355"/>
                  <a:pt x="2525" y="359"/>
                  <a:pt x="2527" y="362"/>
                </a:cubicBezTo>
                <a:cubicBezTo>
                  <a:pt x="2530" y="362"/>
                  <a:pt x="2533" y="363"/>
                  <a:pt x="2536" y="363"/>
                </a:cubicBezTo>
                <a:cubicBezTo>
                  <a:pt x="2536" y="370"/>
                  <a:pt x="2536" y="370"/>
                  <a:pt x="2536" y="370"/>
                </a:cubicBezTo>
                <a:cubicBezTo>
                  <a:pt x="2532" y="369"/>
                  <a:pt x="2529" y="369"/>
                  <a:pt x="2525" y="369"/>
                </a:cubicBezTo>
                <a:cubicBezTo>
                  <a:pt x="2515" y="369"/>
                  <a:pt x="2519" y="359"/>
                  <a:pt x="2517" y="352"/>
                </a:cubicBezTo>
                <a:cubicBezTo>
                  <a:pt x="2517" y="351"/>
                  <a:pt x="2517" y="351"/>
                  <a:pt x="2517" y="350"/>
                </a:cubicBezTo>
                <a:cubicBezTo>
                  <a:pt x="2517" y="337"/>
                  <a:pt x="2517" y="337"/>
                  <a:pt x="2517" y="337"/>
                </a:cubicBezTo>
                <a:cubicBezTo>
                  <a:pt x="2523" y="344"/>
                  <a:pt x="2523" y="344"/>
                  <a:pt x="2523" y="344"/>
                </a:cubicBezTo>
                <a:cubicBezTo>
                  <a:pt x="2527" y="343"/>
                  <a:pt x="2532" y="342"/>
                  <a:pt x="2536" y="342"/>
                </a:cubicBezTo>
                <a:close/>
                <a:moveTo>
                  <a:pt x="2536" y="405"/>
                </a:moveTo>
                <a:cubicBezTo>
                  <a:pt x="2536" y="414"/>
                  <a:pt x="2536" y="414"/>
                  <a:pt x="2536" y="414"/>
                </a:cubicBezTo>
                <a:cubicBezTo>
                  <a:pt x="2531" y="411"/>
                  <a:pt x="2525" y="409"/>
                  <a:pt x="2518" y="410"/>
                </a:cubicBezTo>
                <a:cubicBezTo>
                  <a:pt x="2518" y="410"/>
                  <a:pt x="2517" y="410"/>
                  <a:pt x="2517" y="410"/>
                </a:cubicBezTo>
                <a:cubicBezTo>
                  <a:pt x="2517" y="404"/>
                  <a:pt x="2517" y="404"/>
                  <a:pt x="2517" y="404"/>
                </a:cubicBezTo>
                <a:cubicBezTo>
                  <a:pt x="2522" y="403"/>
                  <a:pt x="2529" y="400"/>
                  <a:pt x="2534" y="404"/>
                </a:cubicBezTo>
                <a:cubicBezTo>
                  <a:pt x="2534" y="404"/>
                  <a:pt x="2535" y="405"/>
                  <a:pt x="2536" y="405"/>
                </a:cubicBezTo>
                <a:close/>
                <a:moveTo>
                  <a:pt x="2536" y="467"/>
                </a:moveTo>
                <a:cubicBezTo>
                  <a:pt x="2536" y="477"/>
                  <a:pt x="2536" y="477"/>
                  <a:pt x="2536" y="477"/>
                </a:cubicBezTo>
                <a:cubicBezTo>
                  <a:pt x="2534" y="474"/>
                  <a:pt x="2531" y="473"/>
                  <a:pt x="2527" y="471"/>
                </a:cubicBezTo>
                <a:cubicBezTo>
                  <a:pt x="2524" y="481"/>
                  <a:pt x="2520" y="492"/>
                  <a:pt x="2517" y="502"/>
                </a:cubicBezTo>
                <a:cubicBezTo>
                  <a:pt x="2517" y="480"/>
                  <a:pt x="2517" y="480"/>
                  <a:pt x="2517" y="480"/>
                </a:cubicBezTo>
                <a:cubicBezTo>
                  <a:pt x="2517" y="478"/>
                  <a:pt x="2518" y="475"/>
                  <a:pt x="2518" y="473"/>
                </a:cubicBezTo>
                <a:cubicBezTo>
                  <a:pt x="2518" y="472"/>
                  <a:pt x="2517" y="471"/>
                  <a:pt x="2517" y="471"/>
                </a:cubicBezTo>
                <a:cubicBezTo>
                  <a:pt x="2517" y="462"/>
                  <a:pt x="2517" y="462"/>
                  <a:pt x="2517" y="462"/>
                </a:cubicBezTo>
                <a:cubicBezTo>
                  <a:pt x="2523" y="462"/>
                  <a:pt x="2530" y="463"/>
                  <a:pt x="2536" y="467"/>
                </a:cubicBezTo>
                <a:close/>
                <a:moveTo>
                  <a:pt x="2536" y="498"/>
                </a:moveTo>
                <a:cubicBezTo>
                  <a:pt x="2531" y="515"/>
                  <a:pt x="2523" y="530"/>
                  <a:pt x="2517" y="547"/>
                </a:cubicBezTo>
                <a:cubicBezTo>
                  <a:pt x="2517" y="547"/>
                  <a:pt x="2517" y="548"/>
                  <a:pt x="2517" y="548"/>
                </a:cubicBezTo>
                <a:cubicBezTo>
                  <a:pt x="2517" y="559"/>
                  <a:pt x="2517" y="559"/>
                  <a:pt x="2517" y="559"/>
                </a:cubicBezTo>
                <a:cubicBezTo>
                  <a:pt x="2523" y="555"/>
                  <a:pt x="2530" y="551"/>
                  <a:pt x="2536" y="545"/>
                </a:cubicBezTo>
                <a:cubicBezTo>
                  <a:pt x="2536" y="533"/>
                  <a:pt x="2536" y="533"/>
                  <a:pt x="2536" y="533"/>
                </a:cubicBezTo>
                <a:cubicBezTo>
                  <a:pt x="2535" y="534"/>
                  <a:pt x="2534" y="535"/>
                  <a:pt x="2533" y="536"/>
                </a:cubicBezTo>
                <a:cubicBezTo>
                  <a:pt x="2531" y="532"/>
                  <a:pt x="2533" y="525"/>
                  <a:pt x="2536" y="520"/>
                </a:cubicBezTo>
                <a:cubicBezTo>
                  <a:pt x="2536" y="498"/>
                  <a:pt x="2536" y="498"/>
                  <a:pt x="2536" y="498"/>
                </a:cubicBezTo>
                <a:close/>
                <a:moveTo>
                  <a:pt x="2536" y="583"/>
                </a:moveTo>
                <a:cubicBezTo>
                  <a:pt x="2536" y="591"/>
                  <a:pt x="2536" y="591"/>
                  <a:pt x="2536" y="591"/>
                </a:cubicBezTo>
                <a:cubicBezTo>
                  <a:pt x="2529" y="598"/>
                  <a:pt x="2523" y="605"/>
                  <a:pt x="2517" y="611"/>
                </a:cubicBezTo>
                <a:cubicBezTo>
                  <a:pt x="2517" y="603"/>
                  <a:pt x="2517" y="603"/>
                  <a:pt x="2517" y="603"/>
                </a:cubicBezTo>
                <a:cubicBezTo>
                  <a:pt x="2523" y="597"/>
                  <a:pt x="2529" y="590"/>
                  <a:pt x="2536" y="583"/>
                </a:cubicBezTo>
                <a:close/>
                <a:moveTo>
                  <a:pt x="2517" y="665"/>
                </a:moveTo>
                <a:cubicBezTo>
                  <a:pt x="2516" y="665"/>
                  <a:pt x="2516" y="665"/>
                  <a:pt x="2516" y="665"/>
                </a:cubicBezTo>
                <a:cubicBezTo>
                  <a:pt x="2516" y="647"/>
                  <a:pt x="2516" y="647"/>
                  <a:pt x="2516" y="647"/>
                </a:cubicBezTo>
                <a:cubicBezTo>
                  <a:pt x="2517" y="647"/>
                  <a:pt x="2517" y="647"/>
                  <a:pt x="2517" y="647"/>
                </a:cubicBezTo>
                <a:cubicBezTo>
                  <a:pt x="2517" y="665"/>
                  <a:pt x="2517" y="665"/>
                  <a:pt x="2517" y="665"/>
                </a:cubicBezTo>
                <a:close/>
                <a:moveTo>
                  <a:pt x="2516" y="1"/>
                </a:moveTo>
                <a:cubicBezTo>
                  <a:pt x="2517" y="1"/>
                  <a:pt x="2517" y="1"/>
                  <a:pt x="2517" y="1"/>
                </a:cubicBezTo>
                <a:cubicBezTo>
                  <a:pt x="2517" y="15"/>
                  <a:pt x="2517" y="15"/>
                  <a:pt x="2517" y="15"/>
                </a:cubicBezTo>
                <a:cubicBezTo>
                  <a:pt x="2516" y="15"/>
                  <a:pt x="2516" y="15"/>
                  <a:pt x="2516" y="15"/>
                </a:cubicBezTo>
                <a:cubicBezTo>
                  <a:pt x="2516" y="1"/>
                  <a:pt x="2516" y="1"/>
                  <a:pt x="2516" y="1"/>
                </a:cubicBezTo>
                <a:close/>
                <a:moveTo>
                  <a:pt x="2517" y="35"/>
                </a:moveTo>
                <a:cubicBezTo>
                  <a:pt x="2517" y="42"/>
                  <a:pt x="2517" y="42"/>
                  <a:pt x="2517" y="42"/>
                </a:cubicBezTo>
                <a:cubicBezTo>
                  <a:pt x="2516" y="42"/>
                  <a:pt x="2516" y="42"/>
                  <a:pt x="2516" y="42"/>
                </a:cubicBezTo>
                <a:cubicBezTo>
                  <a:pt x="2516" y="34"/>
                  <a:pt x="2516" y="34"/>
                  <a:pt x="2516" y="34"/>
                </a:cubicBezTo>
                <a:cubicBezTo>
                  <a:pt x="2517" y="35"/>
                  <a:pt x="2517" y="35"/>
                  <a:pt x="2517" y="35"/>
                </a:cubicBezTo>
                <a:close/>
                <a:moveTo>
                  <a:pt x="2517" y="59"/>
                </a:moveTo>
                <a:cubicBezTo>
                  <a:pt x="2517" y="66"/>
                  <a:pt x="2517" y="66"/>
                  <a:pt x="2517" y="66"/>
                </a:cubicBezTo>
                <a:cubicBezTo>
                  <a:pt x="2516" y="65"/>
                  <a:pt x="2516" y="65"/>
                  <a:pt x="2516" y="65"/>
                </a:cubicBezTo>
                <a:cubicBezTo>
                  <a:pt x="2516" y="58"/>
                  <a:pt x="2516" y="58"/>
                  <a:pt x="2516" y="58"/>
                </a:cubicBezTo>
                <a:cubicBezTo>
                  <a:pt x="2516" y="58"/>
                  <a:pt x="2516" y="58"/>
                  <a:pt x="2517" y="59"/>
                </a:cubicBezTo>
                <a:close/>
                <a:moveTo>
                  <a:pt x="2517" y="92"/>
                </a:moveTo>
                <a:cubicBezTo>
                  <a:pt x="2517" y="102"/>
                  <a:pt x="2517" y="102"/>
                  <a:pt x="2517" y="102"/>
                </a:cubicBezTo>
                <a:cubicBezTo>
                  <a:pt x="2516" y="101"/>
                  <a:pt x="2516" y="101"/>
                  <a:pt x="2516" y="101"/>
                </a:cubicBezTo>
                <a:cubicBezTo>
                  <a:pt x="2516" y="92"/>
                  <a:pt x="2516" y="92"/>
                  <a:pt x="2516" y="92"/>
                </a:cubicBezTo>
                <a:cubicBezTo>
                  <a:pt x="2517" y="92"/>
                  <a:pt x="2517" y="92"/>
                  <a:pt x="2517" y="92"/>
                </a:cubicBezTo>
                <a:close/>
                <a:moveTo>
                  <a:pt x="2517" y="170"/>
                </a:moveTo>
                <a:cubicBezTo>
                  <a:pt x="2517" y="193"/>
                  <a:pt x="2517" y="193"/>
                  <a:pt x="2517" y="193"/>
                </a:cubicBezTo>
                <a:cubicBezTo>
                  <a:pt x="2516" y="193"/>
                  <a:pt x="2516" y="193"/>
                  <a:pt x="2516" y="193"/>
                </a:cubicBezTo>
                <a:cubicBezTo>
                  <a:pt x="2516" y="168"/>
                  <a:pt x="2516" y="168"/>
                  <a:pt x="2516" y="168"/>
                </a:cubicBezTo>
                <a:cubicBezTo>
                  <a:pt x="2517" y="170"/>
                  <a:pt x="2517" y="170"/>
                  <a:pt x="2517" y="170"/>
                </a:cubicBezTo>
                <a:close/>
                <a:moveTo>
                  <a:pt x="2517" y="236"/>
                </a:moveTo>
                <a:cubicBezTo>
                  <a:pt x="2517" y="242"/>
                  <a:pt x="2517" y="242"/>
                  <a:pt x="2517" y="242"/>
                </a:cubicBezTo>
                <a:cubicBezTo>
                  <a:pt x="2516" y="242"/>
                  <a:pt x="2516" y="242"/>
                  <a:pt x="2516" y="242"/>
                </a:cubicBezTo>
                <a:cubicBezTo>
                  <a:pt x="2516" y="236"/>
                  <a:pt x="2516" y="236"/>
                  <a:pt x="2516" y="236"/>
                </a:cubicBezTo>
                <a:cubicBezTo>
                  <a:pt x="2517" y="236"/>
                  <a:pt x="2517" y="236"/>
                  <a:pt x="2517" y="236"/>
                </a:cubicBezTo>
                <a:close/>
                <a:moveTo>
                  <a:pt x="2517" y="246"/>
                </a:moveTo>
                <a:cubicBezTo>
                  <a:pt x="2517" y="260"/>
                  <a:pt x="2517" y="260"/>
                  <a:pt x="2517" y="260"/>
                </a:cubicBezTo>
                <a:cubicBezTo>
                  <a:pt x="2516" y="259"/>
                  <a:pt x="2516" y="259"/>
                  <a:pt x="2516" y="258"/>
                </a:cubicBezTo>
                <a:cubicBezTo>
                  <a:pt x="2516" y="245"/>
                  <a:pt x="2516" y="245"/>
                  <a:pt x="2516" y="245"/>
                </a:cubicBezTo>
                <a:cubicBezTo>
                  <a:pt x="2516" y="245"/>
                  <a:pt x="2516" y="245"/>
                  <a:pt x="2517" y="246"/>
                </a:cubicBezTo>
                <a:close/>
                <a:moveTo>
                  <a:pt x="2517" y="267"/>
                </a:moveTo>
                <a:cubicBezTo>
                  <a:pt x="2517" y="278"/>
                  <a:pt x="2517" y="278"/>
                  <a:pt x="2517" y="278"/>
                </a:cubicBezTo>
                <a:cubicBezTo>
                  <a:pt x="2516" y="278"/>
                  <a:pt x="2516" y="278"/>
                  <a:pt x="2516" y="279"/>
                </a:cubicBezTo>
                <a:cubicBezTo>
                  <a:pt x="2517" y="280"/>
                  <a:pt x="2517" y="280"/>
                  <a:pt x="2517" y="280"/>
                </a:cubicBezTo>
                <a:cubicBezTo>
                  <a:pt x="2517" y="289"/>
                  <a:pt x="2517" y="289"/>
                  <a:pt x="2517" y="289"/>
                </a:cubicBezTo>
                <a:cubicBezTo>
                  <a:pt x="2516" y="289"/>
                  <a:pt x="2516" y="289"/>
                  <a:pt x="2516" y="289"/>
                </a:cubicBezTo>
                <a:cubicBezTo>
                  <a:pt x="2516" y="268"/>
                  <a:pt x="2516" y="268"/>
                  <a:pt x="2516" y="268"/>
                </a:cubicBezTo>
                <a:cubicBezTo>
                  <a:pt x="2517" y="267"/>
                  <a:pt x="2517" y="267"/>
                  <a:pt x="2517" y="267"/>
                </a:cubicBezTo>
                <a:close/>
                <a:moveTo>
                  <a:pt x="2517" y="301"/>
                </a:moveTo>
                <a:cubicBezTo>
                  <a:pt x="2517" y="325"/>
                  <a:pt x="2517" y="325"/>
                  <a:pt x="2517" y="325"/>
                </a:cubicBezTo>
                <a:cubicBezTo>
                  <a:pt x="2516" y="325"/>
                  <a:pt x="2516" y="326"/>
                  <a:pt x="2516" y="327"/>
                </a:cubicBezTo>
                <a:cubicBezTo>
                  <a:pt x="2516" y="299"/>
                  <a:pt x="2516" y="299"/>
                  <a:pt x="2516" y="299"/>
                </a:cubicBezTo>
                <a:cubicBezTo>
                  <a:pt x="2516" y="300"/>
                  <a:pt x="2516" y="301"/>
                  <a:pt x="2517" y="301"/>
                </a:cubicBezTo>
                <a:close/>
                <a:moveTo>
                  <a:pt x="2517" y="337"/>
                </a:moveTo>
                <a:cubicBezTo>
                  <a:pt x="2517" y="350"/>
                  <a:pt x="2517" y="350"/>
                  <a:pt x="2517" y="350"/>
                </a:cubicBezTo>
                <a:cubicBezTo>
                  <a:pt x="2516" y="350"/>
                  <a:pt x="2516" y="349"/>
                  <a:pt x="2516" y="349"/>
                </a:cubicBezTo>
                <a:cubicBezTo>
                  <a:pt x="2516" y="336"/>
                  <a:pt x="2516" y="336"/>
                  <a:pt x="2516" y="336"/>
                </a:cubicBezTo>
                <a:cubicBezTo>
                  <a:pt x="2517" y="337"/>
                  <a:pt x="2517" y="337"/>
                  <a:pt x="2517" y="337"/>
                </a:cubicBezTo>
                <a:close/>
                <a:moveTo>
                  <a:pt x="2517" y="404"/>
                </a:moveTo>
                <a:cubicBezTo>
                  <a:pt x="2517" y="410"/>
                  <a:pt x="2517" y="410"/>
                  <a:pt x="2517" y="410"/>
                </a:cubicBezTo>
                <a:cubicBezTo>
                  <a:pt x="2516" y="410"/>
                  <a:pt x="2516" y="410"/>
                  <a:pt x="2516" y="410"/>
                </a:cubicBezTo>
                <a:cubicBezTo>
                  <a:pt x="2516" y="404"/>
                  <a:pt x="2516" y="404"/>
                  <a:pt x="2516" y="404"/>
                </a:cubicBezTo>
                <a:cubicBezTo>
                  <a:pt x="2516" y="404"/>
                  <a:pt x="2516" y="404"/>
                  <a:pt x="2517" y="404"/>
                </a:cubicBezTo>
                <a:close/>
                <a:moveTo>
                  <a:pt x="2517" y="462"/>
                </a:moveTo>
                <a:cubicBezTo>
                  <a:pt x="2517" y="471"/>
                  <a:pt x="2517" y="471"/>
                  <a:pt x="2517" y="471"/>
                </a:cubicBezTo>
                <a:cubicBezTo>
                  <a:pt x="2516" y="471"/>
                  <a:pt x="2516" y="470"/>
                  <a:pt x="2516" y="470"/>
                </a:cubicBezTo>
                <a:cubicBezTo>
                  <a:pt x="2516" y="462"/>
                  <a:pt x="2516" y="462"/>
                  <a:pt x="2516" y="462"/>
                </a:cubicBezTo>
                <a:cubicBezTo>
                  <a:pt x="2517" y="462"/>
                  <a:pt x="2517" y="462"/>
                  <a:pt x="2517" y="462"/>
                </a:cubicBezTo>
                <a:close/>
                <a:moveTo>
                  <a:pt x="2517" y="480"/>
                </a:moveTo>
                <a:cubicBezTo>
                  <a:pt x="2517" y="502"/>
                  <a:pt x="2517" y="502"/>
                  <a:pt x="2517" y="502"/>
                </a:cubicBezTo>
                <a:cubicBezTo>
                  <a:pt x="2516" y="504"/>
                  <a:pt x="2516" y="504"/>
                  <a:pt x="2516" y="504"/>
                </a:cubicBezTo>
                <a:cubicBezTo>
                  <a:pt x="2516" y="484"/>
                  <a:pt x="2516" y="484"/>
                  <a:pt x="2516" y="484"/>
                </a:cubicBezTo>
                <a:cubicBezTo>
                  <a:pt x="2517" y="480"/>
                  <a:pt x="2517" y="480"/>
                  <a:pt x="2517" y="480"/>
                </a:cubicBezTo>
                <a:close/>
                <a:moveTo>
                  <a:pt x="2517" y="548"/>
                </a:moveTo>
                <a:cubicBezTo>
                  <a:pt x="2517" y="559"/>
                  <a:pt x="2517" y="559"/>
                  <a:pt x="2517" y="559"/>
                </a:cubicBezTo>
                <a:cubicBezTo>
                  <a:pt x="2516" y="559"/>
                  <a:pt x="2516" y="559"/>
                  <a:pt x="2516" y="559"/>
                </a:cubicBezTo>
                <a:cubicBezTo>
                  <a:pt x="2516" y="549"/>
                  <a:pt x="2516" y="549"/>
                  <a:pt x="2516" y="549"/>
                </a:cubicBezTo>
                <a:cubicBezTo>
                  <a:pt x="2516" y="549"/>
                  <a:pt x="2516" y="548"/>
                  <a:pt x="2517" y="548"/>
                </a:cubicBezTo>
                <a:close/>
                <a:moveTo>
                  <a:pt x="2517" y="603"/>
                </a:moveTo>
                <a:cubicBezTo>
                  <a:pt x="2517" y="611"/>
                  <a:pt x="2517" y="611"/>
                  <a:pt x="2517" y="611"/>
                </a:cubicBezTo>
                <a:cubicBezTo>
                  <a:pt x="2516" y="612"/>
                  <a:pt x="2516" y="612"/>
                  <a:pt x="2516" y="612"/>
                </a:cubicBezTo>
                <a:cubicBezTo>
                  <a:pt x="2516" y="604"/>
                  <a:pt x="2516" y="604"/>
                  <a:pt x="2516" y="604"/>
                </a:cubicBezTo>
                <a:lnTo>
                  <a:pt x="2517" y="603"/>
                </a:lnTo>
                <a:close/>
                <a:moveTo>
                  <a:pt x="2516" y="665"/>
                </a:moveTo>
                <a:cubicBezTo>
                  <a:pt x="2499" y="665"/>
                  <a:pt x="2499" y="665"/>
                  <a:pt x="2499" y="665"/>
                </a:cubicBezTo>
                <a:cubicBezTo>
                  <a:pt x="2499" y="658"/>
                  <a:pt x="2499" y="658"/>
                  <a:pt x="2499" y="658"/>
                </a:cubicBezTo>
                <a:cubicBezTo>
                  <a:pt x="2503" y="657"/>
                  <a:pt x="2507" y="655"/>
                  <a:pt x="2511" y="651"/>
                </a:cubicBezTo>
                <a:cubicBezTo>
                  <a:pt x="2513" y="649"/>
                  <a:pt x="2514" y="648"/>
                  <a:pt x="2516" y="647"/>
                </a:cubicBezTo>
                <a:cubicBezTo>
                  <a:pt x="2516" y="665"/>
                  <a:pt x="2516" y="665"/>
                  <a:pt x="2516" y="665"/>
                </a:cubicBezTo>
                <a:close/>
                <a:moveTo>
                  <a:pt x="2499" y="1"/>
                </a:moveTo>
                <a:cubicBezTo>
                  <a:pt x="2516" y="1"/>
                  <a:pt x="2516" y="1"/>
                  <a:pt x="2516" y="1"/>
                </a:cubicBezTo>
                <a:cubicBezTo>
                  <a:pt x="2516" y="15"/>
                  <a:pt x="2516" y="15"/>
                  <a:pt x="2516" y="15"/>
                </a:cubicBezTo>
                <a:cubicBezTo>
                  <a:pt x="2510" y="11"/>
                  <a:pt x="2505" y="7"/>
                  <a:pt x="2499" y="6"/>
                </a:cubicBezTo>
                <a:cubicBezTo>
                  <a:pt x="2499" y="1"/>
                  <a:pt x="2499" y="1"/>
                  <a:pt x="2499" y="1"/>
                </a:cubicBezTo>
                <a:close/>
                <a:moveTo>
                  <a:pt x="2516" y="34"/>
                </a:moveTo>
                <a:cubicBezTo>
                  <a:pt x="2516" y="42"/>
                  <a:pt x="2516" y="42"/>
                  <a:pt x="2516" y="42"/>
                </a:cubicBezTo>
                <a:cubicBezTo>
                  <a:pt x="2510" y="37"/>
                  <a:pt x="2504" y="33"/>
                  <a:pt x="2499" y="28"/>
                </a:cubicBezTo>
                <a:cubicBezTo>
                  <a:pt x="2499" y="21"/>
                  <a:pt x="2499" y="21"/>
                  <a:pt x="2499" y="21"/>
                </a:cubicBezTo>
                <a:cubicBezTo>
                  <a:pt x="2504" y="25"/>
                  <a:pt x="2510" y="29"/>
                  <a:pt x="2516" y="34"/>
                </a:cubicBezTo>
                <a:close/>
                <a:moveTo>
                  <a:pt x="2516" y="58"/>
                </a:moveTo>
                <a:cubicBezTo>
                  <a:pt x="2516" y="65"/>
                  <a:pt x="2516" y="65"/>
                  <a:pt x="2516" y="65"/>
                </a:cubicBezTo>
                <a:cubicBezTo>
                  <a:pt x="2510" y="60"/>
                  <a:pt x="2504" y="55"/>
                  <a:pt x="2499" y="50"/>
                </a:cubicBezTo>
                <a:cubicBezTo>
                  <a:pt x="2499" y="44"/>
                  <a:pt x="2499" y="44"/>
                  <a:pt x="2499" y="44"/>
                </a:cubicBezTo>
                <a:cubicBezTo>
                  <a:pt x="2513" y="55"/>
                  <a:pt x="2513" y="55"/>
                  <a:pt x="2513" y="55"/>
                </a:cubicBezTo>
                <a:cubicBezTo>
                  <a:pt x="2514" y="56"/>
                  <a:pt x="2515" y="57"/>
                  <a:pt x="2516" y="58"/>
                </a:cubicBezTo>
                <a:close/>
                <a:moveTo>
                  <a:pt x="2516" y="92"/>
                </a:moveTo>
                <a:cubicBezTo>
                  <a:pt x="2516" y="101"/>
                  <a:pt x="2516" y="101"/>
                  <a:pt x="2516" y="101"/>
                </a:cubicBezTo>
                <a:cubicBezTo>
                  <a:pt x="2510" y="95"/>
                  <a:pt x="2505" y="89"/>
                  <a:pt x="2499" y="83"/>
                </a:cubicBezTo>
                <a:cubicBezTo>
                  <a:pt x="2499" y="75"/>
                  <a:pt x="2499" y="75"/>
                  <a:pt x="2499" y="75"/>
                </a:cubicBezTo>
                <a:cubicBezTo>
                  <a:pt x="2504" y="80"/>
                  <a:pt x="2510" y="86"/>
                  <a:pt x="2516" y="92"/>
                </a:cubicBezTo>
                <a:close/>
                <a:moveTo>
                  <a:pt x="2516" y="168"/>
                </a:moveTo>
                <a:cubicBezTo>
                  <a:pt x="2516" y="193"/>
                  <a:pt x="2516" y="193"/>
                  <a:pt x="2516" y="193"/>
                </a:cubicBezTo>
                <a:cubicBezTo>
                  <a:pt x="2514" y="193"/>
                  <a:pt x="2512" y="194"/>
                  <a:pt x="2510" y="195"/>
                </a:cubicBezTo>
                <a:cubicBezTo>
                  <a:pt x="2506" y="195"/>
                  <a:pt x="2502" y="196"/>
                  <a:pt x="2499" y="197"/>
                </a:cubicBezTo>
                <a:cubicBezTo>
                  <a:pt x="2499" y="176"/>
                  <a:pt x="2499" y="176"/>
                  <a:pt x="2499" y="176"/>
                </a:cubicBezTo>
                <a:cubicBezTo>
                  <a:pt x="2502" y="180"/>
                  <a:pt x="2506" y="184"/>
                  <a:pt x="2510" y="187"/>
                </a:cubicBezTo>
                <a:cubicBezTo>
                  <a:pt x="2523" y="185"/>
                  <a:pt x="2510" y="175"/>
                  <a:pt x="2510" y="169"/>
                </a:cubicBezTo>
                <a:cubicBezTo>
                  <a:pt x="2499" y="157"/>
                  <a:pt x="2499" y="157"/>
                  <a:pt x="2499" y="157"/>
                </a:cubicBezTo>
                <a:cubicBezTo>
                  <a:pt x="2499" y="147"/>
                  <a:pt x="2499" y="147"/>
                  <a:pt x="2499" y="147"/>
                </a:cubicBezTo>
                <a:cubicBezTo>
                  <a:pt x="2502" y="151"/>
                  <a:pt x="2506" y="154"/>
                  <a:pt x="2509" y="157"/>
                </a:cubicBezTo>
                <a:cubicBezTo>
                  <a:pt x="2512" y="161"/>
                  <a:pt x="2514" y="164"/>
                  <a:pt x="2516" y="168"/>
                </a:cubicBezTo>
                <a:close/>
                <a:moveTo>
                  <a:pt x="2516" y="236"/>
                </a:moveTo>
                <a:cubicBezTo>
                  <a:pt x="2516" y="242"/>
                  <a:pt x="2516" y="242"/>
                  <a:pt x="2516" y="242"/>
                </a:cubicBezTo>
                <a:cubicBezTo>
                  <a:pt x="2514" y="242"/>
                  <a:pt x="2514" y="242"/>
                  <a:pt x="2514" y="242"/>
                </a:cubicBezTo>
                <a:cubicBezTo>
                  <a:pt x="2514" y="244"/>
                  <a:pt x="2514" y="244"/>
                  <a:pt x="2514" y="244"/>
                </a:cubicBezTo>
                <a:cubicBezTo>
                  <a:pt x="2515" y="244"/>
                  <a:pt x="2515" y="244"/>
                  <a:pt x="2516" y="245"/>
                </a:cubicBezTo>
                <a:cubicBezTo>
                  <a:pt x="2516" y="258"/>
                  <a:pt x="2516" y="258"/>
                  <a:pt x="2516" y="258"/>
                </a:cubicBezTo>
                <a:cubicBezTo>
                  <a:pt x="2515" y="256"/>
                  <a:pt x="2513" y="254"/>
                  <a:pt x="2513" y="253"/>
                </a:cubicBezTo>
                <a:cubicBezTo>
                  <a:pt x="2508" y="250"/>
                  <a:pt x="2505" y="247"/>
                  <a:pt x="2499" y="247"/>
                </a:cubicBezTo>
                <a:cubicBezTo>
                  <a:pt x="2499" y="239"/>
                  <a:pt x="2499" y="239"/>
                  <a:pt x="2499" y="239"/>
                </a:cubicBezTo>
                <a:cubicBezTo>
                  <a:pt x="2504" y="238"/>
                  <a:pt x="2510" y="237"/>
                  <a:pt x="2516" y="236"/>
                </a:cubicBezTo>
                <a:close/>
                <a:moveTo>
                  <a:pt x="2516" y="268"/>
                </a:moveTo>
                <a:cubicBezTo>
                  <a:pt x="2516" y="289"/>
                  <a:pt x="2516" y="289"/>
                  <a:pt x="2516" y="289"/>
                </a:cubicBezTo>
                <a:cubicBezTo>
                  <a:pt x="2511" y="288"/>
                  <a:pt x="2506" y="284"/>
                  <a:pt x="2508" y="292"/>
                </a:cubicBezTo>
                <a:cubicBezTo>
                  <a:pt x="2512" y="294"/>
                  <a:pt x="2514" y="297"/>
                  <a:pt x="2516" y="299"/>
                </a:cubicBezTo>
                <a:cubicBezTo>
                  <a:pt x="2516" y="327"/>
                  <a:pt x="2516" y="327"/>
                  <a:pt x="2516" y="327"/>
                </a:cubicBezTo>
                <a:cubicBezTo>
                  <a:pt x="2515" y="329"/>
                  <a:pt x="2514" y="331"/>
                  <a:pt x="2513" y="333"/>
                </a:cubicBezTo>
                <a:cubicBezTo>
                  <a:pt x="2516" y="336"/>
                  <a:pt x="2516" y="336"/>
                  <a:pt x="2516" y="336"/>
                </a:cubicBezTo>
                <a:cubicBezTo>
                  <a:pt x="2516" y="349"/>
                  <a:pt x="2516" y="349"/>
                  <a:pt x="2516" y="349"/>
                </a:cubicBezTo>
                <a:cubicBezTo>
                  <a:pt x="2511" y="343"/>
                  <a:pt x="2505" y="339"/>
                  <a:pt x="2499" y="335"/>
                </a:cubicBezTo>
                <a:cubicBezTo>
                  <a:pt x="2499" y="328"/>
                  <a:pt x="2499" y="328"/>
                  <a:pt x="2499" y="328"/>
                </a:cubicBezTo>
                <a:cubicBezTo>
                  <a:pt x="2505" y="329"/>
                  <a:pt x="2510" y="327"/>
                  <a:pt x="2512" y="316"/>
                </a:cubicBezTo>
                <a:cubicBezTo>
                  <a:pt x="2517" y="305"/>
                  <a:pt x="2506" y="301"/>
                  <a:pt x="2499" y="295"/>
                </a:cubicBezTo>
                <a:cubicBezTo>
                  <a:pt x="2499" y="285"/>
                  <a:pt x="2499" y="285"/>
                  <a:pt x="2499" y="285"/>
                </a:cubicBezTo>
                <a:cubicBezTo>
                  <a:pt x="2505" y="280"/>
                  <a:pt x="2510" y="274"/>
                  <a:pt x="2516" y="268"/>
                </a:cubicBezTo>
                <a:close/>
                <a:moveTo>
                  <a:pt x="2516" y="404"/>
                </a:moveTo>
                <a:cubicBezTo>
                  <a:pt x="2516" y="410"/>
                  <a:pt x="2516" y="410"/>
                  <a:pt x="2516" y="410"/>
                </a:cubicBezTo>
                <a:cubicBezTo>
                  <a:pt x="2508" y="412"/>
                  <a:pt x="2504" y="421"/>
                  <a:pt x="2499" y="427"/>
                </a:cubicBezTo>
                <a:cubicBezTo>
                  <a:pt x="2499" y="412"/>
                  <a:pt x="2499" y="412"/>
                  <a:pt x="2499" y="412"/>
                </a:cubicBezTo>
                <a:cubicBezTo>
                  <a:pt x="2503" y="404"/>
                  <a:pt x="2505" y="394"/>
                  <a:pt x="2502" y="384"/>
                </a:cubicBezTo>
                <a:cubicBezTo>
                  <a:pt x="2501" y="383"/>
                  <a:pt x="2500" y="382"/>
                  <a:pt x="2499" y="380"/>
                </a:cubicBezTo>
                <a:cubicBezTo>
                  <a:pt x="2499" y="368"/>
                  <a:pt x="2499" y="368"/>
                  <a:pt x="2499" y="368"/>
                </a:cubicBezTo>
                <a:cubicBezTo>
                  <a:pt x="2506" y="376"/>
                  <a:pt x="2511" y="386"/>
                  <a:pt x="2510" y="397"/>
                </a:cubicBezTo>
                <a:cubicBezTo>
                  <a:pt x="2510" y="402"/>
                  <a:pt x="2512" y="404"/>
                  <a:pt x="2516" y="404"/>
                </a:cubicBezTo>
                <a:close/>
                <a:moveTo>
                  <a:pt x="2516" y="462"/>
                </a:moveTo>
                <a:cubicBezTo>
                  <a:pt x="2516" y="470"/>
                  <a:pt x="2516" y="470"/>
                  <a:pt x="2516" y="470"/>
                </a:cubicBezTo>
                <a:cubicBezTo>
                  <a:pt x="2511" y="467"/>
                  <a:pt x="2504" y="470"/>
                  <a:pt x="2499" y="475"/>
                </a:cubicBezTo>
                <a:cubicBezTo>
                  <a:pt x="2499" y="465"/>
                  <a:pt x="2499" y="465"/>
                  <a:pt x="2499" y="465"/>
                </a:cubicBezTo>
                <a:cubicBezTo>
                  <a:pt x="2500" y="464"/>
                  <a:pt x="2502" y="463"/>
                  <a:pt x="2504" y="462"/>
                </a:cubicBezTo>
                <a:cubicBezTo>
                  <a:pt x="2508" y="462"/>
                  <a:pt x="2512" y="462"/>
                  <a:pt x="2516" y="462"/>
                </a:cubicBezTo>
                <a:close/>
                <a:moveTo>
                  <a:pt x="2516" y="484"/>
                </a:moveTo>
                <a:cubicBezTo>
                  <a:pt x="2516" y="504"/>
                  <a:pt x="2516" y="504"/>
                  <a:pt x="2516" y="504"/>
                </a:cubicBezTo>
                <a:cubicBezTo>
                  <a:pt x="2513" y="513"/>
                  <a:pt x="2509" y="521"/>
                  <a:pt x="2506" y="529"/>
                </a:cubicBezTo>
                <a:cubicBezTo>
                  <a:pt x="2504" y="534"/>
                  <a:pt x="2502" y="538"/>
                  <a:pt x="2499" y="542"/>
                </a:cubicBezTo>
                <a:cubicBezTo>
                  <a:pt x="2499" y="529"/>
                  <a:pt x="2499" y="529"/>
                  <a:pt x="2499" y="529"/>
                </a:cubicBezTo>
                <a:cubicBezTo>
                  <a:pt x="2500" y="526"/>
                  <a:pt x="2502" y="523"/>
                  <a:pt x="2502" y="519"/>
                </a:cubicBezTo>
                <a:cubicBezTo>
                  <a:pt x="2509" y="508"/>
                  <a:pt x="2513" y="496"/>
                  <a:pt x="2516" y="484"/>
                </a:cubicBezTo>
                <a:close/>
                <a:moveTo>
                  <a:pt x="2516" y="549"/>
                </a:moveTo>
                <a:cubicBezTo>
                  <a:pt x="2516" y="559"/>
                  <a:pt x="2516" y="559"/>
                  <a:pt x="2516" y="559"/>
                </a:cubicBezTo>
                <a:cubicBezTo>
                  <a:pt x="2510" y="562"/>
                  <a:pt x="2504" y="565"/>
                  <a:pt x="2499" y="567"/>
                </a:cubicBezTo>
                <a:cubicBezTo>
                  <a:pt x="2499" y="558"/>
                  <a:pt x="2499" y="558"/>
                  <a:pt x="2499" y="558"/>
                </a:cubicBezTo>
                <a:cubicBezTo>
                  <a:pt x="2505" y="557"/>
                  <a:pt x="2511" y="553"/>
                  <a:pt x="2516" y="549"/>
                </a:cubicBezTo>
                <a:close/>
                <a:moveTo>
                  <a:pt x="2516" y="604"/>
                </a:moveTo>
                <a:cubicBezTo>
                  <a:pt x="2516" y="612"/>
                  <a:pt x="2516" y="612"/>
                  <a:pt x="2516" y="612"/>
                </a:cubicBezTo>
                <a:cubicBezTo>
                  <a:pt x="2510" y="617"/>
                  <a:pt x="2504" y="623"/>
                  <a:pt x="2499" y="627"/>
                </a:cubicBezTo>
                <a:cubicBezTo>
                  <a:pt x="2499" y="620"/>
                  <a:pt x="2499" y="620"/>
                  <a:pt x="2499" y="620"/>
                </a:cubicBezTo>
                <a:cubicBezTo>
                  <a:pt x="2504" y="615"/>
                  <a:pt x="2510" y="610"/>
                  <a:pt x="2516" y="604"/>
                </a:cubicBezTo>
                <a:close/>
                <a:moveTo>
                  <a:pt x="2499" y="665"/>
                </a:moveTo>
                <a:cubicBezTo>
                  <a:pt x="2490" y="665"/>
                  <a:pt x="2490" y="665"/>
                  <a:pt x="2490" y="665"/>
                </a:cubicBezTo>
                <a:cubicBezTo>
                  <a:pt x="2490" y="659"/>
                  <a:pt x="2490" y="659"/>
                  <a:pt x="2490" y="659"/>
                </a:cubicBezTo>
                <a:cubicBezTo>
                  <a:pt x="2493" y="659"/>
                  <a:pt x="2496" y="659"/>
                  <a:pt x="2499" y="658"/>
                </a:cubicBezTo>
                <a:cubicBezTo>
                  <a:pt x="2499" y="665"/>
                  <a:pt x="2499" y="665"/>
                  <a:pt x="2499" y="665"/>
                </a:cubicBezTo>
                <a:close/>
                <a:moveTo>
                  <a:pt x="2490" y="1"/>
                </a:moveTo>
                <a:cubicBezTo>
                  <a:pt x="2499" y="1"/>
                  <a:pt x="2499" y="1"/>
                  <a:pt x="2499" y="1"/>
                </a:cubicBezTo>
                <a:cubicBezTo>
                  <a:pt x="2499" y="6"/>
                  <a:pt x="2499" y="6"/>
                  <a:pt x="2499" y="6"/>
                </a:cubicBezTo>
                <a:cubicBezTo>
                  <a:pt x="2496" y="5"/>
                  <a:pt x="2493" y="5"/>
                  <a:pt x="2490" y="6"/>
                </a:cubicBezTo>
                <a:cubicBezTo>
                  <a:pt x="2490" y="1"/>
                  <a:pt x="2490" y="1"/>
                  <a:pt x="2490" y="1"/>
                </a:cubicBezTo>
                <a:close/>
                <a:moveTo>
                  <a:pt x="2499" y="21"/>
                </a:moveTo>
                <a:cubicBezTo>
                  <a:pt x="2499" y="28"/>
                  <a:pt x="2499" y="28"/>
                  <a:pt x="2499" y="28"/>
                </a:cubicBezTo>
                <a:cubicBezTo>
                  <a:pt x="2496" y="26"/>
                  <a:pt x="2493" y="24"/>
                  <a:pt x="2490" y="21"/>
                </a:cubicBezTo>
                <a:cubicBezTo>
                  <a:pt x="2490" y="14"/>
                  <a:pt x="2490" y="14"/>
                  <a:pt x="2490" y="14"/>
                </a:cubicBezTo>
                <a:cubicBezTo>
                  <a:pt x="2493" y="16"/>
                  <a:pt x="2496" y="18"/>
                  <a:pt x="2499" y="21"/>
                </a:cubicBezTo>
                <a:close/>
                <a:moveTo>
                  <a:pt x="2499" y="44"/>
                </a:moveTo>
                <a:cubicBezTo>
                  <a:pt x="2499" y="50"/>
                  <a:pt x="2499" y="50"/>
                  <a:pt x="2499" y="50"/>
                </a:cubicBezTo>
                <a:cubicBezTo>
                  <a:pt x="2496" y="48"/>
                  <a:pt x="2493" y="45"/>
                  <a:pt x="2490" y="43"/>
                </a:cubicBezTo>
                <a:cubicBezTo>
                  <a:pt x="2490" y="37"/>
                  <a:pt x="2490" y="37"/>
                  <a:pt x="2490" y="37"/>
                </a:cubicBezTo>
                <a:cubicBezTo>
                  <a:pt x="2499" y="44"/>
                  <a:pt x="2499" y="44"/>
                  <a:pt x="2499" y="44"/>
                </a:cubicBezTo>
                <a:close/>
                <a:moveTo>
                  <a:pt x="2499" y="75"/>
                </a:moveTo>
                <a:cubicBezTo>
                  <a:pt x="2499" y="83"/>
                  <a:pt x="2499" y="83"/>
                  <a:pt x="2499" y="83"/>
                </a:cubicBezTo>
                <a:cubicBezTo>
                  <a:pt x="2496" y="81"/>
                  <a:pt x="2493" y="78"/>
                  <a:pt x="2490" y="75"/>
                </a:cubicBezTo>
                <a:cubicBezTo>
                  <a:pt x="2490" y="67"/>
                  <a:pt x="2490" y="67"/>
                  <a:pt x="2490" y="67"/>
                </a:cubicBezTo>
                <a:cubicBezTo>
                  <a:pt x="2493" y="70"/>
                  <a:pt x="2496" y="72"/>
                  <a:pt x="2499" y="75"/>
                </a:cubicBezTo>
                <a:close/>
                <a:moveTo>
                  <a:pt x="2499" y="147"/>
                </a:moveTo>
                <a:cubicBezTo>
                  <a:pt x="2499" y="157"/>
                  <a:pt x="2499" y="157"/>
                  <a:pt x="2499" y="157"/>
                </a:cubicBezTo>
                <a:cubicBezTo>
                  <a:pt x="2490" y="146"/>
                  <a:pt x="2490" y="146"/>
                  <a:pt x="2490" y="146"/>
                </a:cubicBezTo>
                <a:cubicBezTo>
                  <a:pt x="2490" y="136"/>
                  <a:pt x="2490" y="136"/>
                  <a:pt x="2490" y="136"/>
                </a:cubicBezTo>
                <a:cubicBezTo>
                  <a:pt x="2493" y="140"/>
                  <a:pt x="2496" y="143"/>
                  <a:pt x="2499" y="147"/>
                </a:cubicBezTo>
                <a:close/>
                <a:moveTo>
                  <a:pt x="2499" y="176"/>
                </a:moveTo>
                <a:cubicBezTo>
                  <a:pt x="2499" y="197"/>
                  <a:pt x="2499" y="197"/>
                  <a:pt x="2499" y="197"/>
                </a:cubicBezTo>
                <a:cubicBezTo>
                  <a:pt x="2496" y="198"/>
                  <a:pt x="2493" y="198"/>
                  <a:pt x="2490" y="199"/>
                </a:cubicBezTo>
                <a:cubicBezTo>
                  <a:pt x="2490" y="192"/>
                  <a:pt x="2490" y="192"/>
                  <a:pt x="2490" y="192"/>
                </a:cubicBezTo>
                <a:cubicBezTo>
                  <a:pt x="2493" y="192"/>
                  <a:pt x="2496" y="190"/>
                  <a:pt x="2497" y="188"/>
                </a:cubicBezTo>
                <a:cubicBezTo>
                  <a:pt x="2495" y="183"/>
                  <a:pt x="2493" y="179"/>
                  <a:pt x="2490" y="175"/>
                </a:cubicBezTo>
                <a:cubicBezTo>
                  <a:pt x="2490" y="165"/>
                  <a:pt x="2490" y="165"/>
                  <a:pt x="2490" y="165"/>
                </a:cubicBezTo>
                <a:cubicBezTo>
                  <a:pt x="2493" y="169"/>
                  <a:pt x="2496" y="172"/>
                  <a:pt x="2499" y="176"/>
                </a:cubicBezTo>
                <a:close/>
                <a:moveTo>
                  <a:pt x="2499" y="239"/>
                </a:moveTo>
                <a:cubicBezTo>
                  <a:pt x="2499" y="247"/>
                  <a:pt x="2499" y="247"/>
                  <a:pt x="2499" y="247"/>
                </a:cubicBezTo>
                <a:cubicBezTo>
                  <a:pt x="2498" y="247"/>
                  <a:pt x="2498" y="248"/>
                  <a:pt x="2497" y="248"/>
                </a:cubicBezTo>
                <a:cubicBezTo>
                  <a:pt x="2495" y="247"/>
                  <a:pt x="2492" y="247"/>
                  <a:pt x="2490" y="247"/>
                </a:cubicBezTo>
                <a:cubicBezTo>
                  <a:pt x="2490" y="240"/>
                  <a:pt x="2490" y="240"/>
                  <a:pt x="2490" y="240"/>
                </a:cubicBezTo>
                <a:cubicBezTo>
                  <a:pt x="2493" y="240"/>
                  <a:pt x="2496" y="240"/>
                  <a:pt x="2499" y="239"/>
                </a:cubicBezTo>
                <a:close/>
                <a:moveTo>
                  <a:pt x="2499" y="285"/>
                </a:moveTo>
                <a:cubicBezTo>
                  <a:pt x="2499" y="295"/>
                  <a:pt x="2499" y="295"/>
                  <a:pt x="2499" y="295"/>
                </a:cubicBezTo>
                <a:cubicBezTo>
                  <a:pt x="2497" y="293"/>
                  <a:pt x="2495" y="291"/>
                  <a:pt x="2494" y="289"/>
                </a:cubicBezTo>
                <a:cubicBezTo>
                  <a:pt x="2496" y="287"/>
                  <a:pt x="2497" y="286"/>
                  <a:pt x="2499" y="285"/>
                </a:cubicBezTo>
                <a:close/>
                <a:moveTo>
                  <a:pt x="2499" y="328"/>
                </a:moveTo>
                <a:cubicBezTo>
                  <a:pt x="2499" y="335"/>
                  <a:pt x="2499" y="335"/>
                  <a:pt x="2499" y="335"/>
                </a:cubicBezTo>
                <a:cubicBezTo>
                  <a:pt x="2496" y="334"/>
                  <a:pt x="2493" y="333"/>
                  <a:pt x="2490" y="332"/>
                </a:cubicBezTo>
                <a:cubicBezTo>
                  <a:pt x="2490" y="325"/>
                  <a:pt x="2490" y="325"/>
                  <a:pt x="2490" y="325"/>
                </a:cubicBezTo>
                <a:cubicBezTo>
                  <a:pt x="2493" y="327"/>
                  <a:pt x="2496" y="328"/>
                  <a:pt x="2499" y="328"/>
                </a:cubicBezTo>
                <a:close/>
                <a:moveTo>
                  <a:pt x="2499" y="368"/>
                </a:moveTo>
                <a:cubicBezTo>
                  <a:pt x="2499" y="380"/>
                  <a:pt x="2499" y="380"/>
                  <a:pt x="2499" y="380"/>
                </a:cubicBezTo>
                <a:cubicBezTo>
                  <a:pt x="2496" y="377"/>
                  <a:pt x="2493" y="373"/>
                  <a:pt x="2490" y="370"/>
                </a:cubicBezTo>
                <a:cubicBezTo>
                  <a:pt x="2490" y="361"/>
                  <a:pt x="2490" y="361"/>
                  <a:pt x="2490" y="361"/>
                </a:cubicBezTo>
                <a:cubicBezTo>
                  <a:pt x="2491" y="362"/>
                  <a:pt x="2493" y="363"/>
                  <a:pt x="2495" y="365"/>
                </a:cubicBezTo>
                <a:cubicBezTo>
                  <a:pt x="2496" y="366"/>
                  <a:pt x="2498" y="367"/>
                  <a:pt x="2499" y="368"/>
                </a:cubicBezTo>
                <a:close/>
                <a:moveTo>
                  <a:pt x="2499" y="412"/>
                </a:moveTo>
                <a:cubicBezTo>
                  <a:pt x="2499" y="427"/>
                  <a:pt x="2499" y="427"/>
                  <a:pt x="2499" y="427"/>
                </a:cubicBezTo>
                <a:cubicBezTo>
                  <a:pt x="2498" y="428"/>
                  <a:pt x="2498" y="428"/>
                  <a:pt x="2497" y="429"/>
                </a:cubicBezTo>
                <a:cubicBezTo>
                  <a:pt x="2495" y="430"/>
                  <a:pt x="2492" y="430"/>
                  <a:pt x="2490" y="431"/>
                </a:cubicBezTo>
                <a:cubicBezTo>
                  <a:pt x="2490" y="424"/>
                  <a:pt x="2490" y="424"/>
                  <a:pt x="2490" y="424"/>
                </a:cubicBezTo>
                <a:cubicBezTo>
                  <a:pt x="2491" y="423"/>
                  <a:pt x="2493" y="422"/>
                  <a:pt x="2494" y="422"/>
                </a:cubicBezTo>
                <a:cubicBezTo>
                  <a:pt x="2496" y="419"/>
                  <a:pt x="2498" y="416"/>
                  <a:pt x="2499" y="412"/>
                </a:cubicBezTo>
                <a:close/>
                <a:moveTo>
                  <a:pt x="2499" y="465"/>
                </a:moveTo>
                <a:cubicBezTo>
                  <a:pt x="2499" y="475"/>
                  <a:pt x="2499" y="475"/>
                  <a:pt x="2499" y="475"/>
                </a:cubicBezTo>
                <a:cubicBezTo>
                  <a:pt x="2497" y="477"/>
                  <a:pt x="2495" y="479"/>
                  <a:pt x="2494" y="481"/>
                </a:cubicBezTo>
                <a:cubicBezTo>
                  <a:pt x="2493" y="486"/>
                  <a:pt x="2491" y="492"/>
                  <a:pt x="2490" y="497"/>
                </a:cubicBezTo>
                <a:cubicBezTo>
                  <a:pt x="2490" y="475"/>
                  <a:pt x="2490" y="475"/>
                  <a:pt x="2490" y="475"/>
                </a:cubicBezTo>
                <a:cubicBezTo>
                  <a:pt x="2492" y="472"/>
                  <a:pt x="2495" y="468"/>
                  <a:pt x="2499" y="465"/>
                </a:cubicBezTo>
                <a:close/>
                <a:moveTo>
                  <a:pt x="2499" y="529"/>
                </a:moveTo>
                <a:cubicBezTo>
                  <a:pt x="2499" y="542"/>
                  <a:pt x="2499" y="542"/>
                  <a:pt x="2499" y="542"/>
                </a:cubicBezTo>
                <a:cubicBezTo>
                  <a:pt x="2495" y="547"/>
                  <a:pt x="2491" y="553"/>
                  <a:pt x="2490" y="560"/>
                </a:cubicBezTo>
                <a:cubicBezTo>
                  <a:pt x="2490" y="544"/>
                  <a:pt x="2490" y="544"/>
                  <a:pt x="2490" y="544"/>
                </a:cubicBezTo>
                <a:cubicBezTo>
                  <a:pt x="2493" y="539"/>
                  <a:pt x="2496" y="534"/>
                  <a:pt x="2499" y="529"/>
                </a:cubicBezTo>
                <a:close/>
                <a:moveTo>
                  <a:pt x="2499" y="558"/>
                </a:moveTo>
                <a:cubicBezTo>
                  <a:pt x="2496" y="559"/>
                  <a:pt x="2493" y="560"/>
                  <a:pt x="2490" y="560"/>
                </a:cubicBezTo>
                <a:cubicBezTo>
                  <a:pt x="2490" y="570"/>
                  <a:pt x="2490" y="570"/>
                  <a:pt x="2490" y="570"/>
                </a:cubicBezTo>
                <a:cubicBezTo>
                  <a:pt x="2493" y="569"/>
                  <a:pt x="2496" y="568"/>
                  <a:pt x="2499" y="567"/>
                </a:cubicBezTo>
                <a:cubicBezTo>
                  <a:pt x="2499" y="558"/>
                  <a:pt x="2499" y="558"/>
                  <a:pt x="2499" y="558"/>
                </a:cubicBezTo>
                <a:close/>
                <a:moveTo>
                  <a:pt x="2499" y="620"/>
                </a:moveTo>
                <a:cubicBezTo>
                  <a:pt x="2499" y="627"/>
                  <a:pt x="2499" y="627"/>
                  <a:pt x="2499" y="627"/>
                </a:cubicBezTo>
                <a:cubicBezTo>
                  <a:pt x="2496" y="630"/>
                  <a:pt x="2493" y="633"/>
                  <a:pt x="2490" y="636"/>
                </a:cubicBezTo>
                <a:cubicBezTo>
                  <a:pt x="2490" y="628"/>
                  <a:pt x="2490" y="628"/>
                  <a:pt x="2490" y="628"/>
                </a:cubicBezTo>
                <a:cubicBezTo>
                  <a:pt x="2493" y="625"/>
                  <a:pt x="2496" y="623"/>
                  <a:pt x="2499" y="620"/>
                </a:cubicBezTo>
                <a:close/>
                <a:moveTo>
                  <a:pt x="2490" y="665"/>
                </a:moveTo>
                <a:cubicBezTo>
                  <a:pt x="2482" y="665"/>
                  <a:pt x="2474" y="665"/>
                  <a:pt x="2467" y="665"/>
                </a:cubicBezTo>
                <a:cubicBezTo>
                  <a:pt x="2467" y="658"/>
                  <a:pt x="2467" y="658"/>
                  <a:pt x="2467" y="658"/>
                </a:cubicBezTo>
                <a:cubicBezTo>
                  <a:pt x="2474" y="658"/>
                  <a:pt x="2482" y="659"/>
                  <a:pt x="2490" y="659"/>
                </a:cubicBezTo>
                <a:cubicBezTo>
                  <a:pt x="2490" y="665"/>
                  <a:pt x="2490" y="665"/>
                  <a:pt x="2490" y="665"/>
                </a:cubicBezTo>
                <a:close/>
                <a:moveTo>
                  <a:pt x="2467" y="1"/>
                </a:moveTo>
                <a:cubicBezTo>
                  <a:pt x="2490" y="1"/>
                  <a:pt x="2490" y="1"/>
                  <a:pt x="2490" y="1"/>
                </a:cubicBezTo>
                <a:cubicBezTo>
                  <a:pt x="2490" y="6"/>
                  <a:pt x="2490" y="6"/>
                  <a:pt x="2490" y="6"/>
                </a:cubicBezTo>
                <a:cubicBezTo>
                  <a:pt x="2487" y="7"/>
                  <a:pt x="2482" y="5"/>
                  <a:pt x="2482" y="9"/>
                </a:cubicBezTo>
                <a:cubicBezTo>
                  <a:pt x="2485" y="11"/>
                  <a:pt x="2487" y="13"/>
                  <a:pt x="2490" y="14"/>
                </a:cubicBezTo>
                <a:cubicBezTo>
                  <a:pt x="2490" y="21"/>
                  <a:pt x="2490" y="21"/>
                  <a:pt x="2490" y="21"/>
                </a:cubicBezTo>
                <a:cubicBezTo>
                  <a:pt x="2483" y="17"/>
                  <a:pt x="2477" y="12"/>
                  <a:pt x="2470" y="9"/>
                </a:cubicBezTo>
                <a:cubicBezTo>
                  <a:pt x="2469" y="8"/>
                  <a:pt x="2468" y="8"/>
                  <a:pt x="2467" y="7"/>
                </a:cubicBezTo>
                <a:cubicBezTo>
                  <a:pt x="2467" y="1"/>
                  <a:pt x="2467" y="1"/>
                  <a:pt x="2467" y="1"/>
                </a:cubicBezTo>
                <a:close/>
                <a:moveTo>
                  <a:pt x="2490" y="37"/>
                </a:moveTo>
                <a:cubicBezTo>
                  <a:pt x="2467" y="18"/>
                  <a:pt x="2467" y="18"/>
                  <a:pt x="2467" y="18"/>
                </a:cubicBezTo>
                <a:cubicBezTo>
                  <a:pt x="2467" y="25"/>
                  <a:pt x="2467" y="25"/>
                  <a:pt x="2467" y="25"/>
                </a:cubicBezTo>
                <a:cubicBezTo>
                  <a:pt x="2474" y="31"/>
                  <a:pt x="2482" y="37"/>
                  <a:pt x="2490" y="43"/>
                </a:cubicBezTo>
                <a:cubicBezTo>
                  <a:pt x="2490" y="37"/>
                  <a:pt x="2490" y="37"/>
                  <a:pt x="2490" y="37"/>
                </a:cubicBezTo>
                <a:close/>
                <a:moveTo>
                  <a:pt x="2490" y="67"/>
                </a:moveTo>
                <a:cubicBezTo>
                  <a:pt x="2490" y="75"/>
                  <a:pt x="2490" y="75"/>
                  <a:pt x="2490" y="75"/>
                </a:cubicBezTo>
                <a:cubicBezTo>
                  <a:pt x="2484" y="70"/>
                  <a:pt x="2478" y="65"/>
                  <a:pt x="2472" y="60"/>
                </a:cubicBezTo>
                <a:cubicBezTo>
                  <a:pt x="2470" y="58"/>
                  <a:pt x="2468" y="57"/>
                  <a:pt x="2467" y="56"/>
                </a:cubicBezTo>
                <a:cubicBezTo>
                  <a:pt x="2467" y="49"/>
                  <a:pt x="2467" y="49"/>
                  <a:pt x="2467" y="49"/>
                </a:cubicBezTo>
                <a:cubicBezTo>
                  <a:pt x="2474" y="55"/>
                  <a:pt x="2482" y="61"/>
                  <a:pt x="2490" y="67"/>
                </a:cubicBezTo>
                <a:close/>
                <a:moveTo>
                  <a:pt x="2490" y="136"/>
                </a:moveTo>
                <a:cubicBezTo>
                  <a:pt x="2490" y="146"/>
                  <a:pt x="2490" y="146"/>
                  <a:pt x="2490" y="146"/>
                </a:cubicBezTo>
                <a:cubicBezTo>
                  <a:pt x="2467" y="120"/>
                  <a:pt x="2467" y="120"/>
                  <a:pt x="2467" y="120"/>
                </a:cubicBezTo>
                <a:cubicBezTo>
                  <a:pt x="2467" y="110"/>
                  <a:pt x="2467" y="110"/>
                  <a:pt x="2467" y="110"/>
                </a:cubicBezTo>
                <a:cubicBezTo>
                  <a:pt x="2474" y="119"/>
                  <a:pt x="2482" y="128"/>
                  <a:pt x="2490" y="136"/>
                </a:cubicBezTo>
                <a:close/>
                <a:moveTo>
                  <a:pt x="2490" y="165"/>
                </a:moveTo>
                <a:cubicBezTo>
                  <a:pt x="2487" y="161"/>
                  <a:pt x="2483" y="157"/>
                  <a:pt x="2480" y="154"/>
                </a:cubicBezTo>
                <a:cubicBezTo>
                  <a:pt x="2475" y="150"/>
                  <a:pt x="2471" y="146"/>
                  <a:pt x="2467" y="142"/>
                </a:cubicBezTo>
                <a:cubicBezTo>
                  <a:pt x="2467" y="148"/>
                  <a:pt x="2467" y="148"/>
                  <a:pt x="2467" y="148"/>
                </a:cubicBezTo>
                <a:cubicBezTo>
                  <a:pt x="2475" y="157"/>
                  <a:pt x="2483" y="166"/>
                  <a:pt x="2490" y="175"/>
                </a:cubicBezTo>
                <a:cubicBezTo>
                  <a:pt x="2490" y="165"/>
                  <a:pt x="2490" y="165"/>
                  <a:pt x="2490" y="165"/>
                </a:cubicBezTo>
                <a:close/>
                <a:moveTo>
                  <a:pt x="2490" y="192"/>
                </a:moveTo>
                <a:cubicBezTo>
                  <a:pt x="2490" y="199"/>
                  <a:pt x="2490" y="199"/>
                  <a:pt x="2490" y="199"/>
                </a:cubicBezTo>
                <a:cubicBezTo>
                  <a:pt x="2482" y="201"/>
                  <a:pt x="2474" y="203"/>
                  <a:pt x="2467" y="206"/>
                </a:cubicBezTo>
                <a:cubicBezTo>
                  <a:pt x="2467" y="199"/>
                  <a:pt x="2467" y="199"/>
                  <a:pt x="2467" y="199"/>
                </a:cubicBezTo>
                <a:cubicBezTo>
                  <a:pt x="2471" y="198"/>
                  <a:pt x="2477" y="197"/>
                  <a:pt x="2477" y="192"/>
                </a:cubicBezTo>
                <a:cubicBezTo>
                  <a:pt x="2474" y="187"/>
                  <a:pt x="2470" y="183"/>
                  <a:pt x="2467" y="179"/>
                </a:cubicBezTo>
                <a:cubicBezTo>
                  <a:pt x="2467" y="171"/>
                  <a:pt x="2467" y="171"/>
                  <a:pt x="2467" y="171"/>
                </a:cubicBezTo>
                <a:cubicBezTo>
                  <a:pt x="2473" y="178"/>
                  <a:pt x="2479" y="185"/>
                  <a:pt x="2485" y="192"/>
                </a:cubicBezTo>
                <a:cubicBezTo>
                  <a:pt x="2487" y="192"/>
                  <a:pt x="2488" y="192"/>
                  <a:pt x="2490" y="192"/>
                </a:cubicBezTo>
                <a:close/>
                <a:moveTo>
                  <a:pt x="2490" y="240"/>
                </a:moveTo>
                <a:cubicBezTo>
                  <a:pt x="2490" y="247"/>
                  <a:pt x="2490" y="247"/>
                  <a:pt x="2490" y="247"/>
                </a:cubicBezTo>
                <a:cubicBezTo>
                  <a:pt x="2483" y="248"/>
                  <a:pt x="2476" y="254"/>
                  <a:pt x="2472" y="261"/>
                </a:cubicBezTo>
                <a:cubicBezTo>
                  <a:pt x="2469" y="265"/>
                  <a:pt x="2470" y="272"/>
                  <a:pt x="2467" y="276"/>
                </a:cubicBezTo>
                <a:cubicBezTo>
                  <a:pt x="2467" y="255"/>
                  <a:pt x="2467" y="255"/>
                  <a:pt x="2467" y="255"/>
                </a:cubicBezTo>
                <a:cubicBezTo>
                  <a:pt x="2484" y="241"/>
                  <a:pt x="2484" y="241"/>
                  <a:pt x="2484" y="241"/>
                </a:cubicBezTo>
                <a:cubicBezTo>
                  <a:pt x="2486" y="241"/>
                  <a:pt x="2488" y="240"/>
                  <a:pt x="2490" y="240"/>
                </a:cubicBezTo>
                <a:close/>
                <a:moveTo>
                  <a:pt x="2490" y="325"/>
                </a:moveTo>
                <a:cubicBezTo>
                  <a:pt x="2490" y="332"/>
                  <a:pt x="2490" y="332"/>
                  <a:pt x="2490" y="332"/>
                </a:cubicBezTo>
                <a:cubicBezTo>
                  <a:pt x="2482" y="330"/>
                  <a:pt x="2474" y="329"/>
                  <a:pt x="2467" y="328"/>
                </a:cubicBezTo>
                <a:cubicBezTo>
                  <a:pt x="2467" y="321"/>
                  <a:pt x="2467" y="321"/>
                  <a:pt x="2467" y="321"/>
                </a:cubicBezTo>
                <a:cubicBezTo>
                  <a:pt x="2468" y="320"/>
                  <a:pt x="2470" y="320"/>
                  <a:pt x="2471" y="321"/>
                </a:cubicBezTo>
                <a:cubicBezTo>
                  <a:pt x="2477" y="319"/>
                  <a:pt x="2483" y="323"/>
                  <a:pt x="2490" y="325"/>
                </a:cubicBezTo>
                <a:close/>
                <a:moveTo>
                  <a:pt x="2490" y="361"/>
                </a:moveTo>
                <a:cubicBezTo>
                  <a:pt x="2490" y="370"/>
                  <a:pt x="2490" y="370"/>
                  <a:pt x="2490" y="370"/>
                </a:cubicBezTo>
                <a:cubicBezTo>
                  <a:pt x="2488" y="369"/>
                  <a:pt x="2487" y="369"/>
                  <a:pt x="2485" y="369"/>
                </a:cubicBezTo>
                <a:cubicBezTo>
                  <a:pt x="2480" y="389"/>
                  <a:pt x="2484" y="405"/>
                  <a:pt x="2479" y="426"/>
                </a:cubicBezTo>
                <a:cubicBezTo>
                  <a:pt x="2483" y="429"/>
                  <a:pt x="2486" y="426"/>
                  <a:pt x="2490" y="424"/>
                </a:cubicBezTo>
                <a:cubicBezTo>
                  <a:pt x="2490" y="431"/>
                  <a:pt x="2490" y="431"/>
                  <a:pt x="2490" y="431"/>
                </a:cubicBezTo>
                <a:cubicBezTo>
                  <a:pt x="2478" y="437"/>
                  <a:pt x="2472" y="450"/>
                  <a:pt x="2467" y="462"/>
                </a:cubicBezTo>
                <a:cubicBezTo>
                  <a:pt x="2467" y="446"/>
                  <a:pt x="2467" y="446"/>
                  <a:pt x="2467" y="446"/>
                </a:cubicBezTo>
                <a:cubicBezTo>
                  <a:pt x="2467" y="445"/>
                  <a:pt x="2467" y="445"/>
                  <a:pt x="2467" y="445"/>
                </a:cubicBezTo>
                <a:cubicBezTo>
                  <a:pt x="2473" y="421"/>
                  <a:pt x="2476" y="394"/>
                  <a:pt x="2477" y="372"/>
                </a:cubicBezTo>
                <a:cubicBezTo>
                  <a:pt x="2478" y="367"/>
                  <a:pt x="2474" y="363"/>
                  <a:pt x="2469" y="365"/>
                </a:cubicBezTo>
                <a:cubicBezTo>
                  <a:pt x="2468" y="365"/>
                  <a:pt x="2467" y="365"/>
                  <a:pt x="2467" y="365"/>
                </a:cubicBezTo>
                <a:cubicBezTo>
                  <a:pt x="2467" y="358"/>
                  <a:pt x="2467" y="358"/>
                  <a:pt x="2467" y="358"/>
                </a:cubicBezTo>
                <a:cubicBezTo>
                  <a:pt x="2475" y="356"/>
                  <a:pt x="2483" y="358"/>
                  <a:pt x="2490" y="361"/>
                </a:cubicBezTo>
                <a:close/>
                <a:moveTo>
                  <a:pt x="2490" y="475"/>
                </a:moveTo>
                <a:cubicBezTo>
                  <a:pt x="2490" y="497"/>
                  <a:pt x="2490" y="497"/>
                  <a:pt x="2490" y="497"/>
                </a:cubicBezTo>
                <a:cubicBezTo>
                  <a:pt x="2484" y="515"/>
                  <a:pt x="2476" y="532"/>
                  <a:pt x="2467" y="548"/>
                </a:cubicBezTo>
                <a:cubicBezTo>
                  <a:pt x="2467" y="535"/>
                  <a:pt x="2467" y="535"/>
                  <a:pt x="2467" y="535"/>
                </a:cubicBezTo>
                <a:cubicBezTo>
                  <a:pt x="2472" y="525"/>
                  <a:pt x="2476" y="514"/>
                  <a:pt x="2480" y="504"/>
                </a:cubicBezTo>
                <a:cubicBezTo>
                  <a:pt x="2477" y="501"/>
                  <a:pt x="2471" y="502"/>
                  <a:pt x="2467" y="498"/>
                </a:cubicBezTo>
                <a:cubicBezTo>
                  <a:pt x="2467" y="487"/>
                  <a:pt x="2467" y="487"/>
                  <a:pt x="2467" y="487"/>
                </a:cubicBezTo>
                <a:cubicBezTo>
                  <a:pt x="2468" y="489"/>
                  <a:pt x="2469" y="491"/>
                  <a:pt x="2471" y="492"/>
                </a:cubicBezTo>
                <a:cubicBezTo>
                  <a:pt x="2475" y="496"/>
                  <a:pt x="2481" y="493"/>
                  <a:pt x="2484" y="491"/>
                </a:cubicBezTo>
                <a:cubicBezTo>
                  <a:pt x="2485" y="486"/>
                  <a:pt x="2487" y="480"/>
                  <a:pt x="2490" y="475"/>
                </a:cubicBezTo>
                <a:close/>
                <a:moveTo>
                  <a:pt x="2490" y="544"/>
                </a:moveTo>
                <a:cubicBezTo>
                  <a:pt x="2486" y="550"/>
                  <a:pt x="2482" y="557"/>
                  <a:pt x="2481" y="564"/>
                </a:cubicBezTo>
                <a:cubicBezTo>
                  <a:pt x="2477" y="566"/>
                  <a:pt x="2472" y="568"/>
                  <a:pt x="2467" y="569"/>
                </a:cubicBezTo>
                <a:cubicBezTo>
                  <a:pt x="2467" y="578"/>
                  <a:pt x="2467" y="578"/>
                  <a:pt x="2467" y="578"/>
                </a:cubicBezTo>
                <a:cubicBezTo>
                  <a:pt x="2470" y="577"/>
                  <a:pt x="2474" y="576"/>
                  <a:pt x="2477" y="574"/>
                </a:cubicBezTo>
                <a:cubicBezTo>
                  <a:pt x="2481" y="573"/>
                  <a:pt x="2485" y="572"/>
                  <a:pt x="2490" y="570"/>
                </a:cubicBezTo>
                <a:cubicBezTo>
                  <a:pt x="2490" y="560"/>
                  <a:pt x="2490" y="560"/>
                  <a:pt x="2490" y="560"/>
                </a:cubicBezTo>
                <a:cubicBezTo>
                  <a:pt x="2490" y="544"/>
                  <a:pt x="2490" y="544"/>
                  <a:pt x="2490" y="544"/>
                </a:cubicBezTo>
                <a:close/>
                <a:moveTo>
                  <a:pt x="2490" y="628"/>
                </a:moveTo>
                <a:cubicBezTo>
                  <a:pt x="2490" y="636"/>
                  <a:pt x="2490" y="636"/>
                  <a:pt x="2490" y="636"/>
                </a:cubicBezTo>
                <a:cubicBezTo>
                  <a:pt x="2485" y="640"/>
                  <a:pt x="2480" y="644"/>
                  <a:pt x="2474" y="649"/>
                </a:cubicBezTo>
                <a:cubicBezTo>
                  <a:pt x="2473" y="650"/>
                  <a:pt x="2469" y="651"/>
                  <a:pt x="2467" y="653"/>
                </a:cubicBezTo>
                <a:cubicBezTo>
                  <a:pt x="2467" y="645"/>
                  <a:pt x="2467" y="645"/>
                  <a:pt x="2467" y="645"/>
                </a:cubicBezTo>
                <a:cubicBezTo>
                  <a:pt x="2474" y="640"/>
                  <a:pt x="2482" y="634"/>
                  <a:pt x="2490" y="628"/>
                </a:cubicBezTo>
                <a:close/>
                <a:moveTo>
                  <a:pt x="2467" y="623"/>
                </a:moveTo>
                <a:cubicBezTo>
                  <a:pt x="2467" y="614"/>
                  <a:pt x="2467" y="614"/>
                  <a:pt x="2467" y="614"/>
                </a:cubicBezTo>
                <a:cubicBezTo>
                  <a:pt x="2470" y="611"/>
                  <a:pt x="2473" y="609"/>
                  <a:pt x="2477" y="607"/>
                </a:cubicBezTo>
                <a:cubicBezTo>
                  <a:pt x="2479" y="608"/>
                  <a:pt x="2479" y="608"/>
                  <a:pt x="2479" y="608"/>
                </a:cubicBezTo>
                <a:cubicBezTo>
                  <a:pt x="2476" y="614"/>
                  <a:pt x="2471" y="619"/>
                  <a:pt x="2467" y="623"/>
                </a:cubicBezTo>
                <a:close/>
                <a:moveTo>
                  <a:pt x="2467" y="665"/>
                </a:moveTo>
                <a:cubicBezTo>
                  <a:pt x="2455" y="665"/>
                  <a:pt x="2444" y="665"/>
                  <a:pt x="2432" y="666"/>
                </a:cubicBezTo>
                <a:cubicBezTo>
                  <a:pt x="2432" y="660"/>
                  <a:pt x="2432" y="660"/>
                  <a:pt x="2432" y="660"/>
                </a:cubicBezTo>
                <a:cubicBezTo>
                  <a:pt x="2436" y="659"/>
                  <a:pt x="2439" y="659"/>
                  <a:pt x="2443" y="659"/>
                </a:cubicBezTo>
                <a:cubicBezTo>
                  <a:pt x="2451" y="655"/>
                  <a:pt x="2459" y="650"/>
                  <a:pt x="2467" y="645"/>
                </a:cubicBezTo>
                <a:cubicBezTo>
                  <a:pt x="2467" y="653"/>
                  <a:pt x="2467" y="653"/>
                  <a:pt x="2467" y="653"/>
                </a:cubicBezTo>
                <a:cubicBezTo>
                  <a:pt x="2465" y="654"/>
                  <a:pt x="2464" y="656"/>
                  <a:pt x="2464" y="658"/>
                </a:cubicBezTo>
                <a:cubicBezTo>
                  <a:pt x="2465" y="658"/>
                  <a:pt x="2466" y="658"/>
                  <a:pt x="2467" y="658"/>
                </a:cubicBezTo>
                <a:cubicBezTo>
                  <a:pt x="2467" y="665"/>
                  <a:pt x="2467" y="665"/>
                  <a:pt x="2467" y="665"/>
                </a:cubicBezTo>
                <a:close/>
                <a:moveTo>
                  <a:pt x="2432" y="2"/>
                </a:moveTo>
                <a:cubicBezTo>
                  <a:pt x="2467" y="1"/>
                  <a:pt x="2467" y="1"/>
                  <a:pt x="2467" y="1"/>
                </a:cubicBezTo>
                <a:cubicBezTo>
                  <a:pt x="2467" y="7"/>
                  <a:pt x="2467" y="7"/>
                  <a:pt x="2467" y="7"/>
                </a:cubicBezTo>
                <a:cubicBezTo>
                  <a:pt x="2463" y="6"/>
                  <a:pt x="2457" y="7"/>
                  <a:pt x="2456" y="10"/>
                </a:cubicBezTo>
                <a:cubicBezTo>
                  <a:pt x="2467" y="18"/>
                  <a:pt x="2467" y="18"/>
                  <a:pt x="2467" y="18"/>
                </a:cubicBezTo>
                <a:cubicBezTo>
                  <a:pt x="2467" y="25"/>
                  <a:pt x="2467" y="25"/>
                  <a:pt x="2467" y="25"/>
                </a:cubicBezTo>
                <a:cubicBezTo>
                  <a:pt x="2457" y="19"/>
                  <a:pt x="2448" y="13"/>
                  <a:pt x="2438" y="8"/>
                </a:cubicBezTo>
                <a:cubicBezTo>
                  <a:pt x="2436" y="8"/>
                  <a:pt x="2434" y="7"/>
                  <a:pt x="2432" y="7"/>
                </a:cubicBezTo>
                <a:cubicBezTo>
                  <a:pt x="2432" y="2"/>
                  <a:pt x="2432" y="2"/>
                  <a:pt x="2432" y="2"/>
                </a:cubicBezTo>
                <a:close/>
                <a:moveTo>
                  <a:pt x="2467" y="49"/>
                </a:moveTo>
                <a:cubicBezTo>
                  <a:pt x="2455" y="40"/>
                  <a:pt x="2444" y="33"/>
                  <a:pt x="2432" y="25"/>
                </a:cubicBezTo>
                <a:cubicBezTo>
                  <a:pt x="2432" y="32"/>
                  <a:pt x="2432" y="32"/>
                  <a:pt x="2432" y="32"/>
                </a:cubicBezTo>
                <a:cubicBezTo>
                  <a:pt x="2444" y="39"/>
                  <a:pt x="2455" y="47"/>
                  <a:pt x="2467" y="56"/>
                </a:cubicBezTo>
                <a:cubicBezTo>
                  <a:pt x="2467" y="49"/>
                  <a:pt x="2467" y="49"/>
                  <a:pt x="2467" y="49"/>
                </a:cubicBezTo>
                <a:close/>
                <a:moveTo>
                  <a:pt x="2467" y="110"/>
                </a:moveTo>
                <a:cubicBezTo>
                  <a:pt x="2467" y="120"/>
                  <a:pt x="2467" y="120"/>
                  <a:pt x="2467" y="120"/>
                </a:cubicBezTo>
                <a:cubicBezTo>
                  <a:pt x="2446" y="96"/>
                  <a:pt x="2446" y="96"/>
                  <a:pt x="2446" y="96"/>
                </a:cubicBezTo>
                <a:cubicBezTo>
                  <a:pt x="2442" y="92"/>
                  <a:pt x="2437" y="89"/>
                  <a:pt x="2432" y="85"/>
                </a:cubicBezTo>
                <a:cubicBezTo>
                  <a:pt x="2432" y="78"/>
                  <a:pt x="2432" y="78"/>
                  <a:pt x="2432" y="78"/>
                </a:cubicBezTo>
                <a:cubicBezTo>
                  <a:pt x="2433" y="79"/>
                  <a:pt x="2433" y="79"/>
                  <a:pt x="2433" y="79"/>
                </a:cubicBezTo>
                <a:cubicBezTo>
                  <a:pt x="2446" y="88"/>
                  <a:pt x="2456" y="99"/>
                  <a:pt x="2467" y="110"/>
                </a:cubicBezTo>
                <a:close/>
                <a:moveTo>
                  <a:pt x="2467" y="142"/>
                </a:moveTo>
                <a:cubicBezTo>
                  <a:pt x="2455" y="130"/>
                  <a:pt x="2444" y="118"/>
                  <a:pt x="2432" y="107"/>
                </a:cubicBezTo>
                <a:cubicBezTo>
                  <a:pt x="2432" y="113"/>
                  <a:pt x="2432" y="113"/>
                  <a:pt x="2432" y="113"/>
                </a:cubicBezTo>
                <a:cubicBezTo>
                  <a:pt x="2434" y="114"/>
                  <a:pt x="2435" y="115"/>
                  <a:pt x="2436" y="116"/>
                </a:cubicBezTo>
                <a:cubicBezTo>
                  <a:pt x="2445" y="127"/>
                  <a:pt x="2456" y="137"/>
                  <a:pt x="2467" y="148"/>
                </a:cubicBezTo>
                <a:cubicBezTo>
                  <a:pt x="2467" y="142"/>
                  <a:pt x="2467" y="142"/>
                  <a:pt x="2467" y="142"/>
                </a:cubicBezTo>
                <a:close/>
                <a:moveTo>
                  <a:pt x="2467" y="171"/>
                </a:moveTo>
                <a:cubicBezTo>
                  <a:pt x="2467" y="179"/>
                  <a:pt x="2467" y="179"/>
                  <a:pt x="2467" y="179"/>
                </a:cubicBezTo>
                <a:cubicBezTo>
                  <a:pt x="2456" y="167"/>
                  <a:pt x="2444" y="157"/>
                  <a:pt x="2432" y="145"/>
                </a:cubicBezTo>
                <a:cubicBezTo>
                  <a:pt x="2432" y="137"/>
                  <a:pt x="2432" y="137"/>
                  <a:pt x="2432" y="137"/>
                </a:cubicBezTo>
                <a:cubicBezTo>
                  <a:pt x="2444" y="149"/>
                  <a:pt x="2455" y="160"/>
                  <a:pt x="2467" y="171"/>
                </a:cubicBezTo>
                <a:close/>
                <a:moveTo>
                  <a:pt x="2467" y="199"/>
                </a:moveTo>
                <a:cubicBezTo>
                  <a:pt x="2465" y="199"/>
                  <a:pt x="2464" y="199"/>
                  <a:pt x="2463" y="200"/>
                </a:cubicBezTo>
                <a:cubicBezTo>
                  <a:pt x="2453" y="189"/>
                  <a:pt x="2443" y="178"/>
                  <a:pt x="2432" y="168"/>
                </a:cubicBezTo>
                <a:cubicBezTo>
                  <a:pt x="2432" y="175"/>
                  <a:pt x="2432" y="175"/>
                  <a:pt x="2432" y="175"/>
                </a:cubicBezTo>
                <a:cubicBezTo>
                  <a:pt x="2441" y="183"/>
                  <a:pt x="2450" y="190"/>
                  <a:pt x="2456" y="200"/>
                </a:cubicBezTo>
                <a:cubicBezTo>
                  <a:pt x="2453" y="206"/>
                  <a:pt x="2447" y="207"/>
                  <a:pt x="2441" y="207"/>
                </a:cubicBezTo>
                <a:cubicBezTo>
                  <a:pt x="2438" y="204"/>
                  <a:pt x="2435" y="200"/>
                  <a:pt x="2432" y="197"/>
                </a:cubicBezTo>
                <a:cubicBezTo>
                  <a:pt x="2432" y="208"/>
                  <a:pt x="2432" y="208"/>
                  <a:pt x="2432" y="208"/>
                </a:cubicBezTo>
                <a:cubicBezTo>
                  <a:pt x="2433" y="210"/>
                  <a:pt x="2433" y="211"/>
                  <a:pt x="2433" y="213"/>
                </a:cubicBezTo>
                <a:cubicBezTo>
                  <a:pt x="2433" y="213"/>
                  <a:pt x="2433" y="213"/>
                  <a:pt x="2432" y="214"/>
                </a:cubicBezTo>
                <a:cubicBezTo>
                  <a:pt x="2432" y="221"/>
                  <a:pt x="2432" y="221"/>
                  <a:pt x="2432" y="221"/>
                </a:cubicBezTo>
                <a:cubicBezTo>
                  <a:pt x="2443" y="215"/>
                  <a:pt x="2455" y="210"/>
                  <a:pt x="2467" y="206"/>
                </a:cubicBezTo>
                <a:cubicBezTo>
                  <a:pt x="2467" y="199"/>
                  <a:pt x="2467" y="199"/>
                  <a:pt x="2467" y="199"/>
                </a:cubicBezTo>
                <a:close/>
                <a:moveTo>
                  <a:pt x="2467" y="255"/>
                </a:moveTo>
                <a:cubicBezTo>
                  <a:pt x="2467" y="276"/>
                  <a:pt x="2467" y="276"/>
                  <a:pt x="2467" y="276"/>
                </a:cubicBezTo>
                <a:cubicBezTo>
                  <a:pt x="2466" y="276"/>
                  <a:pt x="2466" y="276"/>
                  <a:pt x="2466" y="276"/>
                </a:cubicBezTo>
                <a:cubicBezTo>
                  <a:pt x="2460" y="277"/>
                  <a:pt x="2460" y="268"/>
                  <a:pt x="2455" y="263"/>
                </a:cubicBezTo>
                <a:cubicBezTo>
                  <a:pt x="2449" y="258"/>
                  <a:pt x="2440" y="260"/>
                  <a:pt x="2432" y="262"/>
                </a:cubicBezTo>
                <a:cubicBezTo>
                  <a:pt x="2432" y="254"/>
                  <a:pt x="2432" y="254"/>
                  <a:pt x="2432" y="254"/>
                </a:cubicBezTo>
                <a:cubicBezTo>
                  <a:pt x="2443" y="253"/>
                  <a:pt x="2455" y="253"/>
                  <a:pt x="2464" y="258"/>
                </a:cubicBezTo>
                <a:cubicBezTo>
                  <a:pt x="2467" y="255"/>
                  <a:pt x="2467" y="255"/>
                  <a:pt x="2467" y="255"/>
                </a:cubicBezTo>
                <a:close/>
                <a:moveTo>
                  <a:pt x="2467" y="321"/>
                </a:moveTo>
                <a:cubicBezTo>
                  <a:pt x="2467" y="328"/>
                  <a:pt x="2467" y="328"/>
                  <a:pt x="2467" y="328"/>
                </a:cubicBezTo>
                <a:cubicBezTo>
                  <a:pt x="2464" y="327"/>
                  <a:pt x="2464" y="327"/>
                  <a:pt x="2464" y="327"/>
                </a:cubicBezTo>
                <a:cubicBezTo>
                  <a:pt x="2454" y="325"/>
                  <a:pt x="2455" y="341"/>
                  <a:pt x="2443" y="337"/>
                </a:cubicBezTo>
                <a:cubicBezTo>
                  <a:pt x="2439" y="339"/>
                  <a:pt x="2436" y="343"/>
                  <a:pt x="2432" y="346"/>
                </a:cubicBezTo>
                <a:cubicBezTo>
                  <a:pt x="2432" y="314"/>
                  <a:pt x="2432" y="314"/>
                  <a:pt x="2432" y="314"/>
                </a:cubicBezTo>
                <a:cubicBezTo>
                  <a:pt x="2434" y="317"/>
                  <a:pt x="2435" y="321"/>
                  <a:pt x="2437" y="324"/>
                </a:cubicBezTo>
                <a:cubicBezTo>
                  <a:pt x="2441" y="324"/>
                  <a:pt x="2445" y="324"/>
                  <a:pt x="2449" y="322"/>
                </a:cubicBezTo>
                <a:cubicBezTo>
                  <a:pt x="2451" y="316"/>
                  <a:pt x="2449" y="312"/>
                  <a:pt x="2448" y="306"/>
                </a:cubicBezTo>
                <a:cubicBezTo>
                  <a:pt x="2443" y="301"/>
                  <a:pt x="2439" y="293"/>
                  <a:pt x="2432" y="290"/>
                </a:cubicBezTo>
                <a:cubicBezTo>
                  <a:pt x="2432" y="281"/>
                  <a:pt x="2432" y="281"/>
                  <a:pt x="2432" y="281"/>
                </a:cubicBezTo>
                <a:cubicBezTo>
                  <a:pt x="2445" y="289"/>
                  <a:pt x="2458" y="301"/>
                  <a:pt x="2457" y="318"/>
                </a:cubicBezTo>
                <a:cubicBezTo>
                  <a:pt x="2458" y="322"/>
                  <a:pt x="2462" y="321"/>
                  <a:pt x="2467" y="321"/>
                </a:cubicBezTo>
                <a:close/>
                <a:moveTo>
                  <a:pt x="2467" y="358"/>
                </a:moveTo>
                <a:cubicBezTo>
                  <a:pt x="2467" y="365"/>
                  <a:pt x="2467" y="365"/>
                  <a:pt x="2467" y="365"/>
                </a:cubicBezTo>
                <a:cubicBezTo>
                  <a:pt x="2461" y="367"/>
                  <a:pt x="2454" y="371"/>
                  <a:pt x="2453" y="377"/>
                </a:cubicBezTo>
                <a:cubicBezTo>
                  <a:pt x="2459" y="380"/>
                  <a:pt x="2459" y="380"/>
                  <a:pt x="2459" y="380"/>
                </a:cubicBezTo>
                <a:cubicBezTo>
                  <a:pt x="2463" y="416"/>
                  <a:pt x="2446" y="450"/>
                  <a:pt x="2437" y="482"/>
                </a:cubicBezTo>
                <a:cubicBezTo>
                  <a:pt x="2435" y="486"/>
                  <a:pt x="2434" y="490"/>
                  <a:pt x="2432" y="495"/>
                </a:cubicBezTo>
                <a:cubicBezTo>
                  <a:pt x="2432" y="474"/>
                  <a:pt x="2432" y="474"/>
                  <a:pt x="2432" y="474"/>
                </a:cubicBezTo>
                <a:cubicBezTo>
                  <a:pt x="2436" y="462"/>
                  <a:pt x="2441" y="451"/>
                  <a:pt x="2445" y="439"/>
                </a:cubicBezTo>
                <a:cubicBezTo>
                  <a:pt x="2447" y="423"/>
                  <a:pt x="2453" y="407"/>
                  <a:pt x="2451" y="392"/>
                </a:cubicBezTo>
                <a:cubicBezTo>
                  <a:pt x="2445" y="393"/>
                  <a:pt x="2441" y="397"/>
                  <a:pt x="2435" y="397"/>
                </a:cubicBezTo>
                <a:cubicBezTo>
                  <a:pt x="2434" y="403"/>
                  <a:pt x="2433" y="409"/>
                  <a:pt x="2432" y="414"/>
                </a:cubicBezTo>
                <a:cubicBezTo>
                  <a:pt x="2432" y="386"/>
                  <a:pt x="2432" y="386"/>
                  <a:pt x="2432" y="386"/>
                </a:cubicBezTo>
                <a:cubicBezTo>
                  <a:pt x="2436" y="387"/>
                  <a:pt x="2439" y="386"/>
                  <a:pt x="2441" y="384"/>
                </a:cubicBezTo>
                <a:cubicBezTo>
                  <a:pt x="2443" y="371"/>
                  <a:pt x="2453" y="361"/>
                  <a:pt x="2464" y="359"/>
                </a:cubicBezTo>
                <a:cubicBezTo>
                  <a:pt x="2465" y="359"/>
                  <a:pt x="2466" y="358"/>
                  <a:pt x="2467" y="358"/>
                </a:cubicBezTo>
                <a:close/>
                <a:moveTo>
                  <a:pt x="2467" y="446"/>
                </a:moveTo>
                <a:cubicBezTo>
                  <a:pt x="2457" y="459"/>
                  <a:pt x="2459" y="476"/>
                  <a:pt x="2458" y="492"/>
                </a:cubicBezTo>
                <a:cubicBezTo>
                  <a:pt x="2452" y="510"/>
                  <a:pt x="2443" y="527"/>
                  <a:pt x="2432" y="543"/>
                </a:cubicBezTo>
                <a:cubicBezTo>
                  <a:pt x="2432" y="555"/>
                  <a:pt x="2432" y="555"/>
                  <a:pt x="2432" y="555"/>
                </a:cubicBezTo>
                <a:cubicBezTo>
                  <a:pt x="2438" y="547"/>
                  <a:pt x="2444" y="539"/>
                  <a:pt x="2449" y="531"/>
                </a:cubicBezTo>
                <a:cubicBezTo>
                  <a:pt x="2454" y="520"/>
                  <a:pt x="2457" y="507"/>
                  <a:pt x="2465" y="497"/>
                </a:cubicBezTo>
                <a:cubicBezTo>
                  <a:pt x="2466" y="498"/>
                  <a:pt x="2466" y="498"/>
                  <a:pt x="2467" y="498"/>
                </a:cubicBezTo>
                <a:cubicBezTo>
                  <a:pt x="2467" y="487"/>
                  <a:pt x="2467" y="487"/>
                  <a:pt x="2467" y="487"/>
                </a:cubicBezTo>
                <a:cubicBezTo>
                  <a:pt x="2463" y="479"/>
                  <a:pt x="2465" y="471"/>
                  <a:pt x="2466" y="463"/>
                </a:cubicBezTo>
                <a:cubicBezTo>
                  <a:pt x="2467" y="462"/>
                  <a:pt x="2467" y="462"/>
                  <a:pt x="2467" y="462"/>
                </a:cubicBezTo>
                <a:cubicBezTo>
                  <a:pt x="2467" y="446"/>
                  <a:pt x="2467" y="446"/>
                  <a:pt x="2467" y="446"/>
                </a:cubicBezTo>
                <a:close/>
                <a:moveTo>
                  <a:pt x="2467" y="535"/>
                </a:moveTo>
                <a:cubicBezTo>
                  <a:pt x="2467" y="548"/>
                  <a:pt x="2467" y="548"/>
                  <a:pt x="2467" y="548"/>
                </a:cubicBezTo>
                <a:cubicBezTo>
                  <a:pt x="2466" y="549"/>
                  <a:pt x="2465" y="551"/>
                  <a:pt x="2464" y="552"/>
                </a:cubicBezTo>
                <a:cubicBezTo>
                  <a:pt x="2461" y="559"/>
                  <a:pt x="2454" y="562"/>
                  <a:pt x="2453" y="570"/>
                </a:cubicBezTo>
                <a:cubicBezTo>
                  <a:pt x="2458" y="570"/>
                  <a:pt x="2462" y="570"/>
                  <a:pt x="2467" y="569"/>
                </a:cubicBezTo>
                <a:cubicBezTo>
                  <a:pt x="2467" y="578"/>
                  <a:pt x="2467" y="578"/>
                  <a:pt x="2467" y="578"/>
                </a:cubicBezTo>
                <a:cubicBezTo>
                  <a:pt x="2455" y="580"/>
                  <a:pt x="2444" y="579"/>
                  <a:pt x="2432" y="577"/>
                </a:cubicBezTo>
                <a:cubicBezTo>
                  <a:pt x="2432" y="569"/>
                  <a:pt x="2432" y="569"/>
                  <a:pt x="2432" y="569"/>
                </a:cubicBezTo>
                <a:cubicBezTo>
                  <a:pt x="2435" y="570"/>
                  <a:pt x="2438" y="570"/>
                  <a:pt x="2440" y="571"/>
                </a:cubicBezTo>
                <a:cubicBezTo>
                  <a:pt x="2452" y="561"/>
                  <a:pt x="2460" y="548"/>
                  <a:pt x="2467" y="535"/>
                </a:cubicBezTo>
                <a:close/>
                <a:moveTo>
                  <a:pt x="2467" y="614"/>
                </a:moveTo>
                <a:cubicBezTo>
                  <a:pt x="2460" y="621"/>
                  <a:pt x="2453" y="629"/>
                  <a:pt x="2444" y="632"/>
                </a:cubicBezTo>
                <a:cubicBezTo>
                  <a:pt x="2432" y="640"/>
                  <a:pt x="2432" y="640"/>
                  <a:pt x="2432" y="640"/>
                </a:cubicBezTo>
                <a:cubicBezTo>
                  <a:pt x="2432" y="648"/>
                  <a:pt x="2432" y="648"/>
                  <a:pt x="2432" y="648"/>
                </a:cubicBezTo>
                <a:cubicBezTo>
                  <a:pt x="2444" y="640"/>
                  <a:pt x="2456" y="633"/>
                  <a:pt x="2467" y="623"/>
                </a:cubicBezTo>
                <a:cubicBezTo>
                  <a:pt x="2467" y="614"/>
                  <a:pt x="2467" y="614"/>
                  <a:pt x="2467" y="614"/>
                </a:cubicBezTo>
                <a:close/>
                <a:moveTo>
                  <a:pt x="2432" y="617"/>
                </a:moveTo>
                <a:cubicBezTo>
                  <a:pt x="2432" y="611"/>
                  <a:pt x="2432" y="611"/>
                  <a:pt x="2432" y="611"/>
                </a:cubicBezTo>
                <a:cubicBezTo>
                  <a:pt x="2434" y="609"/>
                  <a:pt x="2434" y="609"/>
                  <a:pt x="2434" y="609"/>
                </a:cubicBezTo>
                <a:cubicBezTo>
                  <a:pt x="2435" y="610"/>
                  <a:pt x="2438" y="611"/>
                  <a:pt x="2437" y="613"/>
                </a:cubicBezTo>
                <a:cubicBezTo>
                  <a:pt x="2435" y="614"/>
                  <a:pt x="2434" y="616"/>
                  <a:pt x="2432" y="617"/>
                </a:cubicBezTo>
                <a:close/>
                <a:moveTo>
                  <a:pt x="2432" y="666"/>
                </a:moveTo>
                <a:cubicBezTo>
                  <a:pt x="2428" y="666"/>
                  <a:pt x="2428" y="666"/>
                  <a:pt x="2428" y="666"/>
                </a:cubicBezTo>
                <a:cubicBezTo>
                  <a:pt x="2428" y="659"/>
                  <a:pt x="2428" y="659"/>
                  <a:pt x="2428" y="659"/>
                </a:cubicBezTo>
                <a:cubicBezTo>
                  <a:pt x="2429" y="660"/>
                  <a:pt x="2431" y="660"/>
                  <a:pt x="2432" y="660"/>
                </a:cubicBezTo>
                <a:cubicBezTo>
                  <a:pt x="2432" y="666"/>
                  <a:pt x="2432" y="666"/>
                  <a:pt x="2432" y="666"/>
                </a:cubicBezTo>
                <a:close/>
                <a:moveTo>
                  <a:pt x="2428" y="2"/>
                </a:moveTo>
                <a:cubicBezTo>
                  <a:pt x="2432" y="2"/>
                  <a:pt x="2432" y="2"/>
                  <a:pt x="2432" y="2"/>
                </a:cubicBezTo>
                <a:cubicBezTo>
                  <a:pt x="2432" y="7"/>
                  <a:pt x="2432" y="7"/>
                  <a:pt x="2432" y="7"/>
                </a:cubicBezTo>
                <a:cubicBezTo>
                  <a:pt x="2431" y="7"/>
                  <a:pt x="2429" y="7"/>
                  <a:pt x="2428" y="7"/>
                </a:cubicBezTo>
                <a:cubicBezTo>
                  <a:pt x="2428" y="2"/>
                  <a:pt x="2428" y="2"/>
                  <a:pt x="2428" y="2"/>
                </a:cubicBezTo>
                <a:close/>
                <a:moveTo>
                  <a:pt x="2432" y="25"/>
                </a:moveTo>
                <a:cubicBezTo>
                  <a:pt x="2432" y="32"/>
                  <a:pt x="2432" y="32"/>
                  <a:pt x="2432" y="32"/>
                </a:cubicBezTo>
                <a:cubicBezTo>
                  <a:pt x="2431" y="31"/>
                  <a:pt x="2429" y="30"/>
                  <a:pt x="2428" y="29"/>
                </a:cubicBezTo>
                <a:cubicBezTo>
                  <a:pt x="2428" y="22"/>
                  <a:pt x="2428" y="22"/>
                  <a:pt x="2428" y="22"/>
                </a:cubicBezTo>
                <a:cubicBezTo>
                  <a:pt x="2429" y="23"/>
                  <a:pt x="2431" y="24"/>
                  <a:pt x="2432" y="25"/>
                </a:cubicBezTo>
                <a:close/>
                <a:moveTo>
                  <a:pt x="2432" y="78"/>
                </a:moveTo>
                <a:cubicBezTo>
                  <a:pt x="2432" y="85"/>
                  <a:pt x="2432" y="85"/>
                  <a:pt x="2432" y="85"/>
                </a:cubicBezTo>
                <a:cubicBezTo>
                  <a:pt x="2431" y="84"/>
                  <a:pt x="2429" y="82"/>
                  <a:pt x="2428" y="81"/>
                </a:cubicBezTo>
                <a:cubicBezTo>
                  <a:pt x="2428" y="74"/>
                  <a:pt x="2428" y="74"/>
                  <a:pt x="2428" y="74"/>
                </a:cubicBezTo>
                <a:cubicBezTo>
                  <a:pt x="2429" y="75"/>
                  <a:pt x="2431" y="77"/>
                  <a:pt x="2432" y="78"/>
                </a:cubicBezTo>
                <a:close/>
                <a:moveTo>
                  <a:pt x="2432" y="107"/>
                </a:moveTo>
                <a:cubicBezTo>
                  <a:pt x="2432" y="113"/>
                  <a:pt x="2432" y="113"/>
                  <a:pt x="2432" y="113"/>
                </a:cubicBezTo>
                <a:cubicBezTo>
                  <a:pt x="2431" y="112"/>
                  <a:pt x="2429" y="110"/>
                  <a:pt x="2428" y="109"/>
                </a:cubicBezTo>
                <a:cubicBezTo>
                  <a:pt x="2428" y="103"/>
                  <a:pt x="2428" y="103"/>
                  <a:pt x="2428" y="103"/>
                </a:cubicBezTo>
                <a:cubicBezTo>
                  <a:pt x="2429" y="104"/>
                  <a:pt x="2431" y="106"/>
                  <a:pt x="2432" y="107"/>
                </a:cubicBezTo>
                <a:close/>
                <a:moveTo>
                  <a:pt x="2432" y="137"/>
                </a:moveTo>
                <a:cubicBezTo>
                  <a:pt x="2432" y="145"/>
                  <a:pt x="2432" y="145"/>
                  <a:pt x="2432" y="145"/>
                </a:cubicBezTo>
                <a:cubicBezTo>
                  <a:pt x="2431" y="144"/>
                  <a:pt x="2429" y="142"/>
                  <a:pt x="2428" y="141"/>
                </a:cubicBezTo>
                <a:cubicBezTo>
                  <a:pt x="2428" y="132"/>
                  <a:pt x="2428" y="132"/>
                  <a:pt x="2428" y="132"/>
                </a:cubicBezTo>
                <a:cubicBezTo>
                  <a:pt x="2429" y="134"/>
                  <a:pt x="2431" y="136"/>
                  <a:pt x="2432" y="137"/>
                </a:cubicBezTo>
                <a:close/>
                <a:moveTo>
                  <a:pt x="2432" y="168"/>
                </a:moveTo>
                <a:cubicBezTo>
                  <a:pt x="2432" y="175"/>
                  <a:pt x="2432" y="175"/>
                  <a:pt x="2432" y="175"/>
                </a:cubicBezTo>
                <a:cubicBezTo>
                  <a:pt x="2431" y="174"/>
                  <a:pt x="2429" y="172"/>
                  <a:pt x="2428" y="170"/>
                </a:cubicBezTo>
                <a:cubicBezTo>
                  <a:pt x="2428" y="163"/>
                  <a:pt x="2428" y="163"/>
                  <a:pt x="2428" y="163"/>
                </a:cubicBezTo>
                <a:cubicBezTo>
                  <a:pt x="2429" y="164"/>
                  <a:pt x="2431" y="166"/>
                  <a:pt x="2432" y="168"/>
                </a:cubicBezTo>
                <a:close/>
                <a:moveTo>
                  <a:pt x="2432" y="197"/>
                </a:moveTo>
                <a:cubicBezTo>
                  <a:pt x="2432" y="208"/>
                  <a:pt x="2432" y="208"/>
                  <a:pt x="2432" y="208"/>
                </a:cubicBezTo>
                <a:cubicBezTo>
                  <a:pt x="2431" y="206"/>
                  <a:pt x="2430" y="203"/>
                  <a:pt x="2428" y="201"/>
                </a:cubicBezTo>
                <a:cubicBezTo>
                  <a:pt x="2428" y="192"/>
                  <a:pt x="2428" y="192"/>
                  <a:pt x="2428" y="192"/>
                </a:cubicBezTo>
                <a:cubicBezTo>
                  <a:pt x="2429" y="194"/>
                  <a:pt x="2431" y="195"/>
                  <a:pt x="2432" y="197"/>
                </a:cubicBezTo>
                <a:close/>
                <a:moveTo>
                  <a:pt x="2432" y="214"/>
                </a:moveTo>
                <a:cubicBezTo>
                  <a:pt x="2432" y="221"/>
                  <a:pt x="2432" y="221"/>
                  <a:pt x="2432" y="221"/>
                </a:cubicBezTo>
                <a:cubicBezTo>
                  <a:pt x="2431" y="222"/>
                  <a:pt x="2429" y="223"/>
                  <a:pt x="2428" y="225"/>
                </a:cubicBezTo>
                <a:cubicBezTo>
                  <a:pt x="2428" y="217"/>
                  <a:pt x="2428" y="217"/>
                  <a:pt x="2428" y="217"/>
                </a:cubicBezTo>
                <a:cubicBezTo>
                  <a:pt x="2429" y="216"/>
                  <a:pt x="2431" y="215"/>
                  <a:pt x="2432" y="214"/>
                </a:cubicBezTo>
                <a:close/>
                <a:moveTo>
                  <a:pt x="2432" y="254"/>
                </a:moveTo>
                <a:cubicBezTo>
                  <a:pt x="2432" y="262"/>
                  <a:pt x="2432" y="262"/>
                  <a:pt x="2432" y="262"/>
                </a:cubicBezTo>
                <a:cubicBezTo>
                  <a:pt x="2431" y="262"/>
                  <a:pt x="2430" y="263"/>
                  <a:pt x="2429" y="263"/>
                </a:cubicBezTo>
                <a:cubicBezTo>
                  <a:pt x="2428" y="263"/>
                  <a:pt x="2428" y="263"/>
                  <a:pt x="2428" y="263"/>
                </a:cubicBezTo>
                <a:cubicBezTo>
                  <a:pt x="2428" y="253"/>
                  <a:pt x="2428" y="253"/>
                  <a:pt x="2428" y="253"/>
                </a:cubicBezTo>
                <a:cubicBezTo>
                  <a:pt x="2428" y="253"/>
                  <a:pt x="2428" y="254"/>
                  <a:pt x="2428" y="254"/>
                </a:cubicBezTo>
                <a:cubicBezTo>
                  <a:pt x="2430" y="254"/>
                  <a:pt x="2431" y="254"/>
                  <a:pt x="2432" y="254"/>
                </a:cubicBezTo>
                <a:close/>
                <a:moveTo>
                  <a:pt x="2432" y="281"/>
                </a:moveTo>
                <a:cubicBezTo>
                  <a:pt x="2432" y="290"/>
                  <a:pt x="2432" y="290"/>
                  <a:pt x="2432" y="290"/>
                </a:cubicBezTo>
                <a:cubicBezTo>
                  <a:pt x="2431" y="289"/>
                  <a:pt x="2429" y="289"/>
                  <a:pt x="2428" y="288"/>
                </a:cubicBezTo>
                <a:cubicBezTo>
                  <a:pt x="2428" y="278"/>
                  <a:pt x="2428" y="278"/>
                  <a:pt x="2428" y="278"/>
                </a:cubicBezTo>
                <a:cubicBezTo>
                  <a:pt x="2428" y="278"/>
                  <a:pt x="2428" y="278"/>
                  <a:pt x="2428" y="279"/>
                </a:cubicBezTo>
                <a:cubicBezTo>
                  <a:pt x="2430" y="280"/>
                  <a:pt x="2431" y="280"/>
                  <a:pt x="2432" y="281"/>
                </a:cubicBezTo>
                <a:close/>
                <a:moveTo>
                  <a:pt x="2432" y="314"/>
                </a:moveTo>
                <a:cubicBezTo>
                  <a:pt x="2432" y="346"/>
                  <a:pt x="2432" y="346"/>
                  <a:pt x="2432" y="346"/>
                </a:cubicBezTo>
                <a:cubicBezTo>
                  <a:pt x="2431" y="348"/>
                  <a:pt x="2429" y="351"/>
                  <a:pt x="2428" y="353"/>
                </a:cubicBezTo>
                <a:cubicBezTo>
                  <a:pt x="2428" y="341"/>
                  <a:pt x="2428" y="341"/>
                  <a:pt x="2428" y="341"/>
                </a:cubicBezTo>
                <a:cubicBezTo>
                  <a:pt x="2428" y="339"/>
                  <a:pt x="2429" y="339"/>
                  <a:pt x="2429" y="337"/>
                </a:cubicBezTo>
                <a:cubicBezTo>
                  <a:pt x="2429" y="332"/>
                  <a:pt x="2428" y="327"/>
                  <a:pt x="2428" y="322"/>
                </a:cubicBezTo>
                <a:cubicBezTo>
                  <a:pt x="2428" y="299"/>
                  <a:pt x="2428" y="299"/>
                  <a:pt x="2428" y="299"/>
                </a:cubicBezTo>
                <a:cubicBezTo>
                  <a:pt x="2429" y="304"/>
                  <a:pt x="2430" y="309"/>
                  <a:pt x="2432" y="314"/>
                </a:cubicBezTo>
                <a:close/>
                <a:moveTo>
                  <a:pt x="2432" y="386"/>
                </a:moveTo>
                <a:cubicBezTo>
                  <a:pt x="2432" y="414"/>
                  <a:pt x="2432" y="414"/>
                  <a:pt x="2432" y="414"/>
                </a:cubicBezTo>
                <a:cubicBezTo>
                  <a:pt x="2431" y="424"/>
                  <a:pt x="2430" y="434"/>
                  <a:pt x="2428" y="444"/>
                </a:cubicBezTo>
                <a:cubicBezTo>
                  <a:pt x="2428" y="410"/>
                  <a:pt x="2428" y="410"/>
                  <a:pt x="2428" y="410"/>
                </a:cubicBezTo>
                <a:cubicBezTo>
                  <a:pt x="2428" y="408"/>
                  <a:pt x="2428" y="406"/>
                  <a:pt x="2428" y="404"/>
                </a:cubicBezTo>
                <a:cubicBezTo>
                  <a:pt x="2428" y="385"/>
                  <a:pt x="2428" y="385"/>
                  <a:pt x="2428" y="385"/>
                </a:cubicBezTo>
                <a:cubicBezTo>
                  <a:pt x="2428" y="385"/>
                  <a:pt x="2428" y="385"/>
                  <a:pt x="2428" y="386"/>
                </a:cubicBezTo>
                <a:cubicBezTo>
                  <a:pt x="2430" y="386"/>
                  <a:pt x="2431" y="386"/>
                  <a:pt x="2432" y="386"/>
                </a:cubicBezTo>
                <a:close/>
                <a:moveTo>
                  <a:pt x="2432" y="474"/>
                </a:moveTo>
                <a:cubicBezTo>
                  <a:pt x="2432" y="495"/>
                  <a:pt x="2432" y="495"/>
                  <a:pt x="2432" y="495"/>
                </a:cubicBezTo>
                <a:cubicBezTo>
                  <a:pt x="2431" y="499"/>
                  <a:pt x="2429" y="503"/>
                  <a:pt x="2428" y="507"/>
                </a:cubicBezTo>
                <a:cubicBezTo>
                  <a:pt x="2428" y="487"/>
                  <a:pt x="2428" y="487"/>
                  <a:pt x="2428" y="487"/>
                </a:cubicBezTo>
                <a:cubicBezTo>
                  <a:pt x="2429" y="483"/>
                  <a:pt x="2431" y="478"/>
                  <a:pt x="2432" y="474"/>
                </a:cubicBezTo>
                <a:close/>
                <a:moveTo>
                  <a:pt x="2432" y="543"/>
                </a:moveTo>
                <a:cubicBezTo>
                  <a:pt x="2432" y="555"/>
                  <a:pt x="2432" y="555"/>
                  <a:pt x="2432" y="555"/>
                </a:cubicBezTo>
                <a:cubicBezTo>
                  <a:pt x="2430" y="558"/>
                  <a:pt x="2429" y="561"/>
                  <a:pt x="2428" y="564"/>
                </a:cubicBezTo>
                <a:cubicBezTo>
                  <a:pt x="2428" y="551"/>
                  <a:pt x="2428" y="551"/>
                  <a:pt x="2428" y="551"/>
                </a:cubicBezTo>
                <a:cubicBezTo>
                  <a:pt x="2429" y="548"/>
                  <a:pt x="2431" y="546"/>
                  <a:pt x="2432" y="543"/>
                </a:cubicBezTo>
                <a:close/>
                <a:moveTo>
                  <a:pt x="2432" y="569"/>
                </a:moveTo>
                <a:cubicBezTo>
                  <a:pt x="2432" y="577"/>
                  <a:pt x="2432" y="577"/>
                  <a:pt x="2432" y="577"/>
                </a:cubicBezTo>
                <a:cubicBezTo>
                  <a:pt x="2431" y="577"/>
                  <a:pt x="2429" y="577"/>
                  <a:pt x="2428" y="577"/>
                </a:cubicBezTo>
                <a:cubicBezTo>
                  <a:pt x="2428" y="567"/>
                  <a:pt x="2428" y="567"/>
                  <a:pt x="2428" y="567"/>
                </a:cubicBezTo>
                <a:cubicBezTo>
                  <a:pt x="2429" y="568"/>
                  <a:pt x="2430" y="569"/>
                  <a:pt x="2432" y="569"/>
                </a:cubicBezTo>
                <a:close/>
                <a:moveTo>
                  <a:pt x="2432" y="611"/>
                </a:moveTo>
                <a:cubicBezTo>
                  <a:pt x="2432" y="617"/>
                  <a:pt x="2432" y="617"/>
                  <a:pt x="2432" y="617"/>
                </a:cubicBezTo>
                <a:cubicBezTo>
                  <a:pt x="2431" y="619"/>
                  <a:pt x="2429" y="620"/>
                  <a:pt x="2428" y="621"/>
                </a:cubicBezTo>
                <a:cubicBezTo>
                  <a:pt x="2428" y="614"/>
                  <a:pt x="2428" y="614"/>
                  <a:pt x="2428" y="614"/>
                </a:cubicBezTo>
                <a:cubicBezTo>
                  <a:pt x="2429" y="613"/>
                  <a:pt x="2431" y="612"/>
                  <a:pt x="2432" y="611"/>
                </a:cubicBezTo>
                <a:close/>
                <a:moveTo>
                  <a:pt x="2432" y="640"/>
                </a:moveTo>
                <a:cubicBezTo>
                  <a:pt x="2432" y="648"/>
                  <a:pt x="2432" y="648"/>
                  <a:pt x="2432" y="648"/>
                </a:cubicBezTo>
                <a:cubicBezTo>
                  <a:pt x="2431" y="649"/>
                  <a:pt x="2429" y="651"/>
                  <a:pt x="2428" y="652"/>
                </a:cubicBezTo>
                <a:cubicBezTo>
                  <a:pt x="2428" y="643"/>
                  <a:pt x="2428" y="643"/>
                  <a:pt x="2428" y="643"/>
                </a:cubicBezTo>
                <a:lnTo>
                  <a:pt x="2432" y="640"/>
                </a:lnTo>
                <a:close/>
                <a:moveTo>
                  <a:pt x="2428" y="666"/>
                </a:moveTo>
                <a:cubicBezTo>
                  <a:pt x="2427" y="666"/>
                  <a:pt x="2427" y="666"/>
                  <a:pt x="2427" y="666"/>
                </a:cubicBezTo>
                <a:cubicBezTo>
                  <a:pt x="2427" y="659"/>
                  <a:pt x="2427" y="659"/>
                  <a:pt x="2427" y="659"/>
                </a:cubicBezTo>
                <a:cubicBezTo>
                  <a:pt x="2428" y="659"/>
                  <a:pt x="2428" y="659"/>
                  <a:pt x="2428" y="659"/>
                </a:cubicBezTo>
                <a:cubicBezTo>
                  <a:pt x="2428" y="666"/>
                  <a:pt x="2428" y="666"/>
                  <a:pt x="2428" y="666"/>
                </a:cubicBezTo>
                <a:close/>
                <a:moveTo>
                  <a:pt x="2427" y="2"/>
                </a:moveTo>
                <a:cubicBezTo>
                  <a:pt x="2428" y="2"/>
                  <a:pt x="2428" y="2"/>
                  <a:pt x="2428" y="2"/>
                </a:cubicBezTo>
                <a:cubicBezTo>
                  <a:pt x="2428" y="7"/>
                  <a:pt x="2428" y="7"/>
                  <a:pt x="2428" y="7"/>
                </a:cubicBezTo>
                <a:cubicBezTo>
                  <a:pt x="2427" y="7"/>
                  <a:pt x="2427" y="7"/>
                  <a:pt x="2427" y="7"/>
                </a:cubicBezTo>
                <a:cubicBezTo>
                  <a:pt x="2427" y="2"/>
                  <a:pt x="2427" y="2"/>
                  <a:pt x="2427" y="2"/>
                </a:cubicBezTo>
                <a:close/>
                <a:moveTo>
                  <a:pt x="2428" y="22"/>
                </a:moveTo>
                <a:cubicBezTo>
                  <a:pt x="2428" y="29"/>
                  <a:pt x="2428" y="29"/>
                  <a:pt x="2428" y="29"/>
                </a:cubicBezTo>
                <a:cubicBezTo>
                  <a:pt x="2427" y="29"/>
                  <a:pt x="2427" y="29"/>
                  <a:pt x="2427" y="29"/>
                </a:cubicBezTo>
                <a:cubicBezTo>
                  <a:pt x="2427" y="22"/>
                  <a:pt x="2427" y="22"/>
                  <a:pt x="2427" y="22"/>
                </a:cubicBezTo>
                <a:cubicBezTo>
                  <a:pt x="2428" y="22"/>
                  <a:pt x="2428" y="22"/>
                  <a:pt x="2428" y="22"/>
                </a:cubicBezTo>
                <a:close/>
                <a:moveTo>
                  <a:pt x="2428" y="74"/>
                </a:moveTo>
                <a:cubicBezTo>
                  <a:pt x="2428" y="81"/>
                  <a:pt x="2428" y="81"/>
                  <a:pt x="2428" y="81"/>
                </a:cubicBezTo>
                <a:cubicBezTo>
                  <a:pt x="2427" y="81"/>
                  <a:pt x="2427" y="81"/>
                  <a:pt x="2427" y="81"/>
                </a:cubicBezTo>
                <a:cubicBezTo>
                  <a:pt x="2427" y="73"/>
                  <a:pt x="2427" y="73"/>
                  <a:pt x="2427" y="73"/>
                </a:cubicBezTo>
                <a:cubicBezTo>
                  <a:pt x="2428" y="74"/>
                  <a:pt x="2428" y="74"/>
                  <a:pt x="2428" y="74"/>
                </a:cubicBezTo>
                <a:close/>
                <a:moveTo>
                  <a:pt x="2428" y="103"/>
                </a:moveTo>
                <a:cubicBezTo>
                  <a:pt x="2428" y="109"/>
                  <a:pt x="2428" y="109"/>
                  <a:pt x="2428" y="109"/>
                </a:cubicBezTo>
                <a:cubicBezTo>
                  <a:pt x="2427" y="108"/>
                  <a:pt x="2427" y="108"/>
                  <a:pt x="2427" y="108"/>
                </a:cubicBezTo>
                <a:cubicBezTo>
                  <a:pt x="2427" y="102"/>
                  <a:pt x="2427" y="102"/>
                  <a:pt x="2427" y="102"/>
                </a:cubicBezTo>
                <a:cubicBezTo>
                  <a:pt x="2428" y="103"/>
                  <a:pt x="2428" y="103"/>
                  <a:pt x="2428" y="103"/>
                </a:cubicBezTo>
                <a:close/>
                <a:moveTo>
                  <a:pt x="2428" y="132"/>
                </a:moveTo>
                <a:cubicBezTo>
                  <a:pt x="2428" y="141"/>
                  <a:pt x="2428" y="141"/>
                  <a:pt x="2428" y="141"/>
                </a:cubicBezTo>
                <a:cubicBezTo>
                  <a:pt x="2427" y="140"/>
                  <a:pt x="2427" y="140"/>
                  <a:pt x="2427" y="140"/>
                </a:cubicBezTo>
                <a:cubicBezTo>
                  <a:pt x="2427" y="132"/>
                  <a:pt x="2427" y="132"/>
                  <a:pt x="2427" y="132"/>
                </a:cubicBezTo>
                <a:cubicBezTo>
                  <a:pt x="2428" y="132"/>
                  <a:pt x="2428" y="132"/>
                  <a:pt x="2428" y="132"/>
                </a:cubicBezTo>
                <a:close/>
                <a:moveTo>
                  <a:pt x="2428" y="163"/>
                </a:moveTo>
                <a:cubicBezTo>
                  <a:pt x="2428" y="170"/>
                  <a:pt x="2428" y="170"/>
                  <a:pt x="2428" y="170"/>
                </a:cubicBezTo>
                <a:cubicBezTo>
                  <a:pt x="2427" y="170"/>
                  <a:pt x="2427" y="170"/>
                  <a:pt x="2427" y="170"/>
                </a:cubicBezTo>
                <a:cubicBezTo>
                  <a:pt x="2427" y="163"/>
                  <a:pt x="2427" y="163"/>
                  <a:pt x="2427" y="163"/>
                </a:cubicBezTo>
                <a:cubicBezTo>
                  <a:pt x="2428" y="163"/>
                  <a:pt x="2428" y="163"/>
                  <a:pt x="2428" y="163"/>
                </a:cubicBezTo>
                <a:close/>
                <a:moveTo>
                  <a:pt x="2428" y="192"/>
                </a:moveTo>
                <a:cubicBezTo>
                  <a:pt x="2428" y="201"/>
                  <a:pt x="2428" y="201"/>
                  <a:pt x="2428" y="201"/>
                </a:cubicBezTo>
                <a:cubicBezTo>
                  <a:pt x="2427" y="200"/>
                  <a:pt x="2427" y="200"/>
                  <a:pt x="2427" y="200"/>
                </a:cubicBezTo>
                <a:cubicBezTo>
                  <a:pt x="2427" y="192"/>
                  <a:pt x="2427" y="192"/>
                  <a:pt x="2427" y="192"/>
                </a:cubicBezTo>
                <a:cubicBezTo>
                  <a:pt x="2428" y="192"/>
                  <a:pt x="2428" y="192"/>
                  <a:pt x="2428" y="192"/>
                </a:cubicBezTo>
                <a:close/>
                <a:moveTo>
                  <a:pt x="2428" y="217"/>
                </a:moveTo>
                <a:cubicBezTo>
                  <a:pt x="2428" y="225"/>
                  <a:pt x="2428" y="225"/>
                  <a:pt x="2428" y="225"/>
                </a:cubicBezTo>
                <a:cubicBezTo>
                  <a:pt x="2427" y="225"/>
                  <a:pt x="2427" y="225"/>
                  <a:pt x="2427" y="225"/>
                </a:cubicBezTo>
                <a:cubicBezTo>
                  <a:pt x="2427" y="217"/>
                  <a:pt x="2427" y="217"/>
                  <a:pt x="2427" y="217"/>
                </a:cubicBezTo>
                <a:cubicBezTo>
                  <a:pt x="2428" y="217"/>
                  <a:pt x="2428" y="217"/>
                  <a:pt x="2428" y="217"/>
                </a:cubicBezTo>
                <a:close/>
                <a:moveTo>
                  <a:pt x="2428" y="253"/>
                </a:moveTo>
                <a:cubicBezTo>
                  <a:pt x="2428" y="263"/>
                  <a:pt x="2428" y="263"/>
                  <a:pt x="2428" y="263"/>
                </a:cubicBezTo>
                <a:cubicBezTo>
                  <a:pt x="2427" y="263"/>
                  <a:pt x="2427" y="263"/>
                  <a:pt x="2427" y="263"/>
                </a:cubicBezTo>
                <a:cubicBezTo>
                  <a:pt x="2427" y="252"/>
                  <a:pt x="2427" y="252"/>
                  <a:pt x="2427" y="252"/>
                </a:cubicBezTo>
                <a:cubicBezTo>
                  <a:pt x="2427" y="252"/>
                  <a:pt x="2427" y="253"/>
                  <a:pt x="2428" y="253"/>
                </a:cubicBezTo>
                <a:close/>
                <a:moveTo>
                  <a:pt x="2428" y="278"/>
                </a:moveTo>
                <a:cubicBezTo>
                  <a:pt x="2428" y="288"/>
                  <a:pt x="2428" y="288"/>
                  <a:pt x="2428" y="288"/>
                </a:cubicBezTo>
                <a:cubicBezTo>
                  <a:pt x="2427" y="288"/>
                  <a:pt x="2427" y="288"/>
                  <a:pt x="2427" y="288"/>
                </a:cubicBezTo>
                <a:cubicBezTo>
                  <a:pt x="2427" y="278"/>
                  <a:pt x="2427" y="278"/>
                  <a:pt x="2427" y="278"/>
                </a:cubicBezTo>
                <a:cubicBezTo>
                  <a:pt x="2428" y="278"/>
                  <a:pt x="2428" y="278"/>
                  <a:pt x="2428" y="278"/>
                </a:cubicBezTo>
                <a:close/>
                <a:moveTo>
                  <a:pt x="2428" y="299"/>
                </a:moveTo>
                <a:cubicBezTo>
                  <a:pt x="2428" y="322"/>
                  <a:pt x="2428" y="322"/>
                  <a:pt x="2428" y="322"/>
                </a:cubicBezTo>
                <a:cubicBezTo>
                  <a:pt x="2427" y="321"/>
                  <a:pt x="2427" y="320"/>
                  <a:pt x="2427" y="320"/>
                </a:cubicBezTo>
                <a:cubicBezTo>
                  <a:pt x="2427" y="297"/>
                  <a:pt x="2427" y="297"/>
                  <a:pt x="2427" y="297"/>
                </a:cubicBezTo>
                <a:cubicBezTo>
                  <a:pt x="2427" y="297"/>
                  <a:pt x="2427" y="298"/>
                  <a:pt x="2428" y="299"/>
                </a:cubicBezTo>
                <a:close/>
                <a:moveTo>
                  <a:pt x="2428" y="341"/>
                </a:moveTo>
                <a:cubicBezTo>
                  <a:pt x="2428" y="353"/>
                  <a:pt x="2428" y="353"/>
                  <a:pt x="2428" y="353"/>
                </a:cubicBezTo>
                <a:cubicBezTo>
                  <a:pt x="2427" y="354"/>
                  <a:pt x="2427" y="354"/>
                  <a:pt x="2427" y="354"/>
                </a:cubicBezTo>
                <a:cubicBezTo>
                  <a:pt x="2427" y="342"/>
                  <a:pt x="2427" y="342"/>
                  <a:pt x="2427" y="342"/>
                </a:cubicBezTo>
                <a:cubicBezTo>
                  <a:pt x="2428" y="341"/>
                  <a:pt x="2428" y="341"/>
                  <a:pt x="2428" y="341"/>
                </a:cubicBezTo>
                <a:close/>
                <a:moveTo>
                  <a:pt x="2428" y="385"/>
                </a:moveTo>
                <a:cubicBezTo>
                  <a:pt x="2428" y="404"/>
                  <a:pt x="2428" y="404"/>
                  <a:pt x="2428" y="404"/>
                </a:cubicBezTo>
                <a:cubicBezTo>
                  <a:pt x="2427" y="403"/>
                  <a:pt x="2427" y="401"/>
                  <a:pt x="2427" y="399"/>
                </a:cubicBezTo>
                <a:cubicBezTo>
                  <a:pt x="2427" y="385"/>
                  <a:pt x="2427" y="385"/>
                  <a:pt x="2427" y="385"/>
                </a:cubicBezTo>
                <a:cubicBezTo>
                  <a:pt x="2428" y="385"/>
                  <a:pt x="2428" y="385"/>
                  <a:pt x="2428" y="385"/>
                </a:cubicBezTo>
                <a:close/>
                <a:moveTo>
                  <a:pt x="2428" y="410"/>
                </a:moveTo>
                <a:cubicBezTo>
                  <a:pt x="2428" y="444"/>
                  <a:pt x="2428" y="444"/>
                  <a:pt x="2428" y="444"/>
                </a:cubicBezTo>
                <a:cubicBezTo>
                  <a:pt x="2427" y="446"/>
                  <a:pt x="2427" y="446"/>
                  <a:pt x="2427" y="446"/>
                </a:cubicBezTo>
                <a:cubicBezTo>
                  <a:pt x="2427" y="415"/>
                  <a:pt x="2427" y="415"/>
                  <a:pt x="2427" y="415"/>
                </a:cubicBezTo>
                <a:cubicBezTo>
                  <a:pt x="2427" y="413"/>
                  <a:pt x="2427" y="411"/>
                  <a:pt x="2428" y="410"/>
                </a:cubicBezTo>
                <a:close/>
                <a:moveTo>
                  <a:pt x="2428" y="487"/>
                </a:moveTo>
                <a:cubicBezTo>
                  <a:pt x="2428" y="507"/>
                  <a:pt x="2428" y="507"/>
                  <a:pt x="2428" y="507"/>
                </a:cubicBezTo>
                <a:cubicBezTo>
                  <a:pt x="2427" y="508"/>
                  <a:pt x="2427" y="508"/>
                  <a:pt x="2427" y="508"/>
                </a:cubicBezTo>
                <a:cubicBezTo>
                  <a:pt x="2427" y="488"/>
                  <a:pt x="2427" y="488"/>
                  <a:pt x="2427" y="488"/>
                </a:cubicBezTo>
                <a:cubicBezTo>
                  <a:pt x="2428" y="487"/>
                  <a:pt x="2428" y="487"/>
                  <a:pt x="2428" y="487"/>
                </a:cubicBezTo>
                <a:close/>
                <a:moveTo>
                  <a:pt x="2428" y="551"/>
                </a:moveTo>
                <a:cubicBezTo>
                  <a:pt x="2428" y="564"/>
                  <a:pt x="2428" y="564"/>
                  <a:pt x="2428" y="564"/>
                </a:cubicBezTo>
                <a:cubicBezTo>
                  <a:pt x="2427" y="564"/>
                  <a:pt x="2427" y="564"/>
                  <a:pt x="2427" y="565"/>
                </a:cubicBezTo>
                <a:cubicBezTo>
                  <a:pt x="2427" y="551"/>
                  <a:pt x="2427" y="551"/>
                  <a:pt x="2427" y="551"/>
                </a:cubicBezTo>
                <a:cubicBezTo>
                  <a:pt x="2428" y="551"/>
                  <a:pt x="2428" y="551"/>
                  <a:pt x="2428" y="551"/>
                </a:cubicBezTo>
                <a:close/>
                <a:moveTo>
                  <a:pt x="2428" y="567"/>
                </a:moveTo>
                <a:cubicBezTo>
                  <a:pt x="2428" y="577"/>
                  <a:pt x="2428" y="577"/>
                  <a:pt x="2428" y="577"/>
                </a:cubicBezTo>
                <a:cubicBezTo>
                  <a:pt x="2427" y="577"/>
                  <a:pt x="2427" y="577"/>
                  <a:pt x="2427" y="577"/>
                </a:cubicBezTo>
                <a:cubicBezTo>
                  <a:pt x="2427" y="566"/>
                  <a:pt x="2427" y="566"/>
                  <a:pt x="2427" y="566"/>
                </a:cubicBezTo>
                <a:cubicBezTo>
                  <a:pt x="2427" y="566"/>
                  <a:pt x="2427" y="566"/>
                  <a:pt x="2428" y="567"/>
                </a:cubicBezTo>
                <a:close/>
                <a:moveTo>
                  <a:pt x="2428" y="614"/>
                </a:moveTo>
                <a:cubicBezTo>
                  <a:pt x="2428" y="621"/>
                  <a:pt x="2428" y="621"/>
                  <a:pt x="2428" y="621"/>
                </a:cubicBezTo>
                <a:cubicBezTo>
                  <a:pt x="2427" y="622"/>
                  <a:pt x="2427" y="622"/>
                  <a:pt x="2427" y="622"/>
                </a:cubicBezTo>
                <a:cubicBezTo>
                  <a:pt x="2427" y="614"/>
                  <a:pt x="2427" y="614"/>
                  <a:pt x="2427" y="614"/>
                </a:cubicBezTo>
                <a:cubicBezTo>
                  <a:pt x="2428" y="614"/>
                  <a:pt x="2428" y="614"/>
                  <a:pt x="2428" y="614"/>
                </a:cubicBezTo>
                <a:close/>
                <a:moveTo>
                  <a:pt x="2428" y="643"/>
                </a:moveTo>
                <a:cubicBezTo>
                  <a:pt x="2428" y="652"/>
                  <a:pt x="2428" y="652"/>
                  <a:pt x="2428" y="652"/>
                </a:cubicBezTo>
                <a:cubicBezTo>
                  <a:pt x="2427" y="652"/>
                  <a:pt x="2427" y="652"/>
                  <a:pt x="2427" y="652"/>
                </a:cubicBezTo>
                <a:cubicBezTo>
                  <a:pt x="2427" y="643"/>
                  <a:pt x="2427" y="643"/>
                  <a:pt x="2427" y="643"/>
                </a:cubicBezTo>
                <a:lnTo>
                  <a:pt x="2428" y="643"/>
                </a:lnTo>
                <a:close/>
                <a:moveTo>
                  <a:pt x="2427" y="666"/>
                </a:moveTo>
                <a:cubicBezTo>
                  <a:pt x="2420" y="666"/>
                  <a:pt x="2420" y="666"/>
                  <a:pt x="2420" y="666"/>
                </a:cubicBezTo>
                <a:cubicBezTo>
                  <a:pt x="2420" y="647"/>
                  <a:pt x="2420" y="647"/>
                  <a:pt x="2420" y="647"/>
                </a:cubicBezTo>
                <a:cubicBezTo>
                  <a:pt x="2427" y="643"/>
                  <a:pt x="2427" y="643"/>
                  <a:pt x="2427" y="643"/>
                </a:cubicBezTo>
                <a:cubicBezTo>
                  <a:pt x="2427" y="652"/>
                  <a:pt x="2427" y="652"/>
                  <a:pt x="2427" y="652"/>
                </a:cubicBezTo>
                <a:cubicBezTo>
                  <a:pt x="2425" y="654"/>
                  <a:pt x="2423" y="655"/>
                  <a:pt x="2421" y="657"/>
                </a:cubicBezTo>
                <a:cubicBezTo>
                  <a:pt x="2423" y="659"/>
                  <a:pt x="2425" y="659"/>
                  <a:pt x="2427" y="659"/>
                </a:cubicBezTo>
                <a:cubicBezTo>
                  <a:pt x="2427" y="666"/>
                  <a:pt x="2427" y="666"/>
                  <a:pt x="2427" y="666"/>
                </a:cubicBezTo>
                <a:close/>
                <a:moveTo>
                  <a:pt x="2420" y="2"/>
                </a:moveTo>
                <a:cubicBezTo>
                  <a:pt x="2427" y="2"/>
                  <a:pt x="2427" y="2"/>
                  <a:pt x="2427" y="2"/>
                </a:cubicBezTo>
                <a:cubicBezTo>
                  <a:pt x="2427" y="7"/>
                  <a:pt x="2427" y="7"/>
                  <a:pt x="2427" y="7"/>
                </a:cubicBezTo>
                <a:cubicBezTo>
                  <a:pt x="2425" y="7"/>
                  <a:pt x="2423" y="6"/>
                  <a:pt x="2420" y="6"/>
                </a:cubicBezTo>
                <a:cubicBezTo>
                  <a:pt x="2420" y="2"/>
                  <a:pt x="2420" y="2"/>
                  <a:pt x="2420" y="2"/>
                </a:cubicBezTo>
                <a:close/>
                <a:moveTo>
                  <a:pt x="2427" y="22"/>
                </a:moveTo>
                <a:cubicBezTo>
                  <a:pt x="2427" y="29"/>
                  <a:pt x="2427" y="29"/>
                  <a:pt x="2427" y="29"/>
                </a:cubicBezTo>
                <a:cubicBezTo>
                  <a:pt x="2425" y="28"/>
                  <a:pt x="2423" y="26"/>
                  <a:pt x="2420" y="25"/>
                </a:cubicBezTo>
                <a:cubicBezTo>
                  <a:pt x="2420" y="18"/>
                  <a:pt x="2420" y="18"/>
                  <a:pt x="2420" y="18"/>
                </a:cubicBezTo>
                <a:cubicBezTo>
                  <a:pt x="2423" y="19"/>
                  <a:pt x="2425" y="21"/>
                  <a:pt x="2427" y="22"/>
                </a:cubicBezTo>
                <a:close/>
                <a:moveTo>
                  <a:pt x="2427" y="73"/>
                </a:moveTo>
                <a:cubicBezTo>
                  <a:pt x="2427" y="81"/>
                  <a:pt x="2427" y="81"/>
                  <a:pt x="2427" y="81"/>
                </a:cubicBezTo>
                <a:cubicBezTo>
                  <a:pt x="2425" y="79"/>
                  <a:pt x="2423" y="77"/>
                  <a:pt x="2420" y="76"/>
                </a:cubicBezTo>
                <a:cubicBezTo>
                  <a:pt x="2420" y="68"/>
                  <a:pt x="2420" y="68"/>
                  <a:pt x="2420" y="68"/>
                </a:cubicBezTo>
                <a:cubicBezTo>
                  <a:pt x="2423" y="70"/>
                  <a:pt x="2425" y="72"/>
                  <a:pt x="2427" y="73"/>
                </a:cubicBezTo>
                <a:close/>
                <a:moveTo>
                  <a:pt x="2427" y="102"/>
                </a:moveTo>
                <a:cubicBezTo>
                  <a:pt x="2427" y="108"/>
                  <a:pt x="2427" y="108"/>
                  <a:pt x="2427" y="108"/>
                </a:cubicBezTo>
                <a:cubicBezTo>
                  <a:pt x="2425" y="107"/>
                  <a:pt x="2423" y="104"/>
                  <a:pt x="2420" y="103"/>
                </a:cubicBezTo>
                <a:cubicBezTo>
                  <a:pt x="2420" y="96"/>
                  <a:pt x="2420" y="96"/>
                  <a:pt x="2420" y="96"/>
                </a:cubicBezTo>
                <a:cubicBezTo>
                  <a:pt x="2423" y="98"/>
                  <a:pt x="2425" y="100"/>
                  <a:pt x="2427" y="102"/>
                </a:cubicBezTo>
                <a:close/>
                <a:moveTo>
                  <a:pt x="2427" y="132"/>
                </a:moveTo>
                <a:cubicBezTo>
                  <a:pt x="2427" y="140"/>
                  <a:pt x="2427" y="140"/>
                  <a:pt x="2427" y="140"/>
                </a:cubicBezTo>
                <a:cubicBezTo>
                  <a:pt x="2425" y="138"/>
                  <a:pt x="2423" y="136"/>
                  <a:pt x="2420" y="133"/>
                </a:cubicBezTo>
                <a:cubicBezTo>
                  <a:pt x="2420" y="125"/>
                  <a:pt x="2420" y="125"/>
                  <a:pt x="2420" y="125"/>
                </a:cubicBezTo>
                <a:cubicBezTo>
                  <a:pt x="2423" y="127"/>
                  <a:pt x="2425" y="130"/>
                  <a:pt x="2427" y="132"/>
                </a:cubicBezTo>
                <a:close/>
                <a:moveTo>
                  <a:pt x="2427" y="163"/>
                </a:moveTo>
                <a:cubicBezTo>
                  <a:pt x="2427" y="170"/>
                  <a:pt x="2427" y="170"/>
                  <a:pt x="2427" y="170"/>
                </a:cubicBezTo>
                <a:cubicBezTo>
                  <a:pt x="2426" y="169"/>
                  <a:pt x="2426" y="168"/>
                  <a:pt x="2425" y="167"/>
                </a:cubicBezTo>
                <a:cubicBezTo>
                  <a:pt x="2424" y="165"/>
                  <a:pt x="2422" y="164"/>
                  <a:pt x="2420" y="163"/>
                </a:cubicBezTo>
                <a:cubicBezTo>
                  <a:pt x="2420" y="156"/>
                  <a:pt x="2420" y="156"/>
                  <a:pt x="2420" y="156"/>
                </a:cubicBezTo>
                <a:cubicBezTo>
                  <a:pt x="2423" y="158"/>
                  <a:pt x="2425" y="160"/>
                  <a:pt x="2427" y="163"/>
                </a:cubicBezTo>
                <a:close/>
                <a:moveTo>
                  <a:pt x="2427" y="192"/>
                </a:moveTo>
                <a:cubicBezTo>
                  <a:pt x="2427" y="200"/>
                  <a:pt x="2427" y="200"/>
                  <a:pt x="2427" y="200"/>
                </a:cubicBezTo>
                <a:cubicBezTo>
                  <a:pt x="2425" y="198"/>
                  <a:pt x="2423" y="195"/>
                  <a:pt x="2421" y="192"/>
                </a:cubicBezTo>
                <a:cubicBezTo>
                  <a:pt x="2420" y="191"/>
                  <a:pt x="2420" y="191"/>
                  <a:pt x="2420" y="191"/>
                </a:cubicBezTo>
                <a:cubicBezTo>
                  <a:pt x="2420" y="185"/>
                  <a:pt x="2420" y="185"/>
                  <a:pt x="2420" y="185"/>
                </a:cubicBezTo>
                <a:cubicBezTo>
                  <a:pt x="2423" y="187"/>
                  <a:pt x="2425" y="189"/>
                  <a:pt x="2427" y="192"/>
                </a:cubicBezTo>
                <a:close/>
                <a:moveTo>
                  <a:pt x="2427" y="217"/>
                </a:moveTo>
                <a:cubicBezTo>
                  <a:pt x="2427" y="225"/>
                  <a:pt x="2427" y="225"/>
                  <a:pt x="2427" y="225"/>
                </a:cubicBezTo>
                <a:cubicBezTo>
                  <a:pt x="2425" y="226"/>
                  <a:pt x="2423" y="228"/>
                  <a:pt x="2420" y="230"/>
                </a:cubicBezTo>
                <a:cubicBezTo>
                  <a:pt x="2420" y="220"/>
                  <a:pt x="2420" y="220"/>
                  <a:pt x="2420" y="220"/>
                </a:cubicBezTo>
                <a:cubicBezTo>
                  <a:pt x="2423" y="220"/>
                  <a:pt x="2425" y="219"/>
                  <a:pt x="2427" y="217"/>
                </a:cubicBezTo>
                <a:close/>
                <a:moveTo>
                  <a:pt x="2427" y="252"/>
                </a:moveTo>
                <a:cubicBezTo>
                  <a:pt x="2427" y="263"/>
                  <a:pt x="2427" y="263"/>
                  <a:pt x="2427" y="263"/>
                </a:cubicBezTo>
                <a:cubicBezTo>
                  <a:pt x="2424" y="263"/>
                  <a:pt x="2422" y="261"/>
                  <a:pt x="2420" y="258"/>
                </a:cubicBezTo>
                <a:cubicBezTo>
                  <a:pt x="2420" y="246"/>
                  <a:pt x="2420" y="246"/>
                  <a:pt x="2420" y="246"/>
                </a:cubicBezTo>
                <a:cubicBezTo>
                  <a:pt x="2423" y="248"/>
                  <a:pt x="2425" y="250"/>
                  <a:pt x="2427" y="252"/>
                </a:cubicBezTo>
                <a:close/>
                <a:moveTo>
                  <a:pt x="2427" y="278"/>
                </a:moveTo>
                <a:cubicBezTo>
                  <a:pt x="2427" y="288"/>
                  <a:pt x="2427" y="288"/>
                  <a:pt x="2427" y="288"/>
                </a:cubicBezTo>
                <a:cubicBezTo>
                  <a:pt x="2427" y="288"/>
                  <a:pt x="2426" y="288"/>
                  <a:pt x="2426" y="288"/>
                </a:cubicBezTo>
                <a:cubicBezTo>
                  <a:pt x="2426" y="291"/>
                  <a:pt x="2426" y="294"/>
                  <a:pt x="2427" y="297"/>
                </a:cubicBezTo>
                <a:cubicBezTo>
                  <a:pt x="2427" y="320"/>
                  <a:pt x="2427" y="320"/>
                  <a:pt x="2427" y="320"/>
                </a:cubicBezTo>
                <a:cubicBezTo>
                  <a:pt x="2426" y="312"/>
                  <a:pt x="2423" y="304"/>
                  <a:pt x="2420" y="296"/>
                </a:cubicBezTo>
                <a:cubicBezTo>
                  <a:pt x="2420" y="276"/>
                  <a:pt x="2420" y="276"/>
                  <a:pt x="2420" y="276"/>
                </a:cubicBezTo>
                <a:cubicBezTo>
                  <a:pt x="2423" y="277"/>
                  <a:pt x="2425" y="277"/>
                  <a:pt x="2427" y="278"/>
                </a:cubicBezTo>
                <a:close/>
                <a:moveTo>
                  <a:pt x="2427" y="342"/>
                </a:moveTo>
                <a:cubicBezTo>
                  <a:pt x="2427" y="354"/>
                  <a:pt x="2427" y="354"/>
                  <a:pt x="2427" y="354"/>
                </a:cubicBezTo>
                <a:cubicBezTo>
                  <a:pt x="2423" y="360"/>
                  <a:pt x="2421" y="368"/>
                  <a:pt x="2421" y="375"/>
                </a:cubicBezTo>
                <a:cubicBezTo>
                  <a:pt x="2422" y="379"/>
                  <a:pt x="2424" y="382"/>
                  <a:pt x="2427" y="385"/>
                </a:cubicBezTo>
                <a:cubicBezTo>
                  <a:pt x="2427" y="399"/>
                  <a:pt x="2427" y="399"/>
                  <a:pt x="2427" y="399"/>
                </a:cubicBezTo>
                <a:cubicBezTo>
                  <a:pt x="2427" y="398"/>
                  <a:pt x="2427" y="397"/>
                  <a:pt x="2427" y="397"/>
                </a:cubicBezTo>
                <a:cubicBezTo>
                  <a:pt x="2420" y="389"/>
                  <a:pt x="2420" y="389"/>
                  <a:pt x="2420" y="389"/>
                </a:cubicBezTo>
                <a:cubicBezTo>
                  <a:pt x="2420" y="352"/>
                  <a:pt x="2420" y="352"/>
                  <a:pt x="2420" y="352"/>
                </a:cubicBezTo>
                <a:cubicBezTo>
                  <a:pt x="2423" y="348"/>
                  <a:pt x="2425" y="345"/>
                  <a:pt x="2427" y="342"/>
                </a:cubicBezTo>
                <a:close/>
                <a:moveTo>
                  <a:pt x="2427" y="415"/>
                </a:moveTo>
                <a:cubicBezTo>
                  <a:pt x="2427" y="446"/>
                  <a:pt x="2427" y="446"/>
                  <a:pt x="2427" y="446"/>
                </a:cubicBezTo>
                <a:cubicBezTo>
                  <a:pt x="2425" y="454"/>
                  <a:pt x="2423" y="462"/>
                  <a:pt x="2420" y="469"/>
                </a:cubicBezTo>
                <a:cubicBezTo>
                  <a:pt x="2420" y="443"/>
                  <a:pt x="2420" y="443"/>
                  <a:pt x="2420" y="443"/>
                </a:cubicBezTo>
                <a:cubicBezTo>
                  <a:pt x="2423" y="433"/>
                  <a:pt x="2426" y="424"/>
                  <a:pt x="2427" y="415"/>
                </a:cubicBezTo>
                <a:close/>
                <a:moveTo>
                  <a:pt x="2427" y="488"/>
                </a:moveTo>
                <a:cubicBezTo>
                  <a:pt x="2427" y="508"/>
                  <a:pt x="2427" y="508"/>
                  <a:pt x="2427" y="508"/>
                </a:cubicBezTo>
                <a:cubicBezTo>
                  <a:pt x="2425" y="513"/>
                  <a:pt x="2423" y="517"/>
                  <a:pt x="2420" y="522"/>
                </a:cubicBezTo>
                <a:cubicBezTo>
                  <a:pt x="2420" y="506"/>
                  <a:pt x="2420" y="506"/>
                  <a:pt x="2420" y="506"/>
                </a:cubicBezTo>
                <a:cubicBezTo>
                  <a:pt x="2420" y="506"/>
                  <a:pt x="2421" y="505"/>
                  <a:pt x="2421" y="505"/>
                </a:cubicBezTo>
                <a:cubicBezTo>
                  <a:pt x="2423" y="499"/>
                  <a:pt x="2425" y="494"/>
                  <a:pt x="2427" y="488"/>
                </a:cubicBezTo>
                <a:close/>
                <a:moveTo>
                  <a:pt x="2427" y="551"/>
                </a:moveTo>
                <a:cubicBezTo>
                  <a:pt x="2427" y="565"/>
                  <a:pt x="2427" y="565"/>
                  <a:pt x="2427" y="565"/>
                </a:cubicBezTo>
                <a:cubicBezTo>
                  <a:pt x="2427" y="565"/>
                  <a:pt x="2427" y="565"/>
                  <a:pt x="2427" y="566"/>
                </a:cubicBezTo>
                <a:cubicBezTo>
                  <a:pt x="2427" y="566"/>
                  <a:pt x="2427" y="566"/>
                  <a:pt x="2427" y="566"/>
                </a:cubicBezTo>
                <a:cubicBezTo>
                  <a:pt x="2427" y="577"/>
                  <a:pt x="2427" y="577"/>
                  <a:pt x="2427" y="577"/>
                </a:cubicBezTo>
                <a:cubicBezTo>
                  <a:pt x="2425" y="576"/>
                  <a:pt x="2423" y="576"/>
                  <a:pt x="2420" y="576"/>
                </a:cubicBezTo>
                <a:cubicBezTo>
                  <a:pt x="2420" y="560"/>
                  <a:pt x="2420" y="560"/>
                  <a:pt x="2420" y="560"/>
                </a:cubicBezTo>
                <a:cubicBezTo>
                  <a:pt x="2423" y="557"/>
                  <a:pt x="2425" y="554"/>
                  <a:pt x="2427" y="551"/>
                </a:cubicBezTo>
                <a:close/>
                <a:moveTo>
                  <a:pt x="2427" y="614"/>
                </a:moveTo>
                <a:cubicBezTo>
                  <a:pt x="2427" y="622"/>
                  <a:pt x="2427" y="622"/>
                  <a:pt x="2427" y="622"/>
                </a:cubicBezTo>
                <a:cubicBezTo>
                  <a:pt x="2425" y="623"/>
                  <a:pt x="2423" y="625"/>
                  <a:pt x="2420" y="627"/>
                </a:cubicBezTo>
                <a:cubicBezTo>
                  <a:pt x="2420" y="619"/>
                  <a:pt x="2420" y="619"/>
                  <a:pt x="2420" y="619"/>
                </a:cubicBezTo>
                <a:cubicBezTo>
                  <a:pt x="2423" y="617"/>
                  <a:pt x="2425" y="616"/>
                  <a:pt x="2427" y="614"/>
                </a:cubicBezTo>
                <a:close/>
                <a:moveTo>
                  <a:pt x="2420" y="666"/>
                </a:moveTo>
                <a:cubicBezTo>
                  <a:pt x="2409" y="666"/>
                  <a:pt x="2409" y="666"/>
                  <a:pt x="2409" y="666"/>
                </a:cubicBezTo>
                <a:cubicBezTo>
                  <a:pt x="2408" y="666"/>
                  <a:pt x="2408" y="666"/>
                  <a:pt x="2408" y="666"/>
                </a:cubicBezTo>
                <a:cubicBezTo>
                  <a:pt x="2408" y="655"/>
                  <a:pt x="2408" y="655"/>
                  <a:pt x="2408" y="655"/>
                </a:cubicBezTo>
                <a:cubicBezTo>
                  <a:pt x="2420" y="647"/>
                  <a:pt x="2420" y="647"/>
                  <a:pt x="2420" y="647"/>
                </a:cubicBezTo>
                <a:cubicBezTo>
                  <a:pt x="2420" y="666"/>
                  <a:pt x="2420" y="666"/>
                  <a:pt x="2420" y="666"/>
                </a:cubicBezTo>
                <a:close/>
                <a:moveTo>
                  <a:pt x="2408" y="2"/>
                </a:moveTo>
                <a:cubicBezTo>
                  <a:pt x="2420" y="2"/>
                  <a:pt x="2420" y="2"/>
                  <a:pt x="2420" y="2"/>
                </a:cubicBezTo>
                <a:cubicBezTo>
                  <a:pt x="2420" y="6"/>
                  <a:pt x="2420" y="6"/>
                  <a:pt x="2420" y="6"/>
                </a:cubicBezTo>
                <a:cubicBezTo>
                  <a:pt x="2416" y="6"/>
                  <a:pt x="2412" y="6"/>
                  <a:pt x="2408" y="7"/>
                </a:cubicBezTo>
                <a:cubicBezTo>
                  <a:pt x="2408" y="2"/>
                  <a:pt x="2408" y="2"/>
                  <a:pt x="2408" y="2"/>
                </a:cubicBezTo>
                <a:close/>
                <a:moveTo>
                  <a:pt x="2420" y="18"/>
                </a:moveTo>
                <a:cubicBezTo>
                  <a:pt x="2420" y="25"/>
                  <a:pt x="2420" y="25"/>
                  <a:pt x="2420" y="25"/>
                </a:cubicBezTo>
                <a:cubicBezTo>
                  <a:pt x="2416" y="23"/>
                  <a:pt x="2412" y="21"/>
                  <a:pt x="2408" y="18"/>
                </a:cubicBezTo>
                <a:cubicBezTo>
                  <a:pt x="2408" y="11"/>
                  <a:pt x="2408" y="11"/>
                  <a:pt x="2408" y="11"/>
                </a:cubicBezTo>
                <a:cubicBezTo>
                  <a:pt x="2412" y="13"/>
                  <a:pt x="2416" y="15"/>
                  <a:pt x="2420" y="18"/>
                </a:cubicBezTo>
                <a:close/>
                <a:moveTo>
                  <a:pt x="2420" y="68"/>
                </a:moveTo>
                <a:cubicBezTo>
                  <a:pt x="2420" y="76"/>
                  <a:pt x="2420" y="76"/>
                  <a:pt x="2420" y="76"/>
                </a:cubicBezTo>
                <a:cubicBezTo>
                  <a:pt x="2416" y="73"/>
                  <a:pt x="2412" y="70"/>
                  <a:pt x="2408" y="67"/>
                </a:cubicBezTo>
                <a:cubicBezTo>
                  <a:pt x="2408" y="59"/>
                  <a:pt x="2408" y="59"/>
                  <a:pt x="2408" y="59"/>
                </a:cubicBezTo>
                <a:cubicBezTo>
                  <a:pt x="2412" y="62"/>
                  <a:pt x="2416" y="65"/>
                  <a:pt x="2420" y="68"/>
                </a:cubicBezTo>
                <a:close/>
                <a:moveTo>
                  <a:pt x="2420" y="96"/>
                </a:moveTo>
                <a:cubicBezTo>
                  <a:pt x="2420" y="103"/>
                  <a:pt x="2420" y="103"/>
                  <a:pt x="2420" y="103"/>
                </a:cubicBezTo>
                <a:cubicBezTo>
                  <a:pt x="2416" y="100"/>
                  <a:pt x="2412" y="96"/>
                  <a:pt x="2408" y="94"/>
                </a:cubicBezTo>
                <a:cubicBezTo>
                  <a:pt x="2408" y="86"/>
                  <a:pt x="2408" y="86"/>
                  <a:pt x="2408" y="86"/>
                </a:cubicBezTo>
                <a:cubicBezTo>
                  <a:pt x="2412" y="89"/>
                  <a:pt x="2416" y="93"/>
                  <a:pt x="2420" y="96"/>
                </a:cubicBezTo>
                <a:close/>
                <a:moveTo>
                  <a:pt x="2420" y="125"/>
                </a:moveTo>
                <a:cubicBezTo>
                  <a:pt x="2420" y="133"/>
                  <a:pt x="2420" y="133"/>
                  <a:pt x="2420" y="133"/>
                </a:cubicBezTo>
                <a:cubicBezTo>
                  <a:pt x="2418" y="131"/>
                  <a:pt x="2416" y="129"/>
                  <a:pt x="2414" y="126"/>
                </a:cubicBezTo>
                <a:cubicBezTo>
                  <a:pt x="2412" y="125"/>
                  <a:pt x="2410" y="123"/>
                  <a:pt x="2408" y="122"/>
                </a:cubicBezTo>
                <a:cubicBezTo>
                  <a:pt x="2408" y="114"/>
                  <a:pt x="2408" y="114"/>
                  <a:pt x="2408" y="114"/>
                </a:cubicBezTo>
                <a:cubicBezTo>
                  <a:pt x="2409" y="114"/>
                  <a:pt x="2410" y="115"/>
                  <a:pt x="2411" y="115"/>
                </a:cubicBezTo>
                <a:cubicBezTo>
                  <a:pt x="2414" y="119"/>
                  <a:pt x="2417" y="122"/>
                  <a:pt x="2420" y="125"/>
                </a:cubicBezTo>
                <a:close/>
                <a:moveTo>
                  <a:pt x="2420" y="156"/>
                </a:moveTo>
                <a:cubicBezTo>
                  <a:pt x="2420" y="163"/>
                  <a:pt x="2420" y="163"/>
                  <a:pt x="2420" y="163"/>
                </a:cubicBezTo>
                <a:cubicBezTo>
                  <a:pt x="2416" y="159"/>
                  <a:pt x="2412" y="156"/>
                  <a:pt x="2408" y="153"/>
                </a:cubicBezTo>
                <a:cubicBezTo>
                  <a:pt x="2408" y="146"/>
                  <a:pt x="2408" y="146"/>
                  <a:pt x="2408" y="146"/>
                </a:cubicBezTo>
                <a:cubicBezTo>
                  <a:pt x="2412" y="149"/>
                  <a:pt x="2416" y="153"/>
                  <a:pt x="2420" y="156"/>
                </a:cubicBezTo>
                <a:close/>
                <a:moveTo>
                  <a:pt x="2420" y="185"/>
                </a:moveTo>
                <a:cubicBezTo>
                  <a:pt x="2420" y="191"/>
                  <a:pt x="2420" y="191"/>
                  <a:pt x="2420" y="191"/>
                </a:cubicBezTo>
                <a:cubicBezTo>
                  <a:pt x="2416" y="188"/>
                  <a:pt x="2412" y="185"/>
                  <a:pt x="2408" y="182"/>
                </a:cubicBezTo>
                <a:cubicBezTo>
                  <a:pt x="2408" y="175"/>
                  <a:pt x="2408" y="175"/>
                  <a:pt x="2408" y="175"/>
                </a:cubicBezTo>
                <a:cubicBezTo>
                  <a:pt x="2412" y="178"/>
                  <a:pt x="2416" y="182"/>
                  <a:pt x="2420" y="185"/>
                </a:cubicBezTo>
                <a:close/>
                <a:moveTo>
                  <a:pt x="2420" y="220"/>
                </a:moveTo>
                <a:cubicBezTo>
                  <a:pt x="2420" y="230"/>
                  <a:pt x="2420" y="230"/>
                  <a:pt x="2420" y="230"/>
                </a:cubicBezTo>
                <a:cubicBezTo>
                  <a:pt x="2417" y="232"/>
                  <a:pt x="2414" y="235"/>
                  <a:pt x="2411" y="238"/>
                </a:cubicBezTo>
                <a:cubicBezTo>
                  <a:pt x="2413" y="241"/>
                  <a:pt x="2417" y="243"/>
                  <a:pt x="2420" y="246"/>
                </a:cubicBezTo>
                <a:cubicBezTo>
                  <a:pt x="2420" y="258"/>
                  <a:pt x="2420" y="258"/>
                  <a:pt x="2420" y="258"/>
                </a:cubicBezTo>
                <a:cubicBezTo>
                  <a:pt x="2418" y="255"/>
                  <a:pt x="2416" y="250"/>
                  <a:pt x="2412" y="248"/>
                </a:cubicBezTo>
                <a:cubicBezTo>
                  <a:pt x="2411" y="247"/>
                  <a:pt x="2410" y="246"/>
                  <a:pt x="2408" y="246"/>
                </a:cubicBezTo>
                <a:cubicBezTo>
                  <a:pt x="2408" y="229"/>
                  <a:pt x="2408" y="229"/>
                  <a:pt x="2408" y="229"/>
                </a:cubicBezTo>
                <a:cubicBezTo>
                  <a:pt x="2409" y="229"/>
                  <a:pt x="2410" y="228"/>
                  <a:pt x="2411" y="227"/>
                </a:cubicBezTo>
                <a:cubicBezTo>
                  <a:pt x="2412" y="224"/>
                  <a:pt x="2410" y="221"/>
                  <a:pt x="2408" y="219"/>
                </a:cubicBezTo>
                <a:cubicBezTo>
                  <a:pt x="2408" y="209"/>
                  <a:pt x="2408" y="209"/>
                  <a:pt x="2408" y="209"/>
                </a:cubicBezTo>
                <a:cubicBezTo>
                  <a:pt x="2412" y="213"/>
                  <a:pt x="2415" y="217"/>
                  <a:pt x="2418" y="221"/>
                </a:cubicBezTo>
                <a:cubicBezTo>
                  <a:pt x="2419" y="221"/>
                  <a:pt x="2419" y="221"/>
                  <a:pt x="2420" y="220"/>
                </a:cubicBezTo>
                <a:close/>
                <a:moveTo>
                  <a:pt x="2420" y="276"/>
                </a:moveTo>
                <a:cubicBezTo>
                  <a:pt x="2420" y="296"/>
                  <a:pt x="2420" y="296"/>
                  <a:pt x="2420" y="296"/>
                </a:cubicBezTo>
                <a:cubicBezTo>
                  <a:pt x="2420" y="295"/>
                  <a:pt x="2419" y="294"/>
                  <a:pt x="2419" y="293"/>
                </a:cubicBezTo>
                <a:cubicBezTo>
                  <a:pt x="2417" y="290"/>
                  <a:pt x="2416" y="283"/>
                  <a:pt x="2410" y="283"/>
                </a:cubicBezTo>
                <a:cubicBezTo>
                  <a:pt x="2409" y="283"/>
                  <a:pt x="2409" y="283"/>
                  <a:pt x="2408" y="283"/>
                </a:cubicBezTo>
                <a:cubicBezTo>
                  <a:pt x="2408" y="276"/>
                  <a:pt x="2408" y="276"/>
                  <a:pt x="2408" y="276"/>
                </a:cubicBezTo>
                <a:cubicBezTo>
                  <a:pt x="2412" y="276"/>
                  <a:pt x="2416" y="276"/>
                  <a:pt x="2420" y="276"/>
                </a:cubicBezTo>
                <a:close/>
                <a:moveTo>
                  <a:pt x="2420" y="352"/>
                </a:moveTo>
                <a:cubicBezTo>
                  <a:pt x="2420" y="389"/>
                  <a:pt x="2420" y="389"/>
                  <a:pt x="2420" y="389"/>
                </a:cubicBezTo>
                <a:cubicBezTo>
                  <a:pt x="2412" y="379"/>
                  <a:pt x="2412" y="379"/>
                  <a:pt x="2412" y="379"/>
                </a:cubicBezTo>
                <a:cubicBezTo>
                  <a:pt x="2411" y="401"/>
                  <a:pt x="2411" y="401"/>
                  <a:pt x="2411" y="401"/>
                </a:cubicBezTo>
                <a:cubicBezTo>
                  <a:pt x="2410" y="407"/>
                  <a:pt x="2409" y="412"/>
                  <a:pt x="2408" y="418"/>
                </a:cubicBezTo>
                <a:cubicBezTo>
                  <a:pt x="2408" y="355"/>
                  <a:pt x="2408" y="355"/>
                  <a:pt x="2408" y="355"/>
                </a:cubicBezTo>
                <a:cubicBezTo>
                  <a:pt x="2409" y="360"/>
                  <a:pt x="2410" y="365"/>
                  <a:pt x="2412" y="369"/>
                </a:cubicBezTo>
                <a:cubicBezTo>
                  <a:pt x="2413" y="363"/>
                  <a:pt x="2417" y="357"/>
                  <a:pt x="2420" y="352"/>
                </a:cubicBezTo>
                <a:close/>
                <a:moveTo>
                  <a:pt x="2420" y="443"/>
                </a:moveTo>
                <a:cubicBezTo>
                  <a:pt x="2420" y="469"/>
                  <a:pt x="2420" y="469"/>
                  <a:pt x="2420" y="469"/>
                </a:cubicBezTo>
                <a:cubicBezTo>
                  <a:pt x="2420" y="471"/>
                  <a:pt x="2419" y="473"/>
                  <a:pt x="2418" y="475"/>
                </a:cubicBezTo>
                <a:cubicBezTo>
                  <a:pt x="2416" y="482"/>
                  <a:pt x="2412" y="489"/>
                  <a:pt x="2408" y="496"/>
                </a:cubicBezTo>
                <a:cubicBezTo>
                  <a:pt x="2408" y="479"/>
                  <a:pt x="2408" y="479"/>
                  <a:pt x="2408" y="479"/>
                </a:cubicBezTo>
                <a:cubicBezTo>
                  <a:pt x="2413" y="469"/>
                  <a:pt x="2416" y="458"/>
                  <a:pt x="2419" y="448"/>
                </a:cubicBezTo>
                <a:cubicBezTo>
                  <a:pt x="2419" y="446"/>
                  <a:pt x="2420" y="444"/>
                  <a:pt x="2420" y="443"/>
                </a:cubicBezTo>
                <a:close/>
                <a:moveTo>
                  <a:pt x="2420" y="506"/>
                </a:moveTo>
                <a:cubicBezTo>
                  <a:pt x="2420" y="522"/>
                  <a:pt x="2420" y="522"/>
                  <a:pt x="2420" y="522"/>
                </a:cubicBezTo>
                <a:cubicBezTo>
                  <a:pt x="2417" y="529"/>
                  <a:pt x="2413" y="536"/>
                  <a:pt x="2408" y="543"/>
                </a:cubicBezTo>
                <a:cubicBezTo>
                  <a:pt x="2408" y="529"/>
                  <a:pt x="2408" y="529"/>
                  <a:pt x="2408" y="529"/>
                </a:cubicBezTo>
                <a:cubicBezTo>
                  <a:pt x="2413" y="522"/>
                  <a:pt x="2417" y="514"/>
                  <a:pt x="2420" y="506"/>
                </a:cubicBezTo>
                <a:close/>
                <a:moveTo>
                  <a:pt x="2420" y="560"/>
                </a:moveTo>
                <a:cubicBezTo>
                  <a:pt x="2420" y="576"/>
                  <a:pt x="2420" y="576"/>
                  <a:pt x="2420" y="576"/>
                </a:cubicBezTo>
                <a:cubicBezTo>
                  <a:pt x="2420" y="576"/>
                  <a:pt x="2420" y="576"/>
                  <a:pt x="2420" y="576"/>
                </a:cubicBezTo>
                <a:cubicBezTo>
                  <a:pt x="2408" y="570"/>
                  <a:pt x="2408" y="570"/>
                  <a:pt x="2408" y="570"/>
                </a:cubicBezTo>
                <a:cubicBezTo>
                  <a:pt x="2408" y="563"/>
                  <a:pt x="2408" y="563"/>
                  <a:pt x="2408" y="563"/>
                </a:cubicBezTo>
                <a:cubicBezTo>
                  <a:pt x="2411" y="564"/>
                  <a:pt x="2415" y="564"/>
                  <a:pt x="2418" y="563"/>
                </a:cubicBezTo>
                <a:cubicBezTo>
                  <a:pt x="2419" y="562"/>
                  <a:pt x="2419" y="561"/>
                  <a:pt x="2420" y="560"/>
                </a:cubicBezTo>
                <a:close/>
                <a:moveTo>
                  <a:pt x="2420" y="619"/>
                </a:moveTo>
                <a:cubicBezTo>
                  <a:pt x="2420" y="627"/>
                  <a:pt x="2420" y="627"/>
                  <a:pt x="2420" y="627"/>
                </a:cubicBezTo>
                <a:cubicBezTo>
                  <a:pt x="2416" y="630"/>
                  <a:pt x="2412" y="632"/>
                  <a:pt x="2408" y="636"/>
                </a:cubicBezTo>
                <a:cubicBezTo>
                  <a:pt x="2408" y="627"/>
                  <a:pt x="2408" y="627"/>
                  <a:pt x="2408" y="627"/>
                </a:cubicBezTo>
                <a:cubicBezTo>
                  <a:pt x="2412" y="625"/>
                  <a:pt x="2416" y="622"/>
                  <a:pt x="2420" y="619"/>
                </a:cubicBezTo>
                <a:close/>
                <a:moveTo>
                  <a:pt x="2408" y="666"/>
                </a:moveTo>
                <a:cubicBezTo>
                  <a:pt x="2398" y="666"/>
                  <a:pt x="2388" y="666"/>
                  <a:pt x="2378" y="666"/>
                </a:cubicBezTo>
                <a:cubicBezTo>
                  <a:pt x="2378" y="658"/>
                  <a:pt x="2378" y="658"/>
                  <a:pt x="2378" y="658"/>
                </a:cubicBezTo>
                <a:cubicBezTo>
                  <a:pt x="2386" y="660"/>
                  <a:pt x="2395" y="659"/>
                  <a:pt x="2402" y="659"/>
                </a:cubicBezTo>
                <a:cubicBezTo>
                  <a:pt x="2408" y="655"/>
                  <a:pt x="2408" y="655"/>
                  <a:pt x="2408" y="655"/>
                </a:cubicBezTo>
                <a:cubicBezTo>
                  <a:pt x="2408" y="666"/>
                  <a:pt x="2408" y="666"/>
                  <a:pt x="2408" y="666"/>
                </a:cubicBezTo>
                <a:close/>
                <a:moveTo>
                  <a:pt x="2378" y="2"/>
                </a:moveTo>
                <a:cubicBezTo>
                  <a:pt x="2408" y="2"/>
                  <a:pt x="2408" y="2"/>
                  <a:pt x="2408" y="2"/>
                </a:cubicBezTo>
                <a:cubicBezTo>
                  <a:pt x="2408" y="7"/>
                  <a:pt x="2408" y="7"/>
                  <a:pt x="2408" y="7"/>
                </a:cubicBezTo>
                <a:cubicBezTo>
                  <a:pt x="2407" y="8"/>
                  <a:pt x="2406" y="8"/>
                  <a:pt x="2405" y="9"/>
                </a:cubicBezTo>
                <a:cubicBezTo>
                  <a:pt x="2408" y="11"/>
                  <a:pt x="2408" y="11"/>
                  <a:pt x="2408" y="11"/>
                </a:cubicBezTo>
                <a:cubicBezTo>
                  <a:pt x="2408" y="18"/>
                  <a:pt x="2408" y="18"/>
                  <a:pt x="2408" y="18"/>
                </a:cubicBezTo>
                <a:cubicBezTo>
                  <a:pt x="2401" y="15"/>
                  <a:pt x="2394" y="11"/>
                  <a:pt x="2386" y="8"/>
                </a:cubicBezTo>
                <a:cubicBezTo>
                  <a:pt x="2383" y="8"/>
                  <a:pt x="2381" y="7"/>
                  <a:pt x="2378" y="7"/>
                </a:cubicBezTo>
                <a:cubicBezTo>
                  <a:pt x="2378" y="2"/>
                  <a:pt x="2378" y="2"/>
                  <a:pt x="2378" y="2"/>
                </a:cubicBezTo>
                <a:close/>
                <a:moveTo>
                  <a:pt x="2408" y="59"/>
                </a:moveTo>
                <a:cubicBezTo>
                  <a:pt x="2408" y="67"/>
                  <a:pt x="2408" y="67"/>
                  <a:pt x="2408" y="67"/>
                </a:cubicBezTo>
                <a:cubicBezTo>
                  <a:pt x="2398" y="60"/>
                  <a:pt x="2388" y="53"/>
                  <a:pt x="2378" y="47"/>
                </a:cubicBezTo>
                <a:cubicBezTo>
                  <a:pt x="2378" y="41"/>
                  <a:pt x="2378" y="41"/>
                  <a:pt x="2378" y="41"/>
                </a:cubicBezTo>
                <a:cubicBezTo>
                  <a:pt x="2388" y="47"/>
                  <a:pt x="2398" y="53"/>
                  <a:pt x="2408" y="59"/>
                </a:cubicBezTo>
                <a:close/>
                <a:moveTo>
                  <a:pt x="2408" y="86"/>
                </a:moveTo>
                <a:cubicBezTo>
                  <a:pt x="2408" y="94"/>
                  <a:pt x="2408" y="94"/>
                  <a:pt x="2408" y="94"/>
                </a:cubicBezTo>
                <a:cubicBezTo>
                  <a:pt x="2398" y="87"/>
                  <a:pt x="2388" y="80"/>
                  <a:pt x="2378" y="74"/>
                </a:cubicBezTo>
                <a:cubicBezTo>
                  <a:pt x="2378" y="67"/>
                  <a:pt x="2378" y="67"/>
                  <a:pt x="2378" y="67"/>
                </a:cubicBezTo>
                <a:cubicBezTo>
                  <a:pt x="2389" y="72"/>
                  <a:pt x="2399" y="79"/>
                  <a:pt x="2408" y="86"/>
                </a:cubicBezTo>
                <a:close/>
                <a:moveTo>
                  <a:pt x="2408" y="114"/>
                </a:moveTo>
                <a:cubicBezTo>
                  <a:pt x="2408" y="122"/>
                  <a:pt x="2408" y="122"/>
                  <a:pt x="2408" y="122"/>
                </a:cubicBezTo>
                <a:cubicBezTo>
                  <a:pt x="2398" y="115"/>
                  <a:pt x="2388" y="108"/>
                  <a:pt x="2378" y="102"/>
                </a:cubicBezTo>
                <a:cubicBezTo>
                  <a:pt x="2378" y="96"/>
                  <a:pt x="2378" y="96"/>
                  <a:pt x="2378" y="96"/>
                </a:cubicBezTo>
                <a:cubicBezTo>
                  <a:pt x="2388" y="102"/>
                  <a:pt x="2398" y="109"/>
                  <a:pt x="2408" y="114"/>
                </a:cubicBezTo>
                <a:close/>
                <a:moveTo>
                  <a:pt x="2408" y="146"/>
                </a:moveTo>
                <a:cubicBezTo>
                  <a:pt x="2408" y="153"/>
                  <a:pt x="2408" y="153"/>
                  <a:pt x="2408" y="153"/>
                </a:cubicBezTo>
                <a:cubicBezTo>
                  <a:pt x="2398" y="145"/>
                  <a:pt x="2388" y="138"/>
                  <a:pt x="2378" y="132"/>
                </a:cubicBezTo>
                <a:cubicBezTo>
                  <a:pt x="2378" y="125"/>
                  <a:pt x="2378" y="125"/>
                  <a:pt x="2378" y="125"/>
                </a:cubicBezTo>
                <a:cubicBezTo>
                  <a:pt x="2384" y="129"/>
                  <a:pt x="2390" y="132"/>
                  <a:pt x="2396" y="136"/>
                </a:cubicBezTo>
                <a:cubicBezTo>
                  <a:pt x="2400" y="140"/>
                  <a:pt x="2404" y="143"/>
                  <a:pt x="2408" y="146"/>
                </a:cubicBezTo>
                <a:close/>
                <a:moveTo>
                  <a:pt x="2408" y="175"/>
                </a:moveTo>
                <a:cubicBezTo>
                  <a:pt x="2408" y="182"/>
                  <a:pt x="2408" y="182"/>
                  <a:pt x="2408" y="182"/>
                </a:cubicBezTo>
                <a:cubicBezTo>
                  <a:pt x="2398" y="174"/>
                  <a:pt x="2389" y="167"/>
                  <a:pt x="2378" y="160"/>
                </a:cubicBezTo>
                <a:cubicBezTo>
                  <a:pt x="2378" y="154"/>
                  <a:pt x="2378" y="154"/>
                  <a:pt x="2378" y="154"/>
                </a:cubicBezTo>
                <a:cubicBezTo>
                  <a:pt x="2389" y="160"/>
                  <a:pt x="2399" y="167"/>
                  <a:pt x="2408" y="175"/>
                </a:cubicBezTo>
                <a:close/>
                <a:moveTo>
                  <a:pt x="2408" y="209"/>
                </a:moveTo>
                <a:cubicBezTo>
                  <a:pt x="2408" y="219"/>
                  <a:pt x="2408" y="219"/>
                  <a:pt x="2408" y="219"/>
                </a:cubicBezTo>
                <a:cubicBezTo>
                  <a:pt x="2406" y="217"/>
                  <a:pt x="2404" y="215"/>
                  <a:pt x="2403" y="212"/>
                </a:cubicBezTo>
                <a:cubicBezTo>
                  <a:pt x="2395" y="204"/>
                  <a:pt x="2387" y="198"/>
                  <a:pt x="2378" y="191"/>
                </a:cubicBezTo>
                <a:cubicBezTo>
                  <a:pt x="2378" y="185"/>
                  <a:pt x="2378" y="185"/>
                  <a:pt x="2378" y="185"/>
                </a:cubicBezTo>
                <a:cubicBezTo>
                  <a:pt x="2389" y="192"/>
                  <a:pt x="2399" y="200"/>
                  <a:pt x="2408" y="209"/>
                </a:cubicBezTo>
                <a:close/>
                <a:moveTo>
                  <a:pt x="2408" y="229"/>
                </a:moveTo>
                <a:cubicBezTo>
                  <a:pt x="2402" y="233"/>
                  <a:pt x="2396" y="240"/>
                  <a:pt x="2388" y="238"/>
                </a:cubicBezTo>
                <a:cubicBezTo>
                  <a:pt x="2386" y="230"/>
                  <a:pt x="2382" y="223"/>
                  <a:pt x="2378" y="217"/>
                </a:cubicBezTo>
                <a:cubicBezTo>
                  <a:pt x="2378" y="234"/>
                  <a:pt x="2378" y="234"/>
                  <a:pt x="2378" y="234"/>
                </a:cubicBezTo>
                <a:cubicBezTo>
                  <a:pt x="2379" y="237"/>
                  <a:pt x="2380" y="240"/>
                  <a:pt x="2380" y="242"/>
                </a:cubicBezTo>
                <a:cubicBezTo>
                  <a:pt x="2388" y="249"/>
                  <a:pt x="2399" y="243"/>
                  <a:pt x="2408" y="246"/>
                </a:cubicBezTo>
                <a:cubicBezTo>
                  <a:pt x="2408" y="229"/>
                  <a:pt x="2408" y="229"/>
                  <a:pt x="2408" y="229"/>
                </a:cubicBezTo>
                <a:close/>
                <a:moveTo>
                  <a:pt x="2408" y="276"/>
                </a:moveTo>
                <a:cubicBezTo>
                  <a:pt x="2408" y="283"/>
                  <a:pt x="2408" y="283"/>
                  <a:pt x="2408" y="283"/>
                </a:cubicBezTo>
                <a:cubicBezTo>
                  <a:pt x="2399" y="286"/>
                  <a:pt x="2390" y="290"/>
                  <a:pt x="2385" y="299"/>
                </a:cubicBezTo>
                <a:cubicBezTo>
                  <a:pt x="2380" y="304"/>
                  <a:pt x="2381" y="312"/>
                  <a:pt x="2384" y="318"/>
                </a:cubicBezTo>
                <a:cubicBezTo>
                  <a:pt x="2383" y="321"/>
                  <a:pt x="2381" y="322"/>
                  <a:pt x="2378" y="324"/>
                </a:cubicBezTo>
                <a:cubicBezTo>
                  <a:pt x="2378" y="297"/>
                  <a:pt x="2378" y="297"/>
                  <a:pt x="2378" y="297"/>
                </a:cubicBezTo>
                <a:cubicBezTo>
                  <a:pt x="2383" y="290"/>
                  <a:pt x="2390" y="285"/>
                  <a:pt x="2396" y="281"/>
                </a:cubicBezTo>
                <a:cubicBezTo>
                  <a:pt x="2400" y="278"/>
                  <a:pt x="2404" y="277"/>
                  <a:pt x="2408" y="276"/>
                </a:cubicBezTo>
                <a:close/>
                <a:moveTo>
                  <a:pt x="2408" y="355"/>
                </a:moveTo>
                <a:cubicBezTo>
                  <a:pt x="2407" y="346"/>
                  <a:pt x="2407" y="335"/>
                  <a:pt x="2404" y="327"/>
                </a:cubicBezTo>
                <a:cubicBezTo>
                  <a:pt x="2400" y="317"/>
                  <a:pt x="2399" y="306"/>
                  <a:pt x="2393" y="299"/>
                </a:cubicBezTo>
                <a:cubicBezTo>
                  <a:pt x="2391" y="299"/>
                  <a:pt x="2389" y="300"/>
                  <a:pt x="2389" y="301"/>
                </a:cubicBezTo>
                <a:cubicBezTo>
                  <a:pt x="2403" y="343"/>
                  <a:pt x="2408" y="387"/>
                  <a:pt x="2398" y="431"/>
                </a:cubicBezTo>
                <a:cubicBezTo>
                  <a:pt x="2394" y="446"/>
                  <a:pt x="2394" y="463"/>
                  <a:pt x="2384" y="475"/>
                </a:cubicBezTo>
                <a:cubicBezTo>
                  <a:pt x="2374" y="465"/>
                  <a:pt x="2384" y="450"/>
                  <a:pt x="2385" y="437"/>
                </a:cubicBezTo>
                <a:cubicBezTo>
                  <a:pt x="2388" y="407"/>
                  <a:pt x="2387" y="374"/>
                  <a:pt x="2378" y="345"/>
                </a:cubicBezTo>
                <a:cubicBezTo>
                  <a:pt x="2378" y="389"/>
                  <a:pt x="2378" y="389"/>
                  <a:pt x="2378" y="389"/>
                </a:cubicBezTo>
                <a:cubicBezTo>
                  <a:pt x="2379" y="399"/>
                  <a:pt x="2379" y="409"/>
                  <a:pt x="2378" y="419"/>
                </a:cubicBezTo>
                <a:cubicBezTo>
                  <a:pt x="2378" y="505"/>
                  <a:pt x="2378" y="505"/>
                  <a:pt x="2378" y="505"/>
                </a:cubicBezTo>
                <a:cubicBezTo>
                  <a:pt x="2384" y="490"/>
                  <a:pt x="2396" y="476"/>
                  <a:pt x="2400" y="459"/>
                </a:cubicBezTo>
                <a:cubicBezTo>
                  <a:pt x="2401" y="446"/>
                  <a:pt x="2405" y="432"/>
                  <a:pt x="2408" y="418"/>
                </a:cubicBezTo>
                <a:cubicBezTo>
                  <a:pt x="2408" y="355"/>
                  <a:pt x="2408" y="355"/>
                  <a:pt x="2408" y="355"/>
                </a:cubicBezTo>
                <a:close/>
                <a:moveTo>
                  <a:pt x="2408" y="479"/>
                </a:moveTo>
                <a:cubicBezTo>
                  <a:pt x="2408" y="496"/>
                  <a:pt x="2408" y="496"/>
                  <a:pt x="2408" y="496"/>
                </a:cubicBezTo>
                <a:cubicBezTo>
                  <a:pt x="2397" y="513"/>
                  <a:pt x="2383" y="528"/>
                  <a:pt x="2384" y="549"/>
                </a:cubicBezTo>
                <a:cubicBezTo>
                  <a:pt x="2386" y="551"/>
                  <a:pt x="2389" y="549"/>
                  <a:pt x="2391" y="549"/>
                </a:cubicBezTo>
                <a:cubicBezTo>
                  <a:pt x="2397" y="543"/>
                  <a:pt x="2403" y="536"/>
                  <a:pt x="2408" y="529"/>
                </a:cubicBezTo>
                <a:cubicBezTo>
                  <a:pt x="2408" y="543"/>
                  <a:pt x="2408" y="543"/>
                  <a:pt x="2408" y="543"/>
                </a:cubicBezTo>
                <a:cubicBezTo>
                  <a:pt x="2405" y="547"/>
                  <a:pt x="2402" y="552"/>
                  <a:pt x="2398" y="556"/>
                </a:cubicBezTo>
                <a:cubicBezTo>
                  <a:pt x="2401" y="559"/>
                  <a:pt x="2404" y="561"/>
                  <a:pt x="2408" y="563"/>
                </a:cubicBezTo>
                <a:cubicBezTo>
                  <a:pt x="2408" y="570"/>
                  <a:pt x="2408" y="570"/>
                  <a:pt x="2408" y="570"/>
                </a:cubicBezTo>
                <a:cubicBezTo>
                  <a:pt x="2381" y="559"/>
                  <a:pt x="2381" y="559"/>
                  <a:pt x="2381" y="559"/>
                </a:cubicBezTo>
                <a:cubicBezTo>
                  <a:pt x="2380" y="558"/>
                  <a:pt x="2379" y="557"/>
                  <a:pt x="2378" y="556"/>
                </a:cubicBezTo>
                <a:cubicBezTo>
                  <a:pt x="2378" y="508"/>
                  <a:pt x="2378" y="508"/>
                  <a:pt x="2378" y="508"/>
                </a:cubicBezTo>
                <a:cubicBezTo>
                  <a:pt x="2380" y="512"/>
                  <a:pt x="2381" y="516"/>
                  <a:pt x="2385" y="518"/>
                </a:cubicBezTo>
                <a:cubicBezTo>
                  <a:pt x="2394" y="506"/>
                  <a:pt x="2402" y="493"/>
                  <a:pt x="2408" y="479"/>
                </a:cubicBezTo>
                <a:close/>
                <a:moveTo>
                  <a:pt x="2408" y="627"/>
                </a:moveTo>
                <a:cubicBezTo>
                  <a:pt x="2408" y="636"/>
                  <a:pt x="2408" y="636"/>
                  <a:pt x="2408" y="636"/>
                </a:cubicBezTo>
                <a:cubicBezTo>
                  <a:pt x="2407" y="636"/>
                  <a:pt x="2407" y="637"/>
                  <a:pt x="2406" y="638"/>
                </a:cubicBezTo>
                <a:cubicBezTo>
                  <a:pt x="2397" y="643"/>
                  <a:pt x="2386" y="649"/>
                  <a:pt x="2378" y="655"/>
                </a:cubicBezTo>
                <a:cubicBezTo>
                  <a:pt x="2378" y="646"/>
                  <a:pt x="2378" y="646"/>
                  <a:pt x="2378" y="646"/>
                </a:cubicBezTo>
                <a:cubicBezTo>
                  <a:pt x="2388" y="641"/>
                  <a:pt x="2398" y="634"/>
                  <a:pt x="2408" y="627"/>
                </a:cubicBezTo>
                <a:close/>
                <a:moveTo>
                  <a:pt x="2378" y="624"/>
                </a:moveTo>
                <a:cubicBezTo>
                  <a:pt x="2378" y="615"/>
                  <a:pt x="2378" y="615"/>
                  <a:pt x="2378" y="615"/>
                </a:cubicBezTo>
                <a:cubicBezTo>
                  <a:pt x="2381" y="613"/>
                  <a:pt x="2385" y="610"/>
                  <a:pt x="2388" y="607"/>
                </a:cubicBezTo>
                <a:cubicBezTo>
                  <a:pt x="2390" y="604"/>
                  <a:pt x="2393" y="603"/>
                  <a:pt x="2396" y="604"/>
                </a:cubicBezTo>
                <a:cubicBezTo>
                  <a:pt x="2392" y="613"/>
                  <a:pt x="2385" y="619"/>
                  <a:pt x="2378" y="624"/>
                </a:cubicBezTo>
                <a:close/>
                <a:moveTo>
                  <a:pt x="2378" y="275"/>
                </a:moveTo>
                <a:cubicBezTo>
                  <a:pt x="2378" y="263"/>
                  <a:pt x="2378" y="263"/>
                  <a:pt x="2378" y="263"/>
                </a:cubicBezTo>
                <a:cubicBezTo>
                  <a:pt x="2380" y="266"/>
                  <a:pt x="2381" y="269"/>
                  <a:pt x="2381" y="272"/>
                </a:cubicBezTo>
                <a:cubicBezTo>
                  <a:pt x="2380" y="273"/>
                  <a:pt x="2379" y="274"/>
                  <a:pt x="2378" y="275"/>
                </a:cubicBezTo>
                <a:close/>
                <a:moveTo>
                  <a:pt x="2378" y="666"/>
                </a:moveTo>
                <a:cubicBezTo>
                  <a:pt x="2376" y="666"/>
                  <a:pt x="2376" y="666"/>
                  <a:pt x="2376" y="666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7" y="658"/>
                  <a:pt x="2377" y="658"/>
                  <a:pt x="2378" y="658"/>
                </a:cubicBezTo>
                <a:cubicBezTo>
                  <a:pt x="2378" y="666"/>
                  <a:pt x="2378" y="666"/>
                  <a:pt x="2378" y="666"/>
                </a:cubicBezTo>
                <a:close/>
                <a:moveTo>
                  <a:pt x="2376" y="2"/>
                </a:moveTo>
                <a:cubicBezTo>
                  <a:pt x="2378" y="2"/>
                  <a:pt x="2378" y="2"/>
                  <a:pt x="2378" y="2"/>
                </a:cubicBezTo>
                <a:cubicBezTo>
                  <a:pt x="2378" y="7"/>
                  <a:pt x="2378" y="7"/>
                  <a:pt x="2378" y="7"/>
                </a:cubicBezTo>
                <a:cubicBezTo>
                  <a:pt x="2376" y="7"/>
                  <a:pt x="2376" y="7"/>
                  <a:pt x="2376" y="7"/>
                </a:cubicBezTo>
                <a:cubicBezTo>
                  <a:pt x="2376" y="2"/>
                  <a:pt x="2376" y="2"/>
                  <a:pt x="2376" y="2"/>
                </a:cubicBezTo>
                <a:close/>
                <a:moveTo>
                  <a:pt x="2378" y="41"/>
                </a:moveTo>
                <a:cubicBezTo>
                  <a:pt x="2378" y="47"/>
                  <a:pt x="2378" y="47"/>
                  <a:pt x="2378" y="47"/>
                </a:cubicBezTo>
                <a:cubicBezTo>
                  <a:pt x="2376" y="45"/>
                  <a:pt x="2376" y="45"/>
                  <a:pt x="2376" y="45"/>
                </a:cubicBezTo>
                <a:cubicBezTo>
                  <a:pt x="2376" y="40"/>
                  <a:pt x="2376" y="40"/>
                  <a:pt x="2376" y="40"/>
                </a:cubicBezTo>
                <a:cubicBezTo>
                  <a:pt x="2378" y="41"/>
                  <a:pt x="2378" y="41"/>
                  <a:pt x="2378" y="41"/>
                </a:cubicBezTo>
                <a:close/>
                <a:moveTo>
                  <a:pt x="2378" y="67"/>
                </a:moveTo>
                <a:cubicBezTo>
                  <a:pt x="2378" y="74"/>
                  <a:pt x="2378" y="74"/>
                  <a:pt x="2378" y="74"/>
                </a:cubicBezTo>
                <a:cubicBezTo>
                  <a:pt x="2376" y="73"/>
                  <a:pt x="2376" y="73"/>
                  <a:pt x="2376" y="73"/>
                </a:cubicBezTo>
                <a:cubicBezTo>
                  <a:pt x="2376" y="66"/>
                  <a:pt x="2376" y="66"/>
                  <a:pt x="2376" y="66"/>
                </a:cubicBezTo>
                <a:cubicBezTo>
                  <a:pt x="2377" y="66"/>
                  <a:pt x="2377" y="66"/>
                  <a:pt x="2378" y="67"/>
                </a:cubicBezTo>
                <a:cubicBezTo>
                  <a:pt x="2378" y="67"/>
                  <a:pt x="2378" y="67"/>
                  <a:pt x="2378" y="67"/>
                </a:cubicBezTo>
                <a:close/>
                <a:moveTo>
                  <a:pt x="2378" y="96"/>
                </a:moveTo>
                <a:cubicBezTo>
                  <a:pt x="2378" y="102"/>
                  <a:pt x="2378" y="102"/>
                  <a:pt x="2378" y="102"/>
                </a:cubicBezTo>
                <a:cubicBezTo>
                  <a:pt x="2377" y="102"/>
                  <a:pt x="2377" y="101"/>
                  <a:pt x="2376" y="100"/>
                </a:cubicBezTo>
                <a:cubicBezTo>
                  <a:pt x="2376" y="94"/>
                  <a:pt x="2376" y="94"/>
                  <a:pt x="2376" y="94"/>
                </a:cubicBezTo>
                <a:cubicBezTo>
                  <a:pt x="2378" y="96"/>
                  <a:pt x="2378" y="96"/>
                  <a:pt x="2378" y="96"/>
                </a:cubicBezTo>
                <a:close/>
                <a:moveTo>
                  <a:pt x="2378" y="125"/>
                </a:moveTo>
                <a:cubicBezTo>
                  <a:pt x="2378" y="132"/>
                  <a:pt x="2378" y="132"/>
                  <a:pt x="2378" y="132"/>
                </a:cubicBezTo>
                <a:cubicBezTo>
                  <a:pt x="2376" y="131"/>
                  <a:pt x="2376" y="131"/>
                  <a:pt x="2376" y="131"/>
                </a:cubicBezTo>
                <a:cubicBezTo>
                  <a:pt x="2376" y="123"/>
                  <a:pt x="2376" y="123"/>
                  <a:pt x="2376" y="123"/>
                </a:cubicBezTo>
                <a:cubicBezTo>
                  <a:pt x="2377" y="124"/>
                  <a:pt x="2377" y="124"/>
                  <a:pt x="2378" y="125"/>
                </a:cubicBezTo>
                <a:close/>
                <a:moveTo>
                  <a:pt x="2378" y="154"/>
                </a:moveTo>
                <a:cubicBezTo>
                  <a:pt x="2378" y="160"/>
                  <a:pt x="2378" y="160"/>
                  <a:pt x="2378" y="160"/>
                </a:cubicBezTo>
                <a:cubicBezTo>
                  <a:pt x="2377" y="160"/>
                  <a:pt x="2377" y="159"/>
                  <a:pt x="2376" y="159"/>
                </a:cubicBezTo>
                <a:cubicBezTo>
                  <a:pt x="2376" y="153"/>
                  <a:pt x="2376" y="153"/>
                  <a:pt x="2376" y="153"/>
                </a:cubicBezTo>
                <a:cubicBezTo>
                  <a:pt x="2377" y="153"/>
                  <a:pt x="2377" y="154"/>
                  <a:pt x="2378" y="154"/>
                </a:cubicBezTo>
                <a:close/>
                <a:moveTo>
                  <a:pt x="2378" y="185"/>
                </a:moveTo>
                <a:cubicBezTo>
                  <a:pt x="2378" y="191"/>
                  <a:pt x="2378" y="191"/>
                  <a:pt x="2378" y="191"/>
                </a:cubicBezTo>
                <a:cubicBezTo>
                  <a:pt x="2377" y="191"/>
                  <a:pt x="2377" y="190"/>
                  <a:pt x="2376" y="190"/>
                </a:cubicBezTo>
                <a:cubicBezTo>
                  <a:pt x="2376" y="184"/>
                  <a:pt x="2376" y="184"/>
                  <a:pt x="2376" y="184"/>
                </a:cubicBezTo>
                <a:cubicBezTo>
                  <a:pt x="2377" y="184"/>
                  <a:pt x="2377" y="185"/>
                  <a:pt x="2378" y="185"/>
                </a:cubicBezTo>
                <a:close/>
                <a:moveTo>
                  <a:pt x="2378" y="217"/>
                </a:moveTo>
                <a:cubicBezTo>
                  <a:pt x="2378" y="234"/>
                  <a:pt x="2378" y="234"/>
                  <a:pt x="2378" y="234"/>
                </a:cubicBezTo>
                <a:cubicBezTo>
                  <a:pt x="2378" y="231"/>
                  <a:pt x="2377" y="229"/>
                  <a:pt x="2376" y="227"/>
                </a:cubicBezTo>
                <a:cubicBezTo>
                  <a:pt x="2376" y="213"/>
                  <a:pt x="2376" y="213"/>
                  <a:pt x="2376" y="213"/>
                </a:cubicBezTo>
                <a:cubicBezTo>
                  <a:pt x="2377" y="215"/>
                  <a:pt x="2377" y="216"/>
                  <a:pt x="2378" y="217"/>
                </a:cubicBezTo>
                <a:close/>
                <a:moveTo>
                  <a:pt x="2378" y="263"/>
                </a:moveTo>
                <a:cubicBezTo>
                  <a:pt x="2378" y="275"/>
                  <a:pt x="2378" y="275"/>
                  <a:pt x="2378" y="275"/>
                </a:cubicBezTo>
                <a:cubicBezTo>
                  <a:pt x="2377" y="275"/>
                  <a:pt x="2377" y="276"/>
                  <a:pt x="2376" y="276"/>
                </a:cubicBezTo>
                <a:cubicBezTo>
                  <a:pt x="2376" y="260"/>
                  <a:pt x="2376" y="260"/>
                  <a:pt x="2376" y="260"/>
                </a:cubicBezTo>
                <a:cubicBezTo>
                  <a:pt x="2377" y="261"/>
                  <a:pt x="2377" y="262"/>
                  <a:pt x="2378" y="263"/>
                </a:cubicBezTo>
                <a:close/>
                <a:moveTo>
                  <a:pt x="2378" y="297"/>
                </a:moveTo>
                <a:cubicBezTo>
                  <a:pt x="2378" y="324"/>
                  <a:pt x="2378" y="324"/>
                  <a:pt x="2378" y="324"/>
                </a:cubicBezTo>
                <a:cubicBezTo>
                  <a:pt x="2377" y="325"/>
                  <a:pt x="2377" y="325"/>
                  <a:pt x="2376" y="325"/>
                </a:cubicBezTo>
                <a:cubicBezTo>
                  <a:pt x="2376" y="316"/>
                  <a:pt x="2376" y="316"/>
                  <a:pt x="2376" y="316"/>
                </a:cubicBezTo>
                <a:cubicBezTo>
                  <a:pt x="2376" y="315"/>
                  <a:pt x="2376" y="314"/>
                  <a:pt x="2376" y="313"/>
                </a:cubicBezTo>
                <a:cubicBezTo>
                  <a:pt x="2376" y="302"/>
                  <a:pt x="2376" y="302"/>
                  <a:pt x="2376" y="302"/>
                </a:cubicBezTo>
                <a:cubicBezTo>
                  <a:pt x="2376" y="300"/>
                  <a:pt x="2377" y="298"/>
                  <a:pt x="2378" y="297"/>
                </a:cubicBezTo>
                <a:close/>
                <a:moveTo>
                  <a:pt x="2378" y="345"/>
                </a:moveTo>
                <a:cubicBezTo>
                  <a:pt x="2378" y="389"/>
                  <a:pt x="2378" y="389"/>
                  <a:pt x="2378" y="389"/>
                </a:cubicBezTo>
                <a:cubicBezTo>
                  <a:pt x="2378" y="382"/>
                  <a:pt x="2377" y="375"/>
                  <a:pt x="2376" y="369"/>
                </a:cubicBezTo>
                <a:cubicBezTo>
                  <a:pt x="2376" y="337"/>
                  <a:pt x="2376" y="337"/>
                  <a:pt x="2376" y="337"/>
                </a:cubicBezTo>
                <a:cubicBezTo>
                  <a:pt x="2377" y="340"/>
                  <a:pt x="2377" y="342"/>
                  <a:pt x="2378" y="345"/>
                </a:cubicBezTo>
                <a:close/>
                <a:moveTo>
                  <a:pt x="2378" y="419"/>
                </a:moveTo>
                <a:cubicBezTo>
                  <a:pt x="2378" y="505"/>
                  <a:pt x="2378" y="505"/>
                  <a:pt x="2378" y="505"/>
                </a:cubicBezTo>
                <a:cubicBezTo>
                  <a:pt x="2378" y="506"/>
                  <a:pt x="2378" y="506"/>
                  <a:pt x="2378" y="507"/>
                </a:cubicBezTo>
                <a:cubicBezTo>
                  <a:pt x="2378" y="508"/>
                  <a:pt x="2378" y="508"/>
                  <a:pt x="2378" y="508"/>
                </a:cubicBezTo>
                <a:cubicBezTo>
                  <a:pt x="2378" y="556"/>
                  <a:pt x="2378" y="556"/>
                  <a:pt x="2378" y="556"/>
                </a:cubicBezTo>
                <a:cubicBezTo>
                  <a:pt x="2377" y="555"/>
                  <a:pt x="2377" y="554"/>
                  <a:pt x="2376" y="553"/>
                </a:cubicBezTo>
                <a:cubicBezTo>
                  <a:pt x="2376" y="438"/>
                  <a:pt x="2376" y="438"/>
                  <a:pt x="2376" y="438"/>
                </a:cubicBezTo>
                <a:cubicBezTo>
                  <a:pt x="2377" y="432"/>
                  <a:pt x="2378" y="425"/>
                  <a:pt x="2378" y="419"/>
                </a:cubicBezTo>
                <a:close/>
                <a:moveTo>
                  <a:pt x="2378" y="615"/>
                </a:moveTo>
                <a:cubicBezTo>
                  <a:pt x="2378" y="624"/>
                  <a:pt x="2378" y="624"/>
                  <a:pt x="2378" y="624"/>
                </a:cubicBezTo>
                <a:cubicBezTo>
                  <a:pt x="2377" y="625"/>
                  <a:pt x="2377" y="626"/>
                  <a:pt x="2376" y="626"/>
                </a:cubicBezTo>
                <a:cubicBezTo>
                  <a:pt x="2376" y="618"/>
                  <a:pt x="2376" y="618"/>
                  <a:pt x="2376" y="618"/>
                </a:cubicBezTo>
                <a:cubicBezTo>
                  <a:pt x="2377" y="617"/>
                  <a:pt x="2377" y="616"/>
                  <a:pt x="2378" y="615"/>
                </a:cubicBezTo>
                <a:close/>
                <a:moveTo>
                  <a:pt x="2378" y="646"/>
                </a:moveTo>
                <a:cubicBezTo>
                  <a:pt x="2378" y="655"/>
                  <a:pt x="2378" y="655"/>
                  <a:pt x="2378" y="655"/>
                </a:cubicBezTo>
                <a:cubicBezTo>
                  <a:pt x="2377" y="655"/>
                  <a:pt x="2377" y="656"/>
                  <a:pt x="2376" y="657"/>
                </a:cubicBezTo>
                <a:cubicBezTo>
                  <a:pt x="2376" y="648"/>
                  <a:pt x="2376" y="648"/>
                  <a:pt x="2376" y="648"/>
                </a:cubicBezTo>
                <a:cubicBezTo>
                  <a:pt x="2377" y="647"/>
                  <a:pt x="2377" y="647"/>
                  <a:pt x="2378" y="646"/>
                </a:cubicBezTo>
                <a:close/>
                <a:moveTo>
                  <a:pt x="2376" y="666"/>
                </a:moveTo>
                <a:cubicBezTo>
                  <a:pt x="2369" y="666"/>
                  <a:pt x="2362" y="665"/>
                  <a:pt x="2355" y="665"/>
                </a:cubicBezTo>
                <a:cubicBezTo>
                  <a:pt x="2355" y="658"/>
                  <a:pt x="2355" y="658"/>
                  <a:pt x="2355" y="658"/>
                </a:cubicBezTo>
                <a:cubicBezTo>
                  <a:pt x="2357" y="657"/>
                  <a:pt x="2359" y="656"/>
                  <a:pt x="2360" y="655"/>
                </a:cubicBezTo>
                <a:cubicBezTo>
                  <a:pt x="2365" y="653"/>
                  <a:pt x="2371" y="650"/>
                  <a:pt x="2376" y="648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5" y="657"/>
                  <a:pt x="2375" y="657"/>
                  <a:pt x="2375" y="657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6" y="666"/>
                  <a:pt x="2376" y="666"/>
                  <a:pt x="2376" y="666"/>
                </a:cubicBezTo>
                <a:close/>
                <a:moveTo>
                  <a:pt x="2355" y="2"/>
                </a:moveTo>
                <a:cubicBezTo>
                  <a:pt x="2376" y="2"/>
                  <a:pt x="2376" y="2"/>
                  <a:pt x="2376" y="2"/>
                </a:cubicBezTo>
                <a:cubicBezTo>
                  <a:pt x="2376" y="7"/>
                  <a:pt x="2376" y="7"/>
                  <a:pt x="2376" y="7"/>
                </a:cubicBezTo>
                <a:cubicBezTo>
                  <a:pt x="2369" y="7"/>
                  <a:pt x="2362" y="7"/>
                  <a:pt x="2355" y="7"/>
                </a:cubicBezTo>
                <a:cubicBezTo>
                  <a:pt x="2355" y="2"/>
                  <a:pt x="2355" y="2"/>
                  <a:pt x="2355" y="2"/>
                </a:cubicBezTo>
                <a:close/>
                <a:moveTo>
                  <a:pt x="2376" y="40"/>
                </a:moveTo>
                <a:cubicBezTo>
                  <a:pt x="2376" y="45"/>
                  <a:pt x="2376" y="45"/>
                  <a:pt x="2376" y="45"/>
                </a:cubicBezTo>
                <a:cubicBezTo>
                  <a:pt x="2369" y="41"/>
                  <a:pt x="2362" y="37"/>
                  <a:pt x="2355" y="34"/>
                </a:cubicBezTo>
                <a:cubicBezTo>
                  <a:pt x="2355" y="29"/>
                  <a:pt x="2355" y="29"/>
                  <a:pt x="2355" y="29"/>
                </a:cubicBezTo>
                <a:cubicBezTo>
                  <a:pt x="2362" y="32"/>
                  <a:pt x="2369" y="36"/>
                  <a:pt x="2376" y="40"/>
                </a:cubicBezTo>
                <a:close/>
                <a:moveTo>
                  <a:pt x="2376" y="66"/>
                </a:moveTo>
                <a:cubicBezTo>
                  <a:pt x="2376" y="73"/>
                  <a:pt x="2376" y="73"/>
                  <a:pt x="2376" y="73"/>
                </a:cubicBezTo>
                <a:cubicBezTo>
                  <a:pt x="2369" y="69"/>
                  <a:pt x="2362" y="65"/>
                  <a:pt x="2355" y="61"/>
                </a:cubicBezTo>
                <a:cubicBezTo>
                  <a:pt x="2355" y="55"/>
                  <a:pt x="2355" y="55"/>
                  <a:pt x="2355" y="55"/>
                </a:cubicBezTo>
                <a:cubicBezTo>
                  <a:pt x="2362" y="59"/>
                  <a:pt x="2369" y="62"/>
                  <a:pt x="2376" y="66"/>
                </a:cubicBezTo>
                <a:close/>
                <a:moveTo>
                  <a:pt x="2376" y="94"/>
                </a:moveTo>
                <a:cubicBezTo>
                  <a:pt x="2376" y="100"/>
                  <a:pt x="2376" y="100"/>
                  <a:pt x="2376" y="100"/>
                </a:cubicBezTo>
                <a:cubicBezTo>
                  <a:pt x="2369" y="96"/>
                  <a:pt x="2362" y="93"/>
                  <a:pt x="2355" y="89"/>
                </a:cubicBezTo>
                <a:cubicBezTo>
                  <a:pt x="2355" y="83"/>
                  <a:pt x="2355" y="83"/>
                  <a:pt x="2355" y="83"/>
                </a:cubicBezTo>
                <a:cubicBezTo>
                  <a:pt x="2362" y="86"/>
                  <a:pt x="2369" y="90"/>
                  <a:pt x="2376" y="94"/>
                </a:cubicBezTo>
                <a:close/>
                <a:moveTo>
                  <a:pt x="2376" y="123"/>
                </a:moveTo>
                <a:cubicBezTo>
                  <a:pt x="2376" y="131"/>
                  <a:pt x="2376" y="131"/>
                  <a:pt x="2376" y="131"/>
                </a:cubicBezTo>
                <a:cubicBezTo>
                  <a:pt x="2369" y="127"/>
                  <a:pt x="2362" y="123"/>
                  <a:pt x="2355" y="119"/>
                </a:cubicBezTo>
                <a:cubicBezTo>
                  <a:pt x="2355" y="112"/>
                  <a:pt x="2355" y="112"/>
                  <a:pt x="2355" y="112"/>
                </a:cubicBezTo>
                <a:cubicBezTo>
                  <a:pt x="2362" y="115"/>
                  <a:pt x="2369" y="119"/>
                  <a:pt x="2376" y="123"/>
                </a:cubicBezTo>
                <a:close/>
                <a:moveTo>
                  <a:pt x="2376" y="153"/>
                </a:moveTo>
                <a:cubicBezTo>
                  <a:pt x="2376" y="159"/>
                  <a:pt x="2376" y="159"/>
                  <a:pt x="2376" y="159"/>
                </a:cubicBezTo>
                <a:cubicBezTo>
                  <a:pt x="2369" y="155"/>
                  <a:pt x="2362" y="151"/>
                  <a:pt x="2355" y="148"/>
                </a:cubicBezTo>
                <a:cubicBezTo>
                  <a:pt x="2355" y="143"/>
                  <a:pt x="2355" y="143"/>
                  <a:pt x="2355" y="143"/>
                </a:cubicBezTo>
                <a:cubicBezTo>
                  <a:pt x="2362" y="146"/>
                  <a:pt x="2369" y="149"/>
                  <a:pt x="2376" y="153"/>
                </a:cubicBezTo>
                <a:close/>
                <a:moveTo>
                  <a:pt x="2376" y="184"/>
                </a:moveTo>
                <a:cubicBezTo>
                  <a:pt x="2376" y="190"/>
                  <a:pt x="2376" y="190"/>
                  <a:pt x="2376" y="190"/>
                </a:cubicBezTo>
                <a:cubicBezTo>
                  <a:pt x="2369" y="185"/>
                  <a:pt x="2362" y="181"/>
                  <a:pt x="2355" y="178"/>
                </a:cubicBezTo>
                <a:cubicBezTo>
                  <a:pt x="2355" y="173"/>
                  <a:pt x="2355" y="173"/>
                  <a:pt x="2355" y="173"/>
                </a:cubicBezTo>
                <a:cubicBezTo>
                  <a:pt x="2362" y="176"/>
                  <a:pt x="2369" y="180"/>
                  <a:pt x="2376" y="184"/>
                </a:cubicBezTo>
                <a:close/>
                <a:moveTo>
                  <a:pt x="2376" y="213"/>
                </a:moveTo>
                <a:cubicBezTo>
                  <a:pt x="2376" y="227"/>
                  <a:pt x="2376" y="227"/>
                  <a:pt x="2376" y="227"/>
                </a:cubicBezTo>
                <a:cubicBezTo>
                  <a:pt x="2372" y="218"/>
                  <a:pt x="2367" y="211"/>
                  <a:pt x="2358" y="206"/>
                </a:cubicBezTo>
                <a:cubicBezTo>
                  <a:pt x="2355" y="204"/>
                  <a:pt x="2355" y="204"/>
                  <a:pt x="2355" y="204"/>
                </a:cubicBezTo>
                <a:cubicBezTo>
                  <a:pt x="2355" y="195"/>
                  <a:pt x="2355" y="195"/>
                  <a:pt x="2355" y="195"/>
                </a:cubicBezTo>
                <a:cubicBezTo>
                  <a:pt x="2358" y="197"/>
                  <a:pt x="2362" y="199"/>
                  <a:pt x="2365" y="201"/>
                </a:cubicBezTo>
                <a:cubicBezTo>
                  <a:pt x="2369" y="205"/>
                  <a:pt x="2373" y="209"/>
                  <a:pt x="2376" y="213"/>
                </a:cubicBezTo>
                <a:close/>
                <a:moveTo>
                  <a:pt x="2376" y="260"/>
                </a:moveTo>
                <a:cubicBezTo>
                  <a:pt x="2376" y="276"/>
                  <a:pt x="2376" y="276"/>
                  <a:pt x="2376" y="276"/>
                </a:cubicBezTo>
                <a:cubicBezTo>
                  <a:pt x="2372" y="276"/>
                  <a:pt x="2367" y="276"/>
                  <a:pt x="2364" y="276"/>
                </a:cubicBezTo>
                <a:cubicBezTo>
                  <a:pt x="2359" y="278"/>
                  <a:pt x="2357" y="282"/>
                  <a:pt x="2355" y="286"/>
                </a:cubicBezTo>
                <a:cubicBezTo>
                  <a:pt x="2355" y="274"/>
                  <a:pt x="2355" y="274"/>
                  <a:pt x="2355" y="274"/>
                </a:cubicBezTo>
                <a:cubicBezTo>
                  <a:pt x="2360" y="271"/>
                  <a:pt x="2365" y="268"/>
                  <a:pt x="2370" y="268"/>
                </a:cubicBezTo>
                <a:cubicBezTo>
                  <a:pt x="2371" y="265"/>
                  <a:pt x="2369" y="264"/>
                  <a:pt x="2369" y="263"/>
                </a:cubicBezTo>
                <a:cubicBezTo>
                  <a:pt x="2365" y="260"/>
                  <a:pt x="2360" y="257"/>
                  <a:pt x="2355" y="258"/>
                </a:cubicBezTo>
                <a:cubicBezTo>
                  <a:pt x="2355" y="242"/>
                  <a:pt x="2355" y="242"/>
                  <a:pt x="2355" y="242"/>
                </a:cubicBezTo>
                <a:cubicBezTo>
                  <a:pt x="2357" y="244"/>
                  <a:pt x="2358" y="247"/>
                  <a:pt x="2358" y="250"/>
                </a:cubicBezTo>
                <a:cubicBezTo>
                  <a:pt x="2365" y="252"/>
                  <a:pt x="2371" y="255"/>
                  <a:pt x="2376" y="260"/>
                </a:cubicBezTo>
                <a:close/>
                <a:moveTo>
                  <a:pt x="2376" y="302"/>
                </a:moveTo>
                <a:cubicBezTo>
                  <a:pt x="2376" y="313"/>
                  <a:pt x="2376" y="313"/>
                  <a:pt x="2376" y="313"/>
                </a:cubicBezTo>
                <a:cubicBezTo>
                  <a:pt x="2375" y="310"/>
                  <a:pt x="2375" y="307"/>
                  <a:pt x="2375" y="305"/>
                </a:cubicBezTo>
                <a:cubicBezTo>
                  <a:pt x="2375" y="304"/>
                  <a:pt x="2375" y="303"/>
                  <a:pt x="2376" y="302"/>
                </a:cubicBezTo>
                <a:close/>
                <a:moveTo>
                  <a:pt x="2376" y="316"/>
                </a:moveTo>
                <a:cubicBezTo>
                  <a:pt x="2375" y="317"/>
                  <a:pt x="2374" y="318"/>
                  <a:pt x="2372" y="319"/>
                </a:cubicBezTo>
                <a:cubicBezTo>
                  <a:pt x="2366" y="319"/>
                  <a:pt x="2361" y="315"/>
                  <a:pt x="2358" y="310"/>
                </a:cubicBezTo>
                <a:cubicBezTo>
                  <a:pt x="2358" y="305"/>
                  <a:pt x="2363" y="301"/>
                  <a:pt x="2365" y="298"/>
                </a:cubicBezTo>
                <a:cubicBezTo>
                  <a:pt x="2364" y="293"/>
                  <a:pt x="2358" y="295"/>
                  <a:pt x="2355" y="293"/>
                </a:cubicBezTo>
                <a:cubicBezTo>
                  <a:pt x="2355" y="318"/>
                  <a:pt x="2355" y="318"/>
                  <a:pt x="2355" y="318"/>
                </a:cubicBezTo>
                <a:cubicBezTo>
                  <a:pt x="2356" y="319"/>
                  <a:pt x="2357" y="320"/>
                  <a:pt x="2358" y="321"/>
                </a:cubicBezTo>
                <a:cubicBezTo>
                  <a:pt x="2366" y="327"/>
                  <a:pt x="2368" y="337"/>
                  <a:pt x="2370" y="346"/>
                </a:cubicBezTo>
                <a:cubicBezTo>
                  <a:pt x="2373" y="353"/>
                  <a:pt x="2374" y="361"/>
                  <a:pt x="2376" y="369"/>
                </a:cubicBezTo>
                <a:cubicBezTo>
                  <a:pt x="2376" y="337"/>
                  <a:pt x="2376" y="337"/>
                  <a:pt x="2376" y="337"/>
                </a:cubicBezTo>
                <a:cubicBezTo>
                  <a:pt x="2375" y="334"/>
                  <a:pt x="2374" y="332"/>
                  <a:pt x="2373" y="329"/>
                </a:cubicBezTo>
                <a:cubicBezTo>
                  <a:pt x="2373" y="328"/>
                  <a:pt x="2375" y="327"/>
                  <a:pt x="2376" y="325"/>
                </a:cubicBezTo>
                <a:cubicBezTo>
                  <a:pt x="2376" y="316"/>
                  <a:pt x="2376" y="316"/>
                  <a:pt x="2376" y="316"/>
                </a:cubicBezTo>
                <a:close/>
                <a:moveTo>
                  <a:pt x="2376" y="438"/>
                </a:moveTo>
                <a:cubicBezTo>
                  <a:pt x="2376" y="553"/>
                  <a:pt x="2376" y="553"/>
                  <a:pt x="2376" y="553"/>
                </a:cubicBezTo>
                <a:cubicBezTo>
                  <a:pt x="2373" y="549"/>
                  <a:pt x="2372" y="543"/>
                  <a:pt x="2375" y="538"/>
                </a:cubicBezTo>
                <a:cubicBezTo>
                  <a:pt x="2376" y="534"/>
                  <a:pt x="2371" y="531"/>
                  <a:pt x="2375" y="528"/>
                </a:cubicBezTo>
                <a:cubicBezTo>
                  <a:pt x="2374" y="521"/>
                  <a:pt x="2374" y="513"/>
                  <a:pt x="2368" y="510"/>
                </a:cubicBezTo>
                <a:cubicBezTo>
                  <a:pt x="2366" y="503"/>
                  <a:pt x="2359" y="503"/>
                  <a:pt x="2358" y="497"/>
                </a:cubicBezTo>
                <a:cubicBezTo>
                  <a:pt x="2359" y="495"/>
                  <a:pt x="2362" y="493"/>
                  <a:pt x="2364" y="493"/>
                </a:cubicBezTo>
                <a:cubicBezTo>
                  <a:pt x="2374" y="489"/>
                  <a:pt x="2373" y="479"/>
                  <a:pt x="2374" y="471"/>
                </a:cubicBezTo>
                <a:cubicBezTo>
                  <a:pt x="2373" y="463"/>
                  <a:pt x="2364" y="461"/>
                  <a:pt x="2357" y="461"/>
                </a:cubicBezTo>
                <a:cubicBezTo>
                  <a:pt x="2355" y="456"/>
                  <a:pt x="2363" y="451"/>
                  <a:pt x="2360" y="445"/>
                </a:cubicBezTo>
                <a:cubicBezTo>
                  <a:pt x="2359" y="442"/>
                  <a:pt x="2358" y="435"/>
                  <a:pt x="2355" y="433"/>
                </a:cubicBezTo>
                <a:cubicBezTo>
                  <a:pt x="2355" y="409"/>
                  <a:pt x="2355" y="409"/>
                  <a:pt x="2355" y="409"/>
                </a:cubicBezTo>
                <a:cubicBezTo>
                  <a:pt x="2357" y="398"/>
                  <a:pt x="2357" y="387"/>
                  <a:pt x="2355" y="376"/>
                </a:cubicBezTo>
                <a:cubicBezTo>
                  <a:pt x="2355" y="347"/>
                  <a:pt x="2355" y="347"/>
                  <a:pt x="2355" y="347"/>
                </a:cubicBezTo>
                <a:cubicBezTo>
                  <a:pt x="2361" y="357"/>
                  <a:pt x="2365" y="368"/>
                  <a:pt x="2363" y="381"/>
                </a:cubicBezTo>
                <a:cubicBezTo>
                  <a:pt x="2367" y="395"/>
                  <a:pt x="2363" y="411"/>
                  <a:pt x="2360" y="425"/>
                </a:cubicBezTo>
                <a:cubicBezTo>
                  <a:pt x="2366" y="433"/>
                  <a:pt x="2369" y="442"/>
                  <a:pt x="2369" y="453"/>
                </a:cubicBezTo>
                <a:cubicBezTo>
                  <a:pt x="2370" y="454"/>
                  <a:pt x="2372" y="453"/>
                  <a:pt x="2373" y="451"/>
                </a:cubicBezTo>
                <a:cubicBezTo>
                  <a:pt x="2374" y="447"/>
                  <a:pt x="2375" y="443"/>
                  <a:pt x="2376" y="438"/>
                </a:cubicBezTo>
                <a:close/>
                <a:moveTo>
                  <a:pt x="2376" y="618"/>
                </a:moveTo>
                <a:cubicBezTo>
                  <a:pt x="2376" y="626"/>
                  <a:pt x="2376" y="626"/>
                  <a:pt x="2376" y="626"/>
                </a:cubicBezTo>
                <a:cubicBezTo>
                  <a:pt x="2369" y="631"/>
                  <a:pt x="2362" y="636"/>
                  <a:pt x="2355" y="640"/>
                </a:cubicBezTo>
                <a:cubicBezTo>
                  <a:pt x="2355" y="632"/>
                  <a:pt x="2355" y="632"/>
                  <a:pt x="2355" y="632"/>
                </a:cubicBezTo>
                <a:cubicBezTo>
                  <a:pt x="2362" y="628"/>
                  <a:pt x="2369" y="623"/>
                  <a:pt x="2376" y="618"/>
                </a:cubicBezTo>
                <a:close/>
                <a:moveTo>
                  <a:pt x="2355" y="602"/>
                </a:moveTo>
                <a:cubicBezTo>
                  <a:pt x="2355" y="594"/>
                  <a:pt x="2355" y="594"/>
                  <a:pt x="2355" y="594"/>
                </a:cubicBezTo>
                <a:cubicBezTo>
                  <a:pt x="2357" y="593"/>
                  <a:pt x="2359" y="593"/>
                  <a:pt x="2361" y="593"/>
                </a:cubicBezTo>
                <a:cubicBezTo>
                  <a:pt x="2361" y="597"/>
                  <a:pt x="2358" y="600"/>
                  <a:pt x="2355" y="602"/>
                </a:cubicBezTo>
                <a:close/>
                <a:moveTo>
                  <a:pt x="2355" y="665"/>
                </a:moveTo>
                <a:cubicBezTo>
                  <a:pt x="2344" y="665"/>
                  <a:pt x="2333" y="665"/>
                  <a:pt x="2323" y="666"/>
                </a:cubicBezTo>
                <a:cubicBezTo>
                  <a:pt x="2317" y="666"/>
                  <a:pt x="2317" y="666"/>
                  <a:pt x="2317" y="666"/>
                </a:cubicBezTo>
                <a:cubicBezTo>
                  <a:pt x="2317" y="652"/>
                  <a:pt x="2317" y="652"/>
                  <a:pt x="2317" y="652"/>
                </a:cubicBezTo>
                <a:cubicBezTo>
                  <a:pt x="2330" y="646"/>
                  <a:pt x="2343" y="640"/>
                  <a:pt x="2355" y="632"/>
                </a:cubicBezTo>
                <a:cubicBezTo>
                  <a:pt x="2355" y="640"/>
                  <a:pt x="2355" y="640"/>
                  <a:pt x="2355" y="640"/>
                </a:cubicBezTo>
                <a:cubicBezTo>
                  <a:pt x="2345" y="647"/>
                  <a:pt x="2333" y="651"/>
                  <a:pt x="2324" y="658"/>
                </a:cubicBezTo>
                <a:cubicBezTo>
                  <a:pt x="2333" y="658"/>
                  <a:pt x="2346" y="662"/>
                  <a:pt x="2355" y="658"/>
                </a:cubicBezTo>
                <a:cubicBezTo>
                  <a:pt x="2355" y="665"/>
                  <a:pt x="2355" y="665"/>
                  <a:pt x="2355" y="665"/>
                </a:cubicBezTo>
                <a:close/>
                <a:moveTo>
                  <a:pt x="2317" y="2"/>
                </a:moveTo>
                <a:cubicBezTo>
                  <a:pt x="2355" y="2"/>
                  <a:pt x="2355" y="2"/>
                  <a:pt x="2355" y="2"/>
                </a:cubicBezTo>
                <a:cubicBezTo>
                  <a:pt x="2355" y="7"/>
                  <a:pt x="2355" y="7"/>
                  <a:pt x="2355" y="7"/>
                </a:cubicBezTo>
                <a:cubicBezTo>
                  <a:pt x="2343" y="6"/>
                  <a:pt x="2330" y="7"/>
                  <a:pt x="2317" y="7"/>
                </a:cubicBezTo>
                <a:cubicBezTo>
                  <a:pt x="2317" y="2"/>
                  <a:pt x="2317" y="2"/>
                  <a:pt x="2317" y="2"/>
                </a:cubicBezTo>
                <a:close/>
                <a:moveTo>
                  <a:pt x="2355" y="29"/>
                </a:moveTo>
                <a:cubicBezTo>
                  <a:pt x="2355" y="34"/>
                  <a:pt x="2355" y="34"/>
                  <a:pt x="2355" y="34"/>
                </a:cubicBezTo>
                <a:cubicBezTo>
                  <a:pt x="2326" y="24"/>
                  <a:pt x="2326" y="24"/>
                  <a:pt x="2326" y="24"/>
                </a:cubicBezTo>
                <a:cubicBezTo>
                  <a:pt x="2324" y="22"/>
                  <a:pt x="2320" y="21"/>
                  <a:pt x="2317" y="20"/>
                </a:cubicBezTo>
                <a:cubicBezTo>
                  <a:pt x="2317" y="15"/>
                  <a:pt x="2317" y="15"/>
                  <a:pt x="2317" y="15"/>
                </a:cubicBezTo>
                <a:cubicBezTo>
                  <a:pt x="2328" y="20"/>
                  <a:pt x="2339" y="24"/>
                  <a:pt x="2351" y="26"/>
                </a:cubicBezTo>
                <a:cubicBezTo>
                  <a:pt x="2352" y="27"/>
                  <a:pt x="2354" y="28"/>
                  <a:pt x="2355" y="29"/>
                </a:cubicBezTo>
                <a:close/>
                <a:moveTo>
                  <a:pt x="2355" y="55"/>
                </a:moveTo>
                <a:cubicBezTo>
                  <a:pt x="2355" y="61"/>
                  <a:pt x="2355" y="61"/>
                  <a:pt x="2355" y="61"/>
                </a:cubicBezTo>
                <a:cubicBezTo>
                  <a:pt x="2343" y="54"/>
                  <a:pt x="2330" y="47"/>
                  <a:pt x="2317" y="41"/>
                </a:cubicBezTo>
                <a:cubicBezTo>
                  <a:pt x="2317" y="41"/>
                  <a:pt x="2317" y="41"/>
                  <a:pt x="2317" y="41"/>
                </a:cubicBezTo>
                <a:cubicBezTo>
                  <a:pt x="2317" y="35"/>
                  <a:pt x="2317" y="35"/>
                  <a:pt x="2317" y="35"/>
                </a:cubicBezTo>
                <a:cubicBezTo>
                  <a:pt x="2330" y="41"/>
                  <a:pt x="2343" y="48"/>
                  <a:pt x="2355" y="55"/>
                </a:cubicBezTo>
                <a:close/>
                <a:moveTo>
                  <a:pt x="2355" y="83"/>
                </a:moveTo>
                <a:cubicBezTo>
                  <a:pt x="2355" y="89"/>
                  <a:pt x="2355" y="89"/>
                  <a:pt x="2355" y="89"/>
                </a:cubicBezTo>
                <a:cubicBezTo>
                  <a:pt x="2343" y="83"/>
                  <a:pt x="2330" y="77"/>
                  <a:pt x="2317" y="73"/>
                </a:cubicBezTo>
                <a:cubicBezTo>
                  <a:pt x="2317" y="66"/>
                  <a:pt x="2317" y="66"/>
                  <a:pt x="2317" y="66"/>
                </a:cubicBezTo>
                <a:cubicBezTo>
                  <a:pt x="2327" y="69"/>
                  <a:pt x="2336" y="74"/>
                  <a:pt x="2345" y="79"/>
                </a:cubicBezTo>
                <a:cubicBezTo>
                  <a:pt x="2348" y="80"/>
                  <a:pt x="2352" y="82"/>
                  <a:pt x="2355" y="83"/>
                </a:cubicBezTo>
                <a:close/>
                <a:moveTo>
                  <a:pt x="2355" y="112"/>
                </a:moveTo>
                <a:cubicBezTo>
                  <a:pt x="2355" y="119"/>
                  <a:pt x="2355" y="119"/>
                  <a:pt x="2355" y="119"/>
                </a:cubicBezTo>
                <a:cubicBezTo>
                  <a:pt x="2349" y="115"/>
                  <a:pt x="2344" y="112"/>
                  <a:pt x="2338" y="109"/>
                </a:cubicBezTo>
                <a:cubicBezTo>
                  <a:pt x="2331" y="105"/>
                  <a:pt x="2324" y="103"/>
                  <a:pt x="2317" y="100"/>
                </a:cubicBezTo>
                <a:cubicBezTo>
                  <a:pt x="2317" y="95"/>
                  <a:pt x="2317" y="95"/>
                  <a:pt x="2317" y="95"/>
                </a:cubicBezTo>
                <a:cubicBezTo>
                  <a:pt x="2330" y="100"/>
                  <a:pt x="2343" y="106"/>
                  <a:pt x="2355" y="112"/>
                </a:cubicBezTo>
                <a:close/>
                <a:moveTo>
                  <a:pt x="2355" y="143"/>
                </a:moveTo>
                <a:cubicBezTo>
                  <a:pt x="2355" y="148"/>
                  <a:pt x="2355" y="148"/>
                  <a:pt x="2355" y="148"/>
                </a:cubicBezTo>
                <a:cubicBezTo>
                  <a:pt x="2349" y="145"/>
                  <a:pt x="2342" y="142"/>
                  <a:pt x="2335" y="140"/>
                </a:cubicBezTo>
                <a:cubicBezTo>
                  <a:pt x="2329" y="138"/>
                  <a:pt x="2323" y="136"/>
                  <a:pt x="2317" y="134"/>
                </a:cubicBezTo>
                <a:cubicBezTo>
                  <a:pt x="2317" y="128"/>
                  <a:pt x="2317" y="128"/>
                  <a:pt x="2317" y="128"/>
                </a:cubicBezTo>
                <a:cubicBezTo>
                  <a:pt x="2330" y="132"/>
                  <a:pt x="2343" y="137"/>
                  <a:pt x="2355" y="143"/>
                </a:cubicBezTo>
                <a:close/>
                <a:moveTo>
                  <a:pt x="2355" y="173"/>
                </a:moveTo>
                <a:cubicBezTo>
                  <a:pt x="2355" y="178"/>
                  <a:pt x="2355" y="178"/>
                  <a:pt x="2355" y="178"/>
                </a:cubicBezTo>
                <a:cubicBezTo>
                  <a:pt x="2343" y="172"/>
                  <a:pt x="2330" y="167"/>
                  <a:pt x="2317" y="163"/>
                </a:cubicBezTo>
                <a:cubicBezTo>
                  <a:pt x="2317" y="158"/>
                  <a:pt x="2317" y="158"/>
                  <a:pt x="2317" y="158"/>
                </a:cubicBezTo>
                <a:cubicBezTo>
                  <a:pt x="2330" y="163"/>
                  <a:pt x="2343" y="167"/>
                  <a:pt x="2355" y="173"/>
                </a:cubicBezTo>
                <a:close/>
                <a:moveTo>
                  <a:pt x="2355" y="195"/>
                </a:moveTo>
                <a:cubicBezTo>
                  <a:pt x="2355" y="204"/>
                  <a:pt x="2355" y="204"/>
                  <a:pt x="2355" y="204"/>
                </a:cubicBezTo>
                <a:cubicBezTo>
                  <a:pt x="2333" y="192"/>
                  <a:pt x="2333" y="192"/>
                  <a:pt x="2333" y="192"/>
                </a:cubicBezTo>
                <a:cubicBezTo>
                  <a:pt x="2327" y="191"/>
                  <a:pt x="2322" y="190"/>
                  <a:pt x="2317" y="190"/>
                </a:cubicBezTo>
                <a:cubicBezTo>
                  <a:pt x="2317" y="183"/>
                  <a:pt x="2317" y="183"/>
                  <a:pt x="2317" y="183"/>
                </a:cubicBezTo>
                <a:cubicBezTo>
                  <a:pt x="2330" y="184"/>
                  <a:pt x="2343" y="189"/>
                  <a:pt x="2355" y="195"/>
                </a:cubicBezTo>
                <a:close/>
                <a:moveTo>
                  <a:pt x="2355" y="242"/>
                </a:moveTo>
                <a:cubicBezTo>
                  <a:pt x="2355" y="258"/>
                  <a:pt x="2355" y="258"/>
                  <a:pt x="2355" y="258"/>
                </a:cubicBezTo>
                <a:cubicBezTo>
                  <a:pt x="2353" y="259"/>
                  <a:pt x="2352" y="259"/>
                  <a:pt x="2350" y="260"/>
                </a:cubicBezTo>
                <a:cubicBezTo>
                  <a:pt x="2340" y="253"/>
                  <a:pt x="2328" y="250"/>
                  <a:pt x="2317" y="246"/>
                </a:cubicBezTo>
                <a:cubicBezTo>
                  <a:pt x="2317" y="240"/>
                  <a:pt x="2317" y="240"/>
                  <a:pt x="2317" y="240"/>
                </a:cubicBezTo>
                <a:cubicBezTo>
                  <a:pt x="2327" y="243"/>
                  <a:pt x="2337" y="247"/>
                  <a:pt x="2347" y="248"/>
                </a:cubicBezTo>
                <a:cubicBezTo>
                  <a:pt x="2347" y="246"/>
                  <a:pt x="2347" y="246"/>
                  <a:pt x="2347" y="246"/>
                </a:cubicBezTo>
                <a:cubicBezTo>
                  <a:pt x="2344" y="238"/>
                  <a:pt x="2335" y="233"/>
                  <a:pt x="2328" y="231"/>
                </a:cubicBezTo>
                <a:cubicBezTo>
                  <a:pt x="2325" y="230"/>
                  <a:pt x="2321" y="229"/>
                  <a:pt x="2317" y="229"/>
                </a:cubicBezTo>
                <a:cubicBezTo>
                  <a:pt x="2317" y="222"/>
                  <a:pt x="2317" y="222"/>
                  <a:pt x="2317" y="222"/>
                </a:cubicBezTo>
                <a:cubicBezTo>
                  <a:pt x="2319" y="222"/>
                  <a:pt x="2320" y="222"/>
                  <a:pt x="2322" y="222"/>
                </a:cubicBezTo>
                <a:cubicBezTo>
                  <a:pt x="2335" y="224"/>
                  <a:pt x="2348" y="231"/>
                  <a:pt x="2355" y="242"/>
                </a:cubicBezTo>
                <a:close/>
                <a:moveTo>
                  <a:pt x="2355" y="274"/>
                </a:moveTo>
                <a:cubicBezTo>
                  <a:pt x="2355" y="286"/>
                  <a:pt x="2355" y="286"/>
                  <a:pt x="2355" y="286"/>
                </a:cubicBezTo>
                <a:cubicBezTo>
                  <a:pt x="2354" y="287"/>
                  <a:pt x="2354" y="289"/>
                  <a:pt x="2354" y="291"/>
                </a:cubicBezTo>
                <a:cubicBezTo>
                  <a:pt x="2354" y="292"/>
                  <a:pt x="2354" y="293"/>
                  <a:pt x="2355" y="293"/>
                </a:cubicBezTo>
                <a:cubicBezTo>
                  <a:pt x="2355" y="318"/>
                  <a:pt x="2355" y="318"/>
                  <a:pt x="2355" y="318"/>
                </a:cubicBezTo>
                <a:cubicBezTo>
                  <a:pt x="2352" y="314"/>
                  <a:pt x="2347" y="309"/>
                  <a:pt x="2351" y="304"/>
                </a:cubicBezTo>
                <a:cubicBezTo>
                  <a:pt x="2350" y="291"/>
                  <a:pt x="2333" y="301"/>
                  <a:pt x="2334" y="288"/>
                </a:cubicBezTo>
                <a:cubicBezTo>
                  <a:pt x="2329" y="284"/>
                  <a:pt x="2323" y="280"/>
                  <a:pt x="2317" y="277"/>
                </a:cubicBezTo>
                <a:cubicBezTo>
                  <a:pt x="2317" y="271"/>
                  <a:pt x="2317" y="271"/>
                  <a:pt x="2317" y="271"/>
                </a:cubicBezTo>
                <a:cubicBezTo>
                  <a:pt x="2327" y="275"/>
                  <a:pt x="2336" y="280"/>
                  <a:pt x="2345" y="287"/>
                </a:cubicBezTo>
                <a:cubicBezTo>
                  <a:pt x="2347" y="285"/>
                  <a:pt x="2347" y="285"/>
                  <a:pt x="2347" y="285"/>
                </a:cubicBezTo>
                <a:cubicBezTo>
                  <a:pt x="2349" y="281"/>
                  <a:pt x="2352" y="278"/>
                  <a:pt x="2355" y="274"/>
                </a:cubicBezTo>
                <a:close/>
                <a:moveTo>
                  <a:pt x="2355" y="347"/>
                </a:moveTo>
                <a:cubicBezTo>
                  <a:pt x="2348" y="335"/>
                  <a:pt x="2338" y="324"/>
                  <a:pt x="2330" y="314"/>
                </a:cubicBezTo>
                <a:cubicBezTo>
                  <a:pt x="2326" y="311"/>
                  <a:pt x="2321" y="308"/>
                  <a:pt x="2317" y="305"/>
                </a:cubicBezTo>
                <a:cubicBezTo>
                  <a:pt x="2317" y="312"/>
                  <a:pt x="2317" y="312"/>
                  <a:pt x="2317" y="312"/>
                </a:cubicBezTo>
                <a:cubicBezTo>
                  <a:pt x="2330" y="322"/>
                  <a:pt x="2339" y="336"/>
                  <a:pt x="2348" y="350"/>
                </a:cubicBezTo>
                <a:cubicBezTo>
                  <a:pt x="2352" y="359"/>
                  <a:pt x="2354" y="367"/>
                  <a:pt x="2355" y="376"/>
                </a:cubicBezTo>
                <a:cubicBezTo>
                  <a:pt x="2355" y="347"/>
                  <a:pt x="2355" y="347"/>
                  <a:pt x="2355" y="347"/>
                </a:cubicBezTo>
                <a:close/>
                <a:moveTo>
                  <a:pt x="2355" y="409"/>
                </a:moveTo>
                <a:cubicBezTo>
                  <a:pt x="2355" y="433"/>
                  <a:pt x="2355" y="433"/>
                  <a:pt x="2355" y="433"/>
                </a:cubicBezTo>
                <a:cubicBezTo>
                  <a:pt x="2354" y="432"/>
                  <a:pt x="2354" y="432"/>
                  <a:pt x="2353" y="432"/>
                </a:cubicBezTo>
                <a:cubicBezTo>
                  <a:pt x="2343" y="427"/>
                  <a:pt x="2333" y="430"/>
                  <a:pt x="2327" y="439"/>
                </a:cubicBezTo>
                <a:cubicBezTo>
                  <a:pt x="2320" y="446"/>
                  <a:pt x="2327" y="457"/>
                  <a:pt x="2325" y="465"/>
                </a:cubicBezTo>
                <a:cubicBezTo>
                  <a:pt x="2322" y="467"/>
                  <a:pt x="2319" y="464"/>
                  <a:pt x="2317" y="463"/>
                </a:cubicBezTo>
                <a:cubicBezTo>
                  <a:pt x="2317" y="442"/>
                  <a:pt x="2317" y="442"/>
                  <a:pt x="2317" y="442"/>
                </a:cubicBezTo>
                <a:cubicBezTo>
                  <a:pt x="2318" y="437"/>
                  <a:pt x="2319" y="431"/>
                  <a:pt x="2326" y="428"/>
                </a:cubicBezTo>
                <a:cubicBezTo>
                  <a:pt x="2329" y="405"/>
                  <a:pt x="2333" y="380"/>
                  <a:pt x="2319" y="360"/>
                </a:cubicBezTo>
                <a:cubicBezTo>
                  <a:pt x="2317" y="357"/>
                  <a:pt x="2317" y="357"/>
                  <a:pt x="2317" y="357"/>
                </a:cubicBezTo>
                <a:cubicBezTo>
                  <a:pt x="2317" y="342"/>
                  <a:pt x="2317" y="342"/>
                  <a:pt x="2317" y="342"/>
                </a:cubicBezTo>
                <a:cubicBezTo>
                  <a:pt x="2328" y="355"/>
                  <a:pt x="2336" y="373"/>
                  <a:pt x="2337" y="390"/>
                </a:cubicBezTo>
                <a:cubicBezTo>
                  <a:pt x="2340" y="401"/>
                  <a:pt x="2332" y="413"/>
                  <a:pt x="2338" y="422"/>
                </a:cubicBezTo>
                <a:cubicBezTo>
                  <a:pt x="2343" y="422"/>
                  <a:pt x="2354" y="425"/>
                  <a:pt x="2354" y="417"/>
                </a:cubicBezTo>
                <a:cubicBezTo>
                  <a:pt x="2354" y="414"/>
                  <a:pt x="2355" y="411"/>
                  <a:pt x="2355" y="409"/>
                </a:cubicBezTo>
                <a:close/>
                <a:moveTo>
                  <a:pt x="2355" y="594"/>
                </a:moveTo>
                <a:cubicBezTo>
                  <a:pt x="2355" y="602"/>
                  <a:pt x="2355" y="602"/>
                  <a:pt x="2355" y="602"/>
                </a:cubicBezTo>
                <a:cubicBezTo>
                  <a:pt x="2354" y="603"/>
                  <a:pt x="2353" y="604"/>
                  <a:pt x="2353" y="605"/>
                </a:cubicBezTo>
                <a:cubicBezTo>
                  <a:pt x="2341" y="612"/>
                  <a:pt x="2329" y="620"/>
                  <a:pt x="2317" y="627"/>
                </a:cubicBezTo>
                <a:cubicBezTo>
                  <a:pt x="2317" y="619"/>
                  <a:pt x="2317" y="619"/>
                  <a:pt x="2317" y="619"/>
                </a:cubicBezTo>
                <a:cubicBezTo>
                  <a:pt x="2324" y="614"/>
                  <a:pt x="2333" y="611"/>
                  <a:pt x="2339" y="607"/>
                </a:cubicBezTo>
                <a:cubicBezTo>
                  <a:pt x="2345" y="605"/>
                  <a:pt x="2349" y="596"/>
                  <a:pt x="2355" y="594"/>
                </a:cubicBezTo>
                <a:close/>
                <a:moveTo>
                  <a:pt x="2317" y="583"/>
                </a:moveTo>
                <a:cubicBezTo>
                  <a:pt x="2317" y="571"/>
                  <a:pt x="2317" y="571"/>
                  <a:pt x="2317" y="571"/>
                </a:cubicBezTo>
                <a:cubicBezTo>
                  <a:pt x="2318" y="571"/>
                  <a:pt x="2319" y="570"/>
                  <a:pt x="2321" y="570"/>
                </a:cubicBezTo>
                <a:cubicBezTo>
                  <a:pt x="2327" y="562"/>
                  <a:pt x="2339" y="555"/>
                  <a:pt x="2334" y="543"/>
                </a:cubicBezTo>
                <a:cubicBezTo>
                  <a:pt x="2328" y="544"/>
                  <a:pt x="2325" y="549"/>
                  <a:pt x="2320" y="551"/>
                </a:cubicBezTo>
                <a:cubicBezTo>
                  <a:pt x="2317" y="553"/>
                  <a:pt x="2317" y="553"/>
                  <a:pt x="2317" y="553"/>
                </a:cubicBezTo>
                <a:cubicBezTo>
                  <a:pt x="2317" y="544"/>
                  <a:pt x="2317" y="544"/>
                  <a:pt x="2317" y="544"/>
                </a:cubicBezTo>
                <a:cubicBezTo>
                  <a:pt x="2322" y="540"/>
                  <a:pt x="2327" y="535"/>
                  <a:pt x="2328" y="529"/>
                </a:cubicBezTo>
                <a:cubicBezTo>
                  <a:pt x="2321" y="519"/>
                  <a:pt x="2321" y="519"/>
                  <a:pt x="2321" y="519"/>
                </a:cubicBezTo>
                <a:cubicBezTo>
                  <a:pt x="2320" y="519"/>
                  <a:pt x="2318" y="518"/>
                  <a:pt x="2317" y="517"/>
                </a:cubicBezTo>
                <a:cubicBezTo>
                  <a:pt x="2317" y="510"/>
                  <a:pt x="2317" y="510"/>
                  <a:pt x="2317" y="510"/>
                </a:cubicBezTo>
                <a:cubicBezTo>
                  <a:pt x="2319" y="511"/>
                  <a:pt x="2322" y="511"/>
                  <a:pt x="2324" y="513"/>
                </a:cubicBezTo>
                <a:cubicBezTo>
                  <a:pt x="2341" y="523"/>
                  <a:pt x="2347" y="543"/>
                  <a:pt x="2343" y="560"/>
                </a:cubicBezTo>
                <a:cubicBezTo>
                  <a:pt x="2336" y="568"/>
                  <a:pt x="2328" y="579"/>
                  <a:pt x="2317" y="583"/>
                </a:cubicBezTo>
                <a:close/>
                <a:moveTo>
                  <a:pt x="2317" y="666"/>
                </a:moveTo>
                <a:cubicBezTo>
                  <a:pt x="2267" y="666"/>
                  <a:pt x="2267" y="666"/>
                  <a:pt x="2267" y="666"/>
                </a:cubicBezTo>
                <a:cubicBezTo>
                  <a:pt x="2259" y="666"/>
                  <a:pt x="2259" y="666"/>
                  <a:pt x="2259" y="666"/>
                </a:cubicBezTo>
                <a:cubicBezTo>
                  <a:pt x="2259" y="660"/>
                  <a:pt x="2259" y="660"/>
                  <a:pt x="2259" y="660"/>
                </a:cubicBezTo>
                <a:cubicBezTo>
                  <a:pt x="2271" y="660"/>
                  <a:pt x="2282" y="660"/>
                  <a:pt x="2293" y="660"/>
                </a:cubicBezTo>
                <a:cubicBezTo>
                  <a:pt x="2301" y="657"/>
                  <a:pt x="2309" y="655"/>
                  <a:pt x="2317" y="652"/>
                </a:cubicBezTo>
                <a:cubicBezTo>
                  <a:pt x="2317" y="666"/>
                  <a:pt x="2317" y="666"/>
                  <a:pt x="2317" y="666"/>
                </a:cubicBezTo>
                <a:close/>
                <a:moveTo>
                  <a:pt x="2259" y="3"/>
                </a:moveTo>
                <a:cubicBezTo>
                  <a:pt x="2317" y="2"/>
                  <a:pt x="2317" y="2"/>
                  <a:pt x="2317" y="2"/>
                </a:cubicBezTo>
                <a:cubicBezTo>
                  <a:pt x="2317" y="7"/>
                  <a:pt x="2317" y="7"/>
                  <a:pt x="2317" y="7"/>
                </a:cubicBezTo>
                <a:cubicBezTo>
                  <a:pt x="2312" y="7"/>
                  <a:pt x="2308" y="7"/>
                  <a:pt x="2303" y="8"/>
                </a:cubicBezTo>
                <a:cubicBezTo>
                  <a:pt x="2299" y="9"/>
                  <a:pt x="2299" y="9"/>
                  <a:pt x="2299" y="9"/>
                </a:cubicBezTo>
                <a:cubicBezTo>
                  <a:pt x="2305" y="11"/>
                  <a:pt x="2311" y="13"/>
                  <a:pt x="2317" y="15"/>
                </a:cubicBezTo>
                <a:cubicBezTo>
                  <a:pt x="2317" y="20"/>
                  <a:pt x="2317" y="20"/>
                  <a:pt x="2317" y="20"/>
                </a:cubicBezTo>
                <a:cubicBezTo>
                  <a:pt x="2307" y="18"/>
                  <a:pt x="2296" y="18"/>
                  <a:pt x="2287" y="13"/>
                </a:cubicBezTo>
                <a:cubicBezTo>
                  <a:pt x="2278" y="12"/>
                  <a:pt x="2268" y="11"/>
                  <a:pt x="2259" y="11"/>
                </a:cubicBezTo>
                <a:cubicBezTo>
                  <a:pt x="2259" y="3"/>
                  <a:pt x="2259" y="3"/>
                  <a:pt x="2259" y="3"/>
                </a:cubicBezTo>
                <a:close/>
                <a:moveTo>
                  <a:pt x="2317" y="35"/>
                </a:moveTo>
                <a:cubicBezTo>
                  <a:pt x="2317" y="41"/>
                  <a:pt x="2317" y="41"/>
                  <a:pt x="2317" y="41"/>
                </a:cubicBezTo>
                <a:cubicBezTo>
                  <a:pt x="2290" y="34"/>
                  <a:pt x="2290" y="34"/>
                  <a:pt x="2290" y="34"/>
                </a:cubicBezTo>
                <a:cubicBezTo>
                  <a:pt x="2280" y="32"/>
                  <a:pt x="2269" y="32"/>
                  <a:pt x="2259" y="32"/>
                </a:cubicBezTo>
                <a:cubicBezTo>
                  <a:pt x="2259" y="26"/>
                  <a:pt x="2259" y="26"/>
                  <a:pt x="2259" y="26"/>
                </a:cubicBezTo>
                <a:cubicBezTo>
                  <a:pt x="2277" y="27"/>
                  <a:pt x="2296" y="30"/>
                  <a:pt x="2313" y="34"/>
                </a:cubicBezTo>
                <a:cubicBezTo>
                  <a:pt x="2314" y="34"/>
                  <a:pt x="2316" y="35"/>
                  <a:pt x="2317" y="35"/>
                </a:cubicBezTo>
                <a:close/>
                <a:moveTo>
                  <a:pt x="2317" y="66"/>
                </a:moveTo>
                <a:cubicBezTo>
                  <a:pt x="2317" y="73"/>
                  <a:pt x="2317" y="73"/>
                  <a:pt x="2317" y="73"/>
                </a:cubicBezTo>
                <a:cubicBezTo>
                  <a:pt x="2299" y="66"/>
                  <a:pt x="2279" y="61"/>
                  <a:pt x="2259" y="59"/>
                </a:cubicBezTo>
                <a:cubicBezTo>
                  <a:pt x="2259" y="55"/>
                  <a:pt x="2259" y="55"/>
                  <a:pt x="2259" y="55"/>
                </a:cubicBezTo>
                <a:cubicBezTo>
                  <a:pt x="2279" y="56"/>
                  <a:pt x="2299" y="59"/>
                  <a:pt x="2317" y="66"/>
                </a:cubicBezTo>
                <a:close/>
                <a:moveTo>
                  <a:pt x="2317" y="95"/>
                </a:moveTo>
                <a:cubicBezTo>
                  <a:pt x="2317" y="100"/>
                  <a:pt x="2317" y="100"/>
                  <a:pt x="2317" y="100"/>
                </a:cubicBezTo>
                <a:cubicBezTo>
                  <a:pt x="2299" y="95"/>
                  <a:pt x="2280" y="92"/>
                  <a:pt x="2261" y="89"/>
                </a:cubicBezTo>
                <a:cubicBezTo>
                  <a:pt x="2260" y="88"/>
                  <a:pt x="2260" y="88"/>
                  <a:pt x="2259" y="88"/>
                </a:cubicBezTo>
                <a:cubicBezTo>
                  <a:pt x="2259" y="82"/>
                  <a:pt x="2259" y="82"/>
                  <a:pt x="2259" y="82"/>
                </a:cubicBezTo>
                <a:cubicBezTo>
                  <a:pt x="2280" y="84"/>
                  <a:pt x="2299" y="89"/>
                  <a:pt x="2317" y="95"/>
                </a:cubicBezTo>
                <a:close/>
                <a:moveTo>
                  <a:pt x="2317" y="128"/>
                </a:moveTo>
                <a:cubicBezTo>
                  <a:pt x="2317" y="134"/>
                  <a:pt x="2317" y="134"/>
                  <a:pt x="2317" y="134"/>
                </a:cubicBezTo>
                <a:cubicBezTo>
                  <a:pt x="2300" y="129"/>
                  <a:pt x="2282" y="125"/>
                  <a:pt x="2264" y="121"/>
                </a:cubicBezTo>
                <a:cubicBezTo>
                  <a:pt x="2263" y="121"/>
                  <a:pt x="2261" y="121"/>
                  <a:pt x="2259" y="121"/>
                </a:cubicBezTo>
                <a:cubicBezTo>
                  <a:pt x="2259" y="115"/>
                  <a:pt x="2259" y="115"/>
                  <a:pt x="2259" y="115"/>
                </a:cubicBezTo>
                <a:cubicBezTo>
                  <a:pt x="2260" y="115"/>
                  <a:pt x="2260" y="115"/>
                  <a:pt x="2260" y="115"/>
                </a:cubicBezTo>
                <a:cubicBezTo>
                  <a:pt x="2273" y="118"/>
                  <a:pt x="2284" y="121"/>
                  <a:pt x="2297" y="122"/>
                </a:cubicBezTo>
                <a:cubicBezTo>
                  <a:pt x="2304" y="124"/>
                  <a:pt x="2310" y="126"/>
                  <a:pt x="2317" y="128"/>
                </a:cubicBezTo>
                <a:close/>
                <a:moveTo>
                  <a:pt x="2317" y="158"/>
                </a:moveTo>
                <a:cubicBezTo>
                  <a:pt x="2317" y="163"/>
                  <a:pt x="2317" y="163"/>
                  <a:pt x="2317" y="163"/>
                </a:cubicBezTo>
                <a:cubicBezTo>
                  <a:pt x="2299" y="157"/>
                  <a:pt x="2279" y="153"/>
                  <a:pt x="2259" y="150"/>
                </a:cubicBezTo>
                <a:cubicBezTo>
                  <a:pt x="2259" y="145"/>
                  <a:pt x="2259" y="145"/>
                  <a:pt x="2259" y="145"/>
                </a:cubicBezTo>
                <a:cubicBezTo>
                  <a:pt x="2268" y="145"/>
                  <a:pt x="2276" y="147"/>
                  <a:pt x="2285" y="148"/>
                </a:cubicBezTo>
                <a:cubicBezTo>
                  <a:pt x="2296" y="152"/>
                  <a:pt x="2306" y="155"/>
                  <a:pt x="2317" y="158"/>
                </a:cubicBezTo>
                <a:close/>
                <a:moveTo>
                  <a:pt x="2317" y="183"/>
                </a:moveTo>
                <a:cubicBezTo>
                  <a:pt x="2317" y="190"/>
                  <a:pt x="2317" y="190"/>
                  <a:pt x="2317" y="190"/>
                </a:cubicBezTo>
                <a:cubicBezTo>
                  <a:pt x="2305" y="190"/>
                  <a:pt x="2293" y="192"/>
                  <a:pt x="2283" y="197"/>
                </a:cubicBezTo>
                <a:cubicBezTo>
                  <a:pt x="2274" y="202"/>
                  <a:pt x="2266" y="209"/>
                  <a:pt x="2259" y="217"/>
                </a:cubicBezTo>
                <a:cubicBezTo>
                  <a:pt x="2259" y="207"/>
                  <a:pt x="2259" y="207"/>
                  <a:pt x="2259" y="207"/>
                </a:cubicBezTo>
                <a:cubicBezTo>
                  <a:pt x="2260" y="206"/>
                  <a:pt x="2261" y="205"/>
                  <a:pt x="2263" y="204"/>
                </a:cubicBezTo>
                <a:cubicBezTo>
                  <a:pt x="2269" y="198"/>
                  <a:pt x="2277" y="195"/>
                  <a:pt x="2281" y="188"/>
                </a:cubicBezTo>
                <a:cubicBezTo>
                  <a:pt x="2275" y="182"/>
                  <a:pt x="2267" y="182"/>
                  <a:pt x="2259" y="181"/>
                </a:cubicBezTo>
                <a:cubicBezTo>
                  <a:pt x="2259" y="175"/>
                  <a:pt x="2259" y="175"/>
                  <a:pt x="2259" y="175"/>
                </a:cubicBezTo>
                <a:cubicBezTo>
                  <a:pt x="2271" y="176"/>
                  <a:pt x="2283" y="179"/>
                  <a:pt x="2290" y="187"/>
                </a:cubicBezTo>
                <a:cubicBezTo>
                  <a:pt x="2308" y="183"/>
                  <a:pt x="2308" y="183"/>
                  <a:pt x="2308" y="183"/>
                </a:cubicBezTo>
                <a:cubicBezTo>
                  <a:pt x="2311" y="183"/>
                  <a:pt x="2314" y="183"/>
                  <a:pt x="2317" y="183"/>
                </a:cubicBezTo>
                <a:close/>
                <a:moveTo>
                  <a:pt x="2317" y="222"/>
                </a:moveTo>
                <a:cubicBezTo>
                  <a:pt x="2317" y="229"/>
                  <a:pt x="2317" y="229"/>
                  <a:pt x="2317" y="229"/>
                </a:cubicBezTo>
                <a:cubicBezTo>
                  <a:pt x="2309" y="229"/>
                  <a:pt x="2302" y="230"/>
                  <a:pt x="2298" y="236"/>
                </a:cubicBezTo>
                <a:cubicBezTo>
                  <a:pt x="2305" y="236"/>
                  <a:pt x="2311" y="238"/>
                  <a:pt x="2317" y="240"/>
                </a:cubicBezTo>
                <a:cubicBezTo>
                  <a:pt x="2317" y="246"/>
                  <a:pt x="2317" y="246"/>
                  <a:pt x="2317" y="246"/>
                </a:cubicBezTo>
                <a:cubicBezTo>
                  <a:pt x="2316" y="245"/>
                  <a:pt x="2314" y="245"/>
                  <a:pt x="2313" y="244"/>
                </a:cubicBezTo>
                <a:cubicBezTo>
                  <a:pt x="2303" y="246"/>
                  <a:pt x="2291" y="239"/>
                  <a:pt x="2281" y="246"/>
                </a:cubicBezTo>
                <a:cubicBezTo>
                  <a:pt x="2280" y="250"/>
                  <a:pt x="2278" y="256"/>
                  <a:pt x="2280" y="260"/>
                </a:cubicBezTo>
                <a:cubicBezTo>
                  <a:pt x="2293" y="263"/>
                  <a:pt x="2305" y="266"/>
                  <a:pt x="2317" y="271"/>
                </a:cubicBezTo>
                <a:cubicBezTo>
                  <a:pt x="2317" y="277"/>
                  <a:pt x="2317" y="277"/>
                  <a:pt x="2317" y="277"/>
                </a:cubicBezTo>
                <a:cubicBezTo>
                  <a:pt x="2308" y="272"/>
                  <a:pt x="2298" y="270"/>
                  <a:pt x="2287" y="270"/>
                </a:cubicBezTo>
                <a:cubicBezTo>
                  <a:pt x="2284" y="272"/>
                  <a:pt x="2280" y="274"/>
                  <a:pt x="2276" y="276"/>
                </a:cubicBezTo>
                <a:cubicBezTo>
                  <a:pt x="2270" y="279"/>
                  <a:pt x="2264" y="278"/>
                  <a:pt x="2259" y="276"/>
                </a:cubicBezTo>
                <a:cubicBezTo>
                  <a:pt x="2259" y="269"/>
                  <a:pt x="2259" y="269"/>
                  <a:pt x="2259" y="269"/>
                </a:cubicBezTo>
                <a:cubicBezTo>
                  <a:pt x="2264" y="271"/>
                  <a:pt x="2269" y="273"/>
                  <a:pt x="2274" y="268"/>
                </a:cubicBezTo>
                <a:cubicBezTo>
                  <a:pt x="2277" y="262"/>
                  <a:pt x="2269" y="254"/>
                  <a:pt x="2272" y="248"/>
                </a:cubicBezTo>
                <a:cubicBezTo>
                  <a:pt x="2282" y="232"/>
                  <a:pt x="2298" y="222"/>
                  <a:pt x="2317" y="222"/>
                </a:cubicBezTo>
                <a:close/>
                <a:moveTo>
                  <a:pt x="2317" y="305"/>
                </a:moveTo>
                <a:cubicBezTo>
                  <a:pt x="2317" y="312"/>
                  <a:pt x="2317" y="312"/>
                  <a:pt x="2317" y="312"/>
                </a:cubicBezTo>
                <a:cubicBezTo>
                  <a:pt x="2314" y="310"/>
                  <a:pt x="2311" y="308"/>
                  <a:pt x="2307" y="306"/>
                </a:cubicBezTo>
                <a:cubicBezTo>
                  <a:pt x="2293" y="298"/>
                  <a:pt x="2276" y="292"/>
                  <a:pt x="2259" y="290"/>
                </a:cubicBezTo>
                <a:cubicBezTo>
                  <a:pt x="2259" y="285"/>
                  <a:pt x="2259" y="285"/>
                  <a:pt x="2259" y="285"/>
                </a:cubicBezTo>
                <a:cubicBezTo>
                  <a:pt x="2268" y="285"/>
                  <a:pt x="2277" y="287"/>
                  <a:pt x="2286" y="289"/>
                </a:cubicBezTo>
                <a:cubicBezTo>
                  <a:pt x="2297" y="293"/>
                  <a:pt x="2307" y="299"/>
                  <a:pt x="2317" y="305"/>
                </a:cubicBezTo>
                <a:close/>
                <a:moveTo>
                  <a:pt x="2317" y="342"/>
                </a:moveTo>
                <a:cubicBezTo>
                  <a:pt x="2317" y="357"/>
                  <a:pt x="2317" y="357"/>
                  <a:pt x="2317" y="357"/>
                </a:cubicBezTo>
                <a:cubicBezTo>
                  <a:pt x="2312" y="347"/>
                  <a:pt x="2306" y="337"/>
                  <a:pt x="2295" y="331"/>
                </a:cubicBezTo>
                <a:cubicBezTo>
                  <a:pt x="2284" y="325"/>
                  <a:pt x="2272" y="321"/>
                  <a:pt x="2259" y="320"/>
                </a:cubicBezTo>
                <a:cubicBezTo>
                  <a:pt x="2259" y="314"/>
                  <a:pt x="2259" y="314"/>
                  <a:pt x="2259" y="314"/>
                </a:cubicBezTo>
                <a:cubicBezTo>
                  <a:pt x="2270" y="315"/>
                  <a:pt x="2280" y="318"/>
                  <a:pt x="2290" y="322"/>
                </a:cubicBezTo>
                <a:cubicBezTo>
                  <a:pt x="2301" y="326"/>
                  <a:pt x="2310" y="333"/>
                  <a:pt x="2317" y="342"/>
                </a:cubicBezTo>
                <a:close/>
                <a:moveTo>
                  <a:pt x="2317" y="442"/>
                </a:moveTo>
                <a:cubicBezTo>
                  <a:pt x="2316" y="447"/>
                  <a:pt x="2315" y="452"/>
                  <a:pt x="2310" y="453"/>
                </a:cubicBezTo>
                <a:cubicBezTo>
                  <a:pt x="2300" y="451"/>
                  <a:pt x="2291" y="469"/>
                  <a:pt x="2284" y="455"/>
                </a:cubicBezTo>
                <a:cubicBezTo>
                  <a:pt x="2284" y="452"/>
                  <a:pt x="2284" y="452"/>
                  <a:pt x="2284" y="452"/>
                </a:cubicBezTo>
                <a:cubicBezTo>
                  <a:pt x="2300" y="438"/>
                  <a:pt x="2318" y="422"/>
                  <a:pt x="2316" y="399"/>
                </a:cubicBezTo>
                <a:cubicBezTo>
                  <a:pt x="2317" y="373"/>
                  <a:pt x="2301" y="348"/>
                  <a:pt x="2277" y="337"/>
                </a:cubicBezTo>
                <a:cubicBezTo>
                  <a:pt x="2271" y="336"/>
                  <a:pt x="2265" y="336"/>
                  <a:pt x="2259" y="337"/>
                </a:cubicBezTo>
                <a:cubicBezTo>
                  <a:pt x="2259" y="344"/>
                  <a:pt x="2259" y="344"/>
                  <a:pt x="2259" y="344"/>
                </a:cubicBezTo>
                <a:cubicBezTo>
                  <a:pt x="2263" y="344"/>
                  <a:pt x="2266" y="343"/>
                  <a:pt x="2269" y="343"/>
                </a:cubicBezTo>
                <a:cubicBezTo>
                  <a:pt x="2286" y="347"/>
                  <a:pt x="2300" y="365"/>
                  <a:pt x="2305" y="380"/>
                </a:cubicBezTo>
                <a:cubicBezTo>
                  <a:pt x="2313" y="401"/>
                  <a:pt x="2305" y="421"/>
                  <a:pt x="2290" y="436"/>
                </a:cubicBezTo>
                <a:cubicBezTo>
                  <a:pt x="2285" y="439"/>
                  <a:pt x="2282" y="448"/>
                  <a:pt x="2276" y="442"/>
                </a:cubicBezTo>
                <a:cubicBezTo>
                  <a:pt x="2265" y="429"/>
                  <a:pt x="2286" y="428"/>
                  <a:pt x="2288" y="419"/>
                </a:cubicBezTo>
                <a:cubicBezTo>
                  <a:pt x="2295" y="408"/>
                  <a:pt x="2298" y="397"/>
                  <a:pt x="2295" y="383"/>
                </a:cubicBezTo>
                <a:cubicBezTo>
                  <a:pt x="2291" y="369"/>
                  <a:pt x="2278" y="359"/>
                  <a:pt x="2264" y="357"/>
                </a:cubicBezTo>
                <a:cubicBezTo>
                  <a:pt x="2263" y="356"/>
                  <a:pt x="2261" y="356"/>
                  <a:pt x="2259" y="356"/>
                </a:cubicBezTo>
                <a:cubicBezTo>
                  <a:pt x="2259" y="365"/>
                  <a:pt x="2259" y="365"/>
                  <a:pt x="2259" y="365"/>
                </a:cubicBezTo>
                <a:cubicBezTo>
                  <a:pt x="2272" y="364"/>
                  <a:pt x="2282" y="372"/>
                  <a:pt x="2288" y="382"/>
                </a:cubicBezTo>
                <a:cubicBezTo>
                  <a:pt x="2292" y="397"/>
                  <a:pt x="2285" y="410"/>
                  <a:pt x="2277" y="420"/>
                </a:cubicBezTo>
                <a:cubicBezTo>
                  <a:pt x="2273" y="424"/>
                  <a:pt x="2266" y="430"/>
                  <a:pt x="2261" y="424"/>
                </a:cubicBezTo>
                <a:cubicBezTo>
                  <a:pt x="2260" y="424"/>
                  <a:pt x="2260" y="424"/>
                  <a:pt x="2259" y="424"/>
                </a:cubicBezTo>
                <a:cubicBezTo>
                  <a:pt x="2259" y="432"/>
                  <a:pt x="2259" y="432"/>
                  <a:pt x="2259" y="432"/>
                </a:cubicBezTo>
                <a:cubicBezTo>
                  <a:pt x="2268" y="439"/>
                  <a:pt x="2274" y="449"/>
                  <a:pt x="2277" y="460"/>
                </a:cubicBezTo>
                <a:cubicBezTo>
                  <a:pt x="2281" y="465"/>
                  <a:pt x="2287" y="473"/>
                  <a:pt x="2294" y="468"/>
                </a:cubicBezTo>
                <a:cubicBezTo>
                  <a:pt x="2300" y="464"/>
                  <a:pt x="2307" y="459"/>
                  <a:pt x="2315" y="462"/>
                </a:cubicBezTo>
                <a:cubicBezTo>
                  <a:pt x="2316" y="462"/>
                  <a:pt x="2316" y="463"/>
                  <a:pt x="2317" y="463"/>
                </a:cubicBezTo>
                <a:cubicBezTo>
                  <a:pt x="2317" y="442"/>
                  <a:pt x="2317" y="442"/>
                  <a:pt x="2317" y="442"/>
                </a:cubicBezTo>
                <a:close/>
                <a:moveTo>
                  <a:pt x="2317" y="510"/>
                </a:moveTo>
                <a:cubicBezTo>
                  <a:pt x="2317" y="517"/>
                  <a:pt x="2317" y="517"/>
                  <a:pt x="2317" y="517"/>
                </a:cubicBezTo>
                <a:cubicBezTo>
                  <a:pt x="2310" y="514"/>
                  <a:pt x="2301" y="514"/>
                  <a:pt x="2293" y="516"/>
                </a:cubicBezTo>
                <a:cubicBezTo>
                  <a:pt x="2278" y="520"/>
                  <a:pt x="2289" y="534"/>
                  <a:pt x="2280" y="543"/>
                </a:cubicBezTo>
                <a:cubicBezTo>
                  <a:pt x="2276" y="546"/>
                  <a:pt x="2269" y="550"/>
                  <a:pt x="2263" y="546"/>
                </a:cubicBezTo>
                <a:cubicBezTo>
                  <a:pt x="2261" y="547"/>
                  <a:pt x="2260" y="547"/>
                  <a:pt x="2259" y="547"/>
                </a:cubicBezTo>
                <a:cubicBezTo>
                  <a:pt x="2259" y="538"/>
                  <a:pt x="2259" y="538"/>
                  <a:pt x="2259" y="538"/>
                </a:cubicBezTo>
                <a:cubicBezTo>
                  <a:pt x="2260" y="538"/>
                  <a:pt x="2260" y="538"/>
                  <a:pt x="2261" y="539"/>
                </a:cubicBezTo>
                <a:cubicBezTo>
                  <a:pt x="2265" y="540"/>
                  <a:pt x="2271" y="541"/>
                  <a:pt x="2274" y="538"/>
                </a:cubicBezTo>
                <a:cubicBezTo>
                  <a:pt x="2274" y="528"/>
                  <a:pt x="2277" y="518"/>
                  <a:pt x="2284" y="511"/>
                </a:cubicBezTo>
                <a:cubicBezTo>
                  <a:pt x="2295" y="507"/>
                  <a:pt x="2307" y="507"/>
                  <a:pt x="2317" y="510"/>
                </a:cubicBezTo>
                <a:close/>
                <a:moveTo>
                  <a:pt x="2317" y="544"/>
                </a:moveTo>
                <a:cubicBezTo>
                  <a:pt x="2310" y="549"/>
                  <a:pt x="2302" y="553"/>
                  <a:pt x="2295" y="557"/>
                </a:cubicBezTo>
                <a:cubicBezTo>
                  <a:pt x="2283" y="561"/>
                  <a:pt x="2271" y="567"/>
                  <a:pt x="2259" y="571"/>
                </a:cubicBezTo>
                <a:cubicBezTo>
                  <a:pt x="2259" y="579"/>
                  <a:pt x="2259" y="579"/>
                  <a:pt x="2259" y="579"/>
                </a:cubicBezTo>
                <a:cubicBezTo>
                  <a:pt x="2280" y="573"/>
                  <a:pt x="2299" y="563"/>
                  <a:pt x="2317" y="553"/>
                </a:cubicBezTo>
                <a:cubicBezTo>
                  <a:pt x="2317" y="544"/>
                  <a:pt x="2317" y="544"/>
                  <a:pt x="2317" y="544"/>
                </a:cubicBezTo>
                <a:close/>
                <a:moveTo>
                  <a:pt x="2317" y="571"/>
                </a:moveTo>
                <a:cubicBezTo>
                  <a:pt x="2317" y="583"/>
                  <a:pt x="2317" y="583"/>
                  <a:pt x="2317" y="583"/>
                </a:cubicBezTo>
                <a:cubicBezTo>
                  <a:pt x="2316" y="584"/>
                  <a:pt x="2315" y="584"/>
                  <a:pt x="2314" y="584"/>
                </a:cubicBezTo>
                <a:cubicBezTo>
                  <a:pt x="2298" y="587"/>
                  <a:pt x="2283" y="593"/>
                  <a:pt x="2267" y="598"/>
                </a:cubicBezTo>
                <a:cubicBezTo>
                  <a:pt x="2264" y="598"/>
                  <a:pt x="2262" y="598"/>
                  <a:pt x="2259" y="598"/>
                </a:cubicBezTo>
                <a:cubicBezTo>
                  <a:pt x="2259" y="591"/>
                  <a:pt x="2259" y="591"/>
                  <a:pt x="2259" y="591"/>
                </a:cubicBezTo>
                <a:cubicBezTo>
                  <a:pt x="2261" y="590"/>
                  <a:pt x="2263" y="590"/>
                  <a:pt x="2265" y="590"/>
                </a:cubicBezTo>
                <a:cubicBezTo>
                  <a:pt x="2284" y="588"/>
                  <a:pt x="2300" y="578"/>
                  <a:pt x="2317" y="571"/>
                </a:cubicBezTo>
                <a:close/>
                <a:moveTo>
                  <a:pt x="2317" y="619"/>
                </a:moveTo>
                <a:cubicBezTo>
                  <a:pt x="2317" y="627"/>
                  <a:pt x="2317" y="627"/>
                  <a:pt x="2317" y="627"/>
                </a:cubicBezTo>
                <a:cubicBezTo>
                  <a:pt x="2304" y="635"/>
                  <a:pt x="2291" y="640"/>
                  <a:pt x="2276" y="641"/>
                </a:cubicBezTo>
                <a:cubicBezTo>
                  <a:pt x="2271" y="643"/>
                  <a:pt x="2265" y="645"/>
                  <a:pt x="2259" y="646"/>
                </a:cubicBezTo>
                <a:cubicBezTo>
                  <a:pt x="2259" y="639"/>
                  <a:pt x="2259" y="639"/>
                  <a:pt x="2259" y="639"/>
                </a:cubicBezTo>
                <a:cubicBezTo>
                  <a:pt x="2277" y="635"/>
                  <a:pt x="2295" y="630"/>
                  <a:pt x="2312" y="625"/>
                </a:cubicBezTo>
                <a:cubicBezTo>
                  <a:pt x="2313" y="623"/>
                  <a:pt x="2315" y="621"/>
                  <a:pt x="2317" y="619"/>
                </a:cubicBezTo>
                <a:close/>
                <a:moveTo>
                  <a:pt x="2259" y="495"/>
                </a:moveTo>
                <a:cubicBezTo>
                  <a:pt x="2259" y="486"/>
                  <a:pt x="2259" y="486"/>
                  <a:pt x="2259" y="486"/>
                </a:cubicBezTo>
                <a:cubicBezTo>
                  <a:pt x="2263" y="484"/>
                  <a:pt x="2267" y="481"/>
                  <a:pt x="2269" y="477"/>
                </a:cubicBezTo>
                <a:cubicBezTo>
                  <a:pt x="2267" y="473"/>
                  <a:pt x="2264" y="469"/>
                  <a:pt x="2259" y="466"/>
                </a:cubicBezTo>
                <a:cubicBezTo>
                  <a:pt x="2259" y="458"/>
                  <a:pt x="2259" y="458"/>
                  <a:pt x="2259" y="458"/>
                </a:cubicBezTo>
                <a:cubicBezTo>
                  <a:pt x="2265" y="461"/>
                  <a:pt x="2270" y="464"/>
                  <a:pt x="2274" y="468"/>
                </a:cubicBezTo>
                <a:cubicBezTo>
                  <a:pt x="2274" y="481"/>
                  <a:pt x="2291" y="475"/>
                  <a:pt x="2295" y="485"/>
                </a:cubicBezTo>
                <a:cubicBezTo>
                  <a:pt x="2287" y="489"/>
                  <a:pt x="2275" y="483"/>
                  <a:pt x="2267" y="490"/>
                </a:cubicBezTo>
                <a:cubicBezTo>
                  <a:pt x="2264" y="491"/>
                  <a:pt x="2261" y="493"/>
                  <a:pt x="2259" y="495"/>
                </a:cubicBezTo>
                <a:close/>
                <a:moveTo>
                  <a:pt x="2259" y="416"/>
                </a:moveTo>
                <a:cubicBezTo>
                  <a:pt x="2259" y="407"/>
                  <a:pt x="2259" y="407"/>
                  <a:pt x="2259" y="407"/>
                </a:cubicBezTo>
                <a:cubicBezTo>
                  <a:pt x="2260" y="406"/>
                  <a:pt x="2260" y="406"/>
                  <a:pt x="2260" y="405"/>
                </a:cubicBezTo>
                <a:cubicBezTo>
                  <a:pt x="2260" y="404"/>
                  <a:pt x="2260" y="404"/>
                  <a:pt x="2259" y="404"/>
                </a:cubicBezTo>
                <a:cubicBezTo>
                  <a:pt x="2259" y="397"/>
                  <a:pt x="2259" y="397"/>
                  <a:pt x="2259" y="397"/>
                </a:cubicBezTo>
                <a:cubicBezTo>
                  <a:pt x="2264" y="396"/>
                  <a:pt x="2266" y="391"/>
                  <a:pt x="2267" y="388"/>
                </a:cubicBezTo>
                <a:cubicBezTo>
                  <a:pt x="2266" y="384"/>
                  <a:pt x="2263" y="381"/>
                  <a:pt x="2259" y="381"/>
                </a:cubicBezTo>
                <a:cubicBezTo>
                  <a:pt x="2259" y="373"/>
                  <a:pt x="2259" y="373"/>
                  <a:pt x="2259" y="373"/>
                </a:cubicBezTo>
                <a:cubicBezTo>
                  <a:pt x="2262" y="373"/>
                  <a:pt x="2265" y="374"/>
                  <a:pt x="2268" y="376"/>
                </a:cubicBezTo>
                <a:cubicBezTo>
                  <a:pt x="2275" y="380"/>
                  <a:pt x="2274" y="390"/>
                  <a:pt x="2274" y="398"/>
                </a:cubicBezTo>
                <a:cubicBezTo>
                  <a:pt x="2273" y="406"/>
                  <a:pt x="2267" y="412"/>
                  <a:pt x="2259" y="416"/>
                </a:cubicBezTo>
                <a:close/>
                <a:moveTo>
                  <a:pt x="2259" y="666"/>
                </a:moveTo>
                <a:cubicBezTo>
                  <a:pt x="2248" y="666"/>
                  <a:pt x="2248" y="666"/>
                  <a:pt x="2248" y="666"/>
                </a:cubicBezTo>
                <a:cubicBezTo>
                  <a:pt x="2248" y="660"/>
                  <a:pt x="2248" y="660"/>
                  <a:pt x="2248" y="660"/>
                </a:cubicBezTo>
                <a:cubicBezTo>
                  <a:pt x="2251" y="660"/>
                  <a:pt x="2255" y="660"/>
                  <a:pt x="2259" y="660"/>
                </a:cubicBezTo>
                <a:cubicBezTo>
                  <a:pt x="2259" y="666"/>
                  <a:pt x="2259" y="666"/>
                  <a:pt x="2259" y="666"/>
                </a:cubicBezTo>
                <a:close/>
                <a:moveTo>
                  <a:pt x="2248" y="3"/>
                </a:moveTo>
                <a:cubicBezTo>
                  <a:pt x="2259" y="3"/>
                  <a:pt x="2259" y="3"/>
                  <a:pt x="2259" y="3"/>
                </a:cubicBezTo>
                <a:cubicBezTo>
                  <a:pt x="2259" y="11"/>
                  <a:pt x="2259" y="11"/>
                  <a:pt x="2259" y="11"/>
                </a:cubicBezTo>
                <a:cubicBezTo>
                  <a:pt x="2255" y="11"/>
                  <a:pt x="2251" y="11"/>
                  <a:pt x="2248" y="11"/>
                </a:cubicBezTo>
                <a:cubicBezTo>
                  <a:pt x="2248" y="3"/>
                  <a:pt x="2248" y="3"/>
                  <a:pt x="2248" y="3"/>
                </a:cubicBezTo>
                <a:close/>
                <a:moveTo>
                  <a:pt x="2259" y="26"/>
                </a:moveTo>
                <a:cubicBezTo>
                  <a:pt x="2259" y="32"/>
                  <a:pt x="2259" y="32"/>
                  <a:pt x="2259" y="32"/>
                </a:cubicBezTo>
                <a:cubicBezTo>
                  <a:pt x="2255" y="32"/>
                  <a:pt x="2251" y="32"/>
                  <a:pt x="2248" y="32"/>
                </a:cubicBezTo>
                <a:cubicBezTo>
                  <a:pt x="2248" y="26"/>
                  <a:pt x="2248" y="26"/>
                  <a:pt x="2248" y="26"/>
                </a:cubicBezTo>
                <a:cubicBezTo>
                  <a:pt x="2251" y="26"/>
                  <a:pt x="2255" y="26"/>
                  <a:pt x="2259" y="26"/>
                </a:cubicBezTo>
                <a:close/>
                <a:moveTo>
                  <a:pt x="2259" y="55"/>
                </a:moveTo>
                <a:cubicBezTo>
                  <a:pt x="2259" y="59"/>
                  <a:pt x="2259" y="59"/>
                  <a:pt x="2259" y="59"/>
                </a:cubicBezTo>
                <a:cubicBezTo>
                  <a:pt x="2255" y="59"/>
                  <a:pt x="2251" y="59"/>
                  <a:pt x="2248" y="58"/>
                </a:cubicBezTo>
                <a:cubicBezTo>
                  <a:pt x="2248" y="54"/>
                  <a:pt x="2248" y="54"/>
                  <a:pt x="2248" y="54"/>
                </a:cubicBezTo>
                <a:cubicBezTo>
                  <a:pt x="2251" y="54"/>
                  <a:pt x="2255" y="54"/>
                  <a:pt x="2259" y="55"/>
                </a:cubicBezTo>
                <a:close/>
                <a:moveTo>
                  <a:pt x="2259" y="82"/>
                </a:moveTo>
                <a:cubicBezTo>
                  <a:pt x="2259" y="88"/>
                  <a:pt x="2259" y="88"/>
                  <a:pt x="2259" y="88"/>
                </a:cubicBezTo>
                <a:cubicBezTo>
                  <a:pt x="2255" y="88"/>
                  <a:pt x="2251" y="87"/>
                  <a:pt x="2248" y="87"/>
                </a:cubicBezTo>
                <a:cubicBezTo>
                  <a:pt x="2248" y="81"/>
                  <a:pt x="2248" y="81"/>
                  <a:pt x="2248" y="81"/>
                </a:cubicBezTo>
                <a:cubicBezTo>
                  <a:pt x="2248" y="81"/>
                  <a:pt x="2249" y="81"/>
                  <a:pt x="2250" y="81"/>
                </a:cubicBezTo>
                <a:cubicBezTo>
                  <a:pt x="2253" y="81"/>
                  <a:pt x="2256" y="81"/>
                  <a:pt x="2259" y="82"/>
                </a:cubicBezTo>
                <a:close/>
                <a:moveTo>
                  <a:pt x="2259" y="115"/>
                </a:moveTo>
                <a:cubicBezTo>
                  <a:pt x="2259" y="121"/>
                  <a:pt x="2259" y="121"/>
                  <a:pt x="2259" y="121"/>
                </a:cubicBezTo>
                <a:cubicBezTo>
                  <a:pt x="2255" y="120"/>
                  <a:pt x="2251" y="120"/>
                  <a:pt x="2248" y="119"/>
                </a:cubicBezTo>
                <a:cubicBezTo>
                  <a:pt x="2248" y="114"/>
                  <a:pt x="2248" y="114"/>
                  <a:pt x="2248" y="114"/>
                </a:cubicBezTo>
                <a:cubicBezTo>
                  <a:pt x="2251" y="114"/>
                  <a:pt x="2255" y="114"/>
                  <a:pt x="2259" y="115"/>
                </a:cubicBezTo>
                <a:close/>
                <a:moveTo>
                  <a:pt x="2259" y="145"/>
                </a:moveTo>
                <a:cubicBezTo>
                  <a:pt x="2259" y="150"/>
                  <a:pt x="2259" y="150"/>
                  <a:pt x="2259" y="150"/>
                </a:cubicBezTo>
                <a:cubicBezTo>
                  <a:pt x="2258" y="150"/>
                  <a:pt x="2256" y="149"/>
                  <a:pt x="2254" y="149"/>
                </a:cubicBezTo>
                <a:cubicBezTo>
                  <a:pt x="2252" y="149"/>
                  <a:pt x="2250" y="149"/>
                  <a:pt x="2248" y="149"/>
                </a:cubicBezTo>
                <a:cubicBezTo>
                  <a:pt x="2248" y="146"/>
                  <a:pt x="2248" y="146"/>
                  <a:pt x="2248" y="146"/>
                </a:cubicBezTo>
                <a:cubicBezTo>
                  <a:pt x="2248" y="146"/>
                  <a:pt x="2248" y="146"/>
                  <a:pt x="2248" y="146"/>
                </a:cubicBezTo>
                <a:cubicBezTo>
                  <a:pt x="2252" y="145"/>
                  <a:pt x="2255" y="145"/>
                  <a:pt x="2259" y="145"/>
                </a:cubicBezTo>
                <a:close/>
                <a:moveTo>
                  <a:pt x="2259" y="175"/>
                </a:moveTo>
                <a:cubicBezTo>
                  <a:pt x="2259" y="181"/>
                  <a:pt x="2259" y="181"/>
                  <a:pt x="2259" y="181"/>
                </a:cubicBezTo>
                <a:cubicBezTo>
                  <a:pt x="2255" y="181"/>
                  <a:pt x="2251" y="181"/>
                  <a:pt x="2248" y="180"/>
                </a:cubicBezTo>
                <a:cubicBezTo>
                  <a:pt x="2248" y="175"/>
                  <a:pt x="2248" y="175"/>
                  <a:pt x="2248" y="175"/>
                </a:cubicBezTo>
                <a:cubicBezTo>
                  <a:pt x="2251" y="175"/>
                  <a:pt x="2255" y="175"/>
                  <a:pt x="2259" y="175"/>
                </a:cubicBezTo>
                <a:close/>
                <a:moveTo>
                  <a:pt x="2259" y="207"/>
                </a:moveTo>
                <a:cubicBezTo>
                  <a:pt x="2259" y="217"/>
                  <a:pt x="2259" y="217"/>
                  <a:pt x="2259" y="217"/>
                </a:cubicBezTo>
                <a:cubicBezTo>
                  <a:pt x="2254" y="223"/>
                  <a:pt x="2250" y="231"/>
                  <a:pt x="2248" y="238"/>
                </a:cubicBezTo>
                <a:cubicBezTo>
                  <a:pt x="2248" y="222"/>
                  <a:pt x="2248" y="222"/>
                  <a:pt x="2248" y="222"/>
                </a:cubicBezTo>
                <a:cubicBezTo>
                  <a:pt x="2251" y="217"/>
                  <a:pt x="2255" y="212"/>
                  <a:pt x="2259" y="207"/>
                </a:cubicBezTo>
                <a:close/>
                <a:moveTo>
                  <a:pt x="2259" y="269"/>
                </a:moveTo>
                <a:cubicBezTo>
                  <a:pt x="2259" y="276"/>
                  <a:pt x="2259" y="276"/>
                  <a:pt x="2259" y="276"/>
                </a:cubicBezTo>
                <a:cubicBezTo>
                  <a:pt x="2255" y="274"/>
                  <a:pt x="2251" y="272"/>
                  <a:pt x="2248" y="270"/>
                </a:cubicBezTo>
                <a:cubicBezTo>
                  <a:pt x="2248" y="263"/>
                  <a:pt x="2248" y="263"/>
                  <a:pt x="2248" y="263"/>
                </a:cubicBezTo>
                <a:cubicBezTo>
                  <a:pt x="2248" y="265"/>
                  <a:pt x="2250" y="265"/>
                  <a:pt x="2252" y="266"/>
                </a:cubicBezTo>
                <a:cubicBezTo>
                  <a:pt x="2254" y="267"/>
                  <a:pt x="2257" y="268"/>
                  <a:pt x="2259" y="269"/>
                </a:cubicBezTo>
                <a:close/>
                <a:moveTo>
                  <a:pt x="2259" y="285"/>
                </a:moveTo>
                <a:cubicBezTo>
                  <a:pt x="2259" y="290"/>
                  <a:pt x="2259" y="290"/>
                  <a:pt x="2259" y="290"/>
                </a:cubicBezTo>
                <a:cubicBezTo>
                  <a:pt x="2255" y="290"/>
                  <a:pt x="2251" y="290"/>
                  <a:pt x="2248" y="290"/>
                </a:cubicBezTo>
                <a:cubicBezTo>
                  <a:pt x="2248" y="285"/>
                  <a:pt x="2248" y="285"/>
                  <a:pt x="2248" y="285"/>
                </a:cubicBezTo>
                <a:cubicBezTo>
                  <a:pt x="2251" y="285"/>
                  <a:pt x="2255" y="285"/>
                  <a:pt x="2259" y="285"/>
                </a:cubicBezTo>
                <a:close/>
                <a:moveTo>
                  <a:pt x="2259" y="314"/>
                </a:moveTo>
                <a:cubicBezTo>
                  <a:pt x="2259" y="320"/>
                  <a:pt x="2259" y="320"/>
                  <a:pt x="2259" y="320"/>
                </a:cubicBezTo>
                <a:cubicBezTo>
                  <a:pt x="2255" y="320"/>
                  <a:pt x="2251" y="320"/>
                  <a:pt x="2248" y="320"/>
                </a:cubicBezTo>
                <a:cubicBezTo>
                  <a:pt x="2248" y="314"/>
                  <a:pt x="2248" y="314"/>
                  <a:pt x="2248" y="314"/>
                </a:cubicBezTo>
                <a:cubicBezTo>
                  <a:pt x="2251" y="314"/>
                  <a:pt x="2255" y="314"/>
                  <a:pt x="2259" y="314"/>
                </a:cubicBezTo>
                <a:close/>
                <a:moveTo>
                  <a:pt x="2259" y="337"/>
                </a:moveTo>
                <a:cubicBezTo>
                  <a:pt x="2259" y="344"/>
                  <a:pt x="2259" y="344"/>
                  <a:pt x="2259" y="344"/>
                </a:cubicBezTo>
                <a:cubicBezTo>
                  <a:pt x="2255" y="345"/>
                  <a:pt x="2251" y="346"/>
                  <a:pt x="2248" y="347"/>
                </a:cubicBezTo>
                <a:cubicBezTo>
                  <a:pt x="2248" y="340"/>
                  <a:pt x="2248" y="340"/>
                  <a:pt x="2248" y="340"/>
                </a:cubicBezTo>
                <a:cubicBezTo>
                  <a:pt x="2251" y="339"/>
                  <a:pt x="2255" y="338"/>
                  <a:pt x="2259" y="337"/>
                </a:cubicBezTo>
                <a:close/>
                <a:moveTo>
                  <a:pt x="2259" y="356"/>
                </a:moveTo>
                <a:cubicBezTo>
                  <a:pt x="2259" y="365"/>
                  <a:pt x="2259" y="365"/>
                  <a:pt x="2259" y="365"/>
                </a:cubicBezTo>
                <a:cubicBezTo>
                  <a:pt x="2259" y="365"/>
                  <a:pt x="2259" y="365"/>
                  <a:pt x="2259" y="365"/>
                </a:cubicBezTo>
                <a:cubicBezTo>
                  <a:pt x="2255" y="365"/>
                  <a:pt x="2251" y="366"/>
                  <a:pt x="2248" y="368"/>
                </a:cubicBezTo>
                <a:cubicBezTo>
                  <a:pt x="2248" y="359"/>
                  <a:pt x="2248" y="359"/>
                  <a:pt x="2248" y="359"/>
                </a:cubicBezTo>
                <a:cubicBezTo>
                  <a:pt x="2251" y="357"/>
                  <a:pt x="2255" y="356"/>
                  <a:pt x="2259" y="356"/>
                </a:cubicBezTo>
                <a:close/>
                <a:moveTo>
                  <a:pt x="2259" y="373"/>
                </a:moveTo>
                <a:cubicBezTo>
                  <a:pt x="2259" y="381"/>
                  <a:pt x="2259" y="381"/>
                  <a:pt x="2259" y="381"/>
                </a:cubicBezTo>
                <a:cubicBezTo>
                  <a:pt x="2259" y="381"/>
                  <a:pt x="2259" y="381"/>
                  <a:pt x="2259" y="381"/>
                </a:cubicBezTo>
                <a:cubicBezTo>
                  <a:pt x="2256" y="384"/>
                  <a:pt x="2252" y="386"/>
                  <a:pt x="2252" y="391"/>
                </a:cubicBezTo>
                <a:cubicBezTo>
                  <a:pt x="2252" y="395"/>
                  <a:pt x="2255" y="396"/>
                  <a:pt x="2258" y="397"/>
                </a:cubicBezTo>
                <a:cubicBezTo>
                  <a:pt x="2259" y="397"/>
                  <a:pt x="2259" y="397"/>
                  <a:pt x="2259" y="397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3"/>
                  <a:pt x="2254" y="403"/>
                  <a:pt x="2252" y="402"/>
                </a:cubicBezTo>
                <a:cubicBezTo>
                  <a:pt x="2250" y="402"/>
                  <a:pt x="2249" y="401"/>
                  <a:pt x="2248" y="400"/>
                </a:cubicBezTo>
                <a:cubicBezTo>
                  <a:pt x="2248" y="381"/>
                  <a:pt x="2248" y="381"/>
                  <a:pt x="2248" y="381"/>
                </a:cubicBezTo>
                <a:cubicBezTo>
                  <a:pt x="2249" y="380"/>
                  <a:pt x="2251" y="378"/>
                  <a:pt x="2252" y="376"/>
                </a:cubicBezTo>
                <a:cubicBezTo>
                  <a:pt x="2255" y="374"/>
                  <a:pt x="2257" y="373"/>
                  <a:pt x="2259" y="373"/>
                </a:cubicBezTo>
                <a:close/>
                <a:moveTo>
                  <a:pt x="2259" y="407"/>
                </a:moveTo>
                <a:cubicBezTo>
                  <a:pt x="2259" y="416"/>
                  <a:pt x="2259" y="416"/>
                  <a:pt x="2259" y="416"/>
                </a:cubicBezTo>
                <a:cubicBezTo>
                  <a:pt x="2259" y="416"/>
                  <a:pt x="2258" y="416"/>
                  <a:pt x="2258" y="417"/>
                </a:cubicBezTo>
                <a:cubicBezTo>
                  <a:pt x="2255" y="418"/>
                  <a:pt x="2256" y="422"/>
                  <a:pt x="2259" y="424"/>
                </a:cubicBezTo>
                <a:cubicBezTo>
                  <a:pt x="2259" y="432"/>
                  <a:pt x="2259" y="432"/>
                  <a:pt x="2259" y="432"/>
                </a:cubicBezTo>
                <a:cubicBezTo>
                  <a:pt x="2256" y="428"/>
                  <a:pt x="2252" y="426"/>
                  <a:pt x="2248" y="423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52" y="412"/>
                  <a:pt x="2257" y="411"/>
                  <a:pt x="2259" y="407"/>
                </a:cubicBezTo>
                <a:close/>
                <a:moveTo>
                  <a:pt x="2259" y="458"/>
                </a:moveTo>
                <a:cubicBezTo>
                  <a:pt x="2259" y="466"/>
                  <a:pt x="2259" y="466"/>
                  <a:pt x="2259" y="466"/>
                </a:cubicBezTo>
                <a:cubicBezTo>
                  <a:pt x="2256" y="464"/>
                  <a:pt x="2252" y="462"/>
                  <a:pt x="2248" y="461"/>
                </a:cubicBezTo>
                <a:cubicBezTo>
                  <a:pt x="2248" y="454"/>
                  <a:pt x="2248" y="454"/>
                  <a:pt x="2248" y="454"/>
                </a:cubicBezTo>
                <a:cubicBezTo>
                  <a:pt x="2251" y="456"/>
                  <a:pt x="2255" y="457"/>
                  <a:pt x="2259" y="458"/>
                </a:cubicBezTo>
                <a:close/>
                <a:moveTo>
                  <a:pt x="2259" y="486"/>
                </a:moveTo>
                <a:cubicBezTo>
                  <a:pt x="2259" y="495"/>
                  <a:pt x="2259" y="495"/>
                  <a:pt x="2259" y="495"/>
                </a:cubicBezTo>
                <a:cubicBezTo>
                  <a:pt x="2256" y="499"/>
                  <a:pt x="2254" y="503"/>
                  <a:pt x="2252" y="507"/>
                </a:cubicBezTo>
                <a:cubicBezTo>
                  <a:pt x="2252" y="517"/>
                  <a:pt x="2250" y="530"/>
                  <a:pt x="2259" y="538"/>
                </a:cubicBezTo>
                <a:cubicBezTo>
                  <a:pt x="2259" y="547"/>
                  <a:pt x="2259" y="547"/>
                  <a:pt x="2259" y="547"/>
                </a:cubicBezTo>
                <a:cubicBezTo>
                  <a:pt x="2255" y="548"/>
                  <a:pt x="2252" y="549"/>
                  <a:pt x="2248" y="549"/>
                </a:cubicBezTo>
                <a:cubicBezTo>
                  <a:pt x="2248" y="542"/>
                  <a:pt x="2248" y="542"/>
                  <a:pt x="2248" y="542"/>
                </a:cubicBezTo>
                <a:cubicBezTo>
                  <a:pt x="2248" y="542"/>
                  <a:pt x="2248" y="542"/>
                  <a:pt x="2248" y="542"/>
                </a:cubicBezTo>
                <a:cubicBezTo>
                  <a:pt x="2250" y="539"/>
                  <a:pt x="2250" y="539"/>
                  <a:pt x="2250" y="539"/>
                </a:cubicBezTo>
                <a:cubicBezTo>
                  <a:pt x="2248" y="532"/>
                  <a:pt x="2248" y="532"/>
                  <a:pt x="2248" y="532"/>
                </a:cubicBezTo>
                <a:cubicBezTo>
                  <a:pt x="2248" y="500"/>
                  <a:pt x="2248" y="500"/>
                  <a:pt x="2248" y="500"/>
                </a:cubicBezTo>
                <a:cubicBezTo>
                  <a:pt x="2248" y="499"/>
                  <a:pt x="2248" y="498"/>
                  <a:pt x="2248" y="498"/>
                </a:cubicBezTo>
                <a:cubicBezTo>
                  <a:pt x="2248" y="488"/>
                  <a:pt x="2248" y="488"/>
                  <a:pt x="2248" y="488"/>
                </a:cubicBezTo>
                <a:cubicBezTo>
                  <a:pt x="2250" y="488"/>
                  <a:pt x="2252" y="488"/>
                  <a:pt x="2254" y="487"/>
                </a:cubicBezTo>
                <a:cubicBezTo>
                  <a:pt x="2256" y="487"/>
                  <a:pt x="2258" y="487"/>
                  <a:pt x="2259" y="486"/>
                </a:cubicBezTo>
                <a:close/>
                <a:moveTo>
                  <a:pt x="2259" y="571"/>
                </a:moveTo>
                <a:cubicBezTo>
                  <a:pt x="2259" y="579"/>
                  <a:pt x="2259" y="579"/>
                  <a:pt x="2259" y="579"/>
                </a:cubicBezTo>
                <a:cubicBezTo>
                  <a:pt x="2255" y="580"/>
                  <a:pt x="2251" y="581"/>
                  <a:pt x="2248" y="581"/>
                </a:cubicBezTo>
                <a:cubicBezTo>
                  <a:pt x="2248" y="575"/>
                  <a:pt x="2248" y="575"/>
                  <a:pt x="2248" y="575"/>
                </a:cubicBezTo>
                <a:cubicBezTo>
                  <a:pt x="2251" y="574"/>
                  <a:pt x="2255" y="573"/>
                  <a:pt x="2259" y="571"/>
                </a:cubicBezTo>
                <a:close/>
                <a:moveTo>
                  <a:pt x="2259" y="591"/>
                </a:moveTo>
                <a:cubicBezTo>
                  <a:pt x="2259" y="598"/>
                  <a:pt x="2259" y="598"/>
                  <a:pt x="2259" y="598"/>
                </a:cubicBezTo>
                <a:cubicBezTo>
                  <a:pt x="2255" y="599"/>
                  <a:pt x="2251" y="599"/>
                  <a:pt x="2248" y="600"/>
                </a:cubicBezTo>
                <a:cubicBezTo>
                  <a:pt x="2248" y="591"/>
                  <a:pt x="2248" y="591"/>
                  <a:pt x="2248" y="591"/>
                </a:cubicBezTo>
                <a:cubicBezTo>
                  <a:pt x="2251" y="591"/>
                  <a:pt x="2255" y="591"/>
                  <a:pt x="2259" y="591"/>
                </a:cubicBezTo>
                <a:close/>
                <a:moveTo>
                  <a:pt x="2259" y="639"/>
                </a:moveTo>
                <a:cubicBezTo>
                  <a:pt x="2259" y="646"/>
                  <a:pt x="2259" y="646"/>
                  <a:pt x="2259" y="646"/>
                </a:cubicBezTo>
                <a:cubicBezTo>
                  <a:pt x="2255" y="647"/>
                  <a:pt x="2251" y="647"/>
                  <a:pt x="2248" y="648"/>
                </a:cubicBezTo>
                <a:cubicBezTo>
                  <a:pt x="2248" y="640"/>
                  <a:pt x="2248" y="640"/>
                  <a:pt x="2248" y="640"/>
                </a:cubicBezTo>
                <a:cubicBezTo>
                  <a:pt x="2251" y="640"/>
                  <a:pt x="2255" y="639"/>
                  <a:pt x="2259" y="639"/>
                </a:cubicBezTo>
                <a:close/>
                <a:moveTo>
                  <a:pt x="2248" y="210"/>
                </a:moveTo>
                <a:cubicBezTo>
                  <a:pt x="2248" y="210"/>
                  <a:pt x="2249" y="208"/>
                  <a:pt x="2249" y="208"/>
                </a:cubicBezTo>
                <a:cubicBezTo>
                  <a:pt x="2249" y="208"/>
                  <a:pt x="2248" y="207"/>
                  <a:pt x="2248" y="207"/>
                </a:cubicBezTo>
                <a:lnTo>
                  <a:pt x="2248" y="210"/>
                </a:lnTo>
                <a:close/>
                <a:moveTo>
                  <a:pt x="2248" y="666"/>
                </a:moveTo>
                <a:cubicBezTo>
                  <a:pt x="2208" y="667"/>
                  <a:pt x="2167" y="667"/>
                  <a:pt x="2126" y="668"/>
                </a:cubicBezTo>
                <a:cubicBezTo>
                  <a:pt x="2126" y="652"/>
                  <a:pt x="2126" y="652"/>
                  <a:pt x="2126" y="652"/>
                </a:cubicBezTo>
                <a:cubicBezTo>
                  <a:pt x="2132" y="653"/>
                  <a:pt x="2138" y="653"/>
                  <a:pt x="2141" y="660"/>
                </a:cubicBezTo>
                <a:cubicBezTo>
                  <a:pt x="2147" y="660"/>
                  <a:pt x="2156" y="661"/>
                  <a:pt x="2160" y="658"/>
                </a:cubicBezTo>
                <a:cubicBezTo>
                  <a:pt x="2149" y="653"/>
                  <a:pt x="2138" y="648"/>
                  <a:pt x="2126" y="642"/>
                </a:cubicBezTo>
                <a:cubicBezTo>
                  <a:pt x="2126" y="635"/>
                  <a:pt x="2126" y="635"/>
                  <a:pt x="2126" y="635"/>
                </a:cubicBezTo>
                <a:cubicBezTo>
                  <a:pt x="2142" y="643"/>
                  <a:pt x="2159" y="649"/>
                  <a:pt x="2176" y="655"/>
                </a:cubicBezTo>
                <a:cubicBezTo>
                  <a:pt x="2183" y="657"/>
                  <a:pt x="2189" y="655"/>
                  <a:pt x="2195" y="659"/>
                </a:cubicBezTo>
                <a:cubicBezTo>
                  <a:pt x="2213" y="660"/>
                  <a:pt x="2230" y="660"/>
                  <a:pt x="2248" y="660"/>
                </a:cubicBezTo>
                <a:cubicBezTo>
                  <a:pt x="2248" y="666"/>
                  <a:pt x="2248" y="666"/>
                  <a:pt x="2248" y="666"/>
                </a:cubicBezTo>
                <a:close/>
                <a:moveTo>
                  <a:pt x="2126" y="3"/>
                </a:moveTo>
                <a:cubicBezTo>
                  <a:pt x="2167" y="3"/>
                  <a:pt x="2207" y="3"/>
                  <a:pt x="2248" y="3"/>
                </a:cubicBezTo>
                <a:cubicBezTo>
                  <a:pt x="2248" y="11"/>
                  <a:pt x="2248" y="11"/>
                  <a:pt x="2248" y="11"/>
                </a:cubicBezTo>
                <a:cubicBezTo>
                  <a:pt x="2220" y="10"/>
                  <a:pt x="2194" y="12"/>
                  <a:pt x="2167" y="15"/>
                </a:cubicBezTo>
                <a:cubicBezTo>
                  <a:pt x="2154" y="18"/>
                  <a:pt x="2142" y="25"/>
                  <a:pt x="2128" y="26"/>
                </a:cubicBezTo>
                <a:cubicBezTo>
                  <a:pt x="2126" y="27"/>
                  <a:pt x="2126" y="27"/>
                  <a:pt x="2126" y="27"/>
                </a:cubicBezTo>
                <a:cubicBezTo>
                  <a:pt x="2126" y="21"/>
                  <a:pt x="2126" y="21"/>
                  <a:pt x="2126" y="21"/>
                </a:cubicBezTo>
                <a:cubicBezTo>
                  <a:pt x="2139" y="17"/>
                  <a:pt x="2152" y="15"/>
                  <a:pt x="2162" y="9"/>
                </a:cubicBezTo>
                <a:cubicBezTo>
                  <a:pt x="2162" y="9"/>
                  <a:pt x="2162" y="9"/>
                  <a:pt x="2161" y="8"/>
                </a:cubicBezTo>
                <a:cubicBezTo>
                  <a:pt x="2149" y="8"/>
                  <a:pt x="2138" y="8"/>
                  <a:pt x="2126" y="8"/>
                </a:cubicBezTo>
                <a:cubicBezTo>
                  <a:pt x="2126" y="3"/>
                  <a:pt x="2126" y="3"/>
                  <a:pt x="2126" y="3"/>
                </a:cubicBezTo>
                <a:close/>
                <a:moveTo>
                  <a:pt x="2248" y="26"/>
                </a:moveTo>
                <a:cubicBezTo>
                  <a:pt x="2233" y="26"/>
                  <a:pt x="2219" y="28"/>
                  <a:pt x="2205" y="30"/>
                </a:cubicBezTo>
                <a:cubicBezTo>
                  <a:pt x="2178" y="34"/>
                  <a:pt x="2152" y="39"/>
                  <a:pt x="2126" y="47"/>
                </a:cubicBezTo>
                <a:cubicBezTo>
                  <a:pt x="2126" y="52"/>
                  <a:pt x="2126" y="52"/>
                  <a:pt x="2126" y="52"/>
                </a:cubicBezTo>
                <a:cubicBezTo>
                  <a:pt x="2127" y="51"/>
                  <a:pt x="2127" y="51"/>
                  <a:pt x="2127" y="51"/>
                </a:cubicBezTo>
                <a:cubicBezTo>
                  <a:pt x="2134" y="52"/>
                  <a:pt x="2140" y="47"/>
                  <a:pt x="2146" y="46"/>
                </a:cubicBezTo>
                <a:cubicBezTo>
                  <a:pt x="2179" y="38"/>
                  <a:pt x="2213" y="32"/>
                  <a:pt x="2248" y="32"/>
                </a:cubicBezTo>
                <a:cubicBezTo>
                  <a:pt x="2248" y="26"/>
                  <a:pt x="2248" y="26"/>
                  <a:pt x="2248" y="26"/>
                </a:cubicBezTo>
                <a:close/>
                <a:moveTo>
                  <a:pt x="2248" y="54"/>
                </a:moveTo>
                <a:cubicBezTo>
                  <a:pt x="2248" y="58"/>
                  <a:pt x="2248" y="58"/>
                  <a:pt x="2248" y="58"/>
                </a:cubicBezTo>
                <a:cubicBezTo>
                  <a:pt x="2242" y="58"/>
                  <a:pt x="2237" y="58"/>
                  <a:pt x="2231" y="58"/>
                </a:cubicBezTo>
                <a:cubicBezTo>
                  <a:pt x="2200" y="62"/>
                  <a:pt x="2167" y="66"/>
                  <a:pt x="2139" y="77"/>
                </a:cubicBezTo>
                <a:cubicBezTo>
                  <a:pt x="2135" y="79"/>
                  <a:pt x="2131" y="81"/>
                  <a:pt x="2126" y="83"/>
                </a:cubicBezTo>
                <a:cubicBezTo>
                  <a:pt x="2126" y="77"/>
                  <a:pt x="2126" y="77"/>
                  <a:pt x="2126" y="77"/>
                </a:cubicBezTo>
                <a:cubicBezTo>
                  <a:pt x="2134" y="73"/>
                  <a:pt x="2134" y="73"/>
                  <a:pt x="2134" y="73"/>
                </a:cubicBezTo>
                <a:cubicBezTo>
                  <a:pt x="2142" y="68"/>
                  <a:pt x="2154" y="69"/>
                  <a:pt x="2162" y="64"/>
                </a:cubicBezTo>
                <a:cubicBezTo>
                  <a:pt x="2189" y="58"/>
                  <a:pt x="2218" y="54"/>
                  <a:pt x="2248" y="54"/>
                </a:cubicBezTo>
                <a:close/>
                <a:moveTo>
                  <a:pt x="2248" y="81"/>
                </a:moveTo>
                <a:cubicBezTo>
                  <a:pt x="2204" y="77"/>
                  <a:pt x="2164" y="94"/>
                  <a:pt x="2126" y="111"/>
                </a:cubicBezTo>
                <a:cubicBezTo>
                  <a:pt x="2126" y="117"/>
                  <a:pt x="2126" y="117"/>
                  <a:pt x="2126" y="117"/>
                </a:cubicBezTo>
                <a:cubicBezTo>
                  <a:pt x="2133" y="113"/>
                  <a:pt x="2143" y="111"/>
                  <a:pt x="2149" y="106"/>
                </a:cubicBezTo>
                <a:cubicBezTo>
                  <a:pt x="2180" y="93"/>
                  <a:pt x="2213" y="85"/>
                  <a:pt x="2248" y="87"/>
                </a:cubicBezTo>
                <a:cubicBezTo>
                  <a:pt x="2248" y="81"/>
                  <a:pt x="2248" y="81"/>
                  <a:pt x="2248" y="81"/>
                </a:cubicBezTo>
                <a:close/>
                <a:moveTo>
                  <a:pt x="2248" y="114"/>
                </a:moveTo>
                <a:cubicBezTo>
                  <a:pt x="2248" y="119"/>
                  <a:pt x="2248" y="119"/>
                  <a:pt x="2248" y="119"/>
                </a:cubicBezTo>
                <a:cubicBezTo>
                  <a:pt x="2208" y="117"/>
                  <a:pt x="2172" y="130"/>
                  <a:pt x="2141" y="147"/>
                </a:cubicBezTo>
                <a:cubicBezTo>
                  <a:pt x="2141" y="151"/>
                  <a:pt x="2141" y="155"/>
                  <a:pt x="2146" y="157"/>
                </a:cubicBezTo>
                <a:cubicBezTo>
                  <a:pt x="2178" y="148"/>
                  <a:pt x="2213" y="142"/>
                  <a:pt x="2248" y="146"/>
                </a:cubicBezTo>
                <a:cubicBezTo>
                  <a:pt x="2248" y="149"/>
                  <a:pt x="2248" y="149"/>
                  <a:pt x="2248" y="149"/>
                </a:cubicBezTo>
                <a:cubicBezTo>
                  <a:pt x="2224" y="151"/>
                  <a:pt x="2201" y="149"/>
                  <a:pt x="2179" y="155"/>
                </a:cubicBezTo>
                <a:cubicBezTo>
                  <a:pt x="2160" y="158"/>
                  <a:pt x="2143" y="164"/>
                  <a:pt x="2126" y="173"/>
                </a:cubicBezTo>
                <a:cubicBezTo>
                  <a:pt x="2126" y="166"/>
                  <a:pt x="2126" y="166"/>
                  <a:pt x="2126" y="166"/>
                </a:cubicBezTo>
                <a:cubicBezTo>
                  <a:pt x="2134" y="163"/>
                  <a:pt x="2134" y="163"/>
                  <a:pt x="2134" y="163"/>
                </a:cubicBezTo>
                <a:cubicBezTo>
                  <a:pt x="2136" y="159"/>
                  <a:pt x="2136" y="159"/>
                  <a:pt x="2136" y="159"/>
                </a:cubicBezTo>
                <a:cubicBezTo>
                  <a:pt x="2133" y="155"/>
                  <a:pt x="2130" y="150"/>
                  <a:pt x="2126" y="146"/>
                </a:cubicBezTo>
                <a:cubicBezTo>
                  <a:pt x="2126" y="136"/>
                  <a:pt x="2126" y="136"/>
                  <a:pt x="2126" y="136"/>
                </a:cubicBezTo>
                <a:cubicBezTo>
                  <a:pt x="2134" y="143"/>
                  <a:pt x="2134" y="143"/>
                  <a:pt x="2134" y="143"/>
                </a:cubicBezTo>
                <a:cubicBezTo>
                  <a:pt x="2136" y="143"/>
                  <a:pt x="2135" y="141"/>
                  <a:pt x="2136" y="140"/>
                </a:cubicBezTo>
                <a:cubicBezTo>
                  <a:pt x="2170" y="125"/>
                  <a:pt x="2208" y="112"/>
                  <a:pt x="2248" y="114"/>
                </a:cubicBezTo>
                <a:close/>
                <a:moveTo>
                  <a:pt x="2248" y="175"/>
                </a:moveTo>
                <a:cubicBezTo>
                  <a:pt x="2248" y="180"/>
                  <a:pt x="2248" y="180"/>
                  <a:pt x="2248" y="180"/>
                </a:cubicBezTo>
                <a:cubicBezTo>
                  <a:pt x="2247" y="180"/>
                  <a:pt x="2247" y="180"/>
                  <a:pt x="2247" y="179"/>
                </a:cubicBezTo>
                <a:cubicBezTo>
                  <a:pt x="2228" y="180"/>
                  <a:pt x="2207" y="182"/>
                  <a:pt x="2189" y="186"/>
                </a:cubicBezTo>
                <a:cubicBezTo>
                  <a:pt x="2166" y="191"/>
                  <a:pt x="2146" y="202"/>
                  <a:pt x="2126" y="215"/>
                </a:cubicBezTo>
                <a:cubicBezTo>
                  <a:pt x="2126" y="208"/>
                  <a:pt x="2126" y="208"/>
                  <a:pt x="2126" y="208"/>
                </a:cubicBezTo>
                <a:cubicBezTo>
                  <a:pt x="2159" y="189"/>
                  <a:pt x="2193" y="174"/>
                  <a:pt x="2233" y="174"/>
                </a:cubicBezTo>
                <a:cubicBezTo>
                  <a:pt x="2238" y="174"/>
                  <a:pt x="2242" y="174"/>
                  <a:pt x="2248" y="175"/>
                </a:cubicBezTo>
                <a:close/>
                <a:moveTo>
                  <a:pt x="2248" y="207"/>
                </a:moveTo>
                <a:cubicBezTo>
                  <a:pt x="2239" y="201"/>
                  <a:pt x="2226" y="207"/>
                  <a:pt x="2215" y="207"/>
                </a:cubicBezTo>
                <a:cubicBezTo>
                  <a:pt x="2189" y="212"/>
                  <a:pt x="2167" y="225"/>
                  <a:pt x="2143" y="232"/>
                </a:cubicBezTo>
                <a:cubicBezTo>
                  <a:pt x="2137" y="236"/>
                  <a:pt x="2132" y="239"/>
                  <a:pt x="2126" y="243"/>
                </a:cubicBezTo>
                <a:cubicBezTo>
                  <a:pt x="2126" y="252"/>
                  <a:pt x="2126" y="252"/>
                  <a:pt x="2126" y="252"/>
                </a:cubicBezTo>
                <a:cubicBezTo>
                  <a:pt x="2138" y="244"/>
                  <a:pt x="2150" y="235"/>
                  <a:pt x="2163" y="231"/>
                </a:cubicBezTo>
                <a:cubicBezTo>
                  <a:pt x="2189" y="223"/>
                  <a:pt x="2215" y="208"/>
                  <a:pt x="2246" y="210"/>
                </a:cubicBezTo>
                <a:cubicBezTo>
                  <a:pt x="2246" y="210"/>
                  <a:pt x="2247" y="210"/>
                  <a:pt x="2248" y="210"/>
                </a:cubicBezTo>
                <a:cubicBezTo>
                  <a:pt x="2248" y="207"/>
                  <a:pt x="2248" y="207"/>
                  <a:pt x="2248" y="207"/>
                </a:cubicBezTo>
                <a:close/>
                <a:moveTo>
                  <a:pt x="2248" y="222"/>
                </a:moveTo>
                <a:cubicBezTo>
                  <a:pt x="2248" y="238"/>
                  <a:pt x="2248" y="238"/>
                  <a:pt x="2248" y="238"/>
                </a:cubicBezTo>
                <a:cubicBezTo>
                  <a:pt x="2246" y="243"/>
                  <a:pt x="2245" y="248"/>
                  <a:pt x="2245" y="253"/>
                </a:cubicBezTo>
                <a:cubicBezTo>
                  <a:pt x="2246" y="256"/>
                  <a:pt x="2245" y="261"/>
                  <a:pt x="2248" y="263"/>
                </a:cubicBezTo>
                <a:cubicBezTo>
                  <a:pt x="2248" y="270"/>
                  <a:pt x="2248" y="270"/>
                  <a:pt x="2248" y="270"/>
                </a:cubicBezTo>
                <a:cubicBezTo>
                  <a:pt x="2246" y="270"/>
                  <a:pt x="2245" y="269"/>
                  <a:pt x="2243" y="269"/>
                </a:cubicBezTo>
                <a:cubicBezTo>
                  <a:pt x="2240" y="265"/>
                  <a:pt x="2240" y="259"/>
                  <a:pt x="2233" y="260"/>
                </a:cubicBezTo>
                <a:cubicBezTo>
                  <a:pt x="2214" y="264"/>
                  <a:pt x="2195" y="271"/>
                  <a:pt x="2179" y="284"/>
                </a:cubicBezTo>
                <a:cubicBezTo>
                  <a:pt x="2167" y="296"/>
                  <a:pt x="2151" y="306"/>
                  <a:pt x="2144" y="323"/>
                </a:cubicBezTo>
                <a:cubicBezTo>
                  <a:pt x="2136" y="330"/>
                  <a:pt x="2130" y="339"/>
                  <a:pt x="2126" y="350"/>
                </a:cubicBezTo>
                <a:cubicBezTo>
                  <a:pt x="2126" y="336"/>
                  <a:pt x="2126" y="336"/>
                  <a:pt x="2126" y="336"/>
                </a:cubicBezTo>
                <a:cubicBezTo>
                  <a:pt x="2131" y="329"/>
                  <a:pt x="2135" y="324"/>
                  <a:pt x="2139" y="318"/>
                </a:cubicBezTo>
                <a:cubicBezTo>
                  <a:pt x="2153" y="292"/>
                  <a:pt x="2180" y="276"/>
                  <a:pt x="2204" y="261"/>
                </a:cubicBezTo>
                <a:cubicBezTo>
                  <a:pt x="2214" y="253"/>
                  <a:pt x="2244" y="262"/>
                  <a:pt x="2237" y="241"/>
                </a:cubicBezTo>
                <a:cubicBezTo>
                  <a:pt x="2220" y="240"/>
                  <a:pt x="2220" y="240"/>
                  <a:pt x="2220" y="240"/>
                </a:cubicBezTo>
                <a:cubicBezTo>
                  <a:pt x="2189" y="245"/>
                  <a:pt x="2161" y="263"/>
                  <a:pt x="2137" y="283"/>
                </a:cubicBezTo>
                <a:cubicBezTo>
                  <a:pt x="2133" y="286"/>
                  <a:pt x="2129" y="290"/>
                  <a:pt x="2126" y="294"/>
                </a:cubicBezTo>
                <a:cubicBezTo>
                  <a:pt x="2126" y="284"/>
                  <a:pt x="2126" y="284"/>
                  <a:pt x="2126" y="284"/>
                </a:cubicBezTo>
                <a:cubicBezTo>
                  <a:pt x="2157" y="254"/>
                  <a:pt x="2196" y="233"/>
                  <a:pt x="2239" y="234"/>
                </a:cubicBezTo>
                <a:cubicBezTo>
                  <a:pt x="2242" y="230"/>
                  <a:pt x="2245" y="226"/>
                  <a:pt x="2248" y="222"/>
                </a:cubicBezTo>
                <a:close/>
                <a:moveTo>
                  <a:pt x="2248" y="285"/>
                </a:moveTo>
                <a:cubicBezTo>
                  <a:pt x="2228" y="287"/>
                  <a:pt x="2209" y="293"/>
                  <a:pt x="2194" y="303"/>
                </a:cubicBezTo>
                <a:cubicBezTo>
                  <a:pt x="2162" y="324"/>
                  <a:pt x="2146" y="358"/>
                  <a:pt x="2146" y="395"/>
                </a:cubicBezTo>
                <a:cubicBezTo>
                  <a:pt x="2151" y="406"/>
                  <a:pt x="2151" y="419"/>
                  <a:pt x="2158" y="430"/>
                </a:cubicBezTo>
                <a:cubicBezTo>
                  <a:pt x="2153" y="439"/>
                  <a:pt x="2143" y="449"/>
                  <a:pt x="2143" y="462"/>
                </a:cubicBezTo>
                <a:cubicBezTo>
                  <a:pt x="2134" y="456"/>
                  <a:pt x="2131" y="445"/>
                  <a:pt x="2126" y="435"/>
                </a:cubicBezTo>
                <a:cubicBezTo>
                  <a:pt x="2126" y="451"/>
                  <a:pt x="2126" y="451"/>
                  <a:pt x="2126" y="451"/>
                </a:cubicBezTo>
                <a:cubicBezTo>
                  <a:pt x="2147" y="494"/>
                  <a:pt x="2195" y="520"/>
                  <a:pt x="2243" y="520"/>
                </a:cubicBezTo>
                <a:cubicBezTo>
                  <a:pt x="2248" y="532"/>
                  <a:pt x="2248" y="532"/>
                  <a:pt x="2248" y="532"/>
                </a:cubicBezTo>
                <a:cubicBezTo>
                  <a:pt x="2248" y="500"/>
                  <a:pt x="2248" y="500"/>
                  <a:pt x="2248" y="500"/>
                </a:cubicBezTo>
                <a:cubicBezTo>
                  <a:pt x="2247" y="504"/>
                  <a:pt x="2245" y="507"/>
                  <a:pt x="2244" y="511"/>
                </a:cubicBezTo>
                <a:cubicBezTo>
                  <a:pt x="2230" y="513"/>
                  <a:pt x="2216" y="513"/>
                  <a:pt x="2204" y="506"/>
                </a:cubicBezTo>
                <a:cubicBezTo>
                  <a:pt x="2197" y="503"/>
                  <a:pt x="2188" y="505"/>
                  <a:pt x="2184" y="498"/>
                </a:cubicBezTo>
                <a:cubicBezTo>
                  <a:pt x="2193" y="493"/>
                  <a:pt x="2207" y="496"/>
                  <a:pt x="2214" y="484"/>
                </a:cubicBezTo>
                <a:cubicBezTo>
                  <a:pt x="2226" y="486"/>
                  <a:pt x="2235" y="493"/>
                  <a:pt x="2247" y="495"/>
                </a:cubicBezTo>
                <a:cubicBezTo>
                  <a:pt x="2247" y="496"/>
                  <a:pt x="2247" y="497"/>
                  <a:pt x="2248" y="498"/>
                </a:cubicBezTo>
                <a:cubicBezTo>
                  <a:pt x="2248" y="488"/>
                  <a:pt x="2248" y="488"/>
                  <a:pt x="2248" y="488"/>
                </a:cubicBezTo>
                <a:cubicBezTo>
                  <a:pt x="2236" y="486"/>
                  <a:pt x="2225" y="479"/>
                  <a:pt x="2214" y="477"/>
                </a:cubicBezTo>
                <a:cubicBezTo>
                  <a:pt x="2211" y="471"/>
                  <a:pt x="2207" y="464"/>
                  <a:pt x="2201" y="462"/>
                </a:cubicBezTo>
                <a:cubicBezTo>
                  <a:pt x="2198" y="462"/>
                  <a:pt x="2192" y="464"/>
                  <a:pt x="2192" y="460"/>
                </a:cubicBezTo>
                <a:cubicBezTo>
                  <a:pt x="2195" y="453"/>
                  <a:pt x="2204" y="450"/>
                  <a:pt x="2211" y="450"/>
                </a:cubicBezTo>
                <a:cubicBezTo>
                  <a:pt x="2220" y="450"/>
                  <a:pt x="2229" y="454"/>
                  <a:pt x="2237" y="459"/>
                </a:cubicBezTo>
                <a:cubicBezTo>
                  <a:pt x="2240" y="459"/>
                  <a:pt x="2244" y="460"/>
                  <a:pt x="2248" y="461"/>
                </a:cubicBezTo>
                <a:cubicBezTo>
                  <a:pt x="2248" y="454"/>
                  <a:pt x="2248" y="454"/>
                  <a:pt x="2248" y="454"/>
                </a:cubicBezTo>
                <a:cubicBezTo>
                  <a:pt x="2240" y="452"/>
                  <a:pt x="2232" y="450"/>
                  <a:pt x="2225" y="445"/>
                </a:cubicBezTo>
                <a:cubicBezTo>
                  <a:pt x="2212" y="441"/>
                  <a:pt x="2198" y="442"/>
                  <a:pt x="2189" y="452"/>
                </a:cubicBezTo>
                <a:cubicBezTo>
                  <a:pt x="2186" y="458"/>
                  <a:pt x="2179" y="463"/>
                  <a:pt x="2182" y="470"/>
                </a:cubicBezTo>
                <a:cubicBezTo>
                  <a:pt x="2189" y="475"/>
                  <a:pt x="2196" y="465"/>
                  <a:pt x="2203" y="471"/>
                </a:cubicBezTo>
                <a:cubicBezTo>
                  <a:pt x="2205" y="475"/>
                  <a:pt x="2206" y="484"/>
                  <a:pt x="2199" y="486"/>
                </a:cubicBezTo>
                <a:cubicBezTo>
                  <a:pt x="2190" y="488"/>
                  <a:pt x="2177" y="492"/>
                  <a:pt x="2168" y="485"/>
                </a:cubicBezTo>
                <a:cubicBezTo>
                  <a:pt x="2167" y="479"/>
                  <a:pt x="2165" y="469"/>
                  <a:pt x="2156" y="471"/>
                </a:cubicBezTo>
                <a:cubicBezTo>
                  <a:pt x="2151" y="466"/>
                  <a:pt x="2151" y="461"/>
                  <a:pt x="2151" y="454"/>
                </a:cubicBezTo>
                <a:cubicBezTo>
                  <a:pt x="2153" y="448"/>
                  <a:pt x="2158" y="440"/>
                  <a:pt x="2166" y="438"/>
                </a:cubicBezTo>
                <a:cubicBezTo>
                  <a:pt x="2175" y="439"/>
                  <a:pt x="2181" y="433"/>
                  <a:pt x="2184" y="425"/>
                </a:cubicBezTo>
                <a:cubicBezTo>
                  <a:pt x="2201" y="414"/>
                  <a:pt x="2226" y="411"/>
                  <a:pt x="2244" y="422"/>
                </a:cubicBezTo>
                <a:cubicBezTo>
                  <a:pt x="2245" y="422"/>
                  <a:pt x="2246" y="423"/>
                  <a:pt x="2248" y="423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42" y="412"/>
                  <a:pt x="2235" y="409"/>
                  <a:pt x="2233" y="402"/>
                </a:cubicBezTo>
                <a:cubicBezTo>
                  <a:pt x="2231" y="395"/>
                  <a:pt x="2232" y="386"/>
                  <a:pt x="2237" y="377"/>
                </a:cubicBezTo>
                <a:cubicBezTo>
                  <a:pt x="2240" y="374"/>
                  <a:pt x="2243" y="370"/>
                  <a:pt x="2248" y="368"/>
                </a:cubicBezTo>
                <a:cubicBezTo>
                  <a:pt x="2248" y="359"/>
                  <a:pt x="2248" y="359"/>
                  <a:pt x="2248" y="359"/>
                </a:cubicBezTo>
                <a:cubicBezTo>
                  <a:pt x="2241" y="362"/>
                  <a:pt x="2237" y="367"/>
                  <a:pt x="2231" y="372"/>
                </a:cubicBezTo>
                <a:cubicBezTo>
                  <a:pt x="2225" y="381"/>
                  <a:pt x="2223" y="393"/>
                  <a:pt x="2226" y="404"/>
                </a:cubicBezTo>
                <a:cubicBezTo>
                  <a:pt x="2225" y="409"/>
                  <a:pt x="2217" y="407"/>
                  <a:pt x="2214" y="407"/>
                </a:cubicBezTo>
                <a:cubicBezTo>
                  <a:pt x="2207" y="390"/>
                  <a:pt x="2217" y="372"/>
                  <a:pt x="2227" y="359"/>
                </a:cubicBezTo>
                <a:cubicBezTo>
                  <a:pt x="2233" y="353"/>
                  <a:pt x="2240" y="350"/>
                  <a:pt x="2248" y="347"/>
                </a:cubicBezTo>
                <a:cubicBezTo>
                  <a:pt x="2248" y="340"/>
                  <a:pt x="2248" y="340"/>
                  <a:pt x="2248" y="340"/>
                </a:cubicBezTo>
                <a:cubicBezTo>
                  <a:pt x="2237" y="344"/>
                  <a:pt x="2228" y="349"/>
                  <a:pt x="2220" y="357"/>
                </a:cubicBezTo>
                <a:cubicBezTo>
                  <a:pt x="2210" y="372"/>
                  <a:pt x="2199" y="388"/>
                  <a:pt x="2204" y="407"/>
                </a:cubicBezTo>
                <a:cubicBezTo>
                  <a:pt x="2199" y="410"/>
                  <a:pt x="2194" y="413"/>
                  <a:pt x="2189" y="412"/>
                </a:cubicBezTo>
                <a:cubicBezTo>
                  <a:pt x="2173" y="393"/>
                  <a:pt x="2185" y="366"/>
                  <a:pt x="2192" y="347"/>
                </a:cubicBezTo>
                <a:cubicBezTo>
                  <a:pt x="2198" y="335"/>
                  <a:pt x="2210" y="333"/>
                  <a:pt x="2218" y="326"/>
                </a:cubicBezTo>
                <a:cubicBezTo>
                  <a:pt x="2227" y="322"/>
                  <a:pt x="2237" y="320"/>
                  <a:pt x="2248" y="320"/>
                </a:cubicBezTo>
                <a:cubicBezTo>
                  <a:pt x="2248" y="314"/>
                  <a:pt x="2248" y="314"/>
                  <a:pt x="2248" y="314"/>
                </a:cubicBezTo>
                <a:cubicBezTo>
                  <a:pt x="2244" y="314"/>
                  <a:pt x="2240" y="315"/>
                  <a:pt x="2237" y="316"/>
                </a:cubicBezTo>
                <a:cubicBezTo>
                  <a:pt x="2214" y="317"/>
                  <a:pt x="2189" y="329"/>
                  <a:pt x="2181" y="352"/>
                </a:cubicBezTo>
                <a:cubicBezTo>
                  <a:pt x="2180" y="365"/>
                  <a:pt x="2171" y="375"/>
                  <a:pt x="2173" y="390"/>
                </a:cubicBezTo>
                <a:cubicBezTo>
                  <a:pt x="2174" y="399"/>
                  <a:pt x="2175" y="408"/>
                  <a:pt x="2182" y="416"/>
                </a:cubicBezTo>
                <a:cubicBezTo>
                  <a:pt x="2180" y="421"/>
                  <a:pt x="2175" y="427"/>
                  <a:pt x="2170" y="429"/>
                </a:cubicBezTo>
                <a:cubicBezTo>
                  <a:pt x="2162" y="428"/>
                  <a:pt x="2162" y="420"/>
                  <a:pt x="2158" y="414"/>
                </a:cubicBezTo>
                <a:cubicBezTo>
                  <a:pt x="2151" y="383"/>
                  <a:pt x="2158" y="349"/>
                  <a:pt x="2179" y="324"/>
                </a:cubicBezTo>
                <a:cubicBezTo>
                  <a:pt x="2190" y="317"/>
                  <a:pt x="2196" y="307"/>
                  <a:pt x="2209" y="305"/>
                </a:cubicBezTo>
                <a:cubicBezTo>
                  <a:pt x="2220" y="295"/>
                  <a:pt x="2233" y="290"/>
                  <a:pt x="2248" y="290"/>
                </a:cubicBezTo>
                <a:cubicBezTo>
                  <a:pt x="2248" y="285"/>
                  <a:pt x="2248" y="285"/>
                  <a:pt x="2248" y="285"/>
                </a:cubicBezTo>
                <a:close/>
                <a:moveTo>
                  <a:pt x="2248" y="381"/>
                </a:moveTo>
                <a:cubicBezTo>
                  <a:pt x="2248" y="400"/>
                  <a:pt x="2248" y="400"/>
                  <a:pt x="2248" y="400"/>
                </a:cubicBezTo>
                <a:cubicBezTo>
                  <a:pt x="2245" y="398"/>
                  <a:pt x="2243" y="395"/>
                  <a:pt x="2242" y="391"/>
                </a:cubicBezTo>
                <a:cubicBezTo>
                  <a:pt x="2241" y="386"/>
                  <a:pt x="2244" y="384"/>
                  <a:pt x="2248" y="381"/>
                </a:cubicBezTo>
                <a:close/>
                <a:moveTo>
                  <a:pt x="2248" y="542"/>
                </a:moveTo>
                <a:cubicBezTo>
                  <a:pt x="2248" y="549"/>
                  <a:pt x="2248" y="549"/>
                  <a:pt x="2248" y="549"/>
                </a:cubicBezTo>
                <a:cubicBezTo>
                  <a:pt x="2239" y="550"/>
                  <a:pt x="2230" y="550"/>
                  <a:pt x="2221" y="550"/>
                </a:cubicBezTo>
                <a:cubicBezTo>
                  <a:pt x="2198" y="545"/>
                  <a:pt x="2174" y="539"/>
                  <a:pt x="2152" y="528"/>
                </a:cubicBezTo>
                <a:cubicBezTo>
                  <a:pt x="2142" y="519"/>
                  <a:pt x="2133" y="510"/>
                  <a:pt x="2126" y="500"/>
                </a:cubicBezTo>
                <a:cubicBezTo>
                  <a:pt x="2126" y="489"/>
                  <a:pt x="2126" y="489"/>
                  <a:pt x="2126" y="489"/>
                </a:cubicBezTo>
                <a:cubicBezTo>
                  <a:pt x="2132" y="498"/>
                  <a:pt x="2132" y="498"/>
                  <a:pt x="2132" y="498"/>
                </a:cubicBezTo>
                <a:cubicBezTo>
                  <a:pt x="2145" y="518"/>
                  <a:pt x="2166" y="526"/>
                  <a:pt x="2185" y="535"/>
                </a:cubicBezTo>
                <a:cubicBezTo>
                  <a:pt x="2207" y="539"/>
                  <a:pt x="2224" y="549"/>
                  <a:pt x="2248" y="542"/>
                </a:cubicBezTo>
                <a:close/>
                <a:moveTo>
                  <a:pt x="2248" y="575"/>
                </a:moveTo>
                <a:cubicBezTo>
                  <a:pt x="2248" y="581"/>
                  <a:pt x="2248" y="581"/>
                  <a:pt x="2248" y="581"/>
                </a:cubicBezTo>
                <a:cubicBezTo>
                  <a:pt x="2235" y="584"/>
                  <a:pt x="2222" y="584"/>
                  <a:pt x="2209" y="581"/>
                </a:cubicBezTo>
                <a:cubicBezTo>
                  <a:pt x="2187" y="573"/>
                  <a:pt x="2166" y="567"/>
                  <a:pt x="2146" y="556"/>
                </a:cubicBezTo>
                <a:cubicBezTo>
                  <a:pt x="2139" y="551"/>
                  <a:pt x="2133" y="546"/>
                  <a:pt x="2126" y="541"/>
                </a:cubicBezTo>
                <a:cubicBezTo>
                  <a:pt x="2126" y="531"/>
                  <a:pt x="2126" y="531"/>
                  <a:pt x="2126" y="531"/>
                </a:cubicBezTo>
                <a:cubicBezTo>
                  <a:pt x="2134" y="539"/>
                  <a:pt x="2143" y="546"/>
                  <a:pt x="2151" y="552"/>
                </a:cubicBezTo>
                <a:cubicBezTo>
                  <a:pt x="2175" y="560"/>
                  <a:pt x="2198" y="572"/>
                  <a:pt x="2222" y="575"/>
                </a:cubicBezTo>
                <a:cubicBezTo>
                  <a:pt x="2231" y="577"/>
                  <a:pt x="2239" y="576"/>
                  <a:pt x="2248" y="575"/>
                </a:cubicBezTo>
                <a:close/>
                <a:moveTo>
                  <a:pt x="2248" y="591"/>
                </a:moveTo>
                <a:cubicBezTo>
                  <a:pt x="2223" y="594"/>
                  <a:pt x="2198" y="595"/>
                  <a:pt x="2176" y="587"/>
                </a:cubicBezTo>
                <a:cubicBezTo>
                  <a:pt x="2159" y="584"/>
                  <a:pt x="2142" y="577"/>
                  <a:pt x="2126" y="568"/>
                </a:cubicBezTo>
                <a:cubicBezTo>
                  <a:pt x="2126" y="578"/>
                  <a:pt x="2126" y="578"/>
                  <a:pt x="2126" y="578"/>
                </a:cubicBezTo>
                <a:cubicBezTo>
                  <a:pt x="2163" y="597"/>
                  <a:pt x="2205" y="603"/>
                  <a:pt x="2248" y="600"/>
                </a:cubicBezTo>
                <a:cubicBezTo>
                  <a:pt x="2248" y="591"/>
                  <a:pt x="2248" y="591"/>
                  <a:pt x="2248" y="591"/>
                </a:cubicBezTo>
                <a:close/>
                <a:moveTo>
                  <a:pt x="2248" y="640"/>
                </a:moveTo>
                <a:cubicBezTo>
                  <a:pt x="2232" y="642"/>
                  <a:pt x="2217" y="643"/>
                  <a:pt x="2202" y="640"/>
                </a:cubicBezTo>
                <a:cubicBezTo>
                  <a:pt x="2175" y="636"/>
                  <a:pt x="2150" y="627"/>
                  <a:pt x="2126" y="614"/>
                </a:cubicBezTo>
                <a:cubicBezTo>
                  <a:pt x="2126" y="621"/>
                  <a:pt x="2126" y="621"/>
                  <a:pt x="2126" y="621"/>
                </a:cubicBezTo>
                <a:cubicBezTo>
                  <a:pt x="2162" y="641"/>
                  <a:pt x="2205" y="653"/>
                  <a:pt x="2248" y="648"/>
                </a:cubicBezTo>
                <a:lnTo>
                  <a:pt x="2248" y="640"/>
                </a:lnTo>
                <a:close/>
                <a:moveTo>
                  <a:pt x="2126" y="668"/>
                </a:moveTo>
                <a:cubicBezTo>
                  <a:pt x="2119" y="668"/>
                  <a:pt x="2119" y="668"/>
                  <a:pt x="2119" y="668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49"/>
                  <a:pt x="2119" y="649"/>
                  <a:pt x="2119" y="649"/>
                </a:cubicBezTo>
                <a:cubicBezTo>
                  <a:pt x="2121" y="651"/>
                  <a:pt x="2124" y="652"/>
                  <a:pt x="2126" y="652"/>
                </a:cubicBezTo>
                <a:cubicBezTo>
                  <a:pt x="2126" y="668"/>
                  <a:pt x="2126" y="668"/>
                  <a:pt x="2126" y="668"/>
                </a:cubicBezTo>
                <a:close/>
                <a:moveTo>
                  <a:pt x="2119" y="3"/>
                </a:moveTo>
                <a:cubicBezTo>
                  <a:pt x="2126" y="3"/>
                  <a:pt x="2126" y="3"/>
                  <a:pt x="2126" y="3"/>
                </a:cubicBezTo>
                <a:cubicBezTo>
                  <a:pt x="2126" y="8"/>
                  <a:pt x="2126" y="8"/>
                  <a:pt x="2126" y="8"/>
                </a:cubicBezTo>
                <a:cubicBezTo>
                  <a:pt x="2119" y="7"/>
                  <a:pt x="2119" y="7"/>
                  <a:pt x="2119" y="7"/>
                </a:cubicBezTo>
                <a:cubicBezTo>
                  <a:pt x="2119" y="3"/>
                  <a:pt x="2119" y="3"/>
                  <a:pt x="2119" y="3"/>
                </a:cubicBezTo>
                <a:close/>
                <a:moveTo>
                  <a:pt x="2126" y="21"/>
                </a:moveTo>
                <a:cubicBezTo>
                  <a:pt x="2126" y="27"/>
                  <a:pt x="2126" y="27"/>
                  <a:pt x="2126" y="27"/>
                </a:cubicBezTo>
                <a:cubicBezTo>
                  <a:pt x="2124" y="28"/>
                  <a:pt x="2121" y="29"/>
                  <a:pt x="2119" y="30"/>
                </a:cubicBezTo>
                <a:cubicBezTo>
                  <a:pt x="2119" y="24"/>
                  <a:pt x="2119" y="24"/>
                  <a:pt x="2119" y="24"/>
                </a:cubicBezTo>
                <a:cubicBezTo>
                  <a:pt x="2120" y="23"/>
                  <a:pt x="2122" y="23"/>
                  <a:pt x="2123" y="22"/>
                </a:cubicBezTo>
                <a:cubicBezTo>
                  <a:pt x="2124" y="22"/>
                  <a:pt x="2125" y="21"/>
                  <a:pt x="2126" y="21"/>
                </a:cubicBezTo>
                <a:close/>
                <a:moveTo>
                  <a:pt x="2126" y="47"/>
                </a:moveTo>
                <a:cubicBezTo>
                  <a:pt x="2126" y="52"/>
                  <a:pt x="2126" y="52"/>
                  <a:pt x="2126" y="52"/>
                </a:cubicBezTo>
                <a:cubicBezTo>
                  <a:pt x="2124" y="53"/>
                  <a:pt x="2121" y="54"/>
                  <a:pt x="2119" y="56"/>
                </a:cubicBezTo>
                <a:cubicBezTo>
                  <a:pt x="2119" y="49"/>
                  <a:pt x="2119" y="49"/>
                  <a:pt x="2119" y="49"/>
                </a:cubicBezTo>
                <a:cubicBezTo>
                  <a:pt x="2121" y="49"/>
                  <a:pt x="2124" y="48"/>
                  <a:pt x="2126" y="47"/>
                </a:cubicBezTo>
                <a:close/>
                <a:moveTo>
                  <a:pt x="2126" y="77"/>
                </a:moveTo>
                <a:cubicBezTo>
                  <a:pt x="2126" y="83"/>
                  <a:pt x="2126" y="83"/>
                  <a:pt x="2126" y="83"/>
                </a:cubicBezTo>
                <a:cubicBezTo>
                  <a:pt x="2124" y="84"/>
                  <a:pt x="2121" y="85"/>
                  <a:pt x="2119" y="86"/>
                </a:cubicBezTo>
                <a:cubicBezTo>
                  <a:pt x="2119" y="80"/>
                  <a:pt x="2119" y="80"/>
                  <a:pt x="2119" y="80"/>
                </a:cubicBezTo>
                <a:cubicBezTo>
                  <a:pt x="2126" y="77"/>
                  <a:pt x="2126" y="77"/>
                  <a:pt x="2126" y="77"/>
                </a:cubicBezTo>
                <a:close/>
                <a:moveTo>
                  <a:pt x="2126" y="111"/>
                </a:moveTo>
                <a:cubicBezTo>
                  <a:pt x="2126" y="117"/>
                  <a:pt x="2126" y="117"/>
                  <a:pt x="2126" y="117"/>
                </a:cubicBezTo>
                <a:cubicBezTo>
                  <a:pt x="2123" y="119"/>
                  <a:pt x="2120" y="122"/>
                  <a:pt x="2119" y="126"/>
                </a:cubicBezTo>
                <a:cubicBezTo>
                  <a:pt x="2119" y="114"/>
                  <a:pt x="2119" y="114"/>
                  <a:pt x="2119" y="114"/>
                </a:cubicBezTo>
                <a:cubicBezTo>
                  <a:pt x="2119" y="114"/>
                  <a:pt x="2119" y="114"/>
                  <a:pt x="2119" y="114"/>
                </a:cubicBezTo>
                <a:cubicBezTo>
                  <a:pt x="2122" y="113"/>
                  <a:pt x="2124" y="112"/>
                  <a:pt x="2126" y="111"/>
                </a:cubicBezTo>
                <a:close/>
                <a:moveTo>
                  <a:pt x="2126" y="136"/>
                </a:moveTo>
                <a:cubicBezTo>
                  <a:pt x="2126" y="146"/>
                  <a:pt x="2126" y="146"/>
                  <a:pt x="2126" y="146"/>
                </a:cubicBezTo>
                <a:cubicBezTo>
                  <a:pt x="2124" y="143"/>
                  <a:pt x="2121" y="141"/>
                  <a:pt x="2119" y="138"/>
                </a:cubicBezTo>
                <a:cubicBezTo>
                  <a:pt x="2119" y="129"/>
                  <a:pt x="2119" y="129"/>
                  <a:pt x="2119" y="129"/>
                </a:cubicBezTo>
                <a:cubicBezTo>
                  <a:pt x="2126" y="136"/>
                  <a:pt x="2126" y="136"/>
                  <a:pt x="2126" y="136"/>
                </a:cubicBezTo>
                <a:close/>
                <a:moveTo>
                  <a:pt x="2126" y="166"/>
                </a:moveTo>
                <a:cubicBezTo>
                  <a:pt x="2126" y="173"/>
                  <a:pt x="2126" y="173"/>
                  <a:pt x="2126" y="173"/>
                </a:cubicBezTo>
                <a:cubicBezTo>
                  <a:pt x="2124" y="174"/>
                  <a:pt x="2121" y="175"/>
                  <a:pt x="2119" y="176"/>
                </a:cubicBezTo>
                <a:cubicBezTo>
                  <a:pt x="2119" y="168"/>
                  <a:pt x="2119" y="168"/>
                  <a:pt x="2119" y="168"/>
                </a:cubicBezTo>
                <a:cubicBezTo>
                  <a:pt x="2126" y="166"/>
                  <a:pt x="2126" y="166"/>
                  <a:pt x="2126" y="166"/>
                </a:cubicBezTo>
                <a:close/>
                <a:moveTo>
                  <a:pt x="2126" y="208"/>
                </a:moveTo>
                <a:cubicBezTo>
                  <a:pt x="2126" y="215"/>
                  <a:pt x="2126" y="215"/>
                  <a:pt x="2126" y="215"/>
                </a:cubicBezTo>
                <a:cubicBezTo>
                  <a:pt x="2124" y="216"/>
                  <a:pt x="2121" y="217"/>
                  <a:pt x="2119" y="219"/>
                </a:cubicBezTo>
                <a:cubicBezTo>
                  <a:pt x="2119" y="212"/>
                  <a:pt x="2119" y="212"/>
                  <a:pt x="2119" y="212"/>
                </a:cubicBezTo>
                <a:cubicBezTo>
                  <a:pt x="2121" y="211"/>
                  <a:pt x="2124" y="209"/>
                  <a:pt x="2126" y="208"/>
                </a:cubicBezTo>
                <a:close/>
                <a:moveTo>
                  <a:pt x="2126" y="243"/>
                </a:moveTo>
                <a:cubicBezTo>
                  <a:pt x="2126" y="252"/>
                  <a:pt x="2126" y="252"/>
                  <a:pt x="2126" y="252"/>
                </a:cubicBezTo>
                <a:cubicBezTo>
                  <a:pt x="2124" y="253"/>
                  <a:pt x="2121" y="255"/>
                  <a:pt x="2119" y="257"/>
                </a:cubicBezTo>
                <a:cubicBezTo>
                  <a:pt x="2119" y="249"/>
                  <a:pt x="2119" y="249"/>
                  <a:pt x="2119" y="249"/>
                </a:cubicBezTo>
                <a:cubicBezTo>
                  <a:pt x="2121" y="247"/>
                  <a:pt x="2124" y="245"/>
                  <a:pt x="2126" y="243"/>
                </a:cubicBezTo>
                <a:close/>
                <a:moveTo>
                  <a:pt x="2126" y="284"/>
                </a:moveTo>
                <a:cubicBezTo>
                  <a:pt x="2126" y="294"/>
                  <a:pt x="2126" y="294"/>
                  <a:pt x="2126" y="294"/>
                </a:cubicBezTo>
                <a:cubicBezTo>
                  <a:pt x="2124" y="297"/>
                  <a:pt x="2121" y="301"/>
                  <a:pt x="2119" y="304"/>
                </a:cubicBezTo>
                <a:cubicBezTo>
                  <a:pt x="2119" y="292"/>
                  <a:pt x="2119" y="292"/>
                  <a:pt x="2119" y="292"/>
                </a:cubicBezTo>
                <a:cubicBezTo>
                  <a:pt x="2120" y="291"/>
                  <a:pt x="2121" y="290"/>
                  <a:pt x="2121" y="289"/>
                </a:cubicBezTo>
                <a:cubicBezTo>
                  <a:pt x="2123" y="287"/>
                  <a:pt x="2125" y="285"/>
                  <a:pt x="2126" y="284"/>
                </a:cubicBezTo>
                <a:close/>
                <a:moveTo>
                  <a:pt x="2126" y="336"/>
                </a:moveTo>
                <a:cubicBezTo>
                  <a:pt x="2126" y="350"/>
                  <a:pt x="2126" y="350"/>
                  <a:pt x="2126" y="350"/>
                </a:cubicBezTo>
                <a:cubicBezTo>
                  <a:pt x="2122" y="360"/>
                  <a:pt x="2120" y="371"/>
                  <a:pt x="2119" y="382"/>
                </a:cubicBezTo>
                <a:cubicBezTo>
                  <a:pt x="2119" y="347"/>
                  <a:pt x="2119" y="347"/>
                  <a:pt x="2119" y="347"/>
                </a:cubicBezTo>
                <a:cubicBezTo>
                  <a:pt x="2121" y="344"/>
                  <a:pt x="2124" y="339"/>
                  <a:pt x="2126" y="336"/>
                </a:cubicBezTo>
                <a:close/>
                <a:moveTo>
                  <a:pt x="2126" y="435"/>
                </a:moveTo>
                <a:cubicBezTo>
                  <a:pt x="2126" y="451"/>
                  <a:pt x="2126" y="451"/>
                  <a:pt x="2126" y="451"/>
                </a:cubicBezTo>
                <a:cubicBezTo>
                  <a:pt x="2125" y="448"/>
                  <a:pt x="2124" y="445"/>
                  <a:pt x="2123" y="443"/>
                </a:cubicBezTo>
                <a:cubicBezTo>
                  <a:pt x="2121" y="441"/>
                  <a:pt x="2120" y="439"/>
                  <a:pt x="2119" y="437"/>
                </a:cubicBezTo>
                <a:cubicBezTo>
                  <a:pt x="2119" y="407"/>
                  <a:pt x="2119" y="407"/>
                  <a:pt x="2119" y="407"/>
                </a:cubicBezTo>
                <a:cubicBezTo>
                  <a:pt x="2119" y="413"/>
                  <a:pt x="2120" y="418"/>
                  <a:pt x="2121" y="424"/>
                </a:cubicBezTo>
                <a:cubicBezTo>
                  <a:pt x="2123" y="427"/>
                  <a:pt x="2125" y="431"/>
                  <a:pt x="2126" y="435"/>
                </a:cubicBezTo>
                <a:close/>
                <a:moveTo>
                  <a:pt x="2126" y="489"/>
                </a:moveTo>
                <a:cubicBezTo>
                  <a:pt x="2126" y="500"/>
                  <a:pt x="2126" y="500"/>
                  <a:pt x="2126" y="500"/>
                </a:cubicBezTo>
                <a:cubicBezTo>
                  <a:pt x="2124" y="497"/>
                  <a:pt x="2121" y="493"/>
                  <a:pt x="2119" y="490"/>
                </a:cubicBezTo>
                <a:cubicBezTo>
                  <a:pt x="2119" y="478"/>
                  <a:pt x="2119" y="478"/>
                  <a:pt x="2119" y="478"/>
                </a:cubicBezTo>
                <a:cubicBezTo>
                  <a:pt x="2126" y="489"/>
                  <a:pt x="2126" y="489"/>
                  <a:pt x="2126" y="489"/>
                </a:cubicBezTo>
                <a:close/>
                <a:moveTo>
                  <a:pt x="2126" y="531"/>
                </a:moveTo>
                <a:cubicBezTo>
                  <a:pt x="2126" y="541"/>
                  <a:pt x="2126" y="541"/>
                  <a:pt x="2126" y="541"/>
                </a:cubicBezTo>
                <a:cubicBezTo>
                  <a:pt x="2124" y="539"/>
                  <a:pt x="2121" y="537"/>
                  <a:pt x="2119" y="535"/>
                </a:cubicBezTo>
                <a:cubicBezTo>
                  <a:pt x="2119" y="524"/>
                  <a:pt x="2119" y="524"/>
                  <a:pt x="2119" y="524"/>
                </a:cubicBezTo>
                <a:cubicBezTo>
                  <a:pt x="2121" y="526"/>
                  <a:pt x="2124" y="529"/>
                  <a:pt x="2126" y="531"/>
                </a:cubicBezTo>
                <a:close/>
                <a:moveTo>
                  <a:pt x="2126" y="568"/>
                </a:moveTo>
                <a:cubicBezTo>
                  <a:pt x="2126" y="578"/>
                  <a:pt x="2126" y="578"/>
                  <a:pt x="2126" y="578"/>
                </a:cubicBezTo>
                <a:cubicBezTo>
                  <a:pt x="2124" y="577"/>
                  <a:pt x="2121" y="575"/>
                  <a:pt x="2119" y="574"/>
                </a:cubicBezTo>
                <a:cubicBezTo>
                  <a:pt x="2119" y="564"/>
                  <a:pt x="2119" y="564"/>
                  <a:pt x="2119" y="564"/>
                </a:cubicBezTo>
                <a:cubicBezTo>
                  <a:pt x="2121" y="566"/>
                  <a:pt x="2124" y="567"/>
                  <a:pt x="2126" y="568"/>
                </a:cubicBezTo>
                <a:close/>
                <a:moveTo>
                  <a:pt x="2126" y="614"/>
                </a:moveTo>
                <a:cubicBezTo>
                  <a:pt x="2126" y="621"/>
                  <a:pt x="2126" y="621"/>
                  <a:pt x="2126" y="621"/>
                </a:cubicBezTo>
                <a:cubicBezTo>
                  <a:pt x="2125" y="621"/>
                  <a:pt x="2125" y="621"/>
                  <a:pt x="2125" y="621"/>
                </a:cubicBezTo>
                <a:cubicBezTo>
                  <a:pt x="2123" y="621"/>
                  <a:pt x="2121" y="618"/>
                  <a:pt x="2119" y="616"/>
                </a:cubicBezTo>
                <a:cubicBezTo>
                  <a:pt x="2119" y="610"/>
                  <a:pt x="2119" y="610"/>
                  <a:pt x="2119" y="610"/>
                </a:cubicBezTo>
                <a:cubicBezTo>
                  <a:pt x="2121" y="611"/>
                  <a:pt x="2124" y="613"/>
                  <a:pt x="2126" y="614"/>
                </a:cubicBezTo>
                <a:close/>
                <a:moveTo>
                  <a:pt x="2126" y="635"/>
                </a:moveTo>
                <a:cubicBezTo>
                  <a:pt x="2126" y="642"/>
                  <a:pt x="2126" y="642"/>
                  <a:pt x="2126" y="642"/>
                </a:cubicBezTo>
                <a:cubicBezTo>
                  <a:pt x="2124" y="641"/>
                  <a:pt x="2121" y="640"/>
                  <a:pt x="2119" y="639"/>
                </a:cubicBezTo>
                <a:cubicBezTo>
                  <a:pt x="2119" y="631"/>
                  <a:pt x="2119" y="631"/>
                  <a:pt x="2119" y="631"/>
                </a:cubicBezTo>
                <a:cubicBezTo>
                  <a:pt x="2121" y="632"/>
                  <a:pt x="2124" y="634"/>
                  <a:pt x="2126" y="635"/>
                </a:cubicBezTo>
                <a:close/>
                <a:moveTo>
                  <a:pt x="2119" y="668"/>
                </a:moveTo>
                <a:cubicBezTo>
                  <a:pt x="2107" y="668"/>
                  <a:pt x="2107" y="668"/>
                  <a:pt x="2107" y="668"/>
                </a:cubicBezTo>
                <a:cubicBezTo>
                  <a:pt x="2107" y="661"/>
                  <a:pt x="2107" y="661"/>
                  <a:pt x="2107" y="661"/>
                </a:cubicBezTo>
                <a:cubicBezTo>
                  <a:pt x="2111" y="661"/>
                  <a:pt x="2115" y="661"/>
                  <a:pt x="2119" y="659"/>
                </a:cubicBezTo>
                <a:cubicBezTo>
                  <a:pt x="2119" y="668"/>
                  <a:pt x="2119" y="668"/>
                  <a:pt x="2119" y="668"/>
                </a:cubicBezTo>
                <a:close/>
                <a:moveTo>
                  <a:pt x="2107" y="3"/>
                </a:moveTo>
                <a:cubicBezTo>
                  <a:pt x="2119" y="3"/>
                  <a:pt x="2119" y="3"/>
                  <a:pt x="2119" y="3"/>
                </a:cubicBezTo>
                <a:cubicBezTo>
                  <a:pt x="2119" y="7"/>
                  <a:pt x="2119" y="7"/>
                  <a:pt x="2119" y="7"/>
                </a:cubicBezTo>
                <a:cubicBezTo>
                  <a:pt x="2115" y="7"/>
                  <a:pt x="2111" y="7"/>
                  <a:pt x="2107" y="7"/>
                </a:cubicBezTo>
                <a:cubicBezTo>
                  <a:pt x="2107" y="3"/>
                  <a:pt x="2107" y="3"/>
                  <a:pt x="2107" y="3"/>
                </a:cubicBezTo>
                <a:close/>
                <a:moveTo>
                  <a:pt x="2119" y="24"/>
                </a:moveTo>
                <a:cubicBezTo>
                  <a:pt x="2119" y="30"/>
                  <a:pt x="2119" y="30"/>
                  <a:pt x="2119" y="30"/>
                </a:cubicBezTo>
                <a:cubicBezTo>
                  <a:pt x="2115" y="32"/>
                  <a:pt x="2111" y="33"/>
                  <a:pt x="2107" y="35"/>
                </a:cubicBezTo>
                <a:cubicBezTo>
                  <a:pt x="2107" y="28"/>
                  <a:pt x="2107" y="28"/>
                  <a:pt x="2107" y="28"/>
                </a:cubicBezTo>
                <a:cubicBezTo>
                  <a:pt x="2111" y="26"/>
                  <a:pt x="2115" y="25"/>
                  <a:pt x="2119" y="24"/>
                </a:cubicBezTo>
                <a:close/>
                <a:moveTo>
                  <a:pt x="2119" y="49"/>
                </a:moveTo>
                <a:cubicBezTo>
                  <a:pt x="2119" y="56"/>
                  <a:pt x="2119" y="56"/>
                  <a:pt x="2119" y="56"/>
                </a:cubicBezTo>
                <a:cubicBezTo>
                  <a:pt x="2115" y="58"/>
                  <a:pt x="2111" y="59"/>
                  <a:pt x="2107" y="61"/>
                </a:cubicBezTo>
                <a:cubicBezTo>
                  <a:pt x="2107" y="54"/>
                  <a:pt x="2107" y="54"/>
                  <a:pt x="2107" y="54"/>
                </a:cubicBezTo>
                <a:cubicBezTo>
                  <a:pt x="2111" y="52"/>
                  <a:pt x="2115" y="51"/>
                  <a:pt x="2119" y="49"/>
                </a:cubicBezTo>
                <a:close/>
                <a:moveTo>
                  <a:pt x="2119" y="80"/>
                </a:moveTo>
                <a:cubicBezTo>
                  <a:pt x="2119" y="86"/>
                  <a:pt x="2119" y="86"/>
                  <a:pt x="2119" y="86"/>
                </a:cubicBezTo>
                <a:cubicBezTo>
                  <a:pt x="2115" y="87"/>
                  <a:pt x="2111" y="89"/>
                  <a:pt x="2107" y="90"/>
                </a:cubicBezTo>
                <a:cubicBezTo>
                  <a:pt x="2107" y="85"/>
                  <a:pt x="2107" y="85"/>
                  <a:pt x="2107" y="85"/>
                </a:cubicBezTo>
                <a:cubicBezTo>
                  <a:pt x="2119" y="80"/>
                  <a:pt x="2119" y="80"/>
                  <a:pt x="2119" y="80"/>
                </a:cubicBezTo>
                <a:close/>
                <a:moveTo>
                  <a:pt x="2119" y="114"/>
                </a:moveTo>
                <a:cubicBezTo>
                  <a:pt x="2119" y="126"/>
                  <a:pt x="2119" y="126"/>
                  <a:pt x="2119" y="126"/>
                </a:cubicBezTo>
                <a:cubicBezTo>
                  <a:pt x="2119" y="127"/>
                  <a:pt x="2119" y="128"/>
                  <a:pt x="2119" y="129"/>
                </a:cubicBezTo>
                <a:cubicBezTo>
                  <a:pt x="2119" y="129"/>
                  <a:pt x="2119" y="129"/>
                  <a:pt x="2119" y="129"/>
                </a:cubicBezTo>
                <a:cubicBezTo>
                  <a:pt x="2119" y="138"/>
                  <a:pt x="2119" y="138"/>
                  <a:pt x="2119" y="138"/>
                </a:cubicBezTo>
                <a:cubicBezTo>
                  <a:pt x="2115" y="134"/>
                  <a:pt x="2111" y="130"/>
                  <a:pt x="2107" y="126"/>
                </a:cubicBezTo>
                <a:cubicBezTo>
                  <a:pt x="2107" y="118"/>
                  <a:pt x="2107" y="118"/>
                  <a:pt x="2107" y="118"/>
                </a:cubicBezTo>
                <a:cubicBezTo>
                  <a:pt x="2111" y="119"/>
                  <a:pt x="2115" y="115"/>
                  <a:pt x="2119" y="114"/>
                </a:cubicBezTo>
                <a:close/>
                <a:moveTo>
                  <a:pt x="2119" y="168"/>
                </a:moveTo>
                <a:cubicBezTo>
                  <a:pt x="2119" y="176"/>
                  <a:pt x="2119" y="176"/>
                  <a:pt x="2119" y="176"/>
                </a:cubicBezTo>
                <a:cubicBezTo>
                  <a:pt x="2115" y="179"/>
                  <a:pt x="2111" y="181"/>
                  <a:pt x="2107" y="184"/>
                </a:cubicBezTo>
                <a:cubicBezTo>
                  <a:pt x="2107" y="170"/>
                  <a:pt x="2107" y="170"/>
                  <a:pt x="2107" y="170"/>
                </a:cubicBezTo>
                <a:cubicBezTo>
                  <a:pt x="2110" y="172"/>
                  <a:pt x="2110" y="172"/>
                  <a:pt x="2110" y="172"/>
                </a:cubicBezTo>
                <a:cubicBezTo>
                  <a:pt x="2119" y="168"/>
                  <a:pt x="2119" y="168"/>
                  <a:pt x="2119" y="168"/>
                </a:cubicBezTo>
                <a:close/>
                <a:moveTo>
                  <a:pt x="2119" y="212"/>
                </a:moveTo>
                <a:cubicBezTo>
                  <a:pt x="2119" y="219"/>
                  <a:pt x="2119" y="219"/>
                  <a:pt x="2119" y="219"/>
                </a:cubicBezTo>
                <a:cubicBezTo>
                  <a:pt x="2115" y="222"/>
                  <a:pt x="2111" y="224"/>
                  <a:pt x="2107" y="227"/>
                </a:cubicBezTo>
                <a:cubicBezTo>
                  <a:pt x="2107" y="219"/>
                  <a:pt x="2107" y="219"/>
                  <a:pt x="2107" y="219"/>
                </a:cubicBezTo>
                <a:cubicBezTo>
                  <a:pt x="2111" y="217"/>
                  <a:pt x="2115" y="215"/>
                  <a:pt x="2119" y="212"/>
                </a:cubicBezTo>
                <a:close/>
                <a:moveTo>
                  <a:pt x="2119" y="249"/>
                </a:moveTo>
                <a:cubicBezTo>
                  <a:pt x="2119" y="257"/>
                  <a:pt x="2119" y="257"/>
                  <a:pt x="2119" y="257"/>
                </a:cubicBezTo>
                <a:cubicBezTo>
                  <a:pt x="2118" y="257"/>
                  <a:pt x="2117" y="258"/>
                  <a:pt x="2116" y="259"/>
                </a:cubicBezTo>
                <a:cubicBezTo>
                  <a:pt x="2113" y="261"/>
                  <a:pt x="2110" y="265"/>
                  <a:pt x="2107" y="269"/>
                </a:cubicBezTo>
                <a:cubicBezTo>
                  <a:pt x="2107" y="259"/>
                  <a:pt x="2107" y="259"/>
                  <a:pt x="2107" y="259"/>
                </a:cubicBezTo>
                <a:cubicBezTo>
                  <a:pt x="2111" y="256"/>
                  <a:pt x="2115" y="252"/>
                  <a:pt x="2119" y="249"/>
                </a:cubicBezTo>
                <a:close/>
                <a:moveTo>
                  <a:pt x="2119" y="292"/>
                </a:moveTo>
                <a:cubicBezTo>
                  <a:pt x="2119" y="304"/>
                  <a:pt x="2119" y="304"/>
                  <a:pt x="2119" y="304"/>
                </a:cubicBezTo>
                <a:cubicBezTo>
                  <a:pt x="2115" y="311"/>
                  <a:pt x="2111" y="319"/>
                  <a:pt x="2107" y="327"/>
                </a:cubicBezTo>
                <a:cubicBezTo>
                  <a:pt x="2107" y="311"/>
                  <a:pt x="2107" y="311"/>
                  <a:pt x="2107" y="311"/>
                </a:cubicBezTo>
                <a:cubicBezTo>
                  <a:pt x="2111" y="305"/>
                  <a:pt x="2115" y="299"/>
                  <a:pt x="2119" y="292"/>
                </a:cubicBezTo>
                <a:close/>
                <a:moveTo>
                  <a:pt x="2119" y="347"/>
                </a:moveTo>
                <a:cubicBezTo>
                  <a:pt x="2119" y="382"/>
                  <a:pt x="2119" y="382"/>
                  <a:pt x="2119" y="382"/>
                </a:cubicBezTo>
                <a:cubicBezTo>
                  <a:pt x="2118" y="390"/>
                  <a:pt x="2119" y="398"/>
                  <a:pt x="2119" y="407"/>
                </a:cubicBezTo>
                <a:cubicBezTo>
                  <a:pt x="2119" y="437"/>
                  <a:pt x="2119" y="437"/>
                  <a:pt x="2119" y="437"/>
                </a:cubicBezTo>
                <a:cubicBezTo>
                  <a:pt x="2104" y="411"/>
                  <a:pt x="2112" y="382"/>
                  <a:pt x="2116" y="354"/>
                </a:cubicBezTo>
                <a:cubicBezTo>
                  <a:pt x="2117" y="352"/>
                  <a:pt x="2118" y="350"/>
                  <a:pt x="2119" y="347"/>
                </a:cubicBezTo>
                <a:close/>
                <a:moveTo>
                  <a:pt x="2119" y="478"/>
                </a:moveTo>
                <a:cubicBezTo>
                  <a:pt x="2119" y="490"/>
                  <a:pt x="2119" y="490"/>
                  <a:pt x="2119" y="490"/>
                </a:cubicBezTo>
                <a:cubicBezTo>
                  <a:pt x="2114" y="481"/>
                  <a:pt x="2110" y="472"/>
                  <a:pt x="2108" y="463"/>
                </a:cubicBezTo>
                <a:cubicBezTo>
                  <a:pt x="2107" y="462"/>
                  <a:pt x="2107" y="462"/>
                  <a:pt x="2107" y="462"/>
                </a:cubicBezTo>
                <a:cubicBezTo>
                  <a:pt x="2107" y="449"/>
                  <a:pt x="2107" y="449"/>
                  <a:pt x="2107" y="449"/>
                </a:cubicBezTo>
                <a:cubicBezTo>
                  <a:pt x="2112" y="458"/>
                  <a:pt x="2118" y="467"/>
                  <a:pt x="2119" y="477"/>
                </a:cubicBezTo>
                <a:cubicBezTo>
                  <a:pt x="2119" y="478"/>
                  <a:pt x="2119" y="478"/>
                  <a:pt x="2119" y="478"/>
                </a:cubicBezTo>
                <a:close/>
                <a:moveTo>
                  <a:pt x="2119" y="524"/>
                </a:moveTo>
                <a:cubicBezTo>
                  <a:pt x="2119" y="535"/>
                  <a:pt x="2119" y="535"/>
                  <a:pt x="2119" y="535"/>
                </a:cubicBezTo>
                <a:cubicBezTo>
                  <a:pt x="2115" y="532"/>
                  <a:pt x="2111" y="528"/>
                  <a:pt x="2107" y="523"/>
                </a:cubicBezTo>
                <a:cubicBezTo>
                  <a:pt x="2107" y="511"/>
                  <a:pt x="2107" y="511"/>
                  <a:pt x="2107" y="511"/>
                </a:cubicBezTo>
                <a:cubicBezTo>
                  <a:pt x="2111" y="515"/>
                  <a:pt x="2115" y="520"/>
                  <a:pt x="2119" y="524"/>
                </a:cubicBezTo>
                <a:close/>
                <a:moveTo>
                  <a:pt x="2119" y="564"/>
                </a:moveTo>
                <a:cubicBezTo>
                  <a:pt x="2119" y="574"/>
                  <a:pt x="2119" y="574"/>
                  <a:pt x="2119" y="574"/>
                </a:cubicBezTo>
                <a:cubicBezTo>
                  <a:pt x="2115" y="571"/>
                  <a:pt x="2111" y="569"/>
                  <a:pt x="2107" y="566"/>
                </a:cubicBezTo>
                <a:cubicBezTo>
                  <a:pt x="2107" y="555"/>
                  <a:pt x="2107" y="555"/>
                  <a:pt x="2107" y="555"/>
                </a:cubicBezTo>
                <a:cubicBezTo>
                  <a:pt x="2111" y="558"/>
                  <a:pt x="2115" y="561"/>
                  <a:pt x="2119" y="564"/>
                </a:cubicBezTo>
                <a:close/>
                <a:moveTo>
                  <a:pt x="2119" y="610"/>
                </a:moveTo>
                <a:cubicBezTo>
                  <a:pt x="2119" y="616"/>
                  <a:pt x="2119" y="616"/>
                  <a:pt x="2119" y="616"/>
                </a:cubicBezTo>
                <a:cubicBezTo>
                  <a:pt x="2118" y="615"/>
                  <a:pt x="2116" y="614"/>
                  <a:pt x="2114" y="615"/>
                </a:cubicBezTo>
                <a:cubicBezTo>
                  <a:pt x="2112" y="613"/>
                  <a:pt x="2109" y="611"/>
                  <a:pt x="2107" y="610"/>
                </a:cubicBezTo>
                <a:cubicBezTo>
                  <a:pt x="2107" y="602"/>
                  <a:pt x="2107" y="602"/>
                  <a:pt x="2107" y="602"/>
                </a:cubicBezTo>
                <a:cubicBezTo>
                  <a:pt x="2111" y="605"/>
                  <a:pt x="2115" y="607"/>
                  <a:pt x="2119" y="610"/>
                </a:cubicBezTo>
                <a:close/>
                <a:moveTo>
                  <a:pt x="2119" y="631"/>
                </a:moveTo>
                <a:cubicBezTo>
                  <a:pt x="2119" y="639"/>
                  <a:pt x="2119" y="639"/>
                  <a:pt x="2119" y="639"/>
                </a:cubicBezTo>
                <a:cubicBezTo>
                  <a:pt x="2115" y="637"/>
                  <a:pt x="2111" y="635"/>
                  <a:pt x="2107" y="633"/>
                </a:cubicBezTo>
                <a:cubicBezTo>
                  <a:pt x="2107" y="624"/>
                  <a:pt x="2107" y="624"/>
                  <a:pt x="2107" y="624"/>
                </a:cubicBezTo>
                <a:cubicBezTo>
                  <a:pt x="2111" y="627"/>
                  <a:pt x="2115" y="629"/>
                  <a:pt x="2119" y="631"/>
                </a:cubicBezTo>
                <a:close/>
                <a:moveTo>
                  <a:pt x="2119" y="649"/>
                </a:moveTo>
                <a:cubicBezTo>
                  <a:pt x="2119" y="659"/>
                  <a:pt x="2119" y="659"/>
                  <a:pt x="2119" y="659"/>
                </a:cubicBezTo>
                <a:cubicBezTo>
                  <a:pt x="2115" y="657"/>
                  <a:pt x="2111" y="654"/>
                  <a:pt x="2107" y="652"/>
                </a:cubicBezTo>
                <a:cubicBezTo>
                  <a:pt x="2107" y="642"/>
                  <a:pt x="2107" y="642"/>
                  <a:pt x="2107" y="642"/>
                </a:cubicBezTo>
                <a:cubicBezTo>
                  <a:pt x="2111" y="644"/>
                  <a:pt x="2115" y="647"/>
                  <a:pt x="2119" y="649"/>
                </a:cubicBezTo>
                <a:cubicBezTo>
                  <a:pt x="2119" y="649"/>
                  <a:pt x="2119" y="649"/>
                  <a:pt x="2119" y="649"/>
                </a:cubicBezTo>
                <a:close/>
                <a:moveTo>
                  <a:pt x="2107" y="668"/>
                </a:moveTo>
                <a:cubicBezTo>
                  <a:pt x="2100" y="668"/>
                  <a:pt x="2092" y="668"/>
                  <a:pt x="2085" y="668"/>
                </a:cubicBezTo>
                <a:cubicBezTo>
                  <a:pt x="2085" y="657"/>
                  <a:pt x="2085" y="657"/>
                  <a:pt x="2085" y="657"/>
                </a:cubicBezTo>
                <a:cubicBezTo>
                  <a:pt x="2087" y="658"/>
                  <a:pt x="2088" y="659"/>
                  <a:pt x="2090" y="660"/>
                </a:cubicBezTo>
                <a:cubicBezTo>
                  <a:pt x="2095" y="659"/>
                  <a:pt x="2102" y="661"/>
                  <a:pt x="2107" y="661"/>
                </a:cubicBezTo>
                <a:cubicBezTo>
                  <a:pt x="2107" y="668"/>
                  <a:pt x="2107" y="668"/>
                  <a:pt x="2107" y="668"/>
                </a:cubicBezTo>
                <a:close/>
                <a:moveTo>
                  <a:pt x="2085" y="3"/>
                </a:moveTo>
                <a:cubicBezTo>
                  <a:pt x="2107" y="3"/>
                  <a:pt x="2107" y="3"/>
                  <a:pt x="2107" y="3"/>
                </a:cubicBezTo>
                <a:cubicBezTo>
                  <a:pt x="2107" y="7"/>
                  <a:pt x="2107" y="7"/>
                  <a:pt x="2107" y="7"/>
                </a:cubicBezTo>
                <a:cubicBezTo>
                  <a:pt x="2100" y="7"/>
                  <a:pt x="2093" y="7"/>
                  <a:pt x="2085" y="7"/>
                </a:cubicBezTo>
                <a:cubicBezTo>
                  <a:pt x="2085" y="3"/>
                  <a:pt x="2085" y="3"/>
                  <a:pt x="2085" y="3"/>
                </a:cubicBezTo>
                <a:close/>
                <a:moveTo>
                  <a:pt x="2107" y="28"/>
                </a:moveTo>
                <a:cubicBezTo>
                  <a:pt x="2107" y="35"/>
                  <a:pt x="2107" y="35"/>
                  <a:pt x="2107" y="35"/>
                </a:cubicBezTo>
                <a:cubicBezTo>
                  <a:pt x="2100" y="38"/>
                  <a:pt x="2092" y="41"/>
                  <a:pt x="2085" y="44"/>
                </a:cubicBezTo>
                <a:cubicBezTo>
                  <a:pt x="2085" y="38"/>
                  <a:pt x="2085" y="38"/>
                  <a:pt x="2085" y="38"/>
                </a:cubicBezTo>
                <a:cubicBezTo>
                  <a:pt x="2089" y="37"/>
                  <a:pt x="2094" y="35"/>
                  <a:pt x="2098" y="35"/>
                </a:cubicBezTo>
                <a:cubicBezTo>
                  <a:pt x="2101" y="32"/>
                  <a:pt x="2104" y="30"/>
                  <a:pt x="2107" y="28"/>
                </a:cubicBezTo>
                <a:close/>
                <a:moveTo>
                  <a:pt x="2107" y="54"/>
                </a:moveTo>
                <a:cubicBezTo>
                  <a:pt x="2107" y="61"/>
                  <a:pt x="2107" y="61"/>
                  <a:pt x="2107" y="61"/>
                </a:cubicBezTo>
                <a:cubicBezTo>
                  <a:pt x="2100" y="64"/>
                  <a:pt x="2092" y="67"/>
                  <a:pt x="2085" y="71"/>
                </a:cubicBezTo>
                <a:cubicBezTo>
                  <a:pt x="2085" y="63"/>
                  <a:pt x="2085" y="63"/>
                  <a:pt x="2085" y="63"/>
                </a:cubicBezTo>
                <a:cubicBezTo>
                  <a:pt x="2092" y="60"/>
                  <a:pt x="2100" y="56"/>
                  <a:pt x="2107" y="54"/>
                </a:cubicBezTo>
                <a:close/>
                <a:moveTo>
                  <a:pt x="2107" y="85"/>
                </a:moveTo>
                <a:cubicBezTo>
                  <a:pt x="2107" y="90"/>
                  <a:pt x="2107" y="90"/>
                  <a:pt x="2107" y="90"/>
                </a:cubicBezTo>
                <a:cubicBezTo>
                  <a:pt x="2101" y="94"/>
                  <a:pt x="2095" y="98"/>
                  <a:pt x="2090" y="104"/>
                </a:cubicBezTo>
                <a:cubicBezTo>
                  <a:pt x="2103" y="115"/>
                  <a:pt x="2103" y="115"/>
                  <a:pt x="2103" y="115"/>
                </a:cubicBezTo>
                <a:cubicBezTo>
                  <a:pt x="2104" y="117"/>
                  <a:pt x="2106" y="118"/>
                  <a:pt x="2107" y="118"/>
                </a:cubicBezTo>
                <a:cubicBezTo>
                  <a:pt x="2107" y="126"/>
                  <a:pt x="2107" y="126"/>
                  <a:pt x="2107" y="126"/>
                </a:cubicBezTo>
                <a:cubicBezTo>
                  <a:pt x="2100" y="120"/>
                  <a:pt x="2093" y="114"/>
                  <a:pt x="2085" y="108"/>
                </a:cubicBezTo>
                <a:cubicBezTo>
                  <a:pt x="2085" y="94"/>
                  <a:pt x="2085" y="94"/>
                  <a:pt x="2085" y="94"/>
                </a:cubicBezTo>
                <a:cubicBezTo>
                  <a:pt x="2107" y="85"/>
                  <a:pt x="2107" y="85"/>
                  <a:pt x="2107" y="85"/>
                </a:cubicBezTo>
                <a:close/>
                <a:moveTo>
                  <a:pt x="2107" y="170"/>
                </a:moveTo>
                <a:cubicBezTo>
                  <a:pt x="2107" y="184"/>
                  <a:pt x="2107" y="184"/>
                  <a:pt x="2107" y="184"/>
                </a:cubicBezTo>
                <a:cubicBezTo>
                  <a:pt x="2100" y="188"/>
                  <a:pt x="2092" y="194"/>
                  <a:pt x="2085" y="199"/>
                </a:cubicBezTo>
                <a:cubicBezTo>
                  <a:pt x="2085" y="190"/>
                  <a:pt x="2085" y="190"/>
                  <a:pt x="2085" y="190"/>
                </a:cubicBezTo>
                <a:cubicBezTo>
                  <a:pt x="2086" y="189"/>
                  <a:pt x="2087" y="188"/>
                  <a:pt x="2087" y="187"/>
                </a:cubicBezTo>
                <a:cubicBezTo>
                  <a:pt x="2085" y="185"/>
                  <a:pt x="2085" y="185"/>
                  <a:pt x="2085" y="185"/>
                </a:cubicBezTo>
                <a:cubicBezTo>
                  <a:pt x="2085" y="176"/>
                  <a:pt x="2085" y="176"/>
                  <a:pt x="2085" y="176"/>
                </a:cubicBezTo>
                <a:cubicBezTo>
                  <a:pt x="2089" y="179"/>
                  <a:pt x="2092" y="181"/>
                  <a:pt x="2097" y="183"/>
                </a:cubicBezTo>
                <a:cubicBezTo>
                  <a:pt x="2100" y="182"/>
                  <a:pt x="2104" y="178"/>
                  <a:pt x="2103" y="174"/>
                </a:cubicBezTo>
                <a:cubicBezTo>
                  <a:pt x="2097" y="170"/>
                  <a:pt x="2091" y="166"/>
                  <a:pt x="2085" y="162"/>
                </a:cubicBezTo>
                <a:cubicBezTo>
                  <a:pt x="2085" y="155"/>
                  <a:pt x="2085" y="155"/>
                  <a:pt x="2085" y="155"/>
                </a:cubicBezTo>
                <a:cubicBezTo>
                  <a:pt x="2092" y="160"/>
                  <a:pt x="2100" y="165"/>
                  <a:pt x="2107" y="170"/>
                </a:cubicBezTo>
                <a:close/>
                <a:moveTo>
                  <a:pt x="2107" y="219"/>
                </a:moveTo>
                <a:cubicBezTo>
                  <a:pt x="2107" y="227"/>
                  <a:pt x="2107" y="227"/>
                  <a:pt x="2107" y="227"/>
                </a:cubicBezTo>
                <a:cubicBezTo>
                  <a:pt x="2100" y="231"/>
                  <a:pt x="2093" y="236"/>
                  <a:pt x="2085" y="241"/>
                </a:cubicBezTo>
                <a:cubicBezTo>
                  <a:pt x="2085" y="233"/>
                  <a:pt x="2085" y="233"/>
                  <a:pt x="2085" y="233"/>
                </a:cubicBezTo>
                <a:cubicBezTo>
                  <a:pt x="2093" y="228"/>
                  <a:pt x="2100" y="224"/>
                  <a:pt x="2107" y="219"/>
                </a:cubicBezTo>
                <a:close/>
                <a:moveTo>
                  <a:pt x="2107" y="259"/>
                </a:moveTo>
                <a:cubicBezTo>
                  <a:pt x="2107" y="269"/>
                  <a:pt x="2107" y="269"/>
                  <a:pt x="2107" y="269"/>
                </a:cubicBezTo>
                <a:cubicBezTo>
                  <a:pt x="2104" y="274"/>
                  <a:pt x="2101" y="278"/>
                  <a:pt x="2096" y="281"/>
                </a:cubicBezTo>
                <a:cubicBezTo>
                  <a:pt x="2092" y="288"/>
                  <a:pt x="2088" y="295"/>
                  <a:pt x="2085" y="302"/>
                </a:cubicBezTo>
                <a:cubicBezTo>
                  <a:pt x="2085" y="284"/>
                  <a:pt x="2085" y="284"/>
                  <a:pt x="2085" y="284"/>
                </a:cubicBezTo>
                <a:cubicBezTo>
                  <a:pt x="2085" y="283"/>
                  <a:pt x="2086" y="283"/>
                  <a:pt x="2086" y="282"/>
                </a:cubicBezTo>
                <a:cubicBezTo>
                  <a:pt x="2093" y="274"/>
                  <a:pt x="2100" y="267"/>
                  <a:pt x="2107" y="259"/>
                </a:cubicBezTo>
                <a:close/>
                <a:moveTo>
                  <a:pt x="2107" y="311"/>
                </a:moveTo>
                <a:cubicBezTo>
                  <a:pt x="2107" y="327"/>
                  <a:pt x="2107" y="327"/>
                  <a:pt x="2107" y="327"/>
                </a:cubicBezTo>
                <a:cubicBezTo>
                  <a:pt x="2105" y="331"/>
                  <a:pt x="2103" y="335"/>
                  <a:pt x="2100" y="339"/>
                </a:cubicBezTo>
                <a:cubicBezTo>
                  <a:pt x="2092" y="372"/>
                  <a:pt x="2093" y="413"/>
                  <a:pt x="2105" y="445"/>
                </a:cubicBezTo>
                <a:cubicBezTo>
                  <a:pt x="2106" y="446"/>
                  <a:pt x="2106" y="447"/>
                  <a:pt x="2107" y="449"/>
                </a:cubicBezTo>
                <a:cubicBezTo>
                  <a:pt x="2107" y="462"/>
                  <a:pt x="2107" y="462"/>
                  <a:pt x="2107" y="462"/>
                </a:cubicBezTo>
                <a:cubicBezTo>
                  <a:pt x="2089" y="432"/>
                  <a:pt x="2083" y="394"/>
                  <a:pt x="2087" y="358"/>
                </a:cubicBezTo>
                <a:cubicBezTo>
                  <a:pt x="2091" y="341"/>
                  <a:pt x="2099" y="326"/>
                  <a:pt x="2107" y="311"/>
                </a:cubicBezTo>
                <a:close/>
                <a:moveTo>
                  <a:pt x="2107" y="511"/>
                </a:moveTo>
                <a:cubicBezTo>
                  <a:pt x="2107" y="523"/>
                  <a:pt x="2107" y="523"/>
                  <a:pt x="2107" y="523"/>
                </a:cubicBezTo>
                <a:cubicBezTo>
                  <a:pt x="2104" y="519"/>
                  <a:pt x="2100" y="514"/>
                  <a:pt x="2098" y="508"/>
                </a:cubicBezTo>
                <a:cubicBezTo>
                  <a:pt x="2093" y="500"/>
                  <a:pt x="2089" y="493"/>
                  <a:pt x="2085" y="485"/>
                </a:cubicBezTo>
                <a:cubicBezTo>
                  <a:pt x="2085" y="469"/>
                  <a:pt x="2085" y="469"/>
                  <a:pt x="2085" y="469"/>
                </a:cubicBezTo>
                <a:cubicBezTo>
                  <a:pt x="2091" y="482"/>
                  <a:pt x="2098" y="495"/>
                  <a:pt x="2105" y="508"/>
                </a:cubicBezTo>
                <a:cubicBezTo>
                  <a:pt x="2106" y="509"/>
                  <a:pt x="2106" y="510"/>
                  <a:pt x="2107" y="511"/>
                </a:cubicBezTo>
                <a:close/>
                <a:moveTo>
                  <a:pt x="2107" y="555"/>
                </a:moveTo>
                <a:cubicBezTo>
                  <a:pt x="2107" y="566"/>
                  <a:pt x="2107" y="566"/>
                  <a:pt x="2107" y="566"/>
                </a:cubicBezTo>
                <a:cubicBezTo>
                  <a:pt x="2100" y="560"/>
                  <a:pt x="2093" y="555"/>
                  <a:pt x="2087" y="548"/>
                </a:cubicBezTo>
                <a:cubicBezTo>
                  <a:pt x="2085" y="546"/>
                  <a:pt x="2085" y="546"/>
                  <a:pt x="2085" y="546"/>
                </a:cubicBezTo>
                <a:cubicBezTo>
                  <a:pt x="2085" y="533"/>
                  <a:pt x="2085" y="533"/>
                  <a:pt x="2085" y="533"/>
                </a:cubicBezTo>
                <a:cubicBezTo>
                  <a:pt x="2086" y="534"/>
                  <a:pt x="2088" y="534"/>
                  <a:pt x="2088" y="536"/>
                </a:cubicBezTo>
                <a:cubicBezTo>
                  <a:pt x="2094" y="543"/>
                  <a:pt x="2100" y="549"/>
                  <a:pt x="2107" y="555"/>
                </a:cubicBezTo>
                <a:close/>
                <a:moveTo>
                  <a:pt x="2107" y="602"/>
                </a:moveTo>
                <a:cubicBezTo>
                  <a:pt x="2107" y="610"/>
                  <a:pt x="2107" y="610"/>
                  <a:pt x="2107" y="610"/>
                </a:cubicBezTo>
                <a:cubicBezTo>
                  <a:pt x="2100" y="604"/>
                  <a:pt x="2093" y="599"/>
                  <a:pt x="2085" y="594"/>
                </a:cubicBezTo>
                <a:cubicBezTo>
                  <a:pt x="2085" y="587"/>
                  <a:pt x="2085" y="587"/>
                  <a:pt x="2085" y="587"/>
                </a:cubicBezTo>
                <a:cubicBezTo>
                  <a:pt x="2092" y="592"/>
                  <a:pt x="2100" y="598"/>
                  <a:pt x="2107" y="602"/>
                </a:cubicBezTo>
                <a:close/>
                <a:moveTo>
                  <a:pt x="2107" y="624"/>
                </a:moveTo>
                <a:cubicBezTo>
                  <a:pt x="2107" y="633"/>
                  <a:pt x="2107" y="633"/>
                  <a:pt x="2107" y="633"/>
                </a:cubicBezTo>
                <a:cubicBezTo>
                  <a:pt x="2100" y="628"/>
                  <a:pt x="2092" y="624"/>
                  <a:pt x="2085" y="619"/>
                </a:cubicBezTo>
                <a:cubicBezTo>
                  <a:pt x="2085" y="610"/>
                  <a:pt x="2085" y="610"/>
                  <a:pt x="2085" y="610"/>
                </a:cubicBezTo>
                <a:cubicBezTo>
                  <a:pt x="2092" y="615"/>
                  <a:pt x="2100" y="620"/>
                  <a:pt x="2107" y="624"/>
                </a:cubicBezTo>
                <a:close/>
                <a:moveTo>
                  <a:pt x="2107" y="642"/>
                </a:moveTo>
                <a:cubicBezTo>
                  <a:pt x="2100" y="638"/>
                  <a:pt x="2092" y="635"/>
                  <a:pt x="2085" y="632"/>
                </a:cubicBezTo>
                <a:cubicBezTo>
                  <a:pt x="2085" y="640"/>
                  <a:pt x="2085" y="640"/>
                  <a:pt x="2085" y="640"/>
                </a:cubicBezTo>
                <a:cubicBezTo>
                  <a:pt x="2093" y="643"/>
                  <a:pt x="2100" y="648"/>
                  <a:pt x="2107" y="652"/>
                </a:cubicBezTo>
                <a:lnTo>
                  <a:pt x="2107" y="642"/>
                </a:lnTo>
                <a:close/>
                <a:moveTo>
                  <a:pt x="2085" y="668"/>
                </a:moveTo>
                <a:cubicBezTo>
                  <a:pt x="2074" y="668"/>
                  <a:pt x="2062" y="668"/>
                  <a:pt x="2050" y="668"/>
                </a:cubicBezTo>
                <a:cubicBezTo>
                  <a:pt x="2050" y="661"/>
                  <a:pt x="2050" y="661"/>
                  <a:pt x="2050" y="661"/>
                </a:cubicBezTo>
                <a:cubicBezTo>
                  <a:pt x="2057" y="660"/>
                  <a:pt x="2064" y="663"/>
                  <a:pt x="2069" y="658"/>
                </a:cubicBezTo>
                <a:cubicBezTo>
                  <a:pt x="2064" y="653"/>
                  <a:pt x="2057" y="649"/>
                  <a:pt x="2050" y="644"/>
                </a:cubicBezTo>
                <a:cubicBezTo>
                  <a:pt x="2050" y="635"/>
                  <a:pt x="2050" y="635"/>
                  <a:pt x="2050" y="635"/>
                </a:cubicBezTo>
                <a:cubicBezTo>
                  <a:pt x="2061" y="643"/>
                  <a:pt x="2073" y="650"/>
                  <a:pt x="2085" y="657"/>
                </a:cubicBezTo>
                <a:cubicBezTo>
                  <a:pt x="2085" y="668"/>
                  <a:pt x="2085" y="668"/>
                  <a:pt x="2085" y="668"/>
                </a:cubicBezTo>
                <a:close/>
                <a:moveTo>
                  <a:pt x="2050" y="3"/>
                </a:moveTo>
                <a:cubicBezTo>
                  <a:pt x="2062" y="3"/>
                  <a:pt x="2074" y="3"/>
                  <a:pt x="2085" y="3"/>
                </a:cubicBezTo>
                <a:cubicBezTo>
                  <a:pt x="2085" y="7"/>
                  <a:pt x="2085" y="7"/>
                  <a:pt x="2085" y="7"/>
                </a:cubicBezTo>
                <a:cubicBezTo>
                  <a:pt x="2079" y="7"/>
                  <a:pt x="2073" y="7"/>
                  <a:pt x="2067" y="8"/>
                </a:cubicBezTo>
                <a:cubicBezTo>
                  <a:pt x="2061" y="10"/>
                  <a:pt x="2056" y="12"/>
                  <a:pt x="2050" y="15"/>
                </a:cubicBezTo>
                <a:cubicBezTo>
                  <a:pt x="2050" y="3"/>
                  <a:pt x="2050" y="3"/>
                  <a:pt x="2050" y="3"/>
                </a:cubicBezTo>
                <a:close/>
                <a:moveTo>
                  <a:pt x="2085" y="38"/>
                </a:moveTo>
                <a:cubicBezTo>
                  <a:pt x="2085" y="44"/>
                  <a:pt x="2085" y="44"/>
                  <a:pt x="2085" y="44"/>
                </a:cubicBezTo>
                <a:cubicBezTo>
                  <a:pt x="2073" y="50"/>
                  <a:pt x="2061" y="57"/>
                  <a:pt x="2050" y="66"/>
                </a:cubicBezTo>
                <a:cubicBezTo>
                  <a:pt x="2050" y="57"/>
                  <a:pt x="2050" y="57"/>
                  <a:pt x="2050" y="57"/>
                </a:cubicBezTo>
                <a:cubicBezTo>
                  <a:pt x="2062" y="50"/>
                  <a:pt x="2073" y="43"/>
                  <a:pt x="2085" y="38"/>
                </a:cubicBezTo>
                <a:close/>
                <a:moveTo>
                  <a:pt x="2085" y="63"/>
                </a:moveTo>
                <a:cubicBezTo>
                  <a:pt x="2079" y="66"/>
                  <a:pt x="2073" y="68"/>
                  <a:pt x="2067" y="72"/>
                </a:cubicBezTo>
                <a:cubicBezTo>
                  <a:pt x="2063" y="75"/>
                  <a:pt x="2056" y="83"/>
                  <a:pt x="2050" y="77"/>
                </a:cubicBezTo>
                <a:cubicBezTo>
                  <a:pt x="2050" y="85"/>
                  <a:pt x="2050" y="85"/>
                  <a:pt x="2050" y="85"/>
                </a:cubicBezTo>
                <a:cubicBezTo>
                  <a:pt x="2062" y="92"/>
                  <a:pt x="2074" y="100"/>
                  <a:pt x="2085" y="108"/>
                </a:cubicBezTo>
                <a:cubicBezTo>
                  <a:pt x="2085" y="94"/>
                  <a:pt x="2085" y="94"/>
                  <a:pt x="2085" y="94"/>
                </a:cubicBezTo>
                <a:cubicBezTo>
                  <a:pt x="2080" y="96"/>
                  <a:pt x="2080" y="96"/>
                  <a:pt x="2080" y="96"/>
                </a:cubicBezTo>
                <a:cubicBezTo>
                  <a:pt x="2076" y="93"/>
                  <a:pt x="2066" y="90"/>
                  <a:pt x="2067" y="83"/>
                </a:cubicBezTo>
                <a:cubicBezTo>
                  <a:pt x="2073" y="78"/>
                  <a:pt x="2079" y="74"/>
                  <a:pt x="2085" y="71"/>
                </a:cubicBezTo>
                <a:cubicBezTo>
                  <a:pt x="2085" y="63"/>
                  <a:pt x="2085" y="63"/>
                  <a:pt x="2085" y="63"/>
                </a:cubicBezTo>
                <a:close/>
                <a:moveTo>
                  <a:pt x="2085" y="155"/>
                </a:moveTo>
                <a:cubicBezTo>
                  <a:pt x="2085" y="162"/>
                  <a:pt x="2085" y="162"/>
                  <a:pt x="2085" y="162"/>
                </a:cubicBezTo>
                <a:cubicBezTo>
                  <a:pt x="2073" y="155"/>
                  <a:pt x="2062" y="147"/>
                  <a:pt x="2050" y="138"/>
                </a:cubicBezTo>
                <a:cubicBezTo>
                  <a:pt x="2050" y="132"/>
                  <a:pt x="2050" y="132"/>
                  <a:pt x="2050" y="132"/>
                </a:cubicBezTo>
                <a:cubicBezTo>
                  <a:pt x="2062" y="139"/>
                  <a:pt x="2074" y="147"/>
                  <a:pt x="2085" y="155"/>
                </a:cubicBezTo>
                <a:close/>
                <a:moveTo>
                  <a:pt x="2085" y="176"/>
                </a:moveTo>
                <a:cubicBezTo>
                  <a:pt x="2077" y="170"/>
                  <a:pt x="2070" y="161"/>
                  <a:pt x="2060" y="157"/>
                </a:cubicBezTo>
                <a:cubicBezTo>
                  <a:pt x="2057" y="155"/>
                  <a:pt x="2053" y="153"/>
                  <a:pt x="2050" y="151"/>
                </a:cubicBezTo>
                <a:cubicBezTo>
                  <a:pt x="2050" y="158"/>
                  <a:pt x="2050" y="158"/>
                  <a:pt x="2050" y="158"/>
                </a:cubicBezTo>
                <a:cubicBezTo>
                  <a:pt x="2062" y="167"/>
                  <a:pt x="2074" y="176"/>
                  <a:pt x="2085" y="185"/>
                </a:cubicBezTo>
                <a:cubicBezTo>
                  <a:pt x="2085" y="176"/>
                  <a:pt x="2085" y="176"/>
                  <a:pt x="2085" y="176"/>
                </a:cubicBezTo>
                <a:close/>
                <a:moveTo>
                  <a:pt x="2085" y="190"/>
                </a:moveTo>
                <a:cubicBezTo>
                  <a:pt x="2085" y="199"/>
                  <a:pt x="2085" y="199"/>
                  <a:pt x="2085" y="199"/>
                </a:cubicBezTo>
                <a:cubicBezTo>
                  <a:pt x="2082" y="202"/>
                  <a:pt x="2078" y="204"/>
                  <a:pt x="2075" y="207"/>
                </a:cubicBezTo>
                <a:cubicBezTo>
                  <a:pt x="2067" y="216"/>
                  <a:pt x="2058" y="226"/>
                  <a:pt x="2050" y="237"/>
                </a:cubicBezTo>
                <a:cubicBezTo>
                  <a:pt x="2050" y="221"/>
                  <a:pt x="2050" y="221"/>
                  <a:pt x="2050" y="221"/>
                </a:cubicBezTo>
                <a:cubicBezTo>
                  <a:pt x="2051" y="221"/>
                  <a:pt x="2052" y="221"/>
                  <a:pt x="2053" y="220"/>
                </a:cubicBezTo>
                <a:cubicBezTo>
                  <a:pt x="2055" y="217"/>
                  <a:pt x="2057" y="214"/>
                  <a:pt x="2055" y="210"/>
                </a:cubicBezTo>
                <a:cubicBezTo>
                  <a:pt x="2054" y="209"/>
                  <a:pt x="2052" y="208"/>
                  <a:pt x="2050" y="206"/>
                </a:cubicBezTo>
                <a:cubicBezTo>
                  <a:pt x="2050" y="199"/>
                  <a:pt x="2050" y="199"/>
                  <a:pt x="2050" y="199"/>
                </a:cubicBezTo>
                <a:cubicBezTo>
                  <a:pt x="2055" y="202"/>
                  <a:pt x="2060" y="205"/>
                  <a:pt x="2066" y="206"/>
                </a:cubicBezTo>
                <a:cubicBezTo>
                  <a:pt x="2067" y="203"/>
                  <a:pt x="2071" y="202"/>
                  <a:pt x="2071" y="199"/>
                </a:cubicBezTo>
                <a:cubicBezTo>
                  <a:pt x="2067" y="191"/>
                  <a:pt x="2058" y="186"/>
                  <a:pt x="2050" y="181"/>
                </a:cubicBezTo>
                <a:cubicBezTo>
                  <a:pt x="2050" y="174"/>
                  <a:pt x="2050" y="174"/>
                  <a:pt x="2050" y="174"/>
                </a:cubicBezTo>
                <a:cubicBezTo>
                  <a:pt x="2061" y="180"/>
                  <a:pt x="2070" y="186"/>
                  <a:pt x="2080" y="194"/>
                </a:cubicBezTo>
                <a:cubicBezTo>
                  <a:pt x="2082" y="193"/>
                  <a:pt x="2084" y="191"/>
                  <a:pt x="2085" y="190"/>
                </a:cubicBezTo>
                <a:close/>
                <a:moveTo>
                  <a:pt x="2085" y="233"/>
                </a:moveTo>
                <a:cubicBezTo>
                  <a:pt x="2080" y="236"/>
                  <a:pt x="2075" y="239"/>
                  <a:pt x="2070" y="242"/>
                </a:cubicBezTo>
                <a:cubicBezTo>
                  <a:pt x="2063" y="251"/>
                  <a:pt x="2056" y="260"/>
                  <a:pt x="2050" y="269"/>
                </a:cubicBezTo>
                <a:cubicBezTo>
                  <a:pt x="2050" y="285"/>
                  <a:pt x="2050" y="285"/>
                  <a:pt x="2050" y="285"/>
                </a:cubicBezTo>
                <a:cubicBezTo>
                  <a:pt x="2059" y="269"/>
                  <a:pt x="2068" y="253"/>
                  <a:pt x="2083" y="242"/>
                </a:cubicBezTo>
                <a:cubicBezTo>
                  <a:pt x="2085" y="241"/>
                  <a:pt x="2085" y="241"/>
                  <a:pt x="2085" y="241"/>
                </a:cubicBezTo>
                <a:cubicBezTo>
                  <a:pt x="2085" y="233"/>
                  <a:pt x="2085" y="233"/>
                  <a:pt x="2085" y="233"/>
                </a:cubicBezTo>
                <a:close/>
                <a:moveTo>
                  <a:pt x="2085" y="284"/>
                </a:moveTo>
                <a:cubicBezTo>
                  <a:pt x="2085" y="302"/>
                  <a:pt x="2085" y="302"/>
                  <a:pt x="2085" y="302"/>
                </a:cubicBezTo>
                <a:cubicBezTo>
                  <a:pt x="2068" y="340"/>
                  <a:pt x="2062" y="382"/>
                  <a:pt x="2069" y="422"/>
                </a:cubicBezTo>
                <a:cubicBezTo>
                  <a:pt x="2073" y="439"/>
                  <a:pt x="2078" y="454"/>
                  <a:pt x="2085" y="469"/>
                </a:cubicBezTo>
                <a:cubicBezTo>
                  <a:pt x="2085" y="485"/>
                  <a:pt x="2085" y="485"/>
                  <a:pt x="2085" y="485"/>
                </a:cubicBezTo>
                <a:cubicBezTo>
                  <a:pt x="2073" y="461"/>
                  <a:pt x="2064" y="436"/>
                  <a:pt x="2061" y="410"/>
                </a:cubicBezTo>
                <a:cubicBezTo>
                  <a:pt x="2057" y="376"/>
                  <a:pt x="2061" y="343"/>
                  <a:pt x="2072" y="312"/>
                </a:cubicBezTo>
                <a:cubicBezTo>
                  <a:pt x="2076" y="303"/>
                  <a:pt x="2081" y="293"/>
                  <a:pt x="2085" y="284"/>
                </a:cubicBezTo>
                <a:close/>
                <a:moveTo>
                  <a:pt x="2085" y="533"/>
                </a:moveTo>
                <a:cubicBezTo>
                  <a:pt x="2085" y="546"/>
                  <a:pt x="2085" y="546"/>
                  <a:pt x="2085" y="546"/>
                </a:cubicBezTo>
                <a:cubicBezTo>
                  <a:pt x="2073" y="534"/>
                  <a:pt x="2062" y="521"/>
                  <a:pt x="2050" y="509"/>
                </a:cubicBezTo>
                <a:cubicBezTo>
                  <a:pt x="2050" y="497"/>
                  <a:pt x="2050" y="497"/>
                  <a:pt x="2050" y="497"/>
                </a:cubicBezTo>
                <a:cubicBezTo>
                  <a:pt x="2057" y="507"/>
                  <a:pt x="2068" y="515"/>
                  <a:pt x="2076" y="526"/>
                </a:cubicBezTo>
                <a:cubicBezTo>
                  <a:pt x="2078" y="530"/>
                  <a:pt x="2082" y="531"/>
                  <a:pt x="2085" y="533"/>
                </a:cubicBezTo>
                <a:close/>
                <a:moveTo>
                  <a:pt x="2085" y="587"/>
                </a:moveTo>
                <a:cubicBezTo>
                  <a:pt x="2085" y="594"/>
                  <a:pt x="2085" y="594"/>
                  <a:pt x="2085" y="594"/>
                </a:cubicBezTo>
                <a:cubicBezTo>
                  <a:pt x="2073" y="586"/>
                  <a:pt x="2061" y="577"/>
                  <a:pt x="2050" y="566"/>
                </a:cubicBezTo>
                <a:cubicBezTo>
                  <a:pt x="2050" y="555"/>
                  <a:pt x="2050" y="555"/>
                  <a:pt x="2050" y="555"/>
                </a:cubicBezTo>
                <a:cubicBezTo>
                  <a:pt x="2051" y="555"/>
                  <a:pt x="2051" y="555"/>
                  <a:pt x="2051" y="555"/>
                </a:cubicBezTo>
                <a:cubicBezTo>
                  <a:pt x="2055" y="561"/>
                  <a:pt x="2066" y="568"/>
                  <a:pt x="2066" y="574"/>
                </a:cubicBezTo>
                <a:cubicBezTo>
                  <a:pt x="2067" y="573"/>
                  <a:pt x="2067" y="572"/>
                  <a:pt x="2068" y="573"/>
                </a:cubicBezTo>
                <a:cubicBezTo>
                  <a:pt x="2074" y="578"/>
                  <a:pt x="2079" y="582"/>
                  <a:pt x="2085" y="587"/>
                </a:cubicBezTo>
                <a:close/>
                <a:moveTo>
                  <a:pt x="2085" y="610"/>
                </a:moveTo>
                <a:cubicBezTo>
                  <a:pt x="2080" y="606"/>
                  <a:pt x="2075" y="602"/>
                  <a:pt x="2070" y="598"/>
                </a:cubicBezTo>
                <a:cubicBezTo>
                  <a:pt x="2063" y="593"/>
                  <a:pt x="2057" y="588"/>
                  <a:pt x="2050" y="583"/>
                </a:cubicBezTo>
                <a:cubicBezTo>
                  <a:pt x="2050" y="591"/>
                  <a:pt x="2050" y="591"/>
                  <a:pt x="2050" y="591"/>
                </a:cubicBezTo>
                <a:cubicBezTo>
                  <a:pt x="2055" y="594"/>
                  <a:pt x="2059" y="598"/>
                  <a:pt x="2063" y="601"/>
                </a:cubicBezTo>
                <a:cubicBezTo>
                  <a:pt x="2070" y="608"/>
                  <a:pt x="2077" y="614"/>
                  <a:pt x="2085" y="619"/>
                </a:cubicBezTo>
                <a:cubicBezTo>
                  <a:pt x="2085" y="610"/>
                  <a:pt x="2085" y="610"/>
                  <a:pt x="2085" y="610"/>
                </a:cubicBezTo>
                <a:close/>
                <a:moveTo>
                  <a:pt x="2085" y="632"/>
                </a:moveTo>
                <a:cubicBezTo>
                  <a:pt x="2072" y="625"/>
                  <a:pt x="2060" y="619"/>
                  <a:pt x="2050" y="608"/>
                </a:cubicBezTo>
                <a:cubicBezTo>
                  <a:pt x="2050" y="616"/>
                  <a:pt x="2050" y="616"/>
                  <a:pt x="2050" y="616"/>
                </a:cubicBezTo>
                <a:cubicBezTo>
                  <a:pt x="2059" y="623"/>
                  <a:pt x="2068" y="630"/>
                  <a:pt x="2077" y="636"/>
                </a:cubicBezTo>
                <a:cubicBezTo>
                  <a:pt x="2080" y="637"/>
                  <a:pt x="2083" y="638"/>
                  <a:pt x="2085" y="640"/>
                </a:cubicBezTo>
                <a:lnTo>
                  <a:pt x="2085" y="632"/>
                </a:lnTo>
                <a:close/>
                <a:moveTo>
                  <a:pt x="2050" y="668"/>
                </a:moveTo>
                <a:cubicBezTo>
                  <a:pt x="2040" y="668"/>
                  <a:pt x="2040" y="668"/>
                  <a:pt x="2040" y="668"/>
                </a:cubicBezTo>
                <a:cubicBezTo>
                  <a:pt x="2040" y="651"/>
                  <a:pt x="2040" y="651"/>
                  <a:pt x="2040" y="651"/>
                </a:cubicBezTo>
                <a:cubicBezTo>
                  <a:pt x="2043" y="653"/>
                  <a:pt x="2046" y="656"/>
                  <a:pt x="2048" y="661"/>
                </a:cubicBezTo>
                <a:cubicBezTo>
                  <a:pt x="2049" y="661"/>
                  <a:pt x="2050" y="661"/>
                  <a:pt x="2050" y="661"/>
                </a:cubicBezTo>
                <a:cubicBezTo>
                  <a:pt x="2050" y="668"/>
                  <a:pt x="2050" y="668"/>
                  <a:pt x="2050" y="668"/>
                </a:cubicBezTo>
                <a:close/>
                <a:moveTo>
                  <a:pt x="2040" y="5"/>
                </a:moveTo>
                <a:cubicBezTo>
                  <a:pt x="2041" y="5"/>
                  <a:pt x="2043" y="4"/>
                  <a:pt x="2045" y="4"/>
                </a:cubicBezTo>
                <a:cubicBezTo>
                  <a:pt x="2050" y="3"/>
                  <a:pt x="2050" y="3"/>
                  <a:pt x="2050" y="3"/>
                </a:cubicBezTo>
                <a:cubicBezTo>
                  <a:pt x="2050" y="15"/>
                  <a:pt x="2050" y="15"/>
                  <a:pt x="2050" y="15"/>
                </a:cubicBezTo>
                <a:cubicBezTo>
                  <a:pt x="2047" y="17"/>
                  <a:pt x="2043" y="20"/>
                  <a:pt x="2040" y="22"/>
                </a:cubicBezTo>
                <a:cubicBezTo>
                  <a:pt x="2040" y="15"/>
                  <a:pt x="2040" y="15"/>
                  <a:pt x="2040" y="15"/>
                </a:cubicBezTo>
                <a:cubicBezTo>
                  <a:pt x="2040" y="15"/>
                  <a:pt x="2040" y="15"/>
                  <a:pt x="2040" y="15"/>
                </a:cubicBezTo>
                <a:cubicBezTo>
                  <a:pt x="2043" y="10"/>
                  <a:pt x="2043" y="10"/>
                  <a:pt x="2043" y="10"/>
                </a:cubicBezTo>
                <a:cubicBezTo>
                  <a:pt x="2042" y="10"/>
                  <a:pt x="2041" y="9"/>
                  <a:pt x="2040" y="9"/>
                </a:cubicBezTo>
                <a:cubicBezTo>
                  <a:pt x="2040" y="5"/>
                  <a:pt x="2040" y="5"/>
                  <a:pt x="2040" y="5"/>
                </a:cubicBezTo>
                <a:close/>
                <a:moveTo>
                  <a:pt x="2050" y="57"/>
                </a:moveTo>
                <a:cubicBezTo>
                  <a:pt x="2050" y="66"/>
                  <a:pt x="2050" y="66"/>
                  <a:pt x="2050" y="66"/>
                </a:cubicBezTo>
                <a:cubicBezTo>
                  <a:pt x="2049" y="67"/>
                  <a:pt x="2047" y="69"/>
                  <a:pt x="2045" y="71"/>
                </a:cubicBezTo>
                <a:cubicBezTo>
                  <a:pt x="2045" y="73"/>
                  <a:pt x="2047" y="75"/>
                  <a:pt x="2050" y="76"/>
                </a:cubicBezTo>
                <a:cubicBezTo>
                  <a:pt x="2050" y="76"/>
                  <a:pt x="2050" y="77"/>
                  <a:pt x="2050" y="77"/>
                </a:cubicBezTo>
                <a:cubicBezTo>
                  <a:pt x="2050" y="85"/>
                  <a:pt x="2050" y="85"/>
                  <a:pt x="2050" y="85"/>
                </a:cubicBezTo>
                <a:cubicBezTo>
                  <a:pt x="2047" y="82"/>
                  <a:pt x="2043" y="80"/>
                  <a:pt x="2040" y="78"/>
                </a:cubicBezTo>
                <a:cubicBezTo>
                  <a:pt x="2040" y="62"/>
                  <a:pt x="2040" y="62"/>
                  <a:pt x="2040" y="62"/>
                </a:cubicBezTo>
                <a:cubicBezTo>
                  <a:pt x="2043" y="60"/>
                  <a:pt x="2047" y="58"/>
                  <a:pt x="2050" y="57"/>
                </a:cubicBezTo>
                <a:close/>
                <a:moveTo>
                  <a:pt x="2050" y="132"/>
                </a:moveTo>
                <a:cubicBezTo>
                  <a:pt x="2050" y="138"/>
                  <a:pt x="2050" y="138"/>
                  <a:pt x="2050" y="138"/>
                </a:cubicBezTo>
                <a:cubicBezTo>
                  <a:pt x="2047" y="136"/>
                  <a:pt x="2043" y="134"/>
                  <a:pt x="2040" y="131"/>
                </a:cubicBezTo>
                <a:cubicBezTo>
                  <a:pt x="2040" y="124"/>
                  <a:pt x="2040" y="124"/>
                  <a:pt x="2040" y="124"/>
                </a:cubicBezTo>
                <a:cubicBezTo>
                  <a:pt x="2050" y="132"/>
                  <a:pt x="2050" y="132"/>
                  <a:pt x="2050" y="132"/>
                </a:cubicBezTo>
                <a:close/>
                <a:moveTo>
                  <a:pt x="2050" y="151"/>
                </a:moveTo>
                <a:cubicBezTo>
                  <a:pt x="2050" y="158"/>
                  <a:pt x="2050" y="158"/>
                  <a:pt x="2050" y="158"/>
                </a:cubicBezTo>
                <a:cubicBezTo>
                  <a:pt x="2047" y="156"/>
                  <a:pt x="2043" y="153"/>
                  <a:pt x="2040" y="151"/>
                </a:cubicBezTo>
                <a:cubicBezTo>
                  <a:pt x="2040" y="143"/>
                  <a:pt x="2040" y="143"/>
                  <a:pt x="2040" y="143"/>
                </a:cubicBezTo>
                <a:cubicBezTo>
                  <a:pt x="2043" y="146"/>
                  <a:pt x="2047" y="148"/>
                  <a:pt x="2050" y="151"/>
                </a:cubicBezTo>
                <a:close/>
                <a:moveTo>
                  <a:pt x="2050" y="174"/>
                </a:moveTo>
                <a:cubicBezTo>
                  <a:pt x="2050" y="181"/>
                  <a:pt x="2050" y="181"/>
                  <a:pt x="2050" y="181"/>
                </a:cubicBezTo>
                <a:cubicBezTo>
                  <a:pt x="2048" y="180"/>
                  <a:pt x="2047" y="179"/>
                  <a:pt x="2045" y="178"/>
                </a:cubicBezTo>
                <a:cubicBezTo>
                  <a:pt x="2040" y="175"/>
                  <a:pt x="2040" y="175"/>
                  <a:pt x="2040" y="175"/>
                </a:cubicBezTo>
                <a:cubicBezTo>
                  <a:pt x="2040" y="168"/>
                  <a:pt x="2040" y="168"/>
                  <a:pt x="2040" y="168"/>
                </a:cubicBezTo>
                <a:cubicBezTo>
                  <a:pt x="2043" y="170"/>
                  <a:pt x="2047" y="172"/>
                  <a:pt x="2050" y="174"/>
                </a:cubicBezTo>
                <a:close/>
                <a:moveTo>
                  <a:pt x="2050" y="199"/>
                </a:moveTo>
                <a:cubicBezTo>
                  <a:pt x="2050" y="206"/>
                  <a:pt x="2050" y="206"/>
                  <a:pt x="2050" y="206"/>
                </a:cubicBezTo>
                <a:cubicBezTo>
                  <a:pt x="2047" y="204"/>
                  <a:pt x="2043" y="202"/>
                  <a:pt x="2040" y="199"/>
                </a:cubicBezTo>
                <a:cubicBezTo>
                  <a:pt x="2040" y="193"/>
                  <a:pt x="2040" y="193"/>
                  <a:pt x="2040" y="193"/>
                </a:cubicBezTo>
                <a:cubicBezTo>
                  <a:pt x="2041" y="194"/>
                  <a:pt x="2041" y="194"/>
                  <a:pt x="2041" y="194"/>
                </a:cubicBezTo>
                <a:cubicBezTo>
                  <a:pt x="2045" y="195"/>
                  <a:pt x="2048" y="197"/>
                  <a:pt x="2050" y="199"/>
                </a:cubicBezTo>
                <a:close/>
                <a:moveTo>
                  <a:pt x="2050" y="221"/>
                </a:moveTo>
                <a:cubicBezTo>
                  <a:pt x="2050" y="237"/>
                  <a:pt x="2050" y="237"/>
                  <a:pt x="2050" y="237"/>
                </a:cubicBezTo>
                <a:cubicBezTo>
                  <a:pt x="2047" y="242"/>
                  <a:pt x="2044" y="247"/>
                  <a:pt x="2041" y="252"/>
                </a:cubicBezTo>
                <a:cubicBezTo>
                  <a:pt x="2041" y="253"/>
                  <a:pt x="2040" y="254"/>
                  <a:pt x="2040" y="255"/>
                </a:cubicBezTo>
                <a:cubicBezTo>
                  <a:pt x="2040" y="234"/>
                  <a:pt x="2040" y="234"/>
                  <a:pt x="2040" y="234"/>
                </a:cubicBezTo>
                <a:cubicBezTo>
                  <a:pt x="2040" y="234"/>
                  <a:pt x="2040" y="233"/>
                  <a:pt x="2040" y="232"/>
                </a:cubicBezTo>
                <a:cubicBezTo>
                  <a:pt x="2041" y="229"/>
                  <a:pt x="2040" y="227"/>
                  <a:pt x="2040" y="224"/>
                </a:cubicBezTo>
                <a:cubicBezTo>
                  <a:pt x="2040" y="211"/>
                  <a:pt x="2040" y="211"/>
                  <a:pt x="2040" y="211"/>
                </a:cubicBezTo>
                <a:cubicBezTo>
                  <a:pt x="2040" y="211"/>
                  <a:pt x="2040" y="211"/>
                  <a:pt x="2040" y="211"/>
                </a:cubicBezTo>
                <a:cubicBezTo>
                  <a:pt x="2045" y="213"/>
                  <a:pt x="2045" y="223"/>
                  <a:pt x="2050" y="221"/>
                </a:cubicBezTo>
                <a:close/>
                <a:moveTo>
                  <a:pt x="2050" y="269"/>
                </a:moveTo>
                <a:cubicBezTo>
                  <a:pt x="2050" y="285"/>
                  <a:pt x="2050" y="285"/>
                  <a:pt x="2050" y="285"/>
                </a:cubicBezTo>
                <a:cubicBezTo>
                  <a:pt x="2047" y="293"/>
                  <a:pt x="2043" y="300"/>
                  <a:pt x="2040" y="308"/>
                </a:cubicBezTo>
                <a:cubicBezTo>
                  <a:pt x="2040" y="288"/>
                  <a:pt x="2040" y="288"/>
                  <a:pt x="2040" y="288"/>
                </a:cubicBezTo>
                <a:cubicBezTo>
                  <a:pt x="2043" y="282"/>
                  <a:pt x="2047" y="275"/>
                  <a:pt x="2050" y="269"/>
                </a:cubicBezTo>
                <a:close/>
                <a:moveTo>
                  <a:pt x="2050" y="497"/>
                </a:moveTo>
                <a:cubicBezTo>
                  <a:pt x="2050" y="509"/>
                  <a:pt x="2050" y="509"/>
                  <a:pt x="2050" y="509"/>
                </a:cubicBezTo>
                <a:cubicBezTo>
                  <a:pt x="2047" y="505"/>
                  <a:pt x="2043" y="501"/>
                  <a:pt x="2040" y="497"/>
                </a:cubicBezTo>
                <a:cubicBezTo>
                  <a:pt x="2040" y="473"/>
                  <a:pt x="2040" y="473"/>
                  <a:pt x="2040" y="473"/>
                </a:cubicBezTo>
                <a:cubicBezTo>
                  <a:pt x="2040" y="475"/>
                  <a:pt x="2042" y="478"/>
                  <a:pt x="2043" y="480"/>
                </a:cubicBezTo>
                <a:cubicBezTo>
                  <a:pt x="2044" y="487"/>
                  <a:pt x="2047" y="492"/>
                  <a:pt x="2050" y="497"/>
                </a:cubicBezTo>
                <a:close/>
                <a:moveTo>
                  <a:pt x="2050" y="555"/>
                </a:moveTo>
                <a:cubicBezTo>
                  <a:pt x="2050" y="566"/>
                  <a:pt x="2050" y="566"/>
                  <a:pt x="2050" y="566"/>
                </a:cubicBezTo>
                <a:cubicBezTo>
                  <a:pt x="2047" y="562"/>
                  <a:pt x="2043" y="558"/>
                  <a:pt x="2040" y="554"/>
                </a:cubicBezTo>
                <a:cubicBezTo>
                  <a:pt x="2040" y="540"/>
                  <a:pt x="2040" y="540"/>
                  <a:pt x="2040" y="540"/>
                </a:cubicBezTo>
                <a:cubicBezTo>
                  <a:pt x="2044" y="545"/>
                  <a:pt x="2047" y="550"/>
                  <a:pt x="2050" y="555"/>
                </a:cubicBezTo>
                <a:close/>
                <a:moveTo>
                  <a:pt x="2050" y="583"/>
                </a:moveTo>
                <a:cubicBezTo>
                  <a:pt x="2050" y="591"/>
                  <a:pt x="2050" y="591"/>
                  <a:pt x="2050" y="591"/>
                </a:cubicBezTo>
                <a:cubicBezTo>
                  <a:pt x="2047" y="588"/>
                  <a:pt x="2043" y="585"/>
                  <a:pt x="2040" y="582"/>
                </a:cubicBezTo>
                <a:cubicBezTo>
                  <a:pt x="2040" y="572"/>
                  <a:pt x="2040" y="572"/>
                  <a:pt x="2040" y="572"/>
                </a:cubicBezTo>
                <a:cubicBezTo>
                  <a:pt x="2043" y="576"/>
                  <a:pt x="2047" y="579"/>
                  <a:pt x="2050" y="583"/>
                </a:cubicBezTo>
                <a:close/>
                <a:moveTo>
                  <a:pt x="2050" y="608"/>
                </a:moveTo>
                <a:cubicBezTo>
                  <a:pt x="2050" y="616"/>
                  <a:pt x="2050" y="616"/>
                  <a:pt x="2050" y="616"/>
                </a:cubicBezTo>
                <a:cubicBezTo>
                  <a:pt x="2047" y="613"/>
                  <a:pt x="2043" y="611"/>
                  <a:pt x="2040" y="607"/>
                </a:cubicBezTo>
                <a:cubicBezTo>
                  <a:pt x="2040" y="598"/>
                  <a:pt x="2040" y="598"/>
                  <a:pt x="2040" y="598"/>
                </a:cubicBezTo>
                <a:cubicBezTo>
                  <a:pt x="2042" y="601"/>
                  <a:pt x="2046" y="604"/>
                  <a:pt x="2049" y="607"/>
                </a:cubicBezTo>
                <a:cubicBezTo>
                  <a:pt x="2049" y="607"/>
                  <a:pt x="2050" y="608"/>
                  <a:pt x="2050" y="608"/>
                </a:cubicBezTo>
                <a:close/>
                <a:moveTo>
                  <a:pt x="2050" y="635"/>
                </a:moveTo>
                <a:cubicBezTo>
                  <a:pt x="2050" y="644"/>
                  <a:pt x="2050" y="644"/>
                  <a:pt x="2050" y="644"/>
                </a:cubicBezTo>
                <a:cubicBezTo>
                  <a:pt x="2047" y="642"/>
                  <a:pt x="2043" y="639"/>
                  <a:pt x="2040" y="637"/>
                </a:cubicBezTo>
                <a:cubicBezTo>
                  <a:pt x="2040" y="628"/>
                  <a:pt x="2040" y="628"/>
                  <a:pt x="2040" y="628"/>
                </a:cubicBezTo>
                <a:cubicBezTo>
                  <a:pt x="2043" y="630"/>
                  <a:pt x="2047" y="633"/>
                  <a:pt x="2050" y="635"/>
                </a:cubicBezTo>
                <a:close/>
                <a:moveTo>
                  <a:pt x="2040" y="422"/>
                </a:moveTo>
                <a:cubicBezTo>
                  <a:pt x="2040" y="419"/>
                  <a:pt x="2040" y="419"/>
                  <a:pt x="2040" y="419"/>
                </a:cubicBezTo>
                <a:cubicBezTo>
                  <a:pt x="2040" y="419"/>
                  <a:pt x="2041" y="419"/>
                  <a:pt x="2041" y="419"/>
                </a:cubicBezTo>
                <a:cubicBezTo>
                  <a:pt x="2041" y="422"/>
                  <a:pt x="2041" y="422"/>
                  <a:pt x="2041" y="422"/>
                </a:cubicBezTo>
                <a:lnTo>
                  <a:pt x="2040" y="422"/>
                </a:lnTo>
                <a:close/>
                <a:moveTo>
                  <a:pt x="2040" y="668"/>
                </a:moveTo>
                <a:cubicBezTo>
                  <a:pt x="2033" y="668"/>
                  <a:pt x="2033" y="668"/>
                  <a:pt x="2033" y="668"/>
                </a:cubicBezTo>
                <a:cubicBezTo>
                  <a:pt x="2033" y="660"/>
                  <a:pt x="2033" y="660"/>
                  <a:pt x="2033" y="660"/>
                </a:cubicBezTo>
                <a:cubicBezTo>
                  <a:pt x="2033" y="660"/>
                  <a:pt x="2033" y="659"/>
                  <a:pt x="2033" y="659"/>
                </a:cubicBezTo>
                <a:cubicBezTo>
                  <a:pt x="2033" y="649"/>
                  <a:pt x="2033" y="649"/>
                  <a:pt x="2033" y="649"/>
                </a:cubicBezTo>
                <a:cubicBezTo>
                  <a:pt x="2035" y="649"/>
                  <a:pt x="2038" y="650"/>
                  <a:pt x="2040" y="651"/>
                </a:cubicBezTo>
                <a:cubicBezTo>
                  <a:pt x="2040" y="668"/>
                  <a:pt x="2040" y="668"/>
                  <a:pt x="2040" y="668"/>
                </a:cubicBezTo>
                <a:close/>
                <a:moveTo>
                  <a:pt x="2033" y="5"/>
                </a:moveTo>
                <a:cubicBezTo>
                  <a:pt x="2035" y="5"/>
                  <a:pt x="2037" y="5"/>
                  <a:pt x="2040" y="5"/>
                </a:cubicBezTo>
                <a:cubicBezTo>
                  <a:pt x="2040" y="9"/>
                  <a:pt x="2040" y="9"/>
                  <a:pt x="2040" y="9"/>
                </a:cubicBezTo>
                <a:cubicBezTo>
                  <a:pt x="2037" y="9"/>
                  <a:pt x="2035" y="8"/>
                  <a:pt x="2033" y="8"/>
                </a:cubicBezTo>
                <a:cubicBezTo>
                  <a:pt x="2033" y="5"/>
                  <a:pt x="2033" y="5"/>
                  <a:pt x="2033" y="5"/>
                </a:cubicBezTo>
                <a:close/>
                <a:moveTo>
                  <a:pt x="2040" y="15"/>
                </a:moveTo>
                <a:cubicBezTo>
                  <a:pt x="2040" y="22"/>
                  <a:pt x="2040" y="22"/>
                  <a:pt x="2040" y="22"/>
                </a:cubicBezTo>
                <a:cubicBezTo>
                  <a:pt x="2037" y="23"/>
                  <a:pt x="2035" y="25"/>
                  <a:pt x="2033" y="26"/>
                </a:cubicBezTo>
                <a:cubicBezTo>
                  <a:pt x="2033" y="18"/>
                  <a:pt x="2033" y="18"/>
                  <a:pt x="2033" y="18"/>
                </a:cubicBezTo>
                <a:cubicBezTo>
                  <a:pt x="2035" y="17"/>
                  <a:pt x="2037" y="16"/>
                  <a:pt x="2040" y="15"/>
                </a:cubicBezTo>
                <a:close/>
                <a:moveTo>
                  <a:pt x="2040" y="62"/>
                </a:moveTo>
                <a:cubicBezTo>
                  <a:pt x="2040" y="78"/>
                  <a:pt x="2040" y="78"/>
                  <a:pt x="2040" y="78"/>
                </a:cubicBezTo>
                <a:cubicBezTo>
                  <a:pt x="2033" y="74"/>
                  <a:pt x="2033" y="74"/>
                  <a:pt x="2033" y="74"/>
                </a:cubicBezTo>
                <a:cubicBezTo>
                  <a:pt x="2033" y="64"/>
                  <a:pt x="2033" y="64"/>
                  <a:pt x="2033" y="64"/>
                </a:cubicBezTo>
                <a:cubicBezTo>
                  <a:pt x="2034" y="64"/>
                  <a:pt x="2034" y="64"/>
                  <a:pt x="2034" y="64"/>
                </a:cubicBezTo>
                <a:cubicBezTo>
                  <a:pt x="2036" y="64"/>
                  <a:pt x="2038" y="63"/>
                  <a:pt x="2040" y="62"/>
                </a:cubicBezTo>
                <a:close/>
                <a:moveTo>
                  <a:pt x="2040" y="124"/>
                </a:moveTo>
                <a:cubicBezTo>
                  <a:pt x="2040" y="131"/>
                  <a:pt x="2040" y="131"/>
                  <a:pt x="2040" y="131"/>
                </a:cubicBezTo>
                <a:cubicBezTo>
                  <a:pt x="2037" y="130"/>
                  <a:pt x="2035" y="128"/>
                  <a:pt x="2033" y="127"/>
                </a:cubicBezTo>
                <a:cubicBezTo>
                  <a:pt x="2033" y="120"/>
                  <a:pt x="2033" y="120"/>
                  <a:pt x="2033" y="120"/>
                </a:cubicBezTo>
                <a:cubicBezTo>
                  <a:pt x="2040" y="124"/>
                  <a:pt x="2040" y="124"/>
                  <a:pt x="2040" y="124"/>
                </a:cubicBezTo>
                <a:close/>
                <a:moveTo>
                  <a:pt x="2040" y="143"/>
                </a:moveTo>
                <a:cubicBezTo>
                  <a:pt x="2040" y="151"/>
                  <a:pt x="2040" y="151"/>
                  <a:pt x="2040" y="151"/>
                </a:cubicBezTo>
                <a:cubicBezTo>
                  <a:pt x="2037" y="150"/>
                  <a:pt x="2035" y="148"/>
                  <a:pt x="2033" y="147"/>
                </a:cubicBezTo>
                <a:cubicBezTo>
                  <a:pt x="2033" y="139"/>
                  <a:pt x="2033" y="139"/>
                  <a:pt x="2033" y="139"/>
                </a:cubicBezTo>
                <a:cubicBezTo>
                  <a:pt x="2035" y="141"/>
                  <a:pt x="2037" y="142"/>
                  <a:pt x="2040" y="143"/>
                </a:cubicBezTo>
                <a:close/>
                <a:moveTo>
                  <a:pt x="2040" y="168"/>
                </a:moveTo>
                <a:cubicBezTo>
                  <a:pt x="2040" y="175"/>
                  <a:pt x="2040" y="175"/>
                  <a:pt x="2040" y="175"/>
                </a:cubicBezTo>
                <a:cubicBezTo>
                  <a:pt x="2033" y="172"/>
                  <a:pt x="2033" y="172"/>
                  <a:pt x="2033" y="172"/>
                </a:cubicBezTo>
                <a:cubicBezTo>
                  <a:pt x="2033" y="164"/>
                  <a:pt x="2033" y="164"/>
                  <a:pt x="2033" y="164"/>
                </a:cubicBezTo>
                <a:cubicBezTo>
                  <a:pt x="2035" y="165"/>
                  <a:pt x="2037" y="166"/>
                  <a:pt x="2040" y="168"/>
                </a:cubicBezTo>
                <a:close/>
                <a:moveTo>
                  <a:pt x="2040" y="193"/>
                </a:moveTo>
                <a:cubicBezTo>
                  <a:pt x="2040" y="199"/>
                  <a:pt x="2040" y="199"/>
                  <a:pt x="2040" y="199"/>
                </a:cubicBezTo>
                <a:cubicBezTo>
                  <a:pt x="2037" y="198"/>
                  <a:pt x="2035" y="196"/>
                  <a:pt x="2033" y="195"/>
                </a:cubicBezTo>
                <a:cubicBezTo>
                  <a:pt x="2033" y="189"/>
                  <a:pt x="2033" y="189"/>
                  <a:pt x="2033" y="189"/>
                </a:cubicBezTo>
                <a:cubicBezTo>
                  <a:pt x="2035" y="190"/>
                  <a:pt x="2037" y="191"/>
                  <a:pt x="2040" y="193"/>
                </a:cubicBezTo>
                <a:close/>
                <a:moveTo>
                  <a:pt x="2040" y="211"/>
                </a:moveTo>
                <a:cubicBezTo>
                  <a:pt x="2040" y="224"/>
                  <a:pt x="2040" y="224"/>
                  <a:pt x="2040" y="224"/>
                </a:cubicBezTo>
                <a:cubicBezTo>
                  <a:pt x="2039" y="222"/>
                  <a:pt x="2037" y="221"/>
                  <a:pt x="2035" y="219"/>
                </a:cubicBezTo>
                <a:cubicBezTo>
                  <a:pt x="2035" y="218"/>
                  <a:pt x="2034" y="217"/>
                  <a:pt x="2033" y="217"/>
                </a:cubicBezTo>
                <a:cubicBezTo>
                  <a:pt x="2033" y="208"/>
                  <a:pt x="2033" y="208"/>
                  <a:pt x="2033" y="208"/>
                </a:cubicBezTo>
                <a:cubicBezTo>
                  <a:pt x="2035" y="209"/>
                  <a:pt x="2037" y="210"/>
                  <a:pt x="2040" y="211"/>
                </a:cubicBezTo>
                <a:close/>
                <a:moveTo>
                  <a:pt x="2040" y="234"/>
                </a:moveTo>
                <a:cubicBezTo>
                  <a:pt x="2040" y="255"/>
                  <a:pt x="2040" y="255"/>
                  <a:pt x="2040" y="255"/>
                </a:cubicBezTo>
                <a:cubicBezTo>
                  <a:pt x="2037" y="258"/>
                  <a:pt x="2035" y="261"/>
                  <a:pt x="2033" y="265"/>
                </a:cubicBezTo>
                <a:cubicBezTo>
                  <a:pt x="2033" y="242"/>
                  <a:pt x="2033" y="242"/>
                  <a:pt x="2033" y="242"/>
                </a:cubicBezTo>
                <a:cubicBezTo>
                  <a:pt x="2035" y="240"/>
                  <a:pt x="2038" y="237"/>
                  <a:pt x="2040" y="234"/>
                </a:cubicBezTo>
                <a:close/>
                <a:moveTo>
                  <a:pt x="2040" y="288"/>
                </a:moveTo>
                <a:cubicBezTo>
                  <a:pt x="2040" y="308"/>
                  <a:pt x="2040" y="308"/>
                  <a:pt x="2040" y="308"/>
                </a:cubicBezTo>
                <a:cubicBezTo>
                  <a:pt x="2039" y="309"/>
                  <a:pt x="2038" y="310"/>
                  <a:pt x="2038" y="312"/>
                </a:cubicBezTo>
                <a:cubicBezTo>
                  <a:pt x="2036" y="319"/>
                  <a:pt x="2034" y="327"/>
                  <a:pt x="2033" y="335"/>
                </a:cubicBezTo>
                <a:cubicBezTo>
                  <a:pt x="2033" y="302"/>
                  <a:pt x="2033" y="302"/>
                  <a:pt x="2033" y="302"/>
                </a:cubicBezTo>
                <a:cubicBezTo>
                  <a:pt x="2035" y="297"/>
                  <a:pt x="2037" y="293"/>
                  <a:pt x="2040" y="288"/>
                </a:cubicBezTo>
                <a:close/>
                <a:moveTo>
                  <a:pt x="2040" y="419"/>
                </a:moveTo>
                <a:cubicBezTo>
                  <a:pt x="2040" y="422"/>
                  <a:pt x="2040" y="422"/>
                  <a:pt x="2040" y="422"/>
                </a:cubicBezTo>
                <a:cubicBezTo>
                  <a:pt x="2038" y="422"/>
                  <a:pt x="2038" y="422"/>
                  <a:pt x="2038" y="422"/>
                </a:cubicBezTo>
                <a:cubicBezTo>
                  <a:pt x="2037" y="421"/>
                  <a:pt x="2038" y="420"/>
                  <a:pt x="2040" y="419"/>
                </a:cubicBezTo>
                <a:close/>
                <a:moveTo>
                  <a:pt x="2040" y="473"/>
                </a:moveTo>
                <a:cubicBezTo>
                  <a:pt x="2040" y="497"/>
                  <a:pt x="2040" y="497"/>
                  <a:pt x="2040" y="497"/>
                </a:cubicBezTo>
                <a:cubicBezTo>
                  <a:pt x="2037" y="494"/>
                  <a:pt x="2035" y="492"/>
                  <a:pt x="2033" y="490"/>
                </a:cubicBezTo>
                <a:cubicBezTo>
                  <a:pt x="2033" y="457"/>
                  <a:pt x="2033" y="457"/>
                  <a:pt x="2033" y="457"/>
                </a:cubicBezTo>
                <a:cubicBezTo>
                  <a:pt x="2035" y="462"/>
                  <a:pt x="2037" y="468"/>
                  <a:pt x="2040" y="473"/>
                </a:cubicBezTo>
                <a:close/>
                <a:moveTo>
                  <a:pt x="2040" y="540"/>
                </a:moveTo>
                <a:cubicBezTo>
                  <a:pt x="2040" y="554"/>
                  <a:pt x="2040" y="554"/>
                  <a:pt x="2040" y="554"/>
                </a:cubicBezTo>
                <a:cubicBezTo>
                  <a:pt x="2037" y="551"/>
                  <a:pt x="2035" y="548"/>
                  <a:pt x="2033" y="544"/>
                </a:cubicBezTo>
                <a:cubicBezTo>
                  <a:pt x="2033" y="533"/>
                  <a:pt x="2033" y="533"/>
                  <a:pt x="2033" y="533"/>
                </a:cubicBezTo>
                <a:cubicBezTo>
                  <a:pt x="2035" y="535"/>
                  <a:pt x="2037" y="538"/>
                  <a:pt x="2040" y="540"/>
                </a:cubicBezTo>
                <a:close/>
                <a:moveTo>
                  <a:pt x="2040" y="572"/>
                </a:moveTo>
                <a:cubicBezTo>
                  <a:pt x="2040" y="582"/>
                  <a:pt x="2040" y="582"/>
                  <a:pt x="2040" y="582"/>
                </a:cubicBezTo>
                <a:cubicBezTo>
                  <a:pt x="2037" y="580"/>
                  <a:pt x="2035" y="578"/>
                  <a:pt x="2033" y="576"/>
                </a:cubicBezTo>
                <a:cubicBezTo>
                  <a:pt x="2033" y="566"/>
                  <a:pt x="2033" y="566"/>
                  <a:pt x="2033" y="566"/>
                </a:cubicBezTo>
                <a:cubicBezTo>
                  <a:pt x="2035" y="568"/>
                  <a:pt x="2037" y="570"/>
                  <a:pt x="2040" y="572"/>
                </a:cubicBezTo>
                <a:close/>
                <a:moveTo>
                  <a:pt x="2040" y="598"/>
                </a:moveTo>
                <a:cubicBezTo>
                  <a:pt x="2040" y="607"/>
                  <a:pt x="2040" y="607"/>
                  <a:pt x="2040" y="607"/>
                </a:cubicBezTo>
                <a:cubicBezTo>
                  <a:pt x="2037" y="606"/>
                  <a:pt x="2035" y="604"/>
                  <a:pt x="2033" y="602"/>
                </a:cubicBezTo>
                <a:cubicBezTo>
                  <a:pt x="2033" y="593"/>
                  <a:pt x="2033" y="593"/>
                  <a:pt x="2033" y="593"/>
                </a:cubicBezTo>
                <a:cubicBezTo>
                  <a:pt x="2035" y="594"/>
                  <a:pt x="2037" y="596"/>
                  <a:pt x="2040" y="598"/>
                </a:cubicBezTo>
                <a:close/>
                <a:moveTo>
                  <a:pt x="2040" y="628"/>
                </a:moveTo>
                <a:cubicBezTo>
                  <a:pt x="2040" y="637"/>
                  <a:pt x="2040" y="637"/>
                  <a:pt x="2040" y="637"/>
                </a:cubicBezTo>
                <a:cubicBezTo>
                  <a:pt x="2037" y="635"/>
                  <a:pt x="2035" y="633"/>
                  <a:pt x="2033" y="631"/>
                </a:cubicBezTo>
                <a:cubicBezTo>
                  <a:pt x="2033" y="623"/>
                  <a:pt x="2033" y="623"/>
                  <a:pt x="2033" y="623"/>
                </a:cubicBezTo>
                <a:cubicBezTo>
                  <a:pt x="2035" y="624"/>
                  <a:pt x="2037" y="626"/>
                  <a:pt x="2040" y="628"/>
                </a:cubicBezTo>
                <a:close/>
                <a:moveTo>
                  <a:pt x="2033" y="668"/>
                </a:moveTo>
                <a:cubicBezTo>
                  <a:pt x="2011" y="668"/>
                  <a:pt x="2011" y="668"/>
                  <a:pt x="2011" y="668"/>
                </a:cubicBezTo>
                <a:cubicBezTo>
                  <a:pt x="2011" y="661"/>
                  <a:pt x="2011" y="661"/>
                  <a:pt x="2011" y="661"/>
                </a:cubicBezTo>
                <a:cubicBezTo>
                  <a:pt x="2017" y="661"/>
                  <a:pt x="2026" y="659"/>
                  <a:pt x="2032" y="661"/>
                </a:cubicBezTo>
                <a:cubicBezTo>
                  <a:pt x="2033" y="661"/>
                  <a:pt x="2033" y="660"/>
                  <a:pt x="2033" y="660"/>
                </a:cubicBezTo>
                <a:cubicBezTo>
                  <a:pt x="2033" y="668"/>
                  <a:pt x="2033" y="668"/>
                  <a:pt x="2033" y="668"/>
                </a:cubicBezTo>
                <a:close/>
                <a:moveTo>
                  <a:pt x="2011" y="4"/>
                </a:moveTo>
                <a:cubicBezTo>
                  <a:pt x="2017" y="4"/>
                  <a:pt x="2023" y="4"/>
                  <a:pt x="2029" y="4"/>
                </a:cubicBezTo>
                <a:cubicBezTo>
                  <a:pt x="2030" y="4"/>
                  <a:pt x="2032" y="4"/>
                  <a:pt x="2033" y="5"/>
                </a:cubicBezTo>
                <a:cubicBezTo>
                  <a:pt x="2033" y="8"/>
                  <a:pt x="2033" y="8"/>
                  <a:pt x="2033" y="8"/>
                </a:cubicBezTo>
                <a:cubicBezTo>
                  <a:pt x="2027" y="8"/>
                  <a:pt x="2021" y="9"/>
                  <a:pt x="2014" y="9"/>
                </a:cubicBezTo>
                <a:cubicBezTo>
                  <a:pt x="2013" y="9"/>
                  <a:pt x="2012" y="10"/>
                  <a:pt x="2011" y="11"/>
                </a:cubicBezTo>
                <a:cubicBezTo>
                  <a:pt x="2011" y="4"/>
                  <a:pt x="2011" y="4"/>
                  <a:pt x="2011" y="4"/>
                </a:cubicBezTo>
                <a:close/>
                <a:moveTo>
                  <a:pt x="2033" y="18"/>
                </a:moveTo>
                <a:cubicBezTo>
                  <a:pt x="2033" y="26"/>
                  <a:pt x="2033" y="26"/>
                  <a:pt x="2033" y="26"/>
                </a:cubicBezTo>
                <a:cubicBezTo>
                  <a:pt x="2028" y="29"/>
                  <a:pt x="2024" y="32"/>
                  <a:pt x="2019" y="36"/>
                </a:cubicBezTo>
                <a:cubicBezTo>
                  <a:pt x="2019" y="41"/>
                  <a:pt x="2015" y="43"/>
                  <a:pt x="2011" y="45"/>
                </a:cubicBezTo>
                <a:cubicBezTo>
                  <a:pt x="2011" y="33"/>
                  <a:pt x="2011" y="33"/>
                  <a:pt x="2011" y="33"/>
                </a:cubicBezTo>
                <a:cubicBezTo>
                  <a:pt x="2018" y="28"/>
                  <a:pt x="2025" y="23"/>
                  <a:pt x="2033" y="18"/>
                </a:cubicBezTo>
                <a:close/>
                <a:moveTo>
                  <a:pt x="2033" y="64"/>
                </a:moveTo>
                <a:cubicBezTo>
                  <a:pt x="2033" y="74"/>
                  <a:pt x="2033" y="74"/>
                  <a:pt x="2033" y="74"/>
                </a:cubicBezTo>
                <a:cubicBezTo>
                  <a:pt x="2029" y="71"/>
                  <a:pt x="2029" y="71"/>
                  <a:pt x="2029" y="71"/>
                </a:cubicBezTo>
                <a:cubicBezTo>
                  <a:pt x="2023" y="66"/>
                  <a:pt x="2017" y="62"/>
                  <a:pt x="2011" y="59"/>
                </a:cubicBezTo>
                <a:cubicBezTo>
                  <a:pt x="2011" y="51"/>
                  <a:pt x="2011" y="51"/>
                  <a:pt x="2011" y="51"/>
                </a:cubicBezTo>
                <a:cubicBezTo>
                  <a:pt x="2017" y="56"/>
                  <a:pt x="2025" y="61"/>
                  <a:pt x="2033" y="64"/>
                </a:cubicBezTo>
                <a:close/>
                <a:moveTo>
                  <a:pt x="2033" y="120"/>
                </a:moveTo>
                <a:cubicBezTo>
                  <a:pt x="2033" y="127"/>
                  <a:pt x="2033" y="127"/>
                  <a:pt x="2033" y="127"/>
                </a:cubicBezTo>
                <a:cubicBezTo>
                  <a:pt x="2026" y="121"/>
                  <a:pt x="2018" y="117"/>
                  <a:pt x="2011" y="112"/>
                </a:cubicBezTo>
                <a:cubicBezTo>
                  <a:pt x="2011" y="105"/>
                  <a:pt x="2011" y="105"/>
                  <a:pt x="2011" y="105"/>
                </a:cubicBezTo>
                <a:cubicBezTo>
                  <a:pt x="2018" y="110"/>
                  <a:pt x="2025" y="115"/>
                  <a:pt x="2033" y="120"/>
                </a:cubicBezTo>
                <a:close/>
                <a:moveTo>
                  <a:pt x="2033" y="139"/>
                </a:moveTo>
                <a:cubicBezTo>
                  <a:pt x="2026" y="135"/>
                  <a:pt x="2018" y="130"/>
                  <a:pt x="2011" y="126"/>
                </a:cubicBezTo>
                <a:cubicBezTo>
                  <a:pt x="2011" y="134"/>
                  <a:pt x="2011" y="134"/>
                  <a:pt x="2011" y="134"/>
                </a:cubicBezTo>
                <a:cubicBezTo>
                  <a:pt x="2018" y="138"/>
                  <a:pt x="2026" y="142"/>
                  <a:pt x="2033" y="147"/>
                </a:cubicBezTo>
                <a:cubicBezTo>
                  <a:pt x="2033" y="139"/>
                  <a:pt x="2033" y="139"/>
                  <a:pt x="2033" y="139"/>
                </a:cubicBezTo>
                <a:close/>
                <a:moveTo>
                  <a:pt x="2033" y="164"/>
                </a:moveTo>
                <a:cubicBezTo>
                  <a:pt x="2033" y="172"/>
                  <a:pt x="2033" y="172"/>
                  <a:pt x="2033" y="172"/>
                </a:cubicBezTo>
                <a:cubicBezTo>
                  <a:pt x="2026" y="168"/>
                  <a:pt x="2018" y="164"/>
                  <a:pt x="2011" y="160"/>
                </a:cubicBezTo>
                <a:cubicBezTo>
                  <a:pt x="2011" y="153"/>
                  <a:pt x="2011" y="153"/>
                  <a:pt x="2011" y="153"/>
                </a:cubicBezTo>
                <a:cubicBezTo>
                  <a:pt x="2018" y="157"/>
                  <a:pt x="2026" y="160"/>
                  <a:pt x="2033" y="164"/>
                </a:cubicBezTo>
                <a:close/>
                <a:moveTo>
                  <a:pt x="2033" y="189"/>
                </a:moveTo>
                <a:cubicBezTo>
                  <a:pt x="2033" y="195"/>
                  <a:pt x="2033" y="195"/>
                  <a:pt x="2033" y="195"/>
                </a:cubicBezTo>
                <a:cubicBezTo>
                  <a:pt x="2026" y="191"/>
                  <a:pt x="2019" y="187"/>
                  <a:pt x="2011" y="184"/>
                </a:cubicBezTo>
                <a:cubicBezTo>
                  <a:pt x="2011" y="178"/>
                  <a:pt x="2011" y="178"/>
                  <a:pt x="2011" y="178"/>
                </a:cubicBezTo>
                <a:cubicBezTo>
                  <a:pt x="2018" y="182"/>
                  <a:pt x="2026" y="185"/>
                  <a:pt x="2033" y="189"/>
                </a:cubicBezTo>
                <a:close/>
                <a:moveTo>
                  <a:pt x="2033" y="208"/>
                </a:moveTo>
                <a:cubicBezTo>
                  <a:pt x="2033" y="217"/>
                  <a:pt x="2033" y="217"/>
                  <a:pt x="2033" y="217"/>
                </a:cubicBezTo>
                <a:cubicBezTo>
                  <a:pt x="2027" y="212"/>
                  <a:pt x="2019" y="211"/>
                  <a:pt x="2011" y="211"/>
                </a:cubicBezTo>
                <a:cubicBezTo>
                  <a:pt x="2011" y="198"/>
                  <a:pt x="2011" y="198"/>
                  <a:pt x="2011" y="198"/>
                </a:cubicBezTo>
                <a:cubicBezTo>
                  <a:pt x="2018" y="201"/>
                  <a:pt x="2026" y="204"/>
                  <a:pt x="2033" y="208"/>
                </a:cubicBezTo>
                <a:close/>
                <a:moveTo>
                  <a:pt x="2033" y="242"/>
                </a:moveTo>
                <a:cubicBezTo>
                  <a:pt x="2033" y="265"/>
                  <a:pt x="2033" y="265"/>
                  <a:pt x="2033" y="265"/>
                </a:cubicBezTo>
                <a:cubicBezTo>
                  <a:pt x="2025" y="278"/>
                  <a:pt x="2017" y="293"/>
                  <a:pt x="2011" y="308"/>
                </a:cubicBezTo>
                <a:cubicBezTo>
                  <a:pt x="2011" y="288"/>
                  <a:pt x="2011" y="288"/>
                  <a:pt x="2011" y="288"/>
                </a:cubicBezTo>
                <a:cubicBezTo>
                  <a:pt x="2014" y="282"/>
                  <a:pt x="2017" y="276"/>
                  <a:pt x="2020" y="271"/>
                </a:cubicBezTo>
                <a:cubicBezTo>
                  <a:pt x="2019" y="268"/>
                  <a:pt x="2019" y="268"/>
                  <a:pt x="2019" y="268"/>
                </a:cubicBezTo>
                <a:cubicBezTo>
                  <a:pt x="2017" y="268"/>
                  <a:pt x="2014" y="269"/>
                  <a:pt x="2011" y="270"/>
                </a:cubicBezTo>
                <a:cubicBezTo>
                  <a:pt x="2011" y="261"/>
                  <a:pt x="2011" y="261"/>
                  <a:pt x="2011" y="261"/>
                </a:cubicBezTo>
                <a:cubicBezTo>
                  <a:pt x="2019" y="256"/>
                  <a:pt x="2027" y="250"/>
                  <a:pt x="2033" y="242"/>
                </a:cubicBezTo>
                <a:close/>
                <a:moveTo>
                  <a:pt x="2033" y="302"/>
                </a:moveTo>
                <a:cubicBezTo>
                  <a:pt x="2028" y="316"/>
                  <a:pt x="2024" y="331"/>
                  <a:pt x="2023" y="347"/>
                </a:cubicBezTo>
                <a:cubicBezTo>
                  <a:pt x="2019" y="382"/>
                  <a:pt x="2013" y="418"/>
                  <a:pt x="2023" y="452"/>
                </a:cubicBezTo>
                <a:cubicBezTo>
                  <a:pt x="2027" y="460"/>
                  <a:pt x="2028" y="468"/>
                  <a:pt x="2030" y="475"/>
                </a:cubicBezTo>
                <a:cubicBezTo>
                  <a:pt x="2023" y="469"/>
                  <a:pt x="2013" y="461"/>
                  <a:pt x="2012" y="450"/>
                </a:cubicBezTo>
                <a:cubicBezTo>
                  <a:pt x="2012" y="450"/>
                  <a:pt x="2011" y="449"/>
                  <a:pt x="2011" y="449"/>
                </a:cubicBezTo>
                <a:cubicBezTo>
                  <a:pt x="2011" y="467"/>
                  <a:pt x="2011" y="467"/>
                  <a:pt x="2011" y="467"/>
                </a:cubicBezTo>
                <a:cubicBezTo>
                  <a:pt x="2018" y="474"/>
                  <a:pt x="2026" y="482"/>
                  <a:pt x="2033" y="490"/>
                </a:cubicBezTo>
                <a:cubicBezTo>
                  <a:pt x="2033" y="457"/>
                  <a:pt x="2033" y="457"/>
                  <a:pt x="2033" y="457"/>
                </a:cubicBezTo>
                <a:cubicBezTo>
                  <a:pt x="2020" y="419"/>
                  <a:pt x="2025" y="375"/>
                  <a:pt x="2033" y="335"/>
                </a:cubicBezTo>
                <a:cubicBezTo>
                  <a:pt x="2033" y="302"/>
                  <a:pt x="2033" y="302"/>
                  <a:pt x="2033" y="302"/>
                </a:cubicBezTo>
                <a:close/>
                <a:moveTo>
                  <a:pt x="2033" y="533"/>
                </a:moveTo>
                <a:cubicBezTo>
                  <a:pt x="2033" y="544"/>
                  <a:pt x="2033" y="544"/>
                  <a:pt x="2033" y="544"/>
                </a:cubicBezTo>
                <a:cubicBezTo>
                  <a:pt x="2032" y="543"/>
                  <a:pt x="2032" y="542"/>
                  <a:pt x="2031" y="541"/>
                </a:cubicBezTo>
                <a:cubicBezTo>
                  <a:pt x="2024" y="534"/>
                  <a:pt x="2018" y="527"/>
                  <a:pt x="2011" y="520"/>
                </a:cubicBezTo>
                <a:cubicBezTo>
                  <a:pt x="2011" y="511"/>
                  <a:pt x="2011" y="511"/>
                  <a:pt x="2011" y="511"/>
                </a:cubicBezTo>
                <a:cubicBezTo>
                  <a:pt x="2018" y="518"/>
                  <a:pt x="2026" y="525"/>
                  <a:pt x="2033" y="533"/>
                </a:cubicBezTo>
                <a:close/>
                <a:moveTo>
                  <a:pt x="2033" y="566"/>
                </a:moveTo>
                <a:cubicBezTo>
                  <a:pt x="2025" y="559"/>
                  <a:pt x="2018" y="551"/>
                  <a:pt x="2011" y="543"/>
                </a:cubicBezTo>
                <a:cubicBezTo>
                  <a:pt x="2011" y="553"/>
                  <a:pt x="2011" y="553"/>
                  <a:pt x="2011" y="553"/>
                </a:cubicBezTo>
                <a:cubicBezTo>
                  <a:pt x="2018" y="561"/>
                  <a:pt x="2025" y="568"/>
                  <a:pt x="2033" y="576"/>
                </a:cubicBezTo>
                <a:cubicBezTo>
                  <a:pt x="2033" y="566"/>
                  <a:pt x="2033" y="566"/>
                  <a:pt x="2033" y="566"/>
                </a:cubicBezTo>
                <a:close/>
                <a:moveTo>
                  <a:pt x="2033" y="593"/>
                </a:moveTo>
                <a:cubicBezTo>
                  <a:pt x="2033" y="602"/>
                  <a:pt x="2033" y="602"/>
                  <a:pt x="2033" y="602"/>
                </a:cubicBezTo>
                <a:cubicBezTo>
                  <a:pt x="2025" y="596"/>
                  <a:pt x="2018" y="589"/>
                  <a:pt x="2011" y="582"/>
                </a:cubicBezTo>
                <a:cubicBezTo>
                  <a:pt x="2011" y="572"/>
                  <a:pt x="2011" y="572"/>
                  <a:pt x="2011" y="572"/>
                </a:cubicBezTo>
                <a:cubicBezTo>
                  <a:pt x="2018" y="579"/>
                  <a:pt x="2025" y="586"/>
                  <a:pt x="2033" y="593"/>
                </a:cubicBezTo>
                <a:close/>
                <a:moveTo>
                  <a:pt x="2033" y="623"/>
                </a:moveTo>
                <a:cubicBezTo>
                  <a:pt x="2033" y="631"/>
                  <a:pt x="2033" y="631"/>
                  <a:pt x="2033" y="631"/>
                </a:cubicBezTo>
                <a:cubicBezTo>
                  <a:pt x="2033" y="631"/>
                  <a:pt x="2032" y="631"/>
                  <a:pt x="2032" y="630"/>
                </a:cubicBezTo>
                <a:cubicBezTo>
                  <a:pt x="2025" y="626"/>
                  <a:pt x="2018" y="621"/>
                  <a:pt x="2011" y="616"/>
                </a:cubicBezTo>
                <a:cubicBezTo>
                  <a:pt x="2011" y="606"/>
                  <a:pt x="2011" y="606"/>
                  <a:pt x="2011" y="606"/>
                </a:cubicBezTo>
                <a:cubicBezTo>
                  <a:pt x="2018" y="612"/>
                  <a:pt x="2025" y="617"/>
                  <a:pt x="2033" y="623"/>
                </a:cubicBezTo>
                <a:close/>
                <a:moveTo>
                  <a:pt x="2033" y="649"/>
                </a:moveTo>
                <a:cubicBezTo>
                  <a:pt x="2028" y="647"/>
                  <a:pt x="2021" y="645"/>
                  <a:pt x="2017" y="642"/>
                </a:cubicBezTo>
                <a:cubicBezTo>
                  <a:pt x="2015" y="641"/>
                  <a:pt x="2013" y="640"/>
                  <a:pt x="2011" y="638"/>
                </a:cubicBezTo>
                <a:cubicBezTo>
                  <a:pt x="2011" y="645"/>
                  <a:pt x="2011" y="645"/>
                  <a:pt x="2011" y="645"/>
                </a:cubicBezTo>
                <a:cubicBezTo>
                  <a:pt x="2018" y="650"/>
                  <a:pt x="2025" y="654"/>
                  <a:pt x="2032" y="657"/>
                </a:cubicBezTo>
                <a:cubicBezTo>
                  <a:pt x="2032" y="658"/>
                  <a:pt x="2033" y="659"/>
                  <a:pt x="2033" y="659"/>
                </a:cubicBezTo>
                <a:lnTo>
                  <a:pt x="2033" y="649"/>
                </a:lnTo>
                <a:close/>
                <a:moveTo>
                  <a:pt x="2011" y="668"/>
                </a:moveTo>
                <a:cubicBezTo>
                  <a:pt x="2000" y="668"/>
                  <a:pt x="2000" y="668"/>
                  <a:pt x="2000" y="668"/>
                </a:cubicBezTo>
                <a:cubicBezTo>
                  <a:pt x="2000" y="653"/>
                  <a:pt x="2000" y="653"/>
                  <a:pt x="2000" y="653"/>
                </a:cubicBezTo>
                <a:cubicBezTo>
                  <a:pt x="2002" y="654"/>
                  <a:pt x="2002" y="654"/>
                  <a:pt x="2002" y="654"/>
                </a:cubicBezTo>
                <a:cubicBezTo>
                  <a:pt x="2003" y="659"/>
                  <a:pt x="2006" y="661"/>
                  <a:pt x="2011" y="661"/>
                </a:cubicBezTo>
                <a:cubicBezTo>
                  <a:pt x="2011" y="668"/>
                  <a:pt x="2011" y="668"/>
                  <a:pt x="2011" y="668"/>
                </a:cubicBezTo>
                <a:close/>
                <a:moveTo>
                  <a:pt x="2000" y="5"/>
                </a:moveTo>
                <a:cubicBezTo>
                  <a:pt x="2004" y="5"/>
                  <a:pt x="2007" y="4"/>
                  <a:pt x="2011" y="4"/>
                </a:cubicBezTo>
                <a:cubicBezTo>
                  <a:pt x="2011" y="11"/>
                  <a:pt x="2011" y="11"/>
                  <a:pt x="2011" y="11"/>
                </a:cubicBezTo>
                <a:cubicBezTo>
                  <a:pt x="2007" y="13"/>
                  <a:pt x="2004" y="15"/>
                  <a:pt x="2000" y="18"/>
                </a:cubicBezTo>
                <a:cubicBezTo>
                  <a:pt x="2000" y="5"/>
                  <a:pt x="2000" y="5"/>
                  <a:pt x="2000" y="5"/>
                </a:cubicBezTo>
                <a:close/>
                <a:moveTo>
                  <a:pt x="2011" y="33"/>
                </a:moveTo>
                <a:cubicBezTo>
                  <a:pt x="2011" y="45"/>
                  <a:pt x="2011" y="45"/>
                  <a:pt x="2011" y="45"/>
                </a:cubicBezTo>
                <a:cubicBezTo>
                  <a:pt x="2010" y="46"/>
                  <a:pt x="2009" y="47"/>
                  <a:pt x="2008" y="48"/>
                </a:cubicBezTo>
                <a:cubicBezTo>
                  <a:pt x="2009" y="49"/>
                  <a:pt x="2010" y="50"/>
                  <a:pt x="2011" y="51"/>
                </a:cubicBezTo>
                <a:cubicBezTo>
                  <a:pt x="2011" y="59"/>
                  <a:pt x="2011" y="59"/>
                  <a:pt x="2011" y="59"/>
                </a:cubicBezTo>
                <a:cubicBezTo>
                  <a:pt x="2007" y="56"/>
                  <a:pt x="2004" y="54"/>
                  <a:pt x="2000" y="52"/>
                </a:cubicBezTo>
                <a:cubicBezTo>
                  <a:pt x="2000" y="42"/>
                  <a:pt x="2000" y="42"/>
                  <a:pt x="2000" y="42"/>
                </a:cubicBezTo>
                <a:cubicBezTo>
                  <a:pt x="2004" y="39"/>
                  <a:pt x="2007" y="36"/>
                  <a:pt x="2011" y="33"/>
                </a:cubicBezTo>
                <a:close/>
                <a:moveTo>
                  <a:pt x="2011" y="105"/>
                </a:moveTo>
                <a:cubicBezTo>
                  <a:pt x="2011" y="112"/>
                  <a:pt x="2011" y="112"/>
                  <a:pt x="2011" y="112"/>
                </a:cubicBezTo>
                <a:cubicBezTo>
                  <a:pt x="2007" y="110"/>
                  <a:pt x="2004" y="107"/>
                  <a:pt x="2000" y="105"/>
                </a:cubicBezTo>
                <a:cubicBezTo>
                  <a:pt x="2000" y="98"/>
                  <a:pt x="2000" y="98"/>
                  <a:pt x="2000" y="98"/>
                </a:cubicBezTo>
                <a:cubicBezTo>
                  <a:pt x="2004" y="100"/>
                  <a:pt x="2007" y="103"/>
                  <a:pt x="2011" y="105"/>
                </a:cubicBezTo>
                <a:close/>
                <a:moveTo>
                  <a:pt x="2011" y="126"/>
                </a:moveTo>
                <a:cubicBezTo>
                  <a:pt x="2011" y="134"/>
                  <a:pt x="2011" y="134"/>
                  <a:pt x="2011" y="134"/>
                </a:cubicBezTo>
                <a:cubicBezTo>
                  <a:pt x="2007" y="132"/>
                  <a:pt x="2004" y="130"/>
                  <a:pt x="2000" y="128"/>
                </a:cubicBezTo>
                <a:cubicBezTo>
                  <a:pt x="2000" y="119"/>
                  <a:pt x="2000" y="119"/>
                  <a:pt x="2000" y="119"/>
                </a:cubicBezTo>
                <a:cubicBezTo>
                  <a:pt x="2004" y="122"/>
                  <a:pt x="2007" y="124"/>
                  <a:pt x="2011" y="126"/>
                </a:cubicBezTo>
                <a:close/>
                <a:moveTo>
                  <a:pt x="2011" y="153"/>
                </a:moveTo>
                <a:cubicBezTo>
                  <a:pt x="2011" y="160"/>
                  <a:pt x="2011" y="160"/>
                  <a:pt x="2011" y="160"/>
                </a:cubicBezTo>
                <a:cubicBezTo>
                  <a:pt x="2007" y="158"/>
                  <a:pt x="2004" y="156"/>
                  <a:pt x="2000" y="154"/>
                </a:cubicBezTo>
                <a:cubicBezTo>
                  <a:pt x="2000" y="146"/>
                  <a:pt x="2000" y="146"/>
                  <a:pt x="2000" y="146"/>
                </a:cubicBezTo>
                <a:cubicBezTo>
                  <a:pt x="2003" y="148"/>
                  <a:pt x="2005" y="150"/>
                  <a:pt x="2008" y="152"/>
                </a:cubicBezTo>
                <a:cubicBezTo>
                  <a:pt x="2011" y="153"/>
                  <a:pt x="2011" y="153"/>
                  <a:pt x="2011" y="153"/>
                </a:cubicBezTo>
                <a:close/>
                <a:moveTo>
                  <a:pt x="2011" y="178"/>
                </a:moveTo>
                <a:cubicBezTo>
                  <a:pt x="2011" y="184"/>
                  <a:pt x="2011" y="184"/>
                  <a:pt x="2011" y="184"/>
                </a:cubicBezTo>
                <a:cubicBezTo>
                  <a:pt x="2007" y="182"/>
                  <a:pt x="2004" y="181"/>
                  <a:pt x="2000" y="179"/>
                </a:cubicBezTo>
                <a:cubicBezTo>
                  <a:pt x="2000" y="173"/>
                  <a:pt x="2000" y="173"/>
                  <a:pt x="2000" y="173"/>
                </a:cubicBezTo>
                <a:cubicBezTo>
                  <a:pt x="2004" y="174"/>
                  <a:pt x="2007" y="176"/>
                  <a:pt x="2011" y="178"/>
                </a:cubicBezTo>
                <a:close/>
                <a:moveTo>
                  <a:pt x="2011" y="198"/>
                </a:moveTo>
                <a:cubicBezTo>
                  <a:pt x="2011" y="211"/>
                  <a:pt x="2011" y="211"/>
                  <a:pt x="2011" y="211"/>
                </a:cubicBezTo>
                <a:cubicBezTo>
                  <a:pt x="2008" y="212"/>
                  <a:pt x="2005" y="212"/>
                  <a:pt x="2002" y="213"/>
                </a:cubicBezTo>
                <a:cubicBezTo>
                  <a:pt x="2002" y="214"/>
                  <a:pt x="2001" y="214"/>
                  <a:pt x="2000" y="215"/>
                </a:cubicBezTo>
                <a:cubicBezTo>
                  <a:pt x="2000" y="206"/>
                  <a:pt x="2000" y="206"/>
                  <a:pt x="2000" y="206"/>
                </a:cubicBezTo>
                <a:cubicBezTo>
                  <a:pt x="2002" y="205"/>
                  <a:pt x="2003" y="203"/>
                  <a:pt x="2003" y="200"/>
                </a:cubicBezTo>
                <a:cubicBezTo>
                  <a:pt x="2002" y="200"/>
                  <a:pt x="2001" y="199"/>
                  <a:pt x="2000" y="199"/>
                </a:cubicBezTo>
                <a:cubicBezTo>
                  <a:pt x="2000" y="193"/>
                  <a:pt x="2000" y="193"/>
                  <a:pt x="2000" y="193"/>
                </a:cubicBezTo>
                <a:cubicBezTo>
                  <a:pt x="2004" y="195"/>
                  <a:pt x="2007" y="196"/>
                  <a:pt x="2011" y="198"/>
                </a:cubicBezTo>
                <a:close/>
                <a:moveTo>
                  <a:pt x="2011" y="261"/>
                </a:moveTo>
                <a:cubicBezTo>
                  <a:pt x="2011" y="270"/>
                  <a:pt x="2011" y="270"/>
                  <a:pt x="2011" y="270"/>
                </a:cubicBezTo>
                <a:cubicBezTo>
                  <a:pt x="2007" y="272"/>
                  <a:pt x="2003" y="274"/>
                  <a:pt x="2000" y="277"/>
                </a:cubicBezTo>
                <a:cubicBezTo>
                  <a:pt x="2000" y="267"/>
                  <a:pt x="2000" y="267"/>
                  <a:pt x="2000" y="267"/>
                </a:cubicBezTo>
                <a:cubicBezTo>
                  <a:pt x="2004" y="265"/>
                  <a:pt x="2007" y="263"/>
                  <a:pt x="2011" y="261"/>
                </a:cubicBezTo>
                <a:close/>
                <a:moveTo>
                  <a:pt x="2011" y="288"/>
                </a:moveTo>
                <a:cubicBezTo>
                  <a:pt x="2011" y="308"/>
                  <a:pt x="2011" y="308"/>
                  <a:pt x="2011" y="308"/>
                </a:cubicBezTo>
                <a:cubicBezTo>
                  <a:pt x="2006" y="319"/>
                  <a:pt x="2002" y="331"/>
                  <a:pt x="2000" y="343"/>
                </a:cubicBezTo>
                <a:cubicBezTo>
                  <a:pt x="2000" y="315"/>
                  <a:pt x="2000" y="315"/>
                  <a:pt x="2000" y="315"/>
                </a:cubicBezTo>
                <a:cubicBezTo>
                  <a:pt x="2003" y="306"/>
                  <a:pt x="2007" y="296"/>
                  <a:pt x="2011" y="288"/>
                </a:cubicBezTo>
                <a:close/>
                <a:moveTo>
                  <a:pt x="2011" y="449"/>
                </a:moveTo>
                <a:cubicBezTo>
                  <a:pt x="2011" y="467"/>
                  <a:pt x="2011" y="467"/>
                  <a:pt x="2011" y="467"/>
                </a:cubicBezTo>
                <a:cubicBezTo>
                  <a:pt x="2007" y="463"/>
                  <a:pt x="2004" y="459"/>
                  <a:pt x="2000" y="455"/>
                </a:cubicBezTo>
                <a:cubicBezTo>
                  <a:pt x="2000" y="417"/>
                  <a:pt x="2000" y="417"/>
                  <a:pt x="2000" y="417"/>
                </a:cubicBezTo>
                <a:cubicBezTo>
                  <a:pt x="2002" y="428"/>
                  <a:pt x="2005" y="439"/>
                  <a:pt x="2011" y="449"/>
                </a:cubicBezTo>
                <a:close/>
                <a:moveTo>
                  <a:pt x="2011" y="511"/>
                </a:moveTo>
                <a:cubicBezTo>
                  <a:pt x="2011" y="520"/>
                  <a:pt x="2011" y="520"/>
                  <a:pt x="2011" y="520"/>
                </a:cubicBezTo>
                <a:cubicBezTo>
                  <a:pt x="2007" y="517"/>
                  <a:pt x="2004" y="513"/>
                  <a:pt x="2000" y="509"/>
                </a:cubicBezTo>
                <a:cubicBezTo>
                  <a:pt x="2000" y="498"/>
                  <a:pt x="2000" y="498"/>
                  <a:pt x="2000" y="498"/>
                </a:cubicBezTo>
                <a:cubicBezTo>
                  <a:pt x="2002" y="501"/>
                  <a:pt x="2004" y="503"/>
                  <a:pt x="2007" y="506"/>
                </a:cubicBezTo>
                <a:cubicBezTo>
                  <a:pt x="2008" y="507"/>
                  <a:pt x="2010" y="509"/>
                  <a:pt x="2011" y="511"/>
                </a:cubicBezTo>
                <a:close/>
                <a:moveTo>
                  <a:pt x="2011" y="543"/>
                </a:moveTo>
                <a:cubicBezTo>
                  <a:pt x="2011" y="553"/>
                  <a:pt x="2011" y="553"/>
                  <a:pt x="2011" y="553"/>
                </a:cubicBezTo>
                <a:cubicBezTo>
                  <a:pt x="2007" y="549"/>
                  <a:pt x="2004" y="546"/>
                  <a:pt x="2000" y="542"/>
                </a:cubicBezTo>
                <a:cubicBezTo>
                  <a:pt x="2000" y="531"/>
                  <a:pt x="2000" y="531"/>
                  <a:pt x="2000" y="531"/>
                </a:cubicBezTo>
                <a:cubicBezTo>
                  <a:pt x="2004" y="535"/>
                  <a:pt x="2007" y="539"/>
                  <a:pt x="2011" y="543"/>
                </a:cubicBezTo>
                <a:close/>
                <a:moveTo>
                  <a:pt x="2011" y="572"/>
                </a:moveTo>
                <a:cubicBezTo>
                  <a:pt x="2011" y="582"/>
                  <a:pt x="2011" y="582"/>
                  <a:pt x="2011" y="582"/>
                </a:cubicBezTo>
                <a:cubicBezTo>
                  <a:pt x="2007" y="579"/>
                  <a:pt x="2004" y="576"/>
                  <a:pt x="2000" y="572"/>
                </a:cubicBezTo>
                <a:cubicBezTo>
                  <a:pt x="2000" y="562"/>
                  <a:pt x="2000" y="562"/>
                  <a:pt x="2000" y="562"/>
                </a:cubicBezTo>
                <a:cubicBezTo>
                  <a:pt x="2004" y="565"/>
                  <a:pt x="2007" y="569"/>
                  <a:pt x="2011" y="572"/>
                </a:cubicBezTo>
                <a:close/>
                <a:moveTo>
                  <a:pt x="2011" y="606"/>
                </a:moveTo>
                <a:cubicBezTo>
                  <a:pt x="2011" y="616"/>
                  <a:pt x="2011" y="616"/>
                  <a:pt x="2011" y="616"/>
                </a:cubicBezTo>
                <a:cubicBezTo>
                  <a:pt x="2007" y="613"/>
                  <a:pt x="2004" y="610"/>
                  <a:pt x="2000" y="607"/>
                </a:cubicBezTo>
                <a:cubicBezTo>
                  <a:pt x="2000" y="596"/>
                  <a:pt x="2000" y="596"/>
                  <a:pt x="2000" y="596"/>
                </a:cubicBezTo>
                <a:cubicBezTo>
                  <a:pt x="2004" y="600"/>
                  <a:pt x="2007" y="602"/>
                  <a:pt x="2011" y="606"/>
                </a:cubicBezTo>
                <a:close/>
                <a:moveTo>
                  <a:pt x="2011" y="638"/>
                </a:moveTo>
                <a:cubicBezTo>
                  <a:pt x="2011" y="645"/>
                  <a:pt x="2011" y="645"/>
                  <a:pt x="2011" y="645"/>
                </a:cubicBezTo>
                <a:cubicBezTo>
                  <a:pt x="2007" y="643"/>
                  <a:pt x="2004" y="640"/>
                  <a:pt x="2000" y="638"/>
                </a:cubicBezTo>
                <a:cubicBezTo>
                  <a:pt x="2000" y="631"/>
                  <a:pt x="2000" y="631"/>
                  <a:pt x="2000" y="631"/>
                </a:cubicBezTo>
                <a:cubicBezTo>
                  <a:pt x="2004" y="633"/>
                  <a:pt x="2007" y="636"/>
                  <a:pt x="2011" y="638"/>
                </a:cubicBezTo>
                <a:close/>
                <a:moveTo>
                  <a:pt x="2000" y="250"/>
                </a:moveTo>
                <a:cubicBezTo>
                  <a:pt x="2000" y="229"/>
                  <a:pt x="2000" y="229"/>
                  <a:pt x="2000" y="229"/>
                </a:cubicBezTo>
                <a:cubicBezTo>
                  <a:pt x="2002" y="229"/>
                  <a:pt x="2004" y="229"/>
                  <a:pt x="2005" y="231"/>
                </a:cubicBezTo>
                <a:cubicBezTo>
                  <a:pt x="2009" y="238"/>
                  <a:pt x="2004" y="244"/>
                  <a:pt x="2000" y="250"/>
                </a:cubicBezTo>
                <a:close/>
                <a:moveTo>
                  <a:pt x="2000" y="668"/>
                </a:moveTo>
                <a:cubicBezTo>
                  <a:pt x="1989" y="668"/>
                  <a:pt x="1989" y="668"/>
                  <a:pt x="1989" y="668"/>
                </a:cubicBezTo>
                <a:cubicBezTo>
                  <a:pt x="1989" y="661"/>
                  <a:pt x="1989" y="661"/>
                  <a:pt x="1989" y="661"/>
                </a:cubicBezTo>
                <a:cubicBezTo>
                  <a:pt x="1991" y="661"/>
                  <a:pt x="1992" y="660"/>
                  <a:pt x="1993" y="660"/>
                </a:cubicBezTo>
                <a:cubicBezTo>
                  <a:pt x="1992" y="659"/>
                  <a:pt x="1990" y="658"/>
                  <a:pt x="1989" y="657"/>
                </a:cubicBezTo>
                <a:cubicBezTo>
                  <a:pt x="1989" y="647"/>
                  <a:pt x="1989" y="647"/>
                  <a:pt x="1989" y="647"/>
                </a:cubicBezTo>
                <a:cubicBezTo>
                  <a:pt x="2000" y="653"/>
                  <a:pt x="2000" y="653"/>
                  <a:pt x="2000" y="653"/>
                </a:cubicBezTo>
                <a:cubicBezTo>
                  <a:pt x="2000" y="668"/>
                  <a:pt x="2000" y="668"/>
                  <a:pt x="2000" y="668"/>
                </a:cubicBezTo>
                <a:close/>
                <a:moveTo>
                  <a:pt x="1989" y="5"/>
                </a:moveTo>
                <a:cubicBezTo>
                  <a:pt x="1993" y="5"/>
                  <a:pt x="1996" y="5"/>
                  <a:pt x="2000" y="5"/>
                </a:cubicBezTo>
                <a:cubicBezTo>
                  <a:pt x="2000" y="18"/>
                  <a:pt x="2000" y="18"/>
                  <a:pt x="2000" y="18"/>
                </a:cubicBezTo>
                <a:cubicBezTo>
                  <a:pt x="1996" y="20"/>
                  <a:pt x="1993" y="22"/>
                  <a:pt x="1989" y="25"/>
                </a:cubicBezTo>
                <a:cubicBezTo>
                  <a:pt x="1989" y="18"/>
                  <a:pt x="1989" y="18"/>
                  <a:pt x="1989" y="18"/>
                </a:cubicBezTo>
                <a:cubicBezTo>
                  <a:pt x="1993" y="16"/>
                  <a:pt x="1996" y="14"/>
                  <a:pt x="1999" y="11"/>
                </a:cubicBezTo>
                <a:cubicBezTo>
                  <a:pt x="1998" y="7"/>
                  <a:pt x="1993" y="8"/>
                  <a:pt x="1989" y="9"/>
                </a:cubicBezTo>
                <a:cubicBezTo>
                  <a:pt x="1989" y="5"/>
                  <a:pt x="1989" y="5"/>
                  <a:pt x="1989" y="5"/>
                </a:cubicBezTo>
                <a:close/>
                <a:moveTo>
                  <a:pt x="2000" y="42"/>
                </a:moveTo>
                <a:cubicBezTo>
                  <a:pt x="2000" y="52"/>
                  <a:pt x="2000" y="52"/>
                  <a:pt x="2000" y="52"/>
                </a:cubicBezTo>
                <a:cubicBezTo>
                  <a:pt x="1996" y="51"/>
                  <a:pt x="1993" y="49"/>
                  <a:pt x="1989" y="47"/>
                </a:cubicBezTo>
                <a:cubicBezTo>
                  <a:pt x="1989" y="41"/>
                  <a:pt x="1989" y="41"/>
                  <a:pt x="1989" y="41"/>
                </a:cubicBezTo>
                <a:cubicBezTo>
                  <a:pt x="1992" y="43"/>
                  <a:pt x="1995" y="44"/>
                  <a:pt x="1998" y="44"/>
                </a:cubicBezTo>
                <a:cubicBezTo>
                  <a:pt x="1998" y="43"/>
                  <a:pt x="1999" y="43"/>
                  <a:pt x="2000" y="42"/>
                </a:cubicBezTo>
                <a:close/>
                <a:moveTo>
                  <a:pt x="2000" y="98"/>
                </a:moveTo>
                <a:cubicBezTo>
                  <a:pt x="2000" y="105"/>
                  <a:pt x="2000" y="105"/>
                  <a:pt x="2000" y="105"/>
                </a:cubicBezTo>
                <a:cubicBezTo>
                  <a:pt x="1996" y="103"/>
                  <a:pt x="1993" y="100"/>
                  <a:pt x="1989" y="98"/>
                </a:cubicBezTo>
                <a:cubicBezTo>
                  <a:pt x="1989" y="91"/>
                  <a:pt x="1989" y="91"/>
                  <a:pt x="1989" y="91"/>
                </a:cubicBezTo>
                <a:cubicBezTo>
                  <a:pt x="1993" y="93"/>
                  <a:pt x="1996" y="96"/>
                  <a:pt x="2000" y="98"/>
                </a:cubicBezTo>
                <a:close/>
                <a:moveTo>
                  <a:pt x="2000" y="119"/>
                </a:moveTo>
                <a:cubicBezTo>
                  <a:pt x="2000" y="128"/>
                  <a:pt x="2000" y="128"/>
                  <a:pt x="2000" y="128"/>
                </a:cubicBezTo>
                <a:cubicBezTo>
                  <a:pt x="1996" y="125"/>
                  <a:pt x="1993" y="123"/>
                  <a:pt x="1989" y="121"/>
                </a:cubicBezTo>
                <a:cubicBezTo>
                  <a:pt x="1989" y="113"/>
                  <a:pt x="1989" y="113"/>
                  <a:pt x="1989" y="113"/>
                </a:cubicBezTo>
                <a:cubicBezTo>
                  <a:pt x="1993" y="115"/>
                  <a:pt x="1996" y="117"/>
                  <a:pt x="2000" y="119"/>
                </a:cubicBezTo>
                <a:close/>
                <a:moveTo>
                  <a:pt x="2000" y="146"/>
                </a:moveTo>
                <a:cubicBezTo>
                  <a:pt x="2000" y="154"/>
                  <a:pt x="2000" y="154"/>
                  <a:pt x="2000" y="154"/>
                </a:cubicBezTo>
                <a:cubicBezTo>
                  <a:pt x="1996" y="152"/>
                  <a:pt x="1993" y="151"/>
                  <a:pt x="1989" y="149"/>
                </a:cubicBezTo>
                <a:cubicBezTo>
                  <a:pt x="1989" y="140"/>
                  <a:pt x="1989" y="140"/>
                  <a:pt x="1989" y="140"/>
                </a:cubicBezTo>
                <a:cubicBezTo>
                  <a:pt x="1993" y="142"/>
                  <a:pt x="1996" y="144"/>
                  <a:pt x="2000" y="146"/>
                </a:cubicBezTo>
                <a:close/>
                <a:moveTo>
                  <a:pt x="2000" y="173"/>
                </a:moveTo>
                <a:cubicBezTo>
                  <a:pt x="2000" y="179"/>
                  <a:pt x="2000" y="179"/>
                  <a:pt x="2000" y="179"/>
                </a:cubicBezTo>
                <a:cubicBezTo>
                  <a:pt x="1996" y="177"/>
                  <a:pt x="1993" y="176"/>
                  <a:pt x="1989" y="174"/>
                </a:cubicBezTo>
                <a:cubicBezTo>
                  <a:pt x="1989" y="168"/>
                  <a:pt x="1989" y="168"/>
                  <a:pt x="1989" y="168"/>
                </a:cubicBezTo>
                <a:cubicBezTo>
                  <a:pt x="1993" y="169"/>
                  <a:pt x="1996" y="171"/>
                  <a:pt x="2000" y="173"/>
                </a:cubicBezTo>
                <a:close/>
                <a:moveTo>
                  <a:pt x="2000" y="193"/>
                </a:moveTo>
                <a:cubicBezTo>
                  <a:pt x="2000" y="199"/>
                  <a:pt x="2000" y="199"/>
                  <a:pt x="2000" y="199"/>
                </a:cubicBezTo>
                <a:cubicBezTo>
                  <a:pt x="1996" y="197"/>
                  <a:pt x="1993" y="195"/>
                  <a:pt x="1989" y="194"/>
                </a:cubicBezTo>
                <a:cubicBezTo>
                  <a:pt x="1989" y="188"/>
                  <a:pt x="1989" y="188"/>
                  <a:pt x="1989" y="188"/>
                </a:cubicBezTo>
                <a:cubicBezTo>
                  <a:pt x="1993" y="190"/>
                  <a:pt x="1996" y="191"/>
                  <a:pt x="2000" y="193"/>
                </a:cubicBezTo>
                <a:close/>
                <a:moveTo>
                  <a:pt x="2000" y="206"/>
                </a:moveTo>
                <a:cubicBezTo>
                  <a:pt x="2000" y="215"/>
                  <a:pt x="2000" y="215"/>
                  <a:pt x="2000" y="215"/>
                </a:cubicBezTo>
                <a:cubicBezTo>
                  <a:pt x="1996" y="216"/>
                  <a:pt x="1992" y="218"/>
                  <a:pt x="1989" y="220"/>
                </a:cubicBezTo>
                <a:cubicBezTo>
                  <a:pt x="1989" y="209"/>
                  <a:pt x="1989" y="209"/>
                  <a:pt x="1989" y="209"/>
                </a:cubicBezTo>
                <a:cubicBezTo>
                  <a:pt x="1993" y="208"/>
                  <a:pt x="1997" y="208"/>
                  <a:pt x="2000" y="206"/>
                </a:cubicBezTo>
                <a:close/>
                <a:moveTo>
                  <a:pt x="2000" y="229"/>
                </a:moveTo>
                <a:cubicBezTo>
                  <a:pt x="2000" y="250"/>
                  <a:pt x="2000" y="250"/>
                  <a:pt x="2000" y="250"/>
                </a:cubicBezTo>
                <a:cubicBezTo>
                  <a:pt x="2000" y="250"/>
                  <a:pt x="2000" y="251"/>
                  <a:pt x="1999" y="251"/>
                </a:cubicBezTo>
                <a:cubicBezTo>
                  <a:pt x="1996" y="254"/>
                  <a:pt x="1993" y="257"/>
                  <a:pt x="1989" y="258"/>
                </a:cubicBezTo>
                <a:cubicBezTo>
                  <a:pt x="1989" y="231"/>
                  <a:pt x="1989" y="231"/>
                  <a:pt x="1989" y="231"/>
                </a:cubicBezTo>
                <a:cubicBezTo>
                  <a:pt x="1992" y="232"/>
                  <a:pt x="1996" y="230"/>
                  <a:pt x="2000" y="229"/>
                </a:cubicBezTo>
                <a:close/>
                <a:moveTo>
                  <a:pt x="2000" y="267"/>
                </a:moveTo>
                <a:cubicBezTo>
                  <a:pt x="2000" y="277"/>
                  <a:pt x="2000" y="277"/>
                  <a:pt x="2000" y="277"/>
                </a:cubicBezTo>
                <a:cubicBezTo>
                  <a:pt x="1998" y="278"/>
                  <a:pt x="1997" y="280"/>
                  <a:pt x="1996" y="281"/>
                </a:cubicBezTo>
                <a:cubicBezTo>
                  <a:pt x="1994" y="286"/>
                  <a:pt x="1991" y="291"/>
                  <a:pt x="1989" y="295"/>
                </a:cubicBezTo>
                <a:cubicBezTo>
                  <a:pt x="1989" y="273"/>
                  <a:pt x="1989" y="273"/>
                  <a:pt x="1989" y="273"/>
                </a:cubicBezTo>
                <a:cubicBezTo>
                  <a:pt x="1993" y="271"/>
                  <a:pt x="1996" y="269"/>
                  <a:pt x="2000" y="267"/>
                </a:cubicBezTo>
                <a:close/>
                <a:moveTo>
                  <a:pt x="2000" y="315"/>
                </a:moveTo>
                <a:cubicBezTo>
                  <a:pt x="2000" y="343"/>
                  <a:pt x="2000" y="343"/>
                  <a:pt x="2000" y="343"/>
                </a:cubicBezTo>
                <a:cubicBezTo>
                  <a:pt x="1998" y="354"/>
                  <a:pt x="1997" y="365"/>
                  <a:pt x="1997" y="376"/>
                </a:cubicBezTo>
                <a:cubicBezTo>
                  <a:pt x="1997" y="390"/>
                  <a:pt x="1998" y="404"/>
                  <a:pt x="2000" y="417"/>
                </a:cubicBezTo>
                <a:cubicBezTo>
                  <a:pt x="2000" y="455"/>
                  <a:pt x="2000" y="455"/>
                  <a:pt x="2000" y="455"/>
                </a:cubicBezTo>
                <a:cubicBezTo>
                  <a:pt x="1996" y="452"/>
                  <a:pt x="1993" y="448"/>
                  <a:pt x="1989" y="444"/>
                </a:cubicBezTo>
                <a:cubicBezTo>
                  <a:pt x="1989" y="435"/>
                  <a:pt x="1989" y="435"/>
                  <a:pt x="1989" y="435"/>
                </a:cubicBezTo>
                <a:cubicBezTo>
                  <a:pt x="1991" y="437"/>
                  <a:pt x="1992" y="438"/>
                  <a:pt x="1994" y="439"/>
                </a:cubicBezTo>
                <a:cubicBezTo>
                  <a:pt x="1998" y="440"/>
                  <a:pt x="1998" y="440"/>
                  <a:pt x="1998" y="440"/>
                </a:cubicBezTo>
                <a:cubicBezTo>
                  <a:pt x="1986" y="400"/>
                  <a:pt x="1987" y="355"/>
                  <a:pt x="2000" y="315"/>
                </a:cubicBezTo>
                <a:close/>
                <a:moveTo>
                  <a:pt x="2000" y="498"/>
                </a:moveTo>
                <a:cubicBezTo>
                  <a:pt x="2000" y="509"/>
                  <a:pt x="2000" y="509"/>
                  <a:pt x="2000" y="509"/>
                </a:cubicBezTo>
                <a:cubicBezTo>
                  <a:pt x="1996" y="505"/>
                  <a:pt x="1993" y="502"/>
                  <a:pt x="1989" y="498"/>
                </a:cubicBezTo>
                <a:cubicBezTo>
                  <a:pt x="1989" y="487"/>
                  <a:pt x="1989" y="487"/>
                  <a:pt x="1989" y="487"/>
                </a:cubicBezTo>
                <a:cubicBezTo>
                  <a:pt x="1993" y="491"/>
                  <a:pt x="1996" y="494"/>
                  <a:pt x="2000" y="498"/>
                </a:cubicBezTo>
                <a:close/>
                <a:moveTo>
                  <a:pt x="2000" y="531"/>
                </a:moveTo>
                <a:cubicBezTo>
                  <a:pt x="2000" y="542"/>
                  <a:pt x="2000" y="542"/>
                  <a:pt x="2000" y="542"/>
                </a:cubicBezTo>
                <a:cubicBezTo>
                  <a:pt x="1996" y="538"/>
                  <a:pt x="1993" y="534"/>
                  <a:pt x="1989" y="530"/>
                </a:cubicBezTo>
                <a:cubicBezTo>
                  <a:pt x="1989" y="519"/>
                  <a:pt x="1989" y="519"/>
                  <a:pt x="1989" y="519"/>
                </a:cubicBezTo>
                <a:cubicBezTo>
                  <a:pt x="1993" y="524"/>
                  <a:pt x="1996" y="528"/>
                  <a:pt x="2000" y="531"/>
                </a:cubicBezTo>
                <a:close/>
                <a:moveTo>
                  <a:pt x="2000" y="562"/>
                </a:moveTo>
                <a:cubicBezTo>
                  <a:pt x="2000" y="572"/>
                  <a:pt x="2000" y="572"/>
                  <a:pt x="2000" y="572"/>
                </a:cubicBezTo>
                <a:cubicBezTo>
                  <a:pt x="1996" y="569"/>
                  <a:pt x="1993" y="565"/>
                  <a:pt x="1989" y="562"/>
                </a:cubicBezTo>
                <a:cubicBezTo>
                  <a:pt x="1989" y="551"/>
                  <a:pt x="1989" y="551"/>
                  <a:pt x="1989" y="551"/>
                </a:cubicBezTo>
                <a:cubicBezTo>
                  <a:pt x="1993" y="555"/>
                  <a:pt x="1996" y="558"/>
                  <a:pt x="2000" y="562"/>
                </a:cubicBezTo>
                <a:close/>
                <a:moveTo>
                  <a:pt x="2000" y="596"/>
                </a:moveTo>
                <a:cubicBezTo>
                  <a:pt x="2000" y="607"/>
                  <a:pt x="2000" y="607"/>
                  <a:pt x="2000" y="607"/>
                </a:cubicBezTo>
                <a:cubicBezTo>
                  <a:pt x="1996" y="603"/>
                  <a:pt x="1993" y="600"/>
                  <a:pt x="1989" y="597"/>
                </a:cubicBezTo>
                <a:cubicBezTo>
                  <a:pt x="1989" y="587"/>
                  <a:pt x="1989" y="587"/>
                  <a:pt x="1989" y="587"/>
                </a:cubicBezTo>
                <a:cubicBezTo>
                  <a:pt x="1993" y="590"/>
                  <a:pt x="1996" y="593"/>
                  <a:pt x="2000" y="596"/>
                </a:cubicBezTo>
                <a:close/>
                <a:moveTo>
                  <a:pt x="2000" y="631"/>
                </a:moveTo>
                <a:cubicBezTo>
                  <a:pt x="2000" y="638"/>
                  <a:pt x="2000" y="638"/>
                  <a:pt x="2000" y="638"/>
                </a:cubicBezTo>
                <a:cubicBezTo>
                  <a:pt x="1996" y="635"/>
                  <a:pt x="1993" y="632"/>
                  <a:pt x="1989" y="629"/>
                </a:cubicBezTo>
                <a:cubicBezTo>
                  <a:pt x="1989" y="622"/>
                  <a:pt x="1989" y="622"/>
                  <a:pt x="1989" y="622"/>
                </a:cubicBezTo>
                <a:cubicBezTo>
                  <a:pt x="1993" y="625"/>
                  <a:pt x="1996" y="628"/>
                  <a:pt x="2000" y="631"/>
                </a:cubicBezTo>
                <a:close/>
                <a:moveTo>
                  <a:pt x="1989" y="668"/>
                </a:moveTo>
                <a:cubicBezTo>
                  <a:pt x="1978" y="668"/>
                  <a:pt x="1978" y="668"/>
                  <a:pt x="1978" y="668"/>
                </a:cubicBezTo>
                <a:cubicBezTo>
                  <a:pt x="1978" y="661"/>
                  <a:pt x="1978" y="661"/>
                  <a:pt x="1978" y="661"/>
                </a:cubicBezTo>
                <a:cubicBezTo>
                  <a:pt x="1982" y="661"/>
                  <a:pt x="1985" y="661"/>
                  <a:pt x="1989" y="661"/>
                </a:cubicBezTo>
                <a:cubicBezTo>
                  <a:pt x="1989" y="668"/>
                  <a:pt x="1989" y="668"/>
                  <a:pt x="1989" y="668"/>
                </a:cubicBezTo>
                <a:close/>
                <a:moveTo>
                  <a:pt x="1978" y="5"/>
                </a:moveTo>
                <a:cubicBezTo>
                  <a:pt x="1982" y="5"/>
                  <a:pt x="1985" y="5"/>
                  <a:pt x="1989" y="5"/>
                </a:cubicBezTo>
                <a:cubicBezTo>
                  <a:pt x="1989" y="9"/>
                  <a:pt x="1989" y="9"/>
                  <a:pt x="1989" y="9"/>
                </a:cubicBezTo>
                <a:cubicBezTo>
                  <a:pt x="1987" y="9"/>
                  <a:pt x="1985" y="9"/>
                  <a:pt x="1984" y="8"/>
                </a:cubicBezTo>
                <a:cubicBezTo>
                  <a:pt x="1982" y="9"/>
                  <a:pt x="1980" y="10"/>
                  <a:pt x="1978" y="11"/>
                </a:cubicBezTo>
                <a:cubicBezTo>
                  <a:pt x="1978" y="5"/>
                  <a:pt x="1978" y="5"/>
                  <a:pt x="1978" y="5"/>
                </a:cubicBezTo>
                <a:close/>
                <a:moveTo>
                  <a:pt x="1989" y="18"/>
                </a:moveTo>
                <a:cubicBezTo>
                  <a:pt x="1989" y="25"/>
                  <a:pt x="1989" y="25"/>
                  <a:pt x="1989" y="25"/>
                </a:cubicBezTo>
                <a:cubicBezTo>
                  <a:pt x="1985" y="27"/>
                  <a:pt x="1982" y="31"/>
                  <a:pt x="1979" y="35"/>
                </a:cubicBezTo>
                <a:cubicBezTo>
                  <a:pt x="1981" y="37"/>
                  <a:pt x="1985" y="39"/>
                  <a:pt x="1989" y="41"/>
                </a:cubicBezTo>
                <a:cubicBezTo>
                  <a:pt x="1989" y="47"/>
                  <a:pt x="1989" y="47"/>
                  <a:pt x="1989" y="47"/>
                </a:cubicBezTo>
                <a:cubicBezTo>
                  <a:pt x="1985" y="45"/>
                  <a:pt x="1982" y="44"/>
                  <a:pt x="1978" y="42"/>
                </a:cubicBezTo>
                <a:cubicBezTo>
                  <a:pt x="1978" y="25"/>
                  <a:pt x="1978" y="25"/>
                  <a:pt x="1978" y="25"/>
                </a:cubicBezTo>
                <a:cubicBezTo>
                  <a:pt x="1982" y="22"/>
                  <a:pt x="1985" y="20"/>
                  <a:pt x="1989" y="18"/>
                </a:cubicBezTo>
                <a:close/>
                <a:moveTo>
                  <a:pt x="1989" y="91"/>
                </a:moveTo>
                <a:cubicBezTo>
                  <a:pt x="1989" y="98"/>
                  <a:pt x="1989" y="98"/>
                  <a:pt x="1989" y="98"/>
                </a:cubicBezTo>
                <a:cubicBezTo>
                  <a:pt x="1985" y="96"/>
                  <a:pt x="1982" y="94"/>
                  <a:pt x="1978" y="92"/>
                </a:cubicBezTo>
                <a:cubicBezTo>
                  <a:pt x="1978" y="84"/>
                  <a:pt x="1978" y="84"/>
                  <a:pt x="1978" y="84"/>
                </a:cubicBezTo>
                <a:cubicBezTo>
                  <a:pt x="1982" y="86"/>
                  <a:pt x="1985" y="88"/>
                  <a:pt x="1989" y="91"/>
                </a:cubicBezTo>
                <a:close/>
                <a:moveTo>
                  <a:pt x="1989" y="113"/>
                </a:moveTo>
                <a:cubicBezTo>
                  <a:pt x="1989" y="121"/>
                  <a:pt x="1989" y="121"/>
                  <a:pt x="1989" y="121"/>
                </a:cubicBezTo>
                <a:cubicBezTo>
                  <a:pt x="1985" y="119"/>
                  <a:pt x="1982" y="117"/>
                  <a:pt x="1978" y="115"/>
                </a:cubicBezTo>
                <a:cubicBezTo>
                  <a:pt x="1978" y="108"/>
                  <a:pt x="1978" y="108"/>
                  <a:pt x="1978" y="108"/>
                </a:cubicBezTo>
                <a:cubicBezTo>
                  <a:pt x="1982" y="110"/>
                  <a:pt x="1985" y="112"/>
                  <a:pt x="1989" y="113"/>
                </a:cubicBezTo>
                <a:close/>
                <a:moveTo>
                  <a:pt x="1989" y="140"/>
                </a:moveTo>
                <a:cubicBezTo>
                  <a:pt x="1989" y="149"/>
                  <a:pt x="1989" y="149"/>
                  <a:pt x="1989" y="149"/>
                </a:cubicBezTo>
                <a:cubicBezTo>
                  <a:pt x="1985" y="147"/>
                  <a:pt x="1982" y="145"/>
                  <a:pt x="1978" y="144"/>
                </a:cubicBezTo>
                <a:cubicBezTo>
                  <a:pt x="1978" y="135"/>
                  <a:pt x="1978" y="135"/>
                  <a:pt x="1978" y="135"/>
                </a:cubicBezTo>
                <a:cubicBezTo>
                  <a:pt x="1982" y="137"/>
                  <a:pt x="1985" y="138"/>
                  <a:pt x="1989" y="140"/>
                </a:cubicBezTo>
                <a:close/>
                <a:moveTo>
                  <a:pt x="1989" y="168"/>
                </a:moveTo>
                <a:cubicBezTo>
                  <a:pt x="1989" y="174"/>
                  <a:pt x="1989" y="174"/>
                  <a:pt x="1989" y="174"/>
                </a:cubicBezTo>
                <a:cubicBezTo>
                  <a:pt x="1985" y="173"/>
                  <a:pt x="1982" y="171"/>
                  <a:pt x="1978" y="170"/>
                </a:cubicBezTo>
                <a:cubicBezTo>
                  <a:pt x="1978" y="163"/>
                  <a:pt x="1978" y="163"/>
                  <a:pt x="1978" y="163"/>
                </a:cubicBezTo>
                <a:cubicBezTo>
                  <a:pt x="1982" y="164"/>
                  <a:pt x="1985" y="166"/>
                  <a:pt x="1989" y="168"/>
                </a:cubicBezTo>
                <a:close/>
                <a:moveTo>
                  <a:pt x="1989" y="188"/>
                </a:moveTo>
                <a:cubicBezTo>
                  <a:pt x="1989" y="194"/>
                  <a:pt x="1989" y="194"/>
                  <a:pt x="1989" y="194"/>
                </a:cubicBezTo>
                <a:cubicBezTo>
                  <a:pt x="1985" y="192"/>
                  <a:pt x="1982" y="191"/>
                  <a:pt x="1978" y="189"/>
                </a:cubicBezTo>
                <a:cubicBezTo>
                  <a:pt x="1978" y="183"/>
                  <a:pt x="1978" y="183"/>
                  <a:pt x="1978" y="183"/>
                </a:cubicBezTo>
                <a:cubicBezTo>
                  <a:pt x="1982" y="185"/>
                  <a:pt x="1985" y="186"/>
                  <a:pt x="1989" y="188"/>
                </a:cubicBezTo>
                <a:close/>
                <a:moveTo>
                  <a:pt x="1989" y="209"/>
                </a:moveTo>
                <a:cubicBezTo>
                  <a:pt x="1989" y="220"/>
                  <a:pt x="1989" y="220"/>
                  <a:pt x="1989" y="220"/>
                </a:cubicBezTo>
                <a:cubicBezTo>
                  <a:pt x="1987" y="222"/>
                  <a:pt x="1986" y="225"/>
                  <a:pt x="1986" y="228"/>
                </a:cubicBezTo>
                <a:cubicBezTo>
                  <a:pt x="1987" y="230"/>
                  <a:pt x="1988" y="231"/>
                  <a:pt x="1989" y="231"/>
                </a:cubicBezTo>
                <a:cubicBezTo>
                  <a:pt x="1989" y="258"/>
                  <a:pt x="1989" y="258"/>
                  <a:pt x="1989" y="258"/>
                </a:cubicBezTo>
                <a:cubicBezTo>
                  <a:pt x="1986" y="260"/>
                  <a:pt x="1982" y="261"/>
                  <a:pt x="1978" y="261"/>
                </a:cubicBezTo>
                <a:cubicBezTo>
                  <a:pt x="1978" y="253"/>
                  <a:pt x="1978" y="253"/>
                  <a:pt x="1978" y="253"/>
                </a:cubicBezTo>
                <a:cubicBezTo>
                  <a:pt x="1981" y="252"/>
                  <a:pt x="1984" y="250"/>
                  <a:pt x="1982" y="246"/>
                </a:cubicBezTo>
                <a:cubicBezTo>
                  <a:pt x="1978" y="243"/>
                  <a:pt x="1978" y="243"/>
                  <a:pt x="1978" y="243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08"/>
                  <a:pt x="1978" y="208"/>
                  <a:pt x="1978" y="208"/>
                </a:cubicBezTo>
                <a:cubicBezTo>
                  <a:pt x="1981" y="209"/>
                  <a:pt x="1983" y="210"/>
                  <a:pt x="1986" y="210"/>
                </a:cubicBezTo>
                <a:cubicBezTo>
                  <a:pt x="1987" y="210"/>
                  <a:pt x="1988" y="210"/>
                  <a:pt x="1989" y="209"/>
                </a:cubicBezTo>
                <a:close/>
                <a:moveTo>
                  <a:pt x="1989" y="273"/>
                </a:moveTo>
                <a:cubicBezTo>
                  <a:pt x="1989" y="295"/>
                  <a:pt x="1989" y="295"/>
                  <a:pt x="1989" y="295"/>
                </a:cubicBezTo>
                <a:cubicBezTo>
                  <a:pt x="1985" y="304"/>
                  <a:pt x="1981" y="314"/>
                  <a:pt x="1978" y="323"/>
                </a:cubicBezTo>
                <a:cubicBezTo>
                  <a:pt x="1978" y="299"/>
                  <a:pt x="1978" y="299"/>
                  <a:pt x="1978" y="299"/>
                </a:cubicBezTo>
                <a:cubicBezTo>
                  <a:pt x="1979" y="295"/>
                  <a:pt x="1981" y="292"/>
                  <a:pt x="1981" y="288"/>
                </a:cubicBezTo>
                <a:cubicBezTo>
                  <a:pt x="1981" y="288"/>
                  <a:pt x="1979" y="289"/>
                  <a:pt x="1978" y="289"/>
                </a:cubicBezTo>
                <a:cubicBezTo>
                  <a:pt x="1978" y="279"/>
                  <a:pt x="1978" y="279"/>
                  <a:pt x="1978" y="279"/>
                </a:cubicBezTo>
                <a:cubicBezTo>
                  <a:pt x="1982" y="277"/>
                  <a:pt x="1985" y="275"/>
                  <a:pt x="1989" y="273"/>
                </a:cubicBezTo>
                <a:close/>
                <a:moveTo>
                  <a:pt x="1989" y="435"/>
                </a:moveTo>
                <a:cubicBezTo>
                  <a:pt x="1989" y="444"/>
                  <a:pt x="1989" y="444"/>
                  <a:pt x="1989" y="444"/>
                </a:cubicBezTo>
                <a:cubicBezTo>
                  <a:pt x="1985" y="441"/>
                  <a:pt x="1982" y="437"/>
                  <a:pt x="1978" y="434"/>
                </a:cubicBezTo>
                <a:cubicBezTo>
                  <a:pt x="1978" y="422"/>
                  <a:pt x="1978" y="422"/>
                  <a:pt x="1978" y="422"/>
                </a:cubicBezTo>
                <a:cubicBezTo>
                  <a:pt x="1981" y="426"/>
                  <a:pt x="1985" y="431"/>
                  <a:pt x="1989" y="435"/>
                </a:cubicBezTo>
                <a:close/>
                <a:moveTo>
                  <a:pt x="1989" y="487"/>
                </a:moveTo>
                <a:cubicBezTo>
                  <a:pt x="1989" y="498"/>
                  <a:pt x="1989" y="498"/>
                  <a:pt x="1989" y="498"/>
                </a:cubicBezTo>
                <a:cubicBezTo>
                  <a:pt x="1985" y="495"/>
                  <a:pt x="1982" y="491"/>
                  <a:pt x="1978" y="488"/>
                </a:cubicBezTo>
                <a:cubicBezTo>
                  <a:pt x="1978" y="476"/>
                  <a:pt x="1978" y="476"/>
                  <a:pt x="1978" y="476"/>
                </a:cubicBezTo>
                <a:cubicBezTo>
                  <a:pt x="1982" y="480"/>
                  <a:pt x="1985" y="483"/>
                  <a:pt x="1989" y="487"/>
                </a:cubicBezTo>
                <a:close/>
                <a:moveTo>
                  <a:pt x="1989" y="519"/>
                </a:moveTo>
                <a:cubicBezTo>
                  <a:pt x="1989" y="530"/>
                  <a:pt x="1989" y="530"/>
                  <a:pt x="1989" y="530"/>
                </a:cubicBezTo>
                <a:cubicBezTo>
                  <a:pt x="1985" y="526"/>
                  <a:pt x="1982" y="522"/>
                  <a:pt x="1978" y="518"/>
                </a:cubicBezTo>
                <a:cubicBezTo>
                  <a:pt x="1978" y="508"/>
                  <a:pt x="1978" y="508"/>
                  <a:pt x="1978" y="508"/>
                </a:cubicBezTo>
                <a:cubicBezTo>
                  <a:pt x="1982" y="512"/>
                  <a:pt x="1985" y="516"/>
                  <a:pt x="1989" y="519"/>
                </a:cubicBezTo>
                <a:close/>
                <a:moveTo>
                  <a:pt x="1989" y="551"/>
                </a:moveTo>
                <a:cubicBezTo>
                  <a:pt x="1989" y="562"/>
                  <a:pt x="1989" y="562"/>
                  <a:pt x="1989" y="562"/>
                </a:cubicBezTo>
                <a:cubicBezTo>
                  <a:pt x="1985" y="558"/>
                  <a:pt x="1982" y="555"/>
                  <a:pt x="1978" y="551"/>
                </a:cubicBezTo>
                <a:cubicBezTo>
                  <a:pt x="1978" y="541"/>
                  <a:pt x="1978" y="541"/>
                  <a:pt x="1978" y="541"/>
                </a:cubicBezTo>
                <a:cubicBezTo>
                  <a:pt x="1989" y="551"/>
                  <a:pt x="1989" y="551"/>
                  <a:pt x="1989" y="551"/>
                </a:cubicBezTo>
                <a:close/>
                <a:moveTo>
                  <a:pt x="1989" y="587"/>
                </a:moveTo>
                <a:cubicBezTo>
                  <a:pt x="1989" y="597"/>
                  <a:pt x="1989" y="597"/>
                  <a:pt x="1989" y="597"/>
                </a:cubicBezTo>
                <a:cubicBezTo>
                  <a:pt x="1985" y="593"/>
                  <a:pt x="1982" y="589"/>
                  <a:pt x="1978" y="586"/>
                </a:cubicBezTo>
                <a:cubicBezTo>
                  <a:pt x="1978" y="577"/>
                  <a:pt x="1978" y="577"/>
                  <a:pt x="1978" y="577"/>
                </a:cubicBezTo>
                <a:cubicBezTo>
                  <a:pt x="1981" y="579"/>
                  <a:pt x="1981" y="579"/>
                  <a:pt x="1981" y="579"/>
                </a:cubicBezTo>
                <a:cubicBezTo>
                  <a:pt x="1983" y="582"/>
                  <a:pt x="1986" y="584"/>
                  <a:pt x="1989" y="587"/>
                </a:cubicBezTo>
                <a:close/>
                <a:moveTo>
                  <a:pt x="1989" y="622"/>
                </a:moveTo>
                <a:cubicBezTo>
                  <a:pt x="1989" y="629"/>
                  <a:pt x="1989" y="629"/>
                  <a:pt x="1989" y="629"/>
                </a:cubicBezTo>
                <a:cubicBezTo>
                  <a:pt x="1985" y="626"/>
                  <a:pt x="1982" y="623"/>
                  <a:pt x="1978" y="620"/>
                </a:cubicBezTo>
                <a:cubicBezTo>
                  <a:pt x="1978" y="613"/>
                  <a:pt x="1978" y="613"/>
                  <a:pt x="1978" y="613"/>
                </a:cubicBezTo>
                <a:cubicBezTo>
                  <a:pt x="1982" y="616"/>
                  <a:pt x="1985" y="619"/>
                  <a:pt x="1989" y="622"/>
                </a:cubicBezTo>
                <a:close/>
                <a:moveTo>
                  <a:pt x="1989" y="647"/>
                </a:moveTo>
                <a:cubicBezTo>
                  <a:pt x="1989" y="657"/>
                  <a:pt x="1989" y="657"/>
                  <a:pt x="1989" y="657"/>
                </a:cubicBezTo>
                <a:cubicBezTo>
                  <a:pt x="1985" y="655"/>
                  <a:pt x="1982" y="652"/>
                  <a:pt x="1978" y="649"/>
                </a:cubicBezTo>
                <a:cubicBezTo>
                  <a:pt x="1978" y="640"/>
                  <a:pt x="1978" y="640"/>
                  <a:pt x="1978" y="640"/>
                </a:cubicBezTo>
                <a:cubicBezTo>
                  <a:pt x="1980" y="641"/>
                  <a:pt x="1981" y="642"/>
                  <a:pt x="1983" y="644"/>
                </a:cubicBezTo>
                <a:lnTo>
                  <a:pt x="1989" y="647"/>
                </a:lnTo>
                <a:close/>
                <a:moveTo>
                  <a:pt x="1978" y="668"/>
                </a:moveTo>
                <a:cubicBezTo>
                  <a:pt x="1960" y="668"/>
                  <a:pt x="1960" y="668"/>
                  <a:pt x="1960" y="668"/>
                </a:cubicBezTo>
                <a:cubicBezTo>
                  <a:pt x="1960" y="652"/>
                  <a:pt x="1960" y="652"/>
                  <a:pt x="1960" y="652"/>
                </a:cubicBezTo>
                <a:cubicBezTo>
                  <a:pt x="1963" y="655"/>
                  <a:pt x="1966" y="657"/>
                  <a:pt x="1969" y="661"/>
                </a:cubicBezTo>
                <a:cubicBezTo>
                  <a:pt x="1972" y="661"/>
                  <a:pt x="1975" y="661"/>
                  <a:pt x="1978" y="661"/>
                </a:cubicBezTo>
                <a:cubicBezTo>
                  <a:pt x="1978" y="668"/>
                  <a:pt x="1978" y="668"/>
                  <a:pt x="1978" y="668"/>
                </a:cubicBezTo>
                <a:close/>
                <a:moveTo>
                  <a:pt x="1960" y="5"/>
                </a:moveTo>
                <a:cubicBezTo>
                  <a:pt x="1966" y="5"/>
                  <a:pt x="1972" y="5"/>
                  <a:pt x="1978" y="5"/>
                </a:cubicBezTo>
                <a:cubicBezTo>
                  <a:pt x="1978" y="11"/>
                  <a:pt x="1978" y="11"/>
                  <a:pt x="1978" y="11"/>
                </a:cubicBezTo>
                <a:cubicBezTo>
                  <a:pt x="1972" y="14"/>
                  <a:pt x="1964" y="17"/>
                  <a:pt x="1960" y="23"/>
                </a:cubicBezTo>
                <a:cubicBezTo>
                  <a:pt x="1960" y="13"/>
                  <a:pt x="1960" y="13"/>
                  <a:pt x="1960" y="13"/>
                </a:cubicBezTo>
                <a:cubicBezTo>
                  <a:pt x="1962" y="11"/>
                  <a:pt x="1962" y="11"/>
                  <a:pt x="1962" y="11"/>
                </a:cubicBezTo>
                <a:cubicBezTo>
                  <a:pt x="1961" y="11"/>
                  <a:pt x="1960" y="11"/>
                  <a:pt x="1960" y="11"/>
                </a:cubicBezTo>
                <a:cubicBezTo>
                  <a:pt x="1960" y="5"/>
                  <a:pt x="1960" y="5"/>
                  <a:pt x="1960" y="5"/>
                </a:cubicBezTo>
                <a:close/>
                <a:moveTo>
                  <a:pt x="1978" y="25"/>
                </a:moveTo>
                <a:cubicBezTo>
                  <a:pt x="1978" y="42"/>
                  <a:pt x="1978" y="42"/>
                  <a:pt x="1978" y="42"/>
                </a:cubicBezTo>
                <a:cubicBezTo>
                  <a:pt x="1972" y="39"/>
                  <a:pt x="1966" y="37"/>
                  <a:pt x="1960" y="34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63" y="29"/>
                  <a:pt x="1966" y="30"/>
                  <a:pt x="1970" y="30"/>
                </a:cubicBezTo>
                <a:cubicBezTo>
                  <a:pt x="1973" y="28"/>
                  <a:pt x="1975" y="26"/>
                  <a:pt x="1978" y="25"/>
                </a:cubicBezTo>
                <a:close/>
                <a:moveTo>
                  <a:pt x="1978" y="84"/>
                </a:moveTo>
                <a:cubicBezTo>
                  <a:pt x="1978" y="92"/>
                  <a:pt x="1978" y="92"/>
                  <a:pt x="1978" y="92"/>
                </a:cubicBezTo>
                <a:cubicBezTo>
                  <a:pt x="1972" y="88"/>
                  <a:pt x="1966" y="85"/>
                  <a:pt x="1960" y="81"/>
                </a:cubicBezTo>
                <a:cubicBezTo>
                  <a:pt x="1960" y="74"/>
                  <a:pt x="1960" y="74"/>
                  <a:pt x="1960" y="74"/>
                </a:cubicBezTo>
                <a:cubicBezTo>
                  <a:pt x="1963" y="75"/>
                  <a:pt x="1966" y="77"/>
                  <a:pt x="1970" y="79"/>
                </a:cubicBezTo>
                <a:cubicBezTo>
                  <a:pt x="1973" y="80"/>
                  <a:pt x="1975" y="82"/>
                  <a:pt x="1978" y="84"/>
                </a:cubicBezTo>
                <a:close/>
                <a:moveTo>
                  <a:pt x="1978" y="108"/>
                </a:moveTo>
                <a:cubicBezTo>
                  <a:pt x="1978" y="115"/>
                  <a:pt x="1978" y="115"/>
                  <a:pt x="1978" y="115"/>
                </a:cubicBezTo>
                <a:cubicBezTo>
                  <a:pt x="1972" y="112"/>
                  <a:pt x="1966" y="109"/>
                  <a:pt x="1960" y="105"/>
                </a:cubicBezTo>
                <a:cubicBezTo>
                  <a:pt x="1960" y="99"/>
                  <a:pt x="1960" y="99"/>
                  <a:pt x="1960" y="99"/>
                </a:cubicBezTo>
                <a:cubicBezTo>
                  <a:pt x="1966" y="102"/>
                  <a:pt x="1972" y="105"/>
                  <a:pt x="1978" y="108"/>
                </a:cubicBezTo>
                <a:close/>
                <a:moveTo>
                  <a:pt x="1978" y="135"/>
                </a:moveTo>
                <a:cubicBezTo>
                  <a:pt x="1978" y="144"/>
                  <a:pt x="1978" y="144"/>
                  <a:pt x="1978" y="144"/>
                </a:cubicBezTo>
                <a:cubicBezTo>
                  <a:pt x="1972" y="141"/>
                  <a:pt x="1966" y="138"/>
                  <a:pt x="1960" y="136"/>
                </a:cubicBezTo>
                <a:cubicBezTo>
                  <a:pt x="1960" y="129"/>
                  <a:pt x="1960" y="129"/>
                  <a:pt x="1960" y="129"/>
                </a:cubicBezTo>
                <a:cubicBezTo>
                  <a:pt x="1966" y="131"/>
                  <a:pt x="1972" y="133"/>
                  <a:pt x="1978" y="135"/>
                </a:cubicBezTo>
                <a:close/>
                <a:moveTo>
                  <a:pt x="1978" y="163"/>
                </a:moveTo>
                <a:cubicBezTo>
                  <a:pt x="1978" y="170"/>
                  <a:pt x="1978" y="170"/>
                  <a:pt x="1978" y="170"/>
                </a:cubicBezTo>
                <a:cubicBezTo>
                  <a:pt x="1972" y="167"/>
                  <a:pt x="1966" y="165"/>
                  <a:pt x="1960" y="162"/>
                </a:cubicBezTo>
                <a:cubicBezTo>
                  <a:pt x="1960" y="155"/>
                  <a:pt x="1960" y="155"/>
                  <a:pt x="1960" y="155"/>
                </a:cubicBezTo>
                <a:cubicBezTo>
                  <a:pt x="1966" y="158"/>
                  <a:pt x="1972" y="160"/>
                  <a:pt x="1978" y="163"/>
                </a:cubicBezTo>
                <a:close/>
                <a:moveTo>
                  <a:pt x="1978" y="183"/>
                </a:moveTo>
                <a:cubicBezTo>
                  <a:pt x="1978" y="189"/>
                  <a:pt x="1978" y="189"/>
                  <a:pt x="1978" y="189"/>
                </a:cubicBezTo>
                <a:cubicBezTo>
                  <a:pt x="1972" y="187"/>
                  <a:pt x="1966" y="185"/>
                  <a:pt x="1960" y="183"/>
                </a:cubicBezTo>
                <a:cubicBezTo>
                  <a:pt x="1960" y="177"/>
                  <a:pt x="1960" y="177"/>
                  <a:pt x="1960" y="177"/>
                </a:cubicBezTo>
                <a:cubicBezTo>
                  <a:pt x="1977" y="182"/>
                  <a:pt x="1977" y="182"/>
                  <a:pt x="1977" y="182"/>
                </a:cubicBezTo>
                <a:cubicBezTo>
                  <a:pt x="1978" y="183"/>
                  <a:pt x="1978" y="183"/>
                  <a:pt x="1978" y="183"/>
                </a:cubicBezTo>
                <a:close/>
                <a:moveTo>
                  <a:pt x="1978" y="208"/>
                </a:moveTo>
                <a:cubicBezTo>
                  <a:pt x="1978" y="215"/>
                  <a:pt x="1978" y="215"/>
                  <a:pt x="1978" y="215"/>
                </a:cubicBezTo>
                <a:cubicBezTo>
                  <a:pt x="1972" y="212"/>
                  <a:pt x="1966" y="209"/>
                  <a:pt x="1960" y="206"/>
                </a:cubicBezTo>
                <a:cubicBezTo>
                  <a:pt x="1960" y="200"/>
                  <a:pt x="1960" y="200"/>
                  <a:pt x="1960" y="200"/>
                </a:cubicBezTo>
                <a:cubicBezTo>
                  <a:pt x="1966" y="202"/>
                  <a:pt x="1972" y="205"/>
                  <a:pt x="1978" y="208"/>
                </a:cubicBezTo>
                <a:close/>
                <a:moveTo>
                  <a:pt x="1978" y="215"/>
                </a:moveTo>
                <a:cubicBezTo>
                  <a:pt x="1978" y="243"/>
                  <a:pt x="1978" y="243"/>
                  <a:pt x="1978" y="243"/>
                </a:cubicBezTo>
                <a:cubicBezTo>
                  <a:pt x="1969" y="238"/>
                  <a:pt x="1969" y="238"/>
                  <a:pt x="1969" y="238"/>
                </a:cubicBezTo>
                <a:cubicBezTo>
                  <a:pt x="1966" y="236"/>
                  <a:pt x="1963" y="235"/>
                  <a:pt x="1960" y="234"/>
                </a:cubicBezTo>
                <a:cubicBezTo>
                  <a:pt x="1960" y="227"/>
                  <a:pt x="1960" y="227"/>
                  <a:pt x="1960" y="227"/>
                </a:cubicBezTo>
                <a:cubicBezTo>
                  <a:pt x="1965" y="229"/>
                  <a:pt x="1970" y="231"/>
                  <a:pt x="1975" y="233"/>
                </a:cubicBezTo>
                <a:cubicBezTo>
                  <a:pt x="1977" y="228"/>
                  <a:pt x="1978" y="222"/>
                  <a:pt x="1978" y="215"/>
                </a:cubicBezTo>
                <a:close/>
                <a:moveTo>
                  <a:pt x="1978" y="253"/>
                </a:moveTo>
                <a:cubicBezTo>
                  <a:pt x="1978" y="261"/>
                  <a:pt x="1978" y="261"/>
                  <a:pt x="1978" y="261"/>
                </a:cubicBezTo>
                <a:cubicBezTo>
                  <a:pt x="1972" y="262"/>
                  <a:pt x="1966" y="262"/>
                  <a:pt x="1960" y="263"/>
                </a:cubicBezTo>
                <a:cubicBezTo>
                  <a:pt x="1960" y="247"/>
                  <a:pt x="1960" y="247"/>
                  <a:pt x="1960" y="247"/>
                </a:cubicBezTo>
                <a:cubicBezTo>
                  <a:pt x="1965" y="248"/>
                  <a:pt x="1971" y="250"/>
                  <a:pt x="1975" y="253"/>
                </a:cubicBezTo>
                <a:cubicBezTo>
                  <a:pt x="1976" y="253"/>
                  <a:pt x="1977" y="253"/>
                  <a:pt x="1978" y="253"/>
                </a:cubicBezTo>
                <a:close/>
                <a:moveTo>
                  <a:pt x="1978" y="279"/>
                </a:moveTo>
                <a:cubicBezTo>
                  <a:pt x="1978" y="289"/>
                  <a:pt x="1978" y="289"/>
                  <a:pt x="1978" y="289"/>
                </a:cubicBezTo>
                <a:cubicBezTo>
                  <a:pt x="1976" y="290"/>
                  <a:pt x="1973" y="291"/>
                  <a:pt x="1971" y="293"/>
                </a:cubicBezTo>
                <a:cubicBezTo>
                  <a:pt x="1967" y="305"/>
                  <a:pt x="1967" y="318"/>
                  <a:pt x="1960" y="329"/>
                </a:cubicBezTo>
                <a:cubicBezTo>
                  <a:pt x="1960" y="308"/>
                  <a:pt x="1960" y="308"/>
                  <a:pt x="1960" y="308"/>
                </a:cubicBezTo>
                <a:cubicBezTo>
                  <a:pt x="1961" y="302"/>
                  <a:pt x="1961" y="295"/>
                  <a:pt x="1960" y="288"/>
                </a:cubicBezTo>
                <a:cubicBezTo>
                  <a:pt x="1961" y="284"/>
                  <a:pt x="1966" y="285"/>
                  <a:pt x="1969" y="284"/>
                </a:cubicBezTo>
                <a:cubicBezTo>
                  <a:pt x="1972" y="282"/>
                  <a:pt x="1975" y="280"/>
                  <a:pt x="1978" y="279"/>
                </a:cubicBezTo>
                <a:close/>
                <a:moveTo>
                  <a:pt x="1978" y="299"/>
                </a:moveTo>
                <a:cubicBezTo>
                  <a:pt x="1973" y="315"/>
                  <a:pt x="1966" y="331"/>
                  <a:pt x="1964" y="348"/>
                </a:cubicBezTo>
                <a:cubicBezTo>
                  <a:pt x="1961" y="368"/>
                  <a:pt x="1960" y="387"/>
                  <a:pt x="1963" y="407"/>
                </a:cubicBezTo>
                <a:cubicBezTo>
                  <a:pt x="1962" y="410"/>
                  <a:pt x="1962" y="410"/>
                  <a:pt x="1962" y="410"/>
                </a:cubicBezTo>
                <a:cubicBezTo>
                  <a:pt x="1962" y="409"/>
                  <a:pt x="1961" y="409"/>
                  <a:pt x="1960" y="408"/>
                </a:cubicBezTo>
                <a:cubicBezTo>
                  <a:pt x="1960" y="419"/>
                  <a:pt x="1960" y="419"/>
                  <a:pt x="1960" y="419"/>
                </a:cubicBezTo>
                <a:cubicBezTo>
                  <a:pt x="1963" y="422"/>
                  <a:pt x="1967" y="424"/>
                  <a:pt x="1970" y="427"/>
                </a:cubicBezTo>
                <a:cubicBezTo>
                  <a:pt x="1973" y="429"/>
                  <a:pt x="1976" y="431"/>
                  <a:pt x="1978" y="434"/>
                </a:cubicBezTo>
                <a:cubicBezTo>
                  <a:pt x="1978" y="422"/>
                  <a:pt x="1978" y="422"/>
                  <a:pt x="1978" y="422"/>
                </a:cubicBezTo>
                <a:cubicBezTo>
                  <a:pt x="1974" y="416"/>
                  <a:pt x="1971" y="409"/>
                  <a:pt x="1970" y="401"/>
                </a:cubicBezTo>
                <a:cubicBezTo>
                  <a:pt x="1965" y="375"/>
                  <a:pt x="1970" y="348"/>
                  <a:pt x="1978" y="323"/>
                </a:cubicBezTo>
                <a:cubicBezTo>
                  <a:pt x="1978" y="299"/>
                  <a:pt x="1978" y="299"/>
                  <a:pt x="1978" y="299"/>
                </a:cubicBezTo>
                <a:close/>
                <a:moveTo>
                  <a:pt x="1978" y="476"/>
                </a:moveTo>
                <a:cubicBezTo>
                  <a:pt x="1978" y="488"/>
                  <a:pt x="1978" y="488"/>
                  <a:pt x="1978" y="488"/>
                </a:cubicBezTo>
                <a:cubicBezTo>
                  <a:pt x="1972" y="482"/>
                  <a:pt x="1966" y="476"/>
                  <a:pt x="1960" y="471"/>
                </a:cubicBezTo>
                <a:cubicBezTo>
                  <a:pt x="1960" y="461"/>
                  <a:pt x="1960" y="461"/>
                  <a:pt x="1960" y="461"/>
                </a:cubicBezTo>
                <a:cubicBezTo>
                  <a:pt x="1966" y="466"/>
                  <a:pt x="1972" y="471"/>
                  <a:pt x="1978" y="476"/>
                </a:cubicBezTo>
                <a:close/>
                <a:moveTo>
                  <a:pt x="1978" y="508"/>
                </a:moveTo>
                <a:cubicBezTo>
                  <a:pt x="1978" y="518"/>
                  <a:pt x="1978" y="518"/>
                  <a:pt x="1978" y="518"/>
                </a:cubicBezTo>
                <a:cubicBezTo>
                  <a:pt x="1972" y="511"/>
                  <a:pt x="1966" y="505"/>
                  <a:pt x="1960" y="498"/>
                </a:cubicBezTo>
                <a:cubicBezTo>
                  <a:pt x="1960" y="490"/>
                  <a:pt x="1960" y="490"/>
                  <a:pt x="1960" y="490"/>
                </a:cubicBezTo>
                <a:cubicBezTo>
                  <a:pt x="1960" y="490"/>
                  <a:pt x="1961" y="491"/>
                  <a:pt x="1961" y="492"/>
                </a:cubicBezTo>
                <a:cubicBezTo>
                  <a:pt x="1967" y="497"/>
                  <a:pt x="1973" y="503"/>
                  <a:pt x="1978" y="508"/>
                </a:cubicBezTo>
                <a:close/>
                <a:moveTo>
                  <a:pt x="1978" y="541"/>
                </a:moveTo>
                <a:cubicBezTo>
                  <a:pt x="1978" y="551"/>
                  <a:pt x="1978" y="551"/>
                  <a:pt x="1978" y="551"/>
                </a:cubicBezTo>
                <a:cubicBezTo>
                  <a:pt x="1972" y="545"/>
                  <a:pt x="1966" y="539"/>
                  <a:pt x="1960" y="533"/>
                </a:cubicBezTo>
                <a:cubicBezTo>
                  <a:pt x="1960" y="523"/>
                  <a:pt x="1960" y="523"/>
                  <a:pt x="1960" y="523"/>
                </a:cubicBezTo>
                <a:cubicBezTo>
                  <a:pt x="1966" y="529"/>
                  <a:pt x="1972" y="535"/>
                  <a:pt x="1978" y="541"/>
                </a:cubicBezTo>
                <a:close/>
                <a:moveTo>
                  <a:pt x="1978" y="577"/>
                </a:moveTo>
                <a:cubicBezTo>
                  <a:pt x="1978" y="586"/>
                  <a:pt x="1978" y="586"/>
                  <a:pt x="1978" y="586"/>
                </a:cubicBezTo>
                <a:cubicBezTo>
                  <a:pt x="1972" y="580"/>
                  <a:pt x="1966" y="574"/>
                  <a:pt x="1960" y="568"/>
                </a:cubicBezTo>
                <a:cubicBezTo>
                  <a:pt x="1960" y="559"/>
                  <a:pt x="1960" y="559"/>
                  <a:pt x="1960" y="559"/>
                </a:cubicBezTo>
                <a:cubicBezTo>
                  <a:pt x="1966" y="565"/>
                  <a:pt x="1972" y="571"/>
                  <a:pt x="1978" y="577"/>
                </a:cubicBezTo>
                <a:close/>
                <a:moveTo>
                  <a:pt x="1978" y="613"/>
                </a:moveTo>
                <a:cubicBezTo>
                  <a:pt x="1978" y="620"/>
                  <a:pt x="1978" y="620"/>
                  <a:pt x="1978" y="620"/>
                </a:cubicBezTo>
                <a:cubicBezTo>
                  <a:pt x="1974" y="616"/>
                  <a:pt x="1969" y="613"/>
                  <a:pt x="1965" y="608"/>
                </a:cubicBezTo>
                <a:cubicBezTo>
                  <a:pt x="1963" y="607"/>
                  <a:pt x="1961" y="606"/>
                  <a:pt x="1960" y="604"/>
                </a:cubicBezTo>
                <a:cubicBezTo>
                  <a:pt x="1960" y="596"/>
                  <a:pt x="1960" y="596"/>
                  <a:pt x="1960" y="596"/>
                </a:cubicBezTo>
                <a:cubicBezTo>
                  <a:pt x="1966" y="602"/>
                  <a:pt x="1972" y="607"/>
                  <a:pt x="1978" y="613"/>
                </a:cubicBezTo>
                <a:close/>
                <a:moveTo>
                  <a:pt x="1978" y="640"/>
                </a:moveTo>
                <a:cubicBezTo>
                  <a:pt x="1978" y="649"/>
                  <a:pt x="1978" y="649"/>
                  <a:pt x="1978" y="649"/>
                </a:cubicBezTo>
                <a:cubicBezTo>
                  <a:pt x="1972" y="645"/>
                  <a:pt x="1966" y="640"/>
                  <a:pt x="1960" y="635"/>
                </a:cubicBezTo>
                <a:cubicBezTo>
                  <a:pt x="1960" y="626"/>
                  <a:pt x="1960" y="626"/>
                  <a:pt x="1960" y="626"/>
                </a:cubicBezTo>
                <a:cubicBezTo>
                  <a:pt x="1966" y="631"/>
                  <a:pt x="1972" y="636"/>
                  <a:pt x="1978" y="640"/>
                </a:cubicBezTo>
                <a:close/>
                <a:moveTo>
                  <a:pt x="1960" y="668"/>
                </a:moveTo>
                <a:cubicBezTo>
                  <a:pt x="1953" y="668"/>
                  <a:pt x="1947" y="668"/>
                  <a:pt x="1941" y="668"/>
                </a:cubicBezTo>
                <a:cubicBezTo>
                  <a:pt x="1941" y="661"/>
                  <a:pt x="1941" y="661"/>
                  <a:pt x="1941" y="661"/>
                </a:cubicBezTo>
                <a:cubicBezTo>
                  <a:pt x="1945" y="662"/>
                  <a:pt x="1950" y="661"/>
                  <a:pt x="1955" y="660"/>
                </a:cubicBezTo>
                <a:cubicBezTo>
                  <a:pt x="1955" y="658"/>
                  <a:pt x="1955" y="658"/>
                  <a:pt x="1955" y="658"/>
                </a:cubicBezTo>
                <a:cubicBezTo>
                  <a:pt x="1941" y="646"/>
                  <a:pt x="1941" y="646"/>
                  <a:pt x="1941" y="646"/>
                </a:cubicBezTo>
                <a:cubicBezTo>
                  <a:pt x="1941" y="637"/>
                  <a:pt x="1941" y="637"/>
                  <a:pt x="1941" y="637"/>
                </a:cubicBezTo>
                <a:cubicBezTo>
                  <a:pt x="1947" y="642"/>
                  <a:pt x="1953" y="647"/>
                  <a:pt x="1960" y="652"/>
                </a:cubicBezTo>
                <a:cubicBezTo>
                  <a:pt x="1960" y="668"/>
                  <a:pt x="1960" y="668"/>
                  <a:pt x="1960" y="668"/>
                </a:cubicBezTo>
                <a:close/>
                <a:moveTo>
                  <a:pt x="1941" y="4"/>
                </a:moveTo>
                <a:cubicBezTo>
                  <a:pt x="1947" y="4"/>
                  <a:pt x="1953" y="5"/>
                  <a:pt x="1960" y="5"/>
                </a:cubicBezTo>
                <a:cubicBezTo>
                  <a:pt x="1960" y="11"/>
                  <a:pt x="1960" y="11"/>
                  <a:pt x="1960" y="11"/>
                </a:cubicBezTo>
                <a:cubicBezTo>
                  <a:pt x="1954" y="9"/>
                  <a:pt x="1947" y="9"/>
                  <a:pt x="1941" y="9"/>
                </a:cubicBezTo>
                <a:cubicBezTo>
                  <a:pt x="1941" y="4"/>
                  <a:pt x="1941" y="4"/>
                  <a:pt x="1941" y="4"/>
                </a:cubicBezTo>
                <a:close/>
                <a:moveTo>
                  <a:pt x="1960" y="13"/>
                </a:moveTo>
                <a:cubicBezTo>
                  <a:pt x="1960" y="23"/>
                  <a:pt x="1960" y="23"/>
                  <a:pt x="1960" y="23"/>
                </a:cubicBezTo>
                <a:cubicBezTo>
                  <a:pt x="1959" y="24"/>
                  <a:pt x="1958" y="25"/>
                  <a:pt x="1957" y="26"/>
                </a:cubicBezTo>
                <a:cubicBezTo>
                  <a:pt x="1958" y="27"/>
                  <a:pt x="1959" y="27"/>
                  <a:pt x="1960" y="28"/>
                </a:cubicBezTo>
                <a:cubicBezTo>
                  <a:pt x="1960" y="34"/>
                  <a:pt x="1960" y="34"/>
                  <a:pt x="1960" y="34"/>
                </a:cubicBezTo>
                <a:cubicBezTo>
                  <a:pt x="1956" y="32"/>
                  <a:pt x="1956" y="32"/>
                  <a:pt x="1956" y="32"/>
                </a:cubicBezTo>
                <a:cubicBezTo>
                  <a:pt x="1950" y="30"/>
                  <a:pt x="1945" y="29"/>
                  <a:pt x="1941" y="27"/>
                </a:cubicBezTo>
                <a:cubicBezTo>
                  <a:pt x="1941" y="20"/>
                  <a:pt x="1941" y="20"/>
                  <a:pt x="1941" y="20"/>
                </a:cubicBezTo>
                <a:cubicBezTo>
                  <a:pt x="1949" y="23"/>
                  <a:pt x="1949" y="23"/>
                  <a:pt x="1949" y="23"/>
                </a:cubicBezTo>
                <a:cubicBezTo>
                  <a:pt x="1960" y="13"/>
                  <a:pt x="1960" y="13"/>
                  <a:pt x="1960" y="13"/>
                </a:cubicBezTo>
                <a:close/>
                <a:moveTo>
                  <a:pt x="1960" y="74"/>
                </a:moveTo>
                <a:cubicBezTo>
                  <a:pt x="1960" y="81"/>
                  <a:pt x="1960" y="81"/>
                  <a:pt x="1960" y="81"/>
                </a:cubicBezTo>
                <a:cubicBezTo>
                  <a:pt x="1953" y="78"/>
                  <a:pt x="1947" y="75"/>
                  <a:pt x="1941" y="72"/>
                </a:cubicBezTo>
                <a:cubicBezTo>
                  <a:pt x="1941" y="66"/>
                  <a:pt x="1941" y="66"/>
                  <a:pt x="1941" y="66"/>
                </a:cubicBezTo>
                <a:cubicBezTo>
                  <a:pt x="1947" y="68"/>
                  <a:pt x="1953" y="71"/>
                  <a:pt x="1960" y="74"/>
                </a:cubicBezTo>
                <a:close/>
                <a:moveTo>
                  <a:pt x="1960" y="99"/>
                </a:moveTo>
                <a:cubicBezTo>
                  <a:pt x="1960" y="105"/>
                  <a:pt x="1960" y="105"/>
                  <a:pt x="1960" y="105"/>
                </a:cubicBezTo>
                <a:cubicBezTo>
                  <a:pt x="1959" y="104"/>
                  <a:pt x="1959" y="104"/>
                  <a:pt x="1959" y="104"/>
                </a:cubicBezTo>
                <a:cubicBezTo>
                  <a:pt x="1953" y="102"/>
                  <a:pt x="1947" y="100"/>
                  <a:pt x="1941" y="97"/>
                </a:cubicBezTo>
                <a:cubicBezTo>
                  <a:pt x="1941" y="91"/>
                  <a:pt x="1941" y="91"/>
                  <a:pt x="1941" y="91"/>
                </a:cubicBezTo>
                <a:cubicBezTo>
                  <a:pt x="1947" y="93"/>
                  <a:pt x="1953" y="96"/>
                  <a:pt x="1960" y="99"/>
                </a:cubicBezTo>
                <a:close/>
                <a:moveTo>
                  <a:pt x="1960" y="129"/>
                </a:moveTo>
                <a:cubicBezTo>
                  <a:pt x="1960" y="136"/>
                  <a:pt x="1960" y="136"/>
                  <a:pt x="1960" y="136"/>
                </a:cubicBezTo>
                <a:cubicBezTo>
                  <a:pt x="1959" y="136"/>
                  <a:pt x="1958" y="135"/>
                  <a:pt x="1957" y="135"/>
                </a:cubicBezTo>
                <a:cubicBezTo>
                  <a:pt x="1952" y="132"/>
                  <a:pt x="1946" y="130"/>
                  <a:pt x="1941" y="127"/>
                </a:cubicBezTo>
                <a:cubicBezTo>
                  <a:pt x="1941" y="122"/>
                  <a:pt x="1941" y="122"/>
                  <a:pt x="1941" y="122"/>
                </a:cubicBezTo>
                <a:cubicBezTo>
                  <a:pt x="1947" y="125"/>
                  <a:pt x="1953" y="127"/>
                  <a:pt x="1960" y="129"/>
                </a:cubicBezTo>
                <a:close/>
                <a:moveTo>
                  <a:pt x="1960" y="155"/>
                </a:moveTo>
                <a:cubicBezTo>
                  <a:pt x="1960" y="162"/>
                  <a:pt x="1960" y="162"/>
                  <a:pt x="1960" y="162"/>
                </a:cubicBezTo>
                <a:cubicBezTo>
                  <a:pt x="1954" y="160"/>
                  <a:pt x="1949" y="157"/>
                  <a:pt x="1944" y="155"/>
                </a:cubicBezTo>
                <a:cubicBezTo>
                  <a:pt x="1941" y="154"/>
                  <a:pt x="1941" y="154"/>
                  <a:pt x="1941" y="154"/>
                </a:cubicBezTo>
                <a:cubicBezTo>
                  <a:pt x="1941" y="148"/>
                  <a:pt x="1941" y="148"/>
                  <a:pt x="1941" y="148"/>
                </a:cubicBezTo>
                <a:cubicBezTo>
                  <a:pt x="1947" y="151"/>
                  <a:pt x="1953" y="153"/>
                  <a:pt x="1960" y="155"/>
                </a:cubicBezTo>
                <a:close/>
                <a:moveTo>
                  <a:pt x="1960" y="177"/>
                </a:moveTo>
                <a:cubicBezTo>
                  <a:pt x="1960" y="183"/>
                  <a:pt x="1960" y="183"/>
                  <a:pt x="1960" y="183"/>
                </a:cubicBezTo>
                <a:cubicBezTo>
                  <a:pt x="1953" y="181"/>
                  <a:pt x="1947" y="180"/>
                  <a:pt x="1941" y="178"/>
                </a:cubicBezTo>
                <a:cubicBezTo>
                  <a:pt x="1941" y="171"/>
                  <a:pt x="1941" y="171"/>
                  <a:pt x="1941" y="171"/>
                </a:cubicBezTo>
                <a:cubicBezTo>
                  <a:pt x="1960" y="177"/>
                  <a:pt x="1960" y="177"/>
                  <a:pt x="1960" y="177"/>
                </a:cubicBezTo>
                <a:close/>
                <a:moveTo>
                  <a:pt x="1960" y="200"/>
                </a:moveTo>
                <a:cubicBezTo>
                  <a:pt x="1960" y="206"/>
                  <a:pt x="1960" y="206"/>
                  <a:pt x="1960" y="206"/>
                </a:cubicBezTo>
                <a:cubicBezTo>
                  <a:pt x="1953" y="204"/>
                  <a:pt x="1947" y="202"/>
                  <a:pt x="1941" y="200"/>
                </a:cubicBezTo>
                <a:cubicBezTo>
                  <a:pt x="1941" y="193"/>
                  <a:pt x="1941" y="193"/>
                  <a:pt x="1941" y="193"/>
                </a:cubicBezTo>
                <a:cubicBezTo>
                  <a:pt x="1947" y="195"/>
                  <a:pt x="1953" y="197"/>
                  <a:pt x="1960" y="200"/>
                </a:cubicBezTo>
                <a:close/>
                <a:moveTo>
                  <a:pt x="1960" y="227"/>
                </a:moveTo>
                <a:cubicBezTo>
                  <a:pt x="1960" y="234"/>
                  <a:pt x="1960" y="234"/>
                  <a:pt x="1960" y="234"/>
                </a:cubicBezTo>
                <a:cubicBezTo>
                  <a:pt x="1953" y="231"/>
                  <a:pt x="1947" y="229"/>
                  <a:pt x="1941" y="228"/>
                </a:cubicBezTo>
                <a:cubicBezTo>
                  <a:pt x="1941" y="220"/>
                  <a:pt x="1941" y="220"/>
                  <a:pt x="1941" y="220"/>
                </a:cubicBezTo>
                <a:cubicBezTo>
                  <a:pt x="1947" y="223"/>
                  <a:pt x="1953" y="225"/>
                  <a:pt x="1960" y="227"/>
                </a:cubicBezTo>
                <a:close/>
                <a:moveTo>
                  <a:pt x="1960" y="247"/>
                </a:moveTo>
                <a:cubicBezTo>
                  <a:pt x="1960" y="263"/>
                  <a:pt x="1960" y="263"/>
                  <a:pt x="1960" y="263"/>
                </a:cubicBezTo>
                <a:cubicBezTo>
                  <a:pt x="1958" y="263"/>
                  <a:pt x="1956" y="263"/>
                  <a:pt x="1955" y="263"/>
                </a:cubicBezTo>
                <a:cubicBezTo>
                  <a:pt x="1949" y="261"/>
                  <a:pt x="1944" y="258"/>
                  <a:pt x="1941" y="254"/>
                </a:cubicBezTo>
                <a:cubicBezTo>
                  <a:pt x="1941" y="239"/>
                  <a:pt x="1941" y="239"/>
                  <a:pt x="1941" y="239"/>
                </a:cubicBezTo>
                <a:cubicBezTo>
                  <a:pt x="1945" y="244"/>
                  <a:pt x="1952" y="245"/>
                  <a:pt x="1960" y="247"/>
                </a:cubicBezTo>
                <a:close/>
                <a:moveTo>
                  <a:pt x="1960" y="308"/>
                </a:moveTo>
                <a:cubicBezTo>
                  <a:pt x="1960" y="329"/>
                  <a:pt x="1960" y="329"/>
                  <a:pt x="1960" y="329"/>
                </a:cubicBezTo>
                <a:cubicBezTo>
                  <a:pt x="1959" y="330"/>
                  <a:pt x="1958" y="331"/>
                  <a:pt x="1956" y="333"/>
                </a:cubicBezTo>
                <a:cubicBezTo>
                  <a:pt x="1941" y="349"/>
                  <a:pt x="1945" y="372"/>
                  <a:pt x="1945" y="394"/>
                </a:cubicBezTo>
                <a:cubicBezTo>
                  <a:pt x="1945" y="403"/>
                  <a:pt x="1953" y="405"/>
                  <a:pt x="1960" y="408"/>
                </a:cubicBezTo>
                <a:cubicBezTo>
                  <a:pt x="1960" y="419"/>
                  <a:pt x="1960" y="419"/>
                  <a:pt x="1960" y="419"/>
                </a:cubicBezTo>
                <a:cubicBezTo>
                  <a:pt x="1953" y="415"/>
                  <a:pt x="1947" y="411"/>
                  <a:pt x="1941" y="407"/>
                </a:cubicBezTo>
                <a:cubicBezTo>
                  <a:pt x="1941" y="342"/>
                  <a:pt x="1941" y="342"/>
                  <a:pt x="1941" y="342"/>
                </a:cubicBezTo>
                <a:cubicBezTo>
                  <a:pt x="1950" y="332"/>
                  <a:pt x="1957" y="320"/>
                  <a:pt x="1960" y="308"/>
                </a:cubicBezTo>
                <a:close/>
                <a:moveTo>
                  <a:pt x="1960" y="461"/>
                </a:moveTo>
                <a:cubicBezTo>
                  <a:pt x="1960" y="471"/>
                  <a:pt x="1960" y="471"/>
                  <a:pt x="1960" y="471"/>
                </a:cubicBezTo>
                <a:cubicBezTo>
                  <a:pt x="1953" y="465"/>
                  <a:pt x="1947" y="460"/>
                  <a:pt x="1941" y="455"/>
                </a:cubicBezTo>
                <a:cubicBezTo>
                  <a:pt x="1941" y="447"/>
                  <a:pt x="1941" y="447"/>
                  <a:pt x="1941" y="447"/>
                </a:cubicBezTo>
                <a:cubicBezTo>
                  <a:pt x="1947" y="452"/>
                  <a:pt x="1953" y="456"/>
                  <a:pt x="1960" y="461"/>
                </a:cubicBezTo>
                <a:close/>
                <a:moveTo>
                  <a:pt x="1960" y="490"/>
                </a:moveTo>
                <a:cubicBezTo>
                  <a:pt x="1960" y="498"/>
                  <a:pt x="1960" y="498"/>
                  <a:pt x="1960" y="498"/>
                </a:cubicBezTo>
                <a:cubicBezTo>
                  <a:pt x="1953" y="492"/>
                  <a:pt x="1947" y="487"/>
                  <a:pt x="1941" y="481"/>
                </a:cubicBezTo>
                <a:cubicBezTo>
                  <a:pt x="1941" y="473"/>
                  <a:pt x="1941" y="473"/>
                  <a:pt x="1941" y="473"/>
                </a:cubicBezTo>
                <a:cubicBezTo>
                  <a:pt x="1947" y="479"/>
                  <a:pt x="1954" y="484"/>
                  <a:pt x="1960" y="490"/>
                </a:cubicBezTo>
                <a:close/>
                <a:moveTo>
                  <a:pt x="1960" y="523"/>
                </a:moveTo>
                <a:cubicBezTo>
                  <a:pt x="1960" y="533"/>
                  <a:pt x="1960" y="533"/>
                  <a:pt x="1960" y="533"/>
                </a:cubicBezTo>
                <a:cubicBezTo>
                  <a:pt x="1953" y="527"/>
                  <a:pt x="1947" y="521"/>
                  <a:pt x="1941" y="514"/>
                </a:cubicBezTo>
                <a:cubicBezTo>
                  <a:pt x="1941" y="506"/>
                  <a:pt x="1941" y="506"/>
                  <a:pt x="1941" y="506"/>
                </a:cubicBezTo>
                <a:cubicBezTo>
                  <a:pt x="1941" y="506"/>
                  <a:pt x="1941" y="506"/>
                  <a:pt x="1941" y="506"/>
                </a:cubicBezTo>
                <a:cubicBezTo>
                  <a:pt x="1947" y="512"/>
                  <a:pt x="1953" y="517"/>
                  <a:pt x="1960" y="523"/>
                </a:cubicBezTo>
                <a:close/>
                <a:moveTo>
                  <a:pt x="1960" y="559"/>
                </a:moveTo>
                <a:cubicBezTo>
                  <a:pt x="1960" y="568"/>
                  <a:pt x="1960" y="568"/>
                  <a:pt x="1960" y="568"/>
                </a:cubicBezTo>
                <a:cubicBezTo>
                  <a:pt x="1953" y="561"/>
                  <a:pt x="1947" y="555"/>
                  <a:pt x="1941" y="550"/>
                </a:cubicBezTo>
                <a:cubicBezTo>
                  <a:pt x="1941" y="542"/>
                  <a:pt x="1941" y="542"/>
                  <a:pt x="1941" y="542"/>
                </a:cubicBezTo>
                <a:cubicBezTo>
                  <a:pt x="1947" y="547"/>
                  <a:pt x="1953" y="553"/>
                  <a:pt x="1960" y="559"/>
                </a:cubicBezTo>
                <a:close/>
                <a:moveTo>
                  <a:pt x="1960" y="596"/>
                </a:moveTo>
                <a:cubicBezTo>
                  <a:pt x="1960" y="604"/>
                  <a:pt x="1960" y="604"/>
                  <a:pt x="1960" y="604"/>
                </a:cubicBezTo>
                <a:cubicBezTo>
                  <a:pt x="1953" y="600"/>
                  <a:pt x="1947" y="594"/>
                  <a:pt x="1941" y="589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7" y="585"/>
                  <a:pt x="1953" y="591"/>
                  <a:pt x="1960" y="596"/>
                </a:cubicBezTo>
                <a:close/>
                <a:moveTo>
                  <a:pt x="1960" y="626"/>
                </a:moveTo>
                <a:cubicBezTo>
                  <a:pt x="1960" y="635"/>
                  <a:pt x="1960" y="635"/>
                  <a:pt x="1960" y="635"/>
                </a:cubicBezTo>
                <a:cubicBezTo>
                  <a:pt x="1953" y="630"/>
                  <a:pt x="1947" y="625"/>
                  <a:pt x="1941" y="621"/>
                </a:cubicBezTo>
                <a:cubicBezTo>
                  <a:pt x="1941" y="611"/>
                  <a:pt x="1941" y="611"/>
                  <a:pt x="1941" y="611"/>
                </a:cubicBezTo>
                <a:cubicBezTo>
                  <a:pt x="1947" y="616"/>
                  <a:pt x="1953" y="621"/>
                  <a:pt x="1960" y="626"/>
                </a:cubicBezTo>
                <a:close/>
                <a:moveTo>
                  <a:pt x="1941" y="668"/>
                </a:moveTo>
                <a:cubicBezTo>
                  <a:pt x="1924" y="668"/>
                  <a:pt x="1924" y="668"/>
                  <a:pt x="1924" y="668"/>
                </a:cubicBezTo>
                <a:cubicBezTo>
                  <a:pt x="1924" y="653"/>
                  <a:pt x="1924" y="653"/>
                  <a:pt x="1924" y="653"/>
                </a:cubicBezTo>
                <a:cubicBezTo>
                  <a:pt x="1928" y="655"/>
                  <a:pt x="1930" y="658"/>
                  <a:pt x="1934" y="661"/>
                </a:cubicBezTo>
                <a:cubicBezTo>
                  <a:pt x="1936" y="661"/>
                  <a:pt x="1938" y="661"/>
                  <a:pt x="1941" y="661"/>
                </a:cubicBezTo>
                <a:cubicBezTo>
                  <a:pt x="1941" y="668"/>
                  <a:pt x="1941" y="668"/>
                  <a:pt x="1941" y="668"/>
                </a:cubicBezTo>
                <a:close/>
                <a:moveTo>
                  <a:pt x="1924" y="4"/>
                </a:moveTo>
                <a:cubicBezTo>
                  <a:pt x="1930" y="4"/>
                  <a:pt x="1935" y="4"/>
                  <a:pt x="1941" y="4"/>
                </a:cubicBezTo>
                <a:cubicBezTo>
                  <a:pt x="1941" y="9"/>
                  <a:pt x="1941" y="9"/>
                  <a:pt x="1941" y="9"/>
                </a:cubicBezTo>
                <a:cubicBezTo>
                  <a:pt x="1935" y="9"/>
                  <a:pt x="1930" y="9"/>
                  <a:pt x="1924" y="10"/>
                </a:cubicBezTo>
                <a:cubicBezTo>
                  <a:pt x="1924" y="4"/>
                  <a:pt x="1924" y="4"/>
                  <a:pt x="1924" y="4"/>
                </a:cubicBezTo>
                <a:close/>
                <a:moveTo>
                  <a:pt x="1941" y="20"/>
                </a:moveTo>
                <a:cubicBezTo>
                  <a:pt x="1941" y="27"/>
                  <a:pt x="1941" y="27"/>
                  <a:pt x="1941" y="27"/>
                </a:cubicBezTo>
                <a:cubicBezTo>
                  <a:pt x="1935" y="24"/>
                  <a:pt x="1930" y="22"/>
                  <a:pt x="1924" y="20"/>
                </a:cubicBezTo>
                <a:cubicBezTo>
                  <a:pt x="1924" y="13"/>
                  <a:pt x="1924" y="13"/>
                  <a:pt x="1924" y="13"/>
                </a:cubicBezTo>
                <a:cubicBezTo>
                  <a:pt x="1941" y="20"/>
                  <a:pt x="1941" y="20"/>
                  <a:pt x="1941" y="20"/>
                </a:cubicBezTo>
                <a:close/>
                <a:moveTo>
                  <a:pt x="1941" y="66"/>
                </a:moveTo>
                <a:cubicBezTo>
                  <a:pt x="1941" y="72"/>
                  <a:pt x="1941" y="72"/>
                  <a:pt x="1941" y="72"/>
                </a:cubicBezTo>
                <a:cubicBezTo>
                  <a:pt x="1938" y="71"/>
                  <a:pt x="1936" y="69"/>
                  <a:pt x="1934" y="68"/>
                </a:cubicBezTo>
                <a:cubicBezTo>
                  <a:pt x="1930" y="68"/>
                  <a:pt x="1928" y="67"/>
                  <a:pt x="1924" y="66"/>
                </a:cubicBezTo>
                <a:cubicBezTo>
                  <a:pt x="1924" y="60"/>
                  <a:pt x="1924" y="60"/>
                  <a:pt x="1924" y="60"/>
                </a:cubicBezTo>
                <a:cubicBezTo>
                  <a:pt x="1930" y="62"/>
                  <a:pt x="1935" y="64"/>
                  <a:pt x="1941" y="66"/>
                </a:cubicBezTo>
                <a:close/>
                <a:moveTo>
                  <a:pt x="1941" y="91"/>
                </a:moveTo>
                <a:cubicBezTo>
                  <a:pt x="1941" y="97"/>
                  <a:pt x="1941" y="97"/>
                  <a:pt x="1941" y="97"/>
                </a:cubicBezTo>
                <a:cubicBezTo>
                  <a:pt x="1935" y="95"/>
                  <a:pt x="1930" y="93"/>
                  <a:pt x="1924" y="91"/>
                </a:cubicBezTo>
                <a:cubicBezTo>
                  <a:pt x="1924" y="84"/>
                  <a:pt x="1924" y="84"/>
                  <a:pt x="1924" y="84"/>
                </a:cubicBezTo>
                <a:cubicBezTo>
                  <a:pt x="1930" y="86"/>
                  <a:pt x="1935" y="88"/>
                  <a:pt x="1941" y="91"/>
                </a:cubicBezTo>
                <a:close/>
                <a:moveTo>
                  <a:pt x="1941" y="122"/>
                </a:moveTo>
                <a:cubicBezTo>
                  <a:pt x="1941" y="127"/>
                  <a:pt x="1941" y="127"/>
                  <a:pt x="1941" y="127"/>
                </a:cubicBezTo>
                <a:cubicBezTo>
                  <a:pt x="1935" y="125"/>
                  <a:pt x="1930" y="123"/>
                  <a:pt x="1924" y="121"/>
                </a:cubicBezTo>
                <a:cubicBezTo>
                  <a:pt x="1924" y="115"/>
                  <a:pt x="1924" y="115"/>
                  <a:pt x="1924" y="115"/>
                </a:cubicBezTo>
                <a:cubicBezTo>
                  <a:pt x="1930" y="118"/>
                  <a:pt x="1935" y="120"/>
                  <a:pt x="1941" y="122"/>
                </a:cubicBezTo>
                <a:close/>
                <a:moveTo>
                  <a:pt x="1941" y="148"/>
                </a:moveTo>
                <a:cubicBezTo>
                  <a:pt x="1941" y="154"/>
                  <a:pt x="1941" y="154"/>
                  <a:pt x="1941" y="154"/>
                </a:cubicBezTo>
                <a:cubicBezTo>
                  <a:pt x="1932" y="153"/>
                  <a:pt x="1932" y="153"/>
                  <a:pt x="1932" y="153"/>
                </a:cubicBezTo>
                <a:cubicBezTo>
                  <a:pt x="1931" y="157"/>
                  <a:pt x="1925" y="162"/>
                  <a:pt x="1925" y="167"/>
                </a:cubicBezTo>
                <a:cubicBezTo>
                  <a:pt x="1941" y="171"/>
                  <a:pt x="1941" y="171"/>
                  <a:pt x="1941" y="171"/>
                </a:cubicBezTo>
                <a:cubicBezTo>
                  <a:pt x="1941" y="178"/>
                  <a:pt x="1941" y="178"/>
                  <a:pt x="1941" y="178"/>
                </a:cubicBezTo>
                <a:cubicBezTo>
                  <a:pt x="1935" y="177"/>
                  <a:pt x="1930" y="176"/>
                  <a:pt x="1924" y="175"/>
                </a:cubicBezTo>
                <a:cubicBezTo>
                  <a:pt x="1924" y="143"/>
                  <a:pt x="1924" y="143"/>
                  <a:pt x="1924" y="143"/>
                </a:cubicBezTo>
                <a:cubicBezTo>
                  <a:pt x="1930" y="145"/>
                  <a:pt x="1935" y="147"/>
                  <a:pt x="1941" y="148"/>
                </a:cubicBezTo>
                <a:close/>
                <a:moveTo>
                  <a:pt x="1941" y="193"/>
                </a:moveTo>
                <a:cubicBezTo>
                  <a:pt x="1941" y="200"/>
                  <a:pt x="1941" y="200"/>
                  <a:pt x="1941" y="200"/>
                </a:cubicBezTo>
                <a:cubicBezTo>
                  <a:pt x="1938" y="199"/>
                  <a:pt x="1934" y="199"/>
                  <a:pt x="1931" y="198"/>
                </a:cubicBezTo>
                <a:cubicBezTo>
                  <a:pt x="1925" y="203"/>
                  <a:pt x="1932" y="210"/>
                  <a:pt x="1934" y="217"/>
                </a:cubicBezTo>
                <a:cubicBezTo>
                  <a:pt x="1936" y="218"/>
                  <a:pt x="1938" y="219"/>
                  <a:pt x="1941" y="220"/>
                </a:cubicBezTo>
                <a:cubicBezTo>
                  <a:pt x="1941" y="228"/>
                  <a:pt x="1941" y="228"/>
                  <a:pt x="1941" y="228"/>
                </a:cubicBezTo>
                <a:cubicBezTo>
                  <a:pt x="1940" y="228"/>
                  <a:pt x="1939" y="228"/>
                  <a:pt x="1938" y="228"/>
                </a:cubicBezTo>
                <a:cubicBezTo>
                  <a:pt x="1938" y="233"/>
                  <a:pt x="1939" y="236"/>
                  <a:pt x="1941" y="239"/>
                </a:cubicBezTo>
                <a:cubicBezTo>
                  <a:pt x="1941" y="254"/>
                  <a:pt x="1941" y="254"/>
                  <a:pt x="1941" y="254"/>
                </a:cubicBezTo>
                <a:cubicBezTo>
                  <a:pt x="1937" y="249"/>
                  <a:pt x="1934" y="244"/>
                  <a:pt x="1932" y="238"/>
                </a:cubicBezTo>
                <a:cubicBezTo>
                  <a:pt x="1929" y="231"/>
                  <a:pt x="1927" y="222"/>
                  <a:pt x="1924" y="214"/>
                </a:cubicBezTo>
                <a:cubicBezTo>
                  <a:pt x="1924" y="190"/>
                  <a:pt x="1924" y="190"/>
                  <a:pt x="1924" y="190"/>
                </a:cubicBezTo>
                <a:cubicBezTo>
                  <a:pt x="1930" y="190"/>
                  <a:pt x="1936" y="191"/>
                  <a:pt x="1941" y="193"/>
                </a:cubicBezTo>
                <a:close/>
                <a:moveTo>
                  <a:pt x="1941" y="342"/>
                </a:moveTo>
                <a:cubicBezTo>
                  <a:pt x="1941" y="407"/>
                  <a:pt x="1941" y="407"/>
                  <a:pt x="1941" y="407"/>
                </a:cubicBezTo>
                <a:cubicBezTo>
                  <a:pt x="1935" y="403"/>
                  <a:pt x="1930" y="400"/>
                  <a:pt x="1924" y="397"/>
                </a:cubicBezTo>
                <a:cubicBezTo>
                  <a:pt x="1924" y="388"/>
                  <a:pt x="1924" y="388"/>
                  <a:pt x="1924" y="388"/>
                </a:cubicBezTo>
                <a:cubicBezTo>
                  <a:pt x="1928" y="390"/>
                  <a:pt x="1932" y="391"/>
                  <a:pt x="1935" y="391"/>
                </a:cubicBezTo>
                <a:cubicBezTo>
                  <a:pt x="1937" y="382"/>
                  <a:pt x="1939" y="371"/>
                  <a:pt x="1936" y="362"/>
                </a:cubicBezTo>
                <a:cubicBezTo>
                  <a:pt x="1932" y="365"/>
                  <a:pt x="1928" y="367"/>
                  <a:pt x="1924" y="370"/>
                </a:cubicBezTo>
                <a:cubicBezTo>
                  <a:pt x="1924" y="358"/>
                  <a:pt x="1924" y="358"/>
                  <a:pt x="1924" y="358"/>
                </a:cubicBezTo>
                <a:cubicBezTo>
                  <a:pt x="1930" y="352"/>
                  <a:pt x="1936" y="347"/>
                  <a:pt x="1941" y="342"/>
                </a:cubicBezTo>
                <a:close/>
                <a:moveTo>
                  <a:pt x="1941" y="447"/>
                </a:moveTo>
                <a:cubicBezTo>
                  <a:pt x="1941" y="455"/>
                  <a:pt x="1941" y="455"/>
                  <a:pt x="1941" y="455"/>
                </a:cubicBezTo>
                <a:cubicBezTo>
                  <a:pt x="1935" y="451"/>
                  <a:pt x="1930" y="447"/>
                  <a:pt x="1924" y="444"/>
                </a:cubicBezTo>
                <a:cubicBezTo>
                  <a:pt x="1924" y="437"/>
                  <a:pt x="1924" y="437"/>
                  <a:pt x="1924" y="437"/>
                </a:cubicBezTo>
                <a:cubicBezTo>
                  <a:pt x="1930" y="440"/>
                  <a:pt x="1935" y="444"/>
                  <a:pt x="1941" y="447"/>
                </a:cubicBezTo>
                <a:close/>
                <a:moveTo>
                  <a:pt x="1941" y="473"/>
                </a:moveTo>
                <a:cubicBezTo>
                  <a:pt x="1941" y="481"/>
                  <a:pt x="1941" y="481"/>
                  <a:pt x="1941" y="481"/>
                </a:cubicBezTo>
                <a:cubicBezTo>
                  <a:pt x="1939" y="479"/>
                  <a:pt x="1937" y="477"/>
                  <a:pt x="1934" y="475"/>
                </a:cubicBezTo>
                <a:cubicBezTo>
                  <a:pt x="1931" y="473"/>
                  <a:pt x="1928" y="471"/>
                  <a:pt x="1924" y="469"/>
                </a:cubicBezTo>
                <a:cubicBezTo>
                  <a:pt x="1924" y="462"/>
                  <a:pt x="1924" y="462"/>
                  <a:pt x="1924" y="462"/>
                </a:cubicBezTo>
                <a:cubicBezTo>
                  <a:pt x="1930" y="466"/>
                  <a:pt x="1935" y="469"/>
                  <a:pt x="1941" y="473"/>
                </a:cubicBezTo>
                <a:close/>
                <a:moveTo>
                  <a:pt x="1941" y="506"/>
                </a:moveTo>
                <a:cubicBezTo>
                  <a:pt x="1941" y="514"/>
                  <a:pt x="1941" y="514"/>
                  <a:pt x="1941" y="514"/>
                </a:cubicBezTo>
                <a:cubicBezTo>
                  <a:pt x="1938" y="511"/>
                  <a:pt x="1935" y="509"/>
                  <a:pt x="1932" y="506"/>
                </a:cubicBezTo>
                <a:cubicBezTo>
                  <a:pt x="1929" y="504"/>
                  <a:pt x="1927" y="503"/>
                  <a:pt x="1924" y="501"/>
                </a:cubicBezTo>
                <a:cubicBezTo>
                  <a:pt x="1924" y="494"/>
                  <a:pt x="1924" y="494"/>
                  <a:pt x="1924" y="494"/>
                </a:cubicBezTo>
                <a:cubicBezTo>
                  <a:pt x="1930" y="498"/>
                  <a:pt x="1935" y="501"/>
                  <a:pt x="1941" y="506"/>
                </a:cubicBezTo>
                <a:close/>
                <a:moveTo>
                  <a:pt x="1941" y="542"/>
                </a:moveTo>
                <a:cubicBezTo>
                  <a:pt x="1941" y="550"/>
                  <a:pt x="1941" y="550"/>
                  <a:pt x="1941" y="550"/>
                </a:cubicBezTo>
                <a:cubicBezTo>
                  <a:pt x="1936" y="545"/>
                  <a:pt x="1930" y="541"/>
                  <a:pt x="1924" y="536"/>
                </a:cubicBezTo>
                <a:cubicBezTo>
                  <a:pt x="1924" y="528"/>
                  <a:pt x="1924" y="528"/>
                  <a:pt x="1924" y="528"/>
                </a:cubicBezTo>
                <a:cubicBezTo>
                  <a:pt x="1930" y="532"/>
                  <a:pt x="1935" y="537"/>
                  <a:pt x="1941" y="542"/>
                </a:cubicBezTo>
                <a:close/>
                <a:moveTo>
                  <a:pt x="1941" y="580"/>
                </a:moveTo>
                <a:cubicBezTo>
                  <a:pt x="1941" y="589"/>
                  <a:pt x="1941" y="589"/>
                  <a:pt x="1941" y="589"/>
                </a:cubicBezTo>
                <a:cubicBezTo>
                  <a:pt x="1935" y="584"/>
                  <a:pt x="1930" y="580"/>
                  <a:pt x="1924" y="575"/>
                </a:cubicBezTo>
                <a:cubicBezTo>
                  <a:pt x="1924" y="567"/>
                  <a:pt x="1924" y="567"/>
                  <a:pt x="1924" y="567"/>
                </a:cubicBezTo>
                <a:cubicBezTo>
                  <a:pt x="1930" y="571"/>
                  <a:pt x="1935" y="575"/>
                  <a:pt x="1941" y="580"/>
                </a:cubicBezTo>
                <a:close/>
                <a:moveTo>
                  <a:pt x="1941" y="611"/>
                </a:moveTo>
                <a:cubicBezTo>
                  <a:pt x="1941" y="621"/>
                  <a:pt x="1941" y="621"/>
                  <a:pt x="1941" y="621"/>
                </a:cubicBezTo>
                <a:cubicBezTo>
                  <a:pt x="1935" y="617"/>
                  <a:pt x="1930" y="613"/>
                  <a:pt x="1924" y="609"/>
                </a:cubicBezTo>
                <a:cubicBezTo>
                  <a:pt x="1924" y="599"/>
                  <a:pt x="1924" y="599"/>
                  <a:pt x="1924" y="599"/>
                </a:cubicBezTo>
                <a:cubicBezTo>
                  <a:pt x="1930" y="603"/>
                  <a:pt x="1935" y="607"/>
                  <a:pt x="1941" y="611"/>
                </a:cubicBezTo>
                <a:close/>
                <a:moveTo>
                  <a:pt x="1941" y="637"/>
                </a:moveTo>
                <a:cubicBezTo>
                  <a:pt x="1941" y="646"/>
                  <a:pt x="1941" y="646"/>
                  <a:pt x="1941" y="646"/>
                </a:cubicBezTo>
                <a:cubicBezTo>
                  <a:pt x="1930" y="636"/>
                  <a:pt x="1930" y="636"/>
                  <a:pt x="1930" y="636"/>
                </a:cubicBezTo>
                <a:cubicBezTo>
                  <a:pt x="1928" y="636"/>
                  <a:pt x="1926" y="635"/>
                  <a:pt x="1924" y="634"/>
                </a:cubicBezTo>
                <a:cubicBezTo>
                  <a:pt x="1924" y="624"/>
                  <a:pt x="1924" y="624"/>
                  <a:pt x="1924" y="624"/>
                </a:cubicBezTo>
                <a:cubicBezTo>
                  <a:pt x="1930" y="627"/>
                  <a:pt x="1935" y="631"/>
                  <a:pt x="1940" y="636"/>
                </a:cubicBezTo>
                <a:cubicBezTo>
                  <a:pt x="1941" y="637"/>
                  <a:pt x="1941" y="637"/>
                  <a:pt x="1941" y="637"/>
                </a:cubicBezTo>
                <a:close/>
                <a:moveTo>
                  <a:pt x="1924" y="322"/>
                </a:moveTo>
                <a:cubicBezTo>
                  <a:pt x="1924" y="299"/>
                  <a:pt x="1924" y="299"/>
                  <a:pt x="1924" y="299"/>
                </a:cubicBezTo>
                <a:cubicBezTo>
                  <a:pt x="1926" y="296"/>
                  <a:pt x="1928" y="293"/>
                  <a:pt x="1931" y="291"/>
                </a:cubicBezTo>
                <a:cubicBezTo>
                  <a:pt x="1938" y="295"/>
                  <a:pt x="1932" y="306"/>
                  <a:pt x="1929" y="312"/>
                </a:cubicBezTo>
                <a:cubicBezTo>
                  <a:pt x="1928" y="315"/>
                  <a:pt x="1926" y="319"/>
                  <a:pt x="1924" y="322"/>
                </a:cubicBezTo>
                <a:close/>
                <a:moveTo>
                  <a:pt x="1924" y="668"/>
                </a:moveTo>
                <a:cubicBezTo>
                  <a:pt x="1913" y="669"/>
                  <a:pt x="1901" y="669"/>
                  <a:pt x="1889" y="669"/>
                </a:cubicBezTo>
                <a:cubicBezTo>
                  <a:pt x="1889" y="653"/>
                  <a:pt x="1889" y="653"/>
                  <a:pt x="1889" y="653"/>
                </a:cubicBezTo>
                <a:cubicBezTo>
                  <a:pt x="1893" y="656"/>
                  <a:pt x="1897" y="659"/>
                  <a:pt x="1901" y="661"/>
                </a:cubicBezTo>
                <a:cubicBezTo>
                  <a:pt x="1907" y="662"/>
                  <a:pt x="1916" y="661"/>
                  <a:pt x="1921" y="660"/>
                </a:cubicBezTo>
                <a:cubicBezTo>
                  <a:pt x="1912" y="650"/>
                  <a:pt x="1901" y="642"/>
                  <a:pt x="1889" y="636"/>
                </a:cubicBezTo>
                <a:cubicBezTo>
                  <a:pt x="1889" y="628"/>
                  <a:pt x="1889" y="628"/>
                  <a:pt x="1889" y="628"/>
                </a:cubicBezTo>
                <a:cubicBezTo>
                  <a:pt x="1902" y="635"/>
                  <a:pt x="1913" y="643"/>
                  <a:pt x="1924" y="653"/>
                </a:cubicBezTo>
                <a:cubicBezTo>
                  <a:pt x="1924" y="668"/>
                  <a:pt x="1924" y="668"/>
                  <a:pt x="1924" y="668"/>
                </a:cubicBezTo>
                <a:close/>
                <a:moveTo>
                  <a:pt x="1889" y="3"/>
                </a:moveTo>
                <a:cubicBezTo>
                  <a:pt x="1901" y="3"/>
                  <a:pt x="1913" y="4"/>
                  <a:pt x="1924" y="4"/>
                </a:cubicBezTo>
                <a:cubicBezTo>
                  <a:pt x="1924" y="10"/>
                  <a:pt x="1924" y="10"/>
                  <a:pt x="1924" y="10"/>
                </a:cubicBezTo>
                <a:cubicBezTo>
                  <a:pt x="1923" y="10"/>
                  <a:pt x="1921" y="10"/>
                  <a:pt x="1919" y="10"/>
                </a:cubicBezTo>
                <a:cubicBezTo>
                  <a:pt x="1919" y="11"/>
                  <a:pt x="1919" y="11"/>
                  <a:pt x="1919" y="11"/>
                </a:cubicBezTo>
                <a:cubicBezTo>
                  <a:pt x="1924" y="13"/>
                  <a:pt x="1924" y="13"/>
                  <a:pt x="1924" y="13"/>
                </a:cubicBezTo>
                <a:cubicBezTo>
                  <a:pt x="1924" y="20"/>
                  <a:pt x="1924" y="20"/>
                  <a:pt x="1924" y="20"/>
                </a:cubicBezTo>
                <a:cubicBezTo>
                  <a:pt x="1914" y="16"/>
                  <a:pt x="1904" y="13"/>
                  <a:pt x="1892" y="14"/>
                </a:cubicBezTo>
                <a:cubicBezTo>
                  <a:pt x="1889" y="12"/>
                  <a:pt x="1889" y="12"/>
                  <a:pt x="1889" y="12"/>
                </a:cubicBezTo>
                <a:cubicBezTo>
                  <a:pt x="1889" y="3"/>
                  <a:pt x="1889" y="3"/>
                  <a:pt x="1889" y="3"/>
                </a:cubicBezTo>
                <a:close/>
                <a:moveTo>
                  <a:pt x="1924" y="60"/>
                </a:moveTo>
                <a:cubicBezTo>
                  <a:pt x="1924" y="66"/>
                  <a:pt x="1924" y="66"/>
                  <a:pt x="1924" y="66"/>
                </a:cubicBezTo>
                <a:cubicBezTo>
                  <a:pt x="1913" y="63"/>
                  <a:pt x="1901" y="60"/>
                  <a:pt x="1889" y="57"/>
                </a:cubicBezTo>
                <a:cubicBezTo>
                  <a:pt x="1889" y="51"/>
                  <a:pt x="1889" y="51"/>
                  <a:pt x="1889" y="51"/>
                </a:cubicBezTo>
                <a:cubicBezTo>
                  <a:pt x="1901" y="54"/>
                  <a:pt x="1913" y="57"/>
                  <a:pt x="1924" y="60"/>
                </a:cubicBezTo>
                <a:close/>
                <a:moveTo>
                  <a:pt x="1924" y="84"/>
                </a:moveTo>
                <a:cubicBezTo>
                  <a:pt x="1924" y="91"/>
                  <a:pt x="1924" y="91"/>
                  <a:pt x="1924" y="91"/>
                </a:cubicBezTo>
                <a:cubicBezTo>
                  <a:pt x="1913" y="87"/>
                  <a:pt x="1901" y="83"/>
                  <a:pt x="1889" y="80"/>
                </a:cubicBezTo>
                <a:cubicBezTo>
                  <a:pt x="1889" y="73"/>
                  <a:pt x="1889" y="73"/>
                  <a:pt x="1889" y="73"/>
                </a:cubicBezTo>
                <a:cubicBezTo>
                  <a:pt x="1901" y="77"/>
                  <a:pt x="1913" y="80"/>
                  <a:pt x="1924" y="84"/>
                </a:cubicBezTo>
                <a:close/>
                <a:moveTo>
                  <a:pt x="1924" y="115"/>
                </a:moveTo>
                <a:cubicBezTo>
                  <a:pt x="1924" y="121"/>
                  <a:pt x="1924" y="121"/>
                  <a:pt x="1924" y="121"/>
                </a:cubicBezTo>
                <a:cubicBezTo>
                  <a:pt x="1913" y="117"/>
                  <a:pt x="1902" y="113"/>
                  <a:pt x="1891" y="109"/>
                </a:cubicBezTo>
                <a:cubicBezTo>
                  <a:pt x="1890" y="109"/>
                  <a:pt x="1889" y="108"/>
                  <a:pt x="1889" y="107"/>
                </a:cubicBezTo>
                <a:cubicBezTo>
                  <a:pt x="1889" y="104"/>
                  <a:pt x="1889" y="104"/>
                  <a:pt x="1889" y="104"/>
                </a:cubicBezTo>
                <a:cubicBezTo>
                  <a:pt x="1902" y="104"/>
                  <a:pt x="1913" y="112"/>
                  <a:pt x="1924" y="115"/>
                </a:cubicBezTo>
                <a:cubicBezTo>
                  <a:pt x="1924" y="115"/>
                  <a:pt x="1924" y="115"/>
                  <a:pt x="1924" y="115"/>
                </a:cubicBezTo>
                <a:close/>
                <a:moveTo>
                  <a:pt x="1924" y="143"/>
                </a:moveTo>
                <a:cubicBezTo>
                  <a:pt x="1924" y="175"/>
                  <a:pt x="1924" y="175"/>
                  <a:pt x="1924" y="175"/>
                </a:cubicBezTo>
                <a:cubicBezTo>
                  <a:pt x="1922" y="174"/>
                  <a:pt x="1920" y="174"/>
                  <a:pt x="1918" y="174"/>
                </a:cubicBezTo>
                <a:cubicBezTo>
                  <a:pt x="1915" y="176"/>
                  <a:pt x="1915" y="176"/>
                  <a:pt x="1915" y="176"/>
                </a:cubicBezTo>
                <a:cubicBezTo>
                  <a:pt x="1912" y="184"/>
                  <a:pt x="1919" y="185"/>
                  <a:pt x="1924" y="189"/>
                </a:cubicBezTo>
                <a:cubicBezTo>
                  <a:pt x="1924" y="190"/>
                  <a:pt x="1924" y="190"/>
                  <a:pt x="1924" y="190"/>
                </a:cubicBezTo>
                <a:cubicBezTo>
                  <a:pt x="1924" y="214"/>
                  <a:pt x="1924" y="214"/>
                  <a:pt x="1924" y="214"/>
                </a:cubicBezTo>
                <a:cubicBezTo>
                  <a:pt x="1921" y="203"/>
                  <a:pt x="1916" y="192"/>
                  <a:pt x="1906" y="185"/>
                </a:cubicBezTo>
                <a:cubicBezTo>
                  <a:pt x="1903" y="175"/>
                  <a:pt x="1911" y="165"/>
                  <a:pt x="1919" y="158"/>
                </a:cubicBezTo>
                <a:cubicBezTo>
                  <a:pt x="1921" y="154"/>
                  <a:pt x="1919" y="151"/>
                  <a:pt x="1916" y="147"/>
                </a:cubicBezTo>
                <a:cubicBezTo>
                  <a:pt x="1910" y="145"/>
                  <a:pt x="1903" y="142"/>
                  <a:pt x="1896" y="143"/>
                </a:cubicBezTo>
                <a:cubicBezTo>
                  <a:pt x="1893" y="144"/>
                  <a:pt x="1891" y="147"/>
                  <a:pt x="1889" y="149"/>
                </a:cubicBezTo>
                <a:cubicBezTo>
                  <a:pt x="1889" y="133"/>
                  <a:pt x="1889" y="133"/>
                  <a:pt x="1889" y="133"/>
                </a:cubicBezTo>
                <a:cubicBezTo>
                  <a:pt x="1899" y="136"/>
                  <a:pt x="1912" y="133"/>
                  <a:pt x="1919" y="142"/>
                </a:cubicBezTo>
                <a:cubicBezTo>
                  <a:pt x="1921" y="142"/>
                  <a:pt x="1923" y="143"/>
                  <a:pt x="1924" y="143"/>
                </a:cubicBezTo>
                <a:close/>
                <a:moveTo>
                  <a:pt x="1924" y="299"/>
                </a:moveTo>
                <a:cubicBezTo>
                  <a:pt x="1924" y="322"/>
                  <a:pt x="1924" y="322"/>
                  <a:pt x="1924" y="322"/>
                </a:cubicBezTo>
                <a:cubicBezTo>
                  <a:pt x="1917" y="335"/>
                  <a:pt x="1903" y="346"/>
                  <a:pt x="1889" y="352"/>
                </a:cubicBezTo>
                <a:cubicBezTo>
                  <a:pt x="1889" y="345"/>
                  <a:pt x="1889" y="345"/>
                  <a:pt x="1889" y="345"/>
                </a:cubicBezTo>
                <a:cubicBezTo>
                  <a:pt x="1901" y="338"/>
                  <a:pt x="1912" y="329"/>
                  <a:pt x="1918" y="316"/>
                </a:cubicBezTo>
                <a:cubicBezTo>
                  <a:pt x="1921" y="311"/>
                  <a:pt x="1922" y="305"/>
                  <a:pt x="1924" y="299"/>
                </a:cubicBezTo>
                <a:close/>
                <a:moveTo>
                  <a:pt x="1924" y="358"/>
                </a:moveTo>
                <a:cubicBezTo>
                  <a:pt x="1924" y="370"/>
                  <a:pt x="1924" y="370"/>
                  <a:pt x="1924" y="370"/>
                </a:cubicBezTo>
                <a:cubicBezTo>
                  <a:pt x="1920" y="373"/>
                  <a:pt x="1915" y="376"/>
                  <a:pt x="1912" y="380"/>
                </a:cubicBezTo>
                <a:cubicBezTo>
                  <a:pt x="1915" y="384"/>
                  <a:pt x="1920" y="386"/>
                  <a:pt x="1924" y="388"/>
                </a:cubicBezTo>
                <a:cubicBezTo>
                  <a:pt x="1924" y="397"/>
                  <a:pt x="1924" y="397"/>
                  <a:pt x="1924" y="397"/>
                </a:cubicBezTo>
                <a:cubicBezTo>
                  <a:pt x="1913" y="390"/>
                  <a:pt x="1901" y="384"/>
                  <a:pt x="1889" y="380"/>
                </a:cubicBezTo>
                <a:cubicBezTo>
                  <a:pt x="1889" y="373"/>
                  <a:pt x="1889" y="373"/>
                  <a:pt x="1889" y="373"/>
                </a:cubicBezTo>
                <a:cubicBezTo>
                  <a:pt x="1901" y="382"/>
                  <a:pt x="1906" y="363"/>
                  <a:pt x="1917" y="365"/>
                </a:cubicBezTo>
                <a:cubicBezTo>
                  <a:pt x="1919" y="362"/>
                  <a:pt x="1922" y="360"/>
                  <a:pt x="1924" y="358"/>
                </a:cubicBezTo>
                <a:close/>
                <a:moveTo>
                  <a:pt x="1924" y="437"/>
                </a:moveTo>
                <a:cubicBezTo>
                  <a:pt x="1924" y="444"/>
                  <a:pt x="1924" y="444"/>
                  <a:pt x="1924" y="444"/>
                </a:cubicBezTo>
                <a:cubicBezTo>
                  <a:pt x="1913" y="437"/>
                  <a:pt x="1901" y="430"/>
                  <a:pt x="1889" y="425"/>
                </a:cubicBezTo>
                <a:cubicBezTo>
                  <a:pt x="1889" y="420"/>
                  <a:pt x="1889" y="420"/>
                  <a:pt x="1889" y="420"/>
                </a:cubicBezTo>
                <a:cubicBezTo>
                  <a:pt x="1901" y="425"/>
                  <a:pt x="1913" y="431"/>
                  <a:pt x="1924" y="437"/>
                </a:cubicBezTo>
                <a:close/>
                <a:moveTo>
                  <a:pt x="1924" y="462"/>
                </a:moveTo>
                <a:cubicBezTo>
                  <a:pt x="1913" y="455"/>
                  <a:pt x="1901" y="449"/>
                  <a:pt x="1889" y="444"/>
                </a:cubicBezTo>
                <a:cubicBezTo>
                  <a:pt x="1889" y="451"/>
                  <a:pt x="1889" y="451"/>
                  <a:pt x="1889" y="451"/>
                </a:cubicBezTo>
                <a:cubicBezTo>
                  <a:pt x="1901" y="456"/>
                  <a:pt x="1913" y="462"/>
                  <a:pt x="1924" y="469"/>
                </a:cubicBezTo>
                <a:cubicBezTo>
                  <a:pt x="1924" y="462"/>
                  <a:pt x="1924" y="462"/>
                  <a:pt x="1924" y="462"/>
                </a:cubicBezTo>
                <a:close/>
                <a:moveTo>
                  <a:pt x="1924" y="494"/>
                </a:moveTo>
                <a:cubicBezTo>
                  <a:pt x="1924" y="501"/>
                  <a:pt x="1924" y="501"/>
                  <a:pt x="1924" y="501"/>
                </a:cubicBezTo>
                <a:cubicBezTo>
                  <a:pt x="1913" y="494"/>
                  <a:pt x="1901" y="487"/>
                  <a:pt x="1889" y="481"/>
                </a:cubicBezTo>
                <a:cubicBezTo>
                  <a:pt x="1889" y="475"/>
                  <a:pt x="1889" y="475"/>
                  <a:pt x="1889" y="475"/>
                </a:cubicBezTo>
                <a:cubicBezTo>
                  <a:pt x="1901" y="481"/>
                  <a:pt x="1913" y="487"/>
                  <a:pt x="1924" y="494"/>
                </a:cubicBezTo>
                <a:close/>
                <a:moveTo>
                  <a:pt x="1924" y="528"/>
                </a:moveTo>
                <a:cubicBezTo>
                  <a:pt x="1924" y="536"/>
                  <a:pt x="1924" y="536"/>
                  <a:pt x="1924" y="536"/>
                </a:cubicBezTo>
                <a:cubicBezTo>
                  <a:pt x="1923" y="535"/>
                  <a:pt x="1921" y="534"/>
                  <a:pt x="1919" y="533"/>
                </a:cubicBezTo>
                <a:cubicBezTo>
                  <a:pt x="1889" y="511"/>
                  <a:pt x="1889" y="511"/>
                  <a:pt x="1889" y="511"/>
                </a:cubicBezTo>
                <a:cubicBezTo>
                  <a:pt x="1889" y="502"/>
                  <a:pt x="1889" y="502"/>
                  <a:pt x="1889" y="502"/>
                </a:cubicBezTo>
                <a:cubicBezTo>
                  <a:pt x="1902" y="510"/>
                  <a:pt x="1913" y="518"/>
                  <a:pt x="1924" y="528"/>
                </a:cubicBezTo>
                <a:close/>
                <a:moveTo>
                  <a:pt x="1924" y="567"/>
                </a:moveTo>
                <a:cubicBezTo>
                  <a:pt x="1924" y="575"/>
                  <a:pt x="1924" y="575"/>
                  <a:pt x="1924" y="575"/>
                </a:cubicBezTo>
                <a:cubicBezTo>
                  <a:pt x="1913" y="565"/>
                  <a:pt x="1901" y="555"/>
                  <a:pt x="1889" y="547"/>
                </a:cubicBezTo>
                <a:cubicBezTo>
                  <a:pt x="1889" y="539"/>
                  <a:pt x="1889" y="539"/>
                  <a:pt x="1889" y="539"/>
                </a:cubicBezTo>
                <a:cubicBezTo>
                  <a:pt x="1898" y="546"/>
                  <a:pt x="1907" y="553"/>
                  <a:pt x="1916" y="561"/>
                </a:cubicBezTo>
                <a:cubicBezTo>
                  <a:pt x="1919" y="562"/>
                  <a:pt x="1922" y="564"/>
                  <a:pt x="1924" y="567"/>
                </a:cubicBezTo>
                <a:close/>
                <a:moveTo>
                  <a:pt x="1924" y="599"/>
                </a:moveTo>
                <a:cubicBezTo>
                  <a:pt x="1913" y="590"/>
                  <a:pt x="1901" y="582"/>
                  <a:pt x="1889" y="574"/>
                </a:cubicBezTo>
                <a:cubicBezTo>
                  <a:pt x="1889" y="582"/>
                  <a:pt x="1889" y="582"/>
                  <a:pt x="1889" y="582"/>
                </a:cubicBezTo>
                <a:cubicBezTo>
                  <a:pt x="1900" y="589"/>
                  <a:pt x="1910" y="597"/>
                  <a:pt x="1920" y="606"/>
                </a:cubicBezTo>
                <a:cubicBezTo>
                  <a:pt x="1922" y="607"/>
                  <a:pt x="1923" y="608"/>
                  <a:pt x="1924" y="609"/>
                </a:cubicBezTo>
                <a:cubicBezTo>
                  <a:pt x="1924" y="599"/>
                  <a:pt x="1924" y="599"/>
                  <a:pt x="1924" y="599"/>
                </a:cubicBezTo>
                <a:close/>
                <a:moveTo>
                  <a:pt x="1924" y="624"/>
                </a:moveTo>
                <a:cubicBezTo>
                  <a:pt x="1919" y="621"/>
                  <a:pt x="1913" y="617"/>
                  <a:pt x="1908" y="613"/>
                </a:cubicBezTo>
                <a:cubicBezTo>
                  <a:pt x="1902" y="610"/>
                  <a:pt x="1895" y="607"/>
                  <a:pt x="1889" y="604"/>
                </a:cubicBezTo>
                <a:cubicBezTo>
                  <a:pt x="1889" y="611"/>
                  <a:pt x="1889" y="611"/>
                  <a:pt x="1889" y="611"/>
                </a:cubicBezTo>
                <a:cubicBezTo>
                  <a:pt x="1894" y="613"/>
                  <a:pt x="1900" y="616"/>
                  <a:pt x="1906" y="619"/>
                </a:cubicBezTo>
                <a:cubicBezTo>
                  <a:pt x="1913" y="622"/>
                  <a:pt x="1917" y="630"/>
                  <a:pt x="1924" y="634"/>
                </a:cubicBezTo>
                <a:cubicBezTo>
                  <a:pt x="1924" y="624"/>
                  <a:pt x="1924" y="624"/>
                  <a:pt x="1924" y="624"/>
                </a:cubicBezTo>
                <a:close/>
                <a:moveTo>
                  <a:pt x="1889" y="312"/>
                </a:moveTo>
                <a:cubicBezTo>
                  <a:pt x="1901" y="300"/>
                  <a:pt x="1915" y="282"/>
                  <a:pt x="1906" y="263"/>
                </a:cubicBezTo>
                <a:cubicBezTo>
                  <a:pt x="1902" y="257"/>
                  <a:pt x="1896" y="251"/>
                  <a:pt x="1889" y="249"/>
                </a:cubicBezTo>
                <a:cubicBezTo>
                  <a:pt x="1889" y="257"/>
                  <a:pt x="1889" y="257"/>
                  <a:pt x="1889" y="257"/>
                </a:cubicBezTo>
                <a:cubicBezTo>
                  <a:pt x="1891" y="258"/>
                  <a:pt x="1893" y="259"/>
                  <a:pt x="1894" y="260"/>
                </a:cubicBezTo>
                <a:cubicBezTo>
                  <a:pt x="1893" y="261"/>
                  <a:pt x="1891" y="261"/>
                  <a:pt x="1889" y="261"/>
                </a:cubicBezTo>
                <a:cubicBezTo>
                  <a:pt x="1889" y="269"/>
                  <a:pt x="1889" y="269"/>
                  <a:pt x="1889" y="269"/>
                </a:cubicBezTo>
                <a:cubicBezTo>
                  <a:pt x="1892" y="271"/>
                  <a:pt x="1895" y="272"/>
                  <a:pt x="1898" y="273"/>
                </a:cubicBezTo>
                <a:cubicBezTo>
                  <a:pt x="1903" y="276"/>
                  <a:pt x="1901" y="281"/>
                  <a:pt x="1899" y="285"/>
                </a:cubicBezTo>
                <a:cubicBezTo>
                  <a:pt x="1895" y="288"/>
                  <a:pt x="1895" y="288"/>
                  <a:pt x="1895" y="288"/>
                </a:cubicBezTo>
                <a:cubicBezTo>
                  <a:pt x="1893" y="287"/>
                  <a:pt x="1891" y="287"/>
                  <a:pt x="1889" y="286"/>
                </a:cubicBezTo>
                <a:cubicBezTo>
                  <a:pt x="1889" y="294"/>
                  <a:pt x="1889" y="294"/>
                  <a:pt x="1889" y="294"/>
                </a:cubicBezTo>
                <a:cubicBezTo>
                  <a:pt x="1890" y="295"/>
                  <a:pt x="1890" y="295"/>
                  <a:pt x="1891" y="295"/>
                </a:cubicBezTo>
                <a:cubicBezTo>
                  <a:pt x="1891" y="297"/>
                  <a:pt x="1890" y="299"/>
                  <a:pt x="1889" y="300"/>
                </a:cubicBezTo>
                <a:cubicBezTo>
                  <a:pt x="1889" y="312"/>
                  <a:pt x="1889" y="312"/>
                  <a:pt x="1889" y="312"/>
                </a:cubicBezTo>
                <a:close/>
                <a:moveTo>
                  <a:pt x="1889" y="222"/>
                </a:moveTo>
                <a:cubicBezTo>
                  <a:pt x="1889" y="222"/>
                  <a:pt x="1890" y="222"/>
                  <a:pt x="1890" y="222"/>
                </a:cubicBezTo>
                <a:cubicBezTo>
                  <a:pt x="1895" y="223"/>
                  <a:pt x="1900" y="232"/>
                  <a:pt x="1906" y="227"/>
                </a:cubicBezTo>
                <a:cubicBezTo>
                  <a:pt x="1905" y="221"/>
                  <a:pt x="1898" y="218"/>
                  <a:pt x="1896" y="213"/>
                </a:cubicBezTo>
                <a:cubicBezTo>
                  <a:pt x="1894" y="207"/>
                  <a:pt x="1892" y="201"/>
                  <a:pt x="1889" y="195"/>
                </a:cubicBezTo>
                <a:lnTo>
                  <a:pt x="1889" y="222"/>
                </a:lnTo>
                <a:close/>
                <a:moveTo>
                  <a:pt x="1889" y="669"/>
                </a:moveTo>
                <a:cubicBezTo>
                  <a:pt x="1882" y="669"/>
                  <a:pt x="1874" y="669"/>
                  <a:pt x="1867" y="669"/>
                </a:cubicBezTo>
                <a:cubicBezTo>
                  <a:pt x="1865" y="669"/>
                  <a:pt x="1865" y="669"/>
                  <a:pt x="1865" y="669"/>
                </a:cubicBezTo>
                <a:cubicBezTo>
                  <a:pt x="1865" y="661"/>
                  <a:pt x="1865" y="661"/>
                  <a:pt x="1865" y="661"/>
                </a:cubicBezTo>
                <a:cubicBezTo>
                  <a:pt x="1872" y="664"/>
                  <a:pt x="1878" y="663"/>
                  <a:pt x="1885" y="661"/>
                </a:cubicBezTo>
                <a:cubicBezTo>
                  <a:pt x="1885" y="659"/>
                  <a:pt x="1885" y="659"/>
                  <a:pt x="1885" y="659"/>
                </a:cubicBezTo>
                <a:cubicBezTo>
                  <a:pt x="1879" y="655"/>
                  <a:pt x="1872" y="652"/>
                  <a:pt x="1865" y="649"/>
                </a:cubicBezTo>
                <a:cubicBezTo>
                  <a:pt x="1865" y="640"/>
                  <a:pt x="1865" y="640"/>
                  <a:pt x="1865" y="640"/>
                </a:cubicBezTo>
                <a:cubicBezTo>
                  <a:pt x="1873" y="644"/>
                  <a:pt x="1881" y="648"/>
                  <a:pt x="1889" y="653"/>
                </a:cubicBezTo>
                <a:cubicBezTo>
                  <a:pt x="1889" y="669"/>
                  <a:pt x="1889" y="669"/>
                  <a:pt x="1889" y="669"/>
                </a:cubicBezTo>
                <a:close/>
                <a:moveTo>
                  <a:pt x="1865" y="3"/>
                </a:moveTo>
                <a:cubicBezTo>
                  <a:pt x="1873" y="3"/>
                  <a:pt x="1881" y="3"/>
                  <a:pt x="1889" y="3"/>
                </a:cubicBezTo>
                <a:cubicBezTo>
                  <a:pt x="1889" y="12"/>
                  <a:pt x="1889" y="12"/>
                  <a:pt x="1889" y="12"/>
                </a:cubicBezTo>
                <a:cubicBezTo>
                  <a:pt x="1884" y="9"/>
                  <a:pt x="1884" y="9"/>
                  <a:pt x="1884" y="9"/>
                </a:cubicBezTo>
                <a:cubicBezTo>
                  <a:pt x="1878" y="9"/>
                  <a:pt x="1871" y="9"/>
                  <a:pt x="1865" y="9"/>
                </a:cubicBezTo>
                <a:cubicBezTo>
                  <a:pt x="1865" y="3"/>
                  <a:pt x="1865" y="3"/>
                  <a:pt x="1865" y="3"/>
                </a:cubicBezTo>
                <a:close/>
                <a:moveTo>
                  <a:pt x="1889" y="51"/>
                </a:moveTo>
                <a:cubicBezTo>
                  <a:pt x="1889" y="57"/>
                  <a:pt x="1889" y="57"/>
                  <a:pt x="1889" y="57"/>
                </a:cubicBezTo>
                <a:cubicBezTo>
                  <a:pt x="1881" y="55"/>
                  <a:pt x="1873" y="53"/>
                  <a:pt x="1865" y="52"/>
                </a:cubicBezTo>
                <a:cubicBezTo>
                  <a:pt x="1865" y="45"/>
                  <a:pt x="1865" y="45"/>
                  <a:pt x="1865" y="45"/>
                </a:cubicBezTo>
                <a:cubicBezTo>
                  <a:pt x="1873" y="47"/>
                  <a:pt x="1881" y="49"/>
                  <a:pt x="1889" y="51"/>
                </a:cubicBezTo>
                <a:close/>
                <a:moveTo>
                  <a:pt x="1889" y="73"/>
                </a:moveTo>
                <a:cubicBezTo>
                  <a:pt x="1889" y="80"/>
                  <a:pt x="1889" y="80"/>
                  <a:pt x="1889" y="80"/>
                </a:cubicBezTo>
                <a:cubicBezTo>
                  <a:pt x="1881" y="78"/>
                  <a:pt x="1873" y="77"/>
                  <a:pt x="1865" y="75"/>
                </a:cubicBezTo>
                <a:cubicBezTo>
                  <a:pt x="1865" y="69"/>
                  <a:pt x="1865" y="69"/>
                  <a:pt x="1865" y="69"/>
                </a:cubicBezTo>
                <a:cubicBezTo>
                  <a:pt x="1868" y="69"/>
                  <a:pt x="1871" y="70"/>
                  <a:pt x="1875" y="70"/>
                </a:cubicBezTo>
                <a:cubicBezTo>
                  <a:pt x="1879" y="71"/>
                  <a:pt x="1884" y="72"/>
                  <a:pt x="1889" y="73"/>
                </a:cubicBezTo>
                <a:close/>
                <a:moveTo>
                  <a:pt x="1889" y="104"/>
                </a:moveTo>
                <a:cubicBezTo>
                  <a:pt x="1889" y="107"/>
                  <a:pt x="1889" y="107"/>
                  <a:pt x="1889" y="107"/>
                </a:cubicBezTo>
                <a:cubicBezTo>
                  <a:pt x="1888" y="106"/>
                  <a:pt x="1888" y="104"/>
                  <a:pt x="1889" y="104"/>
                </a:cubicBezTo>
                <a:cubicBezTo>
                  <a:pt x="1889" y="104"/>
                  <a:pt x="1889" y="104"/>
                  <a:pt x="1889" y="104"/>
                </a:cubicBezTo>
                <a:close/>
                <a:moveTo>
                  <a:pt x="1889" y="133"/>
                </a:moveTo>
                <a:cubicBezTo>
                  <a:pt x="1889" y="149"/>
                  <a:pt x="1889" y="149"/>
                  <a:pt x="1889" y="149"/>
                </a:cubicBezTo>
                <a:cubicBezTo>
                  <a:pt x="1887" y="153"/>
                  <a:pt x="1886" y="157"/>
                  <a:pt x="1886" y="161"/>
                </a:cubicBezTo>
                <a:cubicBezTo>
                  <a:pt x="1883" y="162"/>
                  <a:pt x="1880" y="165"/>
                  <a:pt x="1876" y="167"/>
                </a:cubicBezTo>
                <a:cubicBezTo>
                  <a:pt x="1873" y="163"/>
                  <a:pt x="1869" y="160"/>
                  <a:pt x="1865" y="158"/>
                </a:cubicBezTo>
                <a:cubicBezTo>
                  <a:pt x="1865" y="150"/>
                  <a:pt x="1865" y="150"/>
                  <a:pt x="1865" y="150"/>
                </a:cubicBezTo>
                <a:cubicBezTo>
                  <a:pt x="1869" y="152"/>
                  <a:pt x="1873" y="153"/>
                  <a:pt x="1876" y="156"/>
                </a:cubicBezTo>
                <a:cubicBezTo>
                  <a:pt x="1881" y="153"/>
                  <a:pt x="1884" y="146"/>
                  <a:pt x="1886" y="140"/>
                </a:cubicBezTo>
                <a:cubicBezTo>
                  <a:pt x="1879" y="137"/>
                  <a:pt x="1872" y="134"/>
                  <a:pt x="1865" y="133"/>
                </a:cubicBezTo>
                <a:cubicBezTo>
                  <a:pt x="1865" y="126"/>
                  <a:pt x="1865" y="126"/>
                  <a:pt x="1865" y="126"/>
                </a:cubicBezTo>
                <a:cubicBezTo>
                  <a:pt x="1873" y="128"/>
                  <a:pt x="1881" y="130"/>
                  <a:pt x="1889" y="133"/>
                </a:cubicBezTo>
                <a:cubicBezTo>
                  <a:pt x="1889" y="133"/>
                  <a:pt x="1889" y="133"/>
                  <a:pt x="1889" y="133"/>
                </a:cubicBezTo>
                <a:close/>
                <a:moveTo>
                  <a:pt x="1889" y="195"/>
                </a:moveTo>
                <a:cubicBezTo>
                  <a:pt x="1889" y="222"/>
                  <a:pt x="1889" y="222"/>
                  <a:pt x="1889" y="222"/>
                </a:cubicBezTo>
                <a:cubicBezTo>
                  <a:pt x="1881" y="218"/>
                  <a:pt x="1872" y="221"/>
                  <a:pt x="1865" y="225"/>
                </a:cubicBezTo>
                <a:cubicBezTo>
                  <a:pt x="1865" y="215"/>
                  <a:pt x="1865" y="215"/>
                  <a:pt x="1865" y="215"/>
                </a:cubicBezTo>
                <a:cubicBezTo>
                  <a:pt x="1866" y="214"/>
                  <a:pt x="1867" y="213"/>
                  <a:pt x="1868" y="212"/>
                </a:cubicBezTo>
                <a:cubicBezTo>
                  <a:pt x="1867" y="212"/>
                  <a:pt x="1866" y="212"/>
                  <a:pt x="1865" y="212"/>
                </a:cubicBezTo>
                <a:cubicBezTo>
                  <a:pt x="1865" y="205"/>
                  <a:pt x="1865" y="205"/>
                  <a:pt x="1865" y="205"/>
                </a:cubicBezTo>
                <a:cubicBezTo>
                  <a:pt x="1872" y="205"/>
                  <a:pt x="1881" y="208"/>
                  <a:pt x="1884" y="202"/>
                </a:cubicBezTo>
                <a:cubicBezTo>
                  <a:pt x="1880" y="195"/>
                  <a:pt x="1874" y="187"/>
                  <a:pt x="1865" y="188"/>
                </a:cubicBezTo>
                <a:cubicBezTo>
                  <a:pt x="1865" y="182"/>
                  <a:pt x="1865" y="182"/>
                  <a:pt x="1865" y="182"/>
                </a:cubicBezTo>
                <a:cubicBezTo>
                  <a:pt x="1867" y="182"/>
                  <a:pt x="1870" y="182"/>
                  <a:pt x="1872" y="182"/>
                </a:cubicBezTo>
                <a:cubicBezTo>
                  <a:pt x="1879" y="184"/>
                  <a:pt x="1885" y="189"/>
                  <a:pt x="1889" y="195"/>
                </a:cubicBezTo>
                <a:close/>
                <a:moveTo>
                  <a:pt x="1889" y="249"/>
                </a:moveTo>
                <a:cubicBezTo>
                  <a:pt x="1889" y="257"/>
                  <a:pt x="1889" y="257"/>
                  <a:pt x="1889" y="257"/>
                </a:cubicBezTo>
                <a:cubicBezTo>
                  <a:pt x="1888" y="257"/>
                  <a:pt x="1886" y="257"/>
                  <a:pt x="1884" y="257"/>
                </a:cubicBezTo>
                <a:cubicBezTo>
                  <a:pt x="1884" y="259"/>
                  <a:pt x="1884" y="259"/>
                  <a:pt x="1884" y="259"/>
                </a:cubicBezTo>
                <a:cubicBezTo>
                  <a:pt x="1886" y="259"/>
                  <a:pt x="1887" y="260"/>
                  <a:pt x="1889" y="261"/>
                </a:cubicBezTo>
                <a:cubicBezTo>
                  <a:pt x="1889" y="269"/>
                  <a:pt x="1889" y="269"/>
                  <a:pt x="1889" y="269"/>
                </a:cubicBezTo>
                <a:cubicBezTo>
                  <a:pt x="1881" y="265"/>
                  <a:pt x="1872" y="262"/>
                  <a:pt x="1865" y="270"/>
                </a:cubicBezTo>
                <a:cubicBezTo>
                  <a:pt x="1865" y="270"/>
                  <a:pt x="1865" y="270"/>
                  <a:pt x="1865" y="270"/>
                </a:cubicBezTo>
                <a:cubicBezTo>
                  <a:pt x="1865" y="255"/>
                  <a:pt x="1865" y="255"/>
                  <a:pt x="1865" y="255"/>
                </a:cubicBezTo>
                <a:cubicBezTo>
                  <a:pt x="1871" y="252"/>
                  <a:pt x="1877" y="246"/>
                  <a:pt x="1884" y="248"/>
                </a:cubicBezTo>
                <a:cubicBezTo>
                  <a:pt x="1886" y="248"/>
                  <a:pt x="1887" y="248"/>
                  <a:pt x="1889" y="249"/>
                </a:cubicBezTo>
                <a:close/>
                <a:moveTo>
                  <a:pt x="1889" y="286"/>
                </a:moveTo>
                <a:cubicBezTo>
                  <a:pt x="1889" y="294"/>
                  <a:pt x="1889" y="294"/>
                  <a:pt x="1889" y="294"/>
                </a:cubicBezTo>
                <a:cubicBezTo>
                  <a:pt x="1882" y="289"/>
                  <a:pt x="1874" y="286"/>
                  <a:pt x="1865" y="284"/>
                </a:cubicBezTo>
                <a:cubicBezTo>
                  <a:pt x="1865" y="279"/>
                  <a:pt x="1865" y="279"/>
                  <a:pt x="1865" y="279"/>
                </a:cubicBezTo>
                <a:cubicBezTo>
                  <a:pt x="1873" y="280"/>
                  <a:pt x="1881" y="283"/>
                  <a:pt x="1889" y="286"/>
                </a:cubicBezTo>
                <a:close/>
                <a:moveTo>
                  <a:pt x="1889" y="300"/>
                </a:moveTo>
                <a:cubicBezTo>
                  <a:pt x="1889" y="312"/>
                  <a:pt x="1889" y="312"/>
                  <a:pt x="1889" y="312"/>
                </a:cubicBezTo>
                <a:cubicBezTo>
                  <a:pt x="1888" y="312"/>
                  <a:pt x="1888" y="312"/>
                  <a:pt x="1888" y="312"/>
                </a:cubicBezTo>
                <a:cubicBezTo>
                  <a:pt x="1882" y="318"/>
                  <a:pt x="1874" y="321"/>
                  <a:pt x="1865" y="322"/>
                </a:cubicBezTo>
                <a:cubicBezTo>
                  <a:pt x="1865" y="301"/>
                  <a:pt x="1865" y="301"/>
                  <a:pt x="1865" y="301"/>
                </a:cubicBezTo>
                <a:cubicBezTo>
                  <a:pt x="1871" y="302"/>
                  <a:pt x="1877" y="303"/>
                  <a:pt x="1883" y="304"/>
                </a:cubicBezTo>
                <a:cubicBezTo>
                  <a:pt x="1885" y="303"/>
                  <a:pt x="1887" y="302"/>
                  <a:pt x="1889" y="300"/>
                </a:cubicBezTo>
                <a:close/>
                <a:moveTo>
                  <a:pt x="1889" y="345"/>
                </a:moveTo>
                <a:cubicBezTo>
                  <a:pt x="1889" y="352"/>
                  <a:pt x="1889" y="352"/>
                  <a:pt x="1889" y="352"/>
                </a:cubicBezTo>
                <a:cubicBezTo>
                  <a:pt x="1882" y="355"/>
                  <a:pt x="1875" y="357"/>
                  <a:pt x="1869" y="359"/>
                </a:cubicBezTo>
                <a:cubicBezTo>
                  <a:pt x="1868" y="359"/>
                  <a:pt x="1866" y="359"/>
                  <a:pt x="1865" y="359"/>
                </a:cubicBezTo>
                <a:cubicBezTo>
                  <a:pt x="1865" y="352"/>
                  <a:pt x="1865" y="352"/>
                  <a:pt x="1865" y="352"/>
                </a:cubicBezTo>
                <a:cubicBezTo>
                  <a:pt x="1873" y="351"/>
                  <a:pt x="1881" y="348"/>
                  <a:pt x="1889" y="345"/>
                </a:cubicBezTo>
                <a:close/>
                <a:moveTo>
                  <a:pt x="1889" y="373"/>
                </a:moveTo>
                <a:cubicBezTo>
                  <a:pt x="1889" y="380"/>
                  <a:pt x="1889" y="380"/>
                  <a:pt x="1889" y="380"/>
                </a:cubicBezTo>
                <a:cubicBezTo>
                  <a:pt x="1881" y="377"/>
                  <a:pt x="1873" y="374"/>
                  <a:pt x="1865" y="372"/>
                </a:cubicBezTo>
                <a:cubicBezTo>
                  <a:pt x="1865" y="365"/>
                  <a:pt x="1865" y="365"/>
                  <a:pt x="1865" y="365"/>
                </a:cubicBezTo>
                <a:cubicBezTo>
                  <a:pt x="1873" y="366"/>
                  <a:pt x="1881" y="368"/>
                  <a:pt x="1888" y="372"/>
                </a:cubicBezTo>
                <a:cubicBezTo>
                  <a:pt x="1888" y="372"/>
                  <a:pt x="1889" y="373"/>
                  <a:pt x="1889" y="373"/>
                </a:cubicBezTo>
                <a:close/>
                <a:moveTo>
                  <a:pt x="1889" y="420"/>
                </a:moveTo>
                <a:cubicBezTo>
                  <a:pt x="1889" y="425"/>
                  <a:pt x="1889" y="425"/>
                  <a:pt x="1889" y="425"/>
                </a:cubicBezTo>
                <a:cubicBezTo>
                  <a:pt x="1881" y="422"/>
                  <a:pt x="1873" y="420"/>
                  <a:pt x="1865" y="418"/>
                </a:cubicBezTo>
                <a:cubicBezTo>
                  <a:pt x="1865" y="412"/>
                  <a:pt x="1865" y="412"/>
                  <a:pt x="1865" y="412"/>
                </a:cubicBezTo>
                <a:cubicBezTo>
                  <a:pt x="1873" y="414"/>
                  <a:pt x="1881" y="417"/>
                  <a:pt x="1889" y="420"/>
                </a:cubicBezTo>
                <a:close/>
                <a:moveTo>
                  <a:pt x="1889" y="444"/>
                </a:moveTo>
                <a:cubicBezTo>
                  <a:pt x="1889" y="451"/>
                  <a:pt x="1889" y="451"/>
                  <a:pt x="1889" y="451"/>
                </a:cubicBezTo>
                <a:cubicBezTo>
                  <a:pt x="1881" y="448"/>
                  <a:pt x="1873" y="445"/>
                  <a:pt x="1865" y="443"/>
                </a:cubicBezTo>
                <a:cubicBezTo>
                  <a:pt x="1865" y="436"/>
                  <a:pt x="1865" y="436"/>
                  <a:pt x="1865" y="436"/>
                </a:cubicBezTo>
                <a:cubicBezTo>
                  <a:pt x="1873" y="438"/>
                  <a:pt x="1881" y="441"/>
                  <a:pt x="1889" y="444"/>
                </a:cubicBezTo>
                <a:close/>
                <a:moveTo>
                  <a:pt x="1889" y="475"/>
                </a:moveTo>
                <a:cubicBezTo>
                  <a:pt x="1889" y="481"/>
                  <a:pt x="1889" y="481"/>
                  <a:pt x="1889" y="481"/>
                </a:cubicBezTo>
                <a:cubicBezTo>
                  <a:pt x="1884" y="479"/>
                  <a:pt x="1879" y="477"/>
                  <a:pt x="1875" y="475"/>
                </a:cubicBezTo>
                <a:cubicBezTo>
                  <a:pt x="1871" y="475"/>
                  <a:pt x="1868" y="474"/>
                  <a:pt x="1865" y="473"/>
                </a:cubicBezTo>
                <a:cubicBezTo>
                  <a:pt x="1865" y="466"/>
                  <a:pt x="1865" y="466"/>
                  <a:pt x="1865" y="466"/>
                </a:cubicBezTo>
                <a:cubicBezTo>
                  <a:pt x="1869" y="467"/>
                  <a:pt x="1869" y="467"/>
                  <a:pt x="1869" y="467"/>
                </a:cubicBezTo>
                <a:cubicBezTo>
                  <a:pt x="1876" y="470"/>
                  <a:pt x="1882" y="473"/>
                  <a:pt x="1889" y="475"/>
                </a:cubicBezTo>
                <a:close/>
                <a:moveTo>
                  <a:pt x="1889" y="502"/>
                </a:moveTo>
                <a:cubicBezTo>
                  <a:pt x="1889" y="511"/>
                  <a:pt x="1889" y="511"/>
                  <a:pt x="1889" y="511"/>
                </a:cubicBezTo>
                <a:cubicBezTo>
                  <a:pt x="1884" y="507"/>
                  <a:pt x="1884" y="507"/>
                  <a:pt x="1884" y="507"/>
                </a:cubicBezTo>
                <a:cubicBezTo>
                  <a:pt x="1878" y="505"/>
                  <a:pt x="1872" y="502"/>
                  <a:pt x="1865" y="499"/>
                </a:cubicBezTo>
                <a:cubicBezTo>
                  <a:pt x="1865" y="492"/>
                  <a:pt x="1865" y="492"/>
                  <a:pt x="1865" y="492"/>
                </a:cubicBezTo>
                <a:cubicBezTo>
                  <a:pt x="1869" y="493"/>
                  <a:pt x="1872" y="494"/>
                  <a:pt x="1875" y="495"/>
                </a:cubicBezTo>
                <a:cubicBezTo>
                  <a:pt x="1880" y="497"/>
                  <a:pt x="1885" y="500"/>
                  <a:pt x="1889" y="502"/>
                </a:cubicBezTo>
                <a:close/>
                <a:moveTo>
                  <a:pt x="1889" y="539"/>
                </a:moveTo>
                <a:cubicBezTo>
                  <a:pt x="1889" y="547"/>
                  <a:pt x="1889" y="547"/>
                  <a:pt x="1889" y="547"/>
                </a:cubicBezTo>
                <a:cubicBezTo>
                  <a:pt x="1881" y="541"/>
                  <a:pt x="1873" y="536"/>
                  <a:pt x="1865" y="532"/>
                </a:cubicBezTo>
                <a:cubicBezTo>
                  <a:pt x="1865" y="526"/>
                  <a:pt x="1865" y="526"/>
                  <a:pt x="1865" y="526"/>
                </a:cubicBezTo>
                <a:cubicBezTo>
                  <a:pt x="1873" y="530"/>
                  <a:pt x="1881" y="534"/>
                  <a:pt x="1889" y="539"/>
                </a:cubicBezTo>
                <a:close/>
                <a:moveTo>
                  <a:pt x="1889" y="574"/>
                </a:moveTo>
                <a:cubicBezTo>
                  <a:pt x="1889" y="582"/>
                  <a:pt x="1889" y="582"/>
                  <a:pt x="1889" y="582"/>
                </a:cubicBezTo>
                <a:cubicBezTo>
                  <a:pt x="1881" y="576"/>
                  <a:pt x="1873" y="572"/>
                  <a:pt x="1865" y="567"/>
                </a:cubicBezTo>
                <a:cubicBezTo>
                  <a:pt x="1865" y="560"/>
                  <a:pt x="1865" y="560"/>
                  <a:pt x="1865" y="560"/>
                </a:cubicBezTo>
                <a:cubicBezTo>
                  <a:pt x="1873" y="564"/>
                  <a:pt x="1881" y="569"/>
                  <a:pt x="1889" y="574"/>
                </a:cubicBezTo>
                <a:close/>
                <a:moveTo>
                  <a:pt x="1889" y="604"/>
                </a:moveTo>
                <a:cubicBezTo>
                  <a:pt x="1889" y="611"/>
                  <a:pt x="1889" y="611"/>
                  <a:pt x="1889" y="611"/>
                </a:cubicBezTo>
                <a:cubicBezTo>
                  <a:pt x="1881" y="607"/>
                  <a:pt x="1873" y="603"/>
                  <a:pt x="1865" y="600"/>
                </a:cubicBezTo>
                <a:cubicBezTo>
                  <a:pt x="1865" y="593"/>
                  <a:pt x="1865" y="593"/>
                  <a:pt x="1865" y="593"/>
                </a:cubicBezTo>
                <a:cubicBezTo>
                  <a:pt x="1873" y="597"/>
                  <a:pt x="1881" y="600"/>
                  <a:pt x="1889" y="604"/>
                </a:cubicBezTo>
                <a:close/>
                <a:moveTo>
                  <a:pt x="1889" y="628"/>
                </a:moveTo>
                <a:cubicBezTo>
                  <a:pt x="1889" y="636"/>
                  <a:pt x="1889" y="636"/>
                  <a:pt x="1889" y="636"/>
                </a:cubicBezTo>
                <a:cubicBezTo>
                  <a:pt x="1881" y="632"/>
                  <a:pt x="1873" y="629"/>
                  <a:pt x="1865" y="626"/>
                </a:cubicBezTo>
                <a:cubicBezTo>
                  <a:pt x="1865" y="618"/>
                  <a:pt x="1865" y="618"/>
                  <a:pt x="1865" y="618"/>
                </a:cubicBezTo>
                <a:cubicBezTo>
                  <a:pt x="1870" y="619"/>
                  <a:pt x="1870" y="619"/>
                  <a:pt x="1870" y="619"/>
                </a:cubicBezTo>
                <a:cubicBezTo>
                  <a:pt x="1876" y="622"/>
                  <a:pt x="1883" y="625"/>
                  <a:pt x="1889" y="628"/>
                </a:cubicBezTo>
                <a:close/>
                <a:moveTo>
                  <a:pt x="1865" y="103"/>
                </a:moveTo>
                <a:cubicBezTo>
                  <a:pt x="1865" y="97"/>
                  <a:pt x="1865" y="97"/>
                  <a:pt x="1865" y="97"/>
                </a:cubicBezTo>
                <a:cubicBezTo>
                  <a:pt x="1872" y="98"/>
                  <a:pt x="1879" y="100"/>
                  <a:pt x="1884" y="104"/>
                </a:cubicBezTo>
                <a:cubicBezTo>
                  <a:pt x="1881" y="109"/>
                  <a:pt x="1874" y="103"/>
                  <a:pt x="1869" y="104"/>
                </a:cubicBezTo>
                <a:cubicBezTo>
                  <a:pt x="1868" y="104"/>
                  <a:pt x="1866" y="104"/>
                  <a:pt x="1865" y="103"/>
                </a:cubicBezTo>
                <a:close/>
                <a:moveTo>
                  <a:pt x="1865" y="669"/>
                </a:moveTo>
                <a:cubicBezTo>
                  <a:pt x="1859" y="669"/>
                  <a:pt x="1853" y="669"/>
                  <a:pt x="1847" y="669"/>
                </a:cubicBezTo>
                <a:cubicBezTo>
                  <a:pt x="1847" y="651"/>
                  <a:pt x="1847" y="651"/>
                  <a:pt x="1847" y="651"/>
                </a:cubicBezTo>
                <a:cubicBezTo>
                  <a:pt x="1853" y="653"/>
                  <a:pt x="1859" y="654"/>
                  <a:pt x="1862" y="660"/>
                </a:cubicBezTo>
                <a:cubicBezTo>
                  <a:pt x="1863" y="660"/>
                  <a:pt x="1864" y="661"/>
                  <a:pt x="1865" y="661"/>
                </a:cubicBezTo>
                <a:cubicBezTo>
                  <a:pt x="1865" y="669"/>
                  <a:pt x="1865" y="669"/>
                  <a:pt x="1865" y="669"/>
                </a:cubicBezTo>
                <a:close/>
                <a:moveTo>
                  <a:pt x="1847" y="4"/>
                </a:moveTo>
                <a:cubicBezTo>
                  <a:pt x="1853" y="3"/>
                  <a:pt x="1859" y="3"/>
                  <a:pt x="1865" y="3"/>
                </a:cubicBezTo>
                <a:cubicBezTo>
                  <a:pt x="1865" y="9"/>
                  <a:pt x="1865" y="9"/>
                  <a:pt x="1865" y="9"/>
                </a:cubicBezTo>
                <a:cubicBezTo>
                  <a:pt x="1859" y="9"/>
                  <a:pt x="1853" y="9"/>
                  <a:pt x="1847" y="9"/>
                </a:cubicBezTo>
                <a:cubicBezTo>
                  <a:pt x="1847" y="4"/>
                  <a:pt x="1847" y="4"/>
                  <a:pt x="1847" y="4"/>
                </a:cubicBezTo>
                <a:close/>
                <a:moveTo>
                  <a:pt x="1865" y="45"/>
                </a:moveTo>
                <a:cubicBezTo>
                  <a:pt x="1865" y="52"/>
                  <a:pt x="1865" y="52"/>
                  <a:pt x="1865" y="52"/>
                </a:cubicBezTo>
                <a:cubicBezTo>
                  <a:pt x="1859" y="51"/>
                  <a:pt x="1853" y="49"/>
                  <a:pt x="1847" y="49"/>
                </a:cubicBezTo>
                <a:cubicBezTo>
                  <a:pt x="1847" y="42"/>
                  <a:pt x="1847" y="42"/>
                  <a:pt x="1847" y="42"/>
                </a:cubicBezTo>
                <a:cubicBezTo>
                  <a:pt x="1853" y="43"/>
                  <a:pt x="1859" y="44"/>
                  <a:pt x="1865" y="45"/>
                </a:cubicBezTo>
                <a:close/>
                <a:moveTo>
                  <a:pt x="1865" y="69"/>
                </a:moveTo>
                <a:cubicBezTo>
                  <a:pt x="1865" y="75"/>
                  <a:pt x="1865" y="75"/>
                  <a:pt x="1865" y="75"/>
                </a:cubicBezTo>
                <a:cubicBezTo>
                  <a:pt x="1863" y="75"/>
                  <a:pt x="1862" y="75"/>
                  <a:pt x="1860" y="74"/>
                </a:cubicBezTo>
                <a:cubicBezTo>
                  <a:pt x="1856" y="73"/>
                  <a:pt x="1851" y="73"/>
                  <a:pt x="1847" y="72"/>
                </a:cubicBezTo>
                <a:cubicBezTo>
                  <a:pt x="1847" y="66"/>
                  <a:pt x="1847" y="66"/>
                  <a:pt x="1847" y="66"/>
                </a:cubicBezTo>
                <a:cubicBezTo>
                  <a:pt x="1853" y="67"/>
                  <a:pt x="1859" y="68"/>
                  <a:pt x="1865" y="69"/>
                </a:cubicBezTo>
                <a:close/>
                <a:moveTo>
                  <a:pt x="1865" y="97"/>
                </a:moveTo>
                <a:cubicBezTo>
                  <a:pt x="1865" y="103"/>
                  <a:pt x="1865" y="103"/>
                  <a:pt x="1865" y="103"/>
                </a:cubicBezTo>
                <a:cubicBezTo>
                  <a:pt x="1859" y="101"/>
                  <a:pt x="1853" y="100"/>
                  <a:pt x="1847" y="98"/>
                </a:cubicBezTo>
                <a:cubicBezTo>
                  <a:pt x="1847" y="92"/>
                  <a:pt x="1847" y="92"/>
                  <a:pt x="1847" y="92"/>
                </a:cubicBezTo>
                <a:cubicBezTo>
                  <a:pt x="1849" y="92"/>
                  <a:pt x="1851" y="93"/>
                  <a:pt x="1853" y="94"/>
                </a:cubicBezTo>
                <a:cubicBezTo>
                  <a:pt x="1857" y="95"/>
                  <a:pt x="1861" y="96"/>
                  <a:pt x="1865" y="97"/>
                </a:cubicBezTo>
                <a:close/>
                <a:moveTo>
                  <a:pt x="1865" y="126"/>
                </a:moveTo>
                <a:cubicBezTo>
                  <a:pt x="1865" y="133"/>
                  <a:pt x="1865" y="133"/>
                  <a:pt x="1865" y="133"/>
                </a:cubicBezTo>
                <a:cubicBezTo>
                  <a:pt x="1859" y="131"/>
                  <a:pt x="1853" y="130"/>
                  <a:pt x="1847" y="129"/>
                </a:cubicBezTo>
                <a:cubicBezTo>
                  <a:pt x="1847" y="123"/>
                  <a:pt x="1847" y="123"/>
                  <a:pt x="1847" y="123"/>
                </a:cubicBezTo>
                <a:cubicBezTo>
                  <a:pt x="1853" y="124"/>
                  <a:pt x="1859" y="125"/>
                  <a:pt x="1865" y="126"/>
                </a:cubicBezTo>
                <a:close/>
                <a:moveTo>
                  <a:pt x="1865" y="150"/>
                </a:moveTo>
                <a:cubicBezTo>
                  <a:pt x="1865" y="158"/>
                  <a:pt x="1865" y="158"/>
                  <a:pt x="1865" y="158"/>
                </a:cubicBezTo>
                <a:cubicBezTo>
                  <a:pt x="1860" y="155"/>
                  <a:pt x="1854" y="155"/>
                  <a:pt x="1849" y="155"/>
                </a:cubicBezTo>
                <a:cubicBezTo>
                  <a:pt x="1848" y="155"/>
                  <a:pt x="1848" y="155"/>
                  <a:pt x="1847" y="155"/>
                </a:cubicBezTo>
                <a:cubicBezTo>
                  <a:pt x="1847" y="138"/>
                  <a:pt x="1847" y="138"/>
                  <a:pt x="1847" y="138"/>
                </a:cubicBezTo>
                <a:cubicBezTo>
                  <a:pt x="1848" y="141"/>
                  <a:pt x="1850" y="143"/>
                  <a:pt x="1850" y="147"/>
                </a:cubicBezTo>
                <a:cubicBezTo>
                  <a:pt x="1855" y="147"/>
                  <a:pt x="1860" y="149"/>
                  <a:pt x="1865" y="150"/>
                </a:cubicBezTo>
                <a:close/>
                <a:moveTo>
                  <a:pt x="1865" y="182"/>
                </a:moveTo>
                <a:cubicBezTo>
                  <a:pt x="1865" y="188"/>
                  <a:pt x="1865" y="188"/>
                  <a:pt x="1865" y="188"/>
                </a:cubicBezTo>
                <a:cubicBezTo>
                  <a:pt x="1865" y="188"/>
                  <a:pt x="1864" y="188"/>
                  <a:pt x="1864" y="188"/>
                </a:cubicBezTo>
                <a:cubicBezTo>
                  <a:pt x="1858" y="189"/>
                  <a:pt x="1850" y="189"/>
                  <a:pt x="1847" y="195"/>
                </a:cubicBezTo>
                <a:cubicBezTo>
                  <a:pt x="1847" y="185"/>
                  <a:pt x="1847" y="185"/>
                  <a:pt x="1847" y="185"/>
                </a:cubicBezTo>
                <a:cubicBezTo>
                  <a:pt x="1852" y="182"/>
                  <a:pt x="1858" y="182"/>
                  <a:pt x="1865" y="182"/>
                </a:cubicBezTo>
                <a:close/>
                <a:moveTo>
                  <a:pt x="1865" y="205"/>
                </a:moveTo>
                <a:cubicBezTo>
                  <a:pt x="1865" y="212"/>
                  <a:pt x="1865" y="212"/>
                  <a:pt x="1865" y="212"/>
                </a:cubicBezTo>
                <a:cubicBezTo>
                  <a:pt x="1862" y="211"/>
                  <a:pt x="1857" y="210"/>
                  <a:pt x="1853" y="210"/>
                </a:cubicBezTo>
                <a:cubicBezTo>
                  <a:pt x="1851" y="211"/>
                  <a:pt x="1849" y="212"/>
                  <a:pt x="1847" y="213"/>
                </a:cubicBezTo>
                <a:cubicBezTo>
                  <a:pt x="1847" y="200"/>
                  <a:pt x="1847" y="200"/>
                  <a:pt x="1847" y="200"/>
                </a:cubicBezTo>
                <a:cubicBezTo>
                  <a:pt x="1850" y="206"/>
                  <a:pt x="1858" y="202"/>
                  <a:pt x="1864" y="205"/>
                </a:cubicBezTo>
                <a:cubicBezTo>
                  <a:pt x="1864" y="205"/>
                  <a:pt x="1865" y="205"/>
                  <a:pt x="1865" y="205"/>
                </a:cubicBezTo>
                <a:close/>
                <a:moveTo>
                  <a:pt x="1865" y="215"/>
                </a:moveTo>
                <a:cubicBezTo>
                  <a:pt x="1865" y="225"/>
                  <a:pt x="1865" y="225"/>
                  <a:pt x="1865" y="225"/>
                </a:cubicBezTo>
                <a:cubicBezTo>
                  <a:pt x="1863" y="225"/>
                  <a:pt x="1862" y="227"/>
                  <a:pt x="1860" y="227"/>
                </a:cubicBezTo>
                <a:cubicBezTo>
                  <a:pt x="1852" y="233"/>
                  <a:pt x="1850" y="242"/>
                  <a:pt x="1850" y="252"/>
                </a:cubicBezTo>
                <a:cubicBezTo>
                  <a:pt x="1855" y="259"/>
                  <a:pt x="1860" y="258"/>
                  <a:pt x="1865" y="255"/>
                </a:cubicBezTo>
                <a:cubicBezTo>
                  <a:pt x="1865" y="270"/>
                  <a:pt x="1865" y="270"/>
                  <a:pt x="1865" y="270"/>
                </a:cubicBezTo>
                <a:cubicBezTo>
                  <a:pt x="1862" y="270"/>
                  <a:pt x="1861" y="268"/>
                  <a:pt x="1860" y="266"/>
                </a:cubicBezTo>
                <a:cubicBezTo>
                  <a:pt x="1854" y="265"/>
                  <a:pt x="1854" y="265"/>
                  <a:pt x="1854" y="265"/>
                </a:cubicBezTo>
                <a:cubicBezTo>
                  <a:pt x="1852" y="263"/>
                  <a:pt x="1850" y="262"/>
                  <a:pt x="1847" y="261"/>
                </a:cubicBezTo>
                <a:cubicBezTo>
                  <a:pt x="1847" y="231"/>
                  <a:pt x="1847" y="231"/>
                  <a:pt x="1847" y="231"/>
                </a:cubicBezTo>
                <a:cubicBezTo>
                  <a:pt x="1847" y="231"/>
                  <a:pt x="1847" y="231"/>
                  <a:pt x="1847" y="231"/>
                </a:cubicBezTo>
                <a:cubicBezTo>
                  <a:pt x="1853" y="225"/>
                  <a:pt x="1859" y="221"/>
                  <a:pt x="1865" y="215"/>
                </a:cubicBezTo>
                <a:close/>
                <a:moveTo>
                  <a:pt x="1865" y="279"/>
                </a:moveTo>
                <a:cubicBezTo>
                  <a:pt x="1865" y="284"/>
                  <a:pt x="1865" y="284"/>
                  <a:pt x="1865" y="284"/>
                </a:cubicBezTo>
                <a:cubicBezTo>
                  <a:pt x="1860" y="283"/>
                  <a:pt x="1855" y="283"/>
                  <a:pt x="1850" y="282"/>
                </a:cubicBezTo>
                <a:cubicBezTo>
                  <a:pt x="1849" y="282"/>
                  <a:pt x="1848" y="282"/>
                  <a:pt x="1847" y="282"/>
                </a:cubicBezTo>
                <a:cubicBezTo>
                  <a:pt x="1847" y="277"/>
                  <a:pt x="1847" y="277"/>
                  <a:pt x="1847" y="277"/>
                </a:cubicBezTo>
                <a:cubicBezTo>
                  <a:pt x="1848" y="277"/>
                  <a:pt x="1849" y="277"/>
                  <a:pt x="1850" y="276"/>
                </a:cubicBezTo>
                <a:cubicBezTo>
                  <a:pt x="1855" y="277"/>
                  <a:pt x="1860" y="278"/>
                  <a:pt x="1865" y="279"/>
                </a:cubicBezTo>
                <a:close/>
                <a:moveTo>
                  <a:pt x="1865" y="301"/>
                </a:moveTo>
                <a:cubicBezTo>
                  <a:pt x="1865" y="322"/>
                  <a:pt x="1865" y="322"/>
                  <a:pt x="1865" y="322"/>
                </a:cubicBezTo>
                <a:cubicBezTo>
                  <a:pt x="1859" y="323"/>
                  <a:pt x="1853" y="323"/>
                  <a:pt x="1847" y="322"/>
                </a:cubicBezTo>
                <a:cubicBezTo>
                  <a:pt x="1847" y="314"/>
                  <a:pt x="1847" y="314"/>
                  <a:pt x="1847" y="314"/>
                </a:cubicBezTo>
                <a:cubicBezTo>
                  <a:pt x="1850" y="314"/>
                  <a:pt x="1853" y="314"/>
                  <a:pt x="1856" y="314"/>
                </a:cubicBezTo>
                <a:cubicBezTo>
                  <a:pt x="1858" y="312"/>
                  <a:pt x="1863" y="312"/>
                  <a:pt x="1860" y="308"/>
                </a:cubicBezTo>
                <a:cubicBezTo>
                  <a:pt x="1856" y="308"/>
                  <a:pt x="1852" y="306"/>
                  <a:pt x="1847" y="306"/>
                </a:cubicBezTo>
                <a:cubicBezTo>
                  <a:pt x="1847" y="299"/>
                  <a:pt x="1847" y="299"/>
                  <a:pt x="1847" y="299"/>
                </a:cubicBezTo>
                <a:cubicBezTo>
                  <a:pt x="1853" y="299"/>
                  <a:pt x="1859" y="300"/>
                  <a:pt x="1865" y="301"/>
                </a:cubicBezTo>
                <a:close/>
                <a:moveTo>
                  <a:pt x="1865" y="352"/>
                </a:moveTo>
                <a:cubicBezTo>
                  <a:pt x="1865" y="359"/>
                  <a:pt x="1865" y="359"/>
                  <a:pt x="1865" y="359"/>
                </a:cubicBezTo>
                <a:cubicBezTo>
                  <a:pt x="1859" y="359"/>
                  <a:pt x="1853" y="359"/>
                  <a:pt x="1847" y="359"/>
                </a:cubicBezTo>
                <a:cubicBezTo>
                  <a:pt x="1847" y="352"/>
                  <a:pt x="1847" y="352"/>
                  <a:pt x="1847" y="352"/>
                </a:cubicBezTo>
                <a:cubicBezTo>
                  <a:pt x="1851" y="352"/>
                  <a:pt x="1855" y="352"/>
                  <a:pt x="1859" y="353"/>
                </a:cubicBezTo>
                <a:cubicBezTo>
                  <a:pt x="1861" y="352"/>
                  <a:pt x="1863" y="352"/>
                  <a:pt x="1865" y="352"/>
                </a:cubicBezTo>
                <a:close/>
                <a:moveTo>
                  <a:pt x="1865" y="365"/>
                </a:moveTo>
                <a:cubicBezTo>
                  <a:pt x="1865" y="372"/>
                  <a:pt x="1865" y="372"/>
                  <a:pt x="1865" y="372"/>
                </a:cubicBezTo>
                <a:cubicBezTo>
                  <a:pt x="1859" y="371"/>
                  <a:pt x="1853" y="370"/>
                  <a:pt x="1847" y="369"/>
                </a:cubicBezTo>
                <a:cubicBezTo>
                  <a:pt x="1847" y="362"/>
                  <a:pt x="1847" y="362"/>
                  <a:pt x="1847" y="362"/>
                </a:cubicBezTo>
                <a:cubicBezTo>
                  <a:pt x="1847" y="362"/>
                  <a:pt x="1848" y="362"/>
                  <a:pt x="1848" y="362"/>
                </a:cubicBezTo>
                <a:cubicBezTo>
                  <a:pt x="1854" y="363"/>
                  <a:pt x="1859" y="364"/>
                  <a:pt x="1865" y="365"/>
                </a:cubicBezTo>
                <a:close/>
                <a:moveTo>
                  <a:pt x="1865" y="412"/>
                </a:moveTo>
                <a:cubicBezTo>
                  <a:pt x="1865" y="418"/>
                  <a:pt x="1865" y="418"/>
                  <a:pt x="1865" y="418"/>
                </a:cubicBezTo>
                <a:cubicBezTo>
                  <a:pt x="1864" y="417"/>
                  <a:pt x="1862" y="417"/>
                  <a:pt x="1861" y="417"/>
                </a:cubicBezTo>
                <a:cubicBezTo>
                  <a:pt x="1847" y="414"/>
                  <a:pt x="1847" y="414"/>
                  <a:pt x="1847" y="414"/>
                </a:cubicBezTo>
                <a:cubicBezTo>
                  <a:pt x="1847" y="407"/>
                  <a:pt x="1847" y="407"/>
                  <a:pt x="1847" y="407"/>
                </a:cubicBezTo>
                <a:cubicBezTo>
                  <a:pt x="1853" y="409"/>
                  <a:pt x="1859" y="410"/>
                  <a:pt x="1865" y="412"/>
                </a:cubicBezTo>
                <a:close/>
                <a:moveTo>
                  <a:pt x="1865" y="436"/>
                </a:moveTo>
                <a:cubicBezTo>
                  <a:pt x="1865" y="443"/>
                  <a:pt x="1865" y="443"/>
                  <a:pt x="1865" y="443"/>
                </a:cubicBezTo>
                <a:cubicBezTo>
                  <a:pt x="1859" y="442"/>
                  <a:pt x="1853" y="440"/>
                  <a:pt x="1847" y="439"/>
                </a:cubicBezTo>
                <a:cubicBezTo>
                  <a:pt x="1847" y="432"/>
                  <a:pt x="1847" y="432"/>
                  <a:pt x="1847" y="432"/>
                </a:cubicBezTo>
                <a:cubicBezTo>
                  <a:pt x="1853" y="433"/>
                  <a:pt x="1859" y="434"/>
                  <a:pt x="1865" y="436"/>
                </a:cubicBezTo>
                <a:close/>
                <a:moveTo>
                  <a:pt x="1865" y="466"/>
                </a:moveTo>
                <a:cubicBezTo>
                  <a:pt x="1865" y="473"/>
                  <a:pt x="1865" y="473"/>
                  <a:pt x="1865" y="473"/>
                </a:cubicBezTo>
                <a:cubicBezTo>
                  <a:pt x="1859" y="471"/>
                  <a:pt x="1853" y="470"/>
                  <a:pt x="1847" y="469"/>
                </a:cubicBezTo>
                <a:cubicBezTo>
                  <a:pt x="1847" y="462"/>
                  <a:pt x="1847" y="462"/>
                  <a:pt x="1847" y="462"/>
                </a:cubicBezTo>
                <a:cubicBezTo>
                  <a:pt x="1853" y="464"/>
                  <a:pt x="1859" y="465"/>
                  <a:pt x="1865" y="466"/>
                </a:cubicBezTo>
                <a:close/>
                <a:moveTo>
                  <a:pt x="1865" y="492"/>
                </a:moveTo>
                <a:cubicBezTo>
                  <a:pt x="1865" y="499"/>
                  <a:pt x="1865" y="499"/>
                  <a:pt x="1865" y="499"/>
                </a:cubicBezTo>
                <a:cubicBezTo>
                  <a:pt x="1859" y="497"/>
                  <a:pt x="1853" y="495"/>
                  <a:pt x="1847" y="493"/>
                </a:cubicBezTo>
                <a:cubicBezTo>
                  <a:pt x="1847" y="487"/>
                  <a:pt x="1847" y="487"/>
                  <a:pt x="1847" y="487"/>
                </a:cubicBezTo>
                <a:cubicBezTo>
                  <a:pt x="1853" y="488"/>
                  <a:pt x="1859" y="490"/>
                  <a:pt x="1865" y="492"/>
                </a:cubicBezTo>
                <a:close/>
                <a:moveTo>
                  <a:pt x="1865" y="526"/>
                </a:moveTo>
                <a:cubicBezTo>
                  <a:pt x="1865" y="532"/>
                  <a:pt x="1865" y="532"/>
                  <a:pt x="1865" y="532"/>
                </a:cubicBezTo>
                <a:cubicBezTo>
                  <a:pt x="1859" y="529"/>
                  <a:pt x="1853" y="526"/>
                  <a:pt x="1847" y="524"/>
                </a:cubicBezTo>
                <a:cubicBezTo>
                  <a:pt x="1847" y="519"/>
                  <a:pt x="1847" y="519"/>
                  <a:pt x="1847" y="519"/>
                </a:cubicBezTo>
                <a:cubicBezTo>
                  <a:pt x="1853" y="521"/>
                  <a:pt x="1859" y="523"/>
                  <a:pt x="1865" y="526"/>
                </a:cubicBezTo>
                <a:close/>
                <a:moveTo>
                  <a:pt x="1865" y="560"/>
                </a:moveTo>
                <a:cubicBezTo>
                  <a:pt x="1865" y="567"/>
                  <a:pt x="1865" y="567"/>
                  <a:pt x="1865" y="567"/>
                </a:cubicBezTo>
                <a:cubicBezTo>
                  <a:pt x="1859" y="564"/>
                  <a:pt x="1853" y="561"/>
                  <a:pt x="1847" y="558"/>
                </a:cubicBezTo>
                <a:cubicBezTo>
                  <a:pt x="1847" y="551"/>
                  <a:pt x="1847" y="551"/>
                  <a:pt x="1847" y="551"/>
                </a:cubicBezTo>
                <a:cubicBezTo>
                  <a:pt x="1848" y="551"/>
                  <a:pt x="1849" y="552"/>
                  <a:pt x="1850" y="553"/>
                </a:cubicBezTo>
                <a:cubicBezTo>
                  <a:pt x="1855" y="555"/>
                  <a:pt x="1860" y="558"/>
                  <a:pt x="1865" y="560"/>
                </a:cubicBezTo>
                <a:close/>
                <a:moveTo>
                  <a:pt x="1865" y="593"/>
                </a:moveTo>
                <a:cubicBezTo>
                  <a:pt x="1865" y="600"/>
                  <a:pt x="1865" y="600"/>
                  <a:pt x="1865" y="600"/>
                </a:cubicBezTo>
                <a:cubicBezTo>
                  <a:pt x="1859" y="597"/>
                  <a:pt x="1853" y="595"/>
                  <a:pt x="1847" y="593"/>
                </a:cubicBezTo>
                <a:cubicBezTo>
                  <a:pt x="1847" y="587"/>
                  <a:pt x="1847" y="587"/>
                  <a:pt x="1847" y="587"/>
                </a:cubicBezTo>
                <a:cubicBezTo>
                  <a:pt x="1853" y="589"/>
                  <a:pt x="1859" y="591"/>
                  <a:pt x="1865" y="593"/>
                </a:cubicBezTo>
                <a:close/>
                <a:moveTo>
                  <a:pt x="1865" y="618"/>
                </a:moveTo>
                <a:cubicBezTo>
                  <a:pt x="1865" y="626"/>
                  <a:pt x="1865" y="626"/>
                  <a:pt x="1865" y="626"/>
                </a:cubicBezTo>
                <a:cubicBezTo>
                  <a:pt x="1859" y="624"/>
                  <a:pt x="1853" y="622"/>
                  <a:pt x="1847" y="621"/>
                </a:cubicBezTo>
                <a:cubicBezTo>
                  <a:pt x="1847" y="614"/>
                  <a:pt x="1847" y="614"/>
                  <a:pt x="1847" y="614"/>
                </a:cubicBezTo>
                <a:cubicBezTo>
                  <a:pt x="1865" y="618"/>
                  <a:pt x="1865" y="618"/>
                  <a:pt x="1865" y="618"/>
                </a:cubicBezTo>
                <a:close/>
                <a:moveTo>
                  <a:pt x="1865" y="640"/>
                </a:moveTo>
                <a:cubicBezTo>
                  <a:pt x="1865" y="649"/>
                  <a:pt x="1865" y="649"/>
                  <a:pt x="1865" y="649"/>
                </a:cubicBezTo>
                <a:cubicBezTo>
                  <a:pt x="1859" y="646"/>
                  <a:pt x="1853" y="644"/>
                  <a:pt x="1847" y="642"/>
                </a:cubicBezTo>
                <a:cubicBezTo>
                  <a:pt x="1847" y="634"/>
                  <a:pt x="1847" y="634"/>
                  <a:pt x="1847" y="634"/>
                </a:cubicBezTo>
                <a:cubicBezTo>
                  <a:pt x="1853" y="636"/>
                  <a:pt x="1859" y="638"/>
                  <a:pt x="1865" y="640"/>
                </a:cubicBezTo>
                <a:close/>
                <a:moveTo>
                  <a:pt x="1847" y="669"/>
                </a:moveTo>
                <a:cubicBezTo>
                  <a:pt x="1839" y="669"/>
                  <a:pt x="1839" y="669"/>
                  <a:pt x="1839" y="669"/>
                </a:cubicBezTo>
                <a:cubicBezTo>
                  <a:pt x="1839" y="662"/>
                  <a:pt x="1839" y="662"/>
                  <a:pt x="1839" y="662"/>
                </a:cubicBezTo>
                <a:cubicBezTo>
                  <a:pt x="1841" y="662"/>
                  <a:pt x="1843" y="661"/>
                  <a:pt x="1845" y="661"/>
                </a:cubicBezTo>
                <a:cubicBezTo>
                  <a:pt x="1843" y="660"/>
                  <a:pt x="1841" y="658"/>
                  <a:pt x="1839" y="657"/>
                </a:cubicBezTo>
                <a:cubicBezTo>
                  <a:pt x="1839" y="649"/>
                  <a:pt x="1839" y="649"/>
                  <a:pt x="1839" y="649"/>
                </a:cubicBezTo>
                <a:cubicBezTo>
                  <a:pt x="1841" y="650"/>
                  <a:pt x="1844" y="651"/>
                  <a:pt x="1847" y="651"/>
                </a:cubicBezTo>
                <a:cubicBezTo>
                  <a:pt x="1847" y="669"/>
                  <a:pt x="1847" y="669"/>
                  <a:pt x="1847" y="669"/>
                </a:cubicBezTo>
                <a:close/>
                <a:moveTo>
                  <a:pt x="1839" y="4"/>
                </a:moveTo>
                <a:cubicBezTo>
                  <a:pt x="1842" y="4"/>
                  <a:pt x="1844" y="4"/>
                  <a:pt x="1847" y="4"/>
                </a:cubicBezTo>
                <a:cubicBezTo>
                  <a:pt x="1847" y="9"/>
                  <a:pt x="1847" y="9"/>
                  <a:pt x="1847" y="9"/>
                </a:cubicBezTo>
                <a:cubicBezTo>
                  <a:pt x="1839" y="9"/>
                  <a:pt x="1839" y="9"/>
                  <a:pt x="1839" y="9"/>
                </a:cubicBezTo>
                <a:cubicBezTo>
                  <a:pt x="1839" y="4"/>
                  <a:pt x="1839" y="4"/>
                  <a:pt x="1839" y="4"/>
                </a:cubicBezTo>
                <a:close/>
                <a:moveTo>
                  <a:pt x="1847" y="42"/>
                </a:moveTo>
                <a:cubicBezTo>
                  <a:pt x="1847" y="49"/>
                  <a:pt x="1847" y="49"/>
                  <a:pt x="1847" y="49"/>
                </a:cubicBezTo>
                <a:cubicBezTo>
                  <a:pt x="1844" y="48"/>
                  <a:pt x="1842" y="48"/>
                  <a:pt x="1839" y="47"/>
                </a:cubicBezTo>
                <a:cubicBezTo>
                  <a:pt x="1839" y="41"/>
                  <a:pt x="1839" y="41"/>
                  <a:pt x="1839" y="41"/>
                </a:cubicBezTo>
                <a:cubicBezTo>
                  <a:pt x="1842" y="42"/>
                  <a:pt x="1844" y="42"/>
                  <a:pt x="1847" y="42"/>
                </a:cubicBezTo>
                <a:close/>
                <a:moveTo>
                  <a:pt x="1847" y="66"/>
                </a:moveTo>
                <a:cubicBezTo>
                  <a:pt x="1847" y="72"/>
                  <a:pt x="1847" y="72"/>
                  <a:pt x="1847" y="72"/>
                </a:cubicBezTo>
                <a:cubicBezTo>
                  <a:pt x="1844" y="71"/>
                  <a:pt x="1842" y="71"/>
                  <a:pt x="1839" y="71"/>
                </a:cubicBezTo>
                <a:cubicBezTo>
                  <a:pt x="1839" y="65"/>
                  <a:pt x="1839" y="65"/>
                  <a:pt x="1839" y="65"/>
                </a:cubicBezTo>
                <a:cubicBezTo>
                  <a:pt x="1842" y="66"/>
                  <a:pt x="1844" y="66"/>
                  <a:pt x="1847" y="66"/>
                </a:cubicBezTo>
                <a:close/>
                <a:moveTo>
                  <a:pt x="1847" y="92"/>
                </a:moveTo>
                <a:cubicBezTo>
                  <a:pt x="1847" y="98"/>
                  <a:pt x="1847" y="98"/>
                  <a:pt x="1847" y="98"/>
                </a:cubicBezTo>
                <a:cubicBezTo>
                  <a:pt x="1844" y="98"/>
                  <a:pt x="1842" y="97"/>
                  <a:pt x="1839" y="97"/>
                </a:cubicBezTo>
                <a:cubicBezTo>
                  <a:pt x="1839" y="90"/>
                  <a:pt x="1839" y="90"/>
                  <a:pt x="1839" y="90"/>
                </a:cubicBezTo>
                <a:cubicBezTo>
                  <a:pt x="1842" y="91"/>
                  <a:pt x="1844" y="91"/>
                  <a:pt x="1847" y="92"/>
                </a:cubicBezTo>
                <a:close/>
                <a:moveTo>
                  <a:pt x="1847" y="123"/>
                </a:moveTo>
                <a:cubicBezTo>
                  <a:pt x="1847" y="129"/>
                  <a:pt x="1847" y="129"/>
                  <a:pt x="1847" y="129"/>
                </a:cubicBezTo>
                <a:cubicBezTo>
                  <a:pt x="1845" y="129"/>
                  <a:pt x="1845" y="129"/>
                  <a:pt x="1845" y="129"/>
                </a:cubicBezTo>
                <a:cubicBezTo>
                  <a:pt x="1843" y="132"/>
                  <a:pt x="1845" y="135"/>
                  <a:pt x="1847" y="138"/>
                </a:cubicBezTo>
                <a:cubicBezTo>
                  <a:pt x="1847" y="155"/>
                  <a:pt x="1847" y="155"/>
                  <a:pt x="1847" y="155"/>
                </a:cubicBezTo>
                <a:cubicBezTo>
                  <a:pt x="1844" y="155"/>
                  <a:pt x="1841" y="156"/>
                  <a:pt x="1839" y="157"/>
                </a:cubicBezTo>
                <a:cubicBezTo>
                  <a:pt x="1839" y="149"/>
                  <a:pt x="1839" y="149"/>
                  <a:pt x="1839" y="149"/>
                </a:cubicBezTo>
                <a:cubicBezTo>
                  <a:pt x="1840" y="149"/>
                  <a:pt x="1840" y="148"/>
                  <a:pt x="1841" y="147"/>
                </a:cubicBezTo>
                <a:cubicBezTo>
                  <a:pt x="1841" y="144"/>
                  <a:pt x="1840" y="142"/>
                  <a:pt x="1839" y="140"/>
                </a:cubicBezTo>
                <a:cubicBezTo>
                  <a:pt x="1839" y="121"/>
                  <a:pt x="1839" y="121"/>
                  <a:pt x="1839" y="121"/>
                </a:cubicBezTo>
                <a:cubicBezTo>
                  <a:pt x="1842" y="122"/>
                  <a:pt x="1844" y="122"/>
                  <a:pt x="1847" y="123"/>
                </a:cubicBezTo>
                <a:close/>
                <a:moveTo>
                  <a:pt x="1847" y="185"/>
                </a:moveTo>
                <a:cubicBezTo>
                  <a:pt x="1847" y="195"/>
                  <a:pt x="1847" y="195"/>
                  <a:pt x="1847" y="195"/>
                </a:cubicBezTo>
                <a:cubicBezTo>
                  <a:pt x="1847" y="195"/>
                  <a:pt x="1846" y="195"/>
                  <a:pt x="1846" y="196"/>
                </a:cubicBezTo>
                <a:cubicBezTo>
                  <a:pt x="1846" y="198"/>
                  <a:pt x="1846" y="199"/>
                  <a:pt x="1847" y="200"/>
                </a:cubicBezTo>
                <a:cubicBezTo>
                  <a:pt x="1847" y="213"/>
                  <a:pt x="1847" y="213"/>
                  <a:pt x="1847" y="213"/>
                </a:cubicBezTo>
                <a:cubicBezTo>
                  <a:pt x="1844" y="215"/>
                  <a:pt x="1842" y="216"/>
                  <a:pt x="1839" y="218"/>
                </a:cubicBezTo>
                <a:cubicBezTo>
                  <a:pt x="1839" y="209"/>
                  <a:pt x="1839" y="209"/>
                  <a:pt x="1839" y="209"/>
                </a:cubicBezTo>
                <a:cubicBezTo>
                  <a:pt x="1841" y="207"/>
                  <a:pt x="1840" y="204"/>
                  <a:pt x="1839" y="200"/>
                </a:cubicBezTo>
                <a:cubicBezTo>
                  <a:pt x="1839" y="192"/>
                  <a:pt x="1839" y="192"/>
                  <a:pt x="1839" y="192"/>
                </a:cubicBezTo>
                <a:cubicBezTo>
                  <a:pt x="1839" y="191"/>
                  <a:pt x="1841" y="190"/>
                  <a:pt x="1842" y="189"/>
                </a:cubicBezTo>
                <a:cubicBezTo>
                  <a:pt x="1843" y="187"/>
                  <a:pt x="1845" y="186"/>
                  <a:pt x="1847" y="185"/>
                </a:cubicBezTo>
                <a:close/>
                <a:moveTo>
                  <a:pt x="1847" y="231"/>
                </a:moveTo>
                <a:cubicBezTo>
                  <a:pt x="1847" y="261"/>
                  <a:pt x="1847" y="261"/>
                  <a:pt x="1847" y="261"/>
                </a:cubicBezTo>
                <a:cubicBezTo>
                  <a:pt x="1844" y="260"/>
                  <a:pt x="1842" y="260"/>
                  <a:pt x="1839" y="260"/>
                </a:cubicBezTo>
                <a:cubicBezTo>
                  <a:pt x="1839" y="253"/>
                  <a:pt x="1839" y="253"/>
                  <a:pt x="1839" y="253"/>
                </a:cubicBezTo>
                <a:cubicBezTo>
                  <a:pt x="1840" y="253"/>
                  <a:pt x="1841" y="253"/>
                  <a:pt x="1842" y="253"/>
                </a:cubicBezTo>
                <a:cubicBezTo>
                  <a:pt x="1843" y="242"/>
                  <a:pt x="1843" y="242"/>
                  <a:pt x="1843" y="242"/>
                </a:cubicBezTo>
                <a:cubicBezTo>
                  <a:pt x="1842" y="238"/>
                  <a:pt x="1842" y="238"/>
                  <a:pt x="1842" y="238"/>
                </a:cubicBezTo>
                <a:cubicBezTo>
                  <a:pt x="1841" y="238"/>
                  <a:pt x="1840" y="237"/>
                  <a:pt x="1839" y="237"/>
                </a:cubicBezTo>
                <a:cubicBezTo>
                  <a:pt x="1839" y="230"/>
                  <a:pt x="1839" y="230"/>
                  <a:pt x="1839" y="230"/>
                </a:cubicBezTo>
                <a:cubicBezTo>
                  <a:pt x="1842" y="230"/>
                  <a:pt x="1844" y="230"/>
                  <a:pt x="1847" y="231"/>
                </a:cubicBezTo>
                <a:close/>
                <a:moveTo>
                  <a:pt x="1847" y="277"/>
                </a:moveTo>
                <a:cubicBezTo>
                  <a:pt x="1847" y="282"/>
                  <a:pt x="1847" y="282"/>
                  <a:pt x="1847" y="282"/>
                </a:cubicBezTo>
                <a:cubicBezTo>
                  <a:pt x="1844" y="283"/>
                  <a:pt x="1842" y="283"/>
                  <a:pt x="1839" y="284"/>
                </a:cubicBezTo>
                <a:cubicBezTo>
                  <a:pt x="1839" y="278"/>
                  <a:pt x="1839" y="278"/>
                  <a:pt x="1839" y="278"/>
                </a:cubicBezTo>
                <a:cubicBezTo>
                  <a:pt x="1842" y="278"/>
                  <a:pt x="1844" y="278"/>
                  <a:pt x="1847" y="277"/>
                </a:cubicBezTo>
                <a:close/>
                <a:moveTo>
                  <a:pt x="1847" y="299"/>
                </a:moveTo>
                <a:cubicBezTo>
                  <a:pt x="1847" y="306"/>
                  <a:pt x="1847" y="306"/>
                  <a:pt x="1847" y="306"/>
                </a:cubicBezTo>
                <a:cubicBezTo>
                  <a:pt x="1844" y="306"/>
                  <a:pt x="1841" y="306"/>
                  <a:pt x="1839" y="306"/>
                </a:cubicBezTo>
                <a:cubicBezTo>
                  <a:pt x="1839" y="299"/>
                  <a:pt x="1839" y="299"/>
                  <a:pt x="1839" y="299"/>
                </a:cubicBezTo>
                <a:cubicBezTo>
                  <a:pt x="1842" y="299"/>
                  <a:pt x="1844" y="299"/>
                  <a:pt x="1847" y="299"/>
                </a:cubicBezTo>
                <a:close/>
                <a:moveTo>
                  <a:pt x="1847" y="314"/>
                </a:moveTo>
                <a:cubicBezTo>
                  <a:pt x="1847" y="322"/>
                  <a:pt x="1847" y="322"/>
                  <a:pt x="1847" y="322"/>
                </a:cubicBezTo>
                <a:cubicBezTo>
                  <a:pt x="1844" y="322"/>
                  <a:pt x="1842" y="321"/>
                  <a:pt x="1839" y="320"/>
                </a:cubicBezTo>
                <a:cubicBezTo>
                  <a:pt x="1839" y="312"/>
                  <a:pt x="1839" y="312"/>
                  <a:pt x="1839" y="312"/>
                </a:cubicBezTo>
                <a:cubicBezTo>
                  <a:pt x="1841" y="313"/>
                  <a:pt x="1844" y="314"/>
                  <a:pt x="1847" y="314"/>
                </a:cubicBezTo>
                <a:close/>
                <a:moveTo>
                  <a:pt x="1847" y="352"/>
                </a:moveTo>
                <a:cubicBezTo>
                  <a:pt x="1847" y="359"/>
                  <a:pt x="1847" y="359"/>
                  <a:pt x="1847" y="359"/>
                </a:cubicBezTo>
                <a:cubicBezTo>
                  <a:pt x="1844" y="359"/>
                  <a:pt x="1842" y="358"/>
                  <a:pt x="1839" y="358"/>
                </a:cubicBezTo>
                <a:cubicBezTo>
                  <a:pt x="1839" y="350"/>
                  <a:pt x="1839" y="350"/>
                  <a:pt x="1839" y="350"/>
                </a:cubicBezTo>
                <a:cubicBezTo>
                  <a:pt x="1842" y="350"/>
                  <a:pt x="1844" y="351"/>
                  <a:pt x="1847" y="352"/>
                </a:cubicBezTo>
                <a:close/>
                <a:moveTo>
                  <a:pt x="1847" y="362"/>
                </a:moveTo>
                <a:cubicBezTo>
                  <a:pt x="1847" y="369"/>
                  <a:pt x="1847" y="369"/>
                  <a:pt x="1847" y="369"/>
                </a:cubicBezTo>
                <a:cubicBezTo>
                  <a:pt x="1844" y="369"/>
                  <a:pt x="1842" y="369"/>
                  <a:pt x="1839" y="369"/>
                </a:cubicBezTo>
                <a:cubicBezTo>
                  <a:pt x="1839" y="360"/>
                  <a:pt x="1839" y="360"/>
                  <a:pt x="1839" y="360"/>
                </a:cubicBezTo>
                <a:cubicBezTo>
                  <a:pt x="1842" y="361"/>
                  <a:pt x="1844" y="361"/>
                  <a:pt x="1847" y="362"/>
                </a:cubicBezTo>
                <a:close/>
                <a:moveTo>
                  <a:pt x="1847" y="407"/>
                </a:moveTo>
                <a:cubicBezTo>
                  <a:pt x="1847" y="414"/>
                  <a:pt x="1847" y="414"/>
                  <a:pt x="1847" y="414"/>
                </a:cubicBezTo>
                <a:cubicBezTo>
                  <a:pt x="1839" y="413"/>
                  <a:pt x="1839" y="413"/>
                  <a:pt x="1839" y="413"/>
                </a:cubicBezTo>
                <a:cubicBezTo>
                  <a:pt x="1839" y="406"/>
                  <a:pt x="1839" y="406"/>
                  <a:pt x="1839" y="406"/>
                </a:cubicBezTo>
                <a:cubicBezTo>
                  <a:pt x="1842" y="407"/>
                  <a:pt x="1844" y="407"/>
                  <a:pt x="1847" y="407"/>
                </a:cubicBezTo>
                <a:close/>
                <a:moveTo>
                  <a:pt x="1847" y="432"/>
                </a:moveTo>
                <a:cubicBezTo>
                  <a:pt x="1847" y="439"/>
                  <a:pt x="1847" y="439"/>
                  <a:pt x="1847" y="439"/>
                </a:cubicBezTo>
                <a:cubicBezTo>
                  <a:pt x="1844" y="439"/>
                  <a:pt x="1842" y="438"/>
                  <a:pt x="1839" y="438"/>
                </a:cubicBezTo>
                <a:cubicBezTo>
                  <a:pt x="1839" y="431"/>
                  <a:pt x="1839" y="431"/>
                  <a:pt x="1839" y="431"/>
                </a:cubicBezTo>
                <a:cubicBezTo>
                  <a:pt x="1842" y="431"/>
                  <a:pt x="1844" y="432"/>
                  <a:pt x="1847" y="432"/>
                </a:cubicBezTo>
                <a:close/>
                <a:moveTo>
                  <a:pt x="1847" y="462"/>
                </a:moveTo>
                <a:cubicBezTo>
                  <a:pt x="1847" y="469"/>
                  <a:pt x="1847" y="469"/>
                  <a:pt x="1847" y="469"/>
                </a:cubicBezTo>
                <a:cubicBezTo>
                  <a:pt x="1844" y="468"/>
                  <a:pt x="1842" y="467"/>
                  <a:pt x="1839" y="467"/>
                </a:cubicBezTo>
                <a:cubicBezTo>
                  <a:pt x="1839" y="460"/>
                  <a:pt x="1839" y="460"/>
                  <a:pt x="1839" y="460"/>
                </a:cubicBezTo>
                <a:cubicBezTo>
                  <a:pt x="1842" y="461"/>
                  <a:pt x="1844" y="462"/>
                  <a:pt x="1847" y="462"/>
                </a:cubicBezTo>
                <a:close/>
                <a:moveTo>
                  <a:pt x="1847" y="487"/>
                </a:moveTo>
                <a:cubicBezTo>
                  <a:pt x="1847" y="493"/>
                  <a:pt x="1847" y="493"/>
                  <a:pt x="1847" y="493"/>
                </a:cubicBezTo>
                <a:cubicBezTo>
                  <a:pt x="1844" y="493"/>
                  <a:pt x="1842" y="492"/>
                  <a:pt x="1839" y="491"/>
                </a:cubicBezTo>
                <a:cubicBezTo>
                  <a:pt x="1839" y="485"/>
                  <a:pt x="1839" y="485"/>
                  <a:pt x="1839" y="485"/>
                </a:cubicBezTo>
                <a:cubicBezTo>
                  <a:pt x="1842" y="485"/>
                  <a:pt x="1844" y="486"/>
                  <a:pt x="1847" y="487"/>
                </a:cubicBezTo>
                <a:close/>
                <a:moveTo>
                  <a:pt x="1847" y="519"/>
                </a:moveTo>
                <a:cubicBezTo>
                  <a:pt x="1847" y="524"/>
                  <a:pt x="1847" y="524"/>
                  <a:pt x="1847" y="524"/>
                </a:cubicBezTo>
                <a:cubicBezTo>
                  <a:pt x="1844" y="523"/>
                  <a:pt x="1842" y="522"/>
                  <a:pt x="1839" y="522"/>
                </a:cubicBezTo>
                <a:cubicBezTo>
                  <a:pt x="1839" y="516"/>
                  <a:pt x="1839" y="516"/>
                  <a:pt x="1839" y="516"/>
                </a:cubicBezTo>
                <a:cubicBezTo>
                  <a:pt x="1842" y="517"/>
                  <a:pt x="1844" y="518"/>
                  <a:pt x="1847" y="519"/>
                </a:cubicBezTo>
                <a:close/>
                <a:moveTo>
                  <a:pt x="1847" y="551"/>
                </a:moveTo>
                <a:cubicBezTo>
                  <a:pt x="1847" y="558"/>
                  <a:pt x="1847" y="558"/>
                  <a:pt x="1847" y="558"/>
                </a:cubicBezTo>
                <a:cubicBezTo>
                  <a:pt x="1844" y="556"/>
                  <a:pt x="1842" y="555"/>
                  <a:pt x="1839" y="554"/>
                </a:cubicBezTo>
                <a:cubicBezTo>
                  <a:pt x="1839" y="546"/>
                  <a:pt x="1839" y="546"/>
                  <a:pt x="1839" y="546"/>
                </a:cubicBezTo>
                <a:cubicBezTo>
                  <a:pt x="1842" y="548"/>
                  <a:pt x="1844" y="549"/>
                  <a:pt x="1847" y="551"/>
                </a:cubicBezTo>
                <a:close/>
                <a:moveTo>
                  <a:pt x="1847" y="587"/>
                </a:moveTo>
                <a:cubicBezTo>
                  <a:pt x="1847" y="593"/>
                  <a:pt x="1847" y="593"/>
                  <a:pt x="1847" y="593"/>
                </a:cubicBezTo>
                <a:cubicBezTo>
                  <a:pt x="1844" y="592"/>
                  <a:pt x="1842" y="591"/>
                  <a:pt x="1839" y="591"/>
                </a:cubicBezTo>
                <a:cubicBezTo>
                  <a:pt x="1839" y="584"/>
                  <a:pt x="1839" y="584"/>
                  <a:pt x="1839" y="584"/>
                </a:cubicBezTo>
                <a:cubicBezTo>
                  <a:pt x="1842" y="585"/>
                  <a:pt x="1844" y="586"/>
                  <a:pt x="1847" y="587"/>
                </a:cubicBezTo>
                <a:close/>
                <a:moveTo>
                  <a:pt x="1847" y="614"/>
                </a:moveTo>
                <a:cubicBezTo>
                  <a:pt x="1847" y="621"/>
                  <a:pt x="1847" y="621"/>
                  <a:pt x="1847" y="621"/>
                </a:cubicBezTo>
                <a:cubicBezTo>
                  <a:pt x="1844" y="620"/>
                  <a:pt x="1842" y="619"/>
                  <a:pt x="1839" y="619"/>
                </a:cubicBezTo>
                <a:cubicBezTo>
                  <a:pt x="1839" y="612"/>
                  <a:pt x="1839" y="612"/>
                  <a:pt x="1839" y="612"/>
                </a:cubicBezTo>
                <a:cubicBezTo>
                  <a:pt x="1847" y="614"/>
                  <a:pt x="1847" y="614"/>
                  <a:pt x="1847" y="614"/>
                </a:cubicBezTo>
                <a:close/>
                <a:moveTo>
                  <a:pt x="1847" y="634"/>
                </a:moveTo>
                <a:cubicBezTo>
                  <a:pt x="1847" y="642"/>
                  <a:pt x="1847" y="642"/>
                  <a:pt x="1847" y="642"/>
                </a:cubicBezTo>
                <a:cubicBezTo>
                  <a:pt x="1844" y="642"/>
                  <a:pt x="1842" y="641"/>
                  <a:pt x="1839" y="640"/>
                </a:cubicBezTo>
                <a:cubicBezTo>
                  <a:pt x="1839" y="633"/>
                  <a:pt x="1839" y="633"/>
                  <a:pt x="1839" y="633"/>
                </a:cubicBezTo>
                <a:cubicBezTo>
                  <a:pt x="1842" y="633"/>
                  <a:pt x="1844" y="634"/>
                  <a:pt x="1847" y="634"/>
                </a:cubicBezTo>
                <a:close/>
                <a:moveTo>
                  <a:pt x="1839" y="669"/>
                </a:moveTo>
                <a:cubicBezTo>
                  <a:pt x="1833" y="669"/>
                  <a:pt x="1827" y="669"/>
                  <a:pt x="1820" y="669"/>
                </a:cubicBezTo>
                <a:cubicBezTo>
                  <a:pt x="1820" y="662"/>
                  <a:pt x="1820" y="662"/>
                  <a:pt x="1820" y="662"/>
                </a:cubicBezTo>
                <a:cubicBezTo>
                  <a:pt x="1822" y="661"/>
                  <a:pt x="1822" y="661"/>
                  <a:pt x="1822" y="661"/>
                </a:cubicBezTo>
                <a:cubicBezTo>
                  <a:pt x="1822" y="653"/>
                  <a:pt x="1822" y="648"/>
                  <a:pt x="1822" y="640"/>
                </a:cubicBezTo>
                <a:cubicBezTo>
                  <a:pt x="1821" y="636"/>
                  <a:pt x="1821" y="632"/>
                  <a:pt x="1820" y="629"/>
                </a:cubicBezTo>
                <a:cubicBezTo>
                  <a:pt x="1820" y="601"/>
                  <a:pt x="1820" y="601"/>
                  <a:pt x="1820" y="601"/>
                </a:cubicBezTo>
                <a:cubicBezTo>
                  <a:pt x="1822" y="604"/>
                  <a:pt x="1823" y="606"/>
                  <a:pt x="1825" y="608"/>
                </a:cubicBezTo>
                <a:cubicBezTo>
                  <a:pt x="1839" y="612"/>
                  <a:pt x="1839" y="612"/>
                  <a:pt x="1839" y="612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6" y="618"/>
                  <a:pt x="1833" y="618"/>
                  <a:pt x="1829" y="617"/>
                </a:cubicBezTo>
                <a:cubicBezTo>
                  <a:pt x="1822" y="619"/>
                  <a:pt x="1828" y="627"/>
                  <a:pt x="1829" y="631"/>
                </a:cubicBezTo>
                <a:cubicBezTo>
                  <a:pt x="1832" y="632"/>
                  <a:pt x="1836" y="632"/>
                  <a:pt x="1839" y="633"/>
                </a:cubicBezTo>
                <a:cubicBezTo>
                  <a:pt x="1839" y="640"/>
                  <a:pt x="1839" y="640"/>
                  <a:pt x="1839" y="640"/>
                </a:cubicBezTo>
                <a:cubicBezTo>
                  <a:pt x="1838" y="640"/>
                  <a:pt x="1837" y="640"/>
                  <a:pt x="1835" y="640"/>
                </a:cubicBezTo>
                <a:cubicBezTo>
                  <a:pt x="1833" y="640"/>
                  <a:pt x="1830" y="641"/>
                  <a:pt x="1832" y="644"/>
                </a:cubicBezTo>
                <a:cubicBezTo>
                  <a:pt x="1834" y="646"/>
                  <a:pt x="1836" y="648"/>
                  <a:pt x="1839" y="649"/>
                </a:cubicBezTo>
                <a:cubicBezTo>
                  <a:pt x="1839" y="657"/>
                  <a:pt x="1839" y="657"/>
                  <a:pt x="1839" y="657"/>
                </a:cubicBezTo>
                <a:cubicBezTo>
                  <a:pt x="1837" y="657"/>
                  <a:pt x="1835" y="657"/>
                  <a:pt x="1833" y="657"/>
                </a:cubicBezTo>
                <a:cubicBezTo>
                  <a:pt x="1833" y="658"/>
                  <a:pt x="1833" y="660"/>
                  <a:pt x="1834" y="661"/>
                </a:cubicBezTo>
                <a:cubicBezTo>
                  <a:pt x="1836" y="661"/>
                  <a:pt x="1837" y="662"/>
                  <a:pt x="1839" y="662"/>
                </a:cubicBezTo>
                <a:cubicBezTo>
                  <a:pt x="1839" y="669"/>
                  <a:pt x="1839" y="669"/>
                  <a:pt x="1839" y="669"/>
                </a:cubicBezTo>
                <a:close/>
                <a:moveTo>
                  <a:pt x="1820" y="4"/>
                </a:moveTo>
                <a:cubicBezTo>
                  <a:pt x="1824" y="4"/>
                  <a:pt x="1824" y="4"/>
                  <a:pt x="1824" y="4"/>
                </a:cubicBezTo>
                <a:cubicBezTo>
                  <a:pt x="1829" y="4"/>
                  <a:pt x="1834" y="4"/>
                  <a:pt x="1839" y="4"/>
                </a:cubicBezTo>
                <a:cubicBezTo>
                  <a:pt x="1839" y="9"/>
                  <a:pt x="1839" y="9"/>
                  <a:pt x="1839" y="9"/>
                </a:cubicBezTo>
                <a:cubicBezTo>
                  <a:pt x="1833" y="9"/>
                  <a:pt x="1827" y="9"/>
                  <a:pt x="1820" y="9"/>
                </a:cubicBezTo>
                <a:cubicBezTo>
                  <a:pt x="1820" y="4"/>
                  <a:pt x="1820" y="4"/>
                  <a:pt x="1820" y="4"/>
                </a:cubicBezTo>
                <a:close/>
                <a:moveTo>
                  <a:pt x="1839" y="41"/>
                </a:moveTo>
                <a:cubicBezTo>
                  <a:pt x="1839" y="47"/>
                  <a:pt x="1839" y="47"/>
                  <a:pt x="1839" y="47"/>
                </a:cubicBezTo>
                <a:cubicBezTo>
                  <a:pt x="1833" y="47"/>
                  <a:pt x="1827" y="46"/>
                  <a:pt x="1820" y="45"/>
                </a:cubicBezTo>
                <a:cubicBezTo>
                  <a:pt x="1820" y="39"/>
                  <a:pt x="1820" y="39"/>
                  <a:pt x="1820" y="39"/>
                </a:cubicBezTo>
                <a:cubicBezTo>
                  <a:pt x="1822" y="40"/>
                  <a:pt x="1824" y="40"/>
                  <a:pt x="1827" y="40"/>
                </a:cubicBezTo>
                <a:cubicBezTo>
                  <a:pt x="1831" y="40"/>
                  <a:pt x="1835" y="41"/>
                  <a:pt x="1839" y="41"/>
                </a:cubicBezTo>
                <a:close/>
                <a:moveTo>
                  <a:pt x="1839" y="65"/>
                </a:moveTo>
                <a:cubicBezTo>
                  <a:pt x="1839" y="71"/>
                  <a:pt x="1839" y="71"/>
                  <a:pt x="1839" y="71"/>
                </a:cubicBezTo>
                <a:cubicBezTo>
                  <a:pt x="1833" y="70"/>
                  <a:pt x="1827" y="69"/>
                  <a:pt x="1820" y="69"/>
                </a:cubicBezTo>
                <a:cubicBezTo>
                  <a:pt x="1820" y="63"/>
                  <a:pt x="1820" y="63"/>
                  <a:pt x="1820" y="63"/>
                </a:cubicBezTo>
                <a:cubicBezTo>
                  <a:pt x="1827" y="64"/>
                  <a:pt x="1833" y="64"/>
                  <a:pt x="1839" y="65"/>
                </a:cubicBezTo>
                <a:close/>
                <a:moveTo>
                  <a:pt x="1839" y="90"/>
                </a:moveTo>
                <a:cubicBezTo>
                  <a:pt x="1839" y="97"/>
                  <a:pt x="1839" y="97"/>
                  <a:pt x="1839" y="97"/>
                </a:cubicBezTo>
                <a:cubicBezTo>
                  <a:pt x="1833" y="96"/>
                  <a:pt x="1827" y="94"/>
                  <a:pt x="1820" y="94"/>
                </a:cubicBezTo>
                <a:cubicBezTo>
                  <a:pt x="1820" y="87"/>
                  <a:pt x="1820" y="87"/>
                  <a:pt x="1820" y="87"/>
                </a:cubicBezTo>
                <a:cubicBezTo>
                  <a:pt x="1827" y="88"/>
                  <a:pt x="1833" y="89"/>
                  <a:pt x="1839" y="90"/>
                </a:cubicBezTo>
                <a:close/>
                <a:moveTo>
                  <a:pt x="1839" y="121"/>
                </a:moveTo>
                <a:cubicBezTo>
                  <a:pt x="1839" y="140"/>
                  <a:pt x="1839" y="140"/>
                  <a:pt x="1839" y="140"/>
                </a:cubicBezTo>
                <a:cubicBezTo>
                  <a:pt x="1837" y="135"/>
                  <a:pt x="1832" y="132"/>
                  <a:pt x="1829" y="128"/>
                </a:cubicBezTo>
                <a:cubicBezTo>
                  <a:pt x="1826" y="127"/>
                  <a:pt x="1823" y="126"/>
                  <a:pt x="1820" y="124"/>
                </a:cubicBezTo>
                <a:cubicBezTo>
                  <a:pt x="1820" y="117"/>
                  <a:pt x="1820" y="117"/>
                  <a:pt x="1820" y="117"/>
                </a:cubicBezTo>
                <a:cubicBezTo>
                  <a:pt x="1821" y="117"/>
                  <a:pt x="1822" y="118"/>
                  <a:pt x="1822" y="118"/>
                </a:cubicBezTo>
                <a:cubicBezTo>
                  <a:pt x="1828" y="119"/>
                  <a:pt x="1834" y="120"/>
                  <a:pt x="1839" y="121"/>
                </a:cubicBezTo>
                <a:close/>
                <a:moveTo>
                  <a:pt x="1839" y="149"/>
                </a:moveTo>
                <a:cubicBezTo>
                  <a:pt x="1839" y="157"/>
                  <a:pt x="1839" y="157"/>
                  <a:pt x="1839" y="157"/>
                </a:cubicBezTo>
                <a:cubicBezTo>
                  <a:pt x="1832" y="159"/>
                  <a:pt x="1826" y="163"/>
                  <a:pt x="1820" y="169"/>
                </a:cubicBezTo>
                <a:cubicBezTo>
                  <a:pt x="1820" y="148"/>
                  <a:pt x="1820" y="148"/>
                  <a:pt x="1820" y="148"/>
                </a:cubicBezTo>
                <a:cubicBezTo>
                  <a:pt x="1826" y="153"/>
                  <a:pt x="1833" y="157"/>
                  <a:pt x="1839" y="149"/>
                </a:cubicBezTo>
                <a:close/>
                <a:moveTo>
                  <a:pt x="1839" y="192"/>
                </a:moveTo>
                <a:cubicBezTo>
                  <a:pt x="1839" y="200"/>
                  <a:pt x="1839" y="200"/>
                  <a:pt x="1839" y="200"/>
                </a:cubicBezTo>
                <a:cubicBezTo>
                  <a:pt x="1839" y="197"/>
                  <a:pt x="1838" y="195"/>
                  <a:pt x="1839" y="192"/>
                </a:cubicBezTo>
                <a:close/>
                <a:moveTo>
                  <a:pt x="1839" y="209"/>
                </a:moveTo>
                <a:cubicBezTo>
                  <a:pt x="1839" y="218"/>
                  <a:pt x="1839" y="218"/>
                  <a:pt x="1839" y="218"/>
                </a:cubicBezTo>
                <a:cubicBezTo>
                  <a:pt x="1834" y="221"/>
                  <a:pt x="1828" y="223"/>
                  <a:pt x="1822" y="223"/>
                </a:cubicBezTo>
                <a:cubicBezTo>
                  <a:pt x="1821" y="223"/>
                  <a:pt x="1821" y="223"/>
                  <a:pt x="1820" y="223"/>
                </a:cubicBezTo>
                <a:cubicBezTo>
                  <a:pt x="1820" y="217"/>
                  <a:pt x="1820" y="217"/>
                  <a:pt x="1820" y="217"/>
                </a:cubicBezTo>
                <a:cubicBezTo>
                  <a:pt x="1825" y="217"/>
                  <a:pt x="1829" y="214"/>
                  <a:pt x="1833" y="212"/>
                </a:cubicBezTo>
                <a:cubicBezTo>
                  <a:pt x="1836" y="212"/>
                  <a:pt x="1838" y="210"/>
                  <a:pt x="1839" y="209"/>
                </a:cubicBezTo>
                <a:close/>
                <a:moveTo>
                  <a:pt x="1839" y="230"/>
                </a:moveTo>
                <a:cubicBezTo>
                  <a:pt x="1839" y="237"/>
                  <a:pt x="1839" y="237"/>
                  <a:pt x="1839" y="237"/>
                </a:cubicBezTo>
                <a:cubicBezTo>
                  <a:pt x="1833" y="237"/>
                  <a:pt x="1826" y="237"/>
                  <a:pt x="1820" y="238"/>
                </a:cubicBezTo>
                <a:cubicBezTo>
                  <a:pt x="1820" y="231"/>
                  <a:pt x="1820" y="231"/>
                  <a:pt x="1820" y="231"/>
                </a:cubicBezTo>
                <a:cubicBezTo>
                  <a:pt x="1826" y="230"/>
                  <a:pt x="1833" y="230"/>
                  <a:pt x="1839" y="230"/>
                </a:cubicBezTo>
                <a:close/>
                <a:moveTo>
                  <a:pt x="1839" y="253"/>
                </a:moveTo>
                <a:cubicBezTo>
                  <a:pt x="1839" y="260"/>
                  <a:pt x="1839" y="260"/>
                  <a:pt x="1839" y="260"/>
                </a:cubicBezTo>
                <a:cubicBezTo>
                  <a:pt x="1833" y="259"/>
                  <a:pt x="1826" y="260"/>
                  <a:pt x="1820" y="261"/>
                </a:cubicBezTo>
                <a:cubicBezTo>
                  <a:pt x="1820" y="255"/>
                  <a:pt x="1820" y="255"/>
                  <a:pt x="1820" y="255"/>
                </a:cubicBezTo>
                <a:cubicBezTo>
                  <a:pt x="1826" y="254"/>
                  <a:pt x="1833" y="253"/>
                  <a:pt x="1839" y="253"/>
                </a:cubicBezTo>
                <a:close/>
                <a:moveTo>
                  <a:pt x="1839" y="278"/>
                </a:moveTo>
                <a:cubicBezTo>
                  <a:pt x="1839" y="284"/>
                  <a:pt x="1839" y="284"/>
                  <a:pt x="1839" y="284"/>
                </a:cubicBezTo>
                <a:cubicBezTo>
                  <a:pt x="1833" y="284"/>
                  <a:pt x="1826" y="284"/>
                  <a:pt x="1820" y="286"/>
                </a:cubicBezTo>
                <a:cubicBezTo>
                  <a:pt x="1820" y="280"/>
                  <a:pt x="1820" y="280"/>
                  <a:pt x="1820" y="280"/>
                </a:cubicBezTo>
                <a:cubicBezTo>
                  <a:pt x="1825" y="280"/>
                  <a:pt x="1830" y="279"/>
                  <a:pt x="1835" y="278"/>
                </a:cubicBezTo>
                <a:cubicBezTo>
                  <a:pt x="1837" y="278"/>
                  <a:pt x="1838" y="278"/>
                  <a:pt x="1839" y="278"/>
                </a:cubicBezTo>
                <a:close/>
                <a:moveTo>
                  <a:pt x="1839" y="299"/>
                </a:moveTo>
                <a:cubicBezTo>
                  <a:pt x="1839" y="306"/>
                  <a:pt x="1839" y="306"/>
                  <a:pt x="1839" y="306"/>
                </a:cubicBezTo>
                <a:cubicBezTo>
                  <a:pt x="1837" y="306"/>
                  <a:pt x="1835" y="307"/>
                  <a:pt x="1833" y="309"/>
                </a:cubicBezTo>
                <a:cubicBezTo>
                  <a:pt x="1835" y="310"/>
                  <a:pt x="1837" y="312"/>
                  <a:pt x="1839" y="312"/>
                </a:cubicBezTo>
                <a:cubicBezTo>
                  <a:pt x="1839" y="320"/>
                  <a:pt x="1839" y="320"/>
                  <a:pt x="1839" y="320"/>
                </a:cubicBezTo>
                <a:cubicBezTo>
                  <a:pt x="1836" y="320"/>
                  <a:pt x="1833" y="319"/>
                  <a:pt x="1830" y="318"/>
                </a:cubicBezTo>
                <a:cubicBezTo>
                  <a:pt x="1827" y="317"/>
                  <a:pt x="1824" y="316"/>
                  <a:pt x="1820" y="314"/>
                </a:cubicBezTo>
                <a:cubicBezTo>
                  <a:pt x="1820" y="300"/>
                  <a:pt x="1820" y="300"/>
                  <a:pt x="1820" y="300"/>
                </a:cubicBezTo>
                <a:cubicBezTo>
                  <a:pt x="1826" y="299"/>
                  <a:pt x="1833" y="299"/>
                  <a:pt x="1839" y="299"/>
                </a:cubicBezTo>
                <a:close/>
                <a:moveTo>
                  <a:pt x="1839" y="350"/>
                </a:moveTo>
                <a:cubicBezTo>
                  <a:pt x="1839" y="358"/>
                  <a:pt x="1839" y="358"/>
                  <a:pt x="1839" y="358"/>
                </a:cubicBezTo>
                <a:cubicBezTo>
                  <a:pt x="1833" y="356"/>
                  <a:pt x="1826" y="355"/>
                  <a:pt x="1820" y="352"/>
                </a:cubicBezTo>
                <a:cubicBezTo>
                  <a:pt x="1820" y="344"/>
                  <a:pt x="1820" y="344"/>
                  <a:pt x="1820" y="344"/>
                </a:cubicBezTo>
                <a:cubicBezTo>
                  <a:pt x="1826" y="346"/>
                  <a:pt x="1833" y="348"/>
                  <a:pt x="1839" y="350"/>
                </a:cubicBezTo>
                <a:close/>
                <a:moveTo>
                  <a:pt x="1839" y="360"/>
                </a:moveTo>
                <a:cubicBezTo>
                  <a:pt x="1839" y="369"/>
                  <a:pt x="1839" y="369"/>
                  <a:pt x="1839" y="369"/>
                </a:cubicBezTo>
                <a:cubicBezTo>
                  <a:pt x="1837" y="369"/>
                  <a:pt x="1834" y="369"/>
                  <a:pt x="1832" y="369"/>
                </a:cubicBezTo>
                <a:cubicBezTo>
                  <a:pt x="1828" y="369"/>
                  <a:pt x="1824" y="369"/>
                  <a:pt x="1820" y="368"/>
                </a:cubicBezTo>
                <a:cubicBezTo>
                  <a:pt x="1820" y="360"/>
                  <a:pt x="1820" y="360"/>
                  <a:pt x="1820" y="360"/>
                </a:cubicBezTo>
                <a:cubicBezTo>
                  <a:pt x="1827" y="360"/>
                  <a:pt x="1833" y="360"/>
                  <a:pt x="1839" y="360"/>
                </a:cubicBezTo>
                <a:close/>
                <a:moveTo>
                  <a:pt x="1839" y="406"/>
                </a:moveTo>
                <a:cubicBezTo>
                  <a:pt x="1839" y="413"/>
                  <a:pt x="1839" y="413"/>
                  <a:pt x="1839" y="413"/>
                </a:cubicBezTo>
                <a:cubicBezTo>
                  <a:pt x="1820" y="410"/>
                  <a:pt x="1820" y="410"/>
                  <a:pt x="1820" y="410"/>
                </a:cubicBezTo>
                <a:cubicBezTo>
                  <a:pt x="1820" y="405"/>
                  <a:pt x="1820" y="405"/>
                  <a:pt x="1820" y="405"/>
                </a:cubicBezTo>
                <a:cubicBezTo>
                  <a:pt x="1825" y="404"/>
                  <a:pt x="1825" y="404"/>
                  <a:pt x="1825" y="404"/>
                </a:cubicBezTo>
                <a:cubicBezTo>
                  <a:pt x="1830" y="405"/>
                  <a:pt x="1835" y="405"/>
                  <a:pt x="1839" y="406"/>
                </a:cubicBezTo>
                <a:close/>
                <a:moveTo>
                  <a:pt x="1839" y="431"/>
                </a:moveTo>
                <a:cubicBezTo>
                  <a:pt x="1839" y="438"/>
                  <a:pt x="1839" y="438"/>
                  <a:pt x="1839" y="438"/>
                </a:cubicBezTo>
                <a:cubicBezTo>
                  <a:pt x="1833" y="437"/>
                  <a:pt x="1827" y="436"/>
                  <a:pt x="1820" y="436"/>
                </a:cubicBezTo>
                <a:cubicBezTo>
                  <a:pt x="1820" y="429"/>
                  <a:pt x="1820" y="429"/>
                  <a:pt x="1820" y="429"/>
                </a:cubicBezTo>
                <a:cubicBezTo>
                  <a:pt x="1827" y="429"/>
                  <a:pt x="1833" y="430"/>
                  <a:pt x="1839" y="431"/>
                </a:cubicBezTo>
                <a:close/>
                <a:moveTo>
                  <a:pt x="1839" y="460"/>
                </a:moveTo>
                <a:cubicBezTo>
                  <a:pt x="1839" y="467"/>
                  <a:pt x="1839" y="467"/>
                  <a:pt x="1839" y="467"/>
                </a:cubicBezTo>
                <a:cubicBezTo>
                  <a:pt x="1833" y="466"/>
                  <a:pt x="1827" y="464"/>
                  <a:pt x="1820" y="464"/>
                </a:cubicBezTo>
                <a:cubicBezTo>
                  <a:pt x="1820" y="457"/>
                  <a:pt x="1820" y="457"/>
                  <a:pt x="1820" y="457"/>
                </a:cubicBezTo>
                <a:cubicBezTo>
                  <a:pt x="1827" y="458"/>
                  <a:pt x="1833" y="459"/>
                  <a:pt x="1839" y="460"/>
                </a:cubicBezTo>
                <a:close/>
                <a:moveTo>
                  <a:pt x="1839" y="485"/>
                </a:moveTo>
                <a:cubicBezTo>
                  <a:pt x="1839" y="491"/>
                  <a:pt x="1839" y="491"/>
                  <a:pt x="1839" y="491"/>
                </a:cubicBezTo>
                <a:cubicBezTo>
                  <a:pt x="1833" y="490"/>
                  <a:pt x="1827" y="489"/>
                  <a:pt x="1820" y="488"/>
                </a:cubicBezTo>
                <a:cubicBezTo>
                  <a:pt x="1820" y="481"/>
                  <a:pt x="1820" y="481"/>
                  <a:pt x="1820" y="481"/>
                </a:cubicBezTo>
                <a:cubicBezTo>
                  <a:pt x="1827" y="482"/>
                  <a:pt x="1833" y="483"/>
                  <a:pt x="1839" y="485"/>
                </a:cubicBezTo>
                <a:close/>
                <a:moveTo>
                  <a:pt x="1839" y="516"/>
                </a:moveTo>
                <a:cubicBezTo>
                  <a:pt x="1839" y="522"/>
                  <a:pt x="1839" y="522"/>
                  <a:pt x="1839" y="522"/>
                </a:cubicBezTo>
                <a:cubicBezTo>
                  <a:pt x="1833" y="520"/>
                  <a:pt x="1827" y="518"/>
                  <a:pt x="1820" y="518"/>
                </a:cubicBezTo>
                <a:cubicBezTo>
                  <a:pt x="1820" y="513"/>
                  <a:pt x="1820" y="513"/>
                  <a:pt x="1820" y="513"/>
                </a:cubicBezTo>
                <a:cubicBezTo>
                  <a:pt x="1827" y="513"/>
                  <a:pt x="1833" y="515"/>
                  <a:pt x="1839" y="516"/>
                </a:cubicBezTo>
                <a:close/>
                <a:moveTo>
                  <a:pt x="1839" y="546"/>
                </a:moveTo>
                <a:cubicBezTo>
                  <a:pt x="1839" y="554"/>
                  <a:pt x="1839" y="554"/>
                  <a:pt x="1839" y="554"/>
                </a:cubicBezTo>
                <a:cubicBezTo>
                  <a:pt x="1836" y="553"/>
                  <a:pt x="1833" y="551"/>
                  <a:pt x="1829" y="550"/>
                </a:cubicBezTo>
                <a:cubicBezTo>
                  <a:pt x="1826" y="549"/>
                  <a:pt x="1823" y="548"/>
                  <a:pt x="1820" y="547"/>
                </a:cubicBezTo>
                <a:cubicBezTo>
                  <a:pt x="1820" y="540"/>
                  <a:pt x="1820" y="540"/>
                  <a:pt x="1820" y="540"/>
                </a:cubicBezTo>
                <a:cubicBezTo>
                  <a:pt x="1827" y="541"/>
                  <a:pt x="1833" y="543"/>
                  <a:pt x="1839" y="546"/>
                </a:cubicBezTo>
                <a:close/>
                <a:moveTo>
                  <a:pt x="1839" y="584"/>
                </a:moveTo>
                <a:cubicBezTo>
                  <a:pt x="1839" y="591"/>
                  <a:pt x="1839" y="591"/>
                  <a:pt x="1839" y="591"/>
                </a:cubicBezTo>
                <a:cubicBezTo>
                  <a:pt x="1833" y="589"/>
                  <a:pt x="1827" y="588"/>
                  <a:pt x="1820" y="587"/>
                </a:cubicBezTo>
                <a:cubicBezTo>
                  <a:pt x="1820" y="580"/>
                  <a:pt x="1820" y="580"/>
                  <a:pt x="1820" y="580"/>
                </a:cubicBezTo>
                <a:cubicBezTo>
                  <a:pt x="1827" y="581"/>
                  <a:pt x="1833" y="582"/>
                  <a:pt x="1839" y="584"/>
                </a:cubicBezTo>
                <a:close/>
                <a:moveTo>
                  <a:pt x="1820" y="669"/>
                </a:moveTo>
                <a:cubicBezTo>
                  <a:pt x="1812" y="669"/>
                  <a:pt x="1812" y="669"/>
                  <a:pt x="1812" y="669"/>
                </a:cubicBezTo>
                <a:cubicBezTo>
                  <a:pt x="1812" y="663"/>
                  <a:pt x="1812" y="663"/>
                  <a:pt x="1812" y="663"/>
                </a:cubicBezTo>
                <a:cubicBezTo>
                  <a:pt x="1815" y="663"/>
                  <a:pt x="1818" y="662"/>
                  <a:pt x="1820" y="662"/>
                </a:cubicBezTo>
                <a:cubicBezTo>
                  <a:pt x="1820" y="669"/>
                  <a:pt x="1820" y="669"/>
                  <a:pt x="1820" y="669"/>
                </a:cubicBezTo>
                <a:close/>
                <a:moveTo>
                  <a:pt x="1812" y="4"/>
                </a:moveTo>
                <a:cubicBezTo>
                  <a:pt x="1820" y="4"/>
                  <a:pt x="1820" y="4"/>
                  <a:pt x="1820" y="4"/>
                </a:cubicBezTo>
                <a:cubicBezTo>
                  <a:pt x="1820" y="9"/>
                  <a:pt x="1820" y="9"/>
                  <a:pt x="1820" y="9"/>
                </a:cubicBezTo>
                <a:cubicBezTo>
                  <a:pt x="1812" y="9"/>
                  <a:pt x="1812" y="9"/>
                  <a:pt x="1812" y="9"/>
                </a:cubicBezTo>
                <a:cubicBezTo>
                  <a:pt x="1812" y="4"/>
                  <a:pt x="1812" y="4"/>
                  <a:pt x="1812" y="4"/>
                </a:cubicBezTo>
                <a:close/>
                <a:moveTo>
                  <a:pt x="1820" y="39"/>
                </a:moveTo>
                <a:cubicBezTo>
                  <a:pt x="1820" y="45"/>
                  <a:pt x="1820" y="45"/>
                  <a:pt x="1820" y="45"/>
                </a:cubicBezTo>
                <a:cubicBezTo>
                  <a:pt x="1818" y="45"/>
                  <a:pt x="1815" y="45"/>
                  <a:pt x="1812" y="45"/>
                </a:cubicBezTo>
                <a:cubicBezTo>
                  <a:pt x="1812" y="39"/>
                  <a:pt x="1812" y="39"/>
                  <a:pt x="1812" y="39"/>
                </a:cubicBezTo>
                <a:cubicBezTo>
                  <a:pt x="1815" y="39"/>
                  <a:pt x="1818" y="39"/>
                  <a:pt x="1820" y="39"/>
                </a:cubicBezTo>
                <a:close/>
                <a:moveTo>
                  <a:pt x="1820" y="63"/>
                </a:moveTo>
                <a:cubicBezTo>
                  <a:pt x="1820" y="69"/>
                  <a:pt x="1820" y="69"/>
                  <a:pt x="1820" y="69"/>
                </a:cubicBezTo>
                <a:cubicBezTo>
                  <a:pt x="1818" y="68"/>
                  <a:pt x="1815" y="68"/>
                  <a:pt x="1812" y="68"/>
                </a:cubicBezTo>
                <a:cubicBezTo>
                  <a:pt x="1812" y="62"/>
                  <a:pt x="1812" y="62"/>
                  <a:pt x="1812" y="62"/>
                </a:cubicBezTo>
                <a:cubicBezTo>
                  <a:pt x="1815" y="62"/>
                  <a:pt x="1818" y="63"/>
                  <a:pt x="1820" y="63"/>
                </a:cubicBezTo>
                <a:close/>
                <a:moveTo>
                  <a:pt x="1820" y="87"/>
                </a:moveTo>
                <a:cubicBezTo>
                  <a:pt x="1820" y="94"/>
                  <a:pt x="1820" y="94"/>
                  <a:pt x="1820" y="94"/>
                </a:cubicBezTo>
                <a:cubicBezTo>
                  <a:pt x="1818" y="94"/>
                  <a:pt x="1815" y="93"/>
                  <a:pt x="1812" y="93"/>
                </a:cubicBezTo>
                <a:cubicBezTo>
                  <a:pt x="1812" y="87"/>
                  <a:pt x="1812" y="87"/>
                  <a:pt x="1812" y="87"/>
                </a:cubicBezTo>
                <a:cubicBezTo>
                  <a:pt x="1815" y="87"/>
                  <a:pt x="1818" y="87"/>
                  <a:pt x="1820" y="87"/>
                </a:cubicBezTo>
                <a:close/>
                <a:moveTo>
                  <a:pt x="1820" y="117"/>
                </a:moveTo>
                <a:cubicBezTo>
                  <a:pt x="1820" y="124"/>
                  <a:pt x="1820" y="124"/>
                  <a:pt x="1820" y="124"/>
                </a:cubicBezTo>
                <a:cubicBezTo>
                  <a:pt x="1818" y="123"/>
                  <a:pt x="1815" y="122"/>
                  <a:pt x="1812" y="121"/>
                </a:cubicBezTo>
                <a:cubicBezTo>
                  <a:pt x="1812" y="113"/>
                  <a:pt x="1812" y="113"/>
                  <a:pt x="1812" y="113"/>
                </a:cubicBezTo>
                <a:cubicBezTo>
                  <a:pt x="1815" y="115"/>
                  <a:pt x="1818" y="116"/>
                  <a:pt x="1820" y="117"/>
                </a:cubicBezTo>
                <a:close/>
                <a:moveTo>
                  <a:pt x="1820" y="148"/>
                </a:moveTo>
                <a:cubicBezTo>
                  <a:pt x="1820" y="169"/>
                  <a:pt x="1820" y="169"/>
                  <a:pt x="1820" y="169"/>
                </a:cubicBezTo>
                <a:cubicBezTo>
                  <a:pt x="1817" y="172"/>
                  <a:pt x="1814" y="175"/>
                  <a:pt x="1812" y="179"/>
                </a:cubicBezTo>
                <a:cubicBezTo>
                  <a:pt x="1812" y="167"/>
                  <a:pt x="1812" y="167"/>
                  <a:pt x="1812" y="167"/>
                </a:cubicBezTo>
                <a:cubicBezTo>
                  <a:pt x="1818" y="160"/>
                  <a:pt x="1818" y="160"/>
                  <a:pt x="1818" y="160"/>
                </a:cubicBezTo>
                <a:cubicBezTo>
                  <a:pt x="1821" y="157"/>
                  <a:pt x="1818" y="154"/>
                  <a:pt x="1814" y="153"/>
                </a:cubicBezTo>
                <a:cubicBezTo>
                  <a:pt x="1814" y="153"/>
                  <a:pt x="1813" y="154"/>
                  <a:pt x="1812" y="154"/>
                </a:cubicBezTo>
                <a:cubicBezTo>
                  <a:pt x="1812" y="142"/>
                  <a:pt x="1812" y="142"/>
                  <a:pt x="1812" y="142"/>
                </a:cubicBezTo>
                <a:cubicBezTo>
                  <a:pt x="1815" y="143"/>
                  <a:pt x="1818" y="146"/>
                  <a:pt x="1820" y="148"/>
                </a:cubicBezTo>
                <a:close/>
                <a:moveTo>
                  <a:pt x="1820" y="217"/>
                </a:moveTo>
                <a:cubicBezTo>
                  <a:pt x="1820" y="223"/>
                  <a:pt x="1820" y="223"/>
                  <a:pt x="1820" y="223"/>
                </a:cubicBezTo>
                <a:cubicBezTo>
                  <a:pt x="1818" y="223"/>
                  <a:pt x="1815" y="223"/>
                  <a:pt x="1812" y="222"/>
                </a:cubicBezTo>
                <a:cubicBezTo>
                  <a:pt x="1812" y="213"/>
                  <a:pt x="1812" y="213"/>
                  <a:pt x="1812" y="213"/>
                </a:cubicBezTo>
                <a:cubicBezTo>
                  <a:pt x="1813" y="214"/>
                  <a:pt x="1813" y="214"/>
                  <a:pt x="1814" y="215"/>
                </a:cubicBezTo>
                <a:cubicBezTo>
                  <a:pt x="1816" y="216"/>
                  <a:pt x="1818" y="217"/>
                  <a:pt x="1820" y="217"/>
                </a:cubicBezTo>
                <a:close/>
                <a:moveTo>
                  <a:pt x="1820" y="231"/>
                </a:moveTo>
                <a:cubicBezTo>
                  <a:pt x="1820" y="238"/>
                  <a:pt x="1820" y="238"/>
                  <a:pt x="1820" y="238"/>
                </a:cubicBezTo>
                <a:cubicBezTo>
                  <a:pt x="1818" y="238"/>
                  <a:pt x="1815" y="238"/>
                  <a:pt x="1812" y="238"/>
                </a:cubicBezTo>
                <a:cubicBezTo>
                  <a:pt x="1812" y="233"/>
                  <a:pt x="1812" y="233"/>
                  <a:pt x="1812" y="233"/>
                </a:cubicBezTo>
                <a:cubicBezTo>
                  <a:pt x="1815" y="232"/>
                  <a:pt x="1818" y="232"/>
                  <a:pt x="1820" y="231"/>
                </a:cubicBezTo>
                <a:close/>
                <a:moveTo>
                  <a:pt x="1820" y="255"/>
                </a:moveTo>
                <a:cubicBezTo>
                  <a:pt x="1820" y="261"/>
                  <a:pt x="1820" y="261"/>
                  <a:pt x="1820" y="261"/>
                </a:cubicBezTo>
                <a:cubicBezTo>
                  <a:pt x="1818" y="261"/>
                  <a:pt x="1815" y="262"/>
                  <a:pt x="1812" y="263"/>
                </a:cubicBezTo>
                <a:cubicBezTo>
                  <a:pt x="1812" y="256"/>
                  <a:pt x="1812" y="256"/>
                  <a:pt x="1812" y="256"/>
                </a:cubicBezTo>
                <a:cubicBezTo>
                  <a:pt x="1815" y="256"/>
                  <a:pt x="1818" y="255"/>
                  <a:pt x="1820" y="255"/>
                </a:cubicBezTo>
                <a:close/>
                <a:moveTo>
                  <a:pt x="1820" y="280"/>
                </a:moveTo>
                <a:cubicBezTo>
                  <a:pt x="1820" y="286"/>
                  <a:pt x="1820" y="286"/>
                  <a:pt x="1820" y="286"/>
                </a:cubicBezTo>
                <a:cubicBezTo>
                  <a:pt x="1818" y="286"/>
                  <a:pt x="1815" y="287"/>
                  <a:pt x="1812" y="288"/>
                </a:cubicBezTo>
                <a:cubicBezTo>
                  <a:pt x="1812" y="282"/>
                  <a:pt x="1812" y="282"/>
                  <a:pt x="1812" y="282"/>
                </a:cubicBezTo>
                <a:cubicBezTo>
                  <a:pt x="1815" y="282"/>
                  <a:pt x="1818" y="281"/>
                  <a:pt x="1820" y="280"/>
                </a:cubicBezTo>
                <a:close/>
                <a:moveTo>
                  <a:pt x="1820" y="300"/>
                </a:moveTo>
                <a:cubicBezTo>
                  <a:pt x="1820" y="314"/>
                  <a:pt x="1820" y="314"/>
                  <a:pt x="1820" y="314"/>
                </a:cubicBezTo>
                <a:cubicBezTo>
                  <a:pt x="1818" y="313"/>
                  <a:pt x="1815" y="311"/>
                  <a:pt x="1812" y="310"/>
                </a:cubicBezTo>
                <a:cubicBezTo>
                  <a:pt x="1812" y="301"/>
                  <a:pt x="1812" y="301"/>
                  <a:pt x="1812" y="301"/>
                </a:cubicBezTo>
                <a:cubicBezTo>
                  <a:pt x="1813" y="301"/>
                  <a:pt x="1814" y="301"/>
                  <a:pt x="1815" y="301"/>
                </a:cubicBezTo>
                <a:cubicBezTo>
                  <a:pt x="1817" y="301"/>
                  <a:pt x="1819" y="301"/>
                  <a:pt x="1820" y="300"/>
                </a:cubicBezTo>
                <a:close/>
                <a:moveTo>
                  <a:pt x="1820" y="344"/>
                </a:moveTo>
                <a:cubicBezTo>
                  <a:pt x="1820" y="352"/>
                  <a:pt x="1820" y="352"/>
                  <a:pt x="1820" y="352"/>
                </a:cubicBezTo>
                <a:cubicBezTo>
                  <a:pt x="1818" y="351"/>
                  <a:pt x="1815" y="350"/>
                  <a:pt x="1812" y="349"/>
                </a:cubicBezTo>
                <a:cubicBezTo>
                  <a:pt x="1812" y="340"/>
                  <a:pt x="1812" y="340"/>
                  <a:pt x="1812" y="340"/>
                </a:cubicBezTo>
                <a:cubicBezTo>
                  <a:pt x="1815" y="342"/>
                  <a:pt x="1818" y="343"/>
                  <a:pt x="1820" y="344"/>
                </a:cubicBezTo>
                <a:close/>
                <a:moveTo>
                  <a:pt x="1820" y="360"/>
                </a:moveTo>
                <a:cubicBezTo>
                  <a:pt x="1820" y="368"/>
                  <a:pt x="1820" y="368"/>
                  <a:pt x="1820" y="368"/>
                </a:cubicBezTo>
                <a:cubicBezTo>
                  <a:pt x="1818" y="368"/>
                  <a:pt x="1815" y="368"/>
                  <a:pt x="1812" y="368"/>
                </a:cubicBezTo>
                <a:cubicBezTo>
                  <a:pt x="1812" y="360"/>
                  <a:pt x="1812" y="360"/>
                  <a:pt x="1812" y="360"/>
                </a:cubicBezTo>
                <a:cubicBezTo>
                  <a:pt x="1815" y="360"/>
                  <a:pt x="1818" y="360"/>
                  <a:pt x="1820" y="360"/>
                </a:cubicBezTo>
                <a:close/>
                <a:moveTo>
                  <a:pt x="1820" y="405"/>
                </a:moveTo>
                <a:cubicBezTo>
                  <a:pt x="1820" y="410"/>
                  <a:pt x="1820" y="410"/>
                  <a:pt x="1820" y="410"/>
                </a:cubicBezTo>
                <a:cubicBezTo>
                  <a:pt x="1820" y="410"/>
                  <a:pt x="1820" y="410"/>
                  <a:pt x="1820" y="410"/>
                </a:cubicBezTo>
                <a:cubicBezTo>
                  <a:pt x="1817" y="410"/>
                  <a:pt x="1815" y="411"/>
                  <a:pt x="1812" y="411"/>
                </a:cubicBezTo>
                <a:cubicBezTo>
                  <a:pt x="1812" y="405"/>
                  <a:pt x="1812" y="405"/>
                  <a:pt x="1812" y="405"/>
                </a:cubicBezTo>
                <a:cubicBezTo>
                  <a:pt x="1815" y="405"/>
                  <a:pt x="1818" y="405"/>
                  <a:pt x="1820" y="405"/>
                </a:cubicBezTo>
                <a:close/>
                <a:moveTo>
                  <a:pt x="1820" y="429"/>
                </a:moveTo>
                <a:cubicBezTo>
                  <a:pt x="1820" y="436"/>
                  <a:pt x="1820" y="436"/>
                  <a:pt x="1820" y="436"/>
                </a:cubicBezTo>
                <a:cubicBezTo>
                  <a:pt x="1818" y="436"/>
                  <a:pt x="1815" y="436"/>
                  <a:pt x="1812" y="436"/>
                </a:cubicBezTo>
                <a:cubicBezTo>
                  <a:pt x="1812" y="429"/>
                  <a:pt x="1812" y="429"/>
                  <a:pt x="1812" y="429"/>
                </a:cubicBezTo>
                <a:cubicBezTo>
                  <a:pt x="1815" y="429"/>
                  <a:pt x="1818" y="429"/>
                  <a:pt x="1820" y="429"/>
                </a:cubicBezTo>
                <a:close/>
                <a:moveTo>
                  <a:pt x="1820" y="457"/>
                </a:moveTo>
                <a:cubicBezTo>
                  <a:pt x="1820" y="464"/>
                  <a:pt x="1820" y="464"/>
                  <a:pt x="1820" y="464"/>
                </a:cubicBezTo>
                <a:cubicBezTo>
                  <a:pt x="1818" y="463"/>
                  <a:pt x="1815" y="463"/>
                  <a:pt x="1812" y="463"/>
                </a:cubicBezTo>
                <a:cubicBezTo>
                  <a:pt x="1812" y="456"/>
                  <a:pt x="1812" y="456"/>
                  <a:pt x="1812" y="456"/>
                </a:cubicBezTo>
                <a:cubicBezTo>
                  <a:pt x="1815" y="457"/>
                  <a:pt x="1818" y="457"/>
                  <a:pt x="1820" y="457"/>
                </a:cubicBezTo>
                <a:close/>
                <a:moveTo>
                  <a:pt x="1820" y="481"/>
                </a:moveTo>
                <a:cubicBezTo>
                  <a:pt x="1820" y="488"/>
                  <a:pt x="1820" y="488"/>
                  <a:pt x="1820" y="488"/>
                </a:cubicBezTo>
                <a:cubicBezTo>
                  <a:pt x="1818" y="488"/>
                  <a:pt x="1815" y="487"/>
                  <a:pt x="1812" y="487"/>
                </a:cubicBezTo>
                <a:cubicBezTo>
                  <a:pt x="1812" y="481"/>
                  <a:pt x="1812" y="481"/>
                  <a:pt x="1812" y="481"/>
                </a:cubicBezTo>
                <a:cubicBezTo>
                  <a:pt x="1815" y="481"/>
                  <a:pt x="1818" y="481"/>
                  <a:pt x="1820" y="481"/>
                </a:cubicBezTo>
                <a:close/>
                <a:moveTo>
                  <a:pt x="1820" y="513"/>
                </a:moveTo>
                <a:cubicBezTo>
                  <a:pt x="1820" y="518"/>
                  <a:pt x="1820" y="518"/>
                  <a:pt x="1820" y="518"/>
                </a:cubicBezTo>
                <a:cubicBezTo>
                  <a:pt x="1818" y="517"/>
                  <a:pt x="1815" y="517"/>
                  <a:pt x="1812" y="517"/>
                </a:cubicBezTo>
                <a:cubicBezTo>
                  <a:pt x="1812" y="512"/>
                  <a:pt x="1812" y="512"/>
                  <a:pt x="1812" y="512"/>
                </a:cubicBezTo>
                <a:cubicBezTo>
                  <a:pt x="1815" y="512"/>
                  <a:pt x="1818" y="512"/>
                  <a:pt x="1820" y="513"/>
                </a:cubicBezTo>
                <a:close/>
                <a:moveTo>
                  <a:pt x="1820" y="540"/>
                </a:moveTo>
                <a:cubicBezTo>
                  <a:pt x="1820" y="547"/>
                  <a:pt x="1820" y="547"/>
                  <a:pt x="1820" y="547"/>
                </a:cubicBezTo>
                <a:cubicBezTo>
                  <a:pt x="1818" y="546"/>
                  <a:pt x="1815" y="545"/>
                  <a:pt x="1812" y="545"/>
                </a:cubicBezTo>
                <a:cubicBezTo>
                  <a:pt x="1812" y="539"/>
                  <a:pt x="1812" y="539"/>
                  <a:pt x="1812" y="539"/>
                </a:cubicBezTo>
                <a:cubicBezTo>
                  <a:pt x="1815" y="539"/>
                  <a:pt x="1818" y="540"/>
                  <a:pt x="1820" y="540"/>
                </a:cubicBezTo>
                <a:close/>
                <a:moveTo>
                  <a:pt x="1820" y="580"/>
                </a:moveTo>
                <a:cubicBezTo>
                  <a:pt x="1820" y="587"/>
                  <a:pt x="1820" y="587"/>
                  <a:pt x="1820" y="587"/>
                </a:cubicBezTo>
                <a:cubicBezTo>
                  <a:pt x="1819" y="587"/>
                  <a:pt x="1819" y="587"/>
                  <a:pt x="1819" y="587"/>
                </a:cubicBezTo>
                <a:cubicBezTo>
                  <a:pt x="1818" y="591"/>
                  <a:pt x="1818" y="596"/>
                  <a:pt x="1820" y="601"/>
                </a:cubicBezTo>
                <a:cubicBezTo>
                  <a:pt x="1820" y="629"/>
                  <a:pt x="1820" y="629"/>
                  <a:pt x="1820" y="629"/>
                </a:cubicBezTo>
                <a:cubicBezTo>
                  <a:pt x="1819" y="617"/>
                  <a:pt x="1816" y="606"/>
                  <a:pt x="1812" y="595"/>
                </a:cubicBezTo>
                <a:cubicBezTo>
                  <a:pt x="1812" y="572"/>
                  <a:pt x="1812" y="572"/>
                  <a:pt x="1812" y="572"/>
                </a:cubicBezTo>
                <a:cubicBezTo>
                  <a:pt x="1813" y="575"/>
                  <a:pt x="1815" y="577"/>
                  <a:pt x="1817" y="579"/>
                </a:cubicBezTo>
                <a:cubicBezTo>
                  <a:pt x="1818" y="579"/>
                  <a:pt x="1819" y="579"/>
                  <a:pt x="1820" y="580"/>
                </a:cubicBezTo>
                <a:close/>
                <a:moveTo>
                  <a:pt x="1812" y="669"/>
                </a:moveTo>
                <a:cubicBezTo>
                  <a:pt x="1804" y="669"/>
                  <a:pt x="1796" y="669"/>
                  <a:pt x="1788" y="669"/>
                </a:cubicBezTo>
                <a:cubicBezTo>
                  <a:pt x="1788" y="642"/>
                  <a:pt x="1788" y="642"/>
                  <a:pt x="1788" y="642"/>
                </a:cubicBezTo>
                <a:cubicBezTo>
                  <a:pt x="1790" y="648"/>
                  <a:pt x="1792" y="655"/>
                  <a:pt x="1793" y="661"/>
                </a:cubicBezTo>
                <a:cubicBezTo>
                  <a:pt x="1799" y="664"/>
                  <a:pt x="1805" y="664"/>
                  <a:pt x="1812" y="663"/>
                </a:cubicBezTo>
                <a:cubicBezTo>
                  <a:pt x="1812" y="669"/>
                  <a:pt x="1812" y="669"/>
                  <a:pt x="1812" y="669"/>
                </a:cubicBezTo>
                <a:close/>
                <a:moveTo>
                  <a:pt x="1788" y="5"/>
                </a:moveTo>
                <a:cubicBezTo>
                  <a:pt x="1796" y="5"/>
                  <a:pt x="1804" y="5"/>
                  <a:pt x="1812" y="4"/>
                </a:cubicBezTo>
                <a:cubicBezTo>
                  <a:pt x="1812" y="9"/>
                  <a:pt x="1812" y="9"/>
                  <a:pt x="1812" y="9"/>
                </a:cubicBezTo>
                <a:cubicBezTo>
                  <a:pt x="1804" y="9"/>
                  <a:pt x="1796" y="9"/>
                  <a:pt x="1788" y="9"/>
                </a:cubicBezTo>
                <a:cubicBezTo>
                  <a:pt x="1788" y="5"/>
                  <a:pt x="1788" y="5"/>
                  <a:pt x="1788" y="5"/>
                </a:cubicBezTo>
                <a:close/>
                <a:moveTo>
                  <a:pt x="1812" y="39"/>
                </a:moveTo>
                <a:cubicBezTo>
                  <a:pt x="1812" y="45"/>
                  <a:pt x="1812" y="45"/>
                  <a:pt x="1812" y="45"/>
                </a:cubicBezTo>
                <a:cubicBezTo>
                  <a:pt x="1808" y="44"/>
                  <a:pt x="1804" y="44"/>
                  <a:pt x="1801" y="44"/>
                </a:cubicBezTo>
                <a:cubicBezTo>
                  <a:pt x="1797" y="43"/>
                  <a:pt x="1793" y="43"/>
                  <a:pt x="1788" y="42"/>
                </a:cubicBezTo>
                <a:cubicBezTo>
                  <a:pt x="1788" y="37"/>
                  <a:pt x="1788" y="37"/>
                  <a:pt x="1788" y="37"/>
                </a:cubicBezTo>
                <a:cubicBezTo>
                  <a:pt x="1796" y="37"/>
                  <a:pt x="1804" y="38"/>
                  <a:pt x="1812" y="39"/>
                </a:cubicBezTo>
                <a:close/>
                <a:moveTo>
                  <a:pt x="1812" y="62"/>
                </a:moveTo>
                <a:cubicBezTo>
                  <a:pt x="1812" y="68"/>
                  <a:pt x="1812" y="68"/>
                  <a:pt x="1812" y="68"/>
                </a:cubicBezTo>
                <a:cubicBezTo>
                  <a:pt x="1804" y="68"/>
                  <a:pt x="1796" y="68"/>
                  <a:pt x="1788" y="68"/>
                </a:cubicBezTo>
                <a:cubicBezTo>
                  <a:pt x="1788" y="62"/>
                  <a:pt x="1788" y="62"/>
                  <a:pt x="1788" y="62"/>
                </a:cubicBezTo>
                <a:cubicBezTo>
                  <a:pt x="1796" y="62"/>
                  <a:pt x="1804" y="62"/>
                  <a:pt x="1812" y="62"/>
                </a:cubicBezTo>
                <a:close/>
                <a:moveTo>
                  <a:pt x="1812" y="87"/>
                </a:moveTo>
                <a:cubicBezTo>
                  <a:pt x="1812" y="93"/>
                  <a:pt x="1812" y="93"/>
                  <a:pt x="1812" y="93"/>
                </a:cubicBezTo>
                <a:cubicBezTo>
                  <a:pt x="1804" y="92"/>
                  <a:pt x="1796" y="92"/>
                  <a:pt x="1788" y="92"/>
                </a:cubicBezTo>
                <a:cubicBezTo>
                  <a:pt x="1788" y="87"/>
                  <a:pt x="1788" y="87"/>
                  <a:pt x="1788" y="87"/>
                </a:cubicBezTo>
                <a:cubicBezTo>
                  <a:pt x="1796" y="87"/>
                  <a:pt x="1804" y="87"/>
                  <a:pt x="1812" y="87"/>
                </a:cubicBezTo>
                <a:close/>
                <a:moveTo>
                  <a:pt x="1812" y="113"/>
                </a:moveTo>
                <a:cubicBezTo>
                  <a:pt x="1812" y="121"/>
                  <a:pt x="1812" y="121"/>
                  <a:pt x="1812" y="121"/>
                </a:cubicBezTo>
                <a:cubicBezTo>
                  <a:pt x="1804" y="117"/>
                  <a:pt x="1796" y="115"/>
                  <a:pt x="1788" y="115"/>
                </a:cubicBezTo>
                <a:cubicBezTo>
                  <a:pt x="1788" y="108"/>
                  <a:pt x="1788" y="108"/>
                  <a:pt x="1788" y="108"/>
                </a:cubicBezTo>
                <a:cubicBezTo>
                  <a:pt x="1797" y="109"/>
                  <a:pt x="1804" y="111"/>
                  <a:pt x="1812" y="113"/>
                </a:cubicBezTo>
                <a:close/>
                <a:moveTo>
                  <a:pt x="1812" y="142"/>
                </a:moveTo>
                <a:cubicBezTo>
                  <a:pt x="1812" y="154"/>
                  <a:pt x="1812" y="154"/>
                  <a:pt x="1812" y="154"/>
                </a:cubicBezTo>
                <a:cubicBezTo>
                  <a:pt x="1805" y="155"/>
                  <a:pt x="1797" y="154"/>
                  <a:pt x="1788" y="153"/>
                </a:cubicBezTo>
                <a:cubicBezTo>
                  <a:pt x="1788" y="146"/>
                  <a:pt x="1788" y="146"/>
                  <a:pt x="1788" y="146"/>
                </a:cubicBezTo>
                <a:cubicBezTo>
                  <a:pt x="1797" y="147"/>
                  <a:pt x="1797" y="147"/>
                  <a:pt x="1797" y="147"/>
                </a:cubicBezTo>
                <a:cubicBezTo>
                  <a:pt x="1797" y="145"/>
                  <a:pt x="1796" y="145"/>
                  <a:pt x="1795" y="144"/>
                </a:cubicBezTo>
                <a:cubicBezTo>
                  <a:pt x="1793" y="143"/>
                  <a:pt x="1791" y="143"/>
                  <a:pt x="1788" y="143"/>
                </a:cubicBezTo>
                <a:cubicBezTo>
                  <a:pt x="1788" y="136"/>
                  <a:pt x="1788" y="136"/>
                  <a:pt x="1788" y="136"/>
                </a:cubicBezTo>
                <a:cubicBezTo>
                  <a:pt x="1795" y="136"/>
                  <a:pt x="1802" y="137"/>
                  <a:pt x="1807" y="140"/>
                </a:cubicBezTo>
                <a:cubicBezTo>
                  <a:pt x="1809" y="140"/>
                  <a:pt x="1810" y="141"/>
                  <a:pt x="1812" y="142"/>
                </a:cubicBezTo>
                <a:close/>
                <a:moveTo>
                  <a:pt x="1812" y="167"/>
                </a:moveTo>
                <a:cubicBezTo>
                  <a:pt x="1812" y="179"/>
                  <a:pt x="1812" y="179"/>
                  <a:pt x="1812" y="179"/>
                </a:cubicBezTo>
                <a:cubicBezTo>
                  <a:pt x="1810" y="181"/>
                  <a:pt x="1809" y="184"/>
                  <a:pt x="1807" y="186"/>
                </a:cubicBezTo>
                <a:cubicBezTo>
                  <a:pt x="1807" y="195"/>
                  <a:pt x="1805" y="207"/>
                  <a:pt x="1812" y="213"/>
                </a:cubicBezTo>
                <a:cubicBezTo>
                  <a:pt x="1812" y="222"/>
                  <a:pt x="1812" y="222"/>
                  <a:pt x="1812" y="222"/>
                </a:cubicBezTo>
                <a:cubicBezTo>
                  <a:pt x="1809" y="221"/>
                  <a:pt x="1806" y="219"/>
                  <a:pt x="1804" y="216"/>
                </a:cubicBezTo>
                <a:cubicBezTo>
                  <a:pt x="1799" y="215"/>
                  <a:pt x="1794" y="215"/>
                  <a:pt x="1788" y="216"/>
                </a:cubicBezTo>
                <a:cubicBezTo>
                  <a:pt x="1788" y="210"/>
                  <a:pt x="1788" y="210"/>
                  <a:pt x="1788" y="210"/>
                </a:cubicBezTo>
                <a:cubicBezTo>
                  <a:pt x="1791" y="210"/>
                  <a:pt x="1791" y="210"/>
                  <a:pt x="1791" y="210"/>
                </a:cubicBezTo>
                <a:cubicBezTo>
                  <a:pt x="1794" y="209"/>
                  <a:pt x="1801" y="210"/>
                  <a:pt x="1800" y="205"/>
                </a:cubicBezTo>
                <a:cubicBezTo>
                  <a:pt x="1797" y="200"/>
                  <a:pt x="1797" y="200"/>
                  <a:pt x="1797" y="200"/>
                </a:cubicBezTo>
                <a:cubicBezTo>
                  <a:pt x="1794" y="200"/>
                  <a:pt x="1791" y="200"/>
                  <a:pt x="1788" y="200"/>
                </a:cubicBezTo>
                <a:cubicBezTo>
                  <a:pt x="1788" y="193"/>
                  <a:pt x="1788" y="193"/>
                  <a:pt x="1788" y="193"/>
                </a:cubicBezTo>
                <a:cubicBezTo>
                  <a:pt x="1790" y="193"/>
                  <a:pt x="1792" y="193"/>
                  <a:pt x="1794" y="193"/>
                </a:cubicBezTo>
                <a:cubicBezTo>
                  <a:pt x="1797" y="193"/>
                  <a:pt x="1801" y="190"/>
                  <a:pt x="1801" y="187"/>
                </a:cubicBezTo>
                <a:cubicBezTo>
                  <a:pt x="1800" y="181"/>
                  <a:pt x="1794" y="181"/>
                  <a:pt x="1788" y="181"/>
                </a:cubicBezTo>
                <a:cubicBezTo>
                  <a:pt x="1788" y="175"/>
                  <a:pt x="1788" y="175"/>
                  <a:pt x="1788" y="175"/>
                </a:cubicBezTo>
                <a:cubicBezTo>
                  <a:pt x="1794" y="175"/>
                  <a:pt x="1800" y="175"/>
                  <a:pt x="1806" y="174"/>
                </a:cubicBezTo>
                <a:cubicBezTo>
                  <a:pt x="1812" y="167"/>
                  <a:pt x="1812" y="167"/>
                  <a:pt x="1812" y="167"/>
                </a:cubicBezTo>
                <a:close/>
                <a:moveTo>
                  <a:pt x="1812" y="233"/>
                </a:moveTo>
                <a:cubicBezTo>
                  <a:pt x="1812" y="238"/>
                  <a:pt x="1812" y="238"/>
                  <a:pt x="1812" y="238"/>
                </a:cubicBezTo>
                <a:cubicBezTo>
                  <a:pt x="1804" y="239"/>
                  <a:pt x="1796" y="241"/>
                  <a:pt x="1788" y="243"/>
                </a:cubicBezTo>
                <a:cubicBezTo>
                  <a:pt x="1788" y="236"/>
                  <a:pt x="1788" y="236"/>
                  <a:pt x="1788" y="236"/>
                </a:cubicBezTo>
                <a:cubicBezTo>
                  <a:pt x="1797" y="236"/>
                  <a:pt x="1804" y="234"/>
                  <a:pt x="1812" y="233"/>
                </a:cubicBezTo>
                <a:close/>
                <a:moveTo>
                  <a:pt x="1812" y="256"/>
                </a:moveTo>
                <a:cubicBezTo>
                  <a:pt x="1812" y="263"/>
                  <a:pt x="1812" y="263"/>
                  <a:pt x="1812" y="263"/>
                </a:cubicBezTo>
                <a:cubicBezTo>
                  <a:pt x="1812" y="263"/>
                  <a:pt x="1812" y="263"/>
                  <a:pt x="1812" y="263"/>
                </a:cubicBezTo>
                <a:cubicBezTo>
                  <a:pt x="1804" y="265"/>
                  <a:pt x="1796" y="266"/>
                  <a:pt x="1788" y="269"/>
                </a:cubicBezTo>
                <a:cubicBezTo>
                  <a:pt x="1788" y="262"/>
                  <a:pt x="1788" y="262"/>
                  <a:pt x="1788" y="262"/>
                </a:cubicBezTo>
                <a:cubicBezTo>
                  <a:pt x="1796" y="260"/>
                  <a:pt x="1804" y="258"/>
                  <a:pt x="1812" y="256"/>
                </a:cubicBezTo>
                <a:close/>
                <a:moveTo>
                  <a:pt x="1812" y="282"/>
                </a:moveTo>
                <a:cubicBezTo>
                  <a:pt x="1812" y="288"/>
                  <a:pt x="1812" y="288"/>
                  <a:pt x="1812" y="288"/>
                </a:cubicBezTo>
                <a:cubicBezTo>
                  <a:pt x="1809" y="290"/>
                  <a:pt x="1806" y="292"/>
                  <a:pt x="1803" y="295"/>
                </a:cubicBezTo>
                <a:cubicBezTo>
                  <a:pt x="1805" y="298"/>
                  <a:pt x="1808" y="300"/>
                  <a:pt x="1812" y="301"/>
                </a:cubicBezTo>
                <a:cubicBezTo>
                  <a:pt x="1812" y="310"/>
                  <a:pt x="1812" y="310"/>
                  <a:pt x="1812" y="310"/>
                </a:cubicBezTo>
                <a:cubicBezTo>
                  <a:pt x="1804" y="305"/>
                  <a:pt x="1796" y="300"/>
                  <a:pt x="1788" y="294"/>
                </a:cubicBezTo>
                <a:cubicBezTo>
                  <a:pt x="1788" y="286"/>
                  <a:pt x="1788" y="286"/>
                  <a:pt x="1788" y="286"/>
                </a:cubicBezTo>
                <a:cubicBezTo>
                  <a:pt x="1790" y="287"/>
                  <a:pt x="1792" y="289"/>
                  <a:pt x="1794" y="290"/>
                </a:cubicBezTo>
                <a:cubicBezTo>
                  <a:pt x="1800" y="286"/>
                  <a:pt x="1806" y="284"/>
                  <a:pt x="1812" y="282"/>
                </a:cubicBezTo>
                <a:close/>
                <a:moveTo>
                  <a:pt x="1812" y="340"/>
                </a:moveTo>
                <a:cubicBezTo>
                  <a:pt x="1812" y="349"/>
                  <a:pt x="1812" y="349"/>
                  <a:pt x="1812" y="349"/>
                </a:cubicBezTo>
                <a:cubicBezTo>
                  <a:pt x="1804" y="345"/>
                  <a:pt x="1796" y="341"/>
                  <a:pt x="1788" y="336"/>
                </a:cubicBezTo>
                <a:cubicBezTo>
                  <a:pt x="1788" y="327"/>
                  <a:pt x="1788" y="327"/>
                  <a:pt x="1788" y="327"/>
                </a:cubicBezTo>
                <a:cubicBezTo>
                  <a:pt x="1796" y="332"/>
                  <a:pt x="1804" y="336"/>
                  <a:pt x="1812" y="340"/>
                </a:cubicBezTo>
                <a:close/>
                <a:moveTo>
                  <a:pt x="1812" y="360"/>
                </a:moveTo>
                <a:cubicBezTo>
                  <a:pt x="1810" y="360"/>
                  <a:pt x="1809" y="360"/>
                  <a:pt x="1807" y="359"/>
                </a:cubicBezTo>
                <a:cubicBezTo>
                  <a:pt x="1801" y="356"/>
                  <a:pt x="1795" y="352"/>
                  <a:pt x="1788" y="349"/>
                </a:cubicBezTo>
                <a:cubicBezTo>
                  <a:pt x="1788" y="369"/>
                  <a:pt x="1788" y="369"/>
                  <a:pt x="1788" y="369"/>
                </a:cubicBezTo>
                <a:cubicBezTo>
                  <a:pt x="1796" y="369"/>
                  <a:pt x="1804" y="369"/>
                  <a:pt x="1812" y="368"/>
                </a:cubicBezTo>
                <a:cubicBezTo>
                  <a:pt x="1812" y="360"/>
                  <a:pt x="1812" y="360"/>
                  <a:pt x="1812" y="360"/>
                </a:cubicBezTo>
                <a:close/>
                <a:moveTo>
                  <a:pt x="1812" y="405"/>
                </a:moveTo>
                <a:cubicBezTo>
                  <a:pt x="1812" y="411"/>
                  <a:pt x="1812" y="411"/>
                  <a:pt x="1812" y="411"/>
                </a:cubicBezTo>
                <a:cubicBezTo>
                  <a:pt x="1804" y="412"/>
                  <a:pt x="1796" y="413"/>
                  <a:pt x="1788" y="414"/>
                </a:cubicBezTo>
                <a:cubicBezTo>
                  <a:pt x="1788" y="408"/>
                  <a:pt x="1788" y="408"/>
                  <a:pt x="1788" y="408"/>
                </a:cubicBezTo>
                <a:cubicBezTo>
                  <a:pt x="1796" y="407"/>
                  <a:pt x="1804" y="406"/>
                  <a:pt x="1812" y="405"/>
                </a:cubicBezTo>
                <a:close/>
                <a:moveTo>
                  <a:pt x="1812" y="429"/>
                </a:moveTo>
                <a:cubicBezTo>
                  <a:pt x="1812" y="436"/>
                  <a:pt x="1812" y="436"/>
                  <a:pt x="1812" y="436"/>
                </a:cubicBezTo>
                <a:cubicBezTo>
                  <a:pt x="1804" y="436"/>
                  <a:pt x="1796" y="436"/>
                  <a:pt x="1788" y="437"/>
                </a:cubicBezTo>
                <a:cubicBezTo>
                  <a:pt x="1788" y="430"/>
                  <a:pt x="1788" y="430"/>
                  <a:pt x="1788" y="430"/>
                </a:cubicBezTo>
                <a:cubicBezTo>
                  <a:pt x="1796" y="429"/>
                  <a:pt x="1804" y="429"/>
                  <a:pt x="1812" y="429"/>
                </a:cubicBezTo>
                <a:close/>
                <a:moveTo>
                  <a:pt x="1812" y="456"/>
                </a:moveTo>
                <a:cubicBezTo>
                  <a:pt x="1812" y="463"/>
                  <a:pt x="1812" y="463"/>
                  <a:pt x="1812" y="463"/>
                </a:cubicBezTo>
                <a:cubicBezTo>
                  <a:pt x="1804" y="462"/>
                  <a:pt x="1796" y="461"/>
                  <a:pt x="1788" y="461"/>
                </a:cubicBezTo>
                <a:cubicBezTo>
                  <a:pt x="1788" y="455"/>
                  <a:pt x="1788" y="455"/>
                  <a:pt x="1788" y="455"/>
                </a:cubicBezTo>
                <a:cubicBezTo>
                  <a:pt x="1796" y="455"/>
                  <a:pt x="1804" y="456"/>
                  <a:pt x="1812" y="456"/>
                </a:cubicBezTo>
                <a:close/>
                <a:moveTo>
                  <a:pt x="1812" y="481"/>
                </a:moveTo>
                <a:cubicBezTo>
                  <a:pt x="1812" y="487"/>
                  <a:pt x="1812" y="487"/>
                  <a:pt x="1812" y="487"/>
                </a:cubicBezTo>
                <a:cubicBezTo>
                  <a:pt x="1804" y="486"/>
                  <a:pt x="1796" y="486"/>
                  <a:pt x="1788" y="487"/>
                </a:cubicBezTo>
                <a:cubicBezTo>
                  <a:pt x="1788" y="481"/>
                  <a:pt x="1788" y="481"/>
                  <a:pt x="1788" y="481"/>
                </a:cubicBezTo>
                <a:cubicBezTo>
                  <a:pt x="1796" y="480"/>
                  <a:pt x="1804" y="480"/>
                  <a:pt x="1812" y="481"/>
                </a:cubicBezTo>
                <a:close/>
                <a:moveTo>
                  <a:pt x="1812" y="512"/>
                </a:moveTo>
                <a:cubicBezTo>
                  <a:pt x="1812" y="517"/>
                  <a:pt x="1812" y="517"/>
                  <a:pt x="1812" y="517"/>
                </a:cubicBezTo>
                <a:cubicBezTo>
                  <a:pt x="1809" y="517"/>
                  <a:pt x="1806" y="517"/>
                  <a:pt x="1803" y="517"/>
                </a:cubicBezTo>
                <a:cubicBezTo>
                  <a:pt x="1799" y="518"/>
                  <a:pt x="1793" y="517"/>
                  <a:pt x="1788" y="519"/>
                </a:cubicBezTo>
                <a:cubicBezTo>
                  <a:pt x="1788" y="513"/>
                  <a:pt x="1788" y="513"/>
                  <a:pt x="1788" y="513"/>
                </a:cubicBezTo>
                <a:cubicBezTo>
                  <a:pt x="1789" y="513"/>
                  <a:pt x="1789" y="513"/>
                  <a:pt x="1789" y="513"/>
                </a:cubicBezTo>
                <a:cubicBezTo>
                  <a:pt x="1797" y="512"/>
                  <a:pt x="1804" y="511"/>
                  <a:pt x="1812" y="512"/>
                </a:cubicBezTo>
                <a:close/>
                <a:moveTo>
                  <a:pt x="1812" y="539"/>
                </a:moveTo>
                <a:cubicBezTo>
                  <a:pt x="1812" y="545"/>
                  <a:pt x="1812" y="545"/>
                  <a:pt x="1812" y="545"/>
                </a:cubicBezTo>
                <a:cubicBezTo>
                  <a:pt x="1809" y="545"/>
                  <a:pt x="1805" y="545"/>
                  <a:pt x="1801" y="546"/>
                </a:cubicBezTo>
                <a:cubicBezTo>
                  <a:pt x="1806" y="555"/>
                  <a:pt x="1807" y="564"/>
                  <a:pt x="1812" y="572"/>
                </a:cubicBezTo>
                <a:cubicBezTo>
                  <a:pt x="1812" y="595"/>
                  <a:pt x="1812" y="595"/>
                  <a:pt x="1812" y="595"/>
                </a:cubicBezTo>
                <a:cubicBezTo>
                  <a:pt x="1807" y="579"/>
                  <a:pt x="1800" y="563"/>
                  <a:pt x="1793" y="547"/>
                </a:cubicBezTo>
                <a:cubicBezTo>
                  <a:pt x="1792" y="545"/>
                  <a:pt x="1790" y="542"/>
                  <a:pt x="1788" y="540"/>
                </a:cubicBezTo>
                <a:cubicBezTo>
                  <a:pt x="1788" y="530"/>
                  <a:pt x="1788" y="530"/>
                  <a:pt x="1788" y="530"/>
                </a:cubicBezTo>
                <a:cubicBezTo>
                  <a:pt x="1793" y="535"/>
                  <a:pt x="1798" y="539"/>
                  <a:pt x="1806" y="539"/>
                </a:cubicBezTo>
                <a:cubicBezTo>
                  <a:pt x="1808" y="539"/>
                  <a:pt x="1810" y="539"/>
                  <a:pt x="1812" y="539"/>
                </a:cubicBezTo>
                <a:close/>
                <a:moveTo>
                  <a:pt x="1788" y="669"/>
                </a:moveTo>
                <a:cubicBezTo>
                  <a:pt x="1782" y="669"/>
                  <a:pt x="1782" y="669"/>
                  <a:pt x="1782" y="669"/>
                </a:cubicBezTo>
                <a:cubicBezTo>
                  <a:pt x="1782" y="657"/>
                  <a:pt x="1782" y="657"/>
                  <a:pt x="1782" y="657"/>
                </a:cubicBezTo>
                <a:cubicBezTo>
                  <a:pt x="1783" y="654"/>
                  <a:pt x="1783" y="651"/>
                  <a:pt x="1782" y="648"/>
                </a:cubicBezTo>
                <a:cubicBezTo>
                  <a:pt x="1782" y="626"/>
                  <a:pt x="1782" y="626"/>
                  <a:pt x="1782" y="626"/>
                </a:cubicBezTo>
                <a:cubicBezTo>
                  <a:pt x="1784" y="631"/>
                  <a:pt x="1787" y="636"/>
                  <a:pt x="1788" y="642"/>
                </a:cubicBezTo>
                <a:cubicBezTo>
                  <a:pt x="1788" y="669"/>
                  <a:pt x="1788" y="669"/>
                  <a:pt x="1788" y="669"/>
                </a:cubicBezTo>
                <a:close/>
                <a:moveTo>
                  <a:pt x="1782" y="5"/>
                </a:moveTo>
                <a:cubicBezTo>
                  <a:pt x="1788" y="5"/>
                  <a:pt x="1788" y="5"/>
                  <a:pt x="1788" y="5"/>
                </a:cubicBezTo>
                <a:cubicBezTo>
                  <a:pt x="1788" y="9"/>
                  <a:pt x="1788" y="9"/>
                  <a:pt x="1788" y="9"/>
                </a:cubicBezTo>
                <a:cubicBezTo>
                  <a:pt x="1782" y="9"/>
                  <a:pt x="1782" y="9"/>
                  <a:pt x="1782" y="9"/>
                </a:cubicBezTo>
                <a:cubicBezTo>
                  <a:pt x="1782" y="5"/>
                  <a:pt x="1782" y="5"/>
                  <a:pt x="1782" y="5"/>
                </a:cubicBezTo>
                <a:close/>
                <a:moveTo>
                  <a:pt x="1788" y="37"/>
                </a:moveTo>
                <a:cubicBezTo>
                  <a:pt x="1788" y="42"/>
                  <a:pt x="1788" y="42"/>
                  <a:pt x="1788" y="42"/>
                </a:cubicBezTo>
                <a:cubicBezTo>
                  <a:pt x="1786" y="42"/>
                  <a:pt x="1784" y="42"/>
                  <a:pt x="1782" y="42"/>
                </a:cubicBezTo>
                <a:cubicBezTo>
                  <a:pt x="1782" y="37"/>
                  <a:pt x="1782" y="37"/>
                  <a:pt x="1782" y="37"/>
                </a:cubicBezTo>
                <a:cubicBezTo>
                  <a:pt x="1784" y="37"/>
                  <a:pt x="1786" y="37"/>
                  <a:pt x="1788" y="37"/>
                </a:cubicBezTo>
                <a:close/>
                <a:moveTo>
                  <a:pt x="1788" y="62"/>
                </a:moveTo>
                <a:cubicBezTo>
                  <a:pt x="1788" y="68"/>
                  <a:pt x="1788" y="68"/>
                  <a:pt x="1788" y="68"/>
                </a:cubicBezTo>
                <a:cubicBezTo>
                  <a:pt x="1786" y="68"/>
                  <a:pt x="1784" y="68"/>
                  <a:pt x="1782" y="68"/>
                </a:cubicBezTo>
                <a:cubicBezTo>
                  <a:pt x="1782" y="62"/>
                  <a:pt x="1782" y="62"/>
                  <a:pt x="1782" y="62"/>
                </a:cubicBezTo>
                <a:cubicBezTo>
                  <a:pt x="1784" y="62"/>
                  <a:pt x="1786" y="62"/>
                  <a:pt x="1788" y="62"/>
                </a:cubicBezTo>
                <a:close/>
                <a:moveTo>
                  <a:pt x="1788" y="87"/>
                </a:moveTo>
                <a:cubicBezTo>
                  <a:pt x="1788" y="92"/>
                  <a:pt x="1788" y="92"/>
                  <a:pt x="1788" y="92"/>
                </a:cubicBezTo>
                <a:cubicBezTo>
                  <a:pt x="1787" y="92"/>
                  <a:pt x="1786" y="92"/>
                  <a:pt x="1786" y="92"/>
                </a:cubicBezTo>
                <a:cubicBezTo>
                  <a:pt x="1782" y="93"/>
                  <a:pt x="1782" y="93"/>
                  <a:pt x="1782" y="93"/>
                </a:cubicBezTo>
                <a:cubicBezTo>
                  <a:pt x="1782" y="87"/>
                  <a:pt x="1782" y="87"/>
                  <a:pt x="1782" y="87"/>
                </a:cubicBezTo>
                <a:cubicBezTo>
                  <a:pt x="1784" y="87"/>
                  <a:pt x="1786" y="87"/>
                  <a:pt x="1788" y="87"/>
                </a:cubicBezTo>
                <a:close/>
                <a:moveTo>
                  <a:pt x="1788" y="108"/>
                </a:moveTo>
                <a:cubicBezTo>
                  <a:pt x="1788" y="115"/>
                  <a:pt x="1788" y="115"/>
                  <a:pt x="1788" y="115"/>
                </a:cubicBezTo>
                <a:cubicBezTo>
                  <a:pt x="1786" y="114"/>
                  <a:pt x="1784" y="114"/>
                  <a:pt x="1782" y="115"/>
                </a:cubicBezTo>
                <a:cubicBezTo>
                  <a:pt x="1782" y="108"/>
                  <a:pt x="1782" y="108"/>
                  <a:pt x="1782" y="108"/>
                </a:cubicBezTo>
                <a:cubicBezTo>
                  <a:pt x="1784" y="108"/>
                  <a:pt x="1786" y="108"/>
                  <a:pt x="1788" y="108"/>
                </a:cubicBezTo>
                <a:close/>
                <a:moveTo>
                  <a:pt x="1788" y="136"/>
                </a:moveTo>
                <a:cubicBezTo>
                  <a:pt x="1788" y="143"/>
                  <a:pt x="1788" y="143"/>
                  <a:pt x="1788" y="143"/>
                </a:cubicBezTo>
                <a:cubicBezTo>
                  <a:pt x="1786" y="143"/>
                  <a:pt x="1784" y="143"/>
                  <a:pt x="1782" y="144"/>
                </a:cubicBezTo>
                <a:cubicBezTo>
                  <a:pt x="1782" y="136"/>
                  <a:pt x="1782" y="136"/>
                  <a:pt x="1782" y="136"/>
                </a:cubicBezTo>
                <a:cubicBezTo>
                  <a:pt x="1784" y="136"/>
                  <a:pt x="1786" y="135"/>
                  <a:pt x="1788" y="136"/>
                </a:cubicBezTo>
                <a:close/>
                <a:moveTo>
                  <a:pt x="1788" y="146"/>
                </a:moveTo>
                <a:cubicBezTo>
                  <a:pt x="1788" y="153"/>
                  <a:pt x="1788" y="153"/>
                  <a:pt x="1788" y="153"/>
                </a:cubicBezTo>
                <a:cubicBezTo>
                  <a:pt x="1786" y="153"/>
                  <a:pt x="1784" y="153"/>
                  <a:pt x="1782" y="153"/>
                </a:cubicBezTo>
                <a:cubicBezTo>
                  <a:pt x="1782" y="146"/>
                  <a:pt x="1782" y="146"/>
                  <a:pt x="1782" y="146"/>
                </a:cubicBezTo>
                <a:cubicBezTo>
                  <a:pt x="1788" y="146"/>
                  <a:pt x="1788" y="146"/>
                  <a:pt x="1788" y="146"/>
                </a:cubicBezTo>
                <a:close/>
                <a:moveTo>
                  <a:pt x="1788" y="175"/>
                </a:moveTo>
                <a:cubicBezTo>
                  <a:pt x="1788" y="181"/>
                  <a:pt x="1788" y="181"/>
                  <a:pt x="1788" y="181"/>
                </a:cubicBezTo>
                <a:cubicBezTo>
                  <a:pt x="1786" y="181"/>
                  <a:pt x="1784" y="181"/>
                  <a:pt x="1782" y="181"/>
                </a:cubicBezTo>
                <a:cubicBezTo>
                  <a:pt x="1782" y="175"/>
                  <a:pt x="1782" y="175"/>
                  <a:pt x="1782" y="175"/>
                </a:cubicBezTo>
                <a:cubicBezTo>
                  <a:pt x="1784" y="175"/>
                  <a:pt x="1786" y="175"/>
                  <a:pt x="1788" y="175"/>
                </a:cubicBezTo>
                <a:close/>
                <a:moveTo>
                  <a:pt x="1788" y="193"/>
                </a:moveTo>
                <a:cubicBezTo>
                  <a:pt x="1788" y="200"/>
                  <a:pt x="1788" y="200"/>
                  <a:pt x="1788" y="200"/>
                </a:cubicBezTo>
                <a:cubicBezTo>
                  <a:pt x="1786" y="200"/>
                  <a:pt x="1784" y="200"/>
                  <a:pt x="1782" y="200"/>
                </a:cubicBezTo>
                <a:cubicBezTo>
                  <a:pt x="1782" y="193"/>
                  <a:pt x="1782" y="193"/>
                  <a:pt x="1782" y="193"/>
                </a:cubicBezTo>
                <a:cubicBezTo>
                  <a:pt x="1784" y="193"/>
                  <a:pt x="1786" y="193"/>
                  <a:pt x="1788" y="193"/>
                </a:cubicBezTo>
                <a:close/>
                <a:moveTo>
                  <a:pt x="1788" y="210"/>
                </a:moveTo>
                <a:cubicBezTo>
                  <a:pt x="1788" y="216"/>
                  <a:pt x="1788" y="216"/>
                  <a:pt x="1788" y="216"/>
                </a:cubicBezTo>
                <a:cubicBezTo>
                  <a:pt x="1786" y="216"/>
                  <a:pt x="1784" y="216"/>
                  <a:pt x="1782" y="217"/>
                </a:cubicBezTo>
                <a:cubicBezTo>
                  <a:pt x="1782" y="211"/>
                  <a:pt x="1782" y="211"/>
                  <a:pt x="1782" y="211"/>
                </a:cubicBezTo>
                <a:cubicBezTo>
                  <a:pt x="1784" y="211"/>
                  <a:pt x="1786" y="210"/>
                  <a:pt x="1788" y="210"/>
                </a:cubicBezTo>
                <a:close/>
                <a:moveTo>
                  <a:pt x="1788" y="236"/>
                </a:moveTo>
                <a:cubicBezTo>
                  <a:pt x="1788" y="243"/>
                  <a:pt x="1788" y="243"/>
                  <a:pt x="1788" y="243"/>
                </a:cubicBezTo>
                <a:cubicBezTo>
                  <a:pt x="1786" y="243"/>
                  <a:pt x="1784" y="244"/>
                  <a:pt x="1782" y="244"/>
                </a:cubicBezTo>
                <a:cubicBezTo>
                  <a:pt x="1782" y="237"/>
                  <a:pt x="1782" y="237"/>
                  <a:pt x="1782" y="237"/>
                </a:cubicBezTo>
                <a:cubicBezTo>
                  <a:pt x="1783" y="237"/>
                  <a:pt x="1784" y="237"/>
                  <a:pt x="1785" y="237"/>
                </a:cubicBezTo>
                <a:cubicBezTo>
                  <a:pt x="1786" y="237"/>
                  <a:pt x="1787" y="236"/>
                  <a:pt x="1788" y="236"/>
                </a:cubicBezTo>
                <a:close/>
                <a:moveTo>
                  <a:pt x="1788" y="262"/>
                </a:moveTo>
                <a:cubicBezTo>
                  <a:pt x="1788" y="269"/>
                  <a:pt x="1788" y="269"/>
                  <a:pt x="1788" y="269"/>
                </a:cubicBezTo>
                <a:cubicBezTo>
                  <a:pt x="1786" y="269"/>
                  <a:pt x="1784" y="270"/>
                  <a:pt x="1782" y="272"/>
                </a:cubicBezTo>
                <a:cubicBezTo>
                  <a:pt x="1782" y="264"/>
                  <a:pt x="1782" y="264"/>
                  <a:pt x="1782" y="264"/>
                </a:cubicBezTo>
                <a:cubicBezTo>
                  <a:pt x="1784" y="264"/>
                  <a:pt x="1786" y="263"/>
                  <a:pt x="1788" y="262"/>
                </a:cubicBezTo>
                <a:close/>
                <a:moveTo>
                  <a:pt x="1788" y="286"/>
                </a:moveTo>
                <a:cubicBezTo>
                  <a:pt x="1788" y="294"/>
                  <a:pt x="1788" y="294"/>
                  <a:pt x="1788" y="294"/>
                </a:cubicBezTo>
                <a:cubicBezTo>
                  <a:pt x="1786" y="293"/>
                  <a:pt x="1784" y="291"/>
                  <a:pt x="1782" y="289"/>
                </a:cubicBezTo>
                <a:cubicBezTo>
                  <a:pt x="1782" y="281"/>
                  <a:pt x="1782" y="281"/>
                  <a:pt x="1782" y="281"/>
                </a:cubicBezTo>
                <a:cubicBezTo>
                  <a:pt x="1784" y="283"/>
                  <a:pt x="1786" y="284"/>
                  <a:pt x="1788" y="286"/>
                </a:cubicBezTo>
                <a:close/>
                <a:moveTo>
                  <a:pt x="1788" y="327"/>
                </a:moveTo>
                <a:cubicBezTo>
                  <a:pt x="1788" y="336"/>
                  <a:pt x="1788" y="336"/>
                  <a:pt x="1788" y="336"/>
                </a:cubicBezTo>
                <a:cubicBezTo>
                  <a:pt x="1786" y="334"/>
                  <a:pt x="1784" y="333"/>
                  <a:pt x="1782" y="331"/>
                </a:cubicBezTo>
                <a:cubicBezTo>
                  <a:pt x="1782" y="322"/>
                  <a:pt x="1782" y="322"/>
                  <a:pt x="1782" y="322"/>
                </a:cubicBezTo>
                <a:cubicBezTo>
                  <a:pt x="1784" y="323"/>
                  <a:pt x="1786" y="325"/>
                  <a:pt x="1788" y="327"/>
                </a:cubicBezTo>
                <a:close/>
                <a:moveTo>
                  <a:pt x="1788" y="349"/>
                </a:moveTo>
                <a:cubicBezTo>
                  <a:pt x="1788" y="369"/>
                  <a:pt x="1788" y="369"/>
                  <a:pt x="1788" y="369"/>
                </a:cubicBezTo>
                <a:cubicBezTo>
                  <a:pt x="1786" y="370"/>
                  <a:pt x="1784" y="370"/>
                  <a:pt x="1782" y="370"/>
                </a:cubicBezTo>
                <a:cubicBezTo>
                  <a:pt x="1782" y="362"/>
                  <a:pt x="1782" y="362"/>
                  <a:pt x="1782" y="362"/>
                </a:cubicBezTo>
                <a:cubicBezTo>
                  <a:pt x="1784" y="361"/>
                  <a:pt x="1785" y="361"/>
                  <a:pt x="1787" y="359"/>
                </a:cubicBezTo>
                <a:cubicBezTo>
                  <a:pt x="1786" y="358"/>
                  <a:pt x="1784" y="357"/>
                  <a:pt x="1782" y="355"/>
                </a:cubicBezTo>
                <a:cubicBezTo>
                  <a:pt x="1782" y="345"/>
                  <a:pt x="1782" y="345"/>
                  <a:pt x="1782" y="345"/>
                </a:cubicBezTo>
                <a:cubicBezTo>
                  <a:pt x="1784" y="346"/>
                  <a:pt x="1786" y="348"/>
                  <a:pt x="1788" y="349"/>
                </a:cubicBezTo>
                <a:close/>
                <a:moveTo>
                  <a:pt x="1788" y="408"/>
                </a:moveTo>
                <a:cubicBezTo>
                  <a:pt x="1788" y="414"/>
                  <a:pt x="1788" y="414"/>
                  <a:pt x="1788" y="414"/>
                </a:cubicBezTo>
                <a:cubicBezTo>
                  <a:pt x="1786" y="414"/>
                  <a:pt x="1784" y="415"/>
                  <a:pt x="1782" y="415"/>
                </a:cubicBezTo>
                <a:cubicBezTo>
                  <a:pt x="1782" y="409"/>
                  <a:pt x="1782" y="409"/>
                  <a:pt x="1782" y="409"/>
                </a:cubicBezTo>
                <a:cubicBezTo>
                  <a:pt x="1784" y="409"/>
                  <a:pt x="1786" y="408"/>
                  <a:pt x="1788" y="408"/>
                </a:cubicBezTo>
                <a:close/>
                <a:moveTo>
                  <a:pt x="1788" y="430"/>
                </a:moveTo>
                <a:cubicBezTo>
                  <a:pt x="1788" y="437"/>
                  <a:pt x="1788" y="437"/>
                  <a:pt x="1788" y="437"/>
                </a:cubicBezTo>
                <a:cubicBezTo>
                  <a:pt x="1786" y="437"/>
                  <a:pt x="1784" y="437"/>
                  <a:pt x="1782" y="437"/>
                </a:cubicBezTo>
                <a:cubicBezTo>
                  <a:pt x="1782" y="431"/>
                  <a:pt x="1782" y="431"/>
                  <a:pt x="1782" y="431"/>
                </a:cubicBezTo>
                <a:cubicBezTo>
                  <a:pt x="1784" y="431"/>
                  <a:pt x="1786" y="430"/>
                  <a:pt x="1788" y="430"/>
                </a:cubicBezTo>
                <a:close/>
                <a:moveTo>
                  <a:pt x="1788" y="455"/>
                </a:moveTo>
                <a:cubicBezTo>
                  <a:pt x="1788" y="461"/>
                  <a:pt x="1788" y="461"/>
                  <a:pt x="1788" y="461"/>
                </a:cubicBezTo>
                <a:cubicBezTo>
                  <a:pt x="1786" y="461"/>
                  <a:pt x="1784" y="462"/>
                  <a:pt x="1782" y="462"/>
                </a:cubicBezTo>
                <a:cubicBezTo>
                  <a:pt x="1782" y="455"/>
                  <a:pt x="1782" y="455"/>
                  <a:pt x="1782" y="455"/>
                </a:cubicBezTo>
                <a:cubicBezTo>
                  <a:pt x="1784" y="455"/>
                  <a:pt x="1786" y="455"/>
                  <a:pt x="1788" y="455"/>
                </a:cubicBezTo>
                <a:close/>
                <a:moveTo>
                  <a:pt x="1788" y="481"/>
                </a:moveTo>
                <a:cubicBezTo>
                  <a:pt x="1788" y="487"/>
                  <a:pt x="1788" y="487"/>
                  <a:pt x="1788" y="487"/>
                </a:cubicBezTo>
                <a:cubicBezTo>
                  <a:pt x="1786" y="487"/>
                  <a:pt x="1784" y="487"/>
                  <a:pt x="1782" y="488"/>
                </a:cubicBezTo>
                <a:cubicBezTo>
                  <a:pt x="1782" y="481"/>
                  <a:pt x="1782" y="481"/>
                  <a:pt x="1782" y="481"/>
                </a:cubicBezTo>
                <a:cubicBezTo>
                  <a:pt x="1784" y="481"/>
                  <a:pt x="1786" y="481"/>
                  <a:pt x="1788" y="481"/>
                </a:cubicBezTo>
                <a:close/>
                <a:moveTo>
                  <a:pt x="1788" y="513"/>
                </a:moveTo>
                <a:cubicBezTo>
                  <a:pt x="1788" y="519"/>
                  <a:pt x="1788" y="519"/>
                  <a:pt x="1788" y="519"/>
                </a:cubicBezTo>
                <a:cubicBezTo>
                  <a:pt x="1786" y="519"/>
                  <a:pt x="1785" y="521"/>
                  <a:pt x="1785" y="524"/>
                </a:cubicBezTo>
                <a:cubicBezTo>
                  <a:pt x="1786" y="526"/>
                  <a:pt x="1787" y="528"/>
                  <a:pt x="1788" y="530"/>
                </a:cubicBezTo>
                <a:cubicBezTo>
                  <a:pt x="1788" y="540"/>
                  <a:pt x="1788" y="540"/>
                  <a:pt x="1788" y="540"/>
                </a:cubicBezTo>
                <a:cubicBezTo>
                  <a:pt x="1786" y="537"/>
                  <a:pt x="1784" y="534"/>
                  <a:pt x="1782" y="530"/>
                </a:cubicBezTo>
                <a:cubicBezTo>
                  <a:pt x="1782" y="513"/>
                  <a:pt x="1782" y="513"/>
                  <a:pt x="1782" y="513"/>
                </a:cubicBezTo>
                <a:lnTo>
                  <a:pt x="1788" y="513"/>
                </a:lnTo>
                <a:close/>
                <a:moveTo>
                  <a:pt x="1782" y="669"/>
                </a:moveTo>
                <a:cubicBezTo>
                  <a:pt x="1772" y="669"/>
                  <a:pt x="1772" y="669"/>
                  <a:pt x="1772" y="669"/>
                </a:cubicBezTo>
                <a:cubicBezTo>
                  <a:pt x="1772" y="663"/>
                  <a:pt x="1772" y="663"/>
                  <a:pt x="1772" y="663"/>
                </a:cubicBezTo>
                <a:cubicBezTo>
                  <a:pt x="1777" y="663"/>
                  <a:pt x="1777" y="663"/>
                  <a:pt x="1777" y="663"/>
                </a:cubicBezTo>
                <a:cubicBezTo>
                  <a:pt x="1780" y="661"/>
                  <a:pt x="1782" y="659"/>
                  <a:pt x="1782" y="657"/>
                </a:cubicBezTo>
                <a:cubicBezTo>
                  <a:pt x="1782" y="669"/>
                  <a:pt x="1782" y="669"/>
                  <a:pt x="1782" y="669"/>
                </a:cubicBezTo>
                <a:close/>
                <a:moveTo>
                  <a:pt x="1772" y="5"/>
                </a:moveTo>
                <a:cubicBezTo>
                  <a:pt x="1782" y="5"/>
                  <a:pt x="1782" y="5"/>
                  <a:pt x="1782" y="5"/>
                </a:cubicBezTo>
                <a:cubicBezTo>
                  <a:pt x="1782" y="9"/>
                  <a:pt x="1782" y="9"/>
                  <a:pt x="1782" y="9"/>
                </a:cubicBezTo>
                <a:cubicBezTo>
                  <a:pt x="1772" y="9"/>
                  <a:pt x="1772" y="9"/>
                  <a:pt x="1772" y="9"/>
                </a:cubicBezTo>
                <a:cubicBezTo>
                  <a:pt x="1772" y="5"/>
                  <a:pt x="1772" y="5"/>
                  <a:pt x="1772" y="5"/>
                </a:cubicBezTo>
                <a:close/>
                <a:moveTo>
                  <a:pt x="1782" y="37"/>
                </a:moveTo>
                <a:cubicBezTo>
                  <a:pt x="1782" y="42"/>
                  <a:pt x="1782" y="42"/>
                  <a:pt x="1782" y="42"/>
                </a:cubicBezTo>
                <a:cubicBezTo>
                  <a:pt x="1779" y="42"/>
                  <a:pt x="1776" y="42"/>
                  <a:pt x="1772" y="42"/>
                </a:cubicBezTo>
                <a:cubicBezTo>
                  <a:pt x="1772" y="37"/>
                  <a:pt x="1772" y="37"/>
                  <a:pt x="1772" y="37"/>
                </a:cubicBezTo>
                <a:cubicBezTo>
                  <a:pt x="1776" y="37"/>
                  <a:pt x="1779" y="37"/>
                  <a:pt x="1782" y="37"/>
                </a:cubicBezTo>
                <a:close/>
                <a:moveTo>
                  <a:pt x="1782" y="62"/>
                </a:moveTo>
                <a:cubicBezTo>
                  <a:pt x="1782" y="68"/>
                  <a:pt x="1782" y="68"/>
                  <a:pt x="1782" y="68"/>
                </a:cubicBezTo>
                <a:cubicBezTo>
                  <a:pt x="1779" y="68"/>
                  <a:pt x="1776" y="69"/>
                  <a:pt x="1772" y="69"/>
                </a:cubicBezTo>
                <a:cubicBezTo>
                  <a:pt x="1772" y="62"/>
                  <a:pt x="1772" y="62"/>
                  <a:pt x="1772" y="62"/>
                </a:cubicBezTo>
                <a:cubicBezTo>
                  <a:pt x="1776" y="62"/>
                  <a:pt x="1779" y="62"/>
                  <a:pt x="1782" y="62"/>
                </a:cubicBezTo>
                <a:close/>
                <a:moveTo>
                  <a:pt x="1782" y="87"/>
                </a:moveTo>
                <a:cubicBezTo>
                  <a:pt x="1782" y="93"/>
                  <a:pt x="1782" y="93"/>
                  <a:pt x="1782" y="93"/>
                </a:cubicBezTo>
                <a:cubicBezTo>
                  <a:pt x="1772" y="94"/>
                  <a:pt x="1772" y="94"/>
                  <a:pt x="1772" y="94"/>
                </a:cubicBezTo>
                <a:cubicBezTo>
                  <a:pt x="1772" y="88"/>
                  <a:pt x="1772" y="88"/>
                  <a:pt x="1772" y="88"/>
                </a:cubicBezTo>
                <a:cubicBezTo>
                  <a:pt x="1776" y="88"/>
                  <a:pt x="1779" y="88"/>
                  <a:pt x="1782" y="87"/>
                </a:cubicBezTo>
                <a:close/>
                <a:moveTo>
                  <a:pt x="1782" y="108"/>
                </a:moveTo>
                <a:cubicBezTo>
                  <a:pt x="1782" y="115"/>
                  <a:pt x="1782" y="115"/>
                  <a:pt x="1782" y="115"/>
                </a:cubicBezTo>
                <a:cubicBezTo>
                  <a:pt x="1779" y="115"/>
                  <a:pt x="1776" y="115"/>
                  <a:pt x="1772" y="116"/>
                </a:cubicBezTo>
                <a:cubicBezTo>
                  <a:pt x="1772" y="110"/>
                  <a:pt x="1772" y="110"/>
                  <a:pt x="1772" y="110"/>
                </a:cubicBezTo>
                <a:cubicBezTo>
                  <a:pt x="1775" y="109"/>
                  <a:pt x="1779" y="108"/>
                  <a:pt x="1782" y="108"/>
                </a:cubicBezTo>
                <a:close/>
                <a:moveTo>
                  <a:pt x="1782" y="136"/>
                </a:moveTo>
                <a:cubicBezTo>
                  <a:pt x="1782" y="144"/>
                  <a:pt x="1782" y="144"/>
                  <a:pt x="1782" y="144"/>
                </a:cubicBezTo>
                <a:cubicBezTo>
                  <a:pt x="1780" y="144"/>
                  <a:pt x="1779" y="145"/>
                  <a:pt x="1778" y="146"/>
                </a:cubicBezTo>
                <a:cubicBezTo>
                  <a:pt x="1782" y="146"/>
                  <a:pt x="1782" y="146"/>
                  <a:pt x="1782" y="146"/>
                </a:cubicBezTo>
                <a:cubicBezTo>
                  <a:pt x="1782" y="153"/>
                  <a:pt x="1782" y="153"/>
                  <a:pt x="1782" y="153"/>
                </a:cubicBezTo>
                <a:cubicBezTo>
                  <a:pt x="1779" y="152"/>
                  <a:pt x="1775" y="152"/>
                  <a:pt x="1772" y="153"/>
                </a:cubicBezTo>
                <a:cubicBezTo>
                  <a:pt x="1772" y="138"/>
                  <a:pt x="1772" y="138"/>
                  <a:pt x="1772" y="138"/>
                </a:cubicBezTo>
                <a:cubicBezTo>
                  <a:pt x="1775" y="137"/>
                  <a:pt x="1779" y="136"/>
                  <a:pt x="1782" y="136"/>
                </a:cubicBezTo>
                <a:close/>
                <a:moveTo>
                  <a:pt x="1782" y="175"/>
                </a:moveTo>
                <a:cubicBezTo>
                  <a:pt x="1782" y="181"/>
                  <a:pt x="1782" y="181"/>
                  <a:pt x="1782" y="181"/>
                </a:cubicBezTo>
                <a:cubicBezTo>
                  <a:pt x="1781" y="181"/>
                  <a:pt x="1779" y="181"/>
                  <a:pt x="1778" y="180"/>
                </a:cubicBezTo>
                <a:cubicBezTo>
                  <a:pt x="1776" y="181"/>
                  <a:pt x="1774" y="181"/>
                  <a:pt x="1772" y="181"/>
                </a:cubicBezTo>
                <a:cubicBezTo>
                  <a:pt x="1772" y="176"/>
                  <a:pt x="1772" y="176"/>
                  <a:pt x="1772" y="176"/>
                </a:cubicBezTo>
                <a:cubicBezTo>
                  <a:pt x="1776" y="176"/>
                  <a:pt x="1779" y="175"/>
                  <a:pt x="1782" y="175"/>
                </a:cubicBezTo>
                <a:close/>
                <a:moveTo>
                  <a:pt x="1782" y="193"/>
                </a:moveTo>
                <a:cubicBezTo>
                  <a:pt x="1782" y="200"/>
                  <a:pt x="1782" y="200"/>
                  <a:pt x="1782" y="200"/>
                </a:cubicBezTo>
                <a:cubicBezTo>
                  <a:pt x="1779" y="200"/>
                  <a:pt x="1775" y="200"/>
                  <a:pt x="1772" y="200"/>
                </a:cubicBezTo>
                <a:cubicBezTo>
                  <a:pt x="1772" y="193"/>
                  <a:pt x="1772" y="193"/>
                  <a:pt x="1772" y="193"/>
                </a:cubicBezTo>
                <a:cubicBezTo>
                  <a:pt x="1775" y="193"/>
                  <a:pt x="1779" y="193"/>
                  <a:pt x="1782" y="193"/>
                </a:cubicBezTo>
                <a:close/>
                <a:moveTo>
                  <a:pt x="1782" y="211"/>
                </a:moveTo>
                <a:cubicBezTo>
                  <a:pt x="1782" y="217"/>
                  <a:pt x="1782" y="217"/>
                  <a:pt x="1782" y="217"/>
                </a:cubicBezTo>
                <a:cubicBezTo>
                  <a:pt x="1779" y="217"/>
                  <a:pt x="1776" y="218"/>
                  <a:pt x="1772" y="219"/>
                </a:cubicBezTo>
                <a:cubicBezTo>
                  <a:pt x="1772" y="213"/>
                  <a:pt x="1772" y="213"/>
                  <a:pt x="1772" y="213"/>
                </a:cubicBezTo>
                <a:cubicBezTo>
                  <a:pt x="1776" y="212"/>
                  <a:pt x="1779" y="212"/>
                  <a:pt x="1782" y="211"/>
                </a:cubicBezTo>
                <a:close/>
                <a:moveTo>
                  <a:pt x="1782" y="237"/>
                </a:moveTo>
                <a:cubicBezTo>
                  <a:pt x="1782" y="244"/>
                  <a:pt x="1782" y="244"/>
                  <a:pt x="1782" y="244"/>
                </a:cubicBezTo>
                <a:cubicBezTo>
                  <a:pt x="1779" y="245"/>
                  <a:pt x="1775" y="246"/>
                  <a:pt x="1772" y="247"/>
                </a:cubicBezTo>
                <a:cubicBezTo>
                  <a:pt x="1772" y="240"/>
                  <a:pt x="1772" y="240"/>
                  <a:pt x="1772" y="240"/>
                </a:cubicBezTo>
                <a:cubicBezTo>
                  <a:pt x="1775" y="239"/>
                  <a:pt x="1779" y="238"/>
                  <a:pt x="1782" y="237"/>
                </a:cubicBezTo>
                <a:close/>
                <a:moveTo>
                  <a:pt x="1782" y="264"/>
                </a:moveTo>
                <a:cubicBezTo>
                  <a:pt x="1782" y="272"/>
                  <a:pt x="1782" y="272"/>
                  <a:pt x="1782" y="272"/>
                </a:cubicBezTo>
                <a:cubicBezTo>
                  <a:pt x="1780" y="272"/>
                  <a:pt x="1779" y="274"/>
                  <a:pt x="1777" y="275"/>
                </a:cubicBezTo>
                <a:cubicBezTo>
                  <a:pt x="1778" y="277"/>
                  <a:pt x="1780" y="279"/>
                  <a:pt x="1782" y="281"/>
                </a:cubicBezTo>
                <a:cubicBezTo>
                  <a:pt x="1782" y="289"/>
                  <a:pt x="1782" y="289"/>
                  <a:pt x="1782" y="289"/>
                </a:cubicBezTo>
                <a:cubicBezTo>
                  <a:pt x="1779" y="287"/>
                  <a:pt x="1775" y="284"/>
                  <a:pt x="1772" y="281"/>
                </a:cubicBezTo>
                <a:cubicBezTo>
                  <a:pt x="1772" y="268"/>
                  <a:pt x="1772" y="268"/>
                  <a:pt x="1772" y="268"/>
                </a:cubicBezTo>
                <a:cubicBezTo>
                  <a:pt x="1776" y="267"/>
                  <a:pt x="1779" y="266"/>
                  <a:pt x="1782" y="264"/>
                </a:cubicBezTo>
                <a:close/>
                <a:moveTo>
                  <a:pt x="1782" y="322"/>
                </a:moveTo>
                <a:cubicBezTo>
                  <a:pt x="1782" y="331"/>
                  <a:pt x="1782" y="331"/>
                  <a:pt x="1782" y="331"/>
                </a:cubicBezTo>
                <a:cubicBezTo>
                  <a:pt x="1779" y="329"/>
                  <a:pt x="1776" y="327"/>
                  <a:pt x="1772" y="324"/>
                </a:cubicBezTo>
                <a:cubicBezTo>
                  <a:pt x="1772" y="314"/>
                  <a:pt x="1772" y="314"/>
                  <a:pt x="1772" y="314"/>
                </a:cubicBezTo>
                <a:cubicBezTo>
                  <a:pt x="1776" y="317"/>
                  <a:pt x="1779" y="319"/>
                  <a:pt x="1782" y="322"/>
                </a:cubicBezTo>
                <a:close/>
                <a:moveTo>
                  <a:pt x="1782" y="345"/>
                </a:moveTo>
                <a:cubicBezTo>
                  <a:pt x="1782" y="355"/>
                  <a:pt x="1782" y="355"/>
                  <a:pt x="1782" y="355"/>
                </a:cubicBezTo>
                <a:cubicBezTo>
                  <a:pt x="1779" y="353"/>
                  <a:pt x="1776" y="350"/>
                  <a:pt x="1772" y="348"/>
                </a:cubicBezTo>
                <a:cubicBezTo>
                  <a:pt x="1772" y="338"/>
                  <a:pt x="1772" y="338"/>
                  <a:pt x="1772" y="338"/>
                </a:cubicBezTo>
                <a:cubicBezTo>
                  <a:pt x="1776" y="341"/>
                  <a:pt x="1779" y="343"/>
                  <a:pt x="1782" y="345"/>
                </a:cubicBezTo>
                <a:close/>
                <a:moveTo>
                  <a:pt x="1782" y="362"/>
                </a:moveTo>
                <a:cubicBezTo>
                  <a:pt x="1782" y="370"/>
                  <a:pt x="1782" y="370"/>
                  <a:pt x="1782" y="370"/>
                </a:cubicBezTo>
                <a:cubicBezTo>
                  <a:pt x="1779" y="370"/>
                  <a:pt x="1776" y="371"/>
                  <a:pt x="1772" y="371"/>
                </a:cubicBezTo>
                <a:cubicBezTo>
                  <a:pt x="1772" y="362"/>
                  <a:pt x="1772" y="362"/>
                  <a:pt x="1772" y="362"/>
                </a:cubicBezTo>
                <a:cubicBezTo>
                  <a:pt x="1775" y="363"/>
                  <a:pt x="1779" y="363"/>
                  <a:pt x="1782" y="362"/>
                </a:cubicBezTo>
                <a:close/>
                <a:moveTo>
                  <a:pt x="1782" y="409"/>
                </a:moveTo>
                <a:cubicBezTo>
                  <a:pt x="1782" y="415"/>
                  <a:pt x="1782" y="415"/>
                  <a:pt x="1782" y="415"/>
                </a:cubicBezTo>
                <a:cubicBezTo>
                  <a:pt x="1779" y="416"/>
                  <a:pt x="1776" y="416"/>
                  <a:pt x="1772" y="417"/>
                </a:cubicBezTo>
                <a:cubicBezTo>
                  <a:pt x="1772" y="411"/>
                  <a:pt x="1772" y="411"/>
                  <a:pt x="1772" y="411"/>
                </a:cubicBezTo>
                <a:cubicBezTo>
                  <a:pt x="1776" y="410"/>
                  <a:pt x="1779" y="409"/>
                  <a:pt x="1782" y="409"/>
                </a:cubicBezTo>
                <a:close/>
                <a:moveTo>
                  <a:pt x="1782" y="431"/>
                </a:moveTo>
                <a:cubicBezTo>
                  <a:pt x="1782" y="437"/>
                  <a:pt x="1782" y="437"/>
                  <a:pt x="1782" y="437"/>
                </a:cubicBezTo>
                <a:cubicBezTo>
                  <a:pt x="1779" y="438"/>
                  <a:pt x="1776" y="439"/>
                  <a:pt x="1772" y="439"/>
                </a:cubicBezTo>
                <a:cubicBezTo>
                  <a:pt x="1772" y="433"/>
                  <a:pt x="1772" y="433"/>
                  <a:pt x="1772" y="433"/>
                </a:cubicBezTo>
                <a:cubicBezTo>
                  <a:pt x="1776" y="432"/>
                  <a:pt x="1779" y="431"/>
                  <a:pt x="1782" y="431"/>
                </a:cubicBezTo>
                <a:close/>
                <a:moveTo>
                  <a:pt x="1782" y="455"/>
                </a:moveTo>
                <a:cubicBezTo>
                  <a:pt x="1782" y="462"/>
                  <a:pt x="1782" y="462"/>
                  <a:pt x="1782" y="462"/>
                </a:cubicBezTo>
                <a:cubicBezTo>
                  <a:pt x="1779" y="462"/>
                  <a:pt x="1776" y="462"/>
                  <a:pt x="1772" y="462"/>
                </a:cubicBezTo>
                <a:cubicBezTo>
                  <a:pt x="1772" y="456"/>
                  <a:pt x="1772" y="456"/>
                  <a:pt x="1772" y="456"/>
                </a:cubicBezTo>
                <a:cubicBezTo>
                  <a:pt x="1776" y="456"/>
                  <a:pt x="1779" y="455"/>
                  <a:pt x="1782" y="455"/>
                </a:cubicBezTo>
                <a:close/>
                <a:moveTo>
                  <a:pt x="1782" y="481"/>
                </a:moveTo>
                <a:cubicBezTo>
                  <a:pt x="1782" y="488"/>
                  <a:pt x="1782" y="488"/>
                  <a:pt x="1782" y="488"/>
                </a:cubicBezTo>
                <a:cubicBezTo>
                  <a:pt x="1779" y="488"/>
                  <a:pt x="1775" y="488"/>
                  <a:pt x="1772" y="489"/>
                </a:cubicBezTo>
                <a:cubicBezTo>
                  <a:pt x="1772" y="483"/>
                  <a:pt x="1772" y="483"/>
                  <a:pt x="1772" y="483"/>
                </a:cubicBezTo>
                <a:cubicBezTo>
                  <a:pt x="1776" y="482"/>
                  <a:pt x="1779" y="481"/>
                  <a:pt x="1782" y="481"/>
                </a:cubicBezTo>
                <a:close/>
                <a:moveTo>
                  <a:pt x="1782" y="513"/>
                </a:moveTo>
                <a:cubicBezTo>
                  <a:pt x="1782" y="530"/>
                  <a:pt x="1782" y="530"/>
                  <a:pt x="1782" y="530"/>
                </a:cubicBezTo>
                <a:cubicBezTo>
                  <a:pt x="1779" y="526"/>
                  <a:pt x="1776" y="522"/>
                  <a:pt x="1772" y="517"/>
                </a:cubicBezTo>
                <a:cubicBezTo>
                  <a:pt x="1772" y="507"/>
                  <a:pt x="1772" y="507"/>
                  <a:pt x="1772" y="507"/>
                </a:cubicBezTo>
                <a:cubicBezTo>
                  <a:pt x="1774" y="509"/>
                  <a:pt x="1776" y="511"/>
                  <a:pt x="1778" y="513"/>
                </a:cubicBezTo>
                <a:cubicBezTo>
                  <a:pt x="1782" y="513"/>
                  <a:pt x="1782" y="513"/>
                  <a:pt x="1782" y="513"/>
                </a:cubicBezTo>
                <a:close/>
                <a:moveTo>
                  <a:pt x="1782" y="626"/>
                </a:moveTo>
                <a:cubicBezTo>
                  <a:pt x="1782" y="648"/>
                  <a:pt x="1782" y="648"/>
                  <a:pt x="1782" y="648"/>
                </a:cubicBezTo>
                <a:cubicBezTo>
                  <a:pt x="1781" y="643"/>
                  <a:pt x="1779" y="637"/>
                  <a:pt x="1779" y="632"/>
                </a:cubicBezTo>
                <a:cubicBezTo>
                  <a:pt x="1777" y="627"/>
                  <a:pt x="1774" y="623"/>
                  <a:pt x="1772" y="619"/>
                </a:cubicBezTo>
                <a:cubicBezTo>
                  <a:pt x="1772" y="605"/>
                  <a:pt x="1772" y="605"/>
                  <a:pt x="1772" y="605"/>
                </a:cubicBezTo>
                <a:cubicBezTo>
                  <a:pt x="1776" y="612"/>
                  <a:pt x="1779" y="619"/>
                  <a:pt x="1782" y="626"/>
                </a:cubicBezTo>
                <a:close/>
                <a:moveTo>
                  <a:pt x="1772" y="669"/>
                </a:moveTo>
                <a:cubicBezTo>
                  <a:pt x="1757" y="669"/>
                  <a:pt x="1757" y="669"/>
                  <a:pt x="1757" y="669"/>
                </a:cubicBezTo>
                <a:cubicBezTo>
                  <a:pt x="1757" y="663"/>
                  <a:pt x="1757" y="663"/>
                  <a:pt x="1757" y="663"/>
                </a:cubicBezTo>
                <a:cubicBezTo>
                  <a:pt x="1772" y="663"/>
                  <a:pt x="1772" y="663"/>
                  <a:pt x="1772" y="663"/>
                </a:cubicBezTo>
                <a:cubicBezTo>
                  <a:pt x="1772" y="669"/>
                  <a:pt x="1772" y="669"/>
                  <a:pt x="1772" y="669"/>
                </a:cubicBezTo>
                <a:close/>
                <a:moveTo>
                  <a:pt x="1757" y="5"/>
                </a:moveTo>
                <a:cubicBezTo>
                  <a:pt x="1772" y="5"/>
                  <a:pt x="1772" y="5"/>
                  <a:pt x="1772" y="5"/>
                </a:cubicBezTo>
                <a:cubicBezTo>
                  <a:pt x="1772" y="9"/>
                  <a:pt x="1772" y="9"/>
                  <a:pt x="1772" y="9"/>
                </a:cubicBezTo>
                <a:cubicBezTo>
                  <a:pt x="1767" y="9"/>
                  <a:pt x="1762" y="9"/>
                  <a:pt x="1757" y="10"/>
                </a:cubicBezTo>
                <a:cubicBezTo>
                  <a:pt x="1757" y="5"/>
                  <a:pt x="1757" y="5"/>
                  <a:pt x="1757" y="5"/>
                </a:cubicBezTo>
                <a:close/>
                <a:moveTo>
                  <a:pt x="1772" y="37"/>
                </a:moveTo>
                <a:cubicBezTo>
                  <a:pt x="1772" y="42"/>
                  <a:pt x="1772" y="42"/>
                  <a:pt x="1772" y="42"/>
                </a:cubicBezTo>
                <a:cubicBezTo>
                  <a:pt x="1767" y="42"/>
                  <a:pt x="1762" y="43"/>
                  <a:pt x="1757" y="43"/>
                </a:cubicBezTo>
                <a:cubicBezTo>
                  <a:pt x="1757" y="37"/>
                  <a:pt x="1757" y="37"/>
                  <a:pt x="1757" y="37"/>
                </a:cubicBezTo>
                <a:cubicBezTo>
                  <a:pt x="1759" y="37"/>
                  <a:pt x="1759" y="37"/>
                  <a:pt x="1759" y="37"/>
                </a:cubicBezTo>
                <a:cubicBezTo>
                  <a:pt x="1763" y="37"/>
                  <a:pt x="1768" y="37"/>
                  <a:pt x="1772" y="37"/>
                </a:cubicBezTo>
                <a:close/>
                <a:moveTo>
                  <a:pt x="1772" y="62"/>
                </a:moveTo>
                <a:cubicBezTo>
                  <a:pt x="1772" y="69"/>
                  <a:pt x="1772" y="69"/>
                  <a:pt x="1772" y="69"/>
                </a:cubicBezTo>
                <a:cubicBezTo>
                  <a:pt x="1767" y="69"/>
                  <a:pt x="1762" y="70"/>
                  <a:pt x="1757" y="70"/>
                </a:cubicBezTo>
                <a:cubicBezTo>
                  <a:pt x="1757" y="64"/>
                  <a:pt x="1757" y="64"/>
                  <a:pt x="1757" y="64"/>
                </a:cubicBezTo>
                <a:cubicBezTo>
                  <a:pt x="1762" y="64"/>
                  <a:pt x="1767" y="63"/>
                  <a:pt x="1772" y="62"/>
                </a:cubicBezTo>
                <a:close/>
                <a:moveTo>
                  <a:pt x="1772" y="88"/>
                </a:moveTo>
                <a:cubicBezTo>
                  <a:pt x="1772" y="94"/>
                  <a:pt x="1772" y="94"/>
                  <a:pt x="1772" y="94"/>
                </a:cubicBezTo>
                <a:cubicBezTo>
                  <a:pt x="1757" y="97"/>
                  <a:pt x="1757" y="97"/>
                  <a:pt x="1757" y="97"/>
                </a:cubicBezTo>
                <a:cubicBezTo>
                  <a:pt x="1757" y="91"/>
                  <a:pt x="1757" y="91"/>
                  <a:pt x="1757" y="91"/>
                </a:cubicBezTo>
                <a:cubicBezTo>
                  <a:pt x="1762" y="90"/>
                  <a:pt x="1767" y="89"/>
                  <a:pt x="1772" y="88"/>
                </a:cubicBezTo>
                <a:close/>
                <a:moveTo>
                  <a:pt x="1772" y="110"/>
                </a:moveTo>
                <a:cubicBezTo>
                  <a:pt x="1772" y="116"/>
                  <a:pt x="1772" y="116"/>
                  <a:pt x="1772" y="116"/>
                </a:cubicBezTo>
                <a:cubicBezTo>
                  <a:pt x="1769" y="117"/>
                  <a:pt x="1766" y="119"/>
                  <a:pt x="1763" y="121"/>
                </a:cubicBezTo>
                <a:cubicBezTo>
                  <a:pt x="1762" y="123"/>
                  <a:pt x="1760" y="125"/>
                  <a:pt x="1757" y="126"/>
                </a:cubicBezTo>
                <a:cubicBezTo>
                  <a:pt x="1757" y="115"/>
                  <a:pt x="1757" y="115"/>
                  <a:pt x="1757" y="115"/>
                </a:cubicBezTo>
                <a:cubicBezTo>
                  <a:pt x="1762" y="113"/>
                  <a:pt x="1767" y="111"/>
                  <a:pt x="1772" y="110"/>
                </a:cubicBezTo>
                <a:close/>
                <a:moveTo>
                  <a:pt x="1772" y="138"/>
                </a:moveTo>
                <a:cubicBezTo>
                  <a:pt x="1772" y="153"/>
                  <a:pt x="1772" y="153"/>
                  <a:pt x="1772" y="153"/>
                </a:cubicBezTo>
                <a:cubicBezTo>
                  <a:pt x="1767" y="153"/>
                  <a:pt x="1761" y="155"/>
                  <a:pt x="1757" y="159"/>
                </a:cubicBezTo>
                <a:cubicBezTo>
                  <a:pt x="1757" y="151"/>
                  <a:pt x="1757" y="151"/>
                  <a:pt x="1757" y="151"/>
                </a:cubicBezTo>
                <a:cubicBezTo>
                  <a:pt x="1759" y="149"/>
                  <a:pt x="1761" y="147"/>
                  <a:pt x="1762" y="143"/>
                </a:cubicBezTo>
                <a:cubicBezTo>
                  <a:pt x="1765" y="141"/>
                  <a:pt x="1768" y="139"/>
                  <a:pt x="1772" y="138"/>
                </a:cubicBezTo>
                <a:close/>
                <a:moveTo>
                  <a:pt x="1772" y="176"/>
                </a:moveTo>
                <a:cubicBezTo>
                  <a:pt x="1772" y="181"/>
                  <a:pt x="1772" y="181"/>
                  <a:pt x="1772" y="181"/>
                </a:cubicBezTo>
                <a:cubicBezTo>
                  <a:pt x="1767" y="182"/>
                  <a:pt x="1763" y="182"/>
                  <a:pt x="1757" y="183"/>
                </a:cubicBezTo>
                <a:cubicBezTo>
                  <a:pt x="1757" y="176"/>
                  <a:pt x="1757" y="176"/>
                  <a:pt x="1757" y="176"/>
                </a:cubicBezTo>
                <a:cubicBezTo>
                  <a:pt x="1762" y="176"/>
                  <a:pt x="1767" y="176"/>
                  <a:pt x="1772" y="176"/>
                </a:cubicBezTo>
                <a:close/>
                <a:moveTo>
                  <a:pt x="1772" y="193"/>
                </a:moveTo>
                <a:cubicBezTo>
                  <a:pt x="1772" y="200"/>
                  <a:pt x="1772" y="200"/>
                  <a:pt x="1772" y="200"/>
                </a:cubicBezTo>
                <a:cubicBezTo>
                  <a:pt x="1767" y="201"/>
                  <a:pt x="1762" y="201"/>
                  <a:pt x="1757" y="202"/>
                </a:cubicBezTo>
                <a:cubicBezTo>
                  <a:pt x="1757" y="196"/>
                  <a:pt x="1757" y="196"/>
                  <a:pt x="1757" y="196"/>
                </a:cubicBezTo>
                <a:cubicBezTo>
                  <a:pt x="1762" y="195"/>
                  <a:pt x="1767" y="194"/>
                  <a:pt x="1772" y="193"/>
                </a:cubicBezTo>
                <a:close/>
                <a:moveTo>
                  <a:pt x="1772" y="213"/>
                </a:moveTo>
                <a:cubicBezTo>
                  <a:pt x="1772" y="219"/>
                  <a:pt x="1772" y="219"/>
                  <a:pt x="1772" y="219"/>
                </a:cubicBezTo>
                <a:cubicBezTo>
                  <a:pt x="1767" y="220"/>
                  <a:pt x="1762" y="221"/>
                  <a:pt x="1757" y="223"/>
                </a:cubicBezTo>
                <a:cubicBezTo>
                  <a:pt x="1757" y="216"/>
                  <a:pt x="1757" y="216"/>
                  <a:pt x="1757" y="216"/>
                </a:cubicBezTo>
                <a:cubicBezTo>
                  <a:pt x="1762" y="215"/>
                  <a:pt x="1767" y="214"/>
                  <a:pt x="1772" y="213"/>
                </a:cubicBezTo>
                <a:close/>
                <a:moveTo>
                  <a:pt x="1772" y="240"/>
                </a:moveTo>
                <a:cubicBezTo>
                  <a:pt x="1772" y="247"/>
                  <a:pt x="1772" y="247"/>
                  <a:pt x="1772" y="247"/>
                </a:cubicBezTo>
                <a:cubicBezTo>
                  <a:pt x="1771" y="248"/>
                  <a:pt x="1771" y="248"/>
                  <a:pt x="1771" y="248"/>
                </a:cubicBezTo>
                <a:cubicBezTo>
                  <a:pt x="1767" y="249"/>
                  <a:pt x="1760" y="249"/>
                  <a:pt x="1757" y="254"/>
                </a:cubicBezTo>
                <a:cubicBezTo>
                  <a:pt x="1757" y="246"/>
                  <a:pt x="1757" y="246"/>
                  <a:pt x="1757" y="246"/>
                </a:cubicBezTo>
                <a:cubicBezTo>
                  <a:pt x="1762" y="244"/>
                  <a:pt x="1767" y="242"/>
                  <a:pt x="1772" y="240"/>
                </a:cubicBezTo>
                <a:close/>
                <a:moveTo>
                  <a:pt x="1772" y="268"/>
                </a:moveTo>
                <a:cubicBezTo>
                  <a:pt x="1772" y="281"/>
                  <a:pt x="1772" y="281"/>
                  <a:pt x="1772" y="281"/>
                </a:cubicBezTo>
                <a:cubicBezTo>
                  <a:pt x="1767" y="276"/>
                  <a:pt x="1762" y="272"/>
                  <a:pt x="1757" y="267"/>
                </a:cubicBezTo>
                <a:cubicBezTo>
                  <a:pt x="1757" y="257"/>
                  <a:pt x="1757" y="257"/>
                  <a:pt x="1757" y="257"/>
                </a:cubicBezTo>
                <a:cubicBezTo>
                  <a:pt x="1761" y="262"/>
                  <a:pt x="1766" y="268"/>
                  <a:pt x="1771" y="269"/>
                </a:cubicBezTo>
                <a:cubicBezTo>
                  <a:pt x="1772" y="268"/>
                  <a:pt x="1772" y="268"/>
                  <a:pt x="1772" y="268"/>
                </a:cubicBezTo>
                <a:close/>
                <a:moveTo>
                  <a:pt x="1772" y="314"/>
                </a:moveTo>
                <a:cubicBezTo>
                  <a:pt x="1772" y="324"/>
                  <a:pt x="1772" y="324"/>
                  <a:pt x="1772" y="324"/>
                </a:cubicBezTo>
                <a:cubicBezTo>
                  <a:pt x="1767" y="320"/>
                  <a:pt x="1762" y="316"/>
                  <a:pt x="1757" y="312"/>
                </a:cubicBezTo>
                <a:cubicBezTo>
                  <a:pt x="1757" y="302"/>
                  <a:pt x="1757" y="302"/>
                  <a:pt x="1757" y="302"/>
                </a:cubicBezTo>
                <a:cubicBezTo>
                  <a:pt x="1762" y="306"/>
                  <a:pt x="1767" y="310"/>
                  <a:pt x="1772" y="314"/>
                </a:cubicBezTo>
                <a:close/>
                <a:moveTo>
                  <a:pt x="1772" y="338"/>
                </a:moveTo>
                <a:cubicBezTo>
                  <a:pt x="1772" y="348"/>
                  <a:pt x="1772" y="348"/>
                  <a:pt x="1772" y="348"/>
                </a:cubicBezTo>
                <a:cubicBezTo>
                  <a:pt x="1767" y="344"/>
                  <a:pt x="1762" y="340"/>
                  <a:pt x="1757" y="337"/>
                </a:cubicBezTo>
                <a:cubicBezTo>
                  <a:pt x="1757" y="328"/>
                  <a:pt x="1757" y="328"/>
                  <a:pt x="1757" y="328"/>
                </a:cubicBezTo>
                <a:cubicBezTo>
                  <a:pt x="1762" y="332"/>
                  <a:pt x="1767" y="335"/>
                  <a:pt x="1772" y="338"/>
                </a:cubicBezTo>
                <a:close/>
                <a:moveTo>
                  <a:pt x="1772" y="362"/>
                </a:moveTo>
                <a:cubicBezTo>
                  <a:pt x="1772" y="371"/>
                  <a:pt x="1772" y="371"/>
                  <a:pt x="1772" y="371"/>
                </a:cubicBezTo>
                <a:cubicBezTo>
                  <a:pt x="1767" y="372"/>
                  <a:pt x="1762" y="373"/>
                  <a:pt x="1757" y="373"/>
                </a:cubicBezTo>
                <a:cubicBezTo>
                  <a:pt x="1757" y="365"/>
                  <a:pt x="1757" y="365"/>
                  <a:pt x="1757" y="365"/>
                </a:cubicBezTo>
                <a:cubicBezTo>
                  <a:pt x="1758" y="365"/>
                  <a:pt x="1758" y="365"/>
                  <a:pt x="1758" y="365"/>
                </a:cubicBezTo>
                <a:cubicBezTo>
                  <a:pt x="1758" y="364"/>
                  <a:pt x="1758" y="363"/>
                  <a:pt x="1757" y="362"/>
                </a:cubicBezTo>
                <a:cubicBezTo>
                  <a:pt x="1757" y="354"/>
                  <a:pt x="1757" y="354"/>
                  <a:pt x="1757" y="354"/>
                </a:cubicBezTo>
                <a:cubicBezTo>
                  <a:pt x="1762" y="357"/>
                  <a:pt x="1767" y="361"/>
                  <a:pt x="1772" y="362"/>
                </a:cubicBezTo>
                <a:close/>
                <a:moveTo>
                  <a:pt x="1772" y="411"/>
                </a:moveTo>
                <a:cubicBezTo>
                  <a:pt x="1772" y="417"/>
                  <a:pt x="1772" y="417"/>
                  <a:pt x="1772" y="417"/>
                </a:cubicBezTo>
                <a:cubicBezTo>
                  <a:pt x="1767" y="418"/>
                  <a:pt x="1762" y="419"/>
                  <a:pt x="1757" y="420"/>
                </a:cubicBezTo>
                <a:cubicBezTo>
                  <a:pt x="1757" y="414"/>
                  <a:pt x="1757" y="414"/>
                  <a:pt x="1757" y="414"/>
                </a:cubicBezTo>
                <a:cubicBezTo>
                  <a:pt x="1762" y="413"/>
                  <a:pt x="1767" y="411"/>
                  <a:pt x="1772" y="411"/>
                </a:cubicBezTo>
                <a:close/>
                <a:moveTo>
                  <a:pt x="1772" y="433"/>
                </a:moveTo>
                <a:cubicBezTo>
                  <a:pt x="1772" y="439"/>
                  <a:pt x="1772" y="439"/>
                  <a:pt x="1772" y="439"/>
                </a:cubicBezTo>
                <a:cubicBezTo>
                  <a:pt x="1767" y="440"/>
                  <a:pt x="1762" y="441"/>
                  <a:pt x="1757" y="443"/>
                </a:cubicBezTo>
                <a:cubicBezTo>
                  <a:pt x="1757" y="436"/>
                  <a:pt x="1757" y="436"/>
                  <a:pt x="1757" y="436"/>
                </a:cubicBezTo>
                <a:cubicBezTo>
                  <a:pt x="1762" y="434"/>
                  <a:pt x="1767" y="433"/>
                  <a:pt x="1772" y="433"/>
                </a:cubicBezTo>
                <a:close/>
                <a:moveTo>
                  <a:pt x="1772" y="456"/>
                </a:moveTo>
                <a:cubicBezTo>
                  <a:pt x="1772" y="462"/>
                  <a:pt x="1772" y="462"/>
                  <a:pt x="1772" y="462"/>
                </a:cubicBezTo>
                <a:cubicBezTo>
                  <a:pt x="1770" y="462"/>
                  <a:pt x="1768" y="463"/>
                  <a:pt x="1766" y="463"/>
                </a:cubicBezTo>
                <a:cubicBezTo>
                  <a:pt x="1763" y="464"/>
                  <a:pt x="1761" y="464"/>
                  <a:pt x="1757" y="464"/>
                </a:cubicBezTo>
                <a:cubicBezTo>
                  <a:pt x="1757" y="458"/>
                  <a:pt x="1757" y="458"/>
                  <a:pt x="1757" y="458"/>
                </a:cubicBezTo>
                <a:cubicBezTo>
                  <a:pt x="1762" y="457"/>
                  <a:pt x="1767" y="456"/>
                  <a:pt x="1772" y="456"/>
                </a:cubicBezTo>
                <a:close/>
                <a:moveTo>
                  <a:pt x="1772" y="483"/>
                </a:moveTo>
                <a:cubicBezTo>
                  <a:pt x="1772" y="489"/>
                  <a:pt x="1772" y="489"/>
                  <a:pt x="1772" y="489"/>
                </a:cubicBezTo>
                <a:cubicBezTo>
                  <a:pt x="1770" y="490"/>
                  <a:pt x="1768" y="490"/>
                  <a:pt x="1766" y="491"/>
                </a:cubicBezTo>
                <a:cubicBezTo>
                  <a:pt x="1763" y="498"/>
                  <a:pt x="1767" y="503"/>
                  <a:pt x="1772" y="507"/>
                </a:cubicBezTo>
                <a:cubicBezTo>
                  <a:pt x="1772" y="517"/>
                  <a:pt x="1772" y="517"/>
                  <a:pt x="1772" y="517"/>
                </a:cubicBezTo>
                <a:cubicBezTo>
                  <a:pt x="1767" y="511"/>
                  <a:pt x="1763" y="505"/>
                  <a:pt x="1757" y="500"/>
                </a:cubicBezTo>
                <a:cubicBezTo>
                  <a:pt x="1757" y="486"/>
                  <a:pt x="1757" y="486"/>
                  <a:pt x="1757" y="486"/>
                </a:cubicBezTo>
                <a:cubicBezTo>
                  <a:pt x="1759" y="486"/>
                  <a:pt x="1759" y="486"/>
                  <a:pt x="1759" y="486"/>
                </a:cubicBezTo>
                <a:cubicBezTo>
                  <a:pt x="1764" y="485"/>
                  <a:pt x="1768" y="484"/>
                  <a:pt x="1772" y="483"/>
                </a:cubicBezTo>
                <a:close/>
                <a:moveTo>
                  <a:pt x="1772" y="605"/>
                </a:moveTo>
                <a:cubicBezTo>
                  <a:pt x="1772" y="619"/>
                  <a:pt x="1772" y="619"/>
                  <a:pt x="1772" y="619"/>
                </a:cubicBezTo>
                <a:cubicBezTo>
                  <a:pt x="1767" y="610"/>
                  <a:pt x="1763" y="601"/>
                  <a:pt x="1757" y="593"/>
                </a:cubicBezTo>
                <a:cubicBezTo>
                  <a:pt x="1757" y="578"/>
                  <a:pt x="1757" y="578"/>
                  <a:pt x="1757" y="578"/>
                </a:cubicBezTo>
                <a:cubicBezTo>
                  <a:pt x="1761" y="583"/>
                  <a:pt x="1763" y="588"/>
                  <a:pt x="1766" y="593"/>
                </a:cubicBezTo>
                <a:cubicBezTo>
                  <a:pt x="1768" y="597"/>
                  <a:pt x="1770" y="601"/>
                  <a:pt x="1772" y="605"/>
                </a:cubicBezTo>
                <a:close/>
                <a:moveTo>
                  <a:pt x="1757" y="669"/>
                </a:moveTo>
                <a:cubicBezTo>
                  <a:pt x="1749" y="669"/>
                  <a:pt x="1749" y="669"/>
                  <a:pt x="1749" y="669"/>
                </a:cubicBezTo>
                <a:cubicBezTo>
                  <a:pt x="1749" y="663"/>
                  <a:pt x="1749" y="663"/>
                  <a:pt x="1749" y="663"/>
                </a:cubicBezTo>
                <a:cubicBezTo>
                  <a:pt x="1757" y="663"/>
                  <a:pt x="1757" y="663"/>
                  <a:pt x="1757" y="663"/>
                </a:cubicBezTo>
                <a:cubicBezTo>
                  <a:pt x="1757" y="669"/>
                  <a:pt x="1757" y="669"/>
                  <a:pt x="1757" y="669"/>
                </a:cubicBezTo>
                <a:close/>
                <a:moveTo>
                  <a:pt x="1749" y="5"/>
                </a:moveTo>
                <a:cubicBezTo>
                  <a:pt x="1757" y="5"/>
                  <a:pt x="1757" y="5"/>
                  <a:pt x="1757" y="5"/>
                </a:cubicBezTo>
                <a:cubicBezTo>
                  <a:pt x="1757" y="10"/>
                  <a:pt x="1757" y="10"/>
                  <a:pt x="1757" y="10"/>
                </a:cubicBezTo>
                <a:cubicBezTo>
                  <a:pt x="1749" y="10"/>
                  <a:pt x="1749" y="10"/>
                  <a:pt x="1749" y="10"/>
                </a:cubicBezTo>
                <a:cubicBezTo>
                  <a:pt x="1749" y="5"/>
                  <a:pt x="1749" y="5"/>
                  <a:pt x="1749" y="5"/>
                </a:cubicBezTo>
                <a:close/>
                <a:moveTo>
                  <a:pt x="1757" y="37"/>
                </a:moveTo>
                <a:cubicBezTo>
                  <a:pt x="1757" y="43"/>
                  <a:pt x="1757" y="43"/>
                  <a:pt x="1757" y="43"/>
                </a:cubicBezTo>
                <a:cubicBezTo>
                  <a:pt x="1755" y="44"/>
                  <a:pt x="1752" y="44"/>
                  <a:pt x="1749" y="45"/>
                </a:cubicBezTo>
                <a:cubicBezTo>
                  <a:pt x="1749" y="38"/>
                  <a:pt x="1749" y="38"/>
                  <a:pt x="1749" y="38"/>
                </a:cubicBezTo>
                <a:cubicBezTo>
                  <a:pt x="1752" y="38"/>
                  <a:pt x="1755" y="37"/>
                  <a:pt x="1757" y="37"/>
                </a:cubicBezTo>
                <a:close/>
                <a:moveTo>
                  <a:pt x="1757" y="64"/>
                </a:moveTo>
                <a:cubicBezTo>
                  <a:pt x="1757" y="70"/>
                  <a:pt x="1757" y="70"/>
                  <a:pt x="1757" y="70"/>
                </a:cubicBezTo>
                <a:cubicBezTo>
                  <a:pt x="1755" y="71"/>
                  <a:pt x="1752" y="71"/>
                  <a:pt x="1749" y="71"/>
                </a:cubicBezTo>
                <a:cubicBezTo>
                  <a:pt x="1749" y="65"/>
                  <a:pt x="1749" y="65"/>
                  <a:pt x="1749" y="65"/>
                </a:cubicBezTo>
                <a:cubicBezTo>
                  <a:pt x="1752" y="65"/>
                  <a:pt x="1755" y="64"/>
                  <a:pt x="1757" y="64"/>
                </a:cubicBezTo>
                <a:close/>
                <a:moveTo>
                  <a:pt x="1757" y="91"/>
                </a:moveTo>
                <a:cubicBezTo>
                  <a:pt x="1757" y="97"/>
                  <a:pt x="1757" y="97"/>
                  <a:pt x="1757" y="97"/>
                </a:cubicBezTo>
                <a:cubicBezTo>
                  <a:pt x="1749" y="99"/>
                  <a:pt x="1749" y="99"/>
                  <a:pt x="1749" y="99"/>
                </a:cubicBezTo>
                <a:cubicBezTo>
                  <a:pt x="1749" y="92"/>
                  <a:pt x="1749" y="92"/>
                  <a:pt x="1749" y="92"/>
                </a:cubicBezTo>
                <a:cubicBezTo>
                  <a:pt x="1752" y="92"/>
                  <a:pt x="1755" y="91"/>
                  <a:pt x="1757" y="91"/>
                </a:cubicBezTo>
                <a:close/>
                <a:moveTo>
                  <a:pt x="1757" y="115"/>
                </a:moveTo>
                <a:cubicBezTo>
                  <a:pt x="1757" y="126"/>
                  <a:pt x="1757" y="126"/>
                  <a:pt x="1757" y="126"/>
                </a:cubicBezTo>
                <a:cubicBezTo>
                  <a:pt x="1755" y="126"/>
                  <a:pt x="1752" y="127"/>
                  <a:pt x="1749" y="128"/>
                </a:cubicBezTo>
                <a:cubicBezTo>
                  <a:pt x="1749" y="119"/>
                  <a:pt x="1749" y="119"/>
                  <a:pt x="1749" y="119"/>
                </a:cubicBezTo>
                <a:cubicBezTo>
                  <a:pt x="1752" y="118"/>
                  <a:pt x="1754" y="117"/>
                  <a:pt x="1756" y="116"/>
                </a:cubicBezTo>
                <a:cubicBezTo>
                  <a:pt x="1757" y="116"/>
                  <a:pt x="1757" y="116"/>
                  <a:pt x="1757" y="115"/>
                </a:cubicBezTo>
                <a:close/>
                <a:moveTo>
                  <a:pt x="1757" y="151"/>
                </a:moveTo>
                <a:cubicBezTo>
                  <a:pt x="1757" y="159"/>
                  <a:pt x="1757" y="159"/>
                  <a:pt x="1757" y="159"/>
                </a:cubicBezTo>
                <a:cubicBezTo>
                  <a:pt x="1756" y="161"/>
                  <a:pt x="1755" y="163"/>
                  <a:pt x="1754" y="165"/>
                </a:cubicBezTo>
                <a:cubicBezTo>
                  <a:pt x="1752" y="166"/>
                  <a:pt x="1751" y="166"/>
                  <a:pt x="1749" y="167"/>
                </a:cubicBezTo>
                <a:cubicBezTo>
                  <a:pt x="1749" y="157"/>
                  <a:pt x="1749" y="157"/>
                  <a:pt x="1749" y="157"/>
                </a:cubicBezTo>
                <a:cubicBezTo>
                  <a:pt x="1752" y="155"/>
                  <a:pt x="1755" y="154"/>
                  <a:pt x="1757" y="151"/>
                </a:cubicBezTo>
                <a:close/>
                <a:moveTo>
                  <a:pt x="1757" y="176"/>
                </a:moveTo>
                <a:cubicBezTo>
                  <a:pt x="1757" y="183"/>
                  <a:pt x="1757" y="183"/>
                  <a:pt x="1757" y="183"/>
                </a:cubicBezTo>
                <a:cubicBezTo>
                  <a:pt x="1755" y="183"/>
                  <a:pt x="1752" y="183"/>
                  <a:pt x="1749" y="183"/>
                </a:cubicBezTo>
                <a:cubicBezTo>
                  <a:pt x="1749" y="176"/>
                  <a:pt x="1749" y="176"/>
                  <a:pt x="1749" y="176"/>
                </a:cubicBezTo>
                <a:cubicBezTo>
                  <a:pt x="1752" y="176"/>
                  <a:pt x="1755" y="176"/>
                  <a:pt x="1757" y="176"/>
                </a:cubicBezTo>
                <a:close/>
                <a:moveTo>
                  <a:pt x="1757" y="196"/>
                </a:moveTo>
                <a:cubicBezTo>
                  <a:pt x="1757" y="202"/>
                  <a:pt x="1757" y="202"/>
                  <a:pt x="1757" y="202"/>
                </a:cubicBezTo>
                <a:cubicBezTo>
                  <a:pt x="1755" y="203"/>
                  <a:pt x="1752" y="203"/>
                  <a:pt x="1749" y="204"/>
                </a:cubicBezTo>
                <a:cubicBezTo>
                  <a:pt x="1749" y="198"/>
                  <a:pt x="1749" y="198"/>
                  <a:pt x="1749" y="198"/>
                </a:cubicBezTo>
                <a:cubicBezTo>
                  <a:pt x="1752" y="197"/>
                  <a:pt x="1755" y="196"/>
                  <a:pt x="1757" y="196"/>
                </a:cubicBezTo>
                <a:close/>
                <a:moveTo>
                  <a:pt x="1757" y="216"/>
                </a:moveTo>
                <a:cubicBezTo>
                  <a:pt x="1757" y="223"/>
                  <a:pt x="1757" y="223"/>
                  <a:pt x="1757" y="223"/>
                </a:cubicBezTo>
                <a:cubicBezTo>
                  <a:pt x="1755" y="224"/>
                  <a:pt x="1752" y="225"/>
                  <a:pt x="1749" y="226"/>
                </a:cubicBezTo>
                <a:cubicBezTo>
                  <a:pt x="1749" y="218"/>
                  <a:pt x="1749" y="218"/>
                  <a:pt x="1749" y="218"/>
                </a:cubicBezTo>
                <a:cubicBezTo>
                  <a:pt x="1752" y="217"/>
                  <a:pt x="1755" y="217"/>
                  <a:pt x="1757" y="216"/>
                </a:cubicBezTo>
                <a:close/>
                <a:moveTo>
                  <a:pt x="1757" y="246"/>
                </a:moveTo>
                <a:cubicBezTo>
                  <a:pt x="1757" y="254"/>
                  <a:pt x="1757" y="254"/>
                  <a:pt x="1757" y="254"/>
                </a:cubicBezTo>
                <a:cubicBezTo>
                  <a:pt x="1757" y="255"/>
                  <a:pt x="1757" y="255"/>
                  <a:pt x="1757" y="256"/>
                </a:cubicBezTo>
                <a:cubicBezTo>
                  <a:pt x="1757" y="257"/>
                  <a:pt x="1757" y="257"/>
                  <a:pt x="1757" y="257"/>
                </a:cubicBezTo>
                <a:cubicBezTo>
                  <a:pt x="1757" y="267"/>
                  <a:pt x="1757" y="267"/>
                  <a:pt x="1757" y="267"/>
                </a:cubicBezTo>
                <a:cubicBezTo>
                  <a:pt x="1755" y="265"/>
                  <a:pt x="1753" y="263"/>
                  <a:pt x="1751" y="261"/>
                </a:cubicBezTo>
                <a:cubicBezTo>
                  <a:pt x="1750" y="260"/>
                  <a:pt x="1750" y="260"/>
                  <a:pt x="1749" y="259"/>
                </a:cubicBezTo>
                <a:cubicBezTo>
                  <a:pt x="1749" y="248"/>
                  <a:pt x="1749" y="248"/>
                  <a:pt x="1749" y="248"/>
                </a:cubicBezTo>
                <a:cubicBezTo>
                  <a:pt x="1750" y="248"/>
                  <a:pt x="1750" y="248"/>
                  <a:pt x="1750" y="248"/>
                </a:cubicBezTo>
                <a:cubicBezTo>
                  <a:pt x="1753" y="248"/>
                  <a:pt x="1755" y="247"/>
                  <a:pt x="1757" y="246"/>
                </a:cubicBezTo>
                <a:close/>
                <a:moveTo>
                  <a:pt x="1757" y="302"/>
                </a:moveTo>
                <a:cubicBezTo>
                  <a:pt x="1757" y="312"/>
                  <a:pt x="1757" y="312"/>
                  <a:pt x="1757" y="312"/>
                </a:cubicBezTo>
                <a:cubicBezTo>
                  <a:pt x="1755" y="310"/>
                  <a:pt x="1752" y="308"/>
                  <a:pt x="1749" y="305"/>
                </a:cubicBezTo>
                <a:cubicBezTo>
                  <a:pt x="1749" y="295"/>
                  <a:pt x="1749" y="295"/>
                  <a:pt x="1749" y="295"/>
                </a:cubicBezTo>
                <a:cubicBezTo>
                  <a:pt x="1752" y="297"/>
                  <a:pt x="1755" y="300"/>
                  <a:pt x="1757" y="302"/>
                </a:cubicBezTo>
                <a:close/>
                <a:moveTo>
                  <a:pt x="1757" y="328"/>
                </a:moveTo>
                <a:cubicBezTo>
                  <a:pt x="1757" y="337"/>
                  <a:pt x="1757" y="337"/>
                  <a:pt x="1757" y="337"/>
                </a:cubicBezTo>
                <a:cubicBezTo>
                  <a:pt x="1755" y="335"/>
                  <a:pt x="1752" y="333"/>
                  <a:pt x="1749" y="331"/>
                </a:cubicBezTo>
                <a:cubicBezTo>
                  <a:pt x="1749" y="323"/>
                  <a:pt x="1749" y="323"/>
                  <a:pt x="1749" y="323"/>
                </a:cubicBezTo>
                <a:cubicBezTo>
                  <a:pt x="1752" y="325"/>
                  <a:pt x="1755" y="326"/>
                  <a:pt x="1757" y="328"/>
                </a:cubicBezTo>
                <a:close/>
                <a:moveTo>
                  <a:pt x="1757" y="354"/>
                </a:moveTo>
                <a:cubicBezTo>
                  <a:pt x="1757" y="362"/>
                  <a:pt x="1757" y="362"/>
                  <a:pt x="1757" y="362"/>
                </a:cubicBezTo>
                <a:cubicBezTo>
                  <a:pt x="1757" y="361"/>
                  <a:pt x="1757" y="361"/>
                  <a:pt x="1756" y="360"/>
                </a:cubicBezTo>
                <a:cubicBezTo>
                  <a:pt x="1754" y="359"/>
                  <a:pt x="1752" y="358"/>
                  <a:pt x="1749" y="357"/>
                </a:cubicBezTo>
                <a:cubicBezTo>
                  <a:pt x="1749" y="348"/>
                  <a:pt x="1749" y="348"/>
                  <a:pt x="1749" y="348"/>
                </a:cubicBezTo>
                <a:cubicBezTo>
                  <a:pt x="1752" y="350"/>
                  <a:pt x="1755" y="352"/>
                  <a:pt x="1757" y="354"/>
                </a:cubicBezTo>
                <a:close/>
                <a:moveTo>
                  <a:pt x="1757" y="365"/>
                </a:moveTo>
                <a:cubicBezTo>
                  <a:pt x="1757" y="373"/>
                  <a:pt x="1757" y="373"/>
                  <a:pt x="1757" y="373"/>
                </a:cubicBezTo>
                <a:cubicBezTo>
                  <a:pt x="1755" y="374"/>
                  <a:pt x="1752" y="375"/>
                  <a:pt x="1749" y="375"/>
                </a:cubicBezTo>
                <a:cubicBezTo>
                  <a:pt x="1749" y="367"/>
                  <a:pt x="1749" y="367"/>
                  <a:pt x="1749" y="367"/>
                </a:cubicBezTo>
                <a:cubicBezTo>
                  <a:pt x="1757" y="365"/>
                  <a:pt x="1757" y="365"/>
                  <a:pt x="1757" y="365"/>
                </a:cubicBezTo>
                <a:close/>
                <a:moveTo>
                  <a:pt x="1757" y="414"/>
                </a:moveTo>
                <a:cubicBezTo>
                  <a:pt x="1757" y="420"/>
                  <a:pt x="1757" y="420"/>
                  <a:pt x="1757" y="420"/>
                </a:cubicBezTo>
                <a:cubicBezTo>
                  <a:pt x="1755" y="421"/>
                  <a:pt x="1752" y="422"/>
                  <a:pt x="1749" y="423"/>
                </a:cubicBezTo>
                <a:cubicBezTo>
                  <a:pt x="1749" y="416"/>
                  <a:pt x="1749" y="416"/>
                  <a:pt x="1749" y="416"/>
                </a:cubicBezTo>
                <a:cubicBezTo>
                  <a:pt x="1752" y="415"/>
                  <a:pt x="1755" y="415"/>
                  <a:pt x="1757" y="414"/>
                </a:cubicBezTo>
                <a:close/>
                <a:moveTo>
                  <a:pt x="1757" y="436"/>
                </a:moveTo>
                <a:cubicBezTo>
                  <a:pt x="1757" y="443"/>
                  <a:pt x="1757" y="443"/>
                  <a:pt x="1757" y="443"/>
                </a:cubicBezTo>
                <a:cubicBezTo>
                  <a:pt x="1755" y="443"/>
                  <a:pt x="1752" y="444"/>
                  <a:pt x="1749" y="445"/>
                </a:cubicBezTo>
                <a:cubicBezTo>
                  <a:pt x="1749" y="438"/>
                  <a:pt x="1749" y="438"/>
                  <a:pt x="1749" y="438"/>
                </a:cubicBezTo>
                <a:cubicBezTo>
                  <a:pt x="1750" y="438"/>
                  <a:pt x="1750" y="438"/>
                  <a:pt x="1750" y="438"/>
                </a:cubicBezTo>
                <a:cubicBezTo>
                  <a:pt x="1752" y="437"/>
                  <a:pt x="1755" y="436"/>
                  <a:pt x="1757" y="436"/>
                </a:cubicBezTo>
                <a:close/>
                <a:moveTo>
                  <a:pt x="1757" y="458"/>
                </a:moveTo>
                <a:cubicBezTo>
                  <a:pt x="1757" y="464"/>
                  <a:pt x="1757" y="464"/>
                  <a:pt x="1757" y="464"/>
                </a:cubicBezTo>
                <a:cubicBezTo>
                  <a:pt x="1754" y="465"/>
                  <a:pt x="1752" y="465"/>
                  <a:pt x="1749" y="467"/>
                </a:cubicBezTo>
                <a:cubicBezTo>
                  <a:pt x="1749" y="461"/>
                  <a:pt x="1749" y="461"/>
                  <a:pt x="1749" y="461"/>
                </a:cubicBezTo>
                <a:cubicBezTo>
                  <a:pt x="1752" y="460"/>
                  <a:pt x="1755" y="459"/>
                  <a:pt x="1757" y="458"/>
                </a:cubicBezTo>
                <a:close/>
                <a:moveTo>
                  <a:pt x="1757" y="486"/>
                </a:moveTo>
                <a:cubicBezTo>
                  <a:pt x="1757" y="500"/>
                  <a:pt x="1757" y="500"/>
                  <a:pt x="1757" y="500"/>
                </a:cubicBezTo>
                <a:cubicBezTo>
                  <a:pt x="1755" y="497"/>
                  <a:pt x="1752" y="494"/>
                  <a:pt x="1749" y="491"/>
                </a:cubicBezTo>
                <a:cubicBezTo>
                  <a:pt x="1749" y="481"/>
                  <a:pt x="1749" y="481"/>
                  <a:pt x="1749" y="481"/>
                </a:cubicBezTo>
                <a:cubicBezTo>
                  <a:pt x="1752" y="483"/>
                  <a:pt x="1755" y="484"/>
                  <a:pt x="1757" y="486"/>
                </a:cubicBezTo>
                <a:close/>
                <a:moveTo>
                  <a:pt x="1757" y="578"/>
                </a:moveTo>
                <a:cubicBezTo>
                  <a:pt x="1757" y="593"/>
                  <a:pt x="1757" y="593"/>
                  <a:pt x="1757" y="593"/>
                </a:cubicBezTo>
                <a:cubicBezTo>
                  <a:pt x="1755" y="588"/>
                  <a:pt x="1752" y="583"/>
                  <a:pt x="1749" y="579"/>
                </a:cubicBezTo>
                <a:cubicBezTo>
                  <a:pt x="1749" y="565"/>
                  <a:pt x="1749" y="565"/>
                  <a:pt x="1749" y="565"/>
                </a:cubicBezTo>
                <a:cubicBezTo>
                  <a:pt x="1752" y="569"/>
                  <a:pt x="1755" y="574"/>
                  <a:pt x="1757" y="578"/>
                </a:cubicBezTo>
                <a:close/>
                <a:moveTo>
                  <a:pt x="1749" y="669"/>
                </a:moveTo>
                <a:cubicBezTo>
                  <a:pt x="1737" y="669"/>
                  <a:pt x="1724" y="669"/>
                  <a:pt x="1711" y="669"/>
                </a:cubicBezTo>
                <a:cubicBezTo>
                  <a:pt x="1711" y="663"/>
                  <a:pt x="1711" y="663"/>
                  <a:pt x="1711" y="663"/>
                </a:cubicBezTo>
                <a:cubicBezTo>
                  <a:pt x="1749" y="663"/>
                  <a:pt x="1749" y="663"/>
                  <a:pt x="1749" y="663"/>
                </a:cubicBezTo>
                <a:cubicBezTo>
                  <a:pt x="1749" y="669"/>
                  <a:pt x="1749" y="669"/>
                  <a:pt x="1749" y="669"/>
                </a:cubicBezTo>
                <a:close/>
                <a:moveTo>
                  <a:pt x="1711" y="5"/>
                </a:moveTo>
                <a:cubicBezTo>
                  <a:pt x="1724" y="5"/>
                  <a:pt x="1737" y="5"/>
                  <a:pt x="1749" y="5"/>
                </a:cubicBezTo>
                <a:cubicBezTo>
                  <a:pt x="1749" y="10"/>
                  <a:pt x="1749" y="10"/>
                  <a:pt x="1749" y="10"/>
                </a:cubicBezTo>
                <a:cubicBezTo>
                  <a:pt x="1737" y="10"/>
                  <a:pt x="1724" y="10"/>
                  <a:pt x="1711" y="10"/>
                </a:cubicBezTo>
                <a:cubicBezTo>
                  <a:pt x="1711" y="5"/>
                  <a:pt x="1711" y="5"/>
                  <a:pt x="1711" y="5"/>
                </a:cubicBezTo>
                <a:close/>
                <a:moveTo>
                  <a:pt x="1749" y="38"/>
                </a:moveTo>
                <a:cubicBezTo>
                  <a:pt x="1749" y="45"/>
                  <a:pt x="1749" y="45"/>
                  <a:pt x="1749" y="45"/>
                </a:cubicBezTo>
                <a:cubicBezTo>
                  <a:pt x="1737" y="46"/>
                  <a:pt x="1725" y="49"/>
                  <a:pt x="1713" y="51"/>
                </a:cubicBezTo>
                <a:cubicBezTo>
                  <a:pt x="1711" y="51"/>
                  <a:pt x="1711" y="51"/>
                  <a:pt x="1711" y="51"/>
                </a:cubicBezTo>
                <a:cubicBezTo>
                  <a:pt x="1711" y="46"/>
                  <a:pt x="1711" y="46"/>
                  <a:pt x="1711" y="46"/>
                </a:cubicBezTo>
                <a:cubicBezTo>
                  <a:pt x="1723" y="42"/>
                  <a:pt x="1736" y="39"/>
                  <a:pt x="1749" y="38"/>
                </a:cubicBezTo>
                <a:close/>
                <a:moveTo>
                  <a:pt x="1749" y="65"/>
                </a:moveTo>
                <a:cubicBezTo>
                  <a:pt x="1749" y="71"/>
                  <a:pt x="1749" y="71"/>
                  <a:pt x="1749" y="71"/>
                </a:cubicBezTo>
                <a:cubicBezTo>
                  <a:pt x="1736" y="73"/>
                  <a:pt x="1724" y="75"/>
                  <a:pt x="1711" y="77"/>
                </a:cubicBezTo>
                <a:cubicBezTo>
                  <a:pt x="1711" y="72"/>
                  <a:pt x="1711" y="72"/>
                  <a:pt x="1711" y="72"/>
                </a:cubicBezTo>
                <a:cubicBezTo>
                  <a:pt x="1724" y="69"/>
                  <a:pt x="1736" y="67"/>
                  <a:pt x="1749" y="65"/>
                </a:cubicBezTo>
                <a:close/>
                <a:moveTo>
                  <a:pt x="1749" y="92"/>
                </a:moveTo>
                <a:cubicBezTo>
                  <a:pt x="1749" y="99"/>
                  <a:pt x="1749" y="99"/>
                  <a:pt x="1749" y="99"/>
                </a:cubicBezTo>
                <a:cubicBezTo>
                  <a:pt x="1711" y="106"/>
                  <a:pt x="1711" y="106"/>
                  <a:pt x="1711" y="106"/>
                </a:cubicBezTo>
                <a:cubicBezTo>
                  <a:pt x="1711" y="99"/>
                  <a:pt x="1711" y="99"/>
                  <a:pt x="1711" y="99"/>
                </a:cubicBezTo>
                <a:cubicBezTo>
                  <a:pt x="1716" y="98"/>
                  <a:pt x="1721" y="97"/>
                  <a:pt x="1727" y="97"/>
                </a:cubicBezTo>
                <a:cubicBezTo>
                  <a:pt x="1734" y="95"/>
                  <a:pt x="1742" y="94"/>
                  <a:pt x="1749" y="92"/>
                </a:cubicBezTo>
                <a:close/>
                <a:moveTo>
                  <a:pt x="1749" y="119"/>
                </a:moveTo>
                <a:cubicBezTo>
                  <a:pt x="1749" y="128"/>
                  <a:pt x="1749" y="128"/>
                  <a:pt x="1749" y="128"/>
                </a:cubicBezTo>
                <a:cubicBezTo>
                  <a:pt x="1748" y="129"/>
                  <a:pt x="1748" y="129"/>
                  <a:pt x="1747" y="130"/>
                </a:cubicBezTo>
                <a:cubicBezTo>
                  <a:pt x="1742" y="136"/>
                  <a:pt x="1735" y="144"/>
                  <a:pt x="1736" y="153"/>
                </a:cubicBezTo>
                <a:cubicBezTo>
                  <a:pt x="1737" y="156"/>
                  <a:pt x="1739" y="160"/>
                  <a:pt x="1744" y="160"/>
                </a:cubicBezTo>
                <a:cubicBezTo>
                  <a:pt x="1745" y="159"/>
                  <a:pt x="1747" y="158"/>
                  <a:pt x="1749" y="157"/>
                </a:cubicBezTo>
                <a:cubicBezTo>
                  <a:pt x="1749" y="167"/>
                  <a:pt x="1749" y="167"/>
                  <a:pt x="1749" y="167"/>
                </a:cubicBezTo>
                <a:cubicBezTo>
                  <a:pt x="1741" y="169"/>
                  <a:pt x="1732" y="164"/>
                  <a:pt x="1727" y="157"/>
                </a:cubicBezTo>
                <a:cubicBezTo>
                  <a:pt x="1721" y="155"/>
                  <a:pt x="1716" y="155"/>
                  <a:pt x="1711" y="157"/>
                </a:cubicBezTo>
                <a:cubicBezTo>
                  <a:pt x="1711" y="151"/>
                  <a:pt x="1711" y="151"/>
                  <a:pt x="1711" y="151"/>
                </a:cubicBezTo>
                <a:cubicBezTo>
                  <a:pt x="1715" y="150"/>
                  <a:pt x="1720" y="149"/>
                  <a:pt x="1724" y="149"/>
                </a:cubicBezTo>
                <a:cubicBezTo>
                  <a:pt x="1732" y="147"/>
                  <a:pt x="1730" y="138"/>
                  <a:pt x="1734" y="133"/>
                </a:cubicBezTo>
                <a:cubicBezTo>
                  <a:pt x="1733" y="132"/>
                  <a:pt x="1733" y="132"/>
                  <a:pt x="1733" y="132"/>
                </a:cubicBezTo>
                <a:cubicBezTo>
                  <a:pt x="1726" y="131"/>
                  <a:pt x="1718" y="132"/>
                  <a:pt x="1711" y="134"/>
                </a:cubicBezTo>
                <a:cubicBezTo>
                  <a:pt x="1711" y="128"/>
                  <a:pt x="1711" y="128"/>
                  <a:pt x="1711" y="128"/>
                </a:cubicBezTo>
                <a:cubicBezTo>
                  <a:pt x="1724" y="125"/>
                  <a:pt x="1737" y="123"/>
                  <a:pt x="1749" y="119"/>
                </a:cubicBezTo>
                <a:close/>
                <a:moveTo>
                  <a:pt x="1749" y="176"/>
                </a:moveTo>
                <a:cubicBezTo>
                  <a:pt x="1749" y="183"/>
                  <a:pt x="1749" y="183"/>
                  <a:pt x="1749" y="183"/>
                </a:cubicBezTo>
                <a:cubicBezTo>
                  <a:pt x="1736" y="184"/>
                  <a:pt x="1723" y="184"/>
                  <a:pt x="1711" y="186"/>
                </a:cubicBezTo>
                <a:cubicBezTo>
                  <a:pt x="1711" y="180"/>
                  <a:pt x="1711" y="180"/>
                  <a:pt x="1711" y="180"/>
                </a:cubicBezTo>
                <a:cubicBezTo>
                  <a:pt x="1723" y="178"/>
                  <a:pt x="1736" y="177"/>
                  <a:pt x="1749" y="176"/>
                </a:cubicBezTo>
                <a:close/>
                <a:moveTo>
                  <a:pt x="1749" y="198"/>
                </a:moveTo>
                <a:cubicBezTo>
                  <a:pt x="1749" y="204"/>
                  <a:pt x="1749" y="204"/>
                  <a:pt x="1749" y="204"/>
                </a:cubicBezTo>
                <a:cubicBezTo>
                  <a:pt x="1737" y="207"/>
                  <a:pt x="1724" y="211"/>
                  <a:pt x="1712" y="216"/>
                </a:cubicBezTo>
                <a:cubicBezTo>
                  <a:pt x="1712" y="221"/>
                  <a:pt x="1720" y="225"/>
                  <a:pt x="1725" y="227"/>
                </a:cubicBezTo>
                <a:cubicBezTo>
                  <a:pt x="1733" y="223"/>
                  <a:pt x="1741" y="221"/>
                  <a:pt x="1749" y="218"/>
                </a:cubicBezTo>
                <a:cubicBezTo>
                  <a:pt x="1749" y="226"/>
                  <a:pt x="1749" y="226"/>
                  <a:pt x="1749" y="226"/>
                </a:cubicBezTo>
                <a:cubicBezTo>
                  <a:pt x="1744" y="228"/>
                  <a:pt x="1739" y="230"/>
                  <a:pt x="1733" y="231"/>
                </a:cubicBezTo>
                <a:cubicBezTo>
                  <a:pt x="1732" y="235"/>
                  <a:pt x="1732" y="235"/>
                  <a:pt x="1732" y="235"/>
                </a:cubicBezTo>
                <a:cubicBezTo>
                  <a:pt x="1737" y="239"/>
                  <a:pt x="1742" y="247"/>
                  <a:pt x="1749" y="248"/>
                </a:cubicBezTo>
                <a:cubicBezTo>
                  <a:pt x="1749" y="259"/>
                  <a:pt x="1749" y="259"/>
                  <a:pt x="1749" y="259"/>
                </a:cubicBezTo>
                <a:cubicBezTo>
                  <a:pt x="1745" y="257"/>
                  <a:pt x="1737" y="257"/>
                  <a:pt x="1737" y="250"/>
                </a:cubicBezTo>
                <a:cubicBezTo>
                  <a:pt x="1729" y="242"/>
                  <a:pt x="1720" y="234"/>
                  <a:pt x="1711" y="227"/>
                </a:cubicBezTo>
                <a:cubicBezTo>
                  <a:pt x="1711" y="208"/>
                  <a:pt x="1711" y="208"/>
                  <a:pt x="1711" y="208"/>
                </a:cubicBezTo>
                <a:cubicBezTo>
                  <a:pt x="1724" y="205"/>
                  <a:pt x="1737" y="201"/>
                  <a:pt x="1749" y="198"/>
                </a:cubicBezTo>
                <a:close/>
                <a:moveTo>
                  <a:pt x="1749" y="295"/>
                </a:moveTo>
                <a:cubicBezTo>
                  <a:pt x="1749" y="305"/>
                  <a:pt x="1749" y="305"/>
                  <a:pt x="1749" y="305"/>
                </a:cubicBezTo>
                <a:cubicBezTo>
                  <a:pt x="1737" y="294"/>
                  <a:pt x="1724" y="283"/>
                  <a:pt x="1711" y="274"/>
                </a:cubicBezTo>
                <a:cubicBezTo>
                  <a:pt x="1711" y="263"/>
                  <a:pt x="1711" y="263"/>
                  <a:pt x="1711" y="263"/>
                </a:cubicBezTo>
                <a:cubicBezTo>
                  <a:pt x="1713" y="265"/>
                  <a:pt x="1715" y="266"/>
                  <a:pt x="1716" y="268"/>
                </a:cubicBezTo>
                <a:cubicBezTo>
                  <a:pt x="1728" y="276"/>
                  <a:pt x="1739" y="286"/>
                  <a:pt x="1749" y="295"/>
                </a:cubicBezTo>
                <a:close/>
                <a:moveTo>
                  <a:pt x="1749" y="323"/>
                </a:moveTo>
                <a:cubicBezTo>
                  <a:pt x="1736" y="313"/>
                  <a:pt x="1724" y="303"/>
                  <a:pt x="1711" y="292"/>
                </a:cubicBezTo>
                <a:cubicBezTo>
                  <a:pt x="1711" y="301"/>
                  <a:pt x="1711" y="301"/>
                  <a:pt x="1711" y="301"/>
                </a:cubicBezTo>
                <a:cubicBezTo>
                  <a:pt x="1717" y="306"/>
                  <a:pt x="1724" y="311"/>
                  <a:pt x="1731" y="316"/>
                </a:cubicBezTo>
                <a:cubicBezTo>
                  <a:pt x="1737" y="321"/>
                  <a:pt x="1743" y="326"/>
                  <a:pt x="1749" y="331"/>
                </a:cubicBezTo>
                <a:cubicBezTo>
                  <a:pt x="1749" y="323"/>
                  <a:pt x="1749" y="323"/>
                  <a:pt x="1749" y="323"/>
                </a:cubicBezTo>
                <a:close/>
                <a:moveTo>
                  <a:pt x="1749" y="348"/>
                </a:moveTo>
                <a:cubicBezTo>
                  <a:pt x="1749" y="357"/>
                  <a:pt x="1749" y="357"/>
                  <a:pt x="1749" y="357"/>
                </a:cubicBezTo>
                <a:cubicBezTo>
                  <a:pt x="1738" y="350"/>
                  <a:pt x="1728" y="339"/>
                  <a:pt x="1716" y="333"/>
                </a:cubicBezTo>
                <a:cubicBezTo>
                  <a:pt x="1715" y="331"/>
                  <a:pt x="1713" y="330"/>
                  <a:pt x="1711" y="329"/>
                </a:cubicBezTo>
                <a:cubicBezTo>
                  <a:pt x="1711" y="320"/>
                  <a:pt x="1711" y="320"/>
                  <a:pt x="1711" y="320"/>
                </a:cubicBezTo>
                <a:cubicBezTo>
                  <a:pt x="1721" y="329"/>
                  <a:pt x="1732" y="337"/>
                  <a:pt x="1743" y="344"/>
                </a:cubicBezTo>
                <a:cubicBezTo>
                  <a:pt x="1745" y="345"/>
                  <a:pt x="1747" y="346"/>
                  <a:pt x="1749" y="348"/>
                </a:cubicBezTo>
                <a:close/>
                <a:moveTo>
                  <a:pt x="1749" y="367"/>
                </a:moveTo>
                <a:cubicBezTo>
                  <a:pt x="1739" y="369"/>
                  <a:pt x="1739" y="369"/>
                  <a:pt x="1739" y="369"/>
                </a:cubicBezTo>
                <a:cubicBezTo>
                  <a:pt x="1733" y="359"/>
                  <a:pt x="1721" y="358"/>
                  <a:pt x="1712" y="351"/>
                </a:cubicBezTo>
                <a:cubicBezTo>
                  <a:pt x="1711" y="350"/>
                  <a:pt x="1711" y="350"/>
                  <a:pt x="1711" y="350"/>
                </a:cubicBezTo>
                <a:cubicBezTo>
                  <a:pt x="1711" y="356"/>
                  <a:pt x="1711" y="356"/>
                  <a:pt x="1711" y="356"/>
                </a:cubicBezTo>
                <a:cubicBezTo>
                  <a:pt x="1728" y="369"/>
                  <a:pt x="1728" y="369"/>
                  <a:pt x="1728" y="369"/>
                </a:cubicBezTo>
                <a:cubicBezTo>
                  <a:pt x="1727" y="372"/>
                  <a:pt x="1727" y="372"/>
                  <a:pt x="1727" y="372"/>
                </a:cubicBezTo>
                <a:cubicBezTo>
                  <a:pt x="1722" y="374"/>
                  <a:pt x="1717" y="378"/>
                  <a:pt x="1711" y="379"/>
                </a:cubicBezTo>
                <a:cubicBezTo>
                  <a:pt x="1711" y="387"/>
                  <a:pt x="1711" y="387"/>
                  <a:pt x="1711" y="387"/>
                </a:cubicBezTo>
                <a:cubicBezTo>
                  <a:pt x="1723" y="382"/>
                  <a:pt x="1736" y="378"/>
                  <a:pt x="1749" y="375"/>
                </a:cubicBezTo>
                <a:cubicBezTo>
                  <a:pt x="1749" y="367"/>
                  <a:pt x="1749" y="367"/>
                  <a:pt x="1749" y="367"/>
                </a:cubicBezTo>
                <a:close/>
                <a:moveTo>
                  <a:pt x="1749" y="416"/>
                </a:moveTo>
                <a:cubicBezTo>
                  <a:pt x="1749" y="423"/>
                  <a:pt x="1749" y="423"/>
                  <a:pt x="1749" y="423"/>
                </a:cubicBezTo>
                <a:cubicBezTo>
                  <a:pt x="1740" y="426"/>
                  <a:pt x="1731" y="429"/>
                  <a:pt x="1723" y="434"/>
                </a:cubicBezTo>
                <a:cubicBezTo>
                  <a:pt x="1721" y="439"/>
                  <a:pt x="1715" y="439"/>
                  <a:pt x="1711" y="439"/>
                </a:cubicBezTo>
                <a:cubicBezTo>
                  <a:pt x="1711" y="431"/>
                  <a:pt x="1711" y="431"/>
                  <a:pt x="1711" y="431"/>
                </a:cubicBezTo>
                <a:cubicBezTo>
                  <a:pt x="1714" y="431"/>
                  <a:pt x="1718" y="430"/>
                  <a:pt x="1722" y="428"/>
                </a:cubicBezTo>
                <a:cubicBezTo>
                  <a:pt x="1730" y="423"/>
                  <a:pt x="1740" y="419"/>
                  <a:pt x="1749" y="416"/>
                </a:cubicBezTo>
                <a:close/>
                <a:moveTo>
                  <a:pt x="1749" y="438"/>
                </a:moveTo>
                <a:cubicBezTo>
                  <a:pt x="1738" y="441"/>
                  <a:pt x="1726" y="445"/>
                  <a:pt x="1716" y="452"/>
                </a:cubicBezTo>
                <a:cubicBezTo>
                  <a:pt x="1714" y="452"/>
                  <a:pt x="1712" y="451"/>
                  <a:pt x="1711" y="451"/>
                </a:cubicBezTo>
                <a:cubicBezTo>
                  <a:pt x="1711" y="458"/>
                  <a:pt x="1711" y="458"/>
                  <a:pt x="1711" y="458"/>
                </a:cubicBezTo>
                <a:cubicBezTo>
                  <a:pt x="1725" y="468"/>
                  <a:pt x="1737" y="479"/>
                  <a:pt x="1749" y="491"/>
                </a:cubicBezTo>
                <a:cubicBezTo>
                  <a:pt x="1749" y="481"/>
                  <a:pt x="1749" y="481"/>
                  <a:pt x="1749" y="481"/>
                </a:cubicBezTo>
                <a:cubicBezTo>
                  <a:pt x="1747" y="478"/>
                  <a:pt x="1745" y="476"/>
                  <a:pt x="1744" y="472"/>
                </a:cubicBezTo>
                <a:cubicBezTo>
                  <a:pt x="1746" y="470"/>
                  <a:pt x="1747" y="468"/>
                  <a:pt x="1749" y="467"/>
                </a:cubicBezTo>
                <a:cubicBezTo>
                  <a:pt x="1749" y="461"/>
                  <a:pt x="1749" y="461"/>
                  <a:pt x="1749" y="461"/>
                </a:cubicBezTo>
                <a:cubicBezTo>
                  <a:pt x="1745" y="462"/>
                  <a:pt x="1740" y="464"/>
                  <a:pt x="1736" y="466"/>
                </a:cubicBezTo>
                <a:cubicBezTo>
                  <a:pt x="1731" y="465"/>
                  <a:pt x="1728" y="461"/>
                  <a:pt x="1727" y="458"/>
                </a:cubicBezTo>
                <a:cubicBezTo>
                  <a:pt x="1727" y="449"/>
                  <a:pt x="1738" y="450"/>
                  <a:pt x="1744" y="447"/>
                </a:cubicBezTo>
                <a:cubicBezTo>
                  <a:pt x="1746" y="446"/>
                  <a:pt x="1748" y="446"/>
                  <a:pt x="1749" y="445"/>
                </a:cubicBezTo>
                <a:cubicBezTo>
                  <a:pt x="1749" y="438"/>
                  <a:pt x="1749" y="438"/>
                  <a:pt x="1749" y="438"/>
                </a:cubicBezTo>
                <a:close/>
                <a:moveTo>
                  <a:pt x="1749" y="565"/>
                </a:moveTo>
                <a:cubicBezTo>
                  <a:pt x="1749" y="579"/>
                  <a:pt x="1749" y="579"/>
                  <a:pt x="1749" y="579"/>
                </a:cubicBezTo>
                <a:cubicBezTo>
                  <a:pt x="1742" y="567"/>
                  <a:pt x="1735" y="556"/>
                  <a:pt x="1728" y="545"/>
                </a:cubicBezTo>
                <a:cubicBezTo>
                  <a:pt x="1723" y="539"/>
                  <a:pt x="1717" y="532"/>
                  <a:pt x="1711" y="526"/>
                </a:cubicBezTo>
                <a:cubicBezTo>
                  <a:pt x="1711" y="516"/>
                  <a:pt x="1711" y="516"/>
                  <a:pt x="1711" y="516"/>
                </a:cubicBezTo>
                <a:cubicBezTo>
                  <a:pt x="1725" y="531"/>
                  <a:pt x="1738" y="548"/>
                  <a:pt x="1749" y="565"/>
                </a:cubicBezTo>
                <a:close/>
                <a:moveTo>
                  <a:pt x="1711" y="421"/>
                </a:moveTo>
                <a:cubicBezTo>
                  <a:pt x="1712" y="421"/>
                  <a:pt x="1713" y="421"/>
                  <a:pt x="1713" y="420"/>
                </a:cubicBezTo>
                <a:cubicBezTo>
                  <a:pt x="1715" y="418"/>
                  <a:pt x="1713" y="416"/>
                  <a:pt x="1711" y="416"/>
                </a:cubicBezTo>
                <a:lnTo>
                  <a:pt x="1711" y="421"/>
                </a:lnTo>
                <a:close/>
                <a:moveTo>
                  <a:pt x="1711" y="669"/>
                </a:moveTo>
                <a:cubicBezTo>
                  <a:pt x="1706" y="669"/>
                  <a:pt x="1700" y="669"/>
                  <a:pt x="1695" y="669"/>
                </a:cubicBezTo>
                <a:cubicBezTo>
                  <a:pt x="1695" y="663"/>
                  <a:pt x="1695" y="663"/>
                  <a:pt x="1695" y="663"/>
                </a:cubicBezTo>
                <a:cubicBezTo>
                  <a:pt x="1711" y="663"/>
                  <a:pt x="1711" y="663"/>
                  <a:pt x="1711" y="663"/>
                </a:cubicBezTo>
                <a:cubicBezTo>
                  <a:pt x="1711" y="669"/>
                  <a:pt x="1711" y="669"/>
                  <a:pt x="1711" y="669"/>
                </a:cubicBezTo>
                <a:close/>
                <a:moveTo>
                  <a:pt x="1695" y="5"/>
                </a:moveTo>
                <a:cubicBezTo>
                  <a:pt x="1711" y="5"/>
                  <a:pt x="1711" y="5"/>
                  <a:pt x="1711" y="5"/>
                </a:cubicBezTo>
                <a:cubicBezTo>
                  <a:pt x="1711" y="10"/>
                  <a:pt x="1711" y="10"/>
                  <a:pt x="1711" y="10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1" y="10"/>
                  <a:pt x="1698" y="10"/>
                  <a:pt x="1695" y="11"/>
                </a:cubicBezTo>
                <a:cubicBezTo>
                  <a:pt x="1695" y="5"/>
                  <a:pt x="1695" y="5"/>
                  <a:pt x="1695" y="5"/>
                </a:cubicBezTo>
                <a:close/>
                <a:moveTo>
                  <a:pt x="1711" y="46"/>
                </a:moveTo>
                <a:cubicBezTo>
                  <a:pt x="1711" y="51"/>
                  <a:pt x="1711" y="51"/>
                  <a:pt x="1711" y="51"/>
                </a:cubicBezTo>
                <a:cubicBezTo>
                  <a:pt x="1706" y="53"/>
                  <a:pt x="1700" y="55"/>
                  <a:pt x="1695" y="57"/>
                </a:cubicBezTo>
                <a:cubicBezTo>
                  <a:pt x="1695" y="51"/>
                  <a:pt x="1695" y="51"/>
                  <a:pt x="1695" y="51"/>
                </a:cubicBezTo>
                <a:cubicBezTo>
                  <a:pt x="1700" y="49"/>
                  <a:pt x="1706" y="47"/>
                  <a:pt x="1711" y="46"/>
                </a:cubicBezTo>
                <a:close/>
                <a:moveTo>
                  <a:pt x="1711" y="72"/>
                </a:moveTo>
                <a:cubicBezTo>
                  <a:pt x="1711" y="77"/>
                  <a:pt x="1711" y="77"/>
                  <a:pt x="1711" y="77"/>
                </a:cubicBezTo>
                <a:cubicBezTo>
                  <a:pt x="1707" y="78"/>
                  <a:pt x="1703" y="79"/>
                  <a:pt x="1699" y="79"/>
                </a:cubicBezTo>
                <a:cubicBezTo>
                  <a:pt x="1695" y="81"/>
                  <a:pt x="1695" y="81"/>
                  <a:pt x="1695" y="81"/>
                </a:cubicBezTo>
                <a:cubicBezTo>
                  <a:pt x="1695" y="75"/>
                  <a:pt x="1695" y="75"/>
                  <a:pt x="1695" y="75"/>
                </a:cubicBezTo>
                <a:cubicBezTo>
                  <a:pt x="1700" y="74"/>
                  <a:pt x="1706" y="73"/>
                  <a:pt x="1711" y="72"/>
                </a:cubicBezTo>
                <a:close/>
                <a:moveTo>
                  <a:pt x="1711" y="99"/>
                </a:moveTo>
                <a:cubicBezTo>
                  <a:pt x="1711" y="106"/>
                  <a:pt x="1711" y="106"/>
                  <a:pt x="1711" y="106"/>
                </a:cubicBezTo>
                <a:cubicBezTo>
                  <a:pt x="1701" y="108"/>
                  <a:pt x="1701" y="108"/>
                  <a:pt x="1701" y="108"/>
                </a:cubicBezTo>
                <a:cubicBezTo>
                  <a:pt x="1698" y="108"/>
                  <a:pt x="1697" y="108"/>
                  <a:pt x="1695" y="109"/>
                </a:cubicBezTo>
                <a:cubicBezTo>
                  <a:pt x="1695" y="103"/>
                  <a:pt x="1695" y="103"/>
                  <a:pt x="1695" y="103"/>
                </a:cubicBezTo>
                <a:cubicBezTo>
                  <a:pt x="1700" y="101"/>
                  <a:pt x="1706" y="100"/>
                  <a:pt x="1711" y="99"/>
                </a:cubicBezTo>
                <a:close/>
                <a:moveTo>
                  <a:pt x="1711" y="128"/>
                </a:moveTo>
                <a:cubicBezTo>
                  <a:pt x="1711" y="134"/>
                  <a:pt x="1711" y="134"/>
                  <a:pt x="1711" y="134"/>
                </a:cubicBezTo>
                <a:cubicBezTo>
                  <a:pt x="1710" y="134"/>
                  <a:pt x="1710" y="135"/>
                  <a:pt x="1709" y="135"/>
                </a:cubicBezTo>
                <a:cubicBezTo>
                  <a:pt x="1704" y="135"/>
                  <a:pt x="1699" y="136"/>
                  <a:pt x="1695" y="137"/>
                </a:cubicBezTo>
                <a:cubicBezTo>
                  <a:pt x="1695" y="132"/>
                  <a:pt x="1695" y="132"/>
                  <a:pt x="1695" y="132"/>
                </a:cubicBezTo>
                <a:cubicBezTo>
                  <a:pt x="1700" y="130"/>
                  <a:pt x="1705" y="129"/>
                  <a:pt x="1711" y="128"/>
                </a:cubicBezTo>
                <a:close/>
                <a:moveTo>
                  <a:pt x="1711" y="151"/>
                </a:moveTo>
                <a:cubicBezTo>
                  <a:pt x="1711" y="157"/>
                  <a:pt x="1711" y="157"/>
                  <a:pt x="1711" y="157"/>
                </a:cubicBezTo>
                <a:cubicBezTo>
                  <a:pt x="1706" y="158"/>
                  <a:pt x="1700" y="160"/>
                  <a:pt x="1695" y="161"/>
                </a:cubicBezTo>
                <a:cubicBezTo>
                  <a:pt x="1695" y="154"/>
                  <a:pt x="1695" y="154"/>
                  <a:pt x="1695" y="154"/>
                </a:cubicBezTo>
                <a:cubicBezTo>
                  <a:pt x="1700" y="153"/>
                  <a:pt x="1706" y="152"/>
                  <a:pt x="1711" y="151"/>
                </a:cubicBezTo>
                <a:close/>
                <a:moveTo>
                  <a:pt x="1711" y="180"/>
                </a:moveTo>
                <a:cubicBezTo>
                  <a:pt x="1711" y="186"/>
                  <a:pt x="1711" y="186"/>
                  <a:pt x="1711" y="186"/>
                </a:cubicBezTo>
                <a:cubicBezTo>
                  <a:pt x="1705" y="187"/>
                  <a:pt x="1700" y="188"/>
                  <a:pt x="1695" y="189"/>
                </a:cubicBezTo>
                <a:cubicBezTo>
                  <a:pt x="1695" y="183"/>
                  <a:pt x="1695" y="183"/>
                  <a:pt x="1695" y="183"/>
                </a:cubicBezTo>
                <a:cubicBezTo>
                  <a:pt x="1700" y="182"/>
                  <a:pt x="1706" y="181"/>
                  <a:pt x="1711" y="180"/>
                </a:cubicBezTo>
                <a:close/>
                <a:moveTo>
                  <a:pt x="1711" y="208"/>
                </a:moveTo>
                <a:cubicBezTo>
                  <a:pt x="1711" y="227"/>
                  <a:pt x="1711" y="227"/>
                  <a:pt x="1711" y="227"/>
                </a:cubicBezTo>
                <a:cubicBezTo>
                  <a:pt x="1706" y="222"/>
                  <a:pt x="1700" y="218"/>
                  <a:pt x="1695" y="214"/>
                </a:cubicBezTo>
                <a:cubicBezTo>
                  <a:pt x="1695" y="206"/>
                  <a:pt x="1695" y="206"/>
                  <a:pt x="1695" y="206"/>
                </a:cubicBezTo>
                <a:cubicBezTo>
                  <a:pt x="1701" y="210"/>
                  <a:pt x="1701" y="210"/>
                  <a:pt x="1701" y="210"/>
                </a:cubicBezTo>
                <a:cubicBezTo>
                  <a:pt x="1705" y="209"/>
                  <a:pt x="1708" y="208"/>
                  <a:pt x="1711" y="208"/>
                </a:cubicBezTo>
                <a:close/>
                <a:moveTo>
                  <a:pt x="1711" y="263"/>
                </a:moveTo>
                <a:cubicBezTo>
                  <a:pt x="1711" y="274"/>
                  <a:pt x="1711" y="274"/>
                  <a:pt x="1711" y="274"/>
                </a:cubicBezTo>
                <a:cubicBezTo>
                  <a:pt x="1710" y="272"/>
                  <a:pt x="1708" y="271"/>
                  <a:pt x="1706" y="270"/>
                </a:cubicBezTo>
                <a:cubicBezTo>
                  <a:pt x="1703" y="266"/>
                  <a:pt x="1699" y="262"/>
                  <a:pt x="1695" y="258"/>
                </a:cubicBezTo>
                <a:cubicBezTo>
                  <a:pt x="1695" y="248"/>
                  <a:pt x="1695" y="248"/>
                  <a:pt x="1695" y="248"/>
                </a:cubicBezTo>
                <a:cubicBezTo>
                  <a:pt x="1700" y="254"/>
                  <a:pt x="1705" y="259"/>
                  <a:pt x="1711" y="263"/>
                </a:cubicBezTo>
                <a:close/>
                <a:moveTo>
                  <a:pt x="1711" y="292"/>
                </a:moveTo>
                <a:cubicBezTo>
                  <a:pt x="1711" y="301"/>
                  <a:pt x="1711" y="301"/>
                  <a:pt x="1711" y="301"/>
                </a:cubicBezTo>
                <a:cubicBezTo>
                  <a:pt x="1705" y="296"/>
                  <a:pt x="1700" y="291"/>
                  <a:pt x="1695" y="285"/>
                </a:cubicBezTo>
                <a:cubicBezTo>
                  <a:pt x="1695" y="278"/>
                  <a:pt x="1695" y="278"/>
                  <a:pt x="1695" y="278"/>
                </a:cubicBezTo>
                <a:cubicBezTo>
                  <a:pt x="1700" y="283"/>
                  <a:pt x="1706" y="287"/>
                  <a:pt x="1711" y="292"/>
                </a:cubicBezTo>
                <a:close/>
                <a:moveTo>
                  <a:pt x="1711" y="320"/>
                </a:moveTo>
                <a:cubicBezTo>
                  <a:pt x="1711" y="329"/>
                  <a:pt x="1711" y="329"/>
                  <a:pt x="1711" y="329"/>
                </a:cubicBezTo>
                <a:cubicBezTo>
                  <a:pt x="1709" y="328"/>
                  <a:pt x="1707" y="327"/>
                  <a:pt x="1706" y="323"/>
                </a:cubicBezTo>
                <a:cubicBezTo>
                  <a:pt x="1702" y="321"/>
                  <a:pt x="1698" y="318"/>
                  <a:pt x="1695" y="316"/>
                </a:cubicBezTo>
                <a:cubicBezTo>
                  <a:pt x="1695" y="308"/>
                  <a:pt x="1695" y="308"/>
                  <a:pt x="1695" y="308"/>
                </a:cubicBezTo>
                <a:cubicBezTo>
                  <a:pt x="1700" y="312"/>
                  <a:pt x="1706" y="316"/>
                  <a:pt x="1711" y="320"/>
                </a:cubicBezTo>
                <a:close/>
                <a:moveTo>
                  <a:pt x="1711" y="350"/>
                </a:moveTo>
                <a:cubicBezTo>
                  <a:pt x="1711" y="356"/>
                  <a:pt x="1711" y="356"/>
                  <a:pt x="1711" y="356"/>
                </a:cubicBezTo>
                <a:cubicBezTo>
                  <a:pt x="1695" y="344"/>
                  <a:pt x="1695" y="344"/>
                  <a:pt x="1695" y="344"/>
                </a:cubicBezTo>
                <a:cubicBezTo>
                  <a:pt x="1695" y="337"/>
                  <a:pt x="1695" y="337"/>
                  <a:pt x="1695" y="337"/>
                </a:cubicBezTo>
                <a:cubicBezTo>
                  <a:pt x="1700" y="341"/>
                  <a:pt x="1706" y="345"/>
                  <a:pt x="1711" y="350"/>
                </a:cubicBezTo>
                <a:close/>
                <a:moveTo>
                  <a:pt x="1711" y="379"/>
                </a:moveTo>
                <a:cubicBezTo>
                  <a:pt x="1711" y="387"/>
                  <a:pt x="1711" y="387"/>
                  <a:pt x="1711" y="387"/>
                </a:cubicBezTo>
                <a:cubicBezTo>
                  <a:pt x="1709" y="388"/>
                  <a:pt x="1707" y="389"/>
                  <a:pt x="1706" y="390"/>
                </a:cubicBezTo>
                <a:cubicBezTo>
                  <a:pt x="1701" y="391"/>
                  <a:pt x="1698" y="393"/>
                  <a:pt x="1695" y="395"/>
                </a:cubicBezTo>
                <a:cubicBezTo>
                  <a:pt x="1695" y="386"/>
                  <a:pt x="1695" y="386"/>
                  <a:pt x="1695" y="386"/>
                </a:cubicBezTo>
                <a:cubicBezTo>
                  <a:pt x="1695" y="386"/>
                  <a:pt x="1696" y="385"/>
                  <a:pt x="1697" y="385"/>
                </a:cubicBezTo>
                <a:cubicBezTo>
                  <a:pt x="1697" y="382"/>
                  <a:pt x="1696" y="379"/>
                  <a:pt x="1695" y="377"/>
                </a:cubicBezTo>
                <a:cubicBezTo>
                  <a:pt x="1695" y="364"/>
                  <a:pt x="1695" y="364"/>
                  <a:pt x="1695" y="364"/>
                </a:cubicBezTo>
                <a:cubicBezTo>
                  <a:pt x="1699" y="369"/>
                  <a:pt x="1704" y="374"/>
                  <a:pt x="1707" y="380"/>
                </a:cubicBezTo>
                <a:cubicBezTo>
                  <a:pt x="1708" y="380"/>
                  <a:pt x="1710" y="379"/>
                  <a:pt x="1711" y="379"/>
                </a:cubicBezTo>
                <a:close/>
                <a:moveTo>
                  <a:pt x="1711" y="416"/>
                </a:moveTo>
                <a:cubicBezTo>
                  <a:pt x="1711" y="421"/>
                  <a:pt x="1711" y="421"/>
                  <a:pt x="1711" y="421"/>
                </a:cubicBezTo>
                <a:cubicBezTo>
                  <a:pt x="1710" y="421"/>
                  <a:pt x="1710" y="420"/>
                  <a:pt x="1709" y="420"/>
                </a:cubicBezTo>
                <a:cubicBezTo>
                  <a:pt x="1707" y="418"/>
                  <a:pt x="1709" y="418"/>
                  <a:pt x="1711" y="416"/>
                </a:cubicBezTo>
                <a:cubicBezTo>
                  <a:pt x="1711" y="416"/>
                  <a:pt x="1711" y="416"/>
                  <a:pt x="1711" y="416"/>
                </a:cubicBezTo>
                <a:close/>
                <a:moveTo>
                  <a:pt x="1711" y="431"/>
                </a:moveTo>
                <a:cubicBezTo>
                  <a:pt x="1711" y="439"/>
                  <a:pt x="1711" y="439"/>
                  <a:pt x="1711" y="439"/>
                </a:cubicBezTo>
                <a:cubicBezTo>
                  <a:pt x="1708" y="440"/>
                  <a:pt x="1706" y="441"/>
                  <a:pt x="1705" y="445"/>
                </a:cubicBezTo>
                <a:cubicBezTo>
                  <a:pt x="1706" y="449"/>
                  <a:pt x="1708" y="450"/>
                  <a:pt x="1711" y="451"/>
                </a:cubicBezTo>
                <a:cubicBezTo>
                  <a:pt x="1711" y="458"/>
                  <a:pt x="1711" y="458"/>
                  <a:pt x="1711" y="458"/>
                </a:cubicBezTo>
                <a:cubicBezTo>
                  <a:pt x="1706" y="454"/>
                  <a:pt x="1700" y="451"/>
                  <a:pt x="1695" y="447"/>
                </a:cubicBezTo>
                <a:cubicBezTo>
                  <a:pt x="1695" y="437"/>
                  <a:pt x="1695" y="437"/>
                  <a:pt x="1695" y="437"/>
                </a:cubicBezTo>
                <a:cubicBezTo>
                  <a:pt x="1697" y="437"/>
                  <a:pt x="1699" y="437"/>
                  <a:pt x="1701" y="437"/>
                </a:cubicBezTo>
                <a:cubicBezTo>
                  <a:pt x="1703" y="432"/>
                  <a:pt x="1707" y="431"/>
                  <a:pt x="1711" y="431"/>
                </a:cubicBezTo>
                <a:close/>
                <a:moveTo>
                  <a:pt x="1711" y="516"/>
                </a:moveTo>
                <a:cubicBezTo>
                  <a:pt x="1711" y="526"/>
                  <a:pt x="1711" y="526"/>
                  <a:pt x="1711" y="526"/>
                </a:cubicBezTo>
                <a:cubicBezTo>
                  <a:pt x="1706" y="520"/>
                  <a:pt x="1700" y="515"/>
                  <a:pt x="1695" y="509"/>
                </a:cubicBezTo>
                <a:cubicBezTo>
                  <a:pt x="1695" y="501"/>
                  <a:pt x="1695" y="501"/>
                  <a:pt x="1695" y="501"/>
                </a:cubicBezTo>
                <a:cubicBezTo>
                  <a:pt x="1700" y="506"/>
                  <a:pt x="1706" y="511"/>
                  <a:pt x="1711" y="516"/>
                </a:cubicBezTo>
                <a:close/>
                <a:moveTo>
                  <a:pt x="1695" y="623"/>
                </a:moveTo>
                <a:cubicBezTo>
                  <a:pt x="1695" y="568"/>
                  <a:pt x="1695" y="568"/>
                  <a:pt x="1695" y="568"/>
                </a:cubicBezTo>
                <a:cubicBezTo>
                  <a:pt x="1698" y="572"/>
                  <a:pt x="1701" y="576"/>
                  <a:pt x="1701" y="581"/>
                </a:cubicBezTo>
                <a:cubicBezTo>
                  <a:pt x="1698" y="591"/>
                  <a:pt x="1696" y="601"/>
                  <a:pt x="1699" y="611"/>
                </a:cubicBezTo>
                <a:cubicBezTo>
                  <a:pt x="1698" y="616"/>
                  <a:pt x="1697" y="620"/>
                  <a:pt x="1695" y="623"/>
                </a:cubicBezTo>
                <a:close/>
                <a:moveTo>
                  <a:pt x="1695" y="669"/>
                </a:moveTo>
                <a:cubicBezTo>
                  <a:pt x="1689" y="669"/>
                  <a:pt x="1689" y="669"/>
                  <a:pt x="1689" y="669"/>
                </a:cubicBezTo>
                <a:cubicBezTo>
                  <a:pt x="1689" y="663"/>
                  <a:pt x="1689" y="663"/>
                  <a:pt x="1689" y="663"/>
                </a:cubicBezTo>
                <a:cubicBezTo>
                  <a:pt x="1695" y="663"/>
                  <a:pt x="1695" y="663"/>
                  <a:pt x="1695" y="663"/>
                </a:cubicBezTo>
                <a:cubicBezTo>
                  <a:pt x="1695" y="669"/>
                  <a:pt x="1695" y="669"/>
                  <a:pt x="1695" y="669"/>
                </a:cubicBezTo>
                <a:close/>
                <a:moveTo>
                  <a:pt x="1689" y="5"/>
                </a:moveTo>
                <a:cubicBezTo>
                  <a:pt x="1695" y="5"/>
                  <a:pt x="1695" y="5"/>
                  <a:pt x="1695" y="5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3" y="11"/>
                  <a:pt x="1691" y="11"/>
                  <a:pt x="1689" y="11"/>
                </a:cubicBezTo>
                <a:cubicBezTo>
                  <a:pt x="1689" y="5"/>
                  <a:pt x="1689" y="5"/>
                  <a:pt x="1689" y="5"/>
                </a:cubicBezTo>
                <a:close/>
                <a:moveTo>
                  <a:pt x="1695" y="51"/>
                </a:moveTo>
                <a:cubicBezTo>
                  <a:pt x="1695" y="57"/>
                  <a:pt x="1695" y="57"/>
                  <a:pt x="1695" y="57"/>
                </a:cubicBezTo>
                <a:cubicBezTo>
                  <a:pt x="1693" y="57"/>
                  <a:pt x="1691" y="58"/>
                  <a:pt x="1689" y="58"/>
                </a:cubicBezTo>
                <a:cubicBezTo>
                  <a:pt x="1689" y="53"/>
                  <a:pt x="1689" y="53"/>
                  <a:pt x="1689" y="53"/>
                </a:cubicBezTo>
                <a:cubicBezTo>
                  <a:pt x="1691" y="52"/>
                  <a:pt x="1693" y="51"/>
                  <a:pt x="1695" y="51"/>
                </a:cubicBezTo>
                <a:close/>
                <a:moveTo>
                  <a:pt x="1695" y="75"/>
                </a:moveTo>
                <a:cubicBezTo>
                  <a:pt x="1695" y="81"/>
                  <a:pt x="1695" y="81"/>
                  <a:pt x="1695" y="81"/>
                </a:cubicBezTo>
                <a:cubicBezTo>
                  <a:pt x="1689" y="82"/>
                  <a:pt x="1689" y="82"/>
                  <a:pt x="1689" y="82"/>
                </a:cubicBezTo>
                <a:cubicBezTo>
                  <a:pt x="1689" y="77"/>
                  <a:pt x="1689" y="77"/>
                  <a:pt x="1689" y="77"/>
                </a:cubicBezTo>
                <a:cubicBezTo>
                  <a:pt x="1691" y="76"/>
                  <a:pt x="1693" y="76"/>
                  <a:pt x="1695" y="75"/>
                </a:cubicBezTo>
                <a:close/>
                <a:moveTo>
                  <a:pt x="1695" y="103"/>
                </a:moveTo>
                <a:cubicBezTo>
                  <a:pt x="1695" y="109"/>
                  <a:pt x="1695" y="109"/>
                  <a:pt x="1695" y="109"/>
                </a:cubicBezTo>
                <a:cubicBezTo>
                  <a:pt x="1693" y="109"/>
                  <a:pt x="1691" y="109"/>
                  <a:pt x="1689" y="110"/>
                </a:cubicBezTo>
                <a:cubicBezTo>
                  <a:pt x="1689" y="104"/>
                  <a:pt x="1689" y="104"/>
                  <a:pt x="1689" y="104"/>
                </a:cubicBezTo>
                <a:cubicBezTo>
                  <a:pt x="1691" y="104"/>
                  <a:pt x="1693" y="103"/>
                  <a:pt x="1695" y="103"/>
                </a:cubicBezTo>
                <a:close/>
                <a:moveTo>
                  <a:pt x="1695" y="132"/>
                </a:moveTo>
                <a:cubicBezTo>
                  <a:pt x="1695" y="137"/>
                  <a:pt x="1695" y="137"/>
                  <a:pt x="1695" y="137"/>
                </a:cubicBezTo>
                <a:cubicBezTo>
                  <a:pt x="1693" y="137"/>
                  <a:pt x="1691" y="138"/>
                  <a:pt x="1689" y="138"/>
                </a:cubicBezTo>
                <a:cubicBezTo>
                  <a:pt x="1689" y="133"/>
                  <a:pt x="1689" y="133"/>
                  <a:pt x="1689" y="133"/>
                </a:cubicBezTo>
                <a:cubicBezTo>
                  <a:pt x="1692" y="132"/>
                  <a:pt x="1692" y="132"/>
                  <a:pt x="1692" y="132"/>
                </a:cubicBezTo>
                <a:cubicBezTo>
                  <a:pt x="1693" y="132"/>
                  <a:pt x="1694" y="132"/>
                  <a:pt x="1695" y="132"/>
                </a:cubicBezTo>
                <a:close/>
                <a:moveTo>
                  <a:pt x="1695" y="154"/>
                </a:moveTo>
                <a:cubicBezTo>
                  <a:pt x="1695" y="161"/>
                  <a:pt x="1695" y="161"/>
                  <a:pt x="1695" y="161"/>
                </a:cubicBezTo>
                <a:cubicBezTo>
                  <a:pt x="1693" y="161"/>
                  <a:pt x="1691" y="162"/>
                  <a:pt x="1689" y="162"/>
                </a:cubicBezTo>
                <a:cubicBezTo>
                  <a:pt x="1689" y="155"/>
                  <a:pt x="1689" y="155"/>
                  <a:pt x="1689" y="155"/>
                </a:cubicBezTo>
                <a:cubicBezTo>
                  <a:pt x="1691" y="155"/>
                  <a:pt x="1693" y="154"/>
                  <a:pt x="1695" y="154"/>
                </a:cubicBezTo>
                <a:close/>
                <a:moveTo>
                  <a:pt x="1695" y="183"/>
                </a:moveTo>
                <a:cubicBezTo>
                  <a:pt x="1695" y="189"/>
                  <a:pt x="1695" y="189"/>
                  <a:pt x="1695" y="189"/>
                </a:cubicBezTo>
                <a:cubicBezTo>
                  <a:pt x="1694" y="190"/>
                  <a:pt x="1693" y="190"/>
                  <a:pt x="1692" y="190"/>
                </a:cubicBezTo>
                <a:cubicBezTo>
                  <a:pt x="1691" y="191"/>
                  <a:pt x="1690" y="191"/>
                  <a:pt x="1689" y="192"/>
                </a:cubicBezTo>
                <a:cubicBezTo>
                  <a:pt x="1689" y="185"/>
                  <a:pt x="1689" y="185"/>
                  <a:pt x="1689" y="185"/>
                </a:cubicBezTo>
                <a:cubicBezTo>
                  <a:pt x="1691" y="184"/>
                  <a:pt x="1693" y="184"/>
                  <a:pt x="1695" y="183"/>
                </a:cubicBezTo>
                <a:close/>
                <a:moveTo>
                  <a:pt x="1695" y="206"/>
                </a:moveTo>
                <a:cubicBezTo>
                  <a:pt x="1695" y="214"/>
                  <a:pt x="1695" y="214"/>
                  <a:pt x="1695" y="214"/>
                </a:cubicBezTo>
                <a:cubicBezTo>
                  <a:pt x="1693" y="212"/>
                  <a:pt x="1691" y="211"/>
                  <a:pt x="1689" y="210"/>
                </a:cubicBezTo>
                <a:cubicBezTo>
                  <a:pt x="1689" y="202"/>
                  <a:pt x="1689" y="202"/>
                  <a:pt x="1689" y="202"/>
                </a:cubicBezTo>
                <a:cubicBezTo>
                  <a:pt x="1695" y="206"/>
                  <a:pt x="1695" y="206"/>
                  <a:pt x="1695" y="206"/>
                </a:cubicBezTo>
                <a:close/>
                <a:moveTo>
                  <a:pt x="1695" y="248"/>
                </a:moveTo>
                <a:cubicBezTo>
                  <a:pt x="1695" y="258"/>
                  <a:pt x="1695" y="258"/>
                  <a:pt x="1695" y="258"/>
                </a:cubicBezTo>
                <a:cubicBezTo>
                  <a:pt x="1693" y="257"/>
                  <a:pt x="1691" y="255"/>
                  <a:pt x="1689" y="254"/>
                </a:cubicBezTo>
                <a:cubicBezTo>
                  <a:pt x="1689" y="244"/>
                  <a:pt x="1689" y="244"/>
                  <a:pt x="1689" y="244"/>
                </a:cubicBezTo>
                <a:cubicBezTo>
                  <a:pt x="1691" y="245"/>
                  <a:pt x="1693" y="247"/>
                  <a:pt x="1695" y="248"/>
                </a:cubicBezTo>
                <a:close/>
                <a:moveTo>
                  <a:pt x="1695" y="278"/>
                </a:moveTo>
                <a:cubicBezTo>
                  <a:pt x="1695" y="285"/>
                  <a:pt x="1695" y="285"/>
                  <a:pt x="1695" y="285"/>
                </a:cubicBezTo>
                <a:cubicBezTo>
                  <a:pt x="1693" y="284"/>
                  <a:pt x="1691" y="282"/>
                  <a:pt x="1689" y="280"/>
                </a:cubicBezTo>
                <a:cubicBezTo>
                  <a:pt x="1689" y="273"/>
                  <a:pt x="1689" y="273"/>
                  <a:pt x="1689" y="273"/>
                </a:cubicBezTo>
                <a:cubicBezTo>
                  <a:pt x="1691" y="275"/>
                  <a:pt x="1693" y="276"/>
                  <a:pt x="1695" y="278"/>
                </a:cubicBezTo>
                <a:close/>
                <a:moveTo>
                  <a:pt x="1695" y="308"/>
                </a:moveTo>
                <a:cubicBezTo>
                  <a:pt x="1695" y="316"/>
                  <a:pt x="1695" y="316"/>
                  <a:pt x="1695" y="316"/>
                </a:cubicBezTo>
                <a:cubicBezTo>
                  <a:pt x="1689" y="312"/>
                  <a:pt x="1689" y="312"/>
                  <a:pt x="1689" y="312"/>
                </a:cubicBezTo>
                <a:cubicBezTo>
                  <a:pt x="1689" y="304"/>
                  <a:pt x="1689" y="304"/>
                  <a:pt x="1689" y="304"/>
                </a:cubicBezTo>
                <a:cubicBezTo>
                  <a:pt x="1691" y="305"/>
                  <a:pt x="1693" y="306"/>
                  <a:pt x="1695" y="308"/>
                </a:cubicBezTo>
                <a:close/>
                <a:moveTo>
                  <a:pt x="1695" y="337"/>
                </a:moveTo>
                <a:cubicBezTo>
                  <a:pt x="1695" y="344"/>
                  <a:pt x="1695" y="344"/>
                  <a:pt x="1695" y="344"/>
                </a:cubicBezTo>
                <a:cubicBezTo>
                  <a:pt x="1689" y="340"/>
                  <a:pt x="1689" y="340"/>
                  <a:pt x="1689" y="340"/>
                </a:cubicBezTo>
                <a:cubicBezTo>
                  <a:pt x="1689" y="333"/>
                  <a:pt x="1689" y="333"/>
                  <a:pt x="1689" y="333"/>
                </a:cubicBezTo>
                <a:cubicBezTo>
                  <a:pt x="1691" y="334"/>
                  <a:pt x="1693" y="335"/>
                  <a:pt x="1695" y="337"/>
                </a:cubicBezTo>
                <a:close/>
                <a:moveTo>
                  <a:pt x="1695" y="364"/>
                </a:moveTo>
                <a:cubicBezTo>
                  <a:pt x="1695" y="377"/>
                  <a:pt x="1695" y="377"/>
                  <a:pt x="1695" y="377"/>
                </a:cubicBezTo>
                <a:cubicBezTo>
                  <a:pt x="1693" y="374"/>
                  <a:pt x="1691" y="372"/>
                  <a:pt x="1689" y="369"/>
                </a:cubicBezTo>
                <a:cubicBezTo>
                  <a:pt x="1689" y="359"/>
                  <a:pt x="1689" y="359"/>
                  <a:pt x="1689" y="359"/>
                </a:cubicBezTo>
                <a:cubicBezTo>
                  <a:pt x="1691" y="361"/>
                  <a:pt x="1693" y="363"/>
                  <a:pt x="1695" y="364"/>
                </a:cubicBezTo>
                <a:close/>
                <a:moveTo>
                  <a:pt x="1695" y="386"/>
                </a:moveTo>
                <a:cubicBezTo>
                  <a:pt x="1695" y="395"/>
                  <a:pt x="1695" y="395"/>
                  <a:pt x="1695" y="395"/>
                </a:cubicBezTo>
                <a:cubicBezTo>
                  <a:pt x="1693" y="396"/>
                  <a:pt x="1691" y="397"/>
                  <a:pt x="1689" y="398"/>
                </a:cubicBezTo>
                <a:cubicBezTo>
                  <a:pt x="1689" y="390"/>
                  <a:pt x="1689" y="390"/>
                  <a:pt x="1689" y="390"/>
                </a:cubicBezTo>
                <a:cubicBezTo>
                  <a:pt x="1691" y="388"/>
                  <a:pt x="1693" y="388"/>
                  <a:pt x="1695" y="386"/>
                </a:cubicBezTo>
                <a:close/>
                <a:moveTo>
                  <a:pt x="1695" y="437"/>
                </a:moveTo>
                <a:cubicBezTo>
                  <a:pt x="1695" y="447"/>
                  <a:pt x="1695" y="447"/>
                  <a:pt x="1695" y="447"/>
                </a:cubicBezTo>
                <a:cubicBezTo>
                  <a:pt x="1693" y="446"/>
                  <a:pt x="1691" y="445"/>
                  <a:pt x="1689" y="444"/>
                </a:cubicBezTo>
                <a:cubicBezTo>
                  <a:pt x="1689" y="436"/>
                  <a:pt x="1689" y="436"/>
                  <a:pt x="1689" y="436"/>
                </a:cubicBezTo>
                <a:cubicBezTo>
                  <a:pt x="1691" y="437"/>
                  <a:pt x="1693" y="437"/>
                  <a:pt x="1695" y="437"/>
                </a:cubicBezTo>
                <a:close/>
                <a:moveTo>
                  <a:pt x="1695" y="501"/>
                </a:moveTo>
                <a:cubicBezTo>
                  <a:pt x="1695" y="509"/>
                  <a:pt x="1695" y="509"/>
                  <a:pt x="1695" y="509"/>
                </a:cubicBezTo>
                <a:cubicBezTo>
                  <a:pt x="1693" y="508"/>
                  <a:pt x="1691" y="506"/>
                  <a:pt x="1689" y="504"/>
                </a:cubicBezTo>
                <a:cubicBezTo>
                  <a:pt x="1689" y="497"/>
                  <a:pt x="1689" y="497"/>
                  <a:pt x="1689" y="497"/>
                </a:cubicBezTo>
                <a:cubicBezTo>
                  <a:pt x="1691" y="498"/>
                  <a:pt x="1692" y="499"/>
                  <a:pt x="1694" y="501"/>
                </a:cubicBezTo>
                <a:cubicBezTo>
                  <a:pt x="1695" y="501"/>
                  <a:pt x="1695" y="501"/>
                  <a:pt x="1695" y="501"/>
                </a:cubicBezTo>
                <a:close/>
                <a:moveTo>
                  <a:pt x="1695" y="568"/>
                </a:moveTo>
                <a:cubicBezTo>
                  <a:pt x="1695" y="623"/>
                  <a:pt x="1695" y="623"/>
                  <a:pt x="1695" y="623"/>
                </a:cubicBezTo>
                <a:cubicBezTo>
                  <a:pt x="1693" y="626"/>
                  <a:pt x="1691" y="629"/>
                  <a:pt x="1689" y="631"/>
                </a:cubicBezTo>
                <a:cubicBezTo>
                  <a:pt x="1689" y="619"/>
                  <a:pt x="1689" y="619"/>
                  <a:pt x="1689" y="619"/>
                </a:cubicBezTo>
                <a:cubicBezTo>
                  <a:pt x="1693" y="612"/>
                  <a:pt x="1692" y="604"/>
                  <a:pt x="1689" y="598"/>
                </a:cubicBezTo>
                <a:cubicBezTo>
                  <a:pt x="1689" y="589"/>
                  <a:pt x="1689" y="589"/>
                  <a:pt x="1689" y="589"/>
                </a:cubicBezTo>
                <a:cubicBezTo>
                  <a:pt x="1692" y="585"/>
                  <a:pt x="1695" y="581"/>
                  <a:pt x="1693" y="577"/>
                </a:cubicBezTo>
                <a:cubicBezTo>
                  <a:pt x="1692" y="575"/>
                  <a:pt x="1690" y="574"/>
                  <a:pt x="1689" y="57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4"/>
                  <a:pt x="1693" y="566"/>
                  <a:pt x="1695" y="568"/>
                </a:cubicBezTo>
                <a:close/>
                <a:moveTo>
                  <a:pt x="1689" y="669"/>
                </a:moveTo>
                <a:cubicBezTo>
                  <a:pt x="1670" y="669"/>
                  <a:pt x="1651" y="669"/>
                  <a:pt x="1632" y="670"/>
                </a:cubicBezTo>
                <a:cubicBezTo>
                  <a:pt x="1632" y="664"/>
                  <a:pt x="1632" y="664"/>
                  <a:pt x="1632" y="664"/>
                </a:cubicBezTo>
                <a:cubicBezTo>
                  <a:pt x="1689" y="663"/>
                  <a:pt x="1689" y="663"/>
                  <a:pt x="1689" y="663"/>
                </a:cubicBezTo>
                <a:cubicBezTo>
                  <a:pt x="1689" y="669"/>
                  <a:pt x="1689" y="669"/>
                  <a:pt x="1689" y="669"/>
                </a:cubicBezTo>
                <a:close/>
                <a:moveTo>
                  <a:pt x="1632" y="5"/>
                </a:moveTo>
                <a:cubicBezTo>
                  <a:pt x="1651" y="5"/>
                  <a:pt x="1670" y="5"/>
                  <a:pt x="1689" y="5"/>
                </a:cubicBezTo>
                <a:cubicBezTo>
                  <a:pt x="1689" y="11"/>
                  <a:pt x="1689" y="11"/>
                  <a:pt x="1689" y="11"/>
                </a:cubicBezTo>
                <a:cubicBezTo>
                  <a:pt x="1669" y="14"/>
                  <a:pt x="1650" y="21"/>
                  <a:pt x="1632" y="27"/>
                </a:cubicBezTo>
                <a:cubicBezTo>
                  <a:pt x="1632" y="21"/>
                  <a:pt x="1632" y="21"/>
                  <a:pt x="1632" y="21"/>
                </a:cubicBezTo>
                <a:cubicBezTo>
                  <a:pt x="1652" y="13"/>
                  <a:pt x="1652" y="13"/>
                  <a:pt x="1652" y="13"/>
                </a:cubicBezTo>
                <a:cubicBezTo>
                  <a:pt x="1651" y="10"/>
                  <a:pt x="1651" y="10"/>
                  <a:pt x="1651" y="10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2" y="5"/>
                  <a:pt x="1632" y="5"/>
                  <a:pt x="1632" y="5"/>
                </a:cubicBezTo>
                <a:close/>
                <a:moveTo>
                  <a:pt x="1689" y="53"/>
                </a:moveTo>
                <a:cubicBezTo>
                  <a:pt x="1689" y="58"/>
                  <a:pt x="1689" y="58"/>
                  <a:pt x="1689" y="58"/>
                </a:cubicBezTo>
                <a:cubicBezTo>
                  <a:pt x="1669" y="66"/>
                  <a:pt x="1650" y="74"/>
                  <a:pt x="1632" y="83"/>
                </a:cubicBezTo>
                <a:cubicBezTo>
                  <a:pt x="1632" y="76"/>
                  <a:pt x="1632" y="76"/>
                  <a:pt x="1632" y="76"/>
                </a:cubicBezTo>
                <a:cubicBezTo>
                  <a:pt x="1650" y="68"/>
                  <a:pt x="1670" y="60"/>
                  <a:pt x="1689" y="53"/>
                </a:cubicBezTo>
                <a:close/>
                <a:moveTo>
                  <a:pt x="1689" y="77"/>
                </a:moveTo>
                <a:cubicBezTo>
                  <a:pt x="1669" y="82"/>
                  <a:pt x="1649" y="89"/>
                  <a:pt x="1632" y="98"/>
                </a:cubicBezTo>
                <a:cubicBezTo>
                  <a:pt x="1632" y="106"/>
                  <a:pt x="1632" y="106"/>
                  <a:pt x="1632" y="106"/>
                </a:cubicBezTo>
                <a:cubicBezTo>
                  <a:pt x="1645" y="99"/>
                  <a:pt x="1659" y="93"/>
                  <a:pt x="1674" y="87"/>
                </a:cubicBezTo>
                <a:cubicBezTo>
                  <a:pt x="1689" y="82"/>
                  <a:pt x="1689" y="82"/>
                  <a:pt x="1689" y="82"/>
                </a:cubicBezTo>
                <a:cubicBezTo>
                  <a:pt x="1689" y="77"/>
                  <a:pt x="1689" y="77"/>
                  <a:pt x="1689" y="77"/>
                </a:cubicBezTo>
                <a:close/>
                <a:moveTo>
                  <a:pt x="1689" y="104"/>
                </a:moveTo>
                <a:cubicBezTo>
                  <a:pt x="1689" y="110"/>
                  <a:pt x="1689" y="110"/>
                  <a:pt x="1689" y="110"/>
                </a:cubicBezTo>
                <a:cubicBezTo>
                  <a:pt x="1686" y="111"/>
                  <a:pt x="1682" y="113"/>
                  <a:pt x="1679" y="115"/>
                </a:cubicBezTo>
                <a:cubicBezTo>
                  <a:pt x="1661" y="119"/>
                  <a:pt x="1647" y="126"/>
                  <a:pt x="1632" y="133"/>
                </a:cubicBezTo>
                <a:cubicBezTo>
                  <a:pt x="1632" y="127"/>
                  <a:pt x="1632" y="127"/>
                  <a:pt x="1632" y="127"/>
                </a:cubicBezTo>
                <a:cubicBezTo>
                  <a:pt x="1650" y="119"/>
                  <a:pt x="1669" y="110"/>
                  <a:pt x="1689" y="104"/>
                </a:cubicBezTo>
                <a:close/>
                <a:moveTo>
                  <a:pt x="1689" y="133"/>
                </a:moveTo>
                <a:cubicBezTo>
                  <a:pt x="1689" y="138"/>
                  <a:pt x="1689" y="138"/>
                  <a:pt x="1689" y="138"/>
                </a:cubicBezTo>
                <a:cubicBezTo>
                  <a:pt x="1670" y="144"/>
                  <a:pt x="1653" y="154"/>
                  <a:pt x="1633" y="157"/>
                </a:cubicBezTo>
                <a:cubicBezTo>
                  <a:pt x="1632" y="159"/>
                  <a:pt x="1632" y="159"/>
                  <a:pt x="1632" y="159"/>
                </a:cubicBezTo>
                <a:cubicBezTo>
                  <a:pt x="1632" y="152"/>
                  <a:pt x="1632" y="152"/>
                  <a:pt x="1632" y="152"/>
                </a:cubicBezTo>
                <a:cubicBezTo>
                  <a:pt x="1689" y="133"/>
                  <a:pt x="1689" y="133"/>
                  <a:pt x="1689" y="133"/>
                </a:cubicBezTo>
                <a:close/>
                <a:moveTo>
                  <a:pt x="1689" y="155"/>
                </a:moveTo>
                <a:cubicBezTo>
                  <a:pt x="1674" y="159"/>
                  <a:pt x="1659" y="164"/>
                  <a:pt x="1645" y="170"/>
                </a:cubicBezTo>
                <a:cubicBezTo>
                  <a:pt x="1640" y="170"/>
                  <a:pt x="1636" y="167"/>
                  <a:pt x="1632" y="164"/>
                </a:cubicBezTo>
                <a:cubicBezTo>
                  <a:pt x="1632" y="170"/>
                  <a:pt x="1632" y="170"/>
                  <a:pt x="1632" y="170"/>
                </a:cubicBezTo>
                <a:cubicBezTo>
                  <a:pt x="1637" y="173"/>
                  <a:pt x="1643" y="176"/>
                  <a:pt x="1648" y="180"/>
                </a:cubicBezTo>
                <a:cubicBezTo>
                  <a:pt x="1661" y="190"/>
                  <a:pt x="1675" y="200"/>
                  <a:pt x="1689" y="210"/>
                </a:cubicBezTo>
                <a:cubicBezTo>
                  <a:pt x="1689" y="202"/>
                  <a:pt x="1689" y="202"/>
                  <a:pt x="1689" y="202"/>
                </a:cubicBezTo>
                <a:cubicBezTo>
                  <a:pt x="1685" y="200"/>
                  <a:pt x="1685" y="200"/>
                  <a:pt x="1685" y="200"/>
                </a:cubicBezTo>
                <a:cubicBezTo>
                  <a:pt x="1684" y="196"/>
                  <a:pt x="1686" y="194"/>
                  <a:pt x="1689" y="192"/>
                </a:cubicBezTo>
                <a:cubicBezTo>
                  <a:pt x="1689" y="185"/>
                  <a:pt x="1689" y="185"/>
                  <a:pt x="1689" y="185"/>
                </a:cubicBezTo>
                <a:cubicBezTo>
                  <a:pt x="1685" y="186"/>
                  <a:pt x="1680" y="188"/>
                  <a:pt x="1675" y="189"/>
                </a:cubicBezTo>
                <a:cubicBezTo>
                  <a:pt x="1668" y="188"/>
                  <a:pt x="1659" y="185"/>
                  <a:pt x="1655" y="177"/>
                </a:cubicBezTo>
                <a:cubicBezTo>
                  <a:pt x="1663" y="168"/>
                  <a:pt x="1676" y="167"/>
                  <a:pt x="1687" y="162"/>
                </a:cubicBezTo>
                <a:cubicBezTo>
                  <a:pt x="1688" y="162"/>
                  <a:pt x="1689" y="162"/>
                  <a:pt x="1689" y="162"/>
                </a:cubicBezTo>
                <a:cubicBezTo>
                  <a:pt x="1689" y="155"/>
                  <a:pt x="1689" y="155"/>
                  <a:pt x="1689" y="155"/>
                </a:cubicBezTo>
                <a:close/>
                <a:moveTo>
                  <a:pt x="1689" y="244"/>
                </a:moveTo>
                <a:cubicBezTo>
                  <a:pt x="1689" y="254"/>
                  <a:pt x="1689" y="254"/>
                  <a:pt x="1689" y="254"/>
                </a:cubicBezTo>
                <a:cubicBezTo>
                  <a:pt x="1682" y="247"/>
                  <a:pt x="1673" y="242"/>
                  <a:pt x="1664" y="237"/>
                </a:cubicBezTo>
                <a:cubicBezTo>
                  <a:pt x="1654" y="227"/>
                  <a:pt x="1643" y="220"/>
                  <a:pt x="1632" y="214"/>
                </a:cubicBezTo>
                <a:cubicBezTo>
                  <a:pt x="1632" y="205"/>
                  <a:pt x="1632" y="205"/>
                  <a:pt x="1632" y="205"/>
                </a:cubicBezTo>
                <a:cubicBezTo>
                  <a:pt x="1644" y="213"/>
                  <a:pt x="1656" y="223"/>
                  <a:pt x="1670" y="230"/>
                </a:cubicBezTo>
                <a:cubicBezTo>
                  <a:pt x="1677" y="234"/>
                  <a:pt x="1683" y="238"/>
                  <a:pt x="1689" y="244"/>
                </a:cubicBezTo>
                <a:close/>
                <a:moveTo>
                  <a:pt x="1689" y="273"/>
                </a:moveTo>
                <a:cubicBezTo>
                  <a:pt x="1687" y="272"/>
                  <a:pt x="1686" y="270"/>
                  <a:pt x="1684" y="269"/>
                </a:cubicBezTo>
                <a:cubicBezTo>
                  <a:pt x="1671" y="254"/>
                  <a:pt x="1652" y="248"/>
                  <a:pt x="1636" y="240"/>
                </a:cubicBezTo>
                <a:cubicBezTo>
                  <a:pt x="1634" y="240"/>
                  <a:pt x="1633" y="239"/>
                  <a:pt x="1632" y="239"/>
                </a:cubicBezTo>
                <a:cubicBezTo>
                  <a:pt x="1632" y="246"/>
                  <a:pt x="1632" y="246"/>
                  <a:pt x="1632" y="246"/>
                </a:cubicBezTo>
                <a:cubicBezTo>
                  <a:pt x="1645" y="251"/>
                  <a:pt x="1645" y="251"/>
                  <a:pt x="1645" y="251"/>
                </a:cubicBezTo>
                <a:cubicBezTo>
                  <a:pt x="1662" y="256"/>
                  <a:pt x="1676" y="268"/>
                  <a:pt x="1689" y="280"/>
                </a:cubicBezTo>
                <a:cubicBezTo>
                  <a:pt x="1689" y="273"/>
                  <a:pt x="1689" y="273"/>
                  <a:pt x="1689" y="273"/>
                </a:cubicBezTo>
                <a:close/>
                <a:moveTo>
                  <a:pt x="1689" y="304"/>
                </a:moveTo>
                <a:cubicBezTo>
                  <a:pt x="1689" y="312"/>
                  <a:pt x="1689" y="312"/>
                  <a:pt x="1689" y="312"/>
                </a:cubicBezTo>
                <a:cubicBezTo>
                  <a:pt x="1670" y="298"/>
                  <a:pt x="1651" y="284"/>
                  <a:pt x="1632" y="273"/>
                </a:cubicBezTo>
                <a:cubicBezTo>
                  <a:pt x="1632" y="266"/>
                  <a:pt x="1632" y="266"/>
                  <a:pt x="1632" y="266"/>
                </a:cubicBezTo>
                <a:cubicBezTo>
                  <a:pt x="1637" y="270"/>
                  <a:pt x="1643" y="273"/>
                  <a:pt x="1648" y="276"/>
                </a:cubicBezTo>
                <a:cubicBezTo>
                  <a:pt x="1663" y="284"/>
                  <a:pt x="1676" y="294"/>
                  <a:pt x="1689" y="304"/>
                </a:cubicBezTo>
                <a:close/>
                <a:moveTo>
                  <a:pt x="1689" y="333"/>
                </a:moveTo>
                <a:cubicBezTo>
                  <a:pt x="1671" y="318"/>
                  <a:pt x="1651" y="306"/>
                  <a:pt x="1632" y="295"/>
                </a:cubicBezTo>
                <a:cubicBezTo>
                  <a:pt x="1632" y="303"/>
                  <a:pt x="1632" y="303"/>
                  <a:pt x="1632" y="303"/>
                </a:cubicBezTo>
                <a:cubicBezTo>
                  <a:pt x="1641" y="309"/>
                  <a:pt x="1651" y="314"/>
                  <a:pt x="1660" y="319"/>
                </a:cubicBezTo>
                <a:cubicBezTo>
                  <a:pt x="1689" y="340"/>
                  <a:pt x="1689" y="340"/>
                  <a:pt x="1689" y="340"/>
                </a:cubicBezTo>
                <a:cubicBezTo>
                  <a:pt x="1689" y="333"/>
                  <a:pt x="1689" y="333"/>
                  <a:pt x="1689" y="333"/>
                </a:cubicBezTo>
                <a:close/>
                <a:moveTo>
                  <a:pt x="1689" y="359"/>
                </a:moveTo>
                <a:cubicBezTo>
                  <a:pt x="1689" y="369"/>
                  <a:pt x="1689" y="369"/>
                  <a:pt x="1689" y="369"/>
                </a:cubicBezTo>
                <a:cubicBezTo>
                  <a:pt x="1689" y="369"/>
                  <a:pt x="1688" y="368"/>
                  <a:pt x="1688" y="367"/>
                </a:cubicBezTo>
                <a:cubicBezTo>
                  <a:pt x="1670" y="351"/>
                  <a:pt x="1651" y="338"/>
                  <a:pt x="1632" y="326"/>
                </a:cubicBezTo>
                <a:cubicBezTo>
                  <a:pt x="1632" y="318"/>
                  <a:pt x="1632" y="318"/>
                  <a:pt x="1632" y="318"/>
                </a:cubicBezTo>
                <a:cubicBezTo>
                  <a:pt x="1635" y="320"/>
                  <a:pt x="1638" y="322"/>
                  <a:pt x="1641" y="324"/>
                </a:cubicBezTo>
                <a:cubicBezTo>
                  <a:pt x="1658" y="333"/>
                  <a:pt x="1675" y="345"/>
                  <a:pt x="1689" y="359"/>
                </a:cubicBezTo>
                <a:close/>
                <a:moveTo>
                  <a:pt x="1689" y="390"/>
                </a:moveTo>
                <a:cubicBezTo>
                  <a:pt x="1689" y="398"/>
                  <a:pt x="1689" y="398"/>
                  <a:pt x="1689" y="398"/>
                </a:cubicBezTo>
                <a:cubicBezTo>
                  <a:pt x="1681" y="404"/>
                  <a:pt x="1674" y="410"/>
                  <a:pt x="1665" y="415"/>
                </a:cubicBezTo>
                <a:cubicBezTo>
                  <a:pt x="1663" y="417"/>
                  <a:pt x="1659" y="418"/>
                  <a:pt x="1656" y="415"/>
                </a:cubicBezTo>
                <a:cubicBezTo>
                  <a:pt x="1655" y="409"/>
                  <a:pt x="1651" y="405"/>
                  <a:pt x="1648" y="399"/>
                </a:cubicBezTo>
                <a:cubicBezTo>
                  <a:pt x="1643" y="394"/>
                  <a:pt x="1637" y="388"/>
                  <a:pt x="1632" y="384"/>
                </a:cubicBezTo>
                <a:cubicBezTo>
                  <a:pt x="1632" y="376"/>
                  <a:pt x="1632" y="376"/>
                  <a:pt x="1632" y="376"/>
                </a:cubicBezTo>
                <a:cubicBezTo>
                  <a:pt x="1637" y="380"/>
                  <a:pt x="1643" y="384"/>
                  <a:pt x="1648" y="388"/>
                </a:cubicBezTo>
                <a:cubicBezTo>
                  <a:pt x="1657" y="392"/>
                  <a:pt x="1659" y="401"/>
                  <a:pt x="1667" y="404"/>
                </a:cubicBezTo>
                <a:cubicBezTo>
                  <a:pt x="1673" y="399"/>
                  <a:pt x="1681" y="394"/>
                  <a:pt x="1689" y="390"/>
                </a:cubicBezTo>
                <a:close/>
                <a:moveTo>
                  <a:pt x="1689" y="436"/>
                </a:moveTo>
                <a:cubicBezTo>
                  <a:pt x="1679" y="433"/>
                  <a:pt x="1670" y="426"/>
                  <a:pt x="1659" y="424"/>
                </a:cubicBezTo>
                <a:cubicBezTo>
                  <a:pt x="1652" y="413"/>
                  <a:pt x="1642" y="404"/>
                  <a:pt x="1632" y="398"/>
                </a:cubicBezTo>
                <a:cubicBezTo>
                  <a:pt x="1632" y="407"/>
                  <a:pt x="1632" y="407"/>
                  <a:pt x="1632" y="407"/>
                </a:cubicBezTo>
                <a:cubicBezTo>
                  <a:pt x="1640" y="413"/>
                  <a:pt x="1647" y="421"/>
                  <a:pt x="1653" y="429"/>
                </a:cubicBezTo>
                <a:cubicBezTo>
                  <a:pt x="1657" y="438"/>
                  <a:pt x="1656" y="448"/>
                  <a:pt x="1656" y="457"/>
                </a:cubicBezTo>
                <a:cubicBezTo>
                  <a:pt x="1651" y="465"/>
                  <a:pt x="1647" y="475"/>
                  <a:pt x="1653" y="483"/>
                </a:cubicBezTo>
                <a:cubicBezTo>
                  <a:pt x="1649" y="498"/>
                  <a:pt x="1643" y="513"/>
                  <a:pt x="1632" y="523"/>
                </a:cubicBezTo>
                <a:cubicBezTo>
                  <a:pt x="1632" y="531"/>
                  <a:pt x="1632" y="531"/>
                  <a:pt x="1632" y="531"/>
                </a:cubicBezTo>
                <a:cubicBezTo>
                  <a:pt x="1638" y="526"/>
                  <a:pt x="1644" y="521"/>
                  <a:pt x="1648" y="513"/>
                </a:cubicBezTo>
                <a:cubicBezTo>
                  <a:pt x="1653" y="505"/>
                  <a:pt x="1659" y="497"/>
                  <a:pt x="1660" y="487"/>
                </a:cubicBezTo>
                <a:cubicBezTo>
                  <a:pt x="1663" y="484"/>
                  <a:pt x="1670" y="489"/>
                  <a:pt x="1674" y="491"/>
                </a:cubicBezTo>
                <a:cubicBezTo>
                  <a:pt x="1679" y="495"/>
                  <a:pt x="1684" y="500"/>
                  <a:pt x="1689" y="504"/>
                </a:cubicBezTo>
                <a:cubicBezTo>
                  <a:pt x="1689" y="497"/>
                  <a:pt x="1689" y="497"/>
                  <a:pt x="1689" y="497"/>
                </a:cubicBezTo>
                <a:cubicBezTo>
                  <a:pt x="1680" y="488"/>
                  <a:pt x="1670" y="481"/>
                  <a:pt x="1660" y="475"/>
                </a:cubicBezTo>
                <a:cubicBezTo>
                  <a:pt x="1659" y="466"/>
                  <a:pt x="1667" y="459"/>
                  <a:pt x="1664" y="450"/>
                </a:cubicBezTo>
                <a:cubicBezTo>
                  <a:pt x="1665" y="433"/>
                  <a:pt x="1665" y="433"/>
                  <a:pt x="1665" y="433"/>
                </a:cubicBezTo>
                <a:cubicBezTo>
                  <a:pt x="1679" y="438"/>
                  <a:pt x="1679" y="438"/>
                  <a:pt x="1679" y="438"/>
                </a:cubicBezTo>
                <a:cubicBezTo>
                  <a:pt x="1682" y="440"/>
                  <a:pt x="1686" y="442"/>
                  <a:pt x="1689" y="444"/>
                </a:cubicBezTo>
                <a:cubicBezTo>
                  <a:pt x="1689" y="436"/>
                  <a:pt x="1689" y="436"/>
                  <a:pt x="1689" y="436"/>
                </a:cubicBezTo>
                <a:close/>
                <a:moveTo>
                  <a:pt x="1689" y="562"/>
                </a:moveTo>
                <a:cubicBezTo>
                  <a:pt x="1689" y="572"/>
                  <a:pt x="1689" y="572"/>
                  <a:pt x="1689" y="572"/>
                </a:cubicBezTo>
                <a:cubicBezTo>
                  <a:pt x="1685" y="568"/>
                  <a:pt x="1681" y="562"/>
                  <a:pt x="1674" y="563"/>
                </a:cubicBezTo>
                <a:cubicBezTo>
                  <a:pt x="1665" y="561"/>
                  <a:pt x="1662" y="569"/>
                  <a:pt x="1660" y="576"/>
                </a:cubicBezTo>
                <a:cubicBezTo>
                  <a:pt x="1666" y="580"/>
                  <a:pt x="1671" y="587"/>
                  <a:pt x="1669" y="594"/>
                </a:cubicBezTo>
                <a:cubicBezTo>
                  <a:pt x="1665" y="609"/>
                  <a:pt x="1650" y="616"/>
                  <a:pt x="1638" y="621"/>
                </a:cubicBezTo>
                <a:cubicBezTo>
                  <a:pt x="1636" y="622"/>
                  <a:pt x="1634" y="622"/>
                  <a:pt x="1632" y="623"/>
                </a:cubicBezTo>
                <a:cubicBezTo>
                  <a:pt x="1632" y="615"/>
                  <a:pt x="1632" y="615"/>
                  <a:pt x="1632" y="615"/>
                </a:cubicBezTo>
                <a:cubicBezTo>
                  <a:pt x="1633" y="615"/>
                  <a:pt x="1634" y="615"/>
                  <a:pt x="1635" y="615"/>
                </a:cubicBezTo>
                <a:cubicBezTo>
                  <a:pt x="1643" y="610"/>
                  <a:pt x="1655" y="608"/>
                  <a:pt x="1659" y="598"/>
                </a:cubicBezTo>
                <a:cubicBezTo>
                  <a:pt x="1665" y="589"/>
                  <a:pt x="1656" y="584"/>
                  <a:pt x="1652" y="579"/>
                </a:cubicBezTo>
                <a:cubicBezTo>
                  <a:pt x="1653" y="571"/>
                  <a:pt x="1655" y="564"/>
                  <a:pt x="1663" y="559"/>
                </a:cubicBezTo>
                <a:cubicBezTo>
                  <a:pt x="1670" y="553"/>
                  <a:pt x="1680" y="555"/>
                  <a:pt x="1686" y="559"/>
                </a:cubicBezTo>
                <a:cubicBezTo>
                  <a:pt x="1687" y="560"/>
                  <a:pt x="1688" y="561"/>
                  <a:pt x="1689" y="562"/>
                </a:cubicBezTo>
                <a:close/>
                <a:moveTo>
                  <a:pt x="1689" y="589"/>
                </a:moveTo>
                <a:cubicBezTo>
                  <a:pt x="1688" y="590"/>
                  <a:pt x="1687" y="591"/>
                  <a:pt x="1686" y="592"/>
                </a:cubicBezTo>
                <a:cubicBezTo>
                  <a:pt x="1687" y="594"/>
                  <a:pt x="1688" y="596"/>
                  <a:pt x="1689" y="598"/>
                </a:cubicBezTo>
                <a:cubicBezTo>
                  <a:pt x="1689" y="589"/>
                  <a:pt x="1689" y="589"/>
                  <a:pt x="1689" y="589"/>
                </a:cubicBezTo>
                <a:close/>
                <a:moveTo>
                  <a:pt x="1689" y="619"/>
                </a:moveTo>
                <a:cubicBezTo>
                  <a:pt x="1689" y="619"/>
                  <a:pt x="1689" y="619"/>
                  <a:pt x="1689" y="619"/>
                </a:cubicBezTo>
                <a:cubicBezTo>
                  <a:pt x="1681" y="638"/>
                  <a:pt x="1662" y="637"/>
                  <a:pt x="1648" y="643"/>
                </a:cubicBezTo>
                <a:cubicBezTo>
                  <a:pt x="1642" y="643"/>
                  <a:pt x="1637" y="643"/>
                  <a:pt x="1632" y="643"/>
                </a:cubicBezTo>
                <a:cubicBezTo>
                  <a:pt x="1632" y="650"/>
                  <a:pt x="1632" y="650"/>
                  <a:pt x="1632" y="650"/>
                </a:cubicBezTo>
                <a:cubicBezTo>
                  <a:pt x="1640" y="652"/>
                  <a:pt x="1649" y="653"/>
                  <a:pt x="1658" y="648"/>
                </a:cubicBezTo>
                <a:cubicBezTo>
                  <a:pt x="1669" y="645"/>
                  <a:pt x="1681" y="640"/>
                  <a:pt x="1689" y="631"/>
                </a:cubicBezTo>
                <a:cubicBezTo>
                  <a:pt x="1689" y="619"/>
                  <a:pt x="1689" y="619"/>
                  <a:pt x="1689" y="619"/>
                </a:cubicBezTo>
                <a:close/>
                <a:moveTo>
                  <a:pt x="1632" y="356"/>
                </a:moveTo>
                <a:cubicBezTo>
                  <a:pt x="1646" y="365"/>
                  <a:pt x="1660" y="375"/>
                  <a:pt x="1670" y="391"/>
                </a:cubicBezTo>
                <a:cubicBezTo>
                  <a:pt x="1671" y="394"/>
                  <a:pt x="1676" y="399"/>
                  <a:pt x="1679" y="393"/>
                </a:cubicBezTo>
                <a:cubicBezTo>
                  <a:pt x="1678" y="386"/>
                  <a:pt x="1678" y="386"/>
                  <a:pt x="1678" y="386"/>
                </a:cubicBezTo>
                <a:cubicBezTo>
                  <a:pt x="1665" y="369"/>
                  <a:pt x="1648" y="359"/>
                  <a:pt x="1632" y="349"/>
                </a:cubicBezTo>
                <a:lnTo>
                  <a:pt x="1632" y="356"/>
                </a:lnTo>
                <a:close/>
                <a:moveTo>
                  <a:pt x="1632" y="670"/>
                </a:moveTo>
                <a:cubicBezTo>
                  <a:pt x="1623" y="670"/>
                  <a:pt x="1614" y="670"/>
                  <a:pt x="1605" y="670"/>
                </a:cubicBezTo>
                <a:cubicBezTo>
                  <a:pt x="1605" y="664"/>
                  <a:pt x="1605" y="664"/>
                  <a:pt x="1605" y="664"/>
                </a:cubicBezTo>
                <a:cubicBezTo>
                  <a:pt x="1632" y="664"/>
                  <a:pt x="1632" y="664"/>
                  <a:pt x="1632" y="664"/>
                </a:cubicBezTo>
                <a:cubicBezTo>
                  <a:pt x="1632" y="670"/>
                  <a:pt x="1632" y="670"/>
                  <a:pt x="1632" y="670"/>
                </a:cubicBezTo>
                <a:close/>
                <a:moveTo>
                  <a:pt x="1605" y="5"/>
                </a:moveTo>
                <a:cubicBezTo>
                  <a:pt x="1614" y="5"/>
                  <a:pt x="1623" y="5"/>
                  <a:pt x="1632" y="5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17" y="10"/>
                  <a:pt x="1617" y="10"/>
                  <a:pt x="1617" y="10"/>
                </a:cubicBezTo>
                <a:cubicBezTo>
                  <a:pt x="1615" y="11"/>
                  <a:pt x="1612" y="11"/>
                  <a:pt x="1611" y="14"/>
                </a:cubicBezTo>
                <a:cubicBezTo>
                  <a:pt x="1613" y="18"/>
                  <a:pt x="1614" y="24"/>
                  <a:pt x="1619" y="26"/>
                </a:cubicBezTo>
                <a:cubicBezTo>
                  <a:pt x="1632" y="21"/>
                  <a:pt x="1632" y="21"/>
                  <a:pt x="1632" y="21"/>
                </a:cubicBezTo>
                <a:cubicBezTo>
                  <a:pt x="1632" y="27"/>
                  <a:pt x="1632" y="27"/>
                  <a:pt x="1632" y="27"/>
                </a:cubicBezTo>
                <a:cubicBezTo>
                  <a:pt x="1630" y="27"/>
                  <a:pt x="1630" y="27"/>
                  <a:pt x="1630" y="27"/>
                </a:cubicBezTo>
                <a:cubicBezTo>
                  <a:pt x="1605" y="39"/>
                  <a:pt x="1605" y="39"/>
                  <a:pt x="1605" y="39"/>
                </a:cubicBezTo>
                <a:cubicBezTo>
                  <a:pt x="1605" y="32"/>
                  <a:pt x="1605" y="32"/>
                  <a:pt x="1605" y="32"/>
                </a:cubicBezTo>
                <a:cubicBezTo>
                  <a:pt x="1608" y="31"/>
                  <a:pt x="1610" y="29"/>
                  <a:pt x="1608" y="24"/>
                </a:cubicBezTo>
                <a:cubicBezTo>
                  <a:pt x="1607" y="21"/>
                  <a:pt x="1606" y="19"/>
                  <a:pt x="1605" y="18"/>
                </a:cubicBezTo>
                <a:cubicBezTo>
                  <a:pt x="1605" y="5"/>
                  <a:pt x="1605" y="5"/>
                  <a:pt x="1605" y="5"/>
                </a:cubicBezTo>
                <a:close/>
                <a:moveTo>
                  <a:pt x="1632" y="76"/>
                </a:moveTo>
                <a:cubicBezTo>
                  <a:pt x="1632" y="83"/>
                  <a:pt x="1632" y="83"/>
                  <a:pt x="1632" y="83"/>
                </a:cubicBezTo>
                <a:cubicBezTo>
                  <a:pt x="1622" y="87"/>
                  <a:pt x="1614" y="92"/>
                  <a:pt x="1605" y="96"/>
                </a:cubicBezTo>
                <a:cubicBezTo>
                  <a:pt x="1605" y="90"/>
                  <a:pt x="1605" y="90"/>
                  <a:pt x="1605" y="90"/>
                </a:cubicBezTo>
                <a:cubicBezTo>
                  <a:pt x="1611" y="86"/>
                  <a:pt x="1617" y="83"/>
                  <a:pt x="1623" y="80"/>
                </a:cubicBezTo>
                <a:cubicBezTo>
                  <a:pt x="1625" y="79"/>
                  <a:pt x="1628" y="78"/>
                  <a:pt x="1632" y="76"/>
                </a:cubicBezTo>
                <a:close/>
                <a:moveTo>
                  <a:pt x="1632" y="98"/>
                </a:moveTo>
                <a:cubicBezTo>
                  <a:pt x="1632" y="106"/>
                  <a:pt x="1632" y="106"/>
                  <a:pt x="1632" y="106"/>
                </a:cubicBezTo>
                <a:cubicBezTo>
                  <a:pt x="1622" y="110"/>
                  <a:pt x="1613" y="114"/>
                  <a:pt x="1605" y="119"/>
                </a:cubicBezTo>
                <a:cubicBezTo>
                  <a:pt x="1605" y="112"/>
                  <a:pt x="1605" y="112"/>
                  <a:pt x="1605" y="112"/>
                </a:cubicBezTo>
                <a:cubicBezTo>
                  <a:pt x="1612" y="108"/>
                  <a:pt x="1619" y="104"/>
                  <a:pt x="1627" y="100"/>
                </a:cubicBezTo>
                <a:cubicBezTo>
                  <a:pt x="1628" y="100"/>
                  <a:pt x="1630" y="99"/>
                  <a:pt x="1632" y="98"/>
                </a:cubicBezTo>
                <a:close/>
                <a:moveTo>
                  <a:pt x="1632" y="127"/>
                </a:moveTo>
                <a:cubicBezTo>
                  <a:pt x="1632" y="133"/>
                  <a:pt x="1632" y="133"/>
                  <a:pt x="1632" y="133"/>
                </a:cubicBezTo>
                <a:cubicBezTo>
                  <a:pt x="1630" y="134"/>
                  <a:pt x="1628" y="134"/>
                  <a:pt x="1627" y="135"/>
                </a:cubicBezTo>
                <a:cubicBezTo>
                  <a:pt x="1620" y="139"/>
                  <a:pt x="1610" y="140"/>
                  <a:pt x="1605" y="146"/>
                </a:cubicBezTo>
                <a:cubicBezTo>
                  <a:pt x="1605" y="138"/>
                  <a:pt x="1605" y="138"/>
                  <a:pt x="1605" y="138"/>
                </a:cubicBezTo>
                <a:cubicBezTo>
                  <a:pt x="1614" y="134"/>
                  <a:pt x="1623" y="131"/>
                  <a:pt x="1632" y="127"/>
                </a:cubicBezTo>
                <a:close/>
                <a:moveTo>
                  <a:pt x="1632" y="152"/>
                </a:moveTo>
                <a:cubicBezTo>
                  <a:pt x="1632" y="159"/>
                  <a:pt x="1632" y="159"/>
                  <a:pt x="1632" y="159"/>
                </a:cubicBezTo>
                <a:cubicBezTo>
                  <a:pt x="1628" y="162"/>
                  <a:pt x="1628" y="162"/>
                  <a:pt x="1628" y="162"/>
                </a:cubicBezTo>
                <a:cubicBezTo>
                  <a:pt x="1629" y="163"/>
                  <a:pt x="1630" y="163"/>
                  <a:pt x="1632" y="164"/>
                </a:cubicBezTo>
                <a:cubicBezTo>
                  <a:pt x="1632" y="170"/>
                  <a:pt x="1632" y="170"/>
                  <a:pt x="1632" y="170"/>
                </a:cubicBezTo>
                <a:cubicBezTo>
                  <a:pt x="1623" y="165"/>
                  <a:pt x="1614" y="161"/>
                  <a:pt x="1605" y="157"/>
                </a:cubicBezTo>
                <a:cubicBezTo>
                  <a:pt x="1605" y="149"/>
                  <a:pt x="1605" y="149"/>
                  <a:pt x="1605" y="149"/>
                </a:cubicBezTo>
                <a:cubicBezTo>
                  <a:pt x="1609" y="152"/>
                  <a:pt x="1614" y="155"/>
                  <a:pt x="1619" y="156"/>
                </a:cubicBezTo>
                <a:cubicBezTo>
                  <a:pt x="1632" y="152"/>
                  <a:pt x="1632" y="152"/>
                  <a:pt x="1632" y="152"/>
                </a:cubicBezTo>
                <a:close/>
                <a:moveTo>
                  <a:pt x="1632" y="205"/>
                </a:moveTo>
                <a:cubicBezTo>
                  <a:pt x="1632" y="214"/>
                  <a:pt x="1632" y="214"/>
                  <a:pt x="1632" y="214"/>
                </a:cubicBezTo>
                <a:cubicBezTo>
                  <a:pt x="1623" y="209"/>
                  <a:pt x="1614" y="206"/>
                  <a:pt x="1605" y="202"/>
                </a:cubicBezTo>
                <a:cubicBezTo>
                  <a:pt x="1605" y="193"/>
                  <a:pt x="1605" y="193"/>
                  <a:pt x="1605" y="193"/>
                </a:cubicBezTo>
                <a:cubicBezTo>
                  <a:pt x="1607" y="194"/>
                  <a:pt x="1609" y="195"/>
                  <a:pt x="1611" y="195"/>
                </a:cubicBezTo>
                <a:cubicBezTo>
                  <a:pt x="1618" y="198"/>
                  <a:pt x="1625" y="202"/>
                  <a:pt x="1632" y="205"/>
                </a:cubicBezTo>
                <a:close/>
                <a:moveTo>
                  <a:pt x="1632" y="239"/>
                </a:moveTo>
                <a:cubicBezTo>
                  <a:pt x="1632" y="246"/>
                  <a:pt x="1632" y="246"/>
                  <a:pt x="1632" y="246"/>
                </a:cubicBezTo>
                <a:cubicBezTo>
                  <a:pt x="1622" y="242"/>
                  <a:pt x="1622" y="242"/>
                  <a:pt x="1622" y="242"/>
                </a:cubicBezTo>
                <a:cubicBezTo>
                  <a:pt x="1616" y="240"/>
                  <a:pt x="1610" y="238"/>
                  <a:pt x="1605" y="235"/>
                </a:cubicBezTo>
                <a:cubicBezTo>
                  <a:pt x="1605" y="227"/>
                  <a:pt x="1605" y="227"/>
                  <a:pt x="1605" y="227"/>
                </a:cubicBezTo>
                <a:cubicBezTo>
                  <a:pt x="1607" y="228"/>
                  <a:pt x="1610" y="229"/>
                  <a:pt x="1613" y="231"/>
                </a:cubicBezTo>
                <a:cubicBezTo>
                  <a:pt x="1619" y="235"/>
                  <a:pt x="1625" y="237"/>
                  <a:pt x="1632" y="239"/>
                </a:cubicBezTo>
                <a:close/>
                <a:moveTo>
                  <a:pt x="1632" y="266"/>
                </a:moveTo>
                <a:cubicBezTo>
                  <a:pt x="1632" y="273"/>
                  <a:pt x="1632" y="273"/>
                  <a:pt x="1632" y="273"/>
                </a:cubicBezTo>
                <a:cubicBezTo>
                  <a:pt x="1623" y="268"/>
                  <a:pt x="1614" y="263"/>
                  <a:pt x="1605" y="259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14" y="257"/>
                  <a:pt x="1623" y="261"/>
                  <a:pt x="1632" y="266"/>
                </a:cubicBezTo>
                <a:close/>
                <a:moveTo>
                  <a:pt x="1632" y="295"/>
                </a:moveTo>
                <a:cubicBezTo>
                  <a:pt x="1632" y="303"/>
                  <a:pt x="1632" y="303"/>
                  <a:pt x="1632" y="303"/>
                </a:cubicBezTo>
                <a:cubicBezTo>
                  <a:pt x="1623" y="299"/>
                  <a:pt x="1614" y="294"/>
                  <a:pt x="1605" y="289"/>
                </a:cubicBezTo>
                <a:cubicBezTo>
                  <a:pt x="1605" y="282"/>
                  <a:pt x="1605" y="282"/>
                  <a:pt x="1605" y="282"/>
                </a:cubicBezTo>
                <a:cubicBezTo>
                  <a:pt x="1614" y="286"/>
                  <a:pt x="1623" y="290"/>
                  <a:pt x="1632" y="295"/>
                </a:cubicBezTo>
                <a:close/>
                <a:moveTo>
                  <a:pt x="1632" y="318"/>
                </a:moveTo>
                <a:cubicBezTo>
                  <a:pt x="1623" y="312"/>
                  <a:pt x="1614" y="307"/>
                  <a:pt x="1605" y="303"/>
                </a:cubicBezTo>
                <a:cubicBezTo>
                  <a:pt x="1605" y="310"/>
                  <a:pt x="1605" y="310"/>
                  <a:pt x="1605" y="310"/>
                </a:cubicBezTo>
                <a:cubicBezTo>
                  <a:pt x="1614" y="315"/>
                  <a:pt x="1623" y="320"/>
                  <a:pt x="1632" y="326"/>
                </a:cubicBezTo>
                <a:cubicBezTo>
                  <a:pt x="1632" y="318"/>
                  <a:pt x="1632" y="318"/>
                  <a:pt x="1632" y="318"/>
                </a:cubicBezTo>
                <a:close/>
                <a:moveTo>
                  <a:pt x="1632" y="349"/>
                </a:moveTo>
                <a:cubicBezTo>
                  <a:pt x="1632" y="356"/>
                  <a:pt x="1632" y="356"/>
                  <a:pt x="1632" y="356"/>
                </a:cubicBezTo>
                <a:cubicBezTo>
                  <a:pt x="1623" y="351"/>
                  <a:pt x="1613" y="346"/>
                  <a:pt x="1605" y="341"/>
                </a:cubicBezTo>
                <a:cubicBezTo>
                  <a:pt x="1605" y="333"/>
                  <a:pt x="1605" y="333"/>
                  <a:pt x="1605" y="333"/>
                </a:cubicBezTo>
                <a:cubicBezTo>
                  <a:pt x="1613" y="339"/>
                  <a:pt x="1622" y="344"/>
                  <a:pt x="1632" y="349"/>
                </a:cubicBezTo>
                <a:close/>
                <a:moveTo>
                  <a:pt x="1632" y="376"/>
                </a:moveTo>
                <a:cubicBezTo>
                  <a:pt x="1632" y="384"/>
                  <a:pt x="1632" y="384"/>
                  <a:pt x="1632" y="384"/>
                </a:cubicBezTo>
                <a:cubicBezTo>
                  <a:pt x="1623" y="377"/>
                  <a:pt x="1614" y="371"/>
                  <a:pt x="1605" y="368"/>
                </a:cubicBezTo>
                <a:cubicBezTo>
                  <a:pt x="1605" y="359"/>
                  <a:pt x="1605" y="359"/>
                  <a:pt x="1605" y="359"/>
                </a:cubicBezTo>
                <a:cubicBezTo>
                  <a:pt x="1614" y="364"/>
                  <a:pt x="1623" y="370"/>
                  <a:pt x="1632" y="376"/>
                </a:cubicBezTo>
                <a:close/>
                <a:moveTo>
                  <a:pt x="1632" y="398"/>
                </a:moveTo>
                <a:cubicBezTo>
                  <a:pt x="1632" y="407"/>
                  <a:pt x="1632" y="407"/>
                  <a:pt x="1632" y="407"/>
                </a:cubicBezTo>
                <a:cubicBezTo>
                  <a:pt x="1623" y="402"/>
                  <a:pt x="1615" y="399"/>
                  <a:pt x="1605" y="399"/>
                </a:cubicBezTo>
                <a:cubicBezTo>
                  <a:pt x="1605" y="385"/>
                  <a:pt x="1605" y="385"/>
                  <a:pt x="1605" y="385"/>
                </a:cubicBezTo>
                <a:cubicBezTo>
                  <a:pt x="1606" y="386"/>
                  <a:pt x="1608" y="388"/>
                  <a:pt x="1610" y="390"/>
                </a:cubicBezTo>
                <a:cubicBezTo>
                  <a:pt x="1617" y="391"/>
                  <a:pt x="1625" y="394"/>
                  <a:pt x="1632" y="398"/>
                </a:cubicBezTo>
                <a:close/>
                <a:moveTo>
                  <a:pt x="1632" y="523"/>
                </a:moveTo>
                <a:cubicBezTo>
                  <a:pt x="1632" y="531"/>
                  <a:pt x="1632" y="531"/>
                  <a:pt x="1632" y="531"/>
                </a:cubicBezTo>
                <a:cubicBezTo>
                  <a:pt x="1623" y="537"/>
                  <a:pt x="1613" y="541"/>
                  <a:pt x="1605" y="54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0" y="535"/>
                  <a:pt x="1616" y="531"/>
                  <a:pt x="1623" y="529"/>
                </a:cubicBezTo>
                <a:cubicBezTo>
                  <a:pt x="1626" y="527"/>
                  <a:pt x="1629" y="525"/>
                  <a:pt x="1632" y="523"/>
                </a:cubicBezTo>
                <a:close/>
                <a:moveTo>
                  <a:pt x="1632" y="615"/>
                </a:moveTo>
                <a:cubicBezTo>
                  <a:pt x="1632" y="623"/>
                  <a:pt x="1632" y="623"/>
                  <a:pt x="1632" y="623"/>
                </a:cubicBezTo>
                <a:cubicBezTo>
                  <a:pt x="1623" y="624"/>
                  <a:pt x="1613" y="624"/>
                  <a:pt x="1605" y="621"/>
                </a:cubicBezTo>
                <a:cubicBezTo>
                  <a:pt x="1605" y="615"/>
                  <a:pt x="1605" y="615"/>
                  <a:pt x="1605" y="615"/>
                </a:cubicBezTo>
                <a:cubicBezTo>
                  <a:pt x="1613" y="616"/>
                  <a:pt x="1622" y="615"/>
                  <a:pt x="1632" y="615"/>
                </a:cubicBezTo>
                <a:close/>
                <a:moveTo>
                  <a:pt x="1632" y="643"/>
                </a:moveTo>
                <a:cubicBezTo>
                  <a:pt x="1632" y="650"/>
                  <a:pt x="1632" y="650"/>
                  <a:pt x="1632" y="650"/>
                </a:cubicBezTo>
                <a:cubicBezTo>
                  <a:pt x="1623" y="649"/>
                  <a:pt x="1614" y="646"/>
                  <a:pt x="1605" y="646"/>
                </a:cubicBezTo>
                <a:cubicBezTo>
                  <a:pt x="1605" y="639"/>
                  <a:pt x="1605" y="639"/>
                  <a:pt x="1605" y="639"/>
                </a:cubicBezTo>
                <a:cubicBezTo>
                  <a:pt x="1614" y="640"/>
                  <a:pt x="1623" y="642"/>
                  <a:pt x="1632" y="643"/>
                </a:cubicBezTo>
                <a:close/>
                <a:moveTo>
                  <a:pt x="1605" y="517"/>
                </a:moveTo>
                <a:cubicBezTo>
                  <a:pt x="1605" y="509"/>
                  <a:pt x="1605" y="509"/>
                  <a:pt x="1605" y="509"/>
                </a:cubicBezTo>
                <a:cubicBezTo>
                  <a:pt x="1608" y="507"/>
                  <a:pt x="1610" y="505"/>
                  <a:pt x="1613" y="503"/>
                </a:cubicBezTo>
                <a:cubicBezTo>
                  <a:pt x="1617" y="495"/>
                  <a:pt x="1621" y="484"/>
                  <a:pt x="1616" y="475"/>
                </a:cubicBezTo>
                <a:cubicBezTo>
                  <a:pt x="1612" y="474"/>
                  <a:pt x="1608" y="473"/>
                  <a:pt x="1605" y="472"/>
                </a:cubicBezTo>
                <a:cubicBezTo>
                  <a:pt x="1605" y="466"/>
                  <a:pt x="1605" y="466"/>
                  <a:pt x="1605" y="466"/>
                </a:cubicBezTo>
                <a:cubicBezTo>
                  <a:pt x="1606" y="466"/>
                  <a:pt x="1608" y="466"/>
                  <a:pt x="1610" y="465"/>
                </a:cubicBezTo>
                <a:cubicBezTo>
                  <a:pt x="1609" y="461"/>
                  <a:pt x="1607" y="458"/>
                  <a:pt x="1605" y="456"/>
                </a:cubicBezTo>
                <a:cubicBezTo>
                  <a:pt x="1605" y="446"/>
                  <a:pt x="1605" y="446"/>
                  <a:pt x="1605" y="446"/>
                </a:cubicBezTo>
                <a:cubicBezTo>
                  <a:pt x="1614" y="453"/>
                  <a:pt x="1621" y="466"/>
                  <a:pt x="1625" y="475"/>
                </a:cubicBezTo>
                <a:cubicBezTo>
                  <a:pt x="1626" y="490"/>
                  <a:pt x="1624" y="505"/>
                  <a:pt x="1612" y="514"/>
                </a:cubicBezTo>
                <a:cubicBezTo>
                  <a:pt x="1609" y="515"/>
                  <a:pt x="1607" y="516"/>
                  <a:pt x="1605" y="517"/>
                </a:cubicBezTo>
                <a:close/>
                <a:moveTo>
                  <a:pt x="1605" y="670"/>
                </a:moveTo>
                <a:cubicBezTo>
                  <a:pt x="1601" y="670"/>
                  <a:pt x="1601" y="670"/>
                  <a:pt x="1601" y="670"/>
                </a:cubicBezTo>
                <a:cubicBezTo>
                  <a:pt x="1599" y="670"/>
                  <a:pt x="1596" y="670"/>
                  <a:pt x="1594" y="670"/>
                </a:cubicBezTo>
                <a:cubicBezTo>
                  <a:pt x="1594" y="664"/>
                  <a:pt x="1594" y="664"/>
                  <a:pt x="1594" y="664"/>
                </a:cubicBezTo>
                <a:cubicBezTo>
                  <a:pt x="1605" y="664"/>
                  <a:pt x="1605" y="664"/>
                  <a:pt x="1605" y="664"/>
                </a:cubicBezTo>
                <a:cubicBezTo>
                  <a:pt x="1605" y="670"/>
                  <a:pt x="1605" y="670"/>
                  <a:pt x="1605" y="670"/>
                </a:cubicBezTo>
                <a:close/>
                <a:moveTo>
                  <a:pt x="1594" y="5"/>
                </a:moveTo>
                <a:cubicBezTo>
                  <a:pt x="1605" y="5"/>
                  <a:pt x="1605" y="5"/>
                  <a:pt x="1605" y="5"/>
                </a:cubicBezTo>
                <a:cubicBezTo>
                  <a:pt x="1605" y="18"/>
                  <a:pt x="1605" y="18"/>
                  <a:pt x="1605" y="18"/>
                </a:cubicBezTo>
                <a:cubicBezTo>
                  <a:pt x="1602" y="14"/>
                  <a:pt x="1598" y="12"/>
                  <a:pt x="1594" y="11"/>
                </a:cubicBezTo>
                <a:cubicBezTo>
                  <a:pt x="1594" y="5"/>
                  <a:pt x="1594" y="5"/>
                  <a:pt x="1594" y="5"/>
                </a:cubicBezTo>
                <a:close/>
                <a:moveTo>
                  <a:pt x="1605" y="32"/>
                </a:moveTo>
                <a:cubicBezTo>
                  <a:pt x="1605" y="39"/>
                  <a:pt x="1605" y="39"/>
                  <a:pt x="1605" y="39"/>
                </a:cubicBezTo>
                <a:cubicBezTo>
                  <a:pt x="1594" y="43"/>
                  <a:pt x="1594" y="43"/>
                  <a:pt x="1594" y="43"/>
                </a:cubicBezTo>
                <a:cubicBezTo>
                  <a:pt x="1594" y="36"/>
                  <a:pt x="1594" y="36"/>
                  <a:pt x="1594" y="36"/>
                </a:cubicBezTo>
                <a:cubicBezTo>
                  <a:pt x="1597" y="35"/>
                  <a:pt x="1602" y="34"/>
                  <a:pt x="1605" y="32"/>
                </a:cubicBezTo>
                <a:close/>
                <a:moveTo>
                  <a:pt x="1605" y="90"/>
                </a:moveTo>
                <a:cubicBezTo>
                  <a:pt x="1605" y="96"/>
                  <a:pt x="1605" y="96"/>
                  <a:pt x="1605" y="96"/>
                </a:cubicBezTo>
                <a:cubicBezTo>
                  <a:pt x="1601" y="98"/>
                  <a:pt x="1598" y="100"/>
                  <a:pt x="1594" y="102"/>
                </a:cubicBezTo>
                <a:cubicBezTo>
                  <a:pt x="1594" y="95"/>
                  <a:pt x="1594" y="95"/>
                  <a:pt x="1594" y="95"/>
                </a:cubicBezTo>
                <a:cubicBezTo>
                  <a:pt x="1598" y="93"/>
                  <a:pt x="1601" y="91"/>
                  <a:pt x="1605" y="90"/>
                </a:cubicBezTo>
                <a:close/>
                <a:moveTo>
                  <a:pt x="1605" y="112"/>
                </a:moveTo>
                <a:cubicBezTo>
                  <a:pt x="1605" y="119"/>
                  <a:pt x="1605" y="119"/>
                  <a:pt x="1605" y="119"/>
                </a:cubicBezTo>
                <a:cubicBezTo>
                  <a:pt x="1601" y="121"/>
                  <a:pt x="1598" y="123"/>
                  <a:pt x="1594" y="126"/>
                </a:cubicBezTo>
                <a:cubicBezTo>
                  <a:pt x="1594" y="117"/>
                  <a:pt x="1594" y="117"/>
                  <a:pt x="1594" y="117"/>
                </a:cubicBezTo>
                <a:cubicBezTo>
                  <a:pt x="1598" y="115"/>
                  <a:pt x="1601" y="113"/>
                  <a:pt x="1605" y="112"/>
                </a:cubicBezTo>
                <a:close/>
                <a:moveTo>
                  <a:pt x="1605" y="138"/>
                </a:moveTo>
                <a:cubicBezTo>
                  <a:pt x="1605" y="146"/>
                  <a:pt x="1605" y="146"/>
                  <a:pt x="1605" y="146"/>
                </a:cubicBezTo>
                <a:cubicBezTo>
                  <a:pt x="1604" y="147"/>
                  <a:pt x="1604" y="147"/>
                  <a:pt x="1603" y="148"/>
                </a:cubicBezTo>
                <a:cubicBezTo>
                  <a:pt x="1605" y="149"/>
                  <a:pt x="1605" y="149"/>
                  <a:pt x="1605" y="149"/>
                </a:cubicBezTo>
                <a:cubicBezTo>
                  <a:pt x="1605" y="157"/>
                  <a:pt x="1605" y="157"/>
                  <a:pt x="1605" y="157"/>
                </a:cubicBezTo>
                <a:cubicBezTo>
                  <a:pt x="1601" y="156"/>
                  <a:pt x="1598" y="154"/>
                  <a:pt x="1594" y="153"/>
                </a:cubicBezTo>
                <a:cubicBezTo>
                  <a:pt x="1594" y="143"/>
                  <a:pt x="1594" y="143"/>
                  <a:pt x="1594" y="143"/>
                </a:cubicBezTo>
                <a:cubicBezTo>
                  <a:pt x="1596" y="143"/>
                  <a:pt x="1597" y="142"/>
                  <a:pt x="1598" y="141"/>
                </a:cubicBezTo>
                <a:cubicBezTo>
                  <a:pt x="1600" y="140"/>
                  <a:pt x="1602" y="139"/>
                  <a:pt x="1605" y="138"/>
                </a:cubicBezTo>
                <a:close/>
                <a:moveTo>
                  <a:pt x="1605" y="193"/>
                </a:moveTo>
                <a:cubicBezTo>
                  <a:pt x="1605" y="202"/>
                  <a:pt x="1605" y="202"/>
                  <a:pt x="1605" y="202"/>
                </a:cubicBezTo>
                <a:cubicBezTo>
                  <a:pt x="1601" y="201"/>
                  <a:pt x="1598" y="200"/>
                  <a:pt x="1594" y="199"/>
                </a:cubicBezTo>
                <a:cubicBezTo>
                  <a:pt x="1594" y="191"/>
                  <a:pt x="1594" y="191"/>
                  <a:pt x="1594" y="191"/>
                </a:cubicBezTo>
                <a:cubicBezTo>
                  <a:pt x="1598" y="191"/>
                  <a:pt x="1601" y="193"/>
                  <a:pt x="1605" y="193"/>
                </a:cubicBezTo>
                <a:close/>
                <a:moveTo>
                  <a:pt x="1605" y="227"/>
                </a:moveTo>
                <a:cubicBezTo>
                  <a:pt x="1605" y="235"/>
                  <a:pt x="1605" y="235"/>
                  <a:pt x="1605" y="235"/>
                </a:cubicBezTo>
                <a:cubicBezTo>
                  <a:pt x="1601" y="234"/>
                  <a:pt x="1598" y="232"/>
                  <a:pt x="1594" y="231"/>
                </a:cubicBezTo>
                <a:cubicBezTo>
                  <a:pt x="1594" y="223"/>
                  <a:pt x="1594" y="223"/>
                  <a:pt x="1594" y="223"/>
                </a:cubicBezTo>
                <a:cubicBezTo>
                  <a:pt x="1598" y="224"/>
                  <a:pt x="1601" y="226"/>
                  <a:pt x="1605" y="227"/>
                </a:cubicBezTo>
                <a:close/>
                <a:moveTo>
                  <a:pt x="1605" y="253"/>
                </a:moveTo>
                <a:cubicBezTo>
                  <a:pt x="1605" y="259"/>
                  <a:pt x="1605" y="259"/>
                  <a:pt x="1605" y="259"/>
                </a:cubicBezTo>
                <a:cubicBezTo>
                  <a:pt x="1601" y="258"/>
                  <a:pt x="1598" y="256"/>
                  <a:pt x="1594" y="255"/>
                </a:cubicBezTo>
                <a:cubicBezTo>
                  <a:pt x="1594" y="248"/>
                  <a:pt x="1594" y="248"/>
                  <a:pt x="1594" y="248"/>
                </a:cubicBezTo>
                <a:cubicBezTo>
                  <a:pt x="1598" y="250"/>
                  <a:pt x="1601" y="251"/>
                  <a:pt x="1605" y="253"/>
                </a:cubicBezTo>
                <a:close/>
                <a:moveTo>
                  <a:pt x="1605" y="282"/>
                </a:moveTo>
                <a:cubicBezTo>
                  <a:pt x="1605" y="289"/>
                  <a:pt x="1605" y="289"/>
                  <a:pt x="1605" y="289"/>
                </a:cubicBezTo>
                <a:cubicBezTo>
                  <a:pt x="1601" y="287"/>
                  <a:pt x="1598" y="286"/>
                  <a:pt x="1594" y="284"/>
                </a:cubicBezTo>
                <a:cubicBezTo>
                  <a:pt x="1594" y="277"/>
                  <a:pt x="1594" y="277"/>
                  <a:pt x="1594" y="277"/>
                </a:cubicBezTo>
                <a:cubicBezTo>
                  <a:pt x="1598" y="278"/>
                  <a:pt x="1601" y="280"/>
                  <a:pt x="1605" y="282"/>
                </a:cubicBezTo>
                <a:close/>
                <a:moveTo>
                  <a:pt x="1605" y="303"/>
                </a:moveTo>
                <a:cubicBezTo>
                  <a:pt x="1605" y="310"/>
                  <a:pt x="1605" y="310"/>
                  <a:pt x="1605" y="310"/>
                </a:cubicBezTo>
                <a:cubicBezTo>
                  <a:pt x="1601" y="308"/>
                  <a:pt x="1598" y="306"/>
                  <a:pt x="1594" y="304"/>
                </a:cubicBezTo>
                <a:cubicBezTo>
                  <a:pt x="1594" y="297"/>
                  <a:pt x="1594" y="297"/>
                  <a:pt x="1594" y="297"/>
                </a:cubicBezTo>
                <a:cubicBezTo>
                  <a:pt x="1598" y="299"/>
                  <a:pt x="1601" y="301"/>
                  <a:pt x="1605" y="303"/>
                </a:cubicBezTo>
                <a:close/>
                <a:moveTo>
                  <a:pt x="1605" y="333"/>
                </a:moveTo>
                <a:cubicBezTo>
                  <a:pt x="1605" y="341"/>
                  <a:pt x="1605" y="341"/>
                  <a:pt x="1605" y="341"/>
                </a:cubicBezTo>
                <a:cubicBezTo>
                  <a:pt x="1601" y="339"/>
                  <a:pt x="1598" y="336"/>
                  <a:pt x="1594" y="334"/>
                </a:cubicBezTo>
                <a:cubicBezTo>
                  <a:pt x="1594" y="325"/>
                  <a:pt x="1594" y="325"/>
                  <a:pt x="1594" y="325"/>
                </a:cubicBezTo>
                <a:cubicBezTo>
                  <a:pt x="1595" y="325"/>
                  <a:pt x="1596" y="326"/>
                  <a:pt x="1597" y="327"/>
                </a:cubicBezTo>
                <a:cubicBezTo>
                  <a:pt x="1600" y="329"/>
                  <a:pt x="1602" y="331"/>
                  <a:pt x="1605" y="333"/>
                </a:cubicBezTo>
                <a:close/>
                <a:moveTo>
                  <a:pt x="1605" y="359"/>
                </a:moveTo>
                <a:cubicBezTo>
                  <a:pt x="1605" y="368"/>
                  <a:pt x="1605" y="368"/>
                  <a:pt x="1605" y="368"/>
                </a:cubicBezTo>
                <a:cubicBezTo>
                  <a:pt x="1603" y="368"/>
                  <a:pt x="1602" y="367"/>
                  <a:pt x="1600" y="367"/>
                </a:cubicBezTo>
                <a:cubicBezTo>
                  <a:pt x="1599" y="373"/>
                  <a:pt x="1601" y="380"/>
                  <a:pt x="1605" y="385"/>
                </a:cubicBezTo>
                <a:cubicBezTo>
                  <a:pt x="1605" y="399"/>
                  <a:pt x="1605" y="399"/>
                  <a:pt x="1605" y="399"/>
                </a:cubicBezTo>
                <a:cubicBezTo>
                  <a:pt x="1602" y="399"/>
                  <a:pt x="1600" y="399"/>
                  <a:pt x="1597" y="400"/>
                </a:cubicBezTo>
                <a:cubicBezTo>
                  <a:pt x="1596" y="401"/>
                  <a:pt x="1595" y="401"/>
                  <a:pt x="1594" y="402"/>
                </a:cubicBezTo>
                <a:cubicBezTo>
                  <a:pt x="1594" y="392"/>
                  <a:pt x="1594" y="392"/>
                  <a:pt x="1594" y="392"/>
                </a:cubicBezTo>
                <a:cubicBezTo>
                  <a:pt x="1596" y="390"/>
                  <a:pt x="1596" y="390"/>
                  <a:pt x="1596" y="390"/>
                </a:cubicBezTo>
                <a:cubicBezTo>
                  <a:pt x="1595" y="389"/>
                  <a:pt x="1595" y="387"/>
                  <a:pt x="1594" y="386"/>
                </a:cubicBezTo>
                <a:cubicBezTo>
                  <a:pt x="1594" y="355"/>
                  <a:pt x="1594" y="355"/>
                  <a:pt x="1594" y="355"/>
                </a:cubicBezTo>
                <a:cubicBezTo>
                  <a:pt x="1598" y="356"/>
                  <a:pt x="1601" y="358"/>
                  <a:pt x="1605" y="359"/>
                </a:cubicBezTo>
                <a:close/>
                <a:moveTo>
                  <a:pt x="1605" y="446"/>
                </a:moveTo>
                <a:cubicBezTo>
                  <a:pt x="1605" y="456"/>
                  <a:pt x="1605" y="456"/>
                  <a:pt x="1605" y="456"/>
                </a:cubicBezTo>
                <a:cubicBezTo>
                  <a:pt x="1602" y="453"/>
                  <a:pt x="1598" y="451"/>
                  <a:pt x="1594" y="450"/>
                </a:cubicBezTo>
                <a:cubicBezTo>
                  <a:pt x="1594" y="441"/>
                  <a:pt x="1594" y="441"/>
                  <a:pt x="1594" y="441"/>
                </a:cubicBezTo>
                <a:cubicBezTo>
                  <a:pt x="1595" y="441"/>
                  <a:pt x="1595" y="442"/>
                  <a:pt x="1596" y="442"/>
                </a:cubicBezTo>
                <a:cubicBezTo>
                  <a:pt x="1599" y="443"/>
                  <a:pt x="1602" y="444"/>
                  <a:pt x="1605" y="446"/>
                </a:cubicBezTo>
                <a:close/>
                <a:moveTo>
                  <a:pt x="1605" y="466"/>
                </a:moveTo>
                <a:cubicBezTo>
                  <a:pt x="1605" y="472"/>
                  <a:pt x="1605" y="472"/>
                  <a:pt x="1605" y="472"/>
                </a:cubicBezTo>
                <a:cubicBezTo>
                  <a:pt x="1601" y="471"/>
                  <a:pt x="1598" y="471"/>
                  <a:pt x="1594" y="470"/>
                </a:cubicBezTo>
                <a:cubicBezTo>
                  <a:pt x="1594" y="465"/>
                  <a:pt x="1594" y="465"/>
                  <a:pt x="1594" y="465"/>
                </a:cubicBezTo>
                <a:cubicBezTo>
                  <a:pt x="1598" y="466"/>
                  <a:pt x="1601" y="466"/>
                  <a:pt x="1605" y="466"/>
                </a:cubicBezTo>
                <a:close/>
                <a:moveTo>
                  <a:pt x="1605" y="509"/>
                </a:moveTo>
                <a:cubicBezTo>
                  <a:pt x="1605" y="517"/>
                  <a:pt x="1605" y="517"/>
                  <a:pt x="1605" y="517"/>
                </a:cubicBezTo>
                <a:cubicBezTo>
                  <a:pt x="1601" y="519"/>
                  <a:pt x="1598" y="520"/>
                  <a:pt x="1594" y="522"/>
                </a:cubicBezTo>
                <a:cubicBezTo>
                  <a:pt x="1594" y="514"/>
                  <a:pt x="1594" y="514"/>
                  <a:pt x="1594" y="514"/>
                </a:cubicBezTo>
                <a:cubicBezTo>
                  <a:pt x="1598" y="512"/>
                  <a:pt x="1602" y="511"/>
                  <a:pt x="1605" y="509"/>
                </a:cubicBezTo>
                <a:close/>
                <a:moveTo>
                  <a:pt x="1605" y="539"/>
                </a:moveTo>
                <a:cubicBezTo>
                  <a:pt x="1605" y="548"/>
                  <a:pt x="1605" y="548"/>
                  <a:pt x="1605" y="548"/>
                </a:cubicBezTo>
                <a:cubicBezTo>
                  <a:pt x="1602" y="550"/>
                  <a:pt x="1600" y="553"/>
                  <a:pt x="1597" y="555"/>
                </a:cubicBezTo>
                <a:cubicBezTo>
                  <a:pt x="1596" y="557"/>
                  <a:pt x="1595" y="559"/>
                  <a:pt x="1594" y="561"/>
                </a:cubicBezTo>
                <a:cubicBezTo>
                  <a:pt x="1594" y="550"/>
                  <a:pt x="1594" y="550"/>
                  <a:pt x="1594" y="550"/>
                </a:cubicBezTo>
                <a:cubicBezTo>
                  <a:pt x="1597" y="546"/>
                  <a:pt x="1601" y="542"/>
                  <a:pt x="1605" y="539"/>
                </a:cubicBezTo>
                <a:close/>
                <a:moveTo>
                  <a:pt x="1605" y="615"/>
                </a:moveTo>
                <a:cubicBezTo>
                  <a:pt x="1605" y="621"/>
                  <a:pt x="1605" y="621"/>
                  <a:pt x="1605" y="621"/>
                </a:cubicBezTo>
                <a:cubicBezTo>
                  <a:pt x="1601" y="621"/>
                  <a:pt x="1598" y="619"/>
                  <a:pt x="1594" y="617"/>
                </a:cubicBezTo>
                <a:cubicBezTo>
                  <a:pt x="1594" y="610"/>
                  <a:pt x="1594" y="610"/>
                  <a:pt x="1594" y="610"/>
                </a:cubicBezTo>
                <a:cubicBezTo>
                  <a:pt x="1597" y="612"/>
                  <a:pt x="1601" y="614"/>
                  <a:pt x="1605" y="615"/>
                </a:cubicBezTo>
                <a:close/>
                <a:moveTo>
                  <a:pt x="1605" y="639"/>
                </a:moveTo>
                <a:cubicBezTo>
                  <a:pt x="1605" y="646"/>
                  <a:pt x="1605" y="646"/>
                  <a:pt x="1605" y="646"/>
                </a:cubicBezTo>
                <a:cubicBezTo>
                  <a:pt x="1604" y="647"/>
                  <a:pt x="1604" y="647"/>
                  <a:pt x="1604" y="647"/>
                </a:cubicBezTo>
                <a:cubicBezTo>
                  <a:pt x="1601" y="646"/>
                  <a:pt x="1598" y="646"/>
                  <a:pt x="1594" y="645"/>
                </a:cubicBezTo>
                <a:cubicBezTo>
                  <a:pt x="1594" y="637"/>
                  <a:pt x="1594" y="637"/>
                  <a:pt x="1594" y="637"/>
                </a:cubicBezTo>
                <a:cubicBezTo>
                  <a:pt x="1598" y="638"/>
                  <a:pt x="1601" y="638"/>
                  <a:pt x="1605" y="639"/>
                </a:cubicBezTo>
                <a:close/>
                <a:moveTo>
                  <a:pt x="1594" y="670"/>
                </a:moveTo>
                <a:cubicBezTo>
                  <a:pt x="1590" y="670"/>
                  <a:pt x="1586" y="670"/>
                  <a:pt x="1582" y="670"/>
                </a:cubicBezTo>
                <a:cubicBezTo>
                  <a:pt x="1582" y="664"/>
                  <a:pt x="1582" y="664"/>
                  <a:pt x="1582" y="664"/>
                </a:cubicBezTo>
                <a:cubicBezTo>
                  <a:pt x="1594" y="664"/>
                  <a:pt x="1594" y="664"/>
                  <a:pt x="1594" y="664"/>
                </a:cubicBezTo>
                <a:cubicBezTo>
                  <a:pt x="1594" y="670"/>
                  <a:pt x="1594" y="670"/>
                  <a:pt x="1594" y="670"/>
                </a:cubicBezTo>
                <a:close/>
                <a:moveTo>
                  <a:pt x="1582" y="5"/>
                </a:moveTo>
                <a:cubicBezTo>
                  <a:pt x="1594" y="5"/>
                  <a:pt x="1594" y="5"/>
                  <a:pt x="1594" y="5"/>
                </a:cubicBezTo>
                <a:cubicBezTo>
                  <a:pt x="1594" y="11"/>
                  <a:pt x="1594" y="11"/>
                  <a:pt x="1594" y="11"/>
                </a:cubicBezTo>
                <a:cubicBezTo>
                  <a:pt x="1590" y="10"/>
                  <a:pt x="1586" y="10"/>
                  <a:pt x="1582" y="11"/>
                </a:cubicBezTo>
                <a:cubicBezTo>
                  <a:pt x="1582" y="5"/>
                  <a:pt x="1582" y="5"/>
                  <a:pt x="1582" y="5"/>
                </a:cubicBezTo>
                <a:close/>
                <a:moveTo>
                  <a:pt x="1594" y="36"/>
                </a:moveTo>
                <a:cubicBezTo>
                  <a:pt x="1594" y="43"/>
                  <a:pt x="1594" y="43"/>
                  <a:pt x="1594" y="43"/>
                </a:cubicBezTo>
                <a:cubicBezTo>
                  <a:pt x="1582" y="49"/>
                  <a:pt x="1582" y="49"/>
                  <a:pt x="1582" y="49"/>
                </a:cubicBezTo>
                <a:cubicBezTo>
                  <a:pt x="1582" y="49"/>
                  <a:pt x="1582" y="49"/>
                  <a:pt x="1582" y="49"/>
                </a:cubicBezTo>
                <a:cubicBezTo>
                  <a:pt x="1582" y="43"/>
                  <a:pt x="1582" y="43"/>
                  <a:pt x="1582" y="43"/>
                </a:cubicBezTo>
                <a:cubicBezTo>
                  <a:pt x="1585" y="41"/>
                  <a:pt x="1584" y="36"/>
                  <a:pt x="1583" y="33"/>
                </a:cubicBezTo>
                <a:cubicBezTo>
                  <a:pt x="1583" y="33"/>
                  <a:pt x="1582" y="32"/>
                  <a:pt x="1582" y="32"/>
                </a:cubicBezTo>
                <a:cubicBezTo>
                  <a:pt x="1582" y="20"/>
                  <a:pt x="1582" y="20"/>
                  <a:pt x="1582" y="20"/>
                </a:cubicBezTo>
                <a:cubicBezTo>
                  <a:pt x="1585" y="26"/>
                  <a:pt x="1590" y="31"/>
                  <a:pt x="1593" y="36"/>
                </a:cubicBezTo>
                <a:cubicBezTo>
                  <a:pt x="1593" y="36"/>
                  <a:pt x="1594" y="36"/>
                  <a:pt x="1594" y="36"/>
                </a:cubicBezTo>
                <a:close/>
                <a:moveTo>
                  <a:pt x="1594" y="95"/>
                </a:moveTo>
                <a:cubicBezTo>
                  <a:pt x="1594" y="102"/>
                  <a:pt x="1594" y="102"/>
                  <a:pt x="1594" y="102"/>
                </a:cubicBezTo>
                <a:cubicBezTo>
                  <a:pt x="1590" y="105"/>
                  <a:pt x="1586" y="107"/>
                  <a:pt x="1582" y="109"/>
                </a:cubicBezTo>
                <a:cubicBezTo>
                  <a:pt x="1582" y="103"/>
                  <a:pt x="1582" y="103"/>
                  <a:pt x="1582" y="103"/>
                </a:cubicBezTo>
                <a:cubicBezTo>
                  <a:pt x="1586" y="100"/>
                  <a:pt x="1590" y="98"/>
                  <a:pt x="1594" y="95"/>
                </a:cubicBezTo>
                <a:close/>
                <a:moveTo>
                  <a:pt x="1594" y="117"/>
                </a:moveTo>
                <a:cubicBezTo>
                  <a:pt x="1594" y="126"/>
                  <a:pt x="1594" y="126"/>
                  <a:pt x="1594" y="126"/>
                </a:cubicBezTo>
                <a:cubicBezTo>
                  <a:pt x="1590" y="128"/>
                  <a:pt x="1586" y="131"/>
                  <a:pt x="1582" y="134"/>
                </a:cubicBezTo>
                <a:cubicBezTo>
                  <a:pt x="1582" y="124"/>
                  <a:pt x="1582" y="124"/>
                  <a:pt x="1582" y="124"/>
                </a:cubicBezTo>
                <a:cubicBezTo>
                  <a:pt x="1586" y="122"/>
                  <a:pt x="1590" y="120"/>
                  <a:pt x="1594" y="117"/>
                </a:cubicBezTo>
                <a:close/>
                <a:moveTo>
                  <a:pt x="1594" y="143"/>
                </a:moveTo>
                <a:cubicBezTo>
                  <a:pt x="1594" y="153"/>
                  <a:pt x="1594" y="153"/>
                  <a:pt x="1594" y="153"/>
                </a:cubicBezTo>
                <a:cubicBezTo>
                  <a:pt x="1590" y="152"/>
                  <a:pt x="1586" y="150"/>
                  <a:pt x="1582" y="149"/>
                </a:cubicBezTo>
                <a:cubicBezTo>
                  <a:pt x="1582" y="143"/>
                  <a:pt x="1582" y="143"/>
                  <a:pt x="1582" y="143"/>
                </a:cubicBezTo>
                <a:cubicBezTo>
                  <a:pt x="1586" y="144"/>
                  <a:pt x="1590" y="145"/>
                  <a:pt x="1594" y="143"/>
                </a:cubicBezTo>
                <a:close/>
                <a:moveTo>
                  <a:pt x="1594" y="191"/>
                </a:moveTo>
                <a:cubicBezTo>
                  <a:pt x="1594" y="199"/>
                  <a:pt x="1594" y="199"/>
                  <a:pt x="1594" y="199"/>
                </a:cubicBezTo>
                <a:cubicBezTo>
                  <a:pt x="1590" y="198"/>
                  <a:pt x="1586" y="196"/>
                  <a:pt x="1582" y="195"/>
                </a:cubicBezTo>
                <a:cubicBezTo>
                  <a:pt x="1582" y="195"/>
                  <a:pt x="1582" y="195"/>
                  <a:pt x="1582" y="195"/>
                </a:cubicBezTo>
                <a:cubicBezTo>
                  <a:pt x="1582" y="187"/>
                  <a:pt x="1582" y="187"/>
                  <a:pt x="1582" y="187"/>
                </a:cubicBezTo>
                <a:cubicBezTo>
                  <a:pt x="1586" y="189"/>
                  <a:pt x="1590" y="189"/>
                  <a:pt x="1594" y="191"/>
                </a:cubicBezTo>
                <a:close/>
                <a:moveTo>
                  <a:pt x="1594" y="223"/>
                </a:moveTo>
                <a:cubicBezTo>
                  <a:pt x="1594" y="231"/>
                  <a:pt x="1594" y="231"/>
                  <a:pt x="1594" y="231"/>
                </a:cubicBezTo>
                <a:cubicBezTo>
                  <a:pt x="1590" y="229"/>
                  <a:pt x="1586" y="227"/>
                  <a:pt x="1582" y="225"/>
                </a:cubicBezTo>
                <a:cubicBezTo>
                  <a:pt x="1582" y="219"/>
                  <a:pt x="1582" y="219"/>
                  <a:pt x="1582" y="219"/>
                </a:cubicBezTo>
                <a:cubicBezTo>
                  <a:pt x="1586" y="220"/>
                  <a:pt x="1590" y="221"/>
                  <a:pt x="1594" y="223"/>
                </a:cubicBezTo>
                <a:close/>
                <a:moveTo>
                  <a:pt x="1594" y="248"/>
                </a:moveTo>
                <a:cubicBezTo>
                  <a:pt x="1594" y="255"/>
                  <a:pt x="1594" y="255"/>
                  <a:pt x="1594" y="255"/>
                </a:cubicBezTo>
                <a:cubicBezTo>
                  <a:pt x="1590" y="253"/>
                  <a:pt x="1586" y="252"/>
                  <a:pt x="1582" y="250"/>
                </a:cubicBezTo>
                <a:cubicBezTo>
                  <a:pt x="1582" y="244"/>
                  <a:pt x="1582" y="244"/>
                  <a:pt x="1582" y="244"/>
                </a:cubicBezTo>
                <a:cubicBezTo>
                  <a:pt x="1586" y="245"/>
                  <a:pt x="1590" y="247"/>
                  <a:pt x="1594" y="248"/>
                </a:cubicBezTo>
                <a:close/>
                <a:moveTo>
                  <a:pt x="1594" y="277"/>
                </a:moveTo>
                <a:cubicBezTo>
                  <a:pt x="1594" y="284"/>
                  <a:pt x="1594" y="284"/>
                  <a:pt x="1594" y="284"/>
                </a:cubicBezTo>
                <a:cubicBezTo>
                  <a:pt x="1590" y="282"/>
                  <a:pt x="1586" y="280"/>
                  <a:pt x="1582" y="279"/>
                </a:cubicBezTo>
                <a:cubicBezTo>
                  <a:pt x="1582" y="272"/>
                  <a:pt x="1582" y="272"/>
                  <a:pt x="1582" y="272"/>
                </a:cubicBezTo>
                <a:cubicBezTo>
                  <a:pt x="1586" y="273"/>
                  <a:pt x="1590" y="275"/>
                  <a:pt x="1594" y="277"/>
                </a:cubicBezTo>
                <a:close/>
                <a:moveTo>
                  <a:pt x="1594" y="297"/>
                </a:moveTo>
                <a:cubicBezTo>
                  <a:pt x="1594" y="304"/>
                  <a:pt x="1594" y="304"/>
                  <a:pt x="1594" y="304"/>
                </a:cubicBezTo>
                <a:cubicBezTo>
                  <a:pt x="1588" y="301"/>
                  <a:pt x="1588" y="301"/>
                  <a:pt x="1588" y="301"/>
                </a:cubicBezTo>
                <a:cubicBezTo>
                  <a:pt x="1586" y="300"/>
                  <a:pt x="1584" y="300"/>
                  <a:pt x="1582" y="299"/>
                </a:cubicBezTo>
                <a:cubicBezTo>
                  <a:pt x="1582" y="292"/>
                  <a:pt x="1582" y="292"/>
                  <a:pt x="1582" y="292"/>
                </a:cubicBezTo>
                <a:cubicBezTo>
                  <a:pt x="1586" y="293"/>
                  <a:pt x="1590" y="295"/>
                  <a:pt x="1594" y="297"/>
                </a:cubicBezTo>
                <a:close/>
                <a:moveTo>
                  <a:pt x="1594" y="325"/>
                </a:moveTo>
                <a:cubicBezTo>
                  <a:pt x="1594" y="334"/>
                  <a:pt x="1594" y="334"/>
                  <a:pt x="1594" y="334"/>
                </a:cubicBezTo>
                <a:cubicBezTo>
                  <a:pt x="1593" y="333"/>
                  <a:pt x="1591" y="331"/>
                  <a:pt x="1590" y="330"/>
                </a:cubicBezTo>
                <a:cubicBezTo>
                  <a:pt x="1582" y="328"/>
                  <a:pt x="1582" y="328"/>
                  <a:pt x="1582" y="328"/>
                </a:cubicBezTo>
                <a:cubicBezTo>
                  <a:pt x="1582" y="318"/>
                  <a:pt x="1582" y="318"/>
                  <a:pt x="1582" y="318"/>
                </a:cubicBezTo>
                <a:cubicBezTo>
                  <a:pt x="1586" y="321"/>
                  <a:pt x="1590" y="323"/>
                  <a:pt x="1594" y="325"/>
                </a:cubicBezTo>
                <a:close/>
                <a:moveTo>
                  <a:pt x="1594" y="355"/>
                </a:moveTo>
                <a:cubicBezTo>
                  <a:pt x="1593" y="354"/>
                  <a:pt x="1592" y="354"/>
                  <a:pt x="1591" y="354"/>
                </a:cubicBezTo>
                <a:cubicBezTo>
                  <a:pt x="1582" y="329"/>
                  <a:pt x="1582" y="329"/>
                  <a:pt x="1582" y="329"/>
                </a:cubicBezTo>
                <a:cubicBezTo>
                  <a:pt x="1582" y="356"/>
                  <a:pt x="1582" y="356"/>
                  <a:pt x="1582" y="356"/>
                </a:cubicBezTo>
                <a:cubicBezTo>
                  <a:pt x="1586" y="366"/>
                  <a:pt x="1591" y="375"/>
                  <a:pt x="1594" y="386"/>
                </a:cubicBezTo>
                <a:cubicBezTo>
                  <a:pt x="1594" y="355"/>
                  <a:pt x="1594" y="355"/>
                  <a:pt x="1594" y="355"/>
                </a:cubicBezTo>
                <a:close/>
                <a:moveTo>
                  <a:pt x="1594" y="392"/>
                </a:moveTo>
                <a:cubicBezTo>
                  <a:pt x="1594" y="402"/>
                  <a:pt x="1594" y="402"/>
                  <a:pt x="1594" y="402"/>
                </a:cubicBezTo>
                <a:cubicBezTo>
                  <a:pt x="1590" y="404"/>
                  <a:pt x="1586" y="407"/>
                  <a:pt x="1582" y="410"/>
                </a:cubicBezTo>
                <a:cubicBezTo>
                  <a:pt x="1582" y="399"/>
                  <a:pt x="1582" y="399"/>
                  <a:pt x="1582" y="399"/>
                </a:cubicBezTo>
                <a:cubicBezTo>
                  <a:pt x="1586" y="397"/>
                  <a:pt x="1590" y="395"/>
                  <a:pt x="1594" y="392"/>
                </a:cubicBezTo>
                <a:close/>
                <a:moveTo>
                  <a:pt x="1594" y="441"/>
                </a:moveTo>
                <a:cubicBezTo>
                  <a:pt x="1594" y="450"/>
                  <a:pt x="1594" y="450"/>
                  <a:pt x="1594" y="450"/>
                </a:cubicBezTo>
                <a:cubicBezTo>
                  <a:pt x="1591" y="449"/>
                  <a:pt x="1587" y="448"/>
                  <a:pt x="1583" y="447"/>
                </a:cubicBezTo>
                <a:cubicBezTo>
                  <a:pt x="1583" y="447"/>
                  <a:pt x="1582" y="447"/>
                  <a:pt x="1582" y="447"/>
                </a:cubicBezTo>
                <a:cubicBezTo>
                  <a:pt x="1582" y="440"/>
                  <a:pt x="1582" y="440"/>
                  <a:pt x="1582" y="440"/>
                </a:cubicBezTo>
                <a:cubicBezTo>
                  <a:pt x="1586" y="440"/>
                  <a:pt x="1590" y="440"/>
                  <a:pt x="1594" y="441"/>
                </a:cubicBezTo>
                <a:close/>
                <a:moveTo>
                  <a:pt x="1594" y="465"/>
                </a:moveTo>
                <a:cubicBezTo>
                  <a:pt x="1594" y="470"/>
                  <a:pt x="1594" y="470"/>
                  <a:pt x="1594" y="470"/>
                </a:cubicBezTo>
                <a:cubicBezTo>
                  <a:pt x="1590" y="470"/>
                  <a:pt x="1586" y="469"/>
                  <a:pt x="1582" y="469"/>
                </a:cubicBezTo>
                <a:cubicBezTo>
                  <a:pt x="1582" y="463"/>
                  <a:pt x="1582" y="463"/>
                  <a:pt x="1582" y="463"/>
                </a:cubicBezTo>
                <a:cubicBezTo>
                  <a:pt x="1586" y="464"/>
                  <a:pt x="1590" y="464"/>
                  <a:pt x="1594" y="465"/>
                </a:cubicBezTo>
                <a:close/>
                <a:moveTo>
                  <a:pt x="1594" y="514"/>
                </a:moveTo>
                <a:cubicBezTo>
                  <a:pt x="1594" y="522"/>
                  <a:pt x="1594" y="522"/>
                  <a:pt x="1594" y="522"/>
                </a:cubicBezTo>
                <a:cubicBezTo>
                  <a:pt x="1590" y="524"/>
                  <a:pt x="1586" y="526"/>
                  <a:pt x="1582" y="528"/>
                </a:cubicBezTo>
                <a:cubicBezTo>
                  <a:pt x="1582" y="518"/>
                  <a:pt x="1582" y="518"/>
                  <a:pt x="1582" y="518"/>
                </a:cubicBezTo>
                <a:cubicBezTo>
                  <a:pt x="1586" y="517"/>
                  <a:pt x="1590" y="515"/>
                  <a:pt x="1594" y="514"/>
                </a:cubicBezTo>
                <a:close/>
                <a:moveTo>
                  <a:pt x="1594" y="550"/>
                </a:moveTo>
                <a:cubicBezTo>
                  <a:pt x="1594" y="561"/>
                  <a:pt x="1594" y="561"/>
                  <a:pt x="1594" y="561"/>
                </a:cubicBezTo>
                <a:cubicBezTo>
                  <a:pt x="1587" y="573"/>
                  <a:pt x="1584" y="589"/>
                  <a:pt x="1588" y="604"/>
                </a:cubicBezTo>
                <a:cubicBezTo>
                  <a:pt x="1590" y="606"/>
                  <a:pt x="1592" y="608"/>
                  <a:pt x="1594" y="610"/>
                </a:cubicBezTo>
                <a:cubicBezTo>
                  <a:pt x="1594" y="617"/>
                  <a:pt x="1594" y="617"/>
                  <a:pt x="1594" y="617"/>
                </a:cubicBezTo>
                <a:cubicBezTo>
                  <a:pt x="1590" y="615"/>
                  <a:pt x="1586" y="612"/>
                  <a:pt x="1582" y="608"/>
                </a:cubicBezTo>
                <a:cubicBezTo>
                  <a:pt x="1582" y="608"/>
                  <a:pt x="1582" y="607"/>
                  <a:pt x="1582" y="607"/>
                </a:cubicBezTo>
                <a:cubicBezTo>
                  <a:pt x="1582" y="573"/>
                  <a:pt x="1582" y="573"/>
                  <a:pt x="1582" y="573"/>
                </a:cubicBezTo>
                <a:cubicBezTo>
                  <a:pt x="1584" y="565"/>
                  <a:pt x="1589" y="557"/>
                  <a:pt x="1594" y="550"/>
                </a:cubicBezTo>
                <a:close/>
                <a:moveTo>
                  <a:pt x="1594" y="637"/>
                </a:moveTo>
                <a:cubicBezTo>
                  <a:pt x="1594" y="645"/>
                  <a:pt x="1594" y="645"/>
                  <a:pt x="1594" y="645"/>
                </a:cubicBezTo>
                <a:cubicBezTo>
                  <a:pt x="1590" y="645"/>
                  <a:pt x="1586" y="645"/>
                  <a:pt x="1582" y="645"/>
                </a:cubicBezTo>
                <a:cubicBezTo>
                  <a:pt x="1582" y="637"/>
                  <a:pt x="1582" y="637"/>
                  <a:pt x="1582" y="637"/>
                </a:cubicBezTo>
                <a:cubicBezTo>
                  <a:pt x="1582" y="637"/>
                  <a:pt x="1583" y="637"/>
                  <a:pt x="1583" y="637"/>
                </a:cubicBezTo>
                <a:cubicBezTo>
                  <a:pt x="1587" y="637"/>
                  <a:pt x="1590" y="637"/>
                  <a:pt x="1594" y="637"/>
                </a:cubicBezTo>
                <a:close/>
                <a:moveTo>
                  <a:pt x="1582" y="670"/>
                </a:moveTo>
                <a:cubicBezTo>
                  <a:pt x="1576" y="670"/>
                  <a:pt x="1570" y="670"/>
                  <a:pt x="1565" y="670"/>
                </a:cubicBezTo>
                <a:cubicBezTo>
                  <a:pt x="1565" y="664"/>
                  <a:pt x="1565" y="664"/>
                  <a:pt x="1565" y="664"/>
                </a:cubicBezTo>
                <a:cubicBezTo>
                  <a:pt x="1582" y="664"/>
                  <a:pt x="1582" y="664"/>
                  <a:pt x="1582" y="664"/>
                </a:cubicBezTo>
                <a:cubicBezTo>
                  <a:pt x="1582" y="670"/>
                  <a:pt x="1582" y="670"/>
                  <a:pt x="1582" y="670"/>
                </a:cubicBezTo>
                <a:close/>
                <a:moveTo>
                  <a:pt x="1565" y="4"/>
                </a:moveTo>
                <a:cubicBezTo>
                  <a:pt x="1566" y="5"/>
                  <a:pt x="1568" y="6"/>
                  <a:pt x="1570" y="5"/>
                </a:cubicBezTo>
                <a:cubicBezTo>
                  <a:pt x="1582" y="5"/>
                  <a:pt x="1582" y="5"/>
                  <a:pt x="1582" y="5"/>
                </a:cubicBezTo>
                <a:cubicBezTo>
                  <a:pt x="1582" y="11"/>
                  <a:pt x="1582" y="11"/>
                  <a:pt x="1582" y="11"/>
                </a:cubicBezTo>
                <a:cubicBezTo>
                  <a:pt x="1581" y="11"/>
                  <a:pt x="1580" y="12"/>
                  <a:pt x="1580" y="12"/>
                </a:cubicBezTo>
                <a:cubicBezTo>
                  <a:pt x="1579" y="15"/>
                  <a:pt x="1580" y="18"/>
                  <a:pt x="1582" y="20"/>
                </a:cubicBezTo>
                <a:cubicBezTo>
                  <a:pt x="1582" y="32"/>
                  <a:pt x="1582" y="32"/>
                  <a:pt x="1582" y="32"/>
                </a:cubicBezTo>
                <a:cubicBezTo>
                  <a:pt x="1575" y="25"/>
                  <a:pt x="1573" y="14"/>
                  <a:pt x="1565" y="11"/>
                </a:cubicBezTo>
                <a:cubicBezTo>
                  <a:pt x="1565" y="4"/>
                  <a:pt x="1565" y="4"/>
                  <a:pt x="1565" y="4"/>
                </a:cubicBezTo>
                <a:close/>
                <a:moveTo>
                  <a:pt x="1582" y="43"/>
                </a:moveTo>
                <a:cubicBezTo>
                  <a:pt x="1582" y="49"/>
                  <a:pt x="1582" y="49"/>
                  <a:pt x="1582" y="49"/>
                </a:cubicBezTo>
                <a:cubicBezTo>
                  <a:pt x="1576" y="54"/>
                  <a:pt x="1570" y="58"/>
                  <a:pt x="1565" y="61"/>
                </a:cubicBezTo>
                <a:cubicBezTo>
                  <a:pt x="1565" y="42"/>
                  <a:pt x="1565" y="42"/>
                  <a:pt x="1565" y="42"/>
                </a:cubicBezTo>
                <a:cubicBezTo>
                  <a:pt x="1566" y="44"/>
                  <a:pt x="1568" y="47"/>
                  <a:pt x="1570" y="49"/>
                </a:cubicBezTo>
                <a:cubicBezTo>
                  <a:pt x="1581" y="44"/>
                  <a:pt x="1581" y="44"/>
                  <a:pt x="1581" y="44"/>
                </a:cubicBezTo>
                <a:cubicBezTo>
                  <a:pt x="1581" y="44"/>
                  <a:pt x="1581" y="43"/>
                  <a:pt x="1582" y="43"/>
                </a:cubicBezTo>
                <a:close/>
                <a:moveTo>
                  <a:pt x="1582" y="103"/>
                </a:moveTo>
                <a:cubicBezTo>
                  <a:pt x="1582" y="109"/>
                  <a:pt x="1582" y="109"/>
                  <a:pt x="1582" y="109"/>
                </a:cubicBezTo>
                <a:cubicBezTo>
                  <a:pt x="1578" y="112"/>
                  <a:pt x="1574" y="114"/>
                  <a:pt x="1570" y="116"/>
                </a:cubicBezTo>
                <a:cubicBezTo>
                  <a:pt x="1568" y="118"/>
                  <a:pt x="1566" y="119"/>
                  <a:pt x="1565" y="121"/>
                </a:cubicBezTo>
                <a:cubicBezTo>
                  <a:pt x="1565" y="114"/>
                  <a:pt x="1565" y="114"/>
                  <a:pt x="1565" y="114"/>
                </a:cubicBezTo>
                <a:cubicBezTo>
                  <a:pt x="1570" y="110"/>
                  <a:pt x="1576" y="106"/>
                  <a:pt x="1582" y="103"/>
                </a:cubicBezTo>
                <a:close/>
                <a:moveTo>
                  <a:pt x="1582" y="124"/>
                </a:moveTo>
                <a:cubicBezTo>
                  <a:pt x="1582" y="134"/>
                  <a:pt x="1582" y="134"/>
                  <a:pt x="1582" y="134"/>
                </a:cubicBezTo>
                <a:cubicBezTo>
                  <a:pt x="1579" y="136"/>
                  <a:pt x="1576" y="138"/>
                  <a:pt x="1573" y="141"/>
                </a:cubicBezTo>
                <a:cubicBezTo>
                  <a:pt x="1576" y="141"/>
                  <a:pt x="1579" y="142"/>
                  <a:pt x="1582" y="143"/>
                </a:cubicBezTo>
                <a:cubicBezTo>
                  <a:pt x="1582" y="149"/>
                  <a:pt x="1582" y="149"/>
                  <a:pt x="1582" y="149"/>
                </a:cubicBezTo>
                <a:cubicBezTo>
                  <a:pt x="1576" y="147"/>
                  <a:pt x="1570" y="146"/>
                  <a:pt x="1565" y="145"/>
                </a:cubicBezTo>
                <a:cubicBezTo>
                  <a:pt x="1565" y="136"/>
                  <a:pt x="1565" y="136"/>
                  <a:pt x="1565" y="136"/>
                </a:cubicBezTo>
                <a:cubicBezTo>
                  <a:pt x="1570" y="132"/>
                  <a:pt x="1576" y="128"/>
                  <a:pt x="1582" y="124"/>
                </a:cubicBezTo>
                <a:close/>
                <a:moveTo>
                  <a:pt x="1582" y="187"/>
                </a:moveTo>
                <a:cubicBezTo>
                  <a:pt x="1582" y="195"/>
                  <a:pt x="1582" y="195"/>
                  <a:pt x="1582" y="195"/>
                </a:cubicBezTo>
                <a:cubicBezTo>
                  <a:pt x="1576" y="194"/>
                  <a:pt x="1570" y="193"/>
                  <a:pt x="1565" y="192"/>
                </a:cubicBezTo>
                <a:cubicBezTo>
                  <a:pt x="1565" y="184"/>
                  <a:pt x="1565" y="184"/>
                  <a:pt x="1565" y="184"/>
                </a:cubicBezTo>
                <a:cubicBezTo>
                  <a:pt x="1570" y="185"/>
                  <a:pt x="1576" y="186"/>
                  <a:pt x="1582" y="187"/>
                </a:cubicBezTo>
                <a:close/>
                <a:moveTo>
                  <a:pt x="1582" y="219"/>
                </a:moveTo>
                <a:cubicBezTo>
                  <a:pt x="1582" y="225"/>
                  <a:pt x="1582" y="225"/>
                  <a:pt x="1582" y="225"/>
                </a:cubicBezTo>
                <a:cubicBezTo>
                  <a:pt x="1577" y="223"/>
                  <a:pt x="1572" y="221"/>
                  <a:pt x="1566" y="220"/>
                </a:cubicBezTo>
                <a:cubicBezTo>
                  <a:pt x="1566" y="220"/>
                  <a:pt x="1565" y="219"/>
                  <a:pt x="1565" y="219"/>
                </a:cubicBezTo>
                <a:cubicBezTo>
                  <a:pt x="1565" y="213"/>
                  <a:pt x="1565" y="213"/>
                  <a:pt x="1565" y="213"/>
                </a:cubicBezTo>
                <a:cubicBezTo>
                  <a:pt x="1570" y="215"/>
                  <a:pt x="1576" y="217"/>
                  <a:pt x="1582" y="219"/>
                </a:cubicBezTo>
                <a:close/>
                <a:moveTo>
                  <a:pt x="1582" y="244"/>
                </a:moveTo>
                <a:cubicBezTo>
                  <a:pt x="1582" y="250"/>
                  <a:pt x="1582" y="250"/>
                  <a:pt x="1582" y="250"/>
                </a:cubicBezTo>
                <a:cubicBezTo>
                  <a:pt x="1576" y="248"/>
                  <a:pt x="1570" y="246"/>
                  <a:pt x="1565" y="245"/>
                </a:cubicBezTo>
                <a:cubicBezTo>
                  <a:pt x="1565" y="238"/>
                  <a:pt x="1565" y="238"/>
                  <a:pt x="1565" y="238"/>
                </a:cubicBezTo>
                <a:cubicBezTo>
                  <a:pt x="1570" y="240"/>
                  <a:pt x="1576" y="242"/>
                  <a:pt x="1582" y="244"/>
                </a:cubicBezTo>
                <a:close/>
                <a:moveTo>
                  <a:pt x="1582" y="272"/>
                </a:moveTo>
                <a:cubicBezTo>
                  <a:pt x="1582" y="279"/>
                  <a:pt x="1582" y="279"/>
                  <a:pt x="1582" y="279"/>
                </a:cubicBezTo>
                <a:cubicBezTo>
                  <a:pt x="1576" y="276"/>
                  <a:pt x="1570" y="274"/>
                  <a:pt x="1565" y="272"/>
                </a:cubicBezTo>
                <a:cubicBezTo>
                  <a:pt x="1565" y="265"/>
                  <a:pt x="1565" y="265"/>
                  <a:pt x="1565" y="265"/>
                </a:cubicBezTo>
                <a:cubicBezTo>
                  <a:pt x="1570" y="267"/>
                  <a:pt x="1576" y="269"/>
                  <a:pt x="1582" y="272"/>
                </a:cubicBezTo>
                <a:close/>
                <a:moveTo>
                  <a:pt x="1582" y="292"/>
                </a:moveTo>
                <a:cubicBezTo>
                  <a:pt x="1582" y="299"/>
                  <a:pt x="1582" y="299"/>
                  <a:pt x="1582" y="299"/>
                </a:cubicBezTo>
                <a:cubicBezTo>
                  <a:pt x="1576" y="298"/>
                  <a:pt x="1570" y="295"/>
                  <a:pt x="1565" y="293"/>
                </a:cubicBezTo>
                <a:cubicBezTo>
                  <a:pt x="1565" y="285"/>
                  <a:pt x="1565" y="285"/>
                  <a:pt x="1565" y="285"/>
                </a:cubicBezTo>
                <a:cubicBezTo>
                  <a:pt x="1570" y="287"/>
                  <a:pt x="1576" y="289"/>
                  <a:pt x="1582" y="292"/>
                </a:cubicBezTo>
                <a:close/>
                <a:moveTo>
                  <a:pt x="1582" y="318"/>
                </a:moveTo>
                <a:cubicBezTo>
                  <a:pt x="1582" y="328"/>
                  <a:pt x="1582" y="328"/>
                  <a:pt x="1582" y="328"/>
                </a:cubicBezTo>
                <a:cubicBezTo>
                  <a:pt x="1581" y="327"/>
                  <a:pt x="1581" y="327"/>
                  <a:pt x="1581" y="327"/>
                </a:cubicBezTo>
                <a:cubicBezTo>
                  <a:pt x="1582" y="329"/>
                  <a:pt x="1582" y="329"/>
                  <a:pt x="1582" y="329"/>
                </a:cubicBezTo>
                <a:cubicBezTo>
                  <a:pt x="1582" y="356"/>
                  <a:pt x="1582" y="356"/>
                  <a:pt x="1582" y="356"/>
                </a:cubicBezTo>
                <a:cubicBezTo>
                  <a:pt x="1581" y="353"/>
                  <a:pt x="1579" y="349"/>
                  <a:pt x="1578" y="346"/>
                </a:cubicBezTo>
                <a:cubicBezTo>
                  <a:pt x="1575" y="336"/>
                  <a:pt x="1570" y="327"/>
                  <a:pt x="1565" y="318"/>
                </a:cubicBezTo>
                <a:cubicBezTo>
                  <a:pt x="1565" y="306"/>
                  <a:pt x="1565" y="306"/>
                  <a:pt x="1565" y="306"/>
                </a:cubicBezTo>
                <a:cubicBezTo>
                  <a:pt x="1569" y="311"/>
                  <a:pt x="1575" y="315"/>
                  <a:pt x="1582" y="318"/>
                </a:cubicBezTo>
                <a:close/>
                <a:moveTo>
                  <a:pt x="1582" y="399"/>
                </a:moveTo>
                <a:cubicBezTo>
                  <a:pt x="1582" y="410"/>
                  <a:pt x="1582" y="410"/>
                  <a:pt x="1582" y="410"/>
                </a:cubicBezTo>
                <a:cubicBezTo>
                  <a:pt x="1577" y="414"/>
                  <a:pt x="1573" y="418"/>
                  <a:pt x="1570" y="424"/>
                </a:cubicBezTo>
                <a:cubicBezTo>
                  <a:pt x="1569" y="429"/>
                  <a:pt x="1561" y="437"/>
                  <a:pt x="1568" y="442"/>
                </a:cubicBezTo>
                <a:cubicBezTo>
                  <a:pt x="1572" y="441"/>
                  <a:pt x="1577" y="440"/>
                  <a:pt x="1582" y="440"/>
                </a:cubicBezTo>
                <a:cubicBezTo>
                  <a:pt x="1582" y="447"/>
                  <a:pt x="1582" y="447"/>
                  <a:pt x="1582" y="447"/>
                </a:cubicBezTo>
                <a:cubicBezTo>
                  <a:pt x="1576" y="448"/>
                  <a:pt x="1571" y="453"/>
                  <a:pt x="1565" y="454"/>
                </a:cubicBezTo>
                <a:cubicBezTo>
                  <a:pt x="1565" y="414"/>
                  <a:pt x="1565" y="414"/>
                  <a:pt x="1565" y="414"/>
                </a:cubicBezTo>
                <a:cubicBezTo>
                  <a:pt x="1566" y="414"/>
                  <a:pt x="1567" y="414"/>
                  <a:pt x="1568" y="412"/>
                </a:cubicBezTo>
                <a:cubicBezTo>
                  <a:pt x="1569" y="405"/>
                  <a:pt x="1567" y="400"/>
                  <a:pt x="1565" y="394"/>
                </a:cubicBezTo>
                <a:cubicBezTo>
                  <a:pt x="1565" y="380"/>
                  <a:pt x="1565" y="380"/>
                  <a:pt x="1565" y="380"/>
                </a:cubicBezTo>
                <a:cubicBezTo>
                  <a:pt x="1569" y="386"/>
                  <a:pt x="1573" y="394"/>
                  <a:pt x="1577" y="401"/>
                </a:cubicBezTo>
                <a:cubicBezTo>
                  <a:pt x="1579" y="401"/>
                  <a:pt x="1580" y="400"/>
                  <a:pt x="1582" y="399"/>
                </a:cubicBezTo>
                <a:close/>
                <a:moveTo>
                  <a:pt x="1582" y="463"/>
                </a:moveTo>
                <a:cubicBezTo>
                  <a:pt x="1582" y="469"/>
                  <a:pt x="1582" y="469"/>
                  <a:pt x="1582" y="469"/>
                </a:cubicBezTo>
                <a:cubicBezTo>
                  <a:pt x="1576" y="469"/>
                  <a:pt x="1570" y="469"/>
                  <a:pt x="1565" y="470"/>
                </a:cubicBezTo>
                <a:cubicBezTo>
                  <a:pt x="1565" y="463"/>
                  <a:pt x="1565" y="463"/>
                  <a:pt x="1565" y="463"/>
                </a:cubicBezTo>
                <a:cubicBezTo>
                  <a:pt x="1566" y="463"/>
                  <a:pt x="1568" y="463"/>
                  <a:pt x="1570" y="463"/>
                </a:cubicBezTo>
                <a:cubicBezTo>
                  <a:pt x="1574" y="463"/>
                  <a:pt x="1578" y="463"/>
                  <a:pt x="1582" y="463"/>
                </a:cubicBezTo>
                <a:close/>
                <a:moveTo>
                  <a:pt x="1582" y="518"/>
                </a:moveTo>
                <a:cubicBezTo>
                  <a:pt x="1582" y="528"/>
                  <a:pt x="1582" y="528"/>
                  <a:pt x="1582" y="528"/>
                </a:cubicBezTo>
                <a:cubicBezTo>
                  <a:pt x="1575" y="532"/>
                  <a:pt x="1569" y="538"/>
                  <a:pt x="1565" y="545"/>
                </a:cubicBezTo>
                <a:cubicBezTo>
                  <a:pt x="1565" y="526"/>
                  <a:pt x="1565" y="526"/>
                  <a:pt x="1565" y="526"/>
                </a:cubicBezTo>
                <a:cubicBezTo>
                  <a:pt x="1565" y="526"/>
                  <a:pt x="1565" y="527"/>
                  <a:pt x="1565" y="528"/>
                </a:cubicBezTo>
                <a:cubicBezTo>
                  <a:pt x="1568" y="528"/>
                  <a:pt x="1568" y="528"/>
                  <a:pt x="1568" y="528"/>
                </a:cubicBezTo>
                <a:cubicBezTo>
                  <a:pt x="1572" y="524"/>
                  <a:pt x="1577" y="521"/>
                  <a:pt x="1582" y="518"/>
                </a:cubicBezTo>
                <a:close/>
                <a:moveTo>
                  <a:pt x="1582" y="573"/>
                </a:moveTo>
                <a:cubicBezTo>
                  <a:pt x="1582" y="607"/>
                  <a:pt x="1582" y="607"/>
                  <a:pt x="1582" y="607"/>
                </a:cubicBezTo>
                <a:cubicBezTo>
                  <a:pt x="1580" y="599"/>
                  <a:pt x="1575" y="592"/>
                  <a:pt x="1580" y="584"/>
                </a:cubicBezTo>
                <a:cubicBezTo>
                  <a:pt x="1580" y="581"/>
                  <a:pt x="1581" y="577"/>
                  <a:pt x="1582" y="573"/>
                </a:cubicBezTo>
                <a:close/>
                <a:moveTo>
                  <a:pt x="1582" y="637"/>
                </a:moveTo>
                <a:cubicBezTo>
                  <a:pt x="1582" y="645"/>
                  <a:pt x="1582" y="645"/>
                  <a:pt x="1582" y="645"/>
                </a:cubicBezTo>
                <a:cubicBezTo>
                  <a:pt x="1576" y="645"/>
                  <a:pt x="1570" y="646"/>
                  <a:pt x="1565" y="649"/>
                </a:cubicBezTo>
                <a:cubicBezTo>
                  <a:pt x="1565" y="642"/>
                  <a:pt x="1565" y="642"/>
                  <a:pt x="1565" y="642"/>
                </a:cubicBezTo>
                <a:cubicBezTo>
                  <a:pt x="1570" y="640"/>
                  <a:pt x="1576" y="638"/>
                  <a:pt x="1582" y="637"/>
                </a:cubicBezTo>
                <a:close/>
                <a:moveTo>
                  <a:pt x="1565" y="670"/>
                </a:moveTo>
                <a:cubicBezTo>
                  <a:pt x="1561" y="670"/>
                  <a:pt x="1557" y="670"/>
                  <a:pt x="1553" y="671"/>
                </a:cubicBezTo>
                <a:cubicBezTo>
                  <a:pt x="1553" y="664"/>
                  <a:pt x="1553" y="664"/>
                  <a:pt x="1553" y="664"/>
                </a:cubicBezTo>
                <a:cubicBezTo>
                  <a:pt x="1565" y="664"/>
                  <a:pt x="1565" y="664"/>
                  <a:pt x="1565" y="664"/>
                </a:cubicBezTo>
                <a:cubicBezTo>
                  <a:pt x="1565" y="670"/>
                  <a:pt x="1565" y="670"/>
                  <a:pt x="1565" y="670"/>
                </a:cubicBezTo>
                <a:close/>
                <a:moveTo>
                  <a:pt x="1553" y="5"/>
                </a:moveTo>
                <a:cubicBezTo>
                  <a:pt x="1555" y="5"/>
                  <a:pt x="1557" y="5"/>
                  <a:pt x="1559" y="5"/>
                </a:cubicBezTo>
                <a:cubicBezTo>
                  <a:pt x="1561" y="3"/>
                  <a:pt x="1563" y="3"/>
                  <a:pt x="1565" y="4"/>
                </a:cubicBezTo>
                <a:cubicBezTo>
                  <a:pt x="1565" y="11"/>
                  <a:pt x="1565" y="11"/>
                  <a:pt x="1565" y="11"/>
                </a:cubicBezTo>
                <a:cubicBezTo>
                  <a:pt x="1563" y="10"/>
                  <a:pt x="1560" y="10"/>
                  <a:pt x="1558" y="10"/>
                </a:cubicBezTo>
                <a:cubicBezTo>
                  <a:pt x="1556" y="11"/>
                  <a:pt x="1555" y="11"/>
                  <a:pt x="1553" y="11"/>
                </a:cubicBezTo>
                <a:cubicBezTo>
                  <a:pt x="1553" y="5"/>
                  <a:pt x="1553" y="5"/>
                  <a:pt x="1553" y="5"/>
                </a:cubicBezTo>
                <a:close/>
                <a:moveTo>
                  <a:pt x="1565" y="42"/>
                </a:moveTo>
                <a:cubicBezTo>
                  <a:pt x="1565" y="61"/>
                  <a:pt x="1565" y="61"/>
                  <a:pt x="1565" y="61"/>
                </a:cubicBezTo>
                <a:cubicBezTo>
                  <a:pt x="1561" y="64"/>
                  <a:pt x="1557" y="66"/>
                  <a:pt x="1553" y="69"/>
                </a:cubicBezTo>
                <a:cubicBezTo>
                  <a:pt x="1553" y="61"/>
                  <a:pt x="1553" y="61"/>
                  <a:pt x="1553" y="61"/>
                </a:cubicBezTo>
                <a:cubicBezTo>
                  <a:pt x="1557" y="59"/>
                  <a:pt x="1562" y="57"/>
                  <a:pt x="1562" y="51"/>
                </a:cubicBezTo>
                <a:cubicBezTo>
                  <a:pt x="1559" y="47"/>
                  <a:pt x="1557" y="41"/>
                  <a:pt x="1553" y="37"/>
                </a:cubicBezTo>
                <a:cubicBezTo>
                  <a:pt x="1553" y="26"/>
                  <a:pt x="1553" y="26"/>
                  <a:pt x="1553" y="26"/>
                </a:cubicBezTo>
                <a:cubicBezTo>
                  <a:pt x="1557" y="32"/>
                  <a:pt x="1561" y="37"/>
                  <a:pt x="1565" y="42"/>
                </a:cubicBezTo>
                <a:close/>
                <a:moveTo>
                  <a:pt x="1565" y="114"/>
                </a:moveTo>
                <a:cubicBezTo>
                  <a:pt x="1565" y="121"/>
                  <a:pt x="1565" y="121"/>
                  <a:pt x="1565" y="121"/>
                </a:cubicBezTo>
                <a:cubicBezTo>
                  <a:pt x="1561" y="124"/>
                  <a:pt x="1557" y="127"/>
                  <a:pt x="1553" y="130"/>
                </a:cubicBezTo>
                <a:cubicBezTo>
                  <a:pt x="1553" y="122"/>
                  <a:pt x="1553" y="122"/>
                  <a:pt x="1553" y="122"/>
                </a:cubicBezTo>
                <a:cubicBezTo>
                  <a:pt x="1557" y="119"/>
                  <a:pt x="1561" y="117"/>
                  <a:pt x="1565" y="114"/>
                </a:cubicBezTo>
                <a:close/>
                <a:moveTo>
                  <a:pt x="1565" y="136"/>
                </a:moveTo>
                <a:cubicBezTo>
                  <a:pt x="1565" y="145"/>
                  <a:pt x="1565" y="145"/>
                  <a:pt x="1565" y="145"/>
                </a:cubicBezTo>
                <a:cubicBezTo>
                  <a:pt x="1561" y="144"/>
                  <a:pt x="1557" y="143"/>
                  <a:pt x="1553" y="143"/>
                </a:cubicBezTo>
                <a:cubicBezTo>
                  <a:pt x="1553" y="137"/>
                  <a:pt x="1553" y="137"/>
                  <a:pt x="1553" y="137"/>
                </a:cubicBezTo>
                <a:cubicBezTo>
                  <a:pt x="1556" y="137"/>
                  <a:pt x="1559" y="137"/>
                  <a:pt x="1562" y="137"/>
                </a:cubicBezTo>
                <a:cubicBezTo>
                  <a:pt x="1563" y="137"/>
                  <a:pt x="1564" y="136"/>
                  <a:pt x="1565" y="136"/>
                </a:cubicBezTo>
                <a:close/>
                <a:moveTo>
                  <a:pt x="1565" y="184"/>
                </a:moveTo>
                <a:cubicBezTo>
                  <a:pt x="1565" y="192"/>
                  <a:pt x="1565" y="192"/>
                  <a:pt x="1565" y="192"/>
                </a:cubicBezTo>
                <a:cubicBezTo>
                  <a:pt x="1561" y="192"/>
                  <a:pt x="1557" y="191"/>
                  <a:pt x="1553" y="190"/>
                </a:cubicBezTo>
                <a:cubicBezTo>
                  <a:pt x="1553" y="182"/>
                  <a:pt x="1553" y="182"/>
                  <a:pt x="1553" y="182"/>
                </a:cubicBezTo>
                <a:cubicBezTo>
                  <a:pt x="1557" y="183"/>
                  <a:pt x="1561" y="183"/>
                  <a:pt x="1565" y="184"/>
                </a:cubicBezTo>
                <a:close/>
                <a:moveTo>
                  <a:pt x="1565" y="213"/>
                </a:moveTo>
                <a:cubicBezTo>
                  <a:pt x="1565" y="219"/>
                  <a:pt x="1565" y="219"/>
                  <a:pt x="1565" y="219"/>
                </a:cubicBezTo>
                <a:cubicBezTo>
                  <a:pt x="1561" y="218"/>
                  <a:pt x="1557" y="217"/>
                  <a:pt x="1553" y="216"/>
                </a:cubicBezTo>
                <a:cubicBezTo>
                  <a:pt x="1553" y="211"/>
                  <a:pt x="1553" y="211"/>
                  <a:pt x="1553" y="211"/>
                </a:cubicBezTo>
                <a:cubicBezTo>
                  <a:pt x="1557" y="212"/>
                  <a:pt x="1561" y="212"/>
                  <a:pt x="1565" y="213"/>
                </a:cubicBezTo>
                <a:close/>
                <a:moveTo>
                  <a:pt x="1565" y="238"/>
                </a:moveTo>
                <a:cubicBezTo>
                  <a:pt x="1565" y="245"/>
                  <a:pt x="1565" y="245"/>
                  <a:pt x="1565" y="245"/>
                </a:cubicBezTo>
                <a:cubicBezTo>
                  <a:pt x="1562" y="244"/>
                  <a:pt x="1560" y="244"/>
                  <a:pt x="1557" y="243"/>
                </a:cubicBezTo>
                <a:cubicBezTo>
                  <a:pt x="1556" y="243"/>
                  <a:pt x="1555" y="243"/>
                  <a:pt x="1553" y="243"/>
                </a:cubicBezTo>
                <a:cubicBezTo>
                  <a:pt x="1553" y="236"/>
                  <a:pt x="1553" y="236"/>
                  <a:pt x="1553" y="236"/>
                </a:cubicBezTo>
                <a:cubicBezTo>
                  <a:pt x="1557" y="236"/>
                  <a:pt x="1561" y="237"/>
                  <a:pt x="1565" y="238"/>
                </a:cubicBezTo>
                <a:close/>
                <a:moveTo>
                  <a:pt x="1565" y="265"/>
                </a:moveTo>
                <a:cubicBezTo>
                  <a:pt x="1565" y="272"/>
                  <a:pt x="1565" y="272"/>
                  <a:pt x="1565" y="272"/>
                </a:cubicBezTo>
                <a:cubicBezTo>
                  <a:pt x="1561" y="271"/>
                  <a:pt x="1557" y="270"/>
                  <a:pt x="1553" y="269"/>
                </a:cubicBezTo>
                <a:cubicBezTo>
                  <a:pt x="1553" y="262"/>
                  <a:pt x="1553" y="262"/>
                  <a:pt x="1553" y="262"/>
                </a:cubicBezTo>
                <a:cubicBezTo>
                  <a:pt x="1556" y="263"/>
                  <a:pt x="1558" y="263"/>
                  <a:pt x="1560" y="263"/>
                </a:cubicBezTo>
                <a:cubicBezTo>
                  <a:pt x="1562" y="264"/>
                  <a:pt x="1563" y="265"/>
                  <a:pt x="1565" y="265"/>
                </a:cubicBezTo>
                <a:close/>
                <a:moveTo>
                  <a:pt x="1565" y="285"/>
                </a:moveTo>
                <a:cubicBezTo>
                  <a:pt x="1565" y="293"/>
                  <a:pt x="1565" y="293"/>
                  <a:pt x="1565" y="293"/>
                </a:cubicBezTo>
                <a:cubicBezTo>
                  <a:pt x="1562" y="292"/>
                  <a:pt x="1560" y="291"/>
                  <a:pt x="1558" y="291"/>
                </a:cubicBezTo>
                <a:cubicBezTo>
                  <a:pt x="1557" y="292"/>
                  <a:pt x="1557" y="292"/>
                  <a:pt x="1557" y="292"/>
                </a:cubicBezTo>
                <a:cubicBezTo>
                  <a:pt x="1559" y="297"/>
                  <a:pt x="1561" y="302"/>
                  <a:pt x="1565" y="306"/>
                </a:cubicBezTo>
                <a:cubicBezTo>
                  <a:pt x="1565" y="318"/>
                  <a:pt x="1565" y="318"/>
                  <a:pt x="1565" y="318"/>
                </a:cubicBezTo>
                <a:cubicBezTo>
                  <a:pt x="1561" y="313"/>
                  <a:pt x="1558" y="308"/>
                  <a:pt x="1554" y="303"/>
                </a:cubicBezTo>
                <a:cubicBezTo>
                  <a:pt x="1553" y="302"/>
                  <a:pt x="1553" y="302"/>
                  <a:pt x="1553" y="302"/>
                </a:cubicBezTo>
                <a:cubicBezTo>
                  <a:pt x="1553" y="282"/>
                  <a:pt x="1553" y="282"/>
                  <a:pt x="1553" y="282"/>
                </a:cubicBezTo>
                <a:cubicBezTo>
                  <a:pt x="1557" y="283"/>
                  <a:pt x="1561" y="284"/>
                  <a:pt x="1565" y="285"/>
                </a:cubicBezTo>
                <a:close/>
                <a:moveTo>
                  <a:pt x="1565" y="380"/>
                </a:moveTo>
                <a:cubicBezTo>
                  <a:pt x="1565" y="394"/>
                  <a:pt x="1565" y="394"/>
                  <a:pt x="1565" y="394"/>
                </a:cubicBezTo>
                <a:cubicBezTo>
                  <a:pt x="1562" y="388"/>
                  <a:pt x="1557" y="383"/>
                  <a:pt x="1553" y="377"/>
                </a:cubicBezTo>
                <a:cubicBezTo>
                  <a:pt x="1553" y="361"/>
                  <a:pt x="1553" y="361"/>
                  <a:pt x="1553" y="361"/>
                </a:cubicBezTo>
                <a:cubicBezTo>
                  <a:pt x="1557" y="367"/>
                  <a:pt x="1561" y="373"/>
                  <a:pt x="1565" y="380"/>
                </a:cubicBezTo>
                <a:close/>
                <a:moveTo>
                  <a:pt x="1565" y="414"/>
                </a:moveTo>
                <a:cubicBezTo>
                  <a:pt x="1565" y="454"/>
                  <a:pt x="1565" y="454"/>
                  <a:pt x="1565" y="454"/>
                </a:cubicBezTo>
                <a:cubicBezTo>
                  <a:pt x="1564" y="454"/>
                  <a:pt x="1564" y="454"/>
                  <a:pt x="1564" y="454"/>
                </a:cubicBezTo>
                <a:cubicBezTo>
                  <a:pt x="1559" y="454"/>
                  <a:pt x="1560" y="447"/>
                  <a:pt x="1557" y="443"/>
                </a:cubicBezTo>
                <a:cubicBezTo>
                  <a:pt x="1555" y="438"/>
                  <a:pt x="1560" y="432"/>
                  <a:pt x="1560" y="427"/>
                </a:cubicBezTo>
                <a:cubicBezTo>
                  <a:pt x="1557" y="427"/>
                  <a:pt x="1555" y="427"/>
                  <a:pt x="1553" y="427"/>
                </a:cubicBezTo>
                <a:cubicBezTo>
                  <a:pt x="1553" y="395"/>
                  <a:pt x="1553" y="395"/>
                  <a:pt x="1553" y="395"/>
                </a:cubicBezTo>
                <a:cubicBezTo>
                  <a:pt x="1555" y="399"/>
                  <a:pt x="1557" y="402"/>
                  <a:pt x="1558" y="407"/>
                </a:cubicBezTo>
                <a:cubicBezTo>
                  <a:pt x="1560" y="409"/>
                  <a:pt x="1562" y="413"/>
                  <a:pt x="1565" y="414"/>
                </a:cubicBezTo>
                <a:close/>
                <a:moveTo>
                  <a:pt x="1565" y="463"/>
                </a:moveTo>
                <a:cubicBezTo>
                  <a:pt x="1565" y="470"/>
                  <a:pt x="1565" y="470"/>
                  <a:pt x="1565" y="470"/>
                </a:cubicBezTo>
                <a:cubicBezTo>
                  <a:pt x="1564" y="470"/>
                  <a:pt x="1562" y="470"/>
                  <a:pt x="1561" y="471"/>
                </a:cubicBezTo>
                <a:cubicBezTo>
                  <a:pt x="1559" y="471"/>
                  <a:pt x="1556" y="471"/>
                  <a:pt x="1553" y="472"/>
                </a:cubicBezTo>
                <a:cubicBezTo>
                  <a:pt x="1553" y="465"/>
                  <a:pt x="1553" y="465"/>
                  <a:pt x="1553" y="465"/>
                </a:cubicBezTo>
                <a:cubicBezTo>
                  <a:pt x="1557" y="464"/>
                  <a:pt x="1561" y="464"/>
                  <a:pt x="1565" y="463"/>
                </a:cubicBezTo>
                <a:close/>
                <a:moveTo>
                  <a:pt x="1565" y="526"/>
                </a:moveTo>
                <a:cubicBezTo>
                  <a:pt x="1565" y="545"/>
                  <a:pt x="1565" y="545"/>
                  <a:pt x="1565" y="545"/>
                </a:cubicBezTo>
                <a:cubicBezTo>
                  <a:pt x="1564" y="547"/>
                  <a:pt x="1563" y="549"/>
                  <a:pt x="1562" y="550"/>
                </a:cubicBezTo>
                <a:cubicBezTo>
                  <a:pt x="1558" y="552"/>
                  <a:pt x="1556" y="549"/>
                  <a:pt x="1553" y="546"/>
                </a:cubicBezTo>
                <a:cubicBezTo>
                  <a:pt x="1553" y="543"/>
                  <a:pt x="1553" y="543"/>
                  <a:pt x="1553" y="543"/>
                </a:cubicBezTo>
                <a:cubicBezTo>
                  <a:pt x="1557" y="540"/>
                  <a:pt x="1559" y="535"/>
                  <a:pt x="1557" y="530"/>
                </a:cubicBezTo>
                <a:cubicBezTo>
                  <a:pt x="1557" y="528"/>
                  <a:pt x="1555" y="526"/>
                  <a:pt x="1553" y="524"/>
                </a:cubicBezTo>
                <a:cubicBezTo>
                  <a:pt x="1553" y="492"/>
                  <a:pt x="1553" y="492"/>
                  <a:pt x="1553" y="492"/>
                </a:cubicBezTo>
                <a:cubicBezTo>
                  <a:pt x="1557" y="496"/>
                  <a:pt x="1559" y="501"/>
                  <a:pt x="1557" y="507"/>
                </a:cubicBezTo>
                <a:cubicBezTo>
                  <a:pt x="1552" y="515"/>
                  <a:pt x="1561" y="519"/>
                  <a:pt x="1565" y="526"/>
                </a:cubicBezTo>
                <a:close/>
                <a:moveTo>
                  <a:pt x="1565" y="642"/>
                </a:moveTo>
                <a:cubicBezTo>
                  <a:pt x="1565" y="649"/>
                  <a:pt x="1565" y="649"/>
                  <a:pt x="1565" y="649"/>
                </a:cubicBezTo>
                <a:cubicBezTo>
                  <a:pt x="1562" y="650"/>
                  <a:pt x="1559" y="652"/>
                  <a:pt x="1557" y="654"/>
                </a:cubicBezTo>
                <a:cubicBezTo>
                  <a:pt x="1556" y="655"/>
                  <a:pt x="1555" y="656"/>
                  <a:pt x="1553" y="657"/>
                </a:cubicBezTo>
                <a:cubicBezTo>
                  <a:pt x="1553" y="649"/>
                  <a:pt x="1553" y="649"/>
                  <a:pt x="1553" y="649"/>
                </a:cubicBezTo>
                <a:cubicBezTo>
                  <a:pt x="1557" y="647"/>
                  <a:pt x="1561" y="644"/>
                  <a:pt x="1565" y="642"/>
                </a:cubicBezTo>
                <a:close/>
                <a:moveTo>
                  <a:pt x="1553" y="671"/>
                </a:moveTo>
                <a:cubicBezTo>
                  <a:pt x="1548" y="671"/>
                  <a:pt x="1543" y="671"/>
                  <a:pt x="1537" y="670"/>
                </a:cubicBezTo>
                <a:cubicBezTo>
                  <a:pt x="1537" y="664"/>
                  <a:pt x="1537" y="664"/>
                  <a:pt x="1537" y="664"/>
                </a:cubicBezTo>
                <a:cubicBezTo>
                  <a:pt x="1542" y="659"/>
                  <a:pt x="1548" y="654"/>
                  <a:pt x="1553" y="649"/>
                </a:cubicBezTo>
                <a:cubicBezTo>
                  <a:pt x="1553" y="657"/>
                  <a:pt x="1553" y="657"/>
                  <a:pt x="1553" y="657"/>
                </a:cubicBezTo>
                <a:cubicBezTo>
                  <a:pt x="1552" y="659"/>
                  <a:pt x="1551" y="662"/>
                  <a:pt x="1553" y="664"/>
                </a:cubicBezTo>
                <a:cubicBezTo>
                  <a:pt x="1553" y="664"/>
                  <a:pt x="1553" y="664"/>
                  <a:pt x="1553" y="664"/>
                </a:cubicBezTo>
                <a:cubicBezTo>
                  <a:pt x="1553" y="671"/>
                  <a:pt x="1553" y="671"/>
                  <a:pt x="1553" y="671"/>
                </a:cubicBezTo>
                <a:close/>
                <a:moveTo>
                  <a:pt x="1537" y="5"/>
                </a:moveTo>
                <a:cubicBezTo>
                  <a:pt x="1543" y="5"/>
                  <a:pt x="1548" y="5"/>
                  <a:pt x="1553" y="5"/>
                </a:cubicBezTo>
                <a:cubicBezTo>
                  <a:pt x="1553" y="11"/>
                  <a:pt x="1553" y="11"/>
                  <a:pt x="1553" y="11"/>
                </a:cubicBezTo>
                <a:cubicBezTo>
                  <a:pt x="1550" y="11"/>
                  <a:pt x="1546" y="10"/>
                  <a:pt x="1545" y="14"/>
                </a:cubicBezTo>
                <a:cubicBezTo>
                  <a:pt x="1548" y="18"/>
                  <a:pt x="1551" y="22"/>
                  <a:pt x="1553" y="26"/>
                </a:cubicBezTo>
                <a:cubicBezTo>
                  <a:pt x="1553" y="37"/>
                  <a:pt x="1553" y="37"/>
                  <a:pt x="1553" y="37"/>
                </a:cubicBezTo>
                <a:cubicBezTo>
                  <a:pt x="1549" y="29"/>
                  <a:pt x="1544" y="22"/>
                  <a:pt x="1537" y="17"/>
                </a:cubicBezTo>
                <a:cubicBezTo>
                  <a:pt x="1537" y="5"/>
                  <a:pt x="1537" y="5"/>
                  <a:pt x="1537" y="5"/>
                </a:cubicBezTo>
                <a:close/>
                <a:moveTo>
                  <a:pt x="1553" y="61"/>
                </a:moveTo>
                <a:cubicBezTo>
                  <a:pt x="1553" y="69"/>
                  <a:pt x="1553" y="69"/>
                  <a:pt x="1553" y="69"/>
                </a:cubicBezTo>
                <a:cubicBezTo>
                  <a:pt x="1548" y="73"/>
                  <a:pt x="1543" y="76"/>
                  <a:pt x="1537" y="80"/>
                </a:cubicBezTo>
                <a:cubicBezTo>
                  <a:pt x="1537" y="72"/>
                  <a:pt x="1537" y="72"/>
                  <a:pt x="1537" y="72"/>
                </a:cubicBezTo>
                <a:cubicBezTo>
                  <a:pt x="1538" y="71"/>
                  <a:pt x="1539" y="69"/>
                  <a:pt x="1539" y="67"/>
                </a:cubicBezTo>
                <a:cubicBezTo>
                  <a:pt x="1538" y="65"/>
                  <a:pt x="1538" y="64"/>
                  <a:pt x="1537" y="63"/>
                </a:cubicBezTo>
                <a:cubicBezTo>
                  <a:pt x="1537" y="49"/>
                  <a:pt x="1537" y="49"/>
                  <a:pt x="1537" y="49"/>
                </a:cubicBezTo>
                <a:cubicBezTo>
                  <a:pt x="1540" y="54"/>
                  <a:pt x="1543" y="59"/>
                  <a:pt x="1546" y="64"/>
                </a:cubicBezTo>
                <a:cubicBezTo>
                  <a:pt x="1549" y="64"/>
                  <a:pt x="1549" y="64"/>
                  <a:pt x="1549" y="64"/>
                </a:cubicBezTo>
                <a:cubicBezTo>
                  <a:pt x="1550" y="63"/>
                  <a:pt x="1552" y="62"/>
                  <a:pt x="1553" y="61"/>
                </a:cubicBezTo>
                <a:close/>
                <a:moveTo>
                  <a:pt x="1553" y="122"/>
                </a:moveTo>
                <a:cubicBezTo>
                  <a:pt x="1553" y="130"/>
                  <a:pt x="1553" y="130"/>
                  <a:pt x="1553" y="130"/>
                </a:cubicBezTo>
                <a:cubicBezTo>
                  <a:pt x="1552" y="131"/>
                  <a:pt x="1550" y="132"/>
                  <a:pt x="1549" y="132"/>
                </a:cubicBezTo>
                <a:cubicBezTo>
                  <a:pt x="1547" y="132"/>
                  <a:pt x="1543" y="132"/>
                  <a:pt x="1544" y="129"/>
                </a:cubicBezTo>
                <a:cubicBezTo>
                  <a:pt x="1547" y="126"/>
                  <a:pt x="1551" y="124"/>
                  <a:pt x="1553" y="122"/>
                </a:cubicBezTo>
                <a:close/>
                <a:moveTo>
                  <a:pt x="1553" y="137"/>
                </a:moveTo>
                <a:cubicBezTo>
                  <a:pt x="1553" y="143"/>
                  <a:pt x="1553" y="143"/>
                  <a:pt x="1553" y="143"/>
                </a:cubicBezTo>
                <a:cubicBezTo>
                  <a:pt x="1550" y="142"/>
                  <a:pt x="1546" y="141"/>
                  <a:pt x="1543" y="141"/>
                </a:cubicBezTo>
                <a:cubicBezTo>
                  <a:pt x="1541" y="140"/>
                  <a:pt x="1539" y="140"/>
                  <a:pt x="1537" y="140"/>
                </a:cubicBezTo>
                <a:cubicBezTo>
                  <a:pt x="1537" y="134"/>
                  <a:pt x="1537" y="134"/>
                  <a:pt x="1537" y="134"/>
                </a:cubicBezTo>
                <a:cubicBezTo>
                  <a:pt x="1543" y="135"/>
                  <a:pt x="1548" y="136"/>
                  <a:pt x="1553" y="137"/>
                </a:cubicBezTo>
                <a:close/>
                <a:moveTo>
                  <a:pt x="1553" y="182"/>
                </a:moveTo>
                <a:cubicBezTo>
                  <a:pt x="1553" y="190"/>
                  <a:pt x="1553" y="190"/>
                  <a:pt x="1553" y="190"/>
                </a:cubicBezTo>
                <a:cubicBezTo>
                  <a:pt x="1548" y="190"/>
                  <a:pt x="1543" y="189"/>
                  <a:pt x="1537" y="188"/>
                </a:cubicBezTo>
                <a:cubicBezTo>
                  <a:pt x="1537" y="180"/>
                  <a:pt x="1537" y="180"/>
                  <a:pt x="1537" y="180"/>
                </a:cubicBezTo>
                <a:cubicBezTo>
                  <a:pt x="1543" y="181"/>
                  <a:pt x="1548" y="181"/>
                  <a:pt x="1553" y="182"/>
                </a:cubicBezTo>
                <a:close/>
                <a:moveTo>
                  <a:pt x="1553" y="211"/>
                </a:moveTo>
                <a:cubicBezTo>
                  <a:pt x="1553" y="216"/>
                  <a:pt x="1553" y="216"/>
                  <a:pt x="1553" y="216"/>
                </a:cubicBezTo>
                <a:cubicBezTo>
                  <a:pt x="1548" y="215"/>
                  <a:pt x="1543" y="214"/>
                  <a:pt x="1537" y="213"/>
                </a:cubicBezTo>
                <a:cubicBezTo>
                  <a:pt x="1537" y="208"/>
                  <a:pt x="1537" y="208"/>
                  <a:pt x="1537" y="208"/>
                </a:cubicBezTo>
                <a:cubicBezTo>
                  <a:pt x="1543" y="209"/>
                  <a:pt x="1548" y="210"/>
                  <a:pt x="1553" y="211"/>
                </a:cubicBezTo>
                <a:close/>
                <a:moveTo>
                  <a:pt x="1553" y="236"/>
                </a:moveTo>
                <a:cubicBezTo>
                  <a:pt x="1553" y="243"/>
                  <a:pt x="1553" y="243"/>
                  <a:pt x="1553" y="243"/>
                </a:cubicBezTo>
                <a:cubicBezTo>
                  <a:pt x="1548" y="241"/>
                  <a:pt x="1543" y="240"/>
                  <a:pt x="1537" y="239"/>
                </a:cubicBezTo>
                <a:cubicBezTo>
                  <a:pt x="1537" y="232"/>
                  <a:pt x="1537" y="232"/>
                  <a:pt x="1537" y="232"/>
                </a:cubicBezTo>
                <a:cubicBezTo>
                  <a:pt x="1543" y="233"/>
                  <a:pt x="1548" y="234"/>
                  <a:pt x="1553" y="236"/>
                </a:cubicBezTo>
                <a:close/>
                <a:moveTo>
                  <a:pt x="1553" y="262"/>
                </a:moveTo>
                <a:cubicBezTo>
                  <a:pt x="1553" y="269"/>
                  <a:pt x="1553" y="269"/>
                  <a:pt x="1553" y="269"/>
                </a:cubicBezTo>
                <a:cubicBezTo>
                  <a:pt x="1548" y="267"/>
                  <a:pt x="1543" y="266"/>
                  <a:pt x="1537" y="265"/>
                </a:cubicBezTo>
                <a:cubicBezTo>
                  <a:pt x="1537" y="258"/>
                  <a:pt x="1537" y="258"/>
                  <a:pt x="1537" y="258"/>
                </a:cubicBezTo>
                <a:cubicBezTo>
                  <a:pt x="1543" y="259"/>
                  <a:pt x="1548" y="261"/>
                  <a:pt x="1553" y="262"/>
                </a:cubicBezTo>
                <a:close/>
                <a:moveTo>
                  <a:pt x="1553" y="282"/>
                </a:moveTo>
                <a:cubicBezTo>
                  <a:pt x="1553" y="302"/>
                  <a:pt x="1553" y="302"/>
                  <a:pt x="1553" y="302"/>
                </a:cubicBezTo>
                <a:cubicBezTo>
                  <a:pt x="1548" y="296"/>
                  <a:pt x="1543" y="290"/>
                  <a:pt x="1537" y="284"/>
                </a:cubicBezTo>
                <a:cubicBezTo>
                  <a:pt x="1537" y="273"/>
                  <a:pt x="1537" y="273"/>
                  <a:pt x="1537" y="273"/>
                </a:cubicBezTo>
                <a:cubicBezTo>
                  <a:pt x="1539" y="275"/>
                  <a:pt x="1543" y="277"/>
                  <a:pt x="1544" y="280"/>
                </a:cubicBezTo>
                <a:cubicBezTo>
                  <a:pt x="1547" y="280"/>
                  <a:pt x="1551" y="281"/>
                  <a:pt x="1553" y="282"/>
                </a:cubicBezTo>
                <a:close/>
                <a:moveTo>
                  <a:pt x="1553" y="361"/>
                </a:moveTo>
                <a:cubicBezTo>
                  <a:pt x="1553" y="377"/>
                  <a:pt x="1553" y="377"/>
                  <a:pt x="1553" y="377"/>
                </a:cubicBezTo>
                <a:cubicBezTo>
                  <a:pt x="1550" y="371"/>
                  <a:pt x="1547" y="366"/>
                  <a:pt x="1545" y="359"/>
                </a:cubicBezTo>
                <a:cubicBezTo>
                  <a:pt x="1543" y="356"/>
                  <a:pt x="1540" y="353"/>
                  <a:pt x="1537" y="350"/>
                </a:cubicBezTo>
                <a:cubicBezTo>
                  <a:pt x="1537" y="337"/>
                  <a:pt x="1537" y="337"/>
                  <a:pt x="1537" y="337"/>
                </a:cubicBezTo>
                <a:cubicBezTo>
                  <a:pt x="1543" y="345"/>
                  <a:pt x="1548" y="353"/>
                  <a:pt x="1553" y="361"/>
                </a:cubicBezTo>
                <a:close/>
                <a:moveTo>
                  <a:pt x="1553" y="395"/>
                </a:moveTo>
                <a:cubicBezTo>
                  <a:pt x="1549" y="385"/>
                  <a:pt x="1543" y="378"/>
                  <a:pt x="1537" y="369"/>
                </a:cubicBezTo>
                <a:cubicBezTo>
                  <a:pt x="1537" y="385"/>
                  <a:pt x="1537" y="385"/>
                  <a:pt x="1537" y="385"/>
                </a:cubicBezTo>
                <a:cubicBezTo>
                  <a:pt x="1543" y="395"/>
                  <a:pt x="1552" y="405"/>
                  <a:pt x="1553" y="418"/>
                </a:cubicBezTo>
                <a:cubicBezTo>
                  <a:pt x="1549" y="420"/>
                  <a:pt x="1543" y="422"/>
                  <a:pt x="1538" y="421"/>
                </a:cubicBezTo>
                <a:cubicBezTo>
                  <a:pt x="1537" y="420"/>
                  <a:pt x="1537" y="419"/>
                  <a:pt x="1537" y="418"/>
                </a:cubicBezTo>
                <a:cubicBezTo>
                  <a:pt x="1537" y="430"/>
                  <a:pt x="1537" y="430"/>
                  <a:pt x="1537" y="430"/>
                </a:cubicBezTo>
                <a:cubicBezTo>
                  <a:pt x="1543" y="428"/>
                  <a:pt x="1548" y="427"/>
                  <a:pt x="1553" y="427"/>
                </a:cubicBezTo>
                <a:cubicBezTo>
                  <a:pt x="1553" y="395"/>
                  <a:pt x="1553" y="395"/>
                  <a:pt x="1553" y="395"/>
                </a:cubicBezTo>
                <a:close/>
                <a:moveTo>
                  <a:pt x="1553" y="465"/>
                </a:moveTo>
                <a:cubicBezTo>
                  <a:pt x="1553" y="472"/>
                  <a:pt x="1553" y="472"/>
                  <a:pt x="1553" y="472"/>
                </a:cubicBezTo>
                <a:cubicBezTo>
                  <a:pt x="1547" y="473"/>
                  <a:pt x="1541" y="474"/>
                  <a:pt x="1538" y="480"/>
                </a:cubicBezTo>
                <a:cubicBezTo>
                  <a:pt x="1538" y="480"/>
                  <a:pt x="1539" y="481"/>
                  <a:pt x="1540" y="481"/>
                </a:cubicBezTo>
                <a:cubicBezTo>
                  <a:pt x="1545" y="484"/>
                  <a:pt x="1550" y="488"/>
                  <a:pt x="1553" y="492"/>
                </a:cubicBezTo>
                <a:cubicBezTo>
                  <a:pt x="1553" y="524"/>
                  <a:pt x="1553" y="524"/>
                  <a:pt x="1553" y="524"/>
                </a:cubicBezTo>
                <a:cubicBezTo>
                  <a:pt x="1552" y="522"/>
                  <a:pt x="1549" y="521"/>
                  <a:pt x="1547" y="520"/>
                </a:cubicBezTo>
                <a:cubicBezTo>
                  <a:pt x="1540" y="513"/>
                  <a:pt x="1553" y="511"/>
                  <a:pt x="1550" y="502"/>
                </a:cubicBezTo>
                <a:cubicBezTo>
                  <a:pt x="1550" y="494"/>
                  <a:pt x="1542" y="492"/>
                  <a:pt x="1537" y="488"/>
                </a:cubicBezTo>
                <a:cubicBezTo>
                  <a:pt x="1537" y="469"/>
                  <a:pt x="1537" y="469"/>
                  <a:pt x="1537" y="469"/>
                </a:cubicBezTo>
                <a:cubicBezTo>
                  <a:pt x="1543" y="468"/>
                  <a:pt x="1548" y="466"/>
                  <a:pt x="1553" y="465"/>
                </a:cubicBezTo>
                <a:close/>
                <a:moveTo>
                  <a:pt x="1553" y="543"/>
                </a:moveTo>
                <a:cubicBezTo>
                  <a:pt x="1553" y="546"/>
                  <a:pt x="1553" y="546"/>
                  <a:pt x="1553" y="546"/>
                </a:cubicBezTo>
                <a:cubicBezTo>
                  <a:pt x="1553" y="545"/>
                  <a:pt x="1552" y="545"/>
                  <a:pt x="1552" y="544"/>
                </a:cubicBezTo>
                <a:cubicBezTo>
                  <a:pt x="1553" y="543"/>
                  <a:pt x="1553" y="543"/>
                  <a:pt x="1553" y="543"/>
                </a:cubicBezTo>
                <a:close/>
                <a:moveTo>
                  <a:pt x="1537" y="635"/>
                </a:moveTo>
                <a:cubicBezTo>
                  <a:pt x="1537" y="627"/>
                  <a:pt x="1537" y="627"/>
                  <a:pt x="1537" y="627"/>
                </a:cubicBezTo>
                <a:cubicBezTo>
                  <a:pt x="1538" y="626"/>
                  <a:pt x="1538" y="626"/>
                  <a:pt x="1538" y="626"/>
                </a:cubicBezTo>
                <a:cubicBezTo>
                  <a:pt x="1541" y="629"/>
                  <a:pt x="1541" y="629"/>
                  <a:pt x="1541" y="629"/>
                </a:cubicBezTo>
                <a:cubicBezTo>
                  <a:pt x="1540" y="631"/>
                  <a:pt x="1538" y="633"/>
                  <a:pt x="1537" y="635"/>
                </a:cubicBezTo>
                <a:close/>
                <a:moveTo>
                  <a:pt x="1537" y="601"/>
                </a:moveTo>
                <a:cubicBezTo>
                  <a:pt x="1537" y="599"/>
                  <a:pt x="1537" y="599"/>
                  <a:pt x="1537" y="599"/>
                </a:cubicBezTo>
                <a:cubicBezTo>
                  <a:pt x="1537" y="600"/>
                  <a:pt x="1537" y="600"/>
                  <a:pt x="1537" y="601"/>
                </a:cubicBezTo>
                <a:close/>
                <a:moveTo>
                  <a:pt x="1537" y="670"/>
                </a:moveTo>
                <a:cubicBezTo>
                  <a:pt x="1531" y="670"/>
                  <a:pt x="1525" y="670"/>
                  <a:pt x="1519" y="669"/>
                </a:cubicBezTo>
                <a:cubicBezTo>
                  <a:pt x="1514" y="669"/>
                  <a:pt x="1514" y="669"/>
                  <a:pt x="1514" y="669"/>
                </a:cubicBezTo>
                <a:cubicBezTo>
                  <a:pt x="1514" y="663"/>
                  <a:pt x="1514" y="663"/>
                  <a:pt x="1514" y="663"/>
                </a:cubicBezTo>
                <a:cubicBezTo>
                  <a:pt x="1521" y="665"/>
                  <a:pt x="1529" y="664"/>
                  <a:pt x="1537" y="664"/>
                </a:cubicBezTo>
                <a:cubicBezTo>
                  <a:pt x="1537" y="664"/>
                  <a:pt x="1537" y="664"/>
                  <a:pt x="1537" y="664"/>
                </a:cubicBezTo>
                <a:cubicBezTo>
                  <a:pt x="1537" y="670"/>
                  <a:pt x="1537" y="670"/>
                  <a:pt x="1537" y="670"/>
                </a:cubicBezTo>
                <a:close/>
                <a:moveTo>
                  <a:pt x="1514" y="5"/>
                </a:moveTo>
                <a:cubicBezTo>
                  <a:pt x="1521" y="5"/>
                  <a:pt x="1529" y="5"/>
                  <a:pt x="1537" y="5"/>
                </a:cubicBezTo>
                <a:cubicBezTo>
                  <a:pt x="1537" y="17"/>
                  <a:pt x="1537" y="17"/>
                  <a:pt x="1537" y="17"/>
                </a:cubicBezTo>
                <a:cubicBezTo>
                  <a:pt x="1535" y="15"/>
                  <a:pt x="1534" y="14"/>
                  <a:pt x="1532" y="13"/>
                </a:cubicBezTo>
                <a:cubicBezTo>
                  <a:pt x="1526" y="11"/>
                  <a:pt x="1518" y="9"/>
                  <a:pt x="1514" y="12"/>
                </a:cubicBezTo>
                <a:cubicBezTo>
                  <a:pt x="1514" y="5"/>
                  <a:pt x="1514" y="5"/>
                  <a:pt x="1514" y="5"/>
                </a:cubicBezTo>
                <a:close/>
                <a:moveTo>
                  <a:pt x="1537" y="49"/>
                </a:moveTo>
                <a:cubicBezTo>
                  <a:pt x="1530" y="38"/>
                  <a:pt x="1523" y="26"/>
                  <a:pt x="1514" y="15"/>
                </a:cubicBezTo>
                <a:cubicBezTo>
                  <a:pt x="1514" y="24"/>
                  <a:pt x="1514" y="24"/>
                  <a:pt x="1514" y="24"/>
                </a:cubicBezTo>
                <a:cubicBezTo>
                  <a:pt x="1524" y="35"/>
                  <a:pt x="1531" y="51"/>
                  <a:pt x="1537" y="63"/>
                </a:cubicBezTo>
                <a:cubicBezTo>
                  <a:pt x="1537" y="49"/>
                  <a:pt x="1537" y="49"/>
                  <a:pt x="1537" y="49"/>
                </a:cubicBezTo>
                <a:close/>
                <a:moveTo>
                  <a:pt x="1537" y="72"/>
                </a:moveTo>
                <a:cubicBezTo>
                  <a:pt x="1537" y="80"/>
                  <a:pt x="1537" y="80"/>
                  <a:pt x="1537" y="80"/>
                </a:cubicBezTo>
                <a:cubicBezTo>
                  <a:pt x="1529" y="86"/>
                  <a:pt x="1521" y="92"/>
                  <a:pt x="1514" y="98"/>
                </a:cubicBezTo>
                <a:cubicBezTo>
                  <a:pt x="1514" y="89"/>
                  <a:pt x="1514" y="89"/>
                  <a:pt x="1514" y="89"/>
                </a:cubicBezTo>
                <a:cubicBezTo>
                  <a:pt x="1514" y="88"/>
                  <a:pt x="1514" y="88"/>
                  <a:pt x="1515" y="88"/>
                </a:cubicBezTo>
                <a:cubicBezTo>
                  <a:pt x="1515" y="86"/>
                  <a:pt x="1514" y="85"/>
                  <a:pt x="1514" y="83"/>
                </a:cubicBezTo>
                <a:cubicBezTo>
                  <a:pt x="1514" y="64"/>
                  <a:pt x="1514" y="64"/>
                  <a:pt x="1514" y="64"/>
                </a:cubicBezTo>
                <a:cubicBezTo>
                  <a:pt x="1517" y="71"/>
                  <a:pt x="1519" y="77"/>
                  <a:pt x="1522" y="83"/>
                </a:cubicBezTo>
                <a:cubicBezTo>
                  <a:pt x="1526" y="78"/>
                  <a:pt x="1534" y="77"/>
                  <a:pt x="1537" y="72"/>
                </a:cubicBezTo>
                <a:close/>
                <a:moveTo>
                  <a:pt x="1537" y="134"/>
                </a:moveTo>
                <a:cubicBezTo>
                  <a:pt x="1537" y="140"/>
                  <a:pt x="1537" y="140"/>
                  <a:pt x="1537" y="140"/>
                </a:cubicBezTo>
                <a:cubicBezTo>
                  <a:pt x="1529" y="138"/>
                  <a:pt x="1521" y="138"/>
                  <a:pt x="1514" y="139"/>
                </a:cubicBezTo>
                <a:cubicBezTo>
                  <a:pt x="1514" y="132"/>
                  <a:pt x="1514" y="132"/>
                  <a:pt x="1514" y="132"/>
                </a:cubicBezTo>
                <a:cubicBezTo>
                  <a:pt x="1521" y="132"/>
                  <a:pt x="1529" y="134"/>
                  <a:pt x="1537" y="134"/>
                </a:cubicBezTo>
                <a:close/>
                <a:moveTo>
                  <a:pt x="1537" y="180"/>
                </a:moveTo>
                <a:cubicBezTo>
                  <a:pt x="1537" y="188"/>
                  <a:pt x="1537" y="188"/>
                  <a:pt x="1537" y="188"/>
                </a:cubicBezTo>
                <a:cubicBezTo>
                  <a:pt x="1529" y="187"/>
                  <a:pt x="1521" y="187"/>
                  <a:pt x="1514" y="186"/>
                </a:cubicBezTo>
                <a:cubicBezTo>
                  <a:pt x="1514" y="179"/>
                  <a:pt x="1514" y="179"/>
                  <a:pt x="1514" y="179"/>
                </a:cubicBezTo>
                <a:cubicBezTo>
                  <a:pt x="1521" y="179"/>
                  <a:pt x="1529" y="179"/>
                  <a:pt x="1537" y="180"/>
                </a:cubicBezTo>
                <a:close/>
                <a:moveTo>
                  <a:pt x="1537" y="208"/>
                </a:moveTo>
                <a:cubicBezTo>
                  <a:pt x="1537" y="213"/>
                  <a:pt x="1537" y="213"/>
                  <a:pt x="1537" y="213"/>
                </a:cubicBezTo>
                <a:cubicBezTo>
                  <a:pt x="1529" y="212"/>
                  <a:pt x="1521" y="212"/>
                  <a:pt x="1514" y="212"/>
                </a:cubicBezTo>
                <a:cubicBezTo>
                  <a:pt x="1514" y="206"/>
                  <a:pt x="1514" y="206"/>
                  <a:pt x="1514" y="206"/>
                </a:cubicBezTo>
                <a:cubicBezTo>
                  <a:pt x="1521" y="206"/>
                  <a:pt x="1529" y="207"/>
                  <a:pt x="1537" y="208"/>
                </a:cubicBezTo>
                <a:close/>
                <a:moveTo>
                  <a:pt x="1537" y="232"/>
                </a:moveTo>
                <a:cubicBezTo>
                  <a:pt x="1537" y="239"/>
                  <a:pt x="1537" y="239"/>
                  <a:pt x="1537" y="239"/>
                </a:cubicBezTo>
                <a:cubicBezTo>
                  <a:pt x="1529" y="238"/>
                  <a:pt x="1521" y="238"/>
                  <a:pt x="1514" y="240"/>
                </a:cubicBezTo>
                <a:cubicBezTo>
                  <a:pt x="1514" y="230"/>
                  <a:pt x="1514" y="230"/>
                  <a:pt x="1514" y="230"/>
                </a:cubicBezTo>
                <a:cubicBezTo>
                  <a:pt x="1521" y="231"/>
                  <a:pt x="1530" y="231"/>
                  <a:pt x="1537" y="232"/>
                </a:cubicBezTo>
                <a:close/>
                <a:moveTo>
                  <a:pt x="1537" y="258"/>
                </a:moveTo>
                <a:cubicBezTo>
                  <a:pt x="1537" y="265"/>
                  <a:pt x="1537" y="265"/>
                  <a:pt x="1537" y="265"/>
                </a:cubicBezTo>
                <a:cubicBezTo>
                  <a:pt x="1536" y="265"/>
                  <a:pt x="1536" y="265"/>
                  <a:pt x="1535" y="265"/>
                </a:cubicBezTo>
                <a:cubicBezTo>
                  <a:pt x="1533" y="268"/>
                  <a:pt x="1535" y="270"/>
                  <a:pt x="1537" y="273"/>
                </a:cubicBezTo>
                <a:cubicBezTo>
                  <a:pt x="1537" y="284"/>
                  <a:pt x="1537" y="284"/>
                  <a:pt x="1537" y="284"/>
                </a:cubicBezTo>
                <a:cubicBezTo>
                  <a:pt x="1530" y="276"/>
                  <a:pt x="1522" y="267"/>
                  <a:pt x="1514" y="259"/>
                </a:cubicBezTo>
                <a:cubicBezTo>
                  <a:pt x="1514" y="249"/>
                  <a:pt x="1514" y="249"/>
                  <a:pt x="1514" y="249"/>
                </a:cubicBezTo>
                <a:cubicBezTo>
                  <a:pt x="1521" y="257"/>
                  <a:pt x="1521" y="257"/>
                  <a:pt x="1521" y="257"/>
                </a:cubicBezTo>
                <a:cubicBezTo>
                  <a:pt x="1526" y="257"/>
                  <a:pt x="1532" y="257"/>
                  <a:pt x="1537" y="258"/>
                </a:cubicBezTo>
                <a:close/>
                <a:moveTo>
                  <a:pt x="1537" y="337"/>
                </a:moveTo>
                <a:cubicBezTo>
                  <a:pt x="1537" y="350"/>
                  <a:pt x="1537" y="350"/>
                  <a:pt x="1537" y="350"/>
                </a:cubicBezTo>
                <a:cubicBezTo>
                  <a:pt x="1529" y="341"/>
                  <a:pt x="1521" y="331"/>
                  <a:pt x="1514" y="321"/>
                </a:cubicBezTo>
                <a:cubicBezTo>
                  <a:pt x="1514" y="307"/>
                  <a:pt x="1514" y="307"/>
                  <a:pt x="1514" y="307"/>
                </a:cubicBezTo>
                <a:cubicBezTo>
                  <a:pt x="1516" y="310"/>
                  <a:pt x="1518" y="313"/>
                  <a:pt x="1520" y="316"/>
                </a:cubicBezTo>
                <a:cubicBezTo>
                  <a:pt x="1526" y="323"/>
                  <a:pt x="1532" y="329"/>
                  <a:pt x="1537" y="337"/>
                </a:cubicBezTo>
                <a:close/>
                <a:moveTo>
                  <a:pt x="1537" y="369"/>
                </a:moveTo>
                <a:cubicBezTo>
                  <a:pt x="1537" y="368"/>
                  <a:pt x="1537" y="368"/>
                  <a:pt x="1537" y="368"/>
                </a:cubicBezTo>
                <a:cubicBezTo>
                  <a:pt x="1530" y="358"/>
                  <a:pt x="1522" y="348"/>
                  <a:pt x="1514" y="338"/>
                </a:cubicBezTo>
                <a:cubicBezTo>
                  <a:pt x="1514" y="348"/>
                  <a:pt x="1514" y="348"/>
                  <a:pt x="1514" y="348"/>
                </a:cubicBezTo>
                <a:cubicBezTo>
                  <a:pt x="1521" y="357"/>
                  <a:pt x="1528" y="367"/>
                  <a:pt x="1533" y="377"/>
                </a:cubicBezTo>
                <a:cubicBezTo>
                  <a:pt x="1534" y="380"/>
                  <a:pt x="1536" y="382"/>
                  <a:pt x="1537" y="385"/>
                </a:cubicBezTo>
                <a:cubicBezTo>
                  <a:pt x="1537" y="369"/>
                  <a:pt x="1537" y="369"/>
                  <a:pt x="1537" y="369"/>
                </a:cubicBezTo>
                <a:close/>
                <a:moveTo>
                  <a:pt x="1537" y="418"/>
                </a:moveTo>
                <a:cubicBezTo>
                  <a:pt x="1537" y="430"/>
                  <a:pt x="1537" y="430"/>
                  <a:pt x="1537" y="430"/>
                </a:cubicBezTo>
                <a:cubicBezTo>
                  <a:pt x="1534" y="431"/>
                  <a:pt x="1530" y="432"/>
                  <a:pt x="1528" y="433"/>
                </a:cubicBezTo>
                <a:cubicBezTo>
                  <a:pt x="1523" y="435"/>
                  <a:pt x="1518" y="437"/>
                  <a:pt x="1514" y="438"/>
                </a:cubicBezTo>
                <a:cubicBezTo>
                  <a:pt x="1514" y="428"/>
                  <a:pt x="1514" y="428"/>
                  <a:pt x="1514" y="428"/>
                </a:cubicBezTo>
                <a:cubicBezTo>
                  <a:pt x="1514" y="428"/>
                  <a:pt x="1515" y="429"/>
                  <a:pt x="1516" y="429"/>
                </a:cubicBezTo>
                <a:cubicBezTo>
                  <a:pt x="1520" y="428"/>
                  <a:pt x="1524" y="428"/>
                  <a:pt x="1528" y="425"/>
                </a:cubicBezTo>
                <a:cubicBezTo>
                  <a:pt x="1528" y="411"/>
                  <a:pt x="1522" y="400"/>
                  <a:pt x="1514" y="389"/>
                </a:cubicBezTo>
                <a:cubicBezTo>
                  <a:pt x="1514" y="378"/>
                  <a:pt x="1514" y="378"/>
                  <a:pt x="1514" y="378"/>
                </a:cubicBezTo>
                <a:cubicBezTo>
                  <a:pt x="1524" y="390"/>
                  <a:pt x="1534" y="402"/>
                  <a:pt x="1537" y="418"/>
                </a:cubicBezTo>
                <a:close/>
                <a:moveTo>
                  <a:pt x="1537" y="469"/>
                </a:moveTo>
                <a:cubicBezTo>
                  <a:pt x="1537" y="488"/>
                  <a:pt x="1537" y="488"/>
                  <a:pt x="1537" y="488"/>
                </a:cubicBezTo>
                <a:cubicBezTo>
                  <a:pt x="1537" y="488"/>
                  <a:pt x="1537" y="488"/>
                  <a:pt x="1537" y="488"/>
                </a:cubicBezTo>
                <a:cubicBezTo>
                  <a:pt x="1529" y="487"/>
                  <a:pt x="1521" y="487"/>
                  <a:pt x="1514" y="490"/>
                </a:cubicBezTo>
                <a:cubicBezTo>
                  <a:pt x="1514" y="479"/>
                  <a:pt x="1514" y="479"/>
                  <a:pt x="1514" y="479"/>
                </a:cubicBezTo>
                <a:cubicBezTo>
                  <a:pt x="1521" y="475"/>
                  <a:pt x="1529" y="472"/>
                  <a:pt x="1537" y="469"/>
                </a:cubicBezTo>
                <a:close/>
                <a:moveTo>
                  <a:pt x="1537" y="599"/>
                </a:moveTo>
                <a:cubicBezTo>
                  <a:pt x="1537" y="601"/>
                  <a:pt x="1537" y="601"/>
                  <a:pt x="1537" y="601"/>
                </a:cubicBezTo>
                <a:cubicBezTo>
                  <a:pt x="1537" y="602"/>
                  <a:pt x="1536" y="603"/>
                  <a:pt x="1536" y="604"/>
                </a:cubicBezTo>
                <a:cubicBezTo>
                  <a:pt x="1529" y="613"/>
                  <a:pt x="1521" y="621"/>
                  <a:pt x="1514" y="629"/>
                </a:cubicBezTo>
                <a:cubicBezTo>
                  <a:pt x="1514" y="620"/>
                  <a:pt x="1514" y="620"/>
                  <a:pt x="1514" y="620"/>
                </a:cubicBezTo>
                <a:cubicBezTo>
                  <a:pt x="1520" y="613"/>
                  <a:pt x="1526" y="606"/>
                  <a:pt x="1532" y="599"/>
                </a:cubicBezTo>
                <a:cubicBezTo>
                  <a:pt x="1537" y="598"/>
                  <a:pt x="1537" y="598"/>
                  <a:pt x="1537" y="598"/>
                </a:cubicBezTo>
                <a:cubicBezTo>
                  <a:pt x="1537" y="599"/>
                  <a:pt x="1537" y="599"/>
                  <a:pt x="1537" y="599"/>
                </a:cubicBezTo>
                <a:close/>
                <a:moveTo>
                  <a:pt x="1537" y="627"/>
                </a:moveTo>
                <a:cubicBezTo>
                  <a:pt x="1530" y="634"/>
                  <a:pt x="1522" y="642"/>
                  <a:pt x="1514" y="649"/>
                </a:cubicBezTo>
                <a:cubicBezTo>
                  <a:pt x="1514" y="658"/>
                  <a:pt x="1514" y="658"/>
                  <a:pt x="1514" y="658"/>
                </a:cubicBezTo>
                <a:cubicBezTo>
                  <a:pt x="1521" y="651"/>
                  <a:pt x="1531" y="644"/>
                  <a:pt x="1537" y="635"/>
                </a:cubicBezTo>
                <a:cubicBezTo>
                  <a:pt x="1537" y="627"/>
                  <a:pt x="1537" y="627"/>
                  <a:pt x="1537" y="627"/>
                </a:cubicBezTo>
                <a:close/>
                <a:moveTo>
                  <a:pt x="1514" y="570"/>
                </a:moveTo>
                <a:cubicBezTo>
                  <a:pt x="1514" y="554"/>
                  <a:pt x="1514" y="554"/>
                  <a:pt x="1514" y="554"/>
                </a:cubicBezTo>
                <a:cubicBezTo>
                  <a:pt x="1514" y="552"/>
                  <a:pt x="1514" y="551"/>
                  <a:pt x="1514" y="549"/>
                </a:cubicBezTo>
                <a:cubicBezTo>
                  <a:pt x="1514" y="548"/>
                  <a:pt x="1514" y="548"/>
                  <a:pt x="1514" y="547"/>
                </a:cubicBezTo>
                <a:cubicBezTo>
                  <a:pt x="1514" y="529"/>
                  <a:pt x="1514" y="529"/>
                  <a:pt x="1514" y="529"/>
                </a:cubicBezTo>
                <a:cubicBezTo>
                  <a:pt x="1514" y="529"/>
                  <a:pt x="1514" y="529"/>
                  <a:pt x="1514" y="529"/>
                </a:cubicBezTo>
                <a:cubicBezTo>
                  <a:pt x="1521" y="539"/>
                  <a:pt x="1523" y="554"/>
                  <a:pt x="1517" y="565"/>
                </a:cubicBezTo>
                <a:cubicBezTo>
                  <a:pt x="1516" y="566"/>
                  <a:pt x="1515" y="568"/>
                  <a:pt x="1514" y="570"/>
                </a:cubicBezTo>
                <a:close/>
                <a:moveTo>
                  <a:pt x="1514" y="669"/>
                </a:moveTo>
                <a:cubicBezTo>
                  <a:pt x="1500" y="669"/>
                  <a:pt x="1500" y="669"/>
                  <a:pt x="1500" y="669"/>
                </a:cubicBezTo>
                <a:cubicBezTo>
                  <a:pt x="1500" y="659"/>
                  <a:pt x="1500" y="659"/>
                  <a:pt x="1500" y="659"/>
                </a:cubicBezTo>
                <a:cubicBezTo>
                  <a:pt x="1505" y="656"/>
                  <a:pt x="1509" y="653"/>
                  <a:pt x="1514" y="649"/>
                </a:cubicBezTo>
                <a:cubicBezTo>
                  <a:pt x="1514" y="658"/>
                  <a:pt x="1514" y="658"/>
                  <a:pt x="1514" y="658"/>
                </a:cubicBezTo>
                <a:cubicBezTo>
                  <a:pt x="1512" y="659"/>
                  <a:pt x="1511" y="661"/>
                  <a:pt x="1510" y="662"/>
                </a:cubicBezTo>
                <a:cubicBezTo>
                  <a:pt x="1511" y="663"/>
                  <a:pt x="1512" y="663"/>
                  <a:pt x="1514" y="663"/>
                </a:cubicBezTo>
                <a:cubicBezTo>
                  <a:pt x="1514" y="669"/>
                  <a:pt x="1514" y="669"/>
                  <a:pt x="1514" y="669"/>
                </a:cubicBezTo>
                <a:close/>
                <a:moveTo>
                  <a:pt x="1500" y="5"/>
                </a:moveTo>
                <a:cubicBezTo>
                  <a:pt x="1505" y="5"/>
                  <a:pt x="1509" y="5"/>
                  <a:pt x="1514" y="5"/>
                </a:cubicBezTo>
                <a:cubicBezTo>
                  <a:pt x="1514" y="12"/>
                  <a:pt x="1514" y="12"/>
                  <a:pt x="1514" y="12"/>
                </a:cubicBezTo>
                <a:cubicBezTo>
                  <a:pt x="1513" y="13"/>
                  <a:pt x="1513" y="13"/>
                  <a:pt x="1512" y="14"/>
                </a:cubicBezTo>
                <a:cubicBezTo>
                  <a:pt x="1513" y="14"/>
                  <a:pt x="1513" y="15"/>
                  <a:pt x="1514" y="15"/>
                </a:cubicBezTo>
                <a:cubicBezTo>
                  <a:pt x="1514" y="24"/>
                  <a:pt x="1514" y="24"/>
                  <a:pt x="1514" y="24"/>
                </a:cubicBezTo>
                <a:cubicBezTo>
                  <a:pt x="1510" y="20"/>
                  <a:pt x="1505" y="16"/>
                  <a:pt x="1500" y="14"/>
                </a:cubicBezTo>
                <a:cubicBezTo>
                  <a:pt x="1500" y="5"/>
                  <a:pt x="1500" y="5"/>
                  <a:pt x="1500" y="5"/>
                </a:cubicBezTo>
                <a:close/>
                <a:moveTo>
                  <a:pt x="1514" y="64"/>
                </a:moveTo>
                <a:cubicBezTo>
                  <a:pt x="1514" y="83"/>
                  <a:pt x="1514" y="83"/>
                  <a:pt x="1514" y="83"/>
                </a:cubicBezTo>
                <a:cubicBezTo>
                  <a:pt x="1510" y="73"/>
                  <a:pt x="1506" y="63"/>
                  <a:pt x="1500" y="54"/>
                </a:cubicBezTo>
                <a:cubicBezTo>
                  <a:pt x="1500" y="43"/>
                  <a:pt x="1500" y="43"/>
                  <a:pt x="1500" y="43"/>
                </a:cubicBezTo>
                <a:cubicBezTo>
                  <a:pt x="1504" y="48"/>
                  <a:pt x="1508" y="54"/>
                  <a:pt x="1511" y="59"/>
                </a:cubicBezTo>
                <a:cubicBezTo>
                  <a:pt x="1512" y="61"/>
                  <a:pt x="1513" y="62"/>
                  <a:pt x="1514" y="64"/>
                </a:cubicBezTo>
                <a:close/>
                <a:moveTo>
                  <a:pt x="1514" y="89"/>
                </a:moveTo>
                <a:cubicBezTo>
                  <a:pt x="1514" y="98"/>
                  <a:pt x="1514" y="98"/>
                  <a:pt x="1514" y="98"/>
                </a:cubicBezTo>
                <a:cubicBezTo>
                  <a:pt x="1509" y="102"/>
                  <a:pt x="1505" y="107"/>
                  <a:pt x="1500" y="112"/>
                </a:cubicBezTo>
                <a:cubicBezTo>
                  <a:pt x="1500" y="96"/>
                  <a:pt x="1500" y="96"/>
                  <a:pt x="1500" y="96"/>
                </a:cubicBezTo>
                <a:cubicBezTo>
                  <a:pt x="1500" y="97"/>
                  <a:pt x="1500" y="97"/>
                  <a:pt x="1500" y="97"/>
                </a:cubicBezTo>
                <a:cubicBezTo>
                  <a:pt x="1507" y="101"/>
                  <a:pt x="1509" y="93"/>
                  <a:pt x="1514" y="89"/>
                </a:cubicBezTo>
                <a:close/>
                <a:moveTo>
                  <a:pt x="1514" y="132"/>
                </a:moveTo>
                <a:cubicBezTo>
                  <a:pt x="1514" y="139"/>
                  <a:pt x="1514" y="139"/>
                  <a:pt x="1514" y="139"/>
                </a:cubicBezTo>
                <a:cubicBezTo>
                  <a:pt x="1509" y="139"/>
                  <a:pt x="1505" y="139"/>
                  <a:pt x="1500" y="140"/>
                </a:cubicBezTo>
                <a:cubicBezTo>
                  <a:pt x="1500" y="132"/>
                  <a:pt x="1500" y="132"/>
                  <a:pt x="1500" y="132"/>
                </a:cubicBezTo>
                <a:cubicBezTo>
                  <a:pt x="1505" y="132"/>
                  <a:pt x="1509" y="132"/>
                  <a:pt x="1514" y="132"/>
                </a:cubicBezTo>
                <a:close/>
                <a:moveTo>
                  <a:pt x="1514" y="179"/>
                </a:moveTo>
                <a:cubicBezTo>
                  <a:pt x="1514" y="186"/>
                  <a:pt x="1514" y="186"/>
                  <a:pt x="1514" y="186"/>
                </a:cubicBezTo>
                <a:cubicBezTo>
                  <a:pt x="1509" y="186"/>
                  <a:pt x="1505" y="186"/>
                  <a:pt x="1500" y="186"/>
                </a:cubicBezTo>
                <a:cubicBezTo>
                  <a:pt x="1500" y="179"/>
                  <a:pt x="1500" y="179"/>
                  <a:pt x="1500" y="179"/>
                </a:cubicBezTo>
                <a:cubicBezTo>
                  <a:pt x="1505" y="179"/>
                  <a:pt x="1509" y="179"/>
                  <a:pt x="1514" y="179"/>
                </a:cubicBezTo>
                <a:close/>
                <a:moveTo>
                  <a:pt x="1514" y="206"/>
                </a:moveTo>
                <a:cubicBezTo>
                  <a:pt x="1514" y="212"/>
                  <a:pt x="1514" y="212"/>
                  <a:pt x="1514" y="212"/>
                </a:cubicBezTo>
                <a:cubicBezTo>
                  <a:pt x="1509" y="212"/>
                  <a:pt x="1505" y="212"/>
                  <a:pt x="1500" y="213"/>
                </a:cubicBezTo>
                <a:cubicBezTo>
                  <a:pt x="1500" y="206"/>
                  <a:pt x="1500" y="206"/>
                  <a:pt x="1500" y="206"/>
                </a:cubicBezTo>
                <a:cubicBezTo>
                  <a:pt x="1505" y="206"/>
                  <a:pt x="1509" y="206"/>
                  <a:pt x="1514" y="206"/>
                </a:cubicBezTo>
                <a:close/>
                <a:moveTo>
                  <a:pt x="1514" y="230"/>
                </a:moveTo>
                <a:cubicBezTo>
                  <a:pt x="1514" y="240"/>
                  <a:pt x="1514" y="240"/>
                  <a:pt x="1514" y="240"/>
                </a:cubicBezTo>
                <a:cubicBezTo>
                  <a:pt x="1512" y="241"/>
                  <a:pt x="1510" y="242"/>
                  <a:pt x="1508" y="242"/>
                </a:cubicBezTo>
                <a:cubicBezTo>
                  <a:pt x="1514" y="249"/>
                  <a:pt x="1514" y="249"/>
                  <a:pt x="1514" y="249"/>
                </a:cubicBezTo>
                <a:cubicBezTo>
                  <a:pt x="1514" y="259"/>
                  <a:pt x="1514" y="259"/>
                  <a:pt x="1514" y="259"/>
                </a:cubicBezTo>
                <a:cubicBezTo>
                  <a:pt x="1509" y="255"/>
                  <a:pt x="1505" y="250"/>
                  <a:pt x="1500" y="246"/>
                </a:cubicBezTo>
                <a:cubicBezTo>
                  <a:pt x="1500" y="231"/>
                  <a:pt x="1500" y="231"/>
                  <a:pt x="1500" y="231"/>
                </a:cubicBezTo>
                <a:cubicBezTo>
                  <a:pt x="1502" y="231"/>
                  <a:pt x="1504" y="231"/>
                  <a:pt x="1507" y="230"/>
                </a:cubicBezTo>
                <a:cubicBezTo>
                  <a:pt x="1509" y="230"/>
                  <a:pt x="1511" y="230"/>
                  <a:pt x="1514" y="230"/>
                </a:cubicBezTo>
                <a:close/>
                <a:moveTo>
                  <a:pt x="1514" y="307"/>
                </a:moveTo>
                <a:cubicBezTo>
                  <a:pt x="1514" y="321"/>
                  <a:pt x="1514" y="321"/>
                  <a:pt x="1514" y="321"/>
                </a:cubicBezTo>
                <a:cubicBezTo>
                  <a:pt x="1509" y="316"/>
                  <a:pt x="1505" y="310"/>
                  <a:pt x="1500" y="306"/>
                </a:cubicBezTo>
                <a:cubicBezTo>
                  <a:pt x="1500" y="293"/>
                  <a:pt x="1500" y="293"/>
                  <a:pt x="1500" y="293"/>
                </a:cubicBezTo>
                <a:cubicBezTo>
                  <a:pt x="1505" y="297"/>
                  <a:pt x="1509" y="302"/>
                  <a:pt x="1514" y="307"/>
                </a:cubicBezTo>
                <a:close/>
                <a:moveTo>
                  <a:pt x="1514" y="338"/>
                </a:moveTo>
                <a:cubicBezTo>
                  <a:pt x="1514" y="348"/>
                  <a:pt x="1514" y="348"/>
                  <a:pt x="1514" y="348"/>
                </a:cubicBezTo>
                <a:cubicBezTo>
                  <a:pt x="1509" y="343"/>
                  <a:pt x="1505" y="338"/>
                  <a:pt x="1500" y="333"/>
                </a:cubicBezTo>
                <a:cubicBezTo>
                  <a:pt x="1500" y="324"/>
                  <a:pt x="1500" y="324"/>
                  <a:pt x="1500" y="324"/>
                </a:cubicBezTo>
                <a:cubicBezTo>
                  <a:pt x="1505" y="328"/>
                  <a:pt x="1509" y="333"/>
                  <a:pt x="1514" y="338"/>
                </a:cubicBezTo>
                <a:close/>
                <a:moveTo>
                  <a:pt x="1514" y="378"/>
                </a:moveTo>
                <a:cubicBezTo>
                  <a:pt x="1514" y="389"/>
                  <a:pt x="1514" y="389"/>
                  <a:pt x="1514" y="389"/>
                </a:cubicBezTo>
                <a:cubicBezTo>
                  <a:pt x="1509" y="384"/>
                  <a:pt x="1505" y="378"/>
                  <a:pt x="1500" y="373"/>
                </a:cubicBezTo>
                <a:cubicBezTo>
                  <a:pt x="1500" y="360"/>
                  <a:pt x="1500" y="360"/>
                  <a:pt x="1500" y="360"/>
                </a:cubicBezTo>
                <a:cubicBezTo>
                  <a:pt x="1502" y="362"/>
                  <a:pt x="1502" y="362"/>
                  <a:pt x="1502" y="362"/>
                </a:cubicBezTo>
                <a:cubicBezTo>
                  <a:pt x="1506" y="368"/>
                  <a:pt x="1509" y="373"/>
                  <a:pt x="1514" y="378"/>
                </a:cubicBezTo>
                <a:close/>
                <a:moveTo>
                  <a:pt x="1514" y="428"/>
                </a:moveTo>
                <a:cubicBezTo>
                  <a:pt x="1514" y="438"/>
                  <a:pt x="1514" y="438"/>
                  <a:pt x="1514" y="438"/>
                </a:cubicBezTo>
                <a:cubicBezTo>
                  <a:pt x="1509" y="439"/>
                  <a:pt x="1505" y="441"/>
                  <a:pt x="1500" y="443"/>
                </a:cubicBezTo>
                <a:cubicBezTo>
                  <a:pt x="1500" y="435"/>
                  <a:pt x="1500" y="435"/>
                  <a:pt x="1500" y="435"/>
                </a:cubicBezTo>
                <a:cubicBezTo>
                  <a:pt x="1503" y="433"/>
                  <a:pt x="1504" y="428"/>
                  <a:pt x="1502" y="424"/>
                </a:cubicBezTo>
                <a:cubicBezTo>
                  <a:pt x="1502" y="423"/>
                  <a:pt x="1501" y="421"/>
                  <a:pt x="1500" y="420"/>
                </a:cubicBezTo>
                <a:cubicBezTo>
                  <a:pt x="1500" y="402"/>
                  <a:pt x="1500" y="402"/>
                  <a:pt x="1500" y="402"/>
                </a:cubicBezTo>
                <a:cubicBezTo>
                  <a:pt x="1502" y="405"/>
                  <a:pt x="1503" y="407"/>
                  <a:pt x="1504" y="410"/>
                </a:cubicBezTo>
                <a:cubicBezTo>
                  <a:pt x="1507" y="416"/>
                  <a:pt x="1509" y="423"/>
                  <a:pt x="1514" y="428"/>
                </a:cubicBezTo>
                <a:close/>
                <a:moveTo>
                  <a:pt x="1514" y="479"/>
                </a:moveTo>
                <a:cubicBezTo>
                  <a:pt x="1514" y="490"/>
                  <a:pt x="1514" y="490"/>
                  <a:pt x="1514" y="490"/>
                </a:cubicBezTo>
                <a:cubicBezTo>
                  <a:pt x="1509" y="491"/>
                  <a:pt x="1505" y="493"/>
                  <a:pt x="1500" y="495"/>
                </a:cubicBezTo>
                <a:cubicBezTo>
                  <a:pt x="1500" y="486"/>
                  <a:pt x="1500" y="486"/>
                  <a:pt x="1500" y="486"/>
                </a:cubicBezTo>
                <a:cubicBezTo>
                  <a:pt x="1505" y="483"/>
                  <a:pt x="1509" y="481"/>
                  <a:pt x="1514" y="479"/>
                </a:cubicBezTo>
                <a:close/>
                <a:moveTo>
                  <a:pt x="1514" y="529"/>
                </a:moveTo>
                <a:cubicBezTo>
                  <a:pt x="1514" y="547"/>
                  <a:pt x="1514" y="547"/>
                  <a:pt x="1514" y="547"/>
                </a:cubicBezTo>
                <a:cubicBezTo>
                  <a:pt x="1512" y="541"/>
                  <a:pt x="1509" y="533"/>
                  <a:pt x="1502" y="530"/>
                </a:cubicBezTo>
                <a:cubicBezTo>
                  <a:pt x="1502" y="530"/>
                  <a:pt x="1501" y="530"/>
                  <a:pt x="1500" y="529"/>
                </a:cubicBezTo>
                <a:cubicBezTo>
                  <a:pt x="1500" y="522"/>
                  <a:pt x="1500" y="522"/>
                  <a:pt x="1500" y="522"/>
                </a:cubicBezTo>
                <a:cubicBezTo>
                  <a:pt x="1505" y="523"/>
                  <a:pt x="1510" y="525"/>
                  <a:pt x="1514" y="529"/>
                </a:cubicBezTo>
                <a:close/>
                <a:moveTo>
                  <a:pt x="1514" y="554"/>
                </a:moveTo>
                <a:cubicBezTo>
                  <a:pt x="1514" y="570"/>
                  <a:pt x="1514" y="570"/>
                  <a:pt x="1514" y="570"/>
                </a:cubicBezTo>
                <a:cubicBezTo>
                  <a:pt x="1510" y="574"/>
                  <a:pt x="1505" y="578"/>
                  <a:pt x="1500" y="581"/>
                </a:cubicBezTo>
                <a:cubicBezTo>
                  <a:pt x="1500" y="572"/>
                  <a:pt x="1500" y="572"/>
                  <a:pt x="1500" y="572"/>
                </a:cubicBezTo>
                <a:cubicBezTo>
                  <a:pt x="1507" y="567"/>
                  <a:pt x="1512" y="561"/>
                  <a:pt x="1514" y="554"/>
                </a:cubicBezTo>
                <a:close/>
                <a:moveTo>
                  <a:pt x="1514" y="620"/>
                </a:moveTo>
                <a:cubicBezTo>
                  <a:pt x="1514" y="629"/>
                  <a:pt x="1514" y="629"/>
                  <a:pt x="1514" y="629"/>
                </a:cubicBezTo>
                <a:cubicBezTo>
                  <a:pt x="1509" y="634"/>
                  <a:pt x="1505" y="638"/>
                  <a:pt x="1500" y="642"/>
                </a:cubicBezTo>
                <a:cubicBezTo>
                  <a:pt x="1500" y="633"/>
                  <a:pt x="1500" y="633"/>
                  <a:pt x="1500" y="633"/>
                </a:cubicBezTo>
                <a:cubicBezTo>
                  <a:pt x="1505" y="629"/>
                  <a:pt x="1509" y="625"/>
                  <a:pt x="1514" y="620"/>
                </a:cubicBezTo>
                <a:close/>
                <a:moveTo>
                  <a:pt x="1500" y="669"/>
                </a:moveTo>
                <a:cubicBezTo>
                  <a:pt x="1490" y="669"/>
                  <a:pt x="1490" y="669"/>
                  <a:pt x="1490" y="669"/>
                </a:cubicBezTo>
                <a:cubicBezTo>
                  <a:pt x="1490" y="664"/>
                  <a:pt x="1490" y="664"/>
                  <a:pt x="1490" y="664"/>
                </a:cubicBezTo>
                <a:cubicBezTo>
                  <a:pt x="1494" y="662"/>
                  <a:pt x="1497" y="661"/>
                  <a:pt x="1500" y="659"/>
                </a:cubicBezTo>
                <a:cubicBezTo>
                  <a:pt x="1500" y="669"/>
                  <a:pt x="1500" y="669"/>
                  <a:pt x="1500" y="669"/>
                </a:cubicBezTo>
                <a:close/>
                <a:moveTo>
                  <a:pt x="1490" y="5"/>
                </a:moveTo>
                <a:cubicBezTo>
                  <a:pt x="1500" y="5"/>
                  <a:pt x="1500" y="5"/>
                  <a:pt x="1500" y="5"/>
                </a:cubicBezTo>
                <a:cubicBezTo>
                  <a:pt x="1500" y="14"/>
                  <a:pt x="1500" y="14"/>
                  <a:pt x="1500" y="14"/>
                </a:cubicBezTo>
                <a:cubicBezTo>
                  <a:pt x="1497" y="12"/>
                  <a:pt x="1494" y="11"/>
                  <a:pt x="1490" y="10"/>
                </a:cubicBezTo>
                <a:cubicBezTo>
                  <a:pt x="1490" y="5"/>
                  <a:pt x="1490" y="5"/>
                  <a:pt x="1490" y="5"/>
                </a:cubicBezTo>
                <a:close/>
                <a:moveTo>
                  <a:pt x="1500" y="43"/>
                </a:moveTo>
                <a:cubicBezTo>
                  <a:pt x="1500" y="54"/>
                  <a:pt x="1500" y="54"/>
                  <a:pt x="1500" y="54"/>
                </a:cubicBezTo>
                <a:cubicBezTo>
                  <a:pt x="1497" y="49"/>
                  <a:pt x="1494" y="44"/>
                  <a:pt x="1490" y="40"/>
                </a:cubicBezTo>
                <a:cubicBezTo>
                  <a:pt x="1490" y="30"/>
                  <a:pt x="1490" y="30"/>
                  <a:pt x="1490" y="30"/>
                </a:cubicBezTo>
                <a:cubicBezTo>
                  <a:pt x="1494" y="34"/>
                  <a:pt x="1497" y="39"/>
                  <a:pt x="1500" y="43"/>
                </a:cubicBezTo>
                <a:close/>
                <a:moveTo>
                  <a:pt x="1500" y="96"/>
                </a:moveTo>
                <a:cubicBezTo>
                  <a:pt x="1500" y="112"/>
                  <a:pt x="1500" y="112"/>
                  <a:pt x="1500" y="112"/>
                </a:cubicBezTo>
                <a:cubicBezTo>
                  <a:pt x="1500" y="112"/>
                  <a:pt x="1500" y="112"/>
                  <a:pt x="1500" y="112"/>
                </a:cubicBezTo>
                <a:cubicBezTo>
                  <a:pt x="1497" y="116"/>
                  <a:pt x="1493" y="119"/>
                  <a:pt x="1490" y="123"/>
                </a:cubicBezTo>
                <a:cubicBezTo>
                  <a:pt x="1490" y="113"/>
                  <a:pt x="1490" y="113"/>
                  <a:pt x="1490" y="113"/>
                </a:cubicBezTo>
                <a:cubicBezTo>
                  <a:pt x="1492" y="111"/>
                  <a:pt x="1494" y="108"/>
                  <a:pt x="1495" y="105"/>
                </a:cubicBezTo>
                <a:cubicBezTo>
                  <a:pt x="1493" y="101"/>
                  <a:pt x="1492" y="96"/>
                  <a:pt x="1490" y="92"/>
                </a:cubicBezTo>
                <a:cubicBezTo>
                  <a:pt x="1490" y="76"/>
                  <a:pt x="1490" y="76"/>
                  <a:pt x="1490" y="76"/>
                </a:cubicBezTo>
                <a:cubicBezTo>
                  <a:pt x="1494" y="82"/>
                  <a:pt x="1497" y="89"/>
                  <a:pt x="1500" y="96"/>
                </a:cubicBezTo>
                <a:close/>
                <a:moveTo>
                  <a:pt x="1500" y="132"/>
                </a:moveTo>
                <a:cubicBezTo>
                  <a:pt x="1500" y="140"/>
                  <a:pt x="1500" y="140"/>
                  <a:pt x="1500" y="140"/>
                </a:cubicBezTo>
                <a:cubicBezTo>
                  <a:pt x="1497" y="140"/>
                  <a:pt x="1493" y="141"/>
                  <a:pt x="1490" y="142"/>
                </a:cubicBezTo>
                <a:cubicBezTo>
                  <a:pt x="1490" y="133"/>
                  <a:pt x="1490" y="133"/>
                  <a:pt x="1490" y="133"/>
                </a:cubicBezTo>
                <a:cubicBezTo>
                  <a:pt x="1494" y="132"/>
                  <a:pt x="1497" y="132"/>
                  <a:pt x="1500" y="132"/>
                </a:cubicBezTo>
                <a:close/>
                <a:moveTo>
                  <a:pt x="1500" y="179"/>
                </a:moveTo>
                <a:cubicBezTo>
                  <a:pt x="1500" y="186"/>
                  <a:pt x="1500" y="186"/>
                  <a:pt x="1500" y="186"/>
                </a:cubicBezTo>
                <a:cubicBezTo>
                  <a:pt x="1497" y="186"/>
                  <a:pt x="1493" y="186"/>
                  <a:pt x="1490" y="187"/>
                </a:cubicBezTo>
                <a:cubicBezTo>
                  <a:pt x="1490" y="180"/>
                  <a:pt x="1490" y="180"/>
                  <a:pt x="1490" y="180"/>
                </a:cubicBezTo>
                <a:cubicBezTo>
                  <a:pt x="1493" y="180"/>
                  <a:pt x="1497" y="179"/>
                  <a:pt x="1500" y="179"/>
                </a:cubicBezTo>
                <a:close/>
                <a:moveTo>
                  <a:pt x="1500" y="206"/>
                </a:moveTo>
                <a:cubicBezTo>
                  <a:pt x="1500" y="213"/>
                  <a:pt x="1500" y="213"/>
                  <a:pt x="1500" y="213"/>
                </a:cubicBezTo>
                <a:cubicBezTo>
                  <a:pt x="1497" y="213"/>
                  <a:pt x="1493" y="214"/>
                  <a:pt x="1490" y="214"/>
                </a:cubicBezTo>
                <a:cubicBezTo>
                  <a:pt x="1490" y="206"/>
                  <a:pt x="1490" y="206"/>
                  <a:pt x="1490" y="206"/>
                </a:cubicBezTo>
                <a:cubicBezTo>
                  <a:pt x="1493" y="206"/>
                  <a:pt x="1497" y="206"/>
                  <a:pt x="1500" y="206"/>
                </a:cubicBezTo>
                <a:close/>
                <a:moveTo>
                  <a:pt x="1500" y="231"/>
                </a:moveTo>
                <a:cubicBezTo>
                  <a:pt x="1500" y="246"/>
                  <a:pt x="1500" y="246"/>
                  <a:pt x="1500" y="246"/>
                </a:cubicBezTo>
                <a:cubicBezTo>
                  <a:pt x="1497" y="243"/>
                  <a:pt x="1494" y="240"/>
                  <a:pt x="1490" y="238"/>
                </a:cubicBezTo>
                <a:cubicBezTo>
                  <a:pt x="1490" y="229"/>
                  <a:pt x="1490" y="229"/>
                  <a:pt x="1490" y="229"/>
                </a:cubicBezTo>
                <a:cubicBezTo>
                  <a:pt x="1493" y="230"/>
                  <a:pt x="1497" y="231"/>
                  <a:pt x="1500" y="231"/>
                </a:cubicBezTo>
                <a:close/>
                <a:moveTo>
                  <a:pt x="1500" y="293"/>
                </a:moveTo>
                <a:cubicBezTo>
                  <a:pt x="1500" y="306"/>
                  <a:pt x="1500" y="306"/>
                  <a:pt x="1500" y="306"/>
                </a:cubicBezTo>
                <a:cubicBezTo>
                  <a:pt x="1499" y="304"/>
                  <a:pt x="1498" y="303"/>
                  <a:pt x="1496" y="301"/>
                </a:cubicBezTo>
                <a:cubicBezTo>
                  <a:pt x="1494" y="299"/>
                  <a:pt x="1492" y="297"/>
                  <a:pt x="1490" y="294"/>
                </a:cubicBezTo>
                <a:cubicBezTo>
                  <a:pt x="1490" y="284"/>
                  <a:pt x="1490" y="284"/>
                  <a:pt x="1490" y="284"/>
                </a:cubicBezTo>
                <a:cubicBezTo>
                  <a:pt x="1494" y="287"/>
                  <a:pt x="1497" y="290"/>
                  <a:pt x="1500" y="293"/>
                </a:cubicBezTo>
                <a:close/>
                <a:moveTo>
                  <a:pt x="1500" y="324"/>
                </a:moveTo>
                <a:cubicBezTo>
                  <a:pt x="1500" y="333"/>
                  <a:pt x="1500" y="333"/>
                  <a:pt x="1500" y="333"/>
                </a:cubicBezTo>
                <a:cubicBezTo>
                  <a:pt x="1497" y="330"/>
                  <a:pt x="1494" y="327"/>
                  <a:pt x="1490" y="324"/>
                </a:cubicBezTo>
                <a:cubicBezTo>
                  <a:pt x="1490" y="314"/>
                  <a:pt x="1490" y="314"/>
                  <a:pt x="1490" y="314"/>
                </a:cubicBezTo>
                <a:cubicBezTo>
                  <a:pt x="1494" y="317"/>
                  <a:pt x="1497" y="320"/>
                  <a:pt x="1500" y="324"/>
                </a:cubicBezTo>
                <a:close/>
                <a:moveTo>
                  <a:pt x="1500" y="360"/>
                </a:moveTo>
                <a:cubicBezTo>
                  <a:pt x="1500" y="373"/>
                  <a:pt x="1500" y="373"/>
                  <a:pt x="1500" y="373"/>
                </a:cubicBezTo>
                <a:cubicBezTo>
                  <a:pt x="1497" y="369"/>
                  <a:pt x="1494" y="366"/>
                  <a:pt x="1492" y="362"/>
                </a:cubicBezTo>
                <a:cubicBezTo>
                  <a:pt x="1490" y="360"/>
                  <a:pt x="1490" y="360"/>
                  <a:pt x="1490" y="360"/>
                </a:cubicBezTo>
                <a:cubicBezTo>
                  <a:pt x="1490" y="349"/>
                  <a:pt x="1490" y="349"/>
                  <a:pt x="1490" y="349"/>
                </a:cubicBezTo>
                <a:cubicBezTo>
                  <a:pt x="1494" y="353"/>
                  <a:pt x="1497" y="356"/>
                  <a:pt x="1500" y="360"/>
                </a:cubicBezTo>
                <a:close/>
                <a:moveTo>
                  <a:pt x="1500" y="402"/>
                </a:moveTo>
                <a:cubicBezTo>
                  <a:pt x="1500" y="420"/>
                  <a:pt x="1500" y="420"/>
                  <a:pt x="1500" y="420"/>
                </a:cubicBezTo>
                <a:cubicBezTo>
                  <a:pt x="1497" y="413"/>
                  <a:pt x="1494" y="407"/>
                  <a:pt x="1490" y="401"/>
                </a:cubicBezTo>
                <a:cubicBezTo>
                  <a:pt x="1490" y="386"/>
                  <a:pt x="1490" y="386"/>
                  <a:pt x="1490" y="386"/>
                </a:cubicBezTo>
                <a:cubicBezTo>
                  <a:pt x="1494" y="391"/>
                  <a:pt x="1497" y="397"/>
                  <a:pt x="1500" y="402"/>
                </a:cubicBezTo>
                <a:close/>
                <a:moveTo>
                  <a:pt x="1500" y="435"/>
                </a:moveTo>
                <a:cubicBezTo>
                  <a:pt x="1500" y="443"/>
                  <a:pt x="1500" y="443"/>
                  <a:pt x="1500" y="443"/>
                </a:cubicBezTo>
                <a:cubicBezTo>
                  <a:pt x="1498" y="443"/>
                  <a:pt x="1495" y="444"/>
                  <a:pt x="1493" y="445"/>
                </a:cubicBezTo>
                <a:cubicBezTo>
                  <a:pt x="1492" y="446"/>
                  <a:pt x="1491" y="446"/>
                  <a:pt x="1490" y="446"/>
                </a:cubicBezTo>
                <a:cubicBezTo>
                  <a:pt x="1490" y="437"/>
                  <a:pt x="1490" y="437"/>
                  <a:pt x="1490" y="437"/>
                </a:cubicBezTo>
                <a:cubicBezTo>
                  <a:pt x="1492" y="438"/>
                  <a:pt x="1495" y="437"/>
                  <a:pt x="1497" y="437"/>
                </a:cubicBezTo>
                <a:cubicBezTo>
                  <a:pt x="1498" y="437"/>
                  <a:pt x="1499" y="436"/>
                  <a:pt x="1500" y="435"/>
                </a:cubicBezTo>
                <a:close/>
                <a:moveTo>
                  <a:pt x="1500" y="486"/>
                </a:moveTo>
                <a:cubicBezTo>
                  <a:pt x="1500" y="495"/>
                  <a:pt x="1500" y="495"/>
                  <a:pt x="1500" y="495"/>
                </a:cubicBezTo>
                <a:cubicBezTo>
                  <a:pt x="1497" y="496"/>
                  <a:pt x="1494" y="498"/>
                  <a:pt x="1491" y="500"/>
                </a:cubicBezTo>
                <a:cubicBezTo>
                  <a:pt x="1491" y="501"/>
                  <a:pt x="1491" y="502"/>
                  <a:pt x="1490" y="503"/>
                </a:cubicBezTo>
                <a:cubicBezTo>
                  <a:pt x="1490" y="491"/>
                  <a:pt x="1490" y="491"/>
                  <a:pt x="1490" y="491"/>
                </a:cubicBezTo>
                <a:cubicBezTo>
                  <a:pt x="1494" y="489"/>
                  <a:pt x="1497" y="488"/>
                  <a:pt x="1500" y="486"/>
                </a:cubicBezTo>
                <a:close/>
                <a:moveTo>
                  <a:pt x="1500" y="522"/>
                </a:moveTo>
                <a:cubicBezTo>
                  <a:pt x="1500" y="529"/>
                  <a:pt x="1500" y="529"/>
                  <a:pt x="1500" y="529"/>
                </a:cubicBezTo>
                <a:cubicBezTo>
                  <a:pt x="1497" y="528"/>
                  <a:pt x="1494" y="528"/>
                  <a:pt x="1490" y="529"/>
                </a:cubicBezTo>
                <a:cubicBezTo>
                  <a:pt x="1490" y="521"/>
                  <a:pt x="1490" y="521"/>
                  <a:pt x="1490" y="521"/>
                </a:cubicBezTo>
                <a:cubicBezTo>
                  <a:pt x="1493" y="521"/>
                  <a:pt x="1497" y="522"/>
                  <a:pt x="1500" y="522"/>
                </a:cubicBezTo>
                <a:close/>
                <a:moveTo>
                  <a:pt x="1500" y="572"/>
                </a:moveTo>
                <a:cubicBezTo>
                  <a:pt x="1500" y="581"/>
                  <a:pt x="1500" y="581"/>
                  <a:pt x="1500" y="581"/>
                </a:cubicBezTo>
                <a:cubicBezTo>
                  <a:pt x="1497" y="583"/>
                  <a:pt x="1494" y="585"/>
                  <a:pt x="1490" y="586"/>
                </a:cubicBezTo>
                <a:cubicBezTo>
                  <a:pt x="1490" y="578"/>
                  <a:pt x="1490" y="578"/>
                  <a:pt x="1490" y="578"/>
                </a:cubicBezTo>
                <a:cubicBezTo>
                  <a:pt x="1491" y="577"/>
                  <a:pt x="1492" y="577"/>
                  <a:pt x="1493" y="577"/>
                </a:cubicBezTo>
                <a:cubicBezTo>
                  <a:pt x="1495" y="575"/>
                  <a:pt x="1498" y="574"/>
                  <a:pt x="1500" y="572"/>
                </a:cubicBezTo>
                <a:close/>
                <a:moveTo>
                  <a:pt x="1500" y="633"/>
                </a:moveTo>
                <a:cubicBezTo>
                  <a:pt x="1500" y="642"/>
                  <a:pt x="1500" y="642"/>
                  <a:pt x="1500" y="642"/>
                </a:cubicBezTo>
                <a:cubicBezTo>
                  <a:pt x="1497" y="645"/>
                  <a:pt x="1493" y="648"/>
                  <a:pt x="1490" y="651"/>
                </a:cubicBezTo>
                <a:cubicBezTo>
                  <a:pt x="1490" y="642"/>
                  <a:pt x="1490" y="642"/>
                  <a:pt x="1490" y="642"/>
                </a:cubicBezTo>
                <a:cubicBezTo>
                  <a:pt x="1494" y="640"/>
                  <a:pt x="1497" y="636"/>
                  <a:pt x="1500" y="633"/>
                </a:cubicBezTo>
                <a:close/>
                <a:moveTo>
                  <a:pt x="1490" y="669"/>
                </a:moveTo>
                <a:cubicBezTo>
                  <a:pt x="1477" y="669"/>
                  <a:pt x="1477" y="669"/>
                  <a:pt x="1477" y="669"/>
                </a:cubicBezTo>
                <a:cubicBezTo>
                  <a:pt x="1477" y="653"/>
                  <a:pt x="1477" y="653"/>
                  <a:pt x="1477" y="653"/>
                </a:cubicBezTo>
                <a:cubicBezTo>
                  <a:pt x="1481" y="650"/>
                  <a:pt x="1486" y="646"/>
                  <a:pt x="1490" y="642"/>
                </a:cubicBezTo>
                <a:cubicBezTo>
                  <a:pt x="1490" y="651"/>
                  <a:pt x="1490" y="651"/>
                  <a:pt x="1490" y="651"/>
                </a:cubicBezTo>
                <a:cubicBezTo>
                  <a:pt x="1486" y="655"/>
                  <a:pt x="1482" y="658"/>
                  <a:pt x="1478" y="661"/>
                </a:cubicBezTo>
                <a:cubicBezTo>
                  <a:pt x="1479" y="666"/>
                  <a:pt x="1486" y="662"/>
                  <a:pt x="1490" y="664"/>
                </a:cubicBezTo>
                <a:cubicBezTo>
                  <a:pt x="1490" y="664"/>
                  <a:pt x="1490" y="664"/>
                  <a:pt x="1490" y="664"/>
                </a:cubicBezTo>
                <a:cubicBezTo>
                  <a:pt x="1490" y="669"/>
                  <a:pt x="1490" y="669"/>
                  <a:pt x="1490" y="669"/>
                </a:cubicBezTo>
                <a:close/>
                <a:moveTo>
                  <a:pt x="1477" y="5"/>
                </a:moveTo>
                <a:cubicBezTo>
                  <a:pt x="1481" y="5"/>
                  <a:pt x="1485" y="5"/>
                  <a:pt x="1490" y="5"/>
                </a:cubicBezTo>
                <a:cubicBezTo>
                  <a:pt x="1490" y="10"/>
                  <a:pt x="1490" y="10"/>
                  <a:pt x="1490" y="10"/>
                </a:cubicBezTo>
                <a:cubicBezTo>
                  <a:pt x="1486" y="10"/>
                  <a:pt x="1482" y="10"/>
                  <a:pt x="1478" y="10"/>
                </a:cubicBezTo>
                <a:cubicBezTo>
                  <a:pt x="1477" y="10"/>
                  <a:pt x="1477" y="11"/>
                  <a:pt x="1477" y="11"/>
                </a:cubicBezTo>
                <a:cubicBezTo>
                  <a:pt x="1477" y="5"/>
                  <a:pt x="1477" y="5"/>
                  <a:pt x="1477" y="5"/>
                </a:cubicBezTo>
                <a:close/>
                <a:moveTo>
                  <a:pt x="1490" y="30"/>
                </a:moveTo>
                <a:cubicBezTo>
                  <a:pt x="1490" y="40"/>
                  <a:pt x="1490" y="40"/>
                  <a:pt x="1490" y="40"/>
                </a:cubicBezTo>
                <a:cubicBezTo>
                  <a:pt x="1487" y="37"/>
                  <a:pt x="1484" y="33"/>
                  <a:pt x="1481" y="30"/>
                </a:cubicBezTo>
                <a:cubicBezTo>
                  <a:pt x="1479" y="30"/>
                  <a:pt x="1478" y="29"/>
                  <a:pt x="1477" y="28"/>
                </a:cubicBezTo>
                <a:cubicBezTo>
                  <a:pt x="1477" y="18"/>
                  <a:pt x="1477" y="18"/>
                  <a:pt x="1477" y="18"/>
                </a:cubicBezTo>
                <a:cubicBezTo>
                  <a:pt x="1481" y="22"/>
                  <a:pt x="1486" y="26"/>
                  <a:pt x="1490" y="30"/>
                </a:cubicBezTo>
                <a:close/>
                <a:moveTo>
                  <a:pt x="1490" y="76"/>
                </a:moveTo>
                <a:cubicBezTo>
                  <a:pt x="1490" y="92"/>
                  <a:pt x="1490" y="92"/>
                  <a:pt x="1490" y="92"/>
                </a:cubicBezTo>
                <a:cubicBezTo>
                  <a:pt x="1486" y="83"/>
                  <a:pt x="1482" y="75"/>
                  <a:pt x="1477" y="67"/>
                </a:cubicBezTo>
                <a:cubicBezTo>
                  <a:pt x="1477" y="56"/>
                  <a:pt x="1477" y="56"/>
                  <a:pt x="1477" y="56"/>
                </a:cubicBezTo>
                <a:cubicBezTo>
                  <a:pt x="1481" y="62"/>
                  <a:pt x="1486" y="69"/>
                  <a:pt x="1490" y="76"/>
                </a:cubicBezTo>
                <a:close/>
                <a:moveTo>
                  <a:pt x="1490" y="113"/>
                </a:moveTo>
                <a:cubicBezTo>
                  <a:pt x="1490" y="123"/>
                  <a:pt x="1490" y="123"/>
                  <a:pt x="1490" y="123"/>
                </a:cubicBezTo>
                <a:cubicBezTo>
                  <a:pt x="1488" y="126"/>
                  <a:pt x="1485" y="130"/>
                  <a:pt x="1485" y="134"/>
                </a:cubicBezTo>
                <a:cubicBezTo>
                  <a:pt x="1487" y="134"/>
                  <a:pt x="1488" y="133"/>
                  <a:pt x="1490" y="133"/>
                </a:cubicBezTo>
                <a:cubicBezTo>
                  <a:pt x="1490" y="142"/>
                  <a:pt x="1490" y="142"/>
                  <a:pt x="1490" y="142"/>
                </a:cubicBezTo>
                <a:cubicBezTo>
                  <a:pt x="1485" y="143"/>
                  <a:pt x="1481" y="144"/>
                  <a:pt x="1477" y="145"/>
                </a:cubicBezTo>
                <a:cubicBezTo>
                  <a:pt x="1477" y="104"/>
                  <a:pt x="1477" y="104"/>
                  <a:pt x="1477" y="104"/>
                </a:cubicBezTo>
                <a:cubicBezTo>
                  <a:pt x="1479" y="109"/>
                  <a:pt x="1481" y="113"/>
                  <a:pt x="1485" y="117"/>
                </a:cubicBezTo>
                <a:cubicBezTo>
                  <a:pt x="1487" y="117"/>
                  <a:pt x="1488" y="115"/>
                  <a:pt x="1490" y="113"/>
                </a:cubicBezTo>
                <a:close/>
                <a:moveTo>
                  <a:pt x="1490" y="180"/>
                </a:moveTo>
                <a:cubicBezTo>
                  <a:pt x="1490" y="187"/>
                  <a:pt x="1490" y="187"/>
                  <a:pt x="1490" y="187"/>
                </a:cubicBezTo>
                <a:cubicBezTo>
                  <a:pt x="1485" y="187"/>
                  <a:pt x="1481" y="188"/>
                  <a:pt x="1477" y="188"/>
                </a:cubicBezTo>
                <a:cubicBezTo>
                  <a:pt x="1477" y="182"/>
                  <a:pt x="1477" y="182"/>
                  <a:pt x="1477" y="182"/>
                </a:cubicBezTo>
                <a:cubicBezTo>
                  <a:pt x="1481" y="181"/>
                  <a:pt x="1485" y="181"/>
                  <a:pt x="1490" y="180"/>
                </a:cubicBezTo>
                <a:close/>
                <a:moveTo>
                  <a:pt x="1490" y="206"/>
                </a:moveTo>
                <a:cubicBezTo>
                  <a:pt x="1490" y="214"/>
                  <a:pt x="1490" y="214"/>
                  <a:pt x="1490" y="214"/>
                </a:cubicBezTo>
                <a:cubicBezTo>
                  <a:pt x="1485" y="214"/>
                  <a:pt x="1481" y="215"/>
                  <a:pt x="1477" y="216"/>
                </a:cubicBezTo>
                <a:cubicBezTo>
                  <a:pt x="1477" y="208"/>
                  <a:pt x="1477" y="208"/>
                  <a:pt x="1477" y="208"/>
                </a:cubicBezTo>
                <a:cubicBezTo>
                  <a:pt x="1481" y="207"/>
                  <a:pt x="1485" y="206"/>
                  <a:pt x="1490" y="206"/>
                </a:cubicBezTo>
                <a:close/>
                <a:moveTo>
                  <a:pt x="1490" y="229"/>
                </a:moveTo>
                <a:cubicBezTo>
                  <a:pt x="1490" y="238"/>
                  <a:pt x="1490" y="238"/>
                  <a:pt x="1490" y="238"/>
                </a:cubicBezTo>
                <a:cubicBezTo>
                  <a:pt x="1485" y="234"/>
                  <a:pt x="1481" y="230"/>
                  <a:pt x="1477" y="227"/>
                </a:cubicBezTo>
                <a:cubicBezTo>
                  <a:pt x="1477" y="218"/>
                  <a:pt x="1477" y="218"/>
                  <a:pt x="1477" y="218"/>
                </a:cubicBezTo>
                <a:cubicBezTo>
                  <a:pt x="1480" y="222"/>
                  <a:pt x="1485" y="226"/>
                  <a:pt x="1490" y="229"/>
                </a:cubicBezTo>
                <a:close/>
                <a:moveTo>
                  <a:pt x="1490" y="284"/>
                </a:moveTo>
                <a:cubicBezTo>
                  <a:pt x="1490" y="294"/>
                  <a:pt x="1490" y="294"/>
                  <a:pt x="1490" y="294"/>
                </a:cubicBezTo>
                <a:cubicBezTo>
                  <a:pt x="1486" y="290"/>
                  <a:pt x="1481" y="287"/>
                  <a:pt x="1477" y="283"/>
                </a:cubicBezTo>
                <a:cubicBezTo>
                  <a:pt x="1477" y="274"/>
                  <a:pt x="1477" y="274"/>
                  <a:pt x="1477" y="274"/>
                </a:cubicBezTo>
                <a:cubicBezTo>
                  <a:pt x="1481" y="277"/>
                  <a:pt x="1486" y="281"/>
                  <a:pt x="1490" y="284"/>
                </a:cubicBezTo>
                <a:close/>
                <a:moveTo>
                  <a:pt x="1490" y="314"/>
                </a:moveTo>
                <a:cubicBezTo>
                  <a:pt x="1490" y="324"/>
                  <a:pt x="1490" y="324"/>
                  <a:pt x="1490" y="324"/>
                </a:cubicBezTo>
                <a:cubicBezTo>
                  <a:pt x="1486" y="320"/>
                  <a:pt x="1481" y="316"/>
                  <a:pt x="1477" y="313"/>
                </a:cubicBezTo>
                <a:cubicBezTo>
                  <a:pt x="1477" y="303"/>
                  <a:pt x="1477" y="303"/>
                  <a:pt x="1477" y="303"/>
                </a:cubicBezTo>
                <a:cubicBezTo>
                  <a:pt x="1481" y="307"/>
                  <a:pt x="1486" y="310"/>
                  <a:pt x="1490" y="314"/>
                </a:cubicBezTo>
                <a:close/>
                <a:moveTo>
                  <a:pt x="1490" y="349"/>
                </a:moveTo>
                <a:cubicBezTo>
                  <a:pt x="1490" y="360"/>
                  <a:pt x="1490" y="360"/>
                  <a:pt x="1490" y="360"/>
                </a:cubicBezTo>
                <a:cubicBezTo>
                  <a:pt x="1485" y="355"/>
                  <a:pt x="1481" y="350"/>
                  <a:pt x="1477" y="346"/>
                </a:cubicBezTo>
                <a:cubicBezTo>
                  <a:pt x="1477" y="336"/>
                  <a:pt x="1477" y="336"/>
                  <a:pt x="1477" y="336"/>
                </a:cubicBezTo>
                <a:cubicBezTo>
                  <a:pt x="1481" y="341"/>
                  <a:pt x="1486" y="345"/>
                  <a:pt x="1490" y="349"/>
                </a:cubicBezTo>
                <a:close/>
                <a:moveTo>
                  <a:pt x="1490" y="386"/>
                </a:moveTo>
                <a:cubicBezTo>
                  <a:pt x="1490" y="401"/>
                  <a:pt x="1490" y="401"/>
                  <a:pt x="1490" y="401"/>
                </a:cubicBezTo>
                <a:cubicBezTo>
                  <a:pt x="1486" y="394"/>
                  <a:pt x="1481" y="387"/>
                  <a:pt x="1477" y="381"/>
                </a:cubicBezTo>
                <a:cubicBezTo>
                  <a:pt x="1477" y="370"/>
                  <a:pt x="1477" y="370"/>
                  <a:pt x="1477" y="370"/>
                </a:cubicBezTo>
                <a:cubicBezTo>
                  <a:pt x="1481" y="375"/>
                  <a:pt x="1486" y="381"/>
                  <a:pt x="1490" y="386"/>
                </a:cubicBezTo>
                <a:close/>
                <a:moveTo>
                  <a:pt x="1490" y="437"/>
                </a:moveTo>
                <a:cubicBezTo>
                  <a:pt x="1490" y="446"/>
                  <a:pt x="1490" y="446"/>
                  <a:pt x="1490" y="446"/>
                </a:cubicBezTo>
                <a:cubicBezTo>
                  <a:pt x="1485" y="448"/>
                  <a:pt x="1481" y="450"/>
                  <a:pt x="1477" y="452"/>
                </a:cubicBezTo>
                <a:cubicBezTo>
                  <a:pt x="1477" y="443"/>
                  <a:pt x="1477" y="443"/>
                  <a:pt x="1477" y="443"/>
                </a:cubicBezTo>
                <a:cubicBezTo>
                  <a:pt x="1478" y="443"/>
                  <a:pt x="1479" y="442"/>
                  <a:pt x="1481" y="441"/>
                </a:cubicBezTo>
                <a:cubicBezTo>
                  <a:pt x="1480" y="435"/>
                  <a:pt x="1479" y="430"/>
                  <a:pt x="1477" y="424"/>
                </a:cubicBezTo>
                <a:cubicBezTo>
                  <a:pt x="1477" y="409"/>
                  <a:pt x="1477" y="409"/>
                  <a:pt x="1477" y="409"/>
                </a:cubicBezTo>
                <a:cubicBezTo>
                  <a:pt x="1482" y="418"/>
                  <a:pt x="1486" y="427"/>
                  <a:pt x="1490" y="437"/>
                </a:cubicBezTo>
                <a:cubicBezTo>
                  <a:pt x="1490" y="437"/>
                  <a:pt x="1490" y="437"/>
                  <a:pt x="1490" y="437"/>
                </a:cubicBezTo>
                <a:close/>
                <a:moveTo>
                  <a:pt x="1490" y="491"/>
                </a:moveTo>
                <a:cubicBezTo>
                  <a:pt x="1490" y="503"/>
                  <a:pt x="1490" y="503"/>
                  <a:pt x="1490" y="503"/>
                </a:cubicBezTo>
                <a:cubicBezTo>
                  <a:pt x="1487" y="509"/>
                  <a:pt x="1481" y="515"/>
                  <a:pt x="1484" y="521"/>
                </a:cubicBezTo>
                <a:cubicBezTo>
                  <a:pt x="1486" y="521"/>
                  <a:pt x="1488" y="521"/>
                  <a:pt x="1490" y="521"/>
                </a:cubicBezTo>
                <a:cubicBezTo>
                  <a:pt x="1490" y="529"/>
                  <a:pt x="1490" y="529"/>
                  <a:pt x="1490" y="529"/>
                </a:cubicBezTo>
                <a:cubicBezTo>
                  <a:pt x="1485" y="529"/>
                  <a:pt x="1481" y="530"/>
                  <a:pt x="1477" y="529"/>
                </a:cubicBezTo>
                <a:cubicBezTo>
                  <a:pt x="1477" y="528"/>
                  <a:pt x="1477" y="528"/>
                  <a:pt x="1477" y="528"/>
                </a:cubicBezTo>
                <a:cubicBezTo>
                  <a:pt x="1477" y="509"/>
                  <a:pt x="1477" y="509"/>
                  <a:pt x="1477" y="509"/>
                </a:cubicBezTo>
                <a:cubicBezTo>
                  <a:pt x="1478" y="508"/>
                  <a:pt x="1480" y="506"/>
                  <a:pt x="1479" y="503"/>
                </a:cubicBezTo>
                <a:cubicBezTo>
                  <a:pt x="1478" y="504"/>
                  <a:pt x="1477" y="504"/>
                  <a:pt x="1477" y="504"/>
                </a:cubicBezTo>
                <a:cubicBezTo>
                  <a:pt x="1477" y="497"/>
                  <a:pt x="1477" y="497"/>
                  <a:pt x="1477" y="497"/>
                </a:cubicBezTo>
                <a:cubicBezTo>
                  <a:pt x="1481" y="495"/>
                  <a:pt x="1485" y="493"/>
                  <a:pt x="1490" y="491"/>
                </a:cubicBezTo>
                <a:close/>
                <a:moveTo>
                  <a:pt x="1490" y="578"/>
                </a:moveTo>
                <a:cubicBezTo>
                  <a:pt x="1490" y="586"/>
                  <a:pt x="1490" y="586"/>
                  <a:pt x="1490" y="586"/>
                </a:cubicBezTo>
                <a:cubicBezTo>
                  <a:pt x="1487" y="587"/>
                  <a:pt x="1484" y="588"/>
                  <a:pt x="1481" y="589"/>
                </a:cubicBezTo>
                <a:cubicBezTo>
                  <a:pt x="1480" y="589"/>
                  <a:pt x="1478" y="589"/>
                  <a:pt x="1477" y="590"/>
                </a:cubicBezTo>
                <a:cubicBezTo>
                  <a:pt x="1477" y="581"/>
                  <a:pt x="1477" y="581"/>
                  <a:pt x="1477" y="581"/>
                </a:cubicBezTo>
                <a:cubicBezTo>
                  <a:pt x="1481" y="580"/>
                  <a:pt x="1486" y="579"/>
                  <a:pt x="1490" y="578"/>
                </a:cubicBezTo>
                <a:close/>
                <a:moveTo>
                  <a:pt x="1477" y="625"/>
                </a:moveTo>
                <a:cubicBezTo>
                  <a:pt x="1477" y="620"/>
                  <a:pt x="1477" y="620"/>
                  <a:pt x="1477" y="620"/>
                </a:cubicBezTo>
                <a:cubicBezTo>
                  <a:pt x="1479" y="621"/>
                  <a:pt x="1479" y="621"/>
                  <a:pt x="1479" y="621"/>
                </a:cubicBezTo>
                <a:cubicBezTo>
                  <a:pt x="1478" y="623"/>
                  <a:pt x="1477" y="624"/>
                  <a:pt x="1477" y="625"/>
                </a:cubicBezTo>
                <a:close/>
                <a:moveTo>
                  <a:pt x="1477" y="669"/>
                </a:moveTo>
                <a:cubicBezTo>
                  <a:pt x="1474" y="669"/>
                  <a:pt x="1474" y="669"/>
                  <a:pt x="1474" y="669"/>
                </a:cubicBezTo>
                <a:cubicBezTo>
                  <a:pt x="1474" y="656"/>
                  <a:pt x="1474" y="656"/>
                  <a:pt x="1474" y="656"/>
                </a:cubicBezTo>
                <a:cubicBezTo>
                  <a:pt x="1475" y="655"/>
                  <a:pt x="1475" y="654"/>
                  <a:pt x="1477" y="653"/>
                </a:cubicBezTo>
                <a:cubicBezTo>
                  <a:pt x="1477" y="669"/>
                  <a:pt x="1477" y="669"/>
                  <a:pt x="1477" y="669"/>
                </a:cubicBezTo>
                <a:close/>
                <a:moveTo>
                  <a:pt x="1474" y="5"/>
                </a:moveTo>
                <a:cubicBezTo>
                  <a:pt x="1477" y="5"/>
                  <a:pt x="1477" y="5"/>
                  <a:pt x="1477" y="5"/>
                </a:cubicBezTo>
                <a:cubicBezTo>
                  <a:pt x="1477" y="11"/>
                  <a:pt x="1477" y="11"/>
                  <a:pt x="1477" y="11"/>
                </a:cubicBezTo>
                <a:cubicBezTo>
                  <a:pt x="1475" y="11"/>
                  <a:pt x="1475" y="11"/>
                  <a:pt x="1474" y="11"/>
                </a:cubicBezTo>
                <a:cubicBezTo>
                  <a:pt x="1474" y="5"/>
                  <a:pt x="1474" y="5"/>
                  <a:pt x="1474" y="5"/>
                </a:cubicBezTo>
                <a:close/>
                <a:moveTo>
                  <a:pt x="1477" y="18"/>
                </a:moveTo>
                <a:cubicBezTo>
                  <a:pt x="1477" y="28"/>
                  <a:pt x="1477" y="28"/>
                  <a:pt x="1477" y="28"/>
                </a:cubicBezTo>
                <a:cubicBezTo>
                  <a:pt x="1475" y="27"/>
                  <a:pt x="1475" y="26"/>
                  <a:pt x="1474" y="26"/>
                </a:cubicBezTo>
                <a:cubicBezTo>
                  <a:pt x="1474" y="15"/>
                  <a:pt x="1474" y="15"/>
                  <a:pt x="1474" y="15"/>
                </a:cubicBezTo>
                <a:cubicBezTo>
                  <a:pt x="1475" y="16"/>
                  <a:pt x="1475" y="17"/>
                  <a:pt x="1477" y="18"/>
                </a:cubicBezTo>
                <a:close/>
                <a:moveTo>
                  <a:pt x="1477" y="56"/>
                </a:moveTo>
                <a:cubicBezTo>
                  <a:pt x="1477" y="67"/>
                  <a:pt x="1477" y="67"/>
                  <a:pt x="1477" y="67"/>
                </a:cubicBezTo>
                <a:cubicBezTo>
                  <a:pt x="1476" y="66"/>
                  <a:pt x="1475" y="64"/>
                  <a:pt x="1474" y="63"/>
                </a:cubicBezTo>
                <a:cubicBezTo>
                  <a:pt x="1474" y="52"/>
                  <a:pt x="1474" y="52"/>
                  <a:pt x="1474" y="52"/>
                </a:cubicBezTo>
                <a:cubicBezTo>
                  <a:pt x="1475" y="53"/>
                  <a:pt x="1475" y="54"/>
                  <a:pt x="1477" y="56"/>
                </a:cubicBezTo>
                <a:close/>
                <a:moveTo>
                  <a:pt x="1477" y="104"/>
                </a:moveTo>
                <a:cubicBezTo>
                  <a:pt x="1477" y="145"/>
                  <a:pt x="1477" y="145"/>
                  <a:pt x="1477" y="145"/>
                </a:cubicBezTo>
                <a:cubicBezTo>
                  <a:pt x="1475" y="145"/>
                  <a:pt x="1475" y="146"/>
                  <a:pt x="1474" y="146"/>
                </a:cubicBezTo>
                <a:cubicBezTo>
                  <a:pt x="1474" y="133"/>
                  <a:pt x="1474" y="133"/>
                  <a:pt x="1474" y="133"/>
                </a:cubicBezTo>
                <a:cubicBezTo>
                  <a:pt x="1476" y="128"/>
                  <a:pt x="1476" y="128"/>
                  <a:pt x="1476" y="128"/>
                </a:cubicBezTo>
                <a:cubicBezTo>
                  <a:pt x="1475" y="124"/>
                  <a:pt x="1475" y="121"/>
                  <a:pt x="1474" y="117"/>
                </a:cubicBezTo>
                <a:cubicBezTo>
                  <a:pt x="1474" y="97"/>
                  <a:pt x="1474" y="97"/>
                  <a:pt x="1474" y="97"/>
                </a:cubicBezTo>
                <a:cubicBezTo>
                  <a:pt x="1475" y="99"/>
                  <a:pt x="1475" y="102"/>
                  <a:pt x="1477" y="104"/>
                </a:cubicBezTo>
                <a:close/>
                <a:moveTo>
                  <a:pt x="1477" y="182"/>
                </a:moveTo>
                <a:cubicBezTo>
                  <a:pt x="1477" y="188"/>
                  <a:pt x="1477" y="188"/>
                  <a:pt x="1477" y="188"/>
                </a:cubicBezTo>
                <a:cubicBezTo>
                  <a:pt x="1475" y="189"/>
                  <a:pt x="1475" y="189"/>
                  <a:pt x="1474" y="189"/>
                </a:cubicBezTo>
                <a:cubicBezTo>
                  <a:pt x="1474" y="183"/>
                  <a:pt x="1474" y="183"/>
                  <a:pt x="1474" y="183"/>
                </a:cubicBezTo>
                <a:cubicBezTo>
                  <a:pt x="1475" y="183"/>
                  <a:pt x="1475" y="183"/>
                  <a:pt x="1477" y="182"/>
                </a:cubicBezTo>
                <a:close/>
                <a:moveTo>
                  <a:pt x="1477" y="208"/>
                </a:moveTo>
                <a:cubicBezTo>
                  <a:pt x="1477" y="216"/>
                  <a:pt x="1477" y="216"/>
                  <a:pt x="1477" y="216"/>
                </a:cubicBezTo>
                <a:cubicBezTo>
                  <a:pt x="1476" y="216"/>
                  <a:pt x="1476" y="216"/>
                  <a:pt x="1476" y="216"/>
                </a:cubicBezTo>
                <a:cubicBezTo>
                  <a:pt x="1476" y="217"/>
                  <a:pt x="1476" y="217"/>
                  <a:pt x="1476" y="217"/>
                </a:cubicBezTo>
                <a:cubicBezTo>
                  <a:pt x="1477" y="218"/>
                  <a:pt x="1477" y="218"/>
                  <a:pt x="1477" y="218"/>
                </a:cubicBezTo>
                <a:cubicBezTo>
                  <a:pt x="1477" y="227"/>
                  <a:pt x="1477" y="227"/>
                  <a:pt x="1477" y="227"/>
                </a:cubicBezTo>
                <a:cubicBezTo>
                  <a:pt x="1475" y="226"/>
                  <a:pt x="1475" y="226"/>
                  <a:pt x="1474" y="225"/>
                </a:cubicBezTo>
                <a:cubicBezTo>
                  <a:pt x="1474" y="208"/>
                  <a:pt x="1474" y="208"/>
                  <a:pt x="1474" y="208"/>
                </a:cubicBezTo>
                <a:cubicBezTo>
                  <a:pt x="1475" y="208"/>
                  <a:pt x="1475" y="208"/>
                  <a:pt x="1477" y="208"/>
                </a:cubicBezTo>
                <a:close/>
                <a:moveTo>
                  <a:pt x="1477" y="274"/>
                </a:moveTo>
                <a:cubicBezTo>
                  <a:pt x="1477" y="283"/>
                  <a:pt x="1477" y="283"/>
                  <a:pt x="1477" y="283"/>
                </a:cubicBezTo>
                <a:cubicBezTo>
                  <a:pt x="1475" y="282"/>
                  <a:pt x="1475" y="282"/>
                  <a:pt x="1474" y="281"/>
                </a:cubicBezTo>
                <a:cubicBezTo>
                  <a:pt x="1474" y="272"/>
                  <a:pt x="1474" y="272"/>
                  <a:pt x="1474" y="272"/>
                </a:cubicBezTo>
                <a:cubicBezTo>
                  <a:pt x="1475" y="273"/>
                  <a:pt x="1475" y="274"/>
                  <a:pt x="1477" y="274"/>
                </a:cubicBezTo>
                <a:close/>
                <a:moveTo>
                  <a:pt x="1477" y="303"/>
                </a:moveTo>
                <a:cubicBezTo>
                  <a:pt x="1477" y="313"/>
                  <a:pt x="1477" y="313"/>
                  <a:pt x="1477" y="313"/>
                </a:cubicBezTo>
                <a:cubicBezTo>
                  <a:pt x="1475" y="312"/>
                  <a:pt x="1475" y="311"/>
                  <a:pt x="1474" y="310"/>
                </a:cubicBezTo>
                <a:cubicBezTo>
                  <a:pt x="1474" y="301"/>
                  <a:pt x="1474" y="301"/>
                  <a:pt x="1474" y="301"/>
                </a:cubicBezTo>
                <a:cubicBezTo>
                  <a:pt x="1475" y="301"/>
                  <a:pt x="1475" y="302"/>
                  <a:pt x="1477" y="303"/>
                </a:cubicBezTo>
                <a:close/>
                <a:moveTo>
                  <a:pt x="1477" y="336"/>
                </a:moveTo>
                <a:cubicBezTo>
                  <a:pt x="1477" y="346"/>
                  <a:pt x="1477" y="346"/>
                  <a:pt x="1477" y="346"/>
                </a:cubicBezTo>
                <a:cubicBezTo>
                  <a:pt x="1475" y="345"/>
                  <a:pt x="1475" y="344"/>
                  <a:pt x="1474" y="343"/>
                </a:cubicBezTo>
                <a:cubicBezTo>
                  <a:pt x="1474" y="334"/>
                  <a:pt x="1474" y="334"/>
                  <a:pt x="1474" y="334"/>
                </a:cubicBezTo>
                <a:cubicBezTo>
                  <a:pt x="1475" y="335"/>
                  <a:pt x="1475" y="335"/>
                  <a:pt x="1477" y="336"/>
                </a:cubicBezTo>
                <a:close/>
                <a:moveTo>
                  <a:pt x="1477" y="370"/>
                </a:moveTo>
                <a:cubicBezTo>
                  <a:pt x="1477" y="381"/>
                  <a:pt x="1477" y="381"/>
                  <a:pt x="1477" y="381"/>
                </a:cubicBezTo>
                <a:cubicBezTo>
                  <a:pt x="1476" y="380"/>
                  <a:pt x="1475" y="379"/>
                  <a:pt x="1474" y="378"/>
                </a:cubicBezTo>
                <a:cubicBezTo>
                  <a:pt x="1474" y="367"/>
                  <a:pt x="1474" y="367"/>
                  <a:pt x="1474" y="367"/>
                </a:cubicBezTo>
                <a:cubicBezTo>
                  <a:pt x="1475" y="369"/>
                  <a:pt x="1475" y="369"/>
                  <a:pt x="1477" y="370"/>
                </a:cubicBezTo>
                <a:close/>
                <a:moveTo>
                  <a:pt x="1477" y="409"/>
                </a:moveTo>
                <a:cubicBezTo>
                  <a:pt x="1477" y="424"/>
                  <a:pt x="1477" y="424"/>
                  <a:pt x="1477" y="424"/>
                </a:cubicBezTo>
                <a:cubicBezTo>
                  <a:pt x="1476" y="422"/>
                  <a:pt x="1475" y="420"/>
                  <a:pt x="1474" y="418"/>
                </a:cubicBezTo>
                <a:cubicBezTo>
                  <a:pt x="1474" y="405"/>
                  <a:pt x="1474" y="405"/>
                  <a:pt x="1474" y="405"/>
                </a:cubicBezTo>
                <a:cubicBezTo>
                  <a:pt x="1475" y="407"/>
                  <a:pt x="1476" y="408"/>
                  <a:pt x="1477" y="409"/>
                </a:cubicBezTo>
                <a:close/>
                <a:moveTo>
                  <a:pt x="1477" y="443"/>
                </a:moveTo>
                <a:cubicBezTo>
                  <a:pt x="1477" y="452"/>
                  <a:pt x="1477" y="452"/>
                  <a:pt x="1477" y="452"/>
                </a:cubicBezTo>
                <a:cubicBezTo>
                  <a:pt x="1475" y="452"/>
                  <a:pt x="1475" y="453"/>
                  <a:pt x="1474" y="453"/>
                </a:cubicBezTo>
                <a:cubicBezTo>
                  <a:pt x="1474" y="445"/>
                  <a:pt x="1474" y="445"/>
                  <a:pt x="1474" y="445"/>
                </a:cubicBezTo>
                <a:cubicBezTo>
                  <a:pt x="1475" y="445"/>
                  <a:pt x="1475" y="444"/>
                  <a:pt x="1477" y="443"/>
                </a:cubicBezTo>
                <a:close/>
                <a:moveTo>
                  <a:pt x="1477" y="497"/>
                </a:moveTo>
                <a:cubicBezTo>
                  <a:pt x="1477" y="504"/>
                  <a:pt x="1477" y="504"/>
                  <a:pt x="1477" y="504"/>
                </a:cubicBezTo>
                <a:cubicBezTo>
                  <a:pt x="1475" y="505"/>
                  <a:pt x="1475" y="505"/>
                  <a:pt x="1474" y="505"/>
                </a:cubicBezTo>
                <a:cubicBezTo>
                  <a:pt x="1474" y="498"/>
                  <a:pt x="1474" y="498"/>
                  <a:pt x="1474" y="498"/>
                </a:cubicBezTo>
                <a:cubicBezTo>
                  <a:pt x="1475" y="498"/>
                  <a:pt x="1475" y="497"/>
                  <a:pt x="1477" y="497"/>
                </a:cubicBezTo>
                <a:close/>
                <a:moveTo>
                  <a:pt x="1477" y="509"/>
                </a:moveTo>
                <a:cubicBezTo>
                  <a:pt x="1477" y="528"/>
                  <a:pt x="1477" y="528"/>
                  <a:pt x="1477" y="528"/>
                </a:cubicBezTo>
                <a:cubicBezTo>
                  <a:pt x="1475" y="526"/>
                  <a:pt x="1474" y="524"/>
                  <a:pt x="1474" y="522"/>
                </a:cubicBezTo>
                <a:cubicBezTo>
                  <a:pt x="1474" y="519"/>
                  <a:pt x="1474" y="519"/>
                  <a:pt x="1474" y="519"/>
                </a:cubicBezTo>
                <a:cubicBezTo>
                  <a:pt x="1474" y="517"/>
                  <a:pt x="1474" y="515"/>
                  <a:pt x="1475" y="513"/>
                </a:cubicBezTo>
                <a:cubicBezTo>
                  <a:pt x="1475" y="512"/>
                  <a:pt x="1475" y="511"/>
                  <a:pt x="1477" y="509"/>
                </a:cubicBezTo>
                <a:close/>
                <a:moveTo>
                  <a:pt x="1477" y="581"/>
                </a:moveTo>
                <a:cubicBezTo>
                  <a:pt x="1477" y="590"/>
                  <a:pt x="1477" y="590"/>
                  <a:pt x="1477" y="590"/>
                </a:cubicBezTo>
                <a:cubicBezTo>
                  <a:pt x="1475" y="590"/>
                  <a:pt x="1475" y="590"/>
                  <a:pt x="1474" y="590"/>
                </a:cubicBezTo>
                <a:cubicBezTo>
                  <a:pt x="1474" y="582"/>
                  <a:pt x="1474" y="582"/>
                  <a:pt x="1474" y="582"/>
                </a:cubicBezTo>
                <a:cubicBezTo>
                  <a:pt x="1475" y="582"/>
                  <a:pt x="1475" y="581"/>
                  <a:pt x="1477" y="581"/>
                </a:cubicBezTo>
                <a:close/>
                <a:moveTo>
                  <a:pt x="1477" y="620"/>
                </a:moveTo>
                <a:cubicBezTo>
                  <a:pt x="1477" y="625"/>
                  <a:pt x="1477" y="625"/>
                  <a:pt x="1477" y="625"/>
                </a:cubicBezTo>
                <a:cubicBezTo>
                  <a:pt x="1476" y="627"/>
                  <a:pt x="1475" y="628"/>
                  <a:pt x="1474" y="630"/>
                </a:cubicBezTo>
                <a:cubicBezTo>
                  <a:pt x="1474" y="621"/>
                  <a:pt x="1474" y="621"/>
                  <a:pt x="1474" y="621"/>
                </a:cubicBezTo>
                <a:cubicBezTo>
                  <a:pt x="1475" y="621"/>
                  <a:pt x="1475" y="620"/>
                  <a:pt x="1476" y="619"/>
                </a:cubicBezTo>
                <a:lnTo>
                  <a:pt x="1477" y="620"/>
                </a:lnTo>
                <a:close/>
                <a:moveTo>
                  <a:pt x="1474" y="669"/>
                </a:moveTo>
                <a:cubicBezTo>
                  <a:pt x="1450" y="670"/>
                  <a:pt x="1450" y="670"/>
                  <a:pt x="1450" y="670"/>
                </a:cubicBezTo>
                <a:cubicBezTo>
                  <a:pt x="1450" y="664"/>
                  <a:pt x="1450" y="664"/>
                  <a:pt x="1450" y="664"/>
                </a:cubicBezTo>
                <a:cubicBezTo>
                  <a:pt x="1458" y="665"/>
                  <a:pt x="1466" y="660"/>
                  <a:pt x="1474" y="656"/>
                </a:cubicBezTo>
                <a:cubicBezTo>
                  <a:pt x="1474" y="669"/>
                  <a:pt x="1474" y="669"/>
                  <a:pt x="1474" y="669"/>
                </a:cubicBezTo>
                <a:close/>
                <a:moveTo>
                  <a:pt x="1450" y="5"/>
                </a:moveTo>
                <a:cubicBezTo>
                  <a:pt x="1458" y="5"/>
                  <a:pt x="1466" y="5"/>
                  <a:pt x="1474" y="5"/>
                </a:cubicBezTo>
                <a:cubicBezTo>
                  <a:pt x="1474" y="11"/>
                  <a:pt x="1474" y="11"/>
                  <a:pt x="1474" y="11"/>
                </a:cubicBezTo>
                <a:cubicBezTo>
                  <a:pt x="1473" y="11"/>
                  <a:pt x="1471" y="12"/>
                  <a:pt x="1471" y="14"/>
                </a:cubicBezTo>
                <a:cubicBezTo>
                  <a:pt x="1472" y="14"/>
                  <a:pt x="1473" y="15"/>
                  <a:pt x="1474" y="15"/>
                </a:cubicBezTo>
                <a:cubicBezTo>
                  <a:pt x="1474" y="26"/>
                  <a:pt x="1474" y="26"/>
                  <a:pt x="1474" y="26"/>
                </a:cubicBezTo>
                <a:cubicBezTo>
                  <a:pt x="1466" y="20"/>
                  <a:pt x="1459" y="13"/>
                  <a:pt x="1450" y="11"/>
                </a:cubicBezTo>
                <a:cubicBezTo>
                  <a:pt x="1450" y="5"/>
                  <a:pt x="1450" y="5"/>
                  <a:pt x="1450" y="5"/>
                </a:cubicBezTo>
                <a:close/>
                <a:moveTo>
                  <a:pt x="1474" y="52"/>
                </a:moveTo>
                <a:cubicBezTo>
                  <a:pt x="1466" y="43"/>
                  <a:pt x="1458" y="34"/>
                  <a:pt x="1450" y="25"/>
                </a:cubicBezTo>
                <a:cubicBezTo>
                  <a:pt x="1450" y="36"/>
                  <a:pt x="1450" y="36"/>
                  <a:pt x="1450" y="36"/>
                </a:cubicBezTo>
                <a:cubicBezTo>
                  <a:pt x="1459" y="45"/>
                  <a:pt x="1467" y="54"/>
                  <a:pt x="1474" y="63"/>
                </a:cubicBezTo>
                <a:cubicBezTo>
                  <a:pt x="1474" y="52"/>
                  <a:pt x="1474" y="52"/>
                  <a:pt x="1474" y="52"/>
                </a:cubicBezTo>
                <a:close/>
                <a:moveTo>
                  <a:pt x="1474" y="97"/>
                </a:moveTo>
                <a:cubicBezTo>
                  <a:pt x="1474" y="117"/>
                  <a:pt x="1474" y="117"/>
                  <a:pt x="1474" y="117"/>
                </a:cubicBezTo>
                <a:cubicBezTo>
                  <a:pt x="1469" y="102"/>
                  <a:pt x="1460" y="87"/>
                  <a:pt x="1450" y="75"/>
                </a:cubicBezTo>
                <a:cubicBezTo>
                  <a:pt x="1450" y="64"/>
                  <a:pt x="1450" y="64"/>
                  <a:pt x="1450" y="64"/>
                </a:cubicBezTo>
                <a:cubicBezTo>
                  <a:pt x="1457" y="72"/>
                  <a:pt x="1464" y="80"/>
                  <a:pt x="1469" y="90"/>
                </a:cubicBezTo>
                <a:cubicBezTo>
                  <a:pt x="1471" y="92"/>
                  <a:pt x="1473" y="94"/>
                  <a:pt x="1474" y="97"/>
                </a:cubicBezTo>
                <a:close/>
                <a:moveTo>
                  <a:pt x="1474" y="133"/>
                </a:moveTo>
                <a:cubicBezTo>
                  <a:pt x="1471" y="137"/>
                  <a:pt x="1471" y="137"/>
                  <a:pt x="1471" y="137"/>
                </a:cubicBezTo>
                <a:cubicBezTo>
                  <a:pt x="1463" y="125"/>
                  <a:pt x="1457" y="112"/>
                  <a:pt x="1450" y="100"/>
                </a:cubicBezTo>
                <a:cubicBezTo>
                  <a:pt x="1450" y="114"/>
                  <a:pt x="1450" y="114"/>
                  <a:pt x="1450" y="114"/>
                </a:cubicBezTo>
                <a:cubicBezTo>
                  <a:pt x="1455" y="122"/>
                  <a:pt x="1459" y="131"/>
                  <a:pt x="1462" y="140"/>
                </a:cubicBezTo>
                <a:cubicBezTo>
                  <a:pt x="1460" y="143"/>
                  <a:pt x="1455" y="146"/>
                  <a:pt x="1450" y="147"/>
                </a:cubicBezTo>
                <a:cubicBezTo>
                  <a:pt x="1450" y="153"/>
                  <a:pt x="1450" y="153"/>
                  <a:pt x="1450" y="153"/>
                </a:cubicBezTo>
                <a:cubicBezTo>
                  <a:pt x="1458" y="151"/>
                  <a:pt x="1466" y="148"/>
                  <a:pt x="1474" y="146"/>
                </a:cubicBezTo>
                <a:cubicBezTo>
                  <a:pt x="1474" y="133"/>
                  <a:pt x="1474" y="133"/>
                  <a:pt x="1474" y="133"/>
                </a:cubicBezTo>
                <a:close/>
                <a:moveTo>
                  <a:pt x="1474" y="183"/>
                </a:moveTo>
                <a:cubicBezTo>
                  <a:pt x="1474" y="189"/>
                  <a:pt x="1474" y="189"/>
                  <a:pt x="1474" y="189"/>
                </a:cubicBezTo>
                <a:cubicBezTo>
                  <a:pt x="1465" y="191"/>
                  <a:pt x="1458" y="193"/>
                  <a:pt x="1450" y="197"/>
                </a:cubicBezTo>
                <a:cubicBezTo>
                  <a:pt x="1450" y="190"/>
                  <a:pt x="1450" y="190"/>
                  <a:pt x="1450" y="190"/>
                </a:cubicBezTo>
                <a:cubicBezTo>
                  <a:pt x="1458" y="187"/>
                  <a:pt x="1466" y="185"/>
                  <a:pt x="1474" y="183"/>
                </a:cubicBezTo>
                <a:close/>
                <a:moveTo>
                  <a:pt x="1474" y="208"/>
                </a:moveTo>
                <a:cubicBezTo>
                  <a:pt x="1474" y="225"/>
                  <a:pt x="1474" y="225"/>
                  <a:pt x="1474" y="225"/>
                </a:cubicBezTo>
                <a:cubicBezTo>
                  <a:pt x="1466" y="220"/>
                  <a:pt x="1459" y="216"/>
                  <a:pt x="1451" y="212"/>
                </a:cubicBezTo>
                <a:cubicBezTo>
                  <a:pt x="1450" y="212"/>
                  <a:pt x="1450" y="212"/>
                  <a:pt x="1450" y="212"/>
                </a:cubicBezTo>
                <a:cubicBezTo>
                  <a:pt x="1450" y="206"/>
                  <a:pt x="1450" y="206"/>
                  <a:pt x="1450" y="206"/>
                </a:cubicBezTo>
                <a:cubicBezTo>
                  <a:pt x="1455" y="210"/>
                  <a:pt x="1460" y="214"/>
                  <a:pt x="1466" y="210"/>
                </a:cubicBezTo>
                <a:cubicBezTo>
                  <a:pt x="1469" y="209"/>
                  <a:pt x="1471" y="209"/>
                  <a:pt x="1474" y="208"/>
                </a:cubicBezTo>
                <a:close/>
                <a:moveTo>
                  <a:pt x="1474" y="272"/>
                </a:moveTo>
                <a:cubicBezTo>
                  <a:pt x="1474" y="281"/>
                  <a:pt x="1474" y="281"/>
                  <a:pt x="1474" y="281"/>
                </a:cubicBezTo>
                <a:cubicBezTo>
                  <a:pt x="1466" y="276"/>
                  <a:pt x="1458" y="272"/>
                  <a:pt x="1450" y="268"/>
                </a:cubicBezTo>
                <a:cubicBezTo>
                  <a:pt x="1450" y="260"/>
                  <a:pt x="1450" y="260"/>
                  <a:pt x="1450" y="260"/>
                </a:cubicBezTo>
                <a:cubicBezTo>
                  <a:pt x="1458" y="263"/>
                  <a:pt x="1466" y="268"/>
                  <a:pt x="1474" y="272"/>
                </a:cubicBezTo>
                <a:close/>
                <a:moveTo>
                  <a:pt x="1474" y="301"/>
                </a:moveTo>
                <a:cubicBezTo>
                  <a:pt x="1474" y="310"/>
                  <a:pt x="1474" y="310"/>
                  <a:pt x="1474" y="310"/>
                </a:cubicBezTo>
                <a:cubicBezTo>
                  <a:pt x="1466" y="305"/>
                  <a:pt x="1458" y="299"/>
                  <a:pt x="1450" y="294"/>
                </a:cubicBezTo>
                <a:cubicBezTo>
                  <a:pt x="1450" y="286"/>
                  <a:pt x="1450" y="286"/>
                  <a:pt x="1450" y="286"/>
                </a:cubicBezTo>
                <a:cubicBezTo>
                  <a:pt x="1455" y="289"/>
                  <a:pt x="1461" y="292"/>
                  <a:pt x="1466" y="295"/>
                </a:cubicBezTo>
                <a:cubicBezTo>
                  <a:pt x="1469" y="297"/>
                  <a:pt x="1471" y="299"/>
                  <a:pt x="1474" y="301"/>
                </a:cubicBezTo>
                <a:close/>
                <a:moveTo>
                  <a:pt x="1474" y="334"/>
                </a:moveTo>
                <a:cubicBezTo>
                  <a:pt x="1474" y="343"/>
                  <a:pt x="1474" y="343"/>
                  <a:pt x="1474" y="343"/>
                </a:cubicBezTo>
                <a:cubicBezTo>
                  <a:pt x="1466" y="335"/>
                  <a:pt x="1458" y="328"/>
                  <a:pt x="1450" y="322"/>
                </a:cubicBezTo>
                <a:cubicBezTo>
                  <a:pt x="1450" y="315"/>
                  <a:pt x="1450" y="315"/>
                  <a:pt x="1450" y="315"/>
                </a:cubicBezTo>
                <a:cubicBezTo>
                  <a:pt x="1458" y="321"/>
                  <a:pt x="1466" y="327"/>
                  <a:pt x="1474" y="334"/>
                </a:cubicBezTo>
                <a:close/>
                <a:moveTo>
                  <a:pt x="1474" y="367"/>
                </a:moveTo>
                <a:cubicBezTo>
                  <a:pt x="1474" y="378"/>
                  <a:pt x="1474" y="378"/>
                  <a:pt x="1474" y="378"/>
                </a:cubicBezTo>
                <a:cubicBezTo>
                  <a:pt x="1468" y="371"/>
                  <a:pt x="1461" y="364"/>
                  <a:pt x="1454" y="358"/>
                </a:cubicBezTo>
                <a:cubicBezTo>
                  <a:pt x="1450" y="356"/>
                  <a:pt x="1450" y="356"/>
                  <a:pt x="1450" y="356"/>
                </a:cubicBezTo>
                <a:cubicBezTo>
                  <a:pt x="1450" y="348"/>
                  <a:pt x="1450" y="348"/>
                  <a:pt x="1450" y="348"/>
                </a:cubicBezTo>
                <a:cubicBezTo>
                  <a:pt x="1458" y="354"/>
                  <a:pt x="1466" y="360"/>
                  <a:pt x="1474" y="367"/>
                </a:cubicBezTo>
                <a:close/>
                <a:moveTo>
                  <a:pt x="1474" y="405"/>
                </a:moveTo>
                <a:cubicBezTo>
                  <a:pt x="1474" y="418"/>
                  <a:pt x="1474" y="418"/>
                  <a:pt x="1474" y="418"/>
                </a:cubicBezTo>
                <a:cubicBezTo>
                  <a:pt x="1471" y="414"/>
                  <a:pt x="1469" y="410"/>
                  <a:pt x="1465" y="407"/>
                </a:cubicBezTo>
                <a:cubicBezTo>
                  <a:pt x="1461" y="399"/>
                  <a:pt x="1456" y="392"/>
                  <a:pt x="1450" y="386"/>
                </a:cubicBezTo>
                <a:cubicBezTo>
                  <a:pt x="1450" y="379"/>
                  <a:pt x="1450" y="379"/>
                  <a:pt x="1450" y="379"/>
                </a:cubicBezTo>
                <a:cubicBezTo>
                  <a:pt x="1459" y="387"/>
                  <a:pt x="1467" y="395"/>
                  <a:pt x="1474" y="405"/>
                </a:cubicBezTo>
                <a:close/>
                <a:moveTo>
                  <a:pt x="1474" y="445"/>
                </a:moveTo>
                <a:cubicBezTo>
                  <a:pt x="1471" y="446"/>
                  <a:pt x="1469" y="447"/>
                  <a:pt x="1467" y="447"/>
                </a:cubicBezTo>
                <a:cubicBezTo>
                  <a:pt x="1465" y="435"/>
                  <a:pt x="1458" y="426"/>
                  <a:pt x="1450" y="416"/>
                </a:cubicBezTo>
                <a:cubicBezTo>
                  <a:pt x="1450" y="428"/>
                  <a:pt x="1450" y="428"/>
                  <a:pt x="1450" y="428"/>
                </a:cubicBezTo>
                <a:cubicBezTo>
                  <a:pt x="1455" y="433"/>
                  <a:pt x="1456" y="442"/>
                  <a:pt x="1459" y="449"/>
                </a:cubicBezTo>
                <a:cubicBezTo>
                  <a:pt x="1459" y="453"/>
                  <a:pt x="1454" y="454"/>
                  <a:pt x="1452" y="455"/>
                </a:cubicBezTo>
                <a:cubicBezTo>
                  <a:pt x="1451" y="455"/>
                  <a:pt x="1451" y="455"/>
                  <a:pt x="1450" y="455"/>
                </a:cubicBezTo>
                <a:cubicBezTo>
                  <a:pt x="1450" y="465"/>
                  <a:pt x="1450" y="465"/>
                  <a:pt x="1450" y="465"/>
                </a:cubicBezTo>
                <a:cubicBezTo>
                  <a:pt x="1453" y="463"/>
                  <a:pt x="1456" y="462"/>
                  <a:pt x="1458" y="460"/>
                </a:cubicBezTo>
                <a:cubicBezTo>
                  <a:pt x="1463" y="458"/>
                  <a:pt x="1469" y="455"/>
                  <a:pt x="1474" y="453"/>
                </a:cubicBezTo>
                <a:cubicBezTo>
                  <a:pt x="1474" y="445"/>
                  <a:pt x="1474" y="445"/>
                  <a:pt x="1474" y="445"/>
                </a:cubicBezTo>
                <a:close/>
                <a:moveTo>
                  <a:pt x="1474" y="498"/>
                </a:moveTo>
                <a:cubicBezTo>
                  <a:pt x="1474" y="505"/>
                  <a:pt x="1474" y="505"/>
                  <a:pt x="1474" y="505"/>
                </a:cubicBezTo>
                <a:cubicBezTo>
                  <a:pt x="1465" y="509"/>
                  <a:pt x="1458" y="513"/>
                  <a:pt x="1450" y="519"/>
                </a:cubicBezTo>
                <a:cubicBezTo>
                  <a:pt x="1450" y="510"/>
                  <a:pt x="1450" y="510"/>
                  <a:pt x="1450" y="510"/>
                </a:cubicBezTo>
                <a:cubicBezTo>
                  <a:pt x="1455" y="507"/>
                  <a:pt x="1460" y="503"/>
                  <a:pt x="1466" y="501"/>
                </a:cubicBezTo>
                <a:cubicBezTo>
                  <a:pt x="1469" y="500"/>
                  <a:pt x="1471" y="499"/>
                  <a:pt x="1474" y="498"/>
                </a:cubicBezTo>
                <a:close/>
                <a:moveTo>
                  <a:pt x="1474" y="519"/>
                </a:moveTo>
                <a:cubicBezTo>
                  <a:pt x="1474" y="522"/>
                  <a:pt x="1474" y="522"/>
                  <a:pt x="1474" y="522"/>
                </a:cubicBezTo>
                <a:cubicBezTo>
                  <a:pt x="1473" y="521"/>
                  <a:pt x="1473" y="520"/>
                  <a:pt x="1474" y="519"/>
                </a:cubicBezTo>
                <a:close/>
                <a:moveTo>
                  <a:pt x="1474" y="582"/>
                </a:moveTo>
                <a:cubicBezTo>
                  <a:pt x="1474" y="590"/>
                  <a:pt x="1474" y="590"/>
                  <a:pt x="1474" y="590"/>
                </a:cubicBezTo>
                <a:cubicBezTo>
                  <a:pt x="1466" y="591"/>
                  <a:pt x="1458" y="591"/>
                  <a:pt x="1450" y="590"/>
                </a:cubicBezTo>
                <a:cubicBezTo>
                  <a:pt x="1450" y="583"/>
                  <a:pt x="1450" y="583"/>
                  <a:pt x="1450" y="583"/>
                </a:cubicBezTo>
                <a:cubicBezTo>
                  <a:pt x="1458" y="583"/>
                  <a:pt x="1466" y="583"/>
                  <a:pt x="1474" y="582"/>
                </a:cubicBezTo>
                <a:close/>
                <a:moveTo>
                  <a:pt x="1474" y="621"/>
                </a:moveTo>
                <a:cubicBezTo>
                  <a:pt x="1474" y="630"/>
                  <a:pt x="1474" y="630"/>
                  <a:pt x="1474" y="630"/>
                </a:cubicBezTo>
                <a:cubicBezTo>
                  <a:pt x="1467" y="638"/>
                  <a:pt x="1458" y="644"/>
                  <a:pt x="1450" y="653"/>
                </a:cubicBezTo>
                <a:cubicBezTo>
                  <a:pt x="1450" y="644"/>
                  <a:pt x="1450" y="644"/>
                  <a:pt x="1450" y="644"/>
                </a:cubicBezTo>
                <a:cubicBezTo>
                  <a:pt x="1458" y="636"/>
                  <a:pt x="1465" y="628"/>
                  <a:pt x="1474" y="621"/>
                </a:cubicBezTo>
                <a:close/>
                <a:moveTo>
                  <a:pt x="1450" y="670"/>
                </a:moveTo>
                <a:cubicBezTo>
                  <a:pt x="1439" y="670"/>
                  <a:pt x="1439" y="670"/>
                  <a:pt x="1439" y="670"/>
                </a:cubicBezTo>
                <a:cubicBezTo>
                  <a:pt x="1439" y="653"/>
                  <a:pt x="1439" y="653"/>
                  <a:pt x="1439" y="653"/>
                </a:cubicBezTo>
                <a:cubicBezTo>
                  <a:pt x="1443" y="651"/>
                  <a:pt x="1447" y="647"/>
                  <a:pt x="1450" y="644"/>
                </a:cubicBezTo>
                <a:cubicBezTo>
                  <a:pt x="1450" y="653"/>
                  <a:pt x="1450" y="653"/>
                  <a:pt x="1450" y="653"/>
                </a:cubicBezTo>
                <a:cubicBezTo>
                  <a:pt x="1447" y="656"/>
                  <a:pt x="1445" y="659"/>
                  <a:pt x="1443" y="662"/>
                </a:cubicBezTo>
                <a:cubicBezTo>
                  <a:pt x="1445" y="663"/>
                  <a:pt x="1447" y="664"/>
                  <a:pt x="1450" y="664"/>
                </a:cubicBezTo>
                <a:cubicBezTo>
                  <a:pt x="1450" y="670"/>
                  <a:pt x="1450" y="670"/>
                  <a:pt x="1450" y="670"/>
                </a:cubicBezTo>
                <a:close/>
                <a:moveTo>
                  <a:pt x="1439" y="5"/>
                </a:moveTo>
                <a:cubicBezTo>
                  <a:pt x="1443" y="5"/>
                  <a:pt x="1446" y="5"/>
                  <a:pt x="1450" y="5"/>
                </a:cubicBezTo>
                <a:cubicBezTo>
                  <a:pt x="1450" y="11"/>
                  <a:pt x="1450" y="11"/>
                  <a:pt x="1450" y="11"/>
                </a:cubicBezTo>
                <a:cubicBezTo>
                  <a:pt x="1447" y="10"/>
                  <a:pt x="1445" y="10"/>
                  <a:pt x="1442" y="10"/>
                </a:cubicBezTo>
                <a:cubicBezTo>
                  <a:pt x="1441" y="11"/>
                  <a:pt x="1440" y="11"/>
                  <a:pt x="1439" y="12"/>
                </a:cubicBezTo>
                <a:cubicBezTo>
                  <a:pt x="1439" y="5"/>
                  <a:pt x="1439" y="5"/>
                  <a:pt x="1439" y="5"/>
                </a:cubicBezTo>
                <a:close/>
                <a:moveTo>
                  <a:pt x="1450" y="25"/>
                </a:moveTo>
                <a:cubicBezTo>
                  <a:pt x="1450" y="36"/>
                  <a:pt x="1450" y="36"/>
                  <a:pt x="1450" y="36"/>
                </a:cubicBezTo>
                <a:cubicBezTo>
                  <a:pt x="1448" y="34"/>
                  <a:pt x="1446" y="32"/>
                  <a:pt x="1444" y="30"/>
                </a:cubicBezTo>
                <a:cubicBezTo>
                  <a:pt x="1443" y="29"/>
                  <a:pt x="1441" y="28"/>
                  <a:pt x="1439" y="26"/>
                </a:cubicBezTo>
                <a:cubicBezTo>
                  <a:pt x="1439" y="15"/>
                  <a:pt x="1439" y="15"/>
                  <a:pt x="1439" y="15"/>
                </a:cubicBezTo>
                <a:cubicBezTo>
                  <a:pt x="1443" y="18"/>
                  <a:pt x="1446" y="22"/>
                  <a:pt x="1450" y="25"/>
                </a:cubicBezTo>
                <a:close/>
                <a:moveTo>
                  <a:pt x="1450" y="64"/>
                </a:moveTo>
                <a:cubicBezTo>
                  <a:pt x="1450" y="75"/>
                  <a:pt x="1450" y="75"/>
                  <a:pt x="1450" y="75"/>
                </a:cubicBezTo>
                <a:cubicBezTo>
                  <a:pt x="1447" y="70"/>
                  <a:pt x="1443" y="66"/>
                  <a:pt x="1439" y="62"/>
                </a:cubicBezTo>
                <a:cubicBezTo>
                  <a:pt x="1439" y="53"/>
                  <a:pt x="1439" y="53"/>
                  <a:pt x="1439" y="53"/>
                </a:cubicBezTo>
                <a:cubicBezTo>
                  <a:pt x="1443" y="56"/>
                  <a:pt x="1447" y="60"/>
                  <a:pt x="1450" y="64"/>
                </a:cubicBezTo>
                <a:close/>
                <a:moveTo>
                  <a:pt x="1450" y="100"/>
                </a:moveTo>
                <a:cubicBezTo>
                  <a:pt x="1450" y="114"/>
                  <a:pt x="1450" y="114"/>
                  <a:pt x="1450" y="114"/>
                </a:cubicBezTo>
                <a:cubicBezTo>
                  <a:pt x="1447" y="108"/>
                  <a:pt x="1443" y="102"/>
                  <a:pt x="1439" y="97"/>
                </a:cubicBezTo>
                <a:cubicBezTo>
                  <a:pt x="1439" y="84"/>
                  <a:pt x="1439" y="84"/>
                  <a:pt x="1439" y="84"/>
                </a:cubicBezTo>
                <a:cubicBezTo>
                  <a:pt x="1443" y="89"/>
                  <a:pt x="1447" y="94"/>
                  <a:pt x="1450" y="100"/>
                </a:cubicBezTo>
                <a:close/>
                <a:moveTo>
                  <a:pt x="1450" y="147"/>
                </a:moveTo>
                <a:cubicBezTo>
                  <a:pt x="1450" y="153"/>
                  <a:pt x="1450" y="153"/>
                  <a:pt x="1450" y="153"/>
                </a:cubicBezTo>
                <a:cubicBezTo>
                  <a:pt x="1446" y="154"/>
                  <a:pt x="1443" y="155"/>
                  <a:pt x="1439" y="157"/>
                </a:cubicBezTo>
                <a:cubicBezTo>
                  <a:pt x="1439" y="136"/>
                  <a:pt x="1439" y="136"/>
                  <a:pt x="1439" y="136"/>
                </a:cubicBezTo>
                <a:cubicBezTo>
                  <a:pt x="1441" y="140"/>
                  <a:pt x="1443" y="144"/>
                  <a:pt x="1444" y="147"/>
                </a:cubicBezTo>
                <a:cubicBezTo>
                  <a:pt x="1446" y="147"/>
                  <a:pt x="1448" y="147"/>
                  <a:pt x="1450" y="147"/>
                </a:cubicBezTo>
                <a:close/>
                <a:moveTo>
                  <a:pt x="1450" y="190"/>
                </a:moveTo>
                <a:cubicBezTo>
                  <a:pt x="1450" y="197"/>
                  <a:pt x="1450" y="197"/>
                  <a:pt x="1450" y="197"/>
                </a:cubicBezTo>
                <a:cubicBezTo>
                  <a:pt x="1449" y="197"/>
                  <a:pt x="1448" y="198"/>
                  <a:pt x="1447" y="198"/>
                </a:cubicBezTo>
                <a:cubicBezTo>
                  <a:pt x="1445" y="200"/>
                  <a:pt x="1443" y="195"/>
                  <a:pt x="1441" y="198"/>
                </a:cubicBezTo>
                <a:cubicBezTo>
                  <a:pt x="1443" y="201"/>
                  <a:pt x="1443" y="201"/>
                  <a:pt x="1443" y="201"/>
                </a:cubicBezTo>
                <a:cubicBezTo>
                  <a:pt x="1445" y="202"/>
                  <a:pt x="1447" y="204"/>
                  <a:pt x="1450" y="206"/>
                </a:cubicBezTo>
                <a:cubicBezTo>
                  <a:pt x="1450" y="212"/>
                  <a:pt x="1450" y="212"/>
                  <a:pt x="1450" y="212"/>
                </a:cubicBezTo>
                <a:cubicBezTo>
                  <a:pt x="1446" y="210"/>
                  <a:pt x="1443" y="208"/>
                  <a:pt x="1439" y="207"/>
                </a:cubicBezTo>
                <a:cubicBezTo>
                  <a:pt x="1439" y="195"/>
                  <a:pt x="1439" y="195"/>
                  <a:pt x="1439" y="195"/>
                </a:cubicBezTo>
                <a:cubicBezTo>
                  <a:pt x="1441" y="195"/>
                  <a:pt x="1443" y="193"/>
                  <a:pt x="1445" y="192"/>
                </a:cubicBezTo>
                <a:cubicBezTo>
                  <a:pt x="1447" y="191"/>
                  <a:pt x="1448" y="191"/>
                  <a:pt x="1450" y="190"/>
                </a:cubicBezTo>
                <a:close/>
                <a:moveTo>
                  <a:pt x="1450" y="260"/>
                </a:moveTo>
                <a:cubicBezTo>
                  <a:pt x="1450" y="268"/>
                  <a:pt x="1450" y="268"/>
                  <a:pt x="1450" y="268"/>
                </a:cubicBezTo>
                <a:cubicBezTo>
                  <a:pt x="1446" y="266"/>
                  <a:pt x="1443" y="264"/>
                  <a:pt x="1439" y="262"/>
                </a:cubicBezTo>
                <a:cubicBezTo>
                  <a:pt x="1439" y="255"/>
                  <a:pt x="1439" y="255"/>
                  <a:pt x="1439" y="255"/>
                </a:cubicBezTo>
                <a:cubicBezTo>
                  <a:pt x="1443" y="257"/>
                  <a:pt x="1446" y="258"/>
                  <a:pt x="1450" y="260"/>
                </a:cubicBezTo>
                <a:close/>
                <a:moveTo>
                  <a:pt x="1450" y="286"/>
                </a:moveTo>
                <a:cubicBezTo>
                  <a:pt x="1450" y="294"/>
                  <a:pt x="1450" y="294"/>
                  <a:pt x="1450" y="294"/>
                </a:cubicBezTo>
                <a:cubicBezTo>
                  <a:pt x="1446" y="292"/>
                  <a:pt x="1443" y="290"/>
                  <a:pt x="1439" y="288"/>
                </a:cubicBezTo>
                <a:cubicBezTo>
                  <a:pt x="1439" y="280"/>
                  <a:pt x="1439" y="280"/>
                  <a:pt x="1439" y="280"/>
                </a:cubicBezTo>
                <a:cubicBezTo>
                  <a:pt x="1443" y="282"/>
                  <a:pt x="1446" y="284"/>
                  <a:pt x="1450" y="286"/>
                </a:cubicBezTo>
                <a:close/>
                <a:moveTo>
                  <a:pt x="1450" y="315"/>
                </a:moveTo>
                <a:cubicBezTo>
                  <a:pt x="1450" y="322"/>
                  <a:pt x="1450" y="322"/>
                  <a:pt x="1450" y="322"/>
                </a:cubicBezTo>
                <a:cubicBezTo>
                  <a:pt x="1446" y="319"/>
                  <a:pt x="1443" y="317"/>
                  <a:pt x="1439" y="314"/>
                </a:cubicBezTo>
                <a:cubicBezTo>
                  <a:pt x="1439" y="308"/>
                  <a:pt x="1439" y="308"/>
                  <a:pt x="1439" y="308"/>
                </a:cubicBezTo>
                <a:cubicBezTo>
                  <a:pt x="1443" y="310"/>
                  <a:pt x="1446" y="313"/>
                  <a:pt x="1450" y="315"/>
                </a:cubicBezTo>
                <a:close/>
                <a:moveTo>
                  <a:pt x="1450" y="348"/>
                </a:moveTo>
                <a:cubicBezTo>
                  <a:pt x="1450" y="356"/>
                  <a:pt x="1450" y="356"/>
                  <a:pt x="1450" y="356"/>
                </a:cubicBezTo>
                <a:cubicBezTo>
                  <a:pt x="1439" y="348"/>
                  <a:pt x="1439" y="348"/>
                  <a:pt x="1439" y="348"/>
                </a:cubicBezTo>
                <a:cubicBezTo>
                  <a:pt x="1439" y="340"/>
                  <a:pt x="1439" y="340"/>
                  <a:pt x="1439" y="340"/>
                </a:cubicBezTo>
                <a:cubicBezTo>
                  <a:pt x="1443" y="343"/>
                  <a:pt x="1446" y="345"/>
                  <a:pt x="1450" y="348"/>
                </a:cubicBezTo>
                <a:close/>
                <a:moveTo>
                  <a:pt x="1450" y="379"/>
                </a:moveTo>
                <a:cubicBezTo>
                  <a:pt x="1450" y="386"/>
                  <a:pt x="1450" y="386"/>
                  <a:pt x="1450" y="386"/>
                </a:cubicBezTo>
                <a:cubicBezTo>
                  <a:pt x="1447" y="383"/>
                  <a:pt x="1443" y="380"/>
                  <a:pt x="1439" y="377"/>
                </a:cubicBezTo>
                <a:cubicBezTo>
                  <a:pt x="1439" y="370"/>
                  <a:pt x="1439" y="370"/>
                  <a:pt x="1439" y="370"/>
                </a:cubicBezTo>
                <a:cubicBezTo>
                  <a:pt x="1443" y="373"/>
                  <a:pt x="1447" y="376"/>
                  <a:pt x="1450" y="379"/>
                </a:cubicBezTo>
                <a:close/>
                <a:moveTo>
                  <a:pt x="1450" y="416"/>
                </a:moveTo>
                <a:cubicBezTo>
                  <a:pt x="1450" y="428"/>
                  <a:pt x="1450" y="428"/>
                  <a:pt x="1450" y="428"/>
                </a:cubicBezTo>
                <a:cubicBezTo>
                  <a:pt x="1449" y="426"/>
                  <a:pt x="1447" y="426"/>
                  <a:pt x="1446" y="425"/>
                </a:cubicBezTo>
                <a:cubicBezTo>
                  <a:pt x="1445" y="429"/>
                  <a:pt x="1442" y="433"/>
                  <a:pt x="1439" y="436"/>
                </a:cubicBezTo>
                <a:cubicBezTo>
                  <a:pt x="1439" y="401"/>
                  <a:pt x="1439" y="401"/>
                  <a:pt x="1439" y="401"/>
                </a:cubicBezTo>
                <a:cubicBezTo>
                  <a:pt x="1442" y="407"/>
                  <a:pt x="1446" y="411"/>
                  <a:pt x="1450" y="416"/>
                </a:cubicBezTo>
                <a:close/>
                <a:moveTo>
                  <a:pt x="1450" y="455"/>
                </a:moveTo>
                <a:cubicBezTo>
                  <a:pt x="1450" y="465"/>
                  <a:pt x="1450" y="465"/>
                  <a:pt x="1450" y="465"/>
                </a:cubicBezTo>
                <a:cubicBezTo>
                  <a:pt x="1446" y="467"/>
                  <a:pt x="1443" y="470"/>
                  <a:pt x="1439" y="473"/>
                </a:cubicBezTo>
                <a:cubicBezTo>
                  <a:pt x="1439" y="464"/>
                  <a:pt x="1439" y="464"/>
                  <a:pt x="1439" y="464"/>
                </a:cubicBezTo>
                <a:cubicBezTo>
                  <a:pt x="1440" y="463"/>
                  <a:pt x="1441" y="461"/>
                  <a:pt x="1442" y="460"/>
                </a:cubicBezTo>
                <a:cubicBezTo>
                  <a:pt x="1441" y="458"/>
                  <a:pt x="1440" y="456"/>
                  <a:pt x="1439" y="454"/>
                </a:cubicBezTo>
                <a:cubicBezTo>
                  <a:pt x="1439" y="440"/>
                  <a:pt x="1439" y="440"/>
                  <a:pt x="1439" y="440"/>
                </a:cubicBezTo>
                <a:cubicBezTo>
                  <a:pt x="1443" y="445"/>
                  <a:pt x="1444" y="452"/>
                  <a:pt x="1450" y="455"/>
                </a:cubicBezTo>
                <a:close/>
                <a:moveTo>
                  <a:pt x="1450" y="510"/>
                </a:moveTo>
                <a:cubicBezTo>
                  <a:pt x="1450" y="519"/>
                  <a:pt x="1450" y="519"/>
                  <a:pt x="1450" y="519"/>
                </a:cubicBezTo>
                <a:cubicBezTo>
                  <a:pt x="1446" y="521"/>
                  <a:pt x="1443" y="524"/>
                  <a:pt x="1439" y="526"/>
                </a:cubicBezTo>
                <a:cubicBezTo>
                  <a:pt x="1439" y="517"/>
                  <a:pt x="1439" y="517"/>
                  <a:pt x="1439" y="517"/>
                </a:cubicBezTo>
                <a:cubicBezTo>
                  <a:pt x="1443" y="515"/>
                  <a:pt x="1446" y="512"/>
                  <a:pt x="1450" y="510"/>
                </a:cubicBezTo>
                <a:close/>
                <a:moveTo>
                  <a:pt x="1450" y="583"/>
                </a:moveTo>
                <a:cubicBezTo>
                  <a:pt x="1450" y="590"/>
                  <a:pt x="1450" y="590"/>
                  <a:pt x="1450" y="590"/>
                </a:cubicBezTo>
                <a:cubicBezTo>
                  <a:pt x="1446" y="590"/>
                  <a:pt x="1443" y="589"/>
                  <a:pt x="1439" y="588"/>
                </a:cubicBezTo>
                <a:cubicBezTo>
                  <a:pt x="1439" y="581"/>
                  <a:pt x="1439" y="581"/>
                  <a:pt x="1439" y="581"/>
                </a:cubicBezTo>
                <a:cubicBezTo>
                  <a:pt x="1443" y="582"/>
                  <a:pt x="1446" y="582"/>
                  <a:pt x="1450" y="583"/>
                </a:cubicBezTo>
                <a:close/>
                <a:moveTo>
                  <a:pt x="1439" y="670"/>
                </a:moveTo>
                <a:cubicBezTo>
                  <a:pt x="1417" y="670"/>
                  <a:pt x="1417" y="670"/>
                  <a:pt x="1417" y="670"/>
                </a:cubicBezTo>
                <a:cubicBezTo>
                  <a:pt x="1417" y="664"/>
                  <a:pt x="1417" y="664"/>
                  <a:pt x="1417" y="664"/>
                </a:cubicBezTo>
                <a:cubicBezTo>
                  <a:pt x="1423" y="664"/>
                  <a:pt x="1423" y="664"/>
                  <a:pt x="1423" y="664"/>
                </a:cubicBezTo>
                <a:cubicBezTo>
                  <a:pt x="1429" y="661"/>
                  <a:pt x="1434" y="657"/>
                  <a:pt x="1439" y="653"/>
                </a:cubicBezTo>
                <a:cubicBezTo>
                  <a:pt x="1439" y="670"/>
                  <a:pt x="1439" y="670"/>
                  <a:pt x="1439" y="670"/>
                </a:cubicBezTo>
                <a:close/>
                <a:moveTo>
                  <a:pt x="1417" y="6"/>
                </a:moveTo>
                <a:cubicBezTo>
                  <a:pt x="1424" y="6"/>
                  <a:pt x="1432" y="5"/>
                  <a:pt x="1439" y="5"/>
                </a:cubicBezTo>
                <a:cubicBezTo>
                  <a:pt x="1439" y="12"/>
                  <a:pt x="1439" y="12"/>
                  <a:pt x="1439" y="12"/>
                </a:cubicBezTo>
                <a:cubicBezTo>
                  <a:pt x="1438" y="12"/>
                  <a:pt x="1438" y="13"/>
                  <a:pt x="1438" y="15"/>
                </a:cubicBezTo>
                <a:cubicBezTo>
                  <a:pt x="1439" y="15"/>
                  <a:pt x="1439" y="15"/>
                  <a:pt x="1439" y="15"/>
                </a:cubicBezTo>
                <a:cubicBezTo>
                  <a:pt x="1439" y="26"/>
                  <a:pt x="1439" y="26"/>
                  <a:pt x="1439" y="26"/>
                </a:cubicBezTo>
                <a:cubicBezTo>
                  <a:pt x="1433" y="21"/>
                  <a:pt x="1425" y="15"/>
                  <a:pt x="1417" y="12"/>
                </a:cubicBezTo>
                <a:cubicBezTo>
                  <a:pt x="1417" y="6"/>
                  <a:pt x="1417" y="6"/>
                  <a:pt x="1417" y="6"/>
                </a:cubicBezTo>
                <a:close/>
                <a:moveTo>
                  <a:pt x="1439" y="53"/>
                </a:moveTo>
                <a:cubicBezTo>
                  <a:pt x="1439" y="62"/>
                  <a:pt x="1439" y="62"/>
                  <a:pt x="1439" y="62"/>
                </a:cubicBezTo>
                <a:cubicBezTo>
                  <a:pt x="1432" y="55"/>
                  <a:pt x="1425" y="47"/>
                  <a:pt x="1417" y="41"/>
                </a:cubicBezTo>
                <a:cubicBezTo>
                  <a:pt x="1417" y="32"/>
                  <a:pt x="1417" y="32"/>
                  <a:pt x="1417" y="32"/>
                </a:cubicBezTo>
                <a:cubicBezTo>
                  <a:pt x="1424" y="39"/>
                  <a:pt x="1432" y="45"/>
                  <a:pt x="1439" y="53"/>
                </a:cubicBezTo>
                <a:close/>
                <a:moveTo>
                  <a:pt x="1439" y="84"/>
                </a:moveTo>
                <a:cubicBezTo>
                  <a:pt x="1436" y="80"/>
                  <a:pt x="1433" y="77"/>
                  <a:pt x="1430" y="74"/>
                </a:cubicBezTo>
                <a:cubicBezTo>
                  <a:pt x="1426" y="69"/>
                  <a:pt x="1422" y="64"/>
                  <a:pt x="1417" y="58"/>
                </a:cubicBezTo>
                <a:cubicBezTo>
                  <a:pt x="1417" y="68"/>
                  <a:pt x="1417" y="68"/>
                  <a:pt x="1417" y="68"/>
                </a:cubicBezTo>
                <a:cubicBezTo>
                  <a:pt x="1425" y="78"/>
                  <a:pt x="1432" y="87"/>
                  <a:pt x="1439" y="97"/>
                </a:cubicBezTo>
                <a:cubicBezTo>
                  <a:pt x="1439" y="84"/>
                  <a:pt x="1439" y="84"/>
                  <a:pt x="1439" y="84"/>
                </a:cubicBezTo>
                <a:close/>
                <a:moveTo>
                  <a:pt x="1439" y="136"/>
                </a:moveTo>
                <a:cubicBezTo>
                  <a:pt x="1439" y="157"/>
                  <a:pt x="1439" y="157"/>
                  <a:pt x="1439" y="157"/>
                </a:cubicBezTo>
                <a:cubicBezTo>
                  <a:pt x="1437" y="157"/>
                  <a:pt x="1437" y="157"/>
                  <a:pt x="1437" y="157"/>
                </a:cubicBezTo>
                <a:cubicBezTo>
                  <a:pt x="1430" y="162"/>
                  <a:pt x="1424" y="168"/>
                  <a:pt x="1417" y="168"/>
                </a:cubicBezTo>
                <a:cubicBezTo>
                  <a:pt x="1417" y="153"/>
                  <a:pt x="1417" y="153"/>
                  <a:pt x="1417" y="153"/>
                </a:cubicBezTo>
                <a:cubicBezTo>
                  <a:pt x="1418" y="155"/>
                  <a:pt x="1420" y="157"/>
                  <a:pt x="1421" y="159"/>
                </a:cubicBezTo>
                <a:cubicBezTo>
                  <a:pt x="1426" y="157"/>
                  <a:pt x="1434" y="156"/>
                  <a:pt x="1437" y="150"/>
                </a:cubicBezTo>
                <a:cubicBezTo>
                  <a:pt x="1430" y="136"/>
                  <a:pt x="1425" y="121"/>
                  <a:pt x="1417" y="108"/>
                </a:cubicBezTo>
                <a:cubicBezTo>
                  <a:pt x="1417" y="94"/>
                  <a:pt x="1417" y="94"/>
                  <a:pt x="1417" y="94"/>
                </a:cubicBezTo>
                <a:cubicBezTo>
                  <a:pt x="1425" y="108"/>
                  <a:pt x="1433" y="122"/>
                  <a:pt x="1439" y="136"/>
                </a:cubicBezTo>
                <a:close/>
                <a:moveTo>
                  <a:pt x="1439" y="195"/>
                </a:moveTo>
                <a:cubicBezTo>
                  <a:pt x="1439" y="207"/>
                  <a:pt x="1439" y="207"/>
                  <a:pt x="1439" y="207"/>
                </a:cubicBezTo>
                <a:cubicBezTo>
                  <a:pt x="1432" y="204"/>
                  <a:pt x="1425" y="201"/>
                  <a:pt x="1417" y="199"/>
                </a:cubicBezTo>
                <a:cubicBezTo>
                  <a:pt x="1417" y="193"/>
                  <a:pt x="1417" y="193"/>
                  <a:pt x="1417" y="193"/>
                </a:cubicBezTo>
                <a:cubicBezTo>
                  <a:pt x="1425" y="195"/>
                  <a:pt x="1432" y="198"/>
                  <a:pt x="1439" y="195"/>
                </a:cubicBezTo>
                <a:close/>
                <a:moveTo>
                  <a:pt x="1439" y="255"/>
                </a:moveTo>
                <a:cubicBezTo>
                  <a:pt x="1439" y="262"/>
                  <a:pt x="1439" y="262"/>
                  <a:pt x="1439" y="262"/>
                </a:cubicBezTo>
                <a:cubicBezTo>
                  <a:pt x="1438" y="262"/>
                  <a:pt x="1436" y="261"/>
                  <a:pt x="1435" y="260"/>
                </a:cubicBezTo>
                <a:cubicBezTo>
                  <a:pt x="1428" y="260"/>
                  <a:pt x="1423" y="257"/>
                  <a:pt x="1417" y="254"/>
                </a:cubicBezTo>
                <a:cubicBezTo>
                  <a:pt x="1417" y="247"/>
                  <a:pt x="1417" y="247"/>
                  <a:pt x="1417" y="247"/>
                </a:cubicBezTo>
                <a:cubicBezTo>
                  <a:pt x="1425" y="249"/>
                  <a:pt x="1432" y="252"/>
                  <a:pt x="1439" y="255"/>
                </a:cubicBezTo>
                <a:close/>
                <a:moveTo>
                  <a:pt x="1439" y="280"/>
                </a:moveTo>
                <a:cubicBezTo>
                  <a:pt x="1439" y="288"/>
                  <a:pt x="1439" y="288"/>
                  <a:pt x="1439" y="288"/>
                </a:cubicBezTo>
                <a:cubicBezTo>
                  <a:pt x="1437" y="287"/>
                  <a:pt x="1434" y="285"/>
                  <a:pt x="1432" y="284"/>
                </a:cubicBezTo>
                <a:cubicBezTo>
                  <a:pt x="1427" y="282"/>
                  <a:pt x="1422" y="279"/>
                  <a:pt x="1417" y="277"/>
                </a:cubicBezTo>
                <a:cubicBezTo>
                  <a:pt x="1417" y="270"/>
                  <a:pt x="1417" y="270"/>
                  <a:pt x="1417" y="270"/>
                </a:cubicBezTo>
                <a:cubicBezTo>
                  <a:pt x="1425" y="273"/>
                  <a:pt x="1432" y="276"/>
                  <a:pt x="1439" y="280"/>
                </a:cubicBezTo>
                <a:close/>
                <a:moveTo>
                  <a:pt x="1439" y="308"/>
                </a:moveTo>
                <a:cubicBezTo>
                  <a:pt x="1439" y="314"/>
                  <a:pt x="1439" y="314"/>
                  <a:pt x="1439" y="314"/>
                </a:cubicBezTo>
                <a:cubicBezTo>
                  <a:pt x="1437" y="313"/>
                  <a:pt x="1435" y="312"/>
                  <a:pt x="1433" y="311"/>
                </a:cubicBezTo>
                <a:cubicBezTo>
                  <a:pt x="1428" y="308"/>
                  <a:pt x="1423" y="306"/>
                  <a:pt x="1417" y="304"/>
                </a:cubicBezTo>
                <a:cubicBezTo>
                  <a:pt x="1417" y="297"/>
                  <a:pt x="1417" y="297"/>
                  <a:pt x="1417" y="297"/>
                </a:cubicBezTo>
                <a:cubicBezTo>
                  <a:pt x="1425" y="300"/>
                  <a:pt x="1432" y="304"/>
                  <a:pt x="1439" y="308"/>
                </a:cubicBezTo>
                <a:close/>
                <a:moveTo>
                  <a:pt x="1439" y="340"/>
                </a:moveTo>
                <a:cubicBezTo>
                  <a:pt x="1439" y="348"/>
                  <a:pt x="1439" y="348"/>
                  <a:pt x="1439" y="348"/>
                </a:cubicBezTo>
                <a:cubicBezTo>
                  <a:pt x="1417" y="334"/>
                  <a:pt x="1417" y="334"/>
                  <a:pt x="1417" y="334"/>
                </a:cubicBezTo>
                <a:cubicBezTo>
                  <a:pt x="1417" y="328"/>
                  <a:pt x="1417" y="328"/>
                  <a:pt x="1417" y="328"/>
                </a:cubicBezTo>
                <a:cubicBezTo>
                  <a:pt x="1425" y="331"/>
                  <a:pt x="1432" y="336"/>
                  <a:pt x="1439" y="340"/>
                </a:cubicBezTo>
                <a:close/>
                <a:moveTo>
                  <a:pt x="1439" y="370"/>
                </a:moveTo>
                <a:cubicBezTo>
                  <a:pt x="1439" y="377"/>
                  <a:pt x="1439" y="377"/>
                  <a:pt x="1439" y="377"/>
                </a:cubicBezTo>
                <a:cubicBezTo>
                  <a:pt x="1432" y="372"/>
                  <a:pt x="1425" y="368"/>
                  <a:pt x="1417" y="364"/>
                </a:cubicBezTo>
                <a:cubicBezTo>
                  <a:pt x="1417" y="357"/>
                  <a:pt x="1417" y="357"/>
                  <a:pt x="1417" y="357"/>
                </a:cubicBezTo>
                <a:cubicBezTo>
                  <a:pt x="1425" y="361"/>
                  <a:pt x="1432" y="365"/>
                  <a:pt x="1439" y="370"/>
                </a:cubicBezTo>
                <a:close/>
                <a:moveTo>
                  <a:pt x="1439" y="401"/>
                </a:moveTo>
                <a:cubicBezTo>
                  <a:pt x="1439" y="436"/>
                  <a:pt x="1439" y="436"/>
                  <a:pt x="1439" y="436"/>
                </a:cubicBezTo>
                <a:cubicBezTo>
                  <a:pt x="1438" y="437"/>
                  <a:pt x="1437" y="437"/>
                  <a:pt x="1437" y="438"/>
                </a:cubicBezTo>
                <a:cubicBezTo>
                  <a:pt x="1438" y="439"/>
                  <a:pt x="1439" y="439"/>
                  <a:pt x="1439" y="440"/>
                </a:cubicBezTo>
                <a:cubicBezTo>
                  <a:pt x="1439" y="454"/>
                  <a:pt x="1439" y="454"/>
                  <a:pt x="1439" y="454"/>
                </a:cubicBezTo>
                <a:cubicBezTo>
                  <a:pt x="1435" y="446"/>
                  <a:pt x="1427" y="440"/>
                  <a:pt x="1418" y="438"/>
                </a:cubicBezTo>
                <a:cubicBezTo>
                  <a:pt x="1418" y="438"/>
                  <a:pt x="1418" y="438"/>
                  <a:pt x="1417" y="438"/>
                </a:cubicBezTo>
                <a:cubicBezTo>
                  <a:pt x="1417" y="431"/>
                  <a:pt x="1417" y="431"/>
                  <a:pt x="1417" y="431"/>
                </a:cubicBezTo>
                <a:cubicBezTo>
                  <a:pt x="1423" y="429"/>
                  <a:pt x="1430" y="428"/>
                  <a:pt x="1436" y="426"/>
                </a:cubicBezTo>
                <a:cubicBezTo>
                  <a:pt x="1438" y="415"/>
                  <a:pt x="1433" y="406"/>
                  <a:pt x="1426" y="399"/>
                </a:cubicBezTo>
                <a:cubicBezTo>
                  <a:pt x="1425" y="396"/>
                  <a:pt x="1426" y="394"/>
                  <a:pt x="1423" y="391"/>
                </a:cubicBezTo>
                <a:cubicBezTo>
                  <a:pt x="1422" y="390"/>
                  <a:pt x="1420" y="388"/>
                  <a:pt x="1417" y="387"/>
                </a:cubicBezTo>
                <a:cubicBezTo>
                  <a:pt x="1417" y="379"/>
                  <a:pt x="1417" y="379"/>
                  <a:pt x="1417" y="379"/>
                </a:cubicBezTo>
                <a:cubicBezTo>
                  <a:pt x="1425" y="382"/>
                  <a:pt x="1432" y="387"/>
                  <a:pt x="1436" y="395"/>
                </a:cubicBezTo>
                <a:cubicBezTo>
                  <a:pt x="1437" y="397"/>
                  <a:pt x="1438" y="399"/>
                  <a:pt x="1439" y="401"/>
                </a:cubicBezTo>
                <a:close/>
                <a:moveTo>
                  <a:pt x="1439" y="464"/>
                </a:moveTo>
                <a:cubicBezTo>
                  <a:pt x="1437" y="465"/>
                  <a:pt x="1435" y="466"/>
                  <a:pt x="1433" y="467"/>
                </a:cubicBezTo>
                <a:cubicBezTo>
                  <a:pt x="1428" y="462"/>
                  <a:pt x="1422" y="457"/>
                  <a:pt x="1417" y="451"/>
                </a:cubicBezTo>
                <a:cubicBezTo>
                  <a:pt x="1417" y="463"/>
                  <a:pt x="1417" y="463"/>
                  <a:pt x="1417" y="463"/>
                </a:cubicBezTo>
                <a:cubicBezTo>
                  <a:pt x="1420" y="465"/>
                  <a:pt x="1422" y="469"/>
                  <a:pt x="1424" y="472"/>
                </a:cubicBezTo>
                <a:cubicBezTo>
                  <a:pt x="1422" y="475"/>
                  <a:pt x="1421" y="479"/>
                  <a:pt x="1417" y="480"/>
                </a:cubicBezTo>
                <a:cubicBezTo>
                  <a:pt x="1417" y="490"/>
                  <a:pt x="1417" y="490"/>
                  <a:pt x="1417" y="490"/>
                </a:cubicBezTo>
                <a:cubicBezTo>
                  <a:pt x="1425" y="484"/>
                  <a:pt x="1432" y="478"/>
                  <a:pt x="1439" y="473"/>
                </a:cubicBezTo>
                <a:cubicBezTo>
                  <a:pt x="1439" y="464"/>
                  <a:pt x="1439" y="464"/>
                  <a:pt x="1439" y="464"/>
                </a:cubicBezTo>
                <a:close/>
                <a:moveTo>
                  <a:pt x="1439" y="517"/>
                </a:moveTo>
                <a:cubicBezTo>
                  <a:pt x="1439" y="526"/>
                  <a:pt x="1439" y="526"/>
                  <a:pt x="1439" y="526"/>
                </a:cubicBezTo>
                <a:cubicBezTo>
                  <a:pt x="1431" y="532"/>
                  <a:pt x="1424" y="538"/>
                  <a:pt x="1417" y="54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24" y="529"/>
                  <a:pt x="1432" y="523"/>
                  <a:pt x="1439" y="517"/>
                </a:cubicBezTo>
                <a:close/>
                <a:moveTo>
                  <a:pt x="1439" y="581"/>
                </a:moveTo>
                <a:cubicBezTo>
                  <a:pt x="1439" y="588"/>
                  <a:pt x="1439" y="588"/>
                  <a:pt x="1439" y="588"/>
                </a:cubicBezTo>
                <a:cubicBezTo>
                  <a:pt x="1431" y="586"/>
                  <a:pt x="1424" y="583"/>
                  <a:pt x="1417" y="578"/>
                </a:cubicBezTo>
                <a:cubicBezTo>
                  <a:pt x="1417" y="569"/>
                  <a:pt x="1417" y="569"/>
                  <a:pt x="1417" y="569"/>
                </a:cubicBezTo>
                <a:cubicBezTo>
                  <a:pt x="1419" y="571"/>
                  <a:pt x="1421" y="572"/>
                  <a:pt x="1423" y="574"/>
                </a:cubicBezTo>
                <a:cubicBezTo>
                  <a:pt x="1428" y="577"/>
                  <a:pt x="1433" y="579"/>
                  <a:pt x="1439" y="581"/>
                </a:cubicBezTo>
                <a:close/>
                <a:moveTo>
                  <a:pt x="1417" y="649"/>
                </a:moveTo>
                <a:cubicBezTo>
                  <a:pt x="1417" y="639"/>
                  <a:pt x="1417" y="639"/>
                  <a:pt x="1417" y="639"/>
                </a:cubicBezTo>
                <a:cubicBezTo>
                  <a:pt x="1435" y="624"/>
                  <a:pt x="1435" y="624"/>
                  <a:pt x="1435" y="624"/>
                </a:cubicBezTo>
                <a:cubicBezTo>
                  <a:pt x="1437" y="625"/>
                  <a:pt x="1437" y="625"/>
                  <a:pt x="1437" y="625"/>
                </a:cubicBezTo>
                <a:cubicBezTo>
                  <a:pt x="1433" y="634"/>
                  <a:pt x="1425" y="642"/>
                  <a:pt x="1417" y="649"/>
                </a:cubicBezTo>
                <a:close/>
                <a:moveTo>
                  <a:pt x="1417" y="610"/>
                </a:moveTo>
                <a:cubicBezTo>
                  <a:pt x="1417" y="606"/>
                  <a:pt x="1417" y="606"/>
                  <a:pt x="1417" y="606"/>
                </a:cubicBezTo>
                <a:cubicBezTo>
                  <a:pt x="1418" y="607"/>
                  <a:pt x="1418" y="607"/>
                  <a:pt x="1418" y="608"/>
                </a:cubicBezTo>
                <a:lnTo>
                  <a:pt x="1417" y="610"/>
                </a:lnTo>
                <a:close/>
                <a:moveTo>
                  <a:pt x="1417" y="670"/>
                </a:moveTo>
                <a:cubicBezTo>
                  <a:pt x="1400" y="670"/>
                  <a:pt x="1400" y="670"/>
                  <a:pt x="1400" y="670"/>
                </a:cubicBezTo>
                <a:cubicBezTo>
                  <a:pt x="1400" y="653"/>
                  <a:pt x="1400" y="653"/>
                  <a:pt x="1400" y="653"/>
                </a:cubicBezTo>
                <a:cubicBezTo>
                  <a:pt x="1417" y="639"/>
                  <a:pt x="1417" y="639"/>
                  <a:pt x="1417" y="639"/>
                </a:cubicBezTo>
                <a:cubicBezTo>
                  <a:pt x="1417" y="649"/>
                  <a:pt x="1417" y="649"/>
                  <a:pt x="1417" y="649"/>
                </a:cubicBezTo>
                <a:cubicBezTo>
                  <a:pt x="1413" y="652"/>
                  <a:pt x="1409" y="656"/>
                  <a:pt x="1405" y="660"/>
                </a:cubicBezTo>
                <a:cubicBezTo>
                  <a:pt x="1404" y="663"/>
                  <a:pt x="1404" y="663"/>
                  <a:pt x="1404" y="663"/>
                </a:cubicBezTo>
                <a:cubicBezTo>
                  <a:pt x="1417" y="664"/>
                  <a:pt x="1417" y="664"/>
                  <a:pt x="1417" y="664"/>
                </a:cubicBezTo>
                <a:cubicBezTo>
                  <a:pt x="1417" y="670"/>
                  <a:pt x="1417" y="670"/>
                  <a:pt x="1417" y="670"/>
                </a:cubicBezTo>
                <a:close/>
                <a:moveTo>
                  <a:pt x="1400" y="6"/>
                </a:moveTo>
                <a:cubicBezTo>
                  <a:pt x="1402" y="6"/>
                  <a:pt x="1404" y="6"/>
                  <a:pt x="1406" y="6"/>
                </a:cubicBezTo>
                <a:cubicBezTo>
                  <a:pt x="1410" y="6"/>
                  <a:pt x="1413" y="6"/>
                  <a:pt x="1417" y="6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12" y="10"/>
                  <a:pt x="1406" y="10"/>
                  <a:pt x="1400" y="12"/>
                </a:cubicBezTo>
                <a:cubicBezTo>
                  <a:pt x="1400" y="6"/>
                  <a:pt x="1400" y="6"/>
                  <a:pt x="1400" y="6"/>
                </a:cubicBezTo>
                <a:close/>
                <a:moveTo>
                  <a:pt x="1417" y="32"/>
                </a:moveTo>
                <a:cubicBezTo>
                  <a:pt x="1417" y="41"/>
                  <a:pt x="1417" y="41"/>
                  <a:pt x="1417" y="41"/>
                </a:cubicBezTo>
                <a:cubicBezTo>
                  <a:pt x="1413" y="37"/>
                  <a:pt x="1410" y="34"/>
                  <a:pt x="1406" y="30"/>
                </a:cubicBezTo>
                <a:cubicBezTo>
                  <a:pt x="1400" y="26"/>
                  <a:pt x="1400" y="26"/>
                  <a:pt x="1400" y="26"/>
                </a:cubicBezTo>
                <a:cubicBezTo>
                  <a:pt x="1400" y="15"/>
                  <a:pt x="1400" y="15"/>
                  <a:pt x="1400" y="15"/>
                </a:cubicBezTo>
                <a:cubicBezTo>
                  <a:pt x="1405" y="21"/>
                  <a:pt x="1411" y="26"/>
                  <a:pt x="1417" y="32"/>
                </a:cubicBezTo>
                <a:close/>
                <a:moveTo>
                  <a:pt x="1417" y="58"/>
                </a:moveTo>
                <a:cubicBezTo>
                  <a:pt x="1412" y="52"/>
                  <a:pt x="1406" y="46"/>
                  <a:pt x="1400" y="40"/>
                </a:cubicBezTo>
                <a:cubicBezTo>
                  <a:pt x="1400" y="49"/>
                  <a:pt x="1400" y="49"/>
                  <a:pt x="1400" y="49"/>
                </a:cubicBezTo>
                <a:cubicBezTo>
                  <a:pt x="1405" y="54"/>
                  <a:pt x="1409" y="59"/>
                  <a:pt x="1413" y="63"/>
                </a:cubicBezTo>
                <a:cubicBezTo>
                  <a:pt x="1414" y="65"/>
                  <a:pt x="1416" y="67"/>
                  <a:pt x="1417" y="68"/>
                </a:cubicBezTo>
                <a:cubicBezTo>
                  <a:pt x="1417" y="58"/>
                  <a:pt x="1417" y="58"/>
                  <a:pt x="1417" y="58"/>
                </a:cubicBezTo>
                <a:close/>
                <a:moveTo>
                  <a:pt x="1417" y="94"/>
                </a:moveTo>
                <a:cubicBezTo>
                  <a:pt x="1417" y="108"/>
                  <a:pt x="1417" y="108"/>
                  <a:pt x="1417" y="108"/>
                </a:cubicBezTo>
                <a:cubicBezTo>
                  <a:pt x="1415" y="103"/>
                  <a:pt x="1412" y="98"/>
                  <a:pt x="1409" y="94"/>
                </a:cubicBezTo>
                <a:cubicBezTo>
                  <a:pt x="1406" y="90"/>
                  <a:pt x="1403" y="87"/>
                  <a:pt x="1400" y="84"/>
                </a:cubicBezTo>
                <a:cubicBezTo>
                  <a:pt x="1400" y="74"/>
                  <a:pt x="1400" y="74"/>
                  <a:pt x="1400" y="74"/>
                </a:cubicBezTo>
                <a:cubicBezTo>
                  <a:pt x="1405" y="79"/>
                  <a:pt x="1409" y="83"/>
                  <a:pt x="1414" y="89"/>
                </a:cubicBezTo>
                <a:cubicBezTo>
                  <a:pt x="1415" y="90"/>
                  <a:pt x="1416" y="92"/>
                  <a:pt x="1417" y="94"/>
                </a:cubicBezTo>
                <a:close/>
                <a:moveTo>
                  <a:pt x="1417" y="153"/>
                </a:moveTo>
                <a:cubicBezTo>
                  <a:pt x="1417" y="168"/>
                  <a:pt x="1417" y="168"/>
                  <a:pt x="1417" y="168"/>
                </a:cubicBezTo>
                <a:cubicBezTo>
                  <a:pt x="1416" y="168"/>
                  <a:pt x="1414" y="168"/>
                  <a:pt x="1412" y="168"/>
                </a:cubicBezTo>
                <a:cubicBezTo>
                  <a:pt x="1411" y="166"/>
                  <a:pt x="1412" y="164"/>
                  <a:pt x="1413" y="163"/>
                </a:cubicBezTo>
                <a:cubicBezTo>
                  <a:pt x="1409" y="154"/>
                  <a:pt x="1405" y="145"/>
                  <a:pt x="1400" y="136"/>
                </a:cubicBezTo>
                <a:cubicBezTo>
                  <a:pt x="1400" y="123"/>
                  <a:pt x="1400" y="123"/>
                  <a:pt x="1400" y="123"/>
                </a:cubicBezTo>
                <a:cubicBezTo>
                  <a:pt x="1406" y="133"/>
                  <a:pt x="1412" y="143"/>
                  <a:pt x="1417" y="153"/>
                </a:cubicBezTo>
                <a:close/>
                <a:moveTo>
                  <a:pt x="1417" y="193"/>
                </a:moveTo>
                <a:cubicBezTo>
                  <a:pt x="1417" y="199"/>
                  <a:pt x="1417" y="199"/>
                  <a:pt x="1417" y="199"/>
                </a:cubicBezTo>
                <a:cubicBezTo>
                  <a:pt x="1412" y="198"/>
                  <a:pt x="1406" y="196"/>
                  <a:pt x="1400" y="195"/>
                </a:cubicBezTo>
                <a:cubicBezTo>
                  <a:pt x="1400" y="187"/>
                  <a:pt x="1400" y="187"/>
                  <a:pt x="1400" y="187"/>
                </a:cubicBezTo>
                <a:cubicBezTo>
                  <a:pt x="1400" y="187"/>
                  <a:pt x="1400" y="187"/>
                  <a:pt x="1401" y="187"/>
                </a:cubicBezTo>
                <a:cubicBezTo>
                  <a:pt x="1406" y="188"/>
                  <a:pt x="1411" y="190"/>
                  <a:pt x="1417" y="193"/>
                </a:cubicBezTo>
                <a:close/>
                <a:moveTo>
                  <a:pt x="1417" y="247"/>
                </a:moveTo>
                <a:cubicBezTo>
                  <a:pt x="1417" y="254"/>
                  <a:pt x="1417" y="254"/>
                  <a:pt x="1417" y="254"/>
                </a:cubicBezTo>
                <a:cubicBezTo>
                  <a:pt x="1414" y="252"/>
                  <a:pt x="1410" y="251"/>
                  <a:pt x="1406" y="250"/>
                </a:cubicBezTo>
                <a:cubicBezTo>
                  <a:pt x="1404" y="250"/>
                  <a:pt x="1402" y="250"/>
                  <a:pt x="1400" y="249"/>
                </a:cubicBezTo>
                <a:cubicBezTo>
                  <a:pt x="1400" y="242"/>
                  <a:pt x="1400" y="242"/>
                  <a:pt x="1400" y="242"/>
                </a:cubicBezTo>
                <a:cubicBezTo>
                  <a:pt x="1406" y="243"/>
                  <a:pt x="1412" y="245"/>
                  <a:pt x="1417" y="247"/>
                </a:cubicBezTo>
                <a:close/>
                <a:moveTo>
                  <a:pt x="1417" y="270"/>
                </a:moveTo>
                <a:cubicBezTo>
                  <a:pt x="1417" y="277"/>
                  <a:pt x="1417" y="277"/>
                  <a:pt x="1417" y="277"/>
                </a:cubicBezTo>
                <a:cubicBezTo>
                  <a:pt x="1412" y="275"/>
                  <a:pt x="1406" y="272"/>
                  <a:pt x="1400" y="271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406" y="266"/>
                  <a:pt x="1412" y="268"/>
                  <a:pt x="1417" y="270"/>
                </a:cubicBezTo>
                <a:close/>
                <a:moveTo>
                  <a:pt x="1417" y="297"/>
                </a:moveTo>
                <a:cubicBezTo>
                  <a:pt x="1417" y="304"/>
                  <a:pt x="1417" y="304"/>
                  <a:pt x="1417" y="304"/>
                </a:cubicBezTo>
                <a:cubicBezTo>
                  <a:pt x="1412" y="301"/>
                  <a:pt x="1406" y="299"/>
                  <a:pt x="1400" y="298"/>
                </a:cubicBezTo>
                <a:cubicBezTo>
                  <a:pt x="1400" y="290"/>
                  <a:pt x="1400" y="290"/>
                  <a:pt x="1400" y="290"/>
                </a:cubicBezTo>
                <a:cubicBezTo>
                  <a:pt x="1406" y="292"/>
                  <a:pt x="1412" y="294"/>
                  <a:pt x="1417" y="297"/>
                </a:cubicBezTo>
                <a:close/>
                <a:moveTo>
                  <a:pt x="1417" y="328"/>
                </a:moveTo>
                <a:cubicBezTo>
                  <a:pt x="1417" y="334"/>
                  <a:pt x="1417" y="334"/>
                  <a:pt x="1417" y="334"/>
                </a:cubicBezTo>
                <a:cubicBezTo>
                  <a:pt x="1413" y="332"/>
                  <a:pt x="1413" y="332"/>
                  <a:pt x="1413" y="332"/>
                </a:cubicBezTo>
                <a:cubicBezTo>
                  <a:pt x="1409" y="330"/>
                  <a:pt x="1405" y="328"/>
                  <a:pt x="1400" y="327"/>
                </a:cubicBezTo>
                <a:cubicBezTo>
                  <a:pt x="1400" y="321"/>
                  <a:pt x="1400" y="321"/>
                  <a:pt x="1400" y="321"/>
                </a:cubicBezTo>
                <a:cubicBezTo>
                  <a:pt x="1405" y="322"/>
                  <a:pt x="1409" y="324"/>
                  <a:pt x="1414" y="326"/>
                </a:cubicBezTo>
                <a:cubicBezTo>
                  <a:pt x="1415" y="326"/>
                  <a:pt x="1416" y="327"/>
                  <a:pt x="1417" y="328"/>
                </a:cubicBezTo>
                <a:close/>
                <a:moveTo>
                  <a:pt x="1417" y="357"/>
                </a:moveTo>
                <a:cubicBezTo>
                  <a:pt x="1417" y="364"/>
                  <a:pt x="1417" y="364"/>
                  <a:pt x="1417" y="364"/>
                </a:cubicBezTo>
                <a:cubicBezTo>
                  <a:pt x="1414" y="363"/>
                  <a:pt x="1412" y="361"/>
                  <a:pt x="1409" y="360"/>
                </a:cubicBezTo>
                <a:cubicBezTo>
                  <a:pt x="1406" y="359"/>
                  <a:pt x="1403" y="358"/>
                  <a:pt x="1400" y="357"/>
                </a:cubicBezTo>
                <a:cubicBezTo>
                  <a:pt x="1400" y="350"/>
                  <a:pt x="1400" y="350"/>
                  <a:pt x="1400" y="350"/>
                </a:cubicBezTo>
                <a:cubicBezTo>
                  <a:pt x="1406" y="352"/>
                  <a:pt x="1412" y="354"/>
                  <a:pt x="1417" y="357"/>
                </a:cubicBezTo>
                <a:close/>
                <a:moveTo>
                  <a:pt x="1417" y="379"/>
                </a:moveTo>
                <a:cubicBezTo>
                  <a:pt x="1417" y="387"/>
                  <a:pt x="1417" y="387"/>
                  <a:pt x="1417" y="387"/>
                </a:cubicBezTo>
                <a:cubicBezTo>
                  <a:pt x="1412" y="384"/>
                  <a:pt x="1406" y="383"/>
                  <a:pt x="1400" y="383"/>
                </a:cubicBezTo>
                <a:cubicBezTo>
                  <a:pt x="1400" y="375"/>
                  <a:pt x="1400" y="375"/>
                  <a:pt x="1400" y="375"/>
                </a:cubicBezTo>
                <a:cubicBezTo>
                  <a:pt x="1406" y="376"/>
                  <a:pt x="1412" y="377"/>
                  <a:pt x="1417" y="379"/>
                </a:cubicBezTo>
                <a:close/>
                <a:moveTo>
                  <a:pt x="1417" y="431"/>
                </a:moveTo>
                <a:cubicBezTo>
                  <a:pt x="1417" y="438"/>
                  <a:pt x="1417" y="438"/>
                  <a:pt x="1417" y="438"/>
                </a:cubicBezTo>
                <a:cubicBezTo>
                  <a:pt x="1415" y="440"/>
                  <a:pt x="1411" y="441"/>
                  <a:pt x="1413" y="444"/>
                </a:cubicBezTo>
                <a:cubicBezTo>
                  <a:pt x="1414" y="447"/>
                  <a:pt x="1416" y="449"/>
                  <a:pt x="1417" y="451"/>
                </a:cubicBezTo>
                <a:cubicBezTo>
                  <a:pt x="1417" y="463"/>
                  <a:pt x="1417" y="463"/>
                  <a:pt x="1417" y="463"/>
                </a:cubicBezTo>
                <a:cubicBezTo>
                  <a:pt x="1416" y="462"/>
                  <a:pt x="1416" y="461"/>
                  <a:pt x="1415" y="460"/>
                </a:cubicBezTo>
                <a:cubicBezTo>
                  <a:pt x="1411" y="462"/>
                  <a:pt x="1407" y="465"/>
                  <a:pt x="1408" y="470"/>
                </a:cubicBezTo>
                <a:cubicBezTo>
                  <a:pt x="1409" y="474"/>
                  <a:pt x="1413" y="479"/>
                  <a:pt x="1417" y="480"/>
                </a:cubicBezTo>
                <a:cubicBezTo>
                  <a:pt x="1417" y="480"/>
                  <a:pt x="1417" y="480"/>
                  <a:pt x="1417" y="480"/>
                </a:cubicBezTo>
                <a:cubicBezTo>
                  <a:pt x="1417" y="490"/>
                  <a:pt x="1417" y="490"/>
                  <a:pt x="1417" y="490"/>
                </a:cubicBezTo>
                <a:cubicBezTo>
                  <a:pt x="1414" y="492"/>
                  <a:pt x="1411" y="494"/>
                  <a:pt x="1408" y="496"/>
                </a:cubicBezTo>
                <a:cubicBezTo>
                  <a:pt x="1400" y="503"/>
                  <a:pt x="1400" y="503"/>
                  <a:pt x="1400" y="503"/>
                </a:cubicBezTo>
                <a:cubicBezTo>
                  <a:pt x="1400" y="493"/>
                  <a:pt x="1400" y="493"/>
                  <a:pt x="1400" y="493"/>
                </a:cubicBezTo>
                <a:cubicBezTo>
                  <a:pt x="1402" y="491"/>
                  <a:pt x="1404" y="489"/>
                  <a:pt x="1406" y="487"/>
                </a:cubicBezTo>
                <a:cubicBezTo>
                  <a:pt x="1408" y="482"/>
                  <a:pt x="1404" y="478"/>
                  <a:pt x="1401" y="475"/>
                </a:cubicBezTo>
                <a:cubicBezTo>
                  <a:pt x="1400" y="476"/>
                  <a:pt x="1400" y="476"/>
                  <a:pt x="1400" y="476"/>
                </a:cubicBezTo>
                <a:cubicBezTo>
                  <a:pt x="1400" y="462"/>
                  <a:pt x="1400" y="462"/>
                  <a:pt x="1400" y="462"/>
                </a:cubicBezTo>
                <a:cubicBezTo>
                  <a:pt x="1404" y="458"/>
                  <a:pt x="1406" y="453"/>
                  <a:pt x="1401" y="447"/>
                </a:cubicBezTo>
                <a:cubicBezTo>
                  <a:pt x="1403" y="437"/>
                  <a:pt x="1409" y="433"/>
                  <a:pt x="1417" y="431"/>
                </a:cubicBezTo>
                <a:close/>
                <a:moveTo>
                  <a:pt x="1417" y="535"/>
                </a:moveTo>
                <a:cubicBezTo>
                  <a:pt x="1417" y="545"/>
                  <a:pt x="1417" y="545"/>
                  <a:pt x="1417" y="545"/>
                </a:cubicBezTo>
                <a:cubicBezTo>
                  <a:pt x="1414" y="548"/>
                  <a:pt x="1411" y="551"/>
                  <a:pt x="1408" y="554"/>
                </a:cubicBezTo>
                <a:cubicBezTo>
                  <a:pt x="1409" y="560"/>
                  <a:pt x="1413" y="565"/>
                  <a:pt x="1417" y="569"/>
                </a:cubicBezTo>
                <a:cubicBezTo>
                  <a:pt x="1417" y="578"/>
                  <a:pt x="1417" y="578"/>
                  <a:pt x="1417" y="578"/>
                </a:cubicBezTo>
                <a:cubicBezTo>
                  <a:pt x="1413" y="576"/>
                  <a:pt x="1409" y="572"/>
                  <a:pt x="1406" y="568"/>
                </a:cubicBezTo>
                <a:cubicBezTo>
                  <a:pt x="1404" y="566"/>
                  <a:pt x="1402" y="564"/>
                  <a:pt x="1400" y="561"/>
                </a:cubicBezTo>
                <a:cubicBezTo>
                  <a:pt x="1400" y="545"/>
                  <a:pt x="1400" y="545"/>
                  <a:pt x="1400" y="545"/>
                </a:cubicBezTo>
                <a:cubicBezTo>
                  <a:pt x="1401" y="546"/>
                  <a:pt x="1402" y="546"/>
                  <a:pt x="1404" y="546"/>
                </a:cubicBezTo>
                <a:cubicBezTo>
                  <a:pt x="1408" y="542"/>
                  <a:pt x="1413" y="539"/>
                  <a:pt x="1417" y="535"/>
                </a:cubicBezTo>
                <a:close/>
                <a:moveTo>
                  <a:pt x="1417" y="606"/>
                </a:moveTo>
                <a:cubicBezTo>
                  <a:pt x="1417" y="610"/>
                  <a:pt x="1417" y="610"/>
                  <a:pt x="1417" y="610"/>
                </a:cubicBezTo>
                <a:cubicBezTo>
                  <a:pt x="1412" y="617"/>
                  <a:pt x="1406" y="625"/>
                  <a:pt x="1400" y="632"/>
                </a:cubicBezTo>
                <a:cubicBezTo>
                  <a:pt x="1400" y="622"/>
                  <a:pt x="1400" y="622"/>
                  <a:pt x="1400" y="622"/>
                </a:cubicBezTo>
                <a:cubicBezTo>
                  <a:pt x="1405" y="617"/>
                  <a:pt x="1409" y="611"/>
                  <a:pt x="1414" y="606"/>
                </a:cubicBezTo>
                <a:cubicBezTo>
                  <a:pt x="1416" y="605"/>
                  <a:pt x="1416" y="605"/>
                  <a:pt x="1416" y="605"/>
                </a:cubicBezTo>
                <a:cubicBezTo>
                  <a:pt x="1417" y="605"/>
                  <a:pt x="1417" y="606"/>
                  <a:pt x="1417" y="606"/>
                </a:cubicBezTo>
                <a:close/>
                <a:moveTo>
                  <a:pt x="1400" y="185"/>
                </a:moveTo>
                <a:cubicBezTo>
                  <a:pt x="1400" y="172"/>
                  <a:pt x="1400" y="172"/>
                  <a:pt x="1400" y="172"/>
                </a:cubicBezTo>
                <a:cubicBezTo>
                  <a:pt x="1401" y="172"/>
                  <a:pt x="1403" y="171"/>
                  <a:pt x="1404" y="170"/>
                </a:cubicBezTo>
                <a:cubicBezTo>
                  <a:pt x="1418" y="171"/>
                  <a:pt x="1402" y="179"/>
                  <a:pt x="1400" y="185"/>
                </a:cubicBezTo>
                <a:close/>
                <a:moveTo>
                  <a:pt x="1400" y="670"/>
                </a:moveTo>
                <a:cubicBezTo>
                  <a:pt x="1371" y="670"/>
                  <a:pt x="1371" y="670"/>
                  <a:pt x="1371" y="670"/>
                </a:cubicBezTo>
                <a:cubicBezTo>
                  <a:pt x="1371" y="664"/>
                  <a:pt x="1371" y="664"/>
                  <a:pt x="1371" y="664"/>
                </a:cubicBezTo>
                <a:cubicBezTo>
                  <a:pt x="1377" y="665"/>
                  <a:pt x="1383" y="663"/>
                  <a:pt x="1390" y="662"/>
                </a:cubicBezTo>
                <a:cubicBezTo>
                  <a:pt x="1400" y="653"/>
                  <a:pt x="1400" y="653"/>
                  <a:pt x="1400" y="653"/>
                </a:cubicBezTo>
                <a:cubicBezTo>
                  <a:pt x="1400" y="670"/>
                  <a:pt x="1400" y="670"/>
                  <a:pt x="1400" y="670"/>
                </a:cubicBezTo>
                <a:close/>
                <a:moveTo>
                  <a:pt x="1371" y="6"/>
                </a:moveTo>
                <a:cubicBezTo>
                  <a:pt x="1380" y="5"/>
                  <a:pt x="1391" y="6"/>
                  <a:pt x="1400" y="6"/>
                </a:cubicBezTo>
                <a:cubicBezTo>
                  <a:pt x="1400" y="12"/>
                  <a:pt x="1400" y="12"/>
                  <a:pt x="1400" y="12"/>
                </a:cubicBezTo>
                <a:cubicBezTo>
                  <a:pt x="1399" y="12"/>
                  <a:pt x="1399" y="12"/>
                  <a:pt x="1398" y="13"/>
                </a:cubicBezTo>
                <a:cubicBezTo>
                  <a:pt x="1399" y="14"/>
                  <a:pt x="1399" y="15"/>
                  <a:pt x="1400" y="15"/>
                </a:cubicBezTo>
                <a:cubicBezTo>
                  <a:pt x="1400" y="26"/>
                  <a:pt x="1400" y="26"/>
                  <a:pt x="1400" y="26"/>
                </a:cubicBezTo>
                <a:cubicBezTo>
                  <a:pt x="1380" y="13"/>
                  <a:pt x="1380" y="13"/>
                  <a:pt x="1380" y="13"/>
                </a:cubicBezTo>
                <a:cubicBezTo>
                  <a:pt x="1377" y="11"/>
                  <a:pt x="1372" y="11"/>
                  <a:pt x="1371" y="14"/>
                </a:cubicBezTo>
                <a:cubicBezTo>
                  <a:pt x="1371" y="6"/>
                  <a:pt x="1371" y="6"/>
                  <a:pt x="1371" y="6"/>
                </a:cubicBezTo>
                <a:close/>
                <a:moveTo>
                  <a:pt x="1400" y="40"/>
                </a:moveTo>
                <a:cubicBezTo>
                  <a:pt x="1391" y="31"/>
                  <a:pt x="1381" y="23"/>
                  <a:pt x="1371" y="15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82" y="31"/>
                  <a:pt x="1391" y="40"/>
                  <a:pt x="1400" y="49"/>
                </a:cubicBezTo>
                <a:cubicBezTo>
                  <a:pt x="1400" y="40"/>
                  <a:pt x="1400" y="40"/>
                  <a:pt x="1400" y="40"/>
                </a:cubicBezTo>
                <a:close/>
                <a:moveTo>
                  <a:pt x="1400" y="74"/>
                </a:moveTo>
                <a:cubicBezTo>
                  <a:pt x="1400" y="84"/>
                  <a:pt x="1400" y="84"/>
                  <a:pt x="1400" y="84"/>
                </a:cubicBezTo>
                <a:cubicBezTo>
                  <a:pt x="1399" y="83"/>
                  <a:pt x="1399" y="82"/>
                  <a:pt x="1398" y="80"/>
                </a:cubicBezTo>
                <a:cubicBezTo>
                  <a:pt x="1391" y="69"/>
                  <a:pt x="1377" y="62"/>
                  <a:pt x="1373" y="50"/>
                </a:cubicBezTo>
                <a:cubicBezTo>
                  <a:pt x="1372" y="49"/>
                  <a:pt x="1371" y="49"/>
                  <a:pt x="1371" y="49"/>
                </a:cubicBezTo>
                <a:cubicBezTo>
                  <a:pt x="1371" y="42"/>
                  <a:pt x="1371" y="42"/>
                  <a:pt x="1371" y="42"/>
                </a:cubicBezTo>
                <a:cubicBezTo>
                  <a:pt x="1381" y="53"/>
                  <a:pt x="1391" y="63"/>
                  <a:pt x="1400" y="74"/>
                </a:cubicBezTo>
                <a:close/>
                <a:moveTo>
                  <a:pt x="1400" y="123"/>
                </a:moveTo>
                <a:cubicBezTo>
                  <a:pt x="1391" y="109"/>
                  <a:pt x="1382" y="95"/>
                  <a:pt x="1371" y="81"/>
                </a:cubicBezTo>
                <a:cubicBezTo>
                  <a:pt x="1371" y="94"/>
                  <a:pt x="1371" y="94"/>
                  <a:pt x="1371" y="94"/>
                </a:cubicBezTo>
                <a:cubicBezTo>
                  <a:pt x="1383" y="106"/>
                  <a:pt x="1392" y="121"/>
                  <a:pt x="1400" y="136"/>
                </a:cubicBezTo>
                <a:cubicBezTo>
                  <a:pt x="1400" y="123"/>
                  <a:pt x="1400" y="123"/>
                  <a:pt x="1400" y="123"/>
                </a:cubicBezTo>
                <a:close/>
                <a:moveTo>
                  <a:pt x="1400" y="172"/>
                </a:moveTo>
                <a:cubicBezTo>
                  <a:pt x="1400" y="185"/>
                  <a:pt x="1400" y="185"/>
                  <a:pt x="1400" y="185"/>
                </a:cubicBezTo>
                <a:cubicBezTo>
                  <a:pt x="1400" y="185"/>
                  <a:pt x="1400" y="186"/>
                  <a:pt x="1400" y="187"/>
                </a:cubicBezTo>
                <a:cubicBezTo>
                  <a:pt x="1400" y="195"/>
                  <a:pt x="1400" y="195"/>
                  <a:pt x="1400" y="195"/>
                </a:cubicBezTo>
                <a:cubicBezTo>
                  <a:pt x="1391" y="193"/>
                  <a:pt x="1381" y="191"/>
                  <a:pt x="1371" y="191"/>
                </a:cubicBezTo>
                <a:cubicBezTo>
                  <a:pt x="1371" y="174"/>
                  <a:pt x="1371" y="174"/>
                  <a:pt x="1371" y="174"/>
                </a:cubicBezTo>
                <a:cubicBezTo>
                  <a:pt x="1373" y="179"/>
                  <a:pt x="1376" y="184"/>
                  <a:pt x="1383" y="184"/>
                </a:cubicBezTo>
                <a:cubicBezTo>
                  <a:pt x="1399" y="179"/>
                  <a:pt x="1382" y="168"/>
                  <a:pt x="1384" y="157"/>
                </a:cubicBezTo>
                <a:cubicBezTo>
                  <a:pt x="1379" y="152"/>
                  <a:pt x="1375" y="146"/>
                  <a:pt x="1371" y="140"/>
                </a:cubicBezTo>
                <a:cubicBezTo>
                  <a:pt x="1371" y="126"/>
                  <a:pt x="1371" y="126"/>
                  <a:pt x="1371" y="126"/>
                </a:cubicBezTo>
                <a:cubicBezTo>
                  <a:pt x="1380" y="142"/>
                  <a:pt x="1393" y="155"/>
                  <a:pt x="1399" y="172"/>
                </a:cubicBezTo>
                <a:cubicBezTo>
                  <a:pt x="1399" y="172"/>
                  <a:pt x="1400" y="172"/>
                  <a:pt x="1400" y="172"/>
                </a:cubicBezTo>
                <a:close/>
                <a:moveTo>
                  <a:pt x="1400" y="242"/>
                </a:moveTo>
                <a:cubicBezTo>
                  <a:pt x="1400" y="249"/>
                  <a:pt x="1400" y="249"/>
                  <a:pt x="1400" y="249"/>
                </a:cubicBezTo>
                <a:cubicBezTo>
                  <a:pt x="1391" y="247"/>
                  <a:pt x="1383" y="242"/>
                  <a:pt x="1373" y="241"/>
                </a:cubicBezTo>
                <a:cubicBezTo>
                  <a:pt x="1373" y="241"/>
                  <a:pt x="1372" y="240"/>
                  <a:pt x="1371" y="240"/>
                </a:cubicBezTo>
                <a:cubicBezTo>
                  <a:pt x="1371" y="234"/>
                  <a:pt x="1371" y="234"/>
                  <a:pt x="1371" y="234"/>
                </a:cubicBezTo>
                <a:cubicBezTo>
                  <a:pt x="1373" y="234"/>
                  <a:pt x="1374" y="234"/>
                  <a:pt x="1376" y="235"/>
                </a:cubicBezTo>
                <a:cubicBezTo>
                  <a:pt x="1384" y="237"/>
                  <a:pt x="1392" y="239"/>
                  <a:pt x="1400" y="242"/>
                </a:cubicBezTo>
                <a:close/>
                <a:moveTo>
                  <a:pt x="1400" y="265"/>
                </a:moveTo>
                <a:cubicBezTo>
                  <a:pt x="1400" y="271"/>
                  <a:pt x="1400" y="271"/>
                  <a:pt x="1400" y="271"/>
                </a:cubicBezTo>
                <a:cubicBezTo>
                  <a:pt x="1399" y="270"/>
                  <a:pt x="1398" y="270"/>
                  <a:pt x="1396" y="270"/>
                </a:cubicBezTo>
                <a:cubicBezTo>
                  <a:pt x="1388" y="269"/>
                  <a:pt x="1380" y="267"/>
                  <a:pt x="1371" y="267"/>
                </a:cubicBezTo>
                <a:cubicBezTo>
                  <a:pt x="1371" y="260"/>
                  <a:pt x="1371" y="260"/>
                  <a:pt x="1371" y="260"/>
                </a:cubicBezTo>
                <a:cubicBezTo>
                  <a:pt x="1381" y="261"/>
                  <a:pt x="1391" y="262"/>
                  <a:pt x="1400" y="265"/>
                </a:cubicBezTo>
                <a:close/>
                <a:moveTo>
                  <a:pt x="1400" y="290"/>
                </a:moveTo>
                <a:cubicBezTo>
                  <a:pt x="1400" y="298"/>
                  <a:pt x="1400" y="298"/>
                  <a:pt x="1400" y="298"/>
                </a:cubicBezTo>
                <a:cubicBezTo>
                  <a:pt x="1391" y="295"/>
                  <a:pt x="1381" y="293"/>
                  <a:pt x="1371" y="291"/>
                </a:cubicBezTo>
                <a:cubicBezTo>
                  <a:pt x="1371" y="285"/>
                  <a:pt x="1371" y="285"/>
                  <a:pt x="1371" y="285"/>
                </a:cubicBezTo>
                <a:cubicBezTo>
                  <a:pt x="1373" y="285"/>
                  <a:pt x="1374" y="285"/>
                  <a:pt x="1376" y="285"/>
                </a:cubicBezTo>
                <a:cubicBezTo>
                  <a:pt x="1384" y="286"/>
                  <a:pt x="1392" y="288"/>
                  <a:pt x="1400" y="290"/>
                </a:cubicBezTo>
                <a:close/>
                <a:moveTo>
                  <a:pt x="1400" y="321"/>
                </a:moveTo>
                <a:cubicBezTo>
                  <a:pt x="1400" y="327"/>
                  <a:pt x="1400" y="327"/>
                  <a:pt x="1400" y="327"/>
                </a:cubicBezTo>
                <a:cubicBezTo>
                  <a:pt x="1391" y="324"/>
                  <a:pt x="1381" y="322"/>
                  <a:pt x="1371" y="321"/>
                </a:cubicBezTo>
                <a:cubicBezTo>
                  <a:pt x="1371" y="314"/>
                  <a:pt x="1371" y="314"/>
                  <a:pt x="1371" y="314"/>
                </a:cubicBezTo>
                <a:cubicBezTo>
                  <a:pt x="1381" y="315"/>
                  <a:pt x="1391" y="318"/>
                  <a:pt x="1400" y="321"/>
                </a:cubicBezTo>
                <a:close/>
                <a:moveTo>
                  <a:pt x="1400" y="350"/>
                </a:moveTo>
                <a:cubicBezTo>
                  <a:pt x="1400" y="357"/>
                  <a:pt x="1400" y="357"/>
                  <a:pt x="1400" y="357"/>
                </a:cubicBezTo>
                <a:cubicBezTo>
                  <a:pt x="1391" y="354"/>
                  <a:pt x="1381" y="351"/>
                  <a:pt x="1371" y="349"/>
                </a:cubicBezTo>
                <a:cubicBezTo>
                  <a:pt x="1371" y="342"/>
                  <a:pt x="1371" y="342"/>
                  <a:pt x="1371" y="342"/>
                </a:cubicBezTo>
                <a:cubicBezTo>
                  <a:pt x="1381" y="344"/>
                  <a:pt x="1391" y="346"/>
                  <a:pt x="1400" y="350"/>
                </a:cubicBezTo>
                <a:close/>
                <a:moveTo>
                  <a:pt x="1400" y="375"/>
                </a:moveTo>
                <a:cubicBezTo>
                  <a:pt x="1400" y="383"/>
                  <a:pt x="1400" y="383"/>
                  <a:pt x="1400" y="383"/>
                </a:cubicBezTo>
                <a:cubicBezTo>
                  <a:pt x="1397" y="383"/>
                  <a:pt x="1393" y="383"/>
                  <a:pt x="1390" y="384"/>
                </a:cubicBezTo>
                <a:cubicBezTo>
                  <a:pt x="1382" y="385"/>
                  <a:pt x="1376" y="392"/>
                  <a:pt x="1371" y="399"/>
                </a:cubicBezTo>
                <a:cubicBezTo>
                  <a:pt x="1371" y="387"/>
                  <a:pt x="1371" y="387"/>
                  <a:pt x="1371" y="387"/>
                </a:cubicBezTo>
                <a:cubicBezTo>
                  <a:pt x="1373" y="385"/>
                  <a:pt x="1375" y="382"/>
                  <a:pt x="1378" y="380"/>
                </a:cubicBezTo>
                <a:cubicBezTo>
                  <a:pt x="1375" y="377"/>
                  <a:pt x="1375" y="377"/>
                  <a:pt x="1375" y="377"/>
                </a:cubicBezTo>
                <a:cubicBezTo>
                  <a:pt x="1371" y="376"/>
                  <a:pt x="1371" y="376"/>
                  <a:pt x="1371" y="376"/>
                </a:cubicBezTo>
                <a:cubicBezTo>
                  <a:pt x="1371" y="369"/>
                  <a:pt x="1371" y="369"/>
                  <a:pt x="1371" y="369"/>
                </a:cubicBezTo>
                <a:cubicBezTo>
                  <a:pt x="1371" y="369"/>
                  <a:pt x="1372" y="369"/>
                  <a:pt x="1373" y="369"/>
                </a:cubicBezTo>
                <a:cubicBezTo>
                  <a:pt x="1380" y="369"/>
                  <a:pt x="1385" y="380"/>
                  <a:pt x="1394" y="375"/>
                </a:cubicBezTo>
                <a:cubicBezTo>
                  <a:pt x="1396" y="375"/>
                  <a:pt x="1398" y="375"/>
                  <a:pt x="1400" y="375"/>
                </a:cubicBezTo>
                <a:close/>
                <a:moveTo>
                  <a:pt x="1400" y="462"/>
                </a:moveTo>
                <a:cubicBezTo>
                  <a:pt x="1400" y="476"/>
                  <a:pt x="1400" y="476"/>
                  <a:pt x="1400" y="476"/>
                </a:cubicBezTo>
                <a:cubicBezTo>
                  <a:pt x="1394" y="480"/>
                  <a:pt x="1393" y="490"/>
                  <a:pt x="1394" y="497"/>
                </a:cubicBezTo>
                <a:cubicBezTo>
                  <a:pt x="1397" y="495"/>
                  <a:pt x="1399" y="494"/>
                  <a:pt x="1400" y="493"/>
                </a:cubicBezTo>
                <a:cubicBezTo>
                  <a:pt x="1400" y="503"/>
                  <a:pt x="1400" y="503"/>
                  <a:pt x="1400" y="503"/>
                </a:cubicBezTo>
                <a:cubicBezTo>
                  <a:pt x="1394" y="510"/>
                  <a:pt x="1394" y="510"/>
                  <a:pt x="1394" y="510"/>
                </a:cubicBezTo>
                <a:cubicBezTo>
                  <a:pt x="1390" y="520"/>
                  <a:pt x="1399" y="528"/>
                  <a:pt x="1398" y="539"/>
                </a:cubicBezTo>
                <a:cubicBezTo>
                  <a:pt x="1399" y="541"/>
                  <a:pt x="1399" y="543"/>
                  <a:pt x="1400" y="545"/>
                </a:cubicBezTo>
                <a:cubicBezTo>
                  <a:pt x="1400" y="561"/>
                  <a:pt x="1400" y="561"/>
                  <a:pt x="1400" y="561"/>
                </a:cubicBezTo>
                <a:cubicBezTo>
                  <a:pt x="1390" y="547"/>
                  <a:pt x="1389" y="528"/>
                  <a:pt x="1384" y="511"/>
                </a:cubicBezTo>
                <a:cubicBezTo>
                  <a:pt x="1384" y="498"/>
                  <a:pt x="1384" y="487"/>
                  <a:pt x="1389" y="477"/>
                </a:cubicBezTo>
                <a:cubicBezTo>
                  <a:pt x="1390" y="471"/>
                  <a:pt x="1396" y="467"/>
                  <a:pt x="1400" y="462"/>
                </a:cubicBezTo>
                <a:close/>
                <a:moveTo>
                  <a:pt x="1400" y="622"/>
                </a:moveTo>
                <a:cubicBezTo>
                  <a:pt x="1391" y="632"/>
                  <a:pt x="1381" y="641"/>
                  <a:pt x="1371" y="650"/>
                </a:cubicBezTo>
                <a:cubicBezTo>
                  <a:pt x="1371" y="659"/>
                  <a:pt x="1371" y="659"/>
                  <a:pt x="1371" y="659"/>
                </a:cubicBezTo>
                <a:cubicBezTo>
                  <a:pt x="1382" y="651"/>
                  <a:pt x="1392" y="642"/>
                  <a:pt x="1400" y="632"/>
                </a:cubicBezTo>
                <a:cubicBezTo>
                  <a:pt x="1400" y="622"/>
                  <a:pt x="1400" y="622"/>
                  <a:pt x="1400" y="622"/>
                </a:cubicBezTo>
                <a:close/>
                <a:moveTo>
                  <a:pt x="1371" y="620"/>
                </a:moveTo>
                <a:cubicBezTo>
                  <a:pt x="1371" y="610"/>
                  <a:pt x="1371" y="610"/>
                  <a:pt x="1371" y="610"/>
                </a:cubicBezTo>
                <a:cubicBezTo>
                  <a:pt x="1378" y="602"/>
                  <a:pt x="1384" y="595"/>
                  <a:pt x="1391" y="588"/>
                </a:cubicBezTo>
                <a:cubicBezTo>
                  <a:pt x="1393" y="587"/>
                  <a:pt x="1394" y="589"/>
                  <a:pt x="1394" y="591"/>
                </a:cubicBezTo>
                <a:cubicBezTo>
                  <a:pt x="1389" y="602"/>
                  <a:pt x="1380" y="611"/>
                  <a:pt x="1371" y="620"/>
                </a:cubicBezTo>
                <a:close/>
                <a:moveTo>
                  <a:pt x="1371" y="670"/>
                </a:moveTo>
                <a:cubicBezTo>
                  <a:pt x="1362" y="670"/>
                  <a:pt x="1362" y="670"/>
                  <a:pt x="1362" y="670"/>
                </a:cubicBezTo>
                <a:cubicBezTo>
                  <a:pt x="1340" y="670"/>
                  <a:pt x="1340" y="670"/>
                  <a:pt x="1340" y="670"/>
                </a:cubicBezTo>
                <a:cubicBezTo>
                  <a:pt x="1340" y="663"/>
                  <a:pt x="1340" y="663"/>
                  <a:pt x="1340" y="663"/>
                </a:cubicBezTo>
                <a:cubicBezTo>
                  <a:pt x="1344" y="666"/>
                  <a:pt x="1352" y="663"/>
                  <a:pt x="1357" y="663"/>
                </a:cubicBezTo>
                <a:cubicBezTo>
                  <a:pt x="1361" y="659"/>
                  <a:pt x="1366" y="655"/>
                  <a:pt x="1371" y="650"/>
                </a:cubicBezTo>
                <a:cubicBezTo>
                  <a:pt x="1371" y="659"/>
                  <a:pt x="1371" y="659"/>
                  <a:pt x="1371" y="659"/>
                </a:cubicBezTo>
                <a:cubicBezTo>
                  <a:pt x="1370" y="659"/>
                  <a:pt x="1370" y="659"/>
                  <a:pt x="1369" y="660"/>
                </a:cubicBezTo>
                <a:cubicBezTo>
                  <a:pt x="1369" y="663"/>
                  <a:pt x="1369" y="663"/>
                  <a:pt x="1369" y="663"/>
                </a:cubicBezTo>
                <a:cubicBezTo>
                  <a:pt x="1370" y="663"/>
                  <a:pt x="1370" y="663"/>
                  <a:pt x="1371" y="664"/>
                </a:cubicBezTo>
                <a:cubicBezTo>
                  <a:pt x="1371" y="670"/>
                  <a:pt x="1371" y="670"/>
                  <a:pt x="1371" y="670"/>
                </a:cubicBezTo>
                <a:close/>
                <a:moveTo>
                  <a:pt x="1340" y="6"/>
                </a:moveTo>
                <a:cubicBezTo>
                  <a:pt x="1353" y="6"/>
                  <a:pt x="1353" y="6"/>
                  <a:pt x="1353" y="6"/>
                </a:cubicBezTo>
                <a:cubicBezTo>
                  <a:pt x="1358" y="10"/>
                  <a:pt x="1363" y="4"/>
                  <a:pt x="1369" y="6"/>
                </a:cubicBezTo>
                <a:cubicBezTo>
                  <a:pt x="1369" y="6"/>
                  <a:pt x="1370" y="6"/>
                  <a:pt x="1371" y="6"/>
                </a:cubicBezTo>
                <a:cubicBezTo>
                  <a:pt x="1371" y="14"/>
                  <a:pt x="1371" y="14"/>
                  <a:pt x="1371" y="14"/>
                </a:cubicBezTo>
                <a:cubicBezTo>
                  <a:pt x="1371" y="14"/>
                  <a:pt x="1371" y="15"/>
                  <a:pt x="1371" y="15"/>
                </a:cubicBezTo>
                <a:cubicBezTo>
                  <a:pt x="1371" y="15"/>
                  <a:pt x="1371" y="15"/>
                  <a:pt x="1371" y="15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69" y="21"/>
                  <a:pt x="1366" y="20"/>
                  <a:pt x="1363" y="18"/>
                </a:cubicBezTo>
                <a:cubicBezTo>
                  <a:pt x="1356" y="17"/>
                  <a:pt x="1348" y="7"/>
                  <a:pt x="1340" y="13"/>
                </a:cubicBezTo>
                <a:cubicBezTo>
                  <a:pt x="1340" y="6"/>
                  <a:pt x="1340" y="6"/>
                  <a:pt x="1340" y="6"/>
                </a:cubicBezTo>
                <a:close/>
                <a:moveTo>
                  <a:pt x="1371" y="42"/>
                </a:moveTo>
                <a:cubicBezTo>
                  <a:pt x="1362" y="33"/>
                  <a:pt x="1352" y="24"/>
                  <a:pt x="1340" y="15"/>
                </a:cubicBezTo>
                <a:cubicBezTo>
                  <a:pt x="1340" y="26"/>
                  <a:pt x="1340" y="26"/>
                  <a:pt x="1340" y="26"/>
                </a:cubicBezTo>
                <a:cubicBezTo>
                  <a:pt x="1351" y="32"/>
                  <a:pt x="1360" y="41"/>
                  <a:pt x="1371" y="49"/>
                </a:cubicBezTo>
                <a:cubicBezTo>
                  <a:pt x="1371" y="42"/>
                  <a:pt x="1371" y="42"/>
                  <a:pt x="1371" y="42"/>
                </a:cubicBezTo>
                <a:close/>
                <a:moveTo>
                  <a:pt x="1371" y="81"/>
                </a:moveTo>
                <a:cubicBezTo>
                  <a:pt x="1371" y="94"/>
                  <a:pt x="1371" y="94"/>
                  <a:pt x="1371" y="94"/>
                </a:cubicBezTo>
                <a:cubicBezTo>
                  <a:pt x="1370" y="92"/>
                  <a:pt x="1369" y="91"/>
                  <a:pt x="1368" y="90"/>
                </a:cubicBezTo>
                <a:cubicBezTo>
                  <a:pt x="1360" y="78"/>
                  <a:pt x="1350" y="67"/>
                  <a:pt x="1340" y="57"/>
                </a:cubicBezTo>
                <a:cubicBezTo>
                  <a:pt x="1340" y="48"/>
                  <a:pt x="1340" y="48"/>
                  <a:pt x="1340" y="48"/>
                </a:cubicBezTo>
                <a:cubicBezTo>
                  <a:pt x="1345" y="53"/>
                  <a:pt x="1350" y="57"/>
                  <a:pt x="1354" y="62"/>
                </a:cubicBezTo>
                <a:cubicBezTo>
                  <a:pt x="1360" y="68"/>
                  <a:pt x="1366" y="74"/>
                  <a:pt x="1371" y="81"/>
                </a:cubicBezTo>
                <a:close/>
                <a:moveTo>
                  <a:pt x="1371" y="126"/>
                </a:moveTo>
                <a:cubicBezTo>
                  <a:pt x="1371" y="126"/>
                  <a:pt x="1370" y="125"/>
                  <a:pt x="1370" y="125"/>
                </a:cubicBezTo>
                <a:cubicBezTo>
                  <a:pt x="1361" y="112"/>
                  <a:pt x="1351" y="101"/>
                  <a:pt x="1340" y="90"/>
                </a:cubicBezTo>
                <a:cubicBezTo>
                  <a:pt x="1340" y="99"/>
                  <a:pt x="1340" y="99"/>
                  <a:pt x="1340" y="99"/>
                </a:cubicBezTo>
                <a:cubicBezTo>
                  <a:pt x="1352" y="111"/>
                  <a:pt x="1361" y="126"/>
                  <a:pt x="1371" y="140"/>
                </a:cubicBezTo>
                <a:cubicBezTo>
                  <a:pt x="1371" y="126"/>
                  <a:pt x="1371" y="126"/>
                  <a:pt x="1371" y="126"/>
                </a:cubicBezTo>
                <a:close/>
                <a:moveTo>
                  <a:pt x="1371" y="174"/>
                </a:moveTo>
                <a:cubicBezTo>
                  <a:pt x="1371" y="191"/>
                  <a:pt x="1371" y="191"/>
                  <a:pt x="1371" y="191"/>
                </a:cubicBezTo>
                <a:cubicBezTo>
                  <a:pt x="1361" y="190"/>
                  <a:pt x="1352" y="189"/>
                  <a:pt x="1341" y="189"/>
                </a:cubicBezTo>
                <a:cubicBezTo>
                  <a:pt x="1340" y="190"/>
                  <a:pt x="1340" y="190"/>
                  <a:pt x="1340" y="190"/>
                </a:cubicBezTo>
                <a:cubicBezTo>
                  <a:pt x="1340" y="183"/>
                  <a:pt x="1340" y="183"/>
                  <a:pt x="1340" y="183"/>
                </a:cubicBezTo>
                <a:cubicBezTo>
                  <a:pt x="1341" y="182"/>
                  <a:pt x="1341" y="182"/>
                  <a:pt x="1341" y="182"/>
                </a:cubicBezTo>
                <a:cubicBezTo>
                  <a:pt x="1341" y="181"/>
                  <a:pt x="1341" y="180"/>
                  <a:pt x="1340" y="179"/>
                </a:cubicBezTo>
                <a:cubicBezTo>
                  <a:pt x="1340" y="157"/>
                  <a:pt x="1340" y="157"/>
                  <a:pt x="1340" y="157"/>
                </a:cubicBezTo>
                <a:cubicBezTo>
                  <a:pt x="1347" y="166"/>
                  <a:pt x="1348" y="187"/>
                  <a:pt x="1363" y="181"/>
                </a:cubicBezTo>
                <a:cubicBezTo>
                  <a:pt x="1363" y="175"/>
                  <a:pt x="1363" y="170"/>
                  <a:pt x="1359" y="165"/>
                </a:cubicBezTo>
                <a:cubicBezTo>
                  <a:pt x="1357" y="151"/>
                  <a:pt x="1349" y="140"/>
                  <a:pt x="1340" y="128"/>
                </a:cubicBezTo>
                <a:cubicBezTo>
                  <a:pt x="1340" y="115"/>
                  <a:pt x="1340" y="115"/>
                  <a:pt x="1340" y="115"/>
                </a:cubicBezTo>
                <a:cubicBezTo>
                  <a:pt x="1350" y="130"/>
                  <a:pt x="1361" y="143"/>
                  <a:pt x="1366" y="160"/>
                </a:cubicBezTo>
                <a:cubicBezTo>
                  <a:pt x="1368" y="164"/>
                  <a:pt x="1369" y="169"/>
                  <a:pt x="1371" y="174"/>
                </a:cubicBezTo>
                <a:close/>
                <a:moveTo>
                  <a:pt x="1371" y="234"/>
                </a:moveTo>
                <a:cubicBezTo>
                  <a:pt x="1371" y="240"/>
                  <a:pt x="1371" y="240"/>
                  <a:pt x="1371" y="240"/>
                </a:cubicBezTo>
                <a:cubicBezTo>
                  <a:pt x="1361" y="238"/>
                  <a:pt x="1351" y="237"/>
                  <a:pt x="1340" y="238"/>
                </a:cubicBezTo>
                <a:cubicBezTo>
                  <a:pt x="1340" y="232"/>
                  <a:pt x="1340" y="232"/>
                  <a:pt x="1340" y="232"/>
                </a:cubicBezTo>
                <a:cubicBezTo>
                  <a:pt x="1350" y="231"/>
                  <a:pt x="1361" y="231"/>
                  <a:pt x="1371" y="234"/>
                </a:cubicBezTo>
                <a:close/>
                <a:moveTo>
                  <a:pt x="1371" y="260"/>
                </a:moveTo>
                <a:cubicBezTo>
                  <a:pt x="1371" y="267"/>
                  <a:pt x="1371" y="267"/>
                  <a:pt x="1371" y="267"/>
                </a:cubicBezTo>
                <a:cubicBezTo>
                  <a:pt x="1361" y="265"/>
                  <a:pt x="1350" y="265"/>
                  <a:pt x="1340" y="265"/>
                </a:cubicBezTo>
                <a:cubicBezTo>
                  <a:pt x="1340" y="258"/>
                  <a:pt x="1340" y="258"/>
                  <a:pt x="1340" y="258"/>
                </a:cubicBezTo>
                <a:cubicBezTo>
                  <a:pt x="1349" y="258"/>
                  <a:pt x="1358" y="259"/>
                  <a:pt x="1368" y="260"/>
                </a:cubicBezTo>
                <a:cubicBezTo>
                  <a:pt x="1369" y="260"/>
                  <a:pt x="1370" y="260"/>
                  <a:pt x="1371" y="260"/>
                </a:cubicBezTo>
                <a:close/>
                <a:moveTo>
                  <a:pt x="1371" y="285"/>
                </a:moveTo>
                <a:cubicBezTo>
                  <a:pt x="1371" y="291"/>
                  <a:pt x="1371" y="291"/>
                  <a:pt x="1371" y="291"/>
                </a:cubicBezTo>
                <a:cubicBezTo>
                  <a:pt x="1361" y="290"/>
                  <a:pt x="1350" y="289"/>
                  <a:pt x="1340" y="289"/>
                </a:cubicBezTo>
                <a:cubicBezTo>
                  <a:pt x="1340" y="284"/>
                  <a:pt x="1340" y="284"/>
                  <a:pt x="1340" y="284"/>
                </a:cubicBezTo>
                <a:cubicBezTo>
                  <a:pt x="1350" y="284"/>
                  <a:pt x="1361" y="284"/>
                  <a:pt x="1371" y="285"/>
                </a:cubicBezTo>
                <a:close/>
                <a:moveTo>
                  <a:pt x="1371" y="314"/>
                </a:moveTo>
                <a:cubicBezTo>
                  <a:pt x="1371" y="321"/>
                  <a:pt x="1371" y="321"/>
                  <a:pt x="1371" y="321"/>
                </a:cubicBezTo>
                <a:cubicBezTo>
                  <a:pt x="1361" y="320"/>
                  <a:pt x="1350" y="320"/>
                  <a:pt x="1340" y="321"/>
                </a:cubicBezTo>
                <a:cubicBezTo>
                  <a:pt x="1340" y="314"/>
                  <a:pt x="1340" y="314"/>
                  <a:pt x="1340" y="314"/>
                </a:cubicBezTo>
                <a:cubicBezTo>
                  <a:pt x="1341" y="314"/>
                  <a:pt x="1342" y="313"/>
                  <a:pt x="1342" y="313"/>
                </a:cubicBezTo>
                <a:cubicBezTo>
                  <a:pt x="1352" y="312"/>
                  <a:pt x="1361" y="312"/>
                  <a:pt x="1371" y="314"/>
                </a:cubicBezTo>
                <a:close/>
                <a:moveTo>
                  <a:pt x="1371" y="342"/>
                </a:moveTo>
                <a:cubicBezTo>
                  <a:pt x="1371" y="349"/>
                  <a:pt x="1371" y="349"/>
                  <a:pt x="1371" y="349"/>
                </a:cubicBezTo>
                <a:cubicBezTo>
                  <a:pt x="1361" y="348"/>
                  <a:pt x="1350" y="347"/>
                  <a:pt x="1340" y="348"/>
                </a:cubicBezTo>
                <a:cubicBezTo>
                  <a:pt x="1340" y="342"/>
                  <a:pt x="1340" y="342"/>
                  <a:pt x="1340" y="342"/>
                </a:cubicBezTo>
                <a:cubicBezTo>
                  <a:pt x="1348" y="341"/>
                  <a:pt x="1357" y="340"/>
                  <a:pt x="1365" y="342"/>
                </a:cubicBezTo>
                <a:cubicBezTo>
                  <a:pt x="1367" y="342"/>
                  <a:pt x="1369" y="342"/>
                  <a:pt x="1371" y="342"/>
                </a:cubicBezTo>
                <a:close/>
                <a:moveTo>
                  <a:pt x="1371" y="369"/>
                </a:moveTo>
                <a:cubicBezTo>
                  <a:pt x="1371" y="376"/>
                  <a:pt x="1371" y="376"/>
                  <a:pt x="1371" y="376"/>
                </a:cubicBezTo>
                <a:cubicBezTo>
                  <a:pt x="1363" y="374"/>
                  <a:pt x="1363" y="374"/>
                  <a:pt x="1363" y="374"/>
                </a:cubicBezTo>
                <a:cubicBezTo>
                  <a:pt x="1355" y="373"/>
                  <a:pt x="1347" y="371"/>
                  <a:pt x="1340" y="371"/>
                </a:cubicBezTo>
                <a:cubicBezTo>
                  <a:pt x="1340" y="365"/>
                  <a:pt x="1340" y="365"/>
                  <a:pt x="1340" y="365"/>
                </a:cubicBezTo>
                <a:cubicBezTo>
                  <a:pt x="1351" y="365"/>
                  <a:pt x="1361" y="367"/>
                  <a:pt x="1371" y="369"/>
                </a:cubicBezTo>
                <a:close/>
                <a:moveTo>
                  <a:pt x="1371" y="387"/>
                </a:moveTo>
                <a:cubicBezTo>
                  <a:pt x="1371" y="399"/>
                  <a:pt x="1371" y="399"/>
                  <a:pt x="1371" y="399"/>
                </a:cubicBezTo>
                <a:cubicBezTo>
                  <a:pt x="1370" y="401"/>
                  <a:pt x="1369" y="402"/>
                  <a:pt x="1368" y="404"/>
                </a:cubicBezTo>
                <a:cubicBezTo>
                  <a:pt x="1352" y="410"/>
                  <a:pt x="1352" y="410"/>
                  <a:pt x="1352" y="410"/>
                </a:cubicBezTo>
                <a:cubicBezTo>
                  <a:pt x="1347" y="413"/>
                  <a:pt x="1346" y="425"/>
                  <a:pt x="1340" y="423"/>
                </a:cubicBezTo>
                <a:cubicBezTo>
                  <a:pt x="1340" y="403"/>
                  <a:pt x="1340" y="403"/>
                  <a:pt x="1340" y="403"/>
                </a:cubicBezTo>
                <a:cubicBezTo>
                  <a:pt x="1341" y="404"/>
                  <a:pt x="1342" y="405"/>
                  <a:pt x="1344" y="406"/>
                </a:cubicBezTo>
                <a:cubicBezTo>
                  <a:pt x="1348" y="403"/>
                  <a:pt x="1354" y="402"/>
                  <a:pt x="1356" y="397"/>
                </a:cubicBezTo>
                <a:cubicBezTo>
                  <a:pt x="1352" y="395"/>
                  <a:pt x="1345" y="391"/>
                  <a:pt x="1340" y="392"/>
                </a:cubicBezTo>
                <a:cubicBezTo>
                  <a:pt x="1340" y="385"/>
                  <a:pt x="1340" y="385"/>
                  <a:pt x="1340" y="385"/>
                </a:cubicBezTo>
                <a:cubicBezTo>
                  <a:pt x="1342" y="385"/>
                  <a:pt x="1344" y="385"/>
                  <a:pt x="1345" y="385"/>
                </a:cubicBezTo>
                <a:cubicBezTo>
                  <a:pt x="1363" y="390"/>
                  <a:pt x="1363" y="390"/>
                  <a:pt x="1363" y="390"/>
                </a:cubicBezTo>
                <a:cubicBezTo>
                  <a:pt x="1366" y="391"/>
                  <a:pt x="1369" y="389"/>
                  <a:pt x="1371" y="387"/>
                </a:cubicBezTo>
                <a:close/>
                <a:moveTo>
                  <a:pt x="1371" y="610"/>
                </a:moveTo>
                <a:cubicBezTo>
                  <a:pt x="1371" y="620"/>
                  <a:pt x="1371" y="620"/>
                  <a:pt x="1371" y="620"/>
                </a:cubicBezTo>
                <a:cubicBezTo>
                  <a:pt x="1361" y="629"/>
                  <a:pt x="1350" y="638"/>
                  <a:pt x="1341" y="649"/>
                </a:cubicBezTo>
                <a:cubicBezTo>
                  <a:pt x="1340" y="649"/>
                  <a:pt x="1340" y="649"/>
                  <a:pt x="1340" y="649"/>
                </a:cubicBezTo>
                <a:cubicBezTo>
                  <a:pt x="1340" y="640"/>
                  <a:pt x="1340" y="640"/>
                  <a:pt x="1340" y="640"/>
                </a:cubicBezTo>
                <a:cubicBezTo>
                  <a:pt x="1351" y="631"/>
                  <a:pt x="1361" y="620"/>
                  <a:pt x="1371" y="610"/>
                </a:cubicBezTo>
                <a:close/>
                <a:moveTo>
                  <a:pt x="1340" y="612"/>
                </a:moveTo>
                <a:cubicBezTo>
                  <a:pt x="1346" y="607"/>
                  <a:pt x="1352" y="602"/>
                  <a:pt x="1358" y="596"/>
                </a:cubicBezTo>
                <a:cubicBezTo>
                  <a:pt x="1358" y="594"/>
                  <a:pt x="1359" y="592"/>
                  <a:pt x="1358" y="589"/>
                </a:cubicBezTo>
                <a:cubicBezTo>
                  <a:pt x="1357" y="588"/>
                  <a:pt x="1357" y="588"/>
                  <a:pt x="1357" y="588"/>
                </a:cubicBezTo>
                <a:cubicBezTo>
                  <a:pt x="1351" y="594"/>
                  <a:pt x="1346" y="598"/>
                  <a:pt x="1340" y="604"/>
                </a:cubicBezTo>
                <a:cubicBezTo>
                  <a:pt x="1340" y="612"/>
                  <a:pt x="1340" y="612"/>
                  <a:pt x="1340" y="612"/>
                </a:cubicBezTo>
                <a:close/>
                <a:moveTo>
                  <a:pt x="1340" y="572"/>
                </a:moveTo>
                <a:cubicBezTo>
                  <a:pt x="1340" y="563"/>
                  <a:pt x="1340" y="563"/>
                  <a:pt x="1340" y="563"/>
                </a:cubicBezTo>
                <a:cubicBezTo>
                  <a:pt x="1343" y="560"/>
                  <a:pt x="1346" y="556"/>
                  <a:pt x="1350" y="553"/>
                </a:cubicBezTo>
                <a:cubicBezTo>
                  <a:pt x="1351" y="554"/>
                  <a:pt x="1352" y="555"/>
                  <a:pt x="1352" y="556"/>
                </a:cubicBezTo>
                <a:cubicBezTo>
                  <a:pt x="1348" y="562"/>
                  <a:pt x="1344" y="567"/>
                  <a:pt x="1340" y="572"/>
                </a:cubicBezTo>
                <a:close/>
                <a:moveTo>
                  <a:pt x="1340" y="670"/>
                </a:moveTo>
                <a:cubicBezTo>
                  <a:pt x="1323" y="671"/>
                  <a:pt x="1323" y="671"/>
                  <a:pt x="1323" y="671"/>
                </a:cubicBezTo>
                <a:cubicBezTo>
                  <a:pt x="1323" y="654"/>
                  <a:pt x="1323" y="654"/>
                  <a:pt x="1323" y="654"/>
                </a:cubicBezTo>
                <a:cubicBezTo>
                  <a:pt x="1329" y="650"/>
                  <a:pt x="1335" y="645"/>
                  <a:pt x="1340" y="640"/>
                </a:cubicBezTo>
                <a:cubicBezTo>
                  <a:pt x="1340" y="649"/>
                  <a:pt x="1340" y="649"/>
                  <a:pt x="1340" y="649"/>
                </a:cubicBezTo>
                <a:cubicBezTo>
                  <a:pt x="1336" y="653"/>
                  <a:pt x="1335" y="657"/>
                  <a:pt x="1328" y="658"/>
                </a:cubicBezTo>
                <a:cubicBezTo>
                  <a:pt x="1327" y="660"/>
                  <a:pt x="1324" y="662"/>
                  <a:pt x="1327" y="664"/>
                </a:cubicBezTo>
                <a:cubicBezTo>
                  <a:pt x="1330" y="664"/>
                  <a:pt x="1337" y="666"/>
                  <a:pt x="1338" y="661"/>
                </a:cubicBezTo>
                <a:cubicBezTo>
                  <a:pt x="1339" y="662"/>
                  <a:pt x="1339" y="663"/>
                  <a:pt x="1340" y="663"/>
                </a:cubicBezTo>
                <a:cubicBezTo>
                  <a:pt x="1340" y="670"/>
                  <a:pt x="1340" y="670"/>
                  <a:pt x="1340" y="670"/>
                </a:cubicBezTo>
                <a:close/>
                <a:moveTo>
                  <a:pt x="1323" y="6"/>
                </a:moveTo>
                <a:cubicBezTo>
                  <a:pt x="1340" y="6"/>
                  <a:pt x="1340" y="6"/>
                  <a:pt x="1340" y="6"/>
                </a:cubicBezTo>
                <a:cubicBezTo>
                  <a:pt x="1340" y="13"/>
                  <a:pt x="1340" y="13"/>
                  <a:pt x="1340" y="13"/>
                </a:cubicBezTo>
                <a:cubicBezTo>
                  <a:pt x="1340" y="14"/>
                  <a:pt x="1339" y="14"/>
                  <a:pt x="1339" y="15"/>
                </a:cubicBezTo>
                <a:cubicBezTo>
                  <a:pt x="1340" y="15"/>
                  <a:pt x="1340" y="15"/>
                  <a:pt x="1340" y="15"/>
                </a:cubicBezTo>
                <a:cubicBezTo>
                  <a:pt x="1340" y="26"/>
                  <a:pt x="1340" y="26"/>
                  <a:pt x="1340" y="26"/>
                </a:cubicBezTo>
                <a:cubicBezTo>
                  <a:pt x="1339" y="25"/>
                  <a:pt x="1337" y="24"/>
                  <a:pt x="1335" y="23"/>
                </a:cubicBezTo>
                <a:cubicBezTo>
                  <a:pt x="1323" y="14"/>
                  <a:pt x="1323" y="14"/>
                  <a:pt x="1323" y="14"/>
                </a:cubicBezTo>
                <a:cubicBezTo>
                  <a:pt x="1323" y="6"/>
                  <a:pt x="1323" y="6"/>
                  <a:pt x="1323" y="6"/>
                </a:cubicBezTo>
                <a:close/>
                <a:moveTo>
                  <a:pt x="1340" y="48"/>
                </a:moveTo>
                <a:cubicBezTo>
                  <a:pt x="1340" y="57"/>
                  <a:pt x="1340" y="57"/>
                  <a:pt x="1340" y="57"/>
                </a:cubicBezTo>
                <a:cubicBezTo>
                  <a:pt x="1335" y="51"/>
                  <a:pt x="1329" y="46"/>
                  <a:pt x="1323" y="41"/>
                </a:cubicBezTo>
                <a:cubicBezTo>
                  <a:pt x="1323" y="32"/>
                  <a:pt x="1323" y="32"/>
                  <a:pt x="1323" y="32"/>
                </a:cubicBezTo>
                <a:cubicBezTo>
                  <a:pt x="1329" y="38"/>
                  <a:pt x="1335" y="43"/>
                  <a:pt x="1340" y="48"/>
                </a:cubicBezTo>
                <a:close/>
                <a:moveTo>
                  <a:pt x="1340" y="90"/>
                </a:moveTo>
                <a:cubicBezTo>
                  <a:pt x="1340" y="99"/>
                  <a:pt x="1340" y="99"/>
                  <a:pt x="1340" y="99"/>
                </a:cubicBezTo>
                <a:cubicBezTo>
                  <a:pt x="1335" y="94"/>
                  <a:pt x="1330" y="88"/>
                  <a:pt x="1324" y="83"/>
                </a:cubicBezTo>
                <a:cubicBezTo>
                  <a:pt x="1323" y="83"/>
                  <a:pt x="1323" y="83"/>
                  <a:pt x="1323" y="83"/>
                </a:cubicBezTo>
                <a:cubicBezTo>
                  <a:pt x="1323" y="72"/>
                  <a:pt x="1323" y="72"/>
                  <a:pt x="1323" y="72"/>
                </a:cubicBezTo>
                <a:cubicBezTo>
                  <a:pt x="1329" y="78"/>
                  <a:pt x="1335" y="84"/>
                  <a:pt x="1340" y="90"/>
                </a:cubicBezTo>
                <a:close/>
                <a:moveTo>
                  <a:pt x="1340" y="115"/>
                </a:moveTo>
                <a:cubicBezTo>
                  <a:pt x="1335" y="109"/>
                  <a:pt x="1331" y="102"/>
                  <a:pt x="1327" y="94"/>
                </a:cubicBezTo>
                <a:cubicBezTo>
                  <a:pt x="1326" y="93"/>
                  <a:pt x="1325" y="92"/>
                  <a:pt x="1323" y="90"/>
                </a:cubicBezTo>
                <a:cubicBezTo>
                  <a:pt x="1323" y="105"/>
                  <a:pt x="1323" y="105"/>
                  <a:pt x="1323" y="105"/>
                </a:cubicBezTo>
                <a:cubicBezTo>
                  <a:pt x="1324" y="106"/>
                  <a:pt x="1325" y="107"/>
                  <a:pt x="1326" y="108"/>
                </a:cubicBezTo>
                <a:cubicBezTo>
                  <a:pt x="1330" y="115"/>
                  <a:pt x="1335" y="121"/>
                  <a:pt x="1340" y="128"/>
                </a:cubicBezTo>
                <a:cubicBezTo>
                  <a:pt x="1340" y="115"/>
                  <a:pt x="1340" y="115"/>
                  <a:pt x="1340" y="115"/>
                </a:cubicBezTo>
                <a:close/>
                <a:moveTo>
                  <a:pt x="1340" y="157"/>
                </a:moveTo>
                <a:cubicBezTo>
                  <a:pt x="1340" y="179"/>
                  <a:pt x="1340" y="179"/>
                  <a:pt x="1340" y="179"/>
                </a:cubicBezTo>
                <a:cubicBezTo>
                  <a:pt x="1335" y="167"/>
                  <a:pt x="1330" y="156"/>
                  <a:pt x="1323" y="145"/>
                </a:cubicBezTo>
                <a:cubicBezTo>
                  <a:pt x="1323" y="132"/>
                  <a:pt x="1323" y="132"/>
                  <a:pt x="1323" y="132"/>
                </a:cubicBezTo>
                <a:cubicBezTo>
                  <a:pt x="1329" y="140"/>
                  <a:pt x="1334" y="147"/>
                  <a:pt x="1339" y="155"/>
                </a:cubicBezTo>
                <a:cubicBezTo>
                  <a:pt x="1339" y="155"/>
                  <a:pt x="1340" y="156"/>
                  <a:pt x="1340" y="157"/>
                </a:cubicBezTo>
                <a:close/>
                <a:moveTo>
                  <a:pt x="1340" y="183"/>
                </a:moveTo>
                <a:cubicBezTo>
                  <a:pt x="1340" y="190"/>
                  <a:pt x="1340" y="190"/>
                  <a:pt x="1340" y="190"/>
                </a:cubicBezTo>
                <a:cubicBezTo>
                  <a:pt x="1323" y="193"/>
                  <a:pt x="1323" y="193"/>
                  <a:pt x="1323" y="193"/>
                </a:cubicBezTo>
                <a:cubicBezTo>
                  <a:pt x="1323" y="186"/>
                  <a:pt x="1323" y="186"/>
                  <a:pt x="1323" y="186"/>
                </a:cubicBezTo>
                <a:cubicBezTo>
                  <a:pt x="1329" y="185"/>
                  <a:pt x="1335" y="185"/>
                  <a:pt x="1340" y="183"/>
                </a:cubicBezTo>
                <a:close/>
                <a:moveTo>
                  <a:pt x="1340" y="232"/>
                </a:moveTo>
                <a:cubicBezTo>
                  <a:pt x="1340" y="238"/>
                  <a:pt x="1340" y="238"/>
                  <a:pt x="1340" y="238"/>
                </a:cubicBezTo>
                <a:cubicBezTo>
                  <a:pt x="1335" y="238"/>
                  <a:pt x="1329" y="238"/>
                  <a:pt x="1323" y="240"/>
                </a:cubicBezTo>
                <a:cubicBezTo>
                  <a:pt x="1323" y="235"/>
                  <a:pt x="1323" y="235"/>
                  <a:pt x="1323" y="235"/>
                </a:cubicBezTo>
                <a:cubicBezTo>
                  <a:pt x="1329" y="234"/>
                  <a:pt x="1335" y="232"/>
                  <a:pt x="1340" y="232"/>
                </a:cubicBezTo>
                <a:close/>
                <a:moveTo>
                  <a:pt x="1340" y="258"/>
                </a:moveTo>
                <a:cubicBezTo>
                  <a:pt x="1340" y="265"/>
                  <a:pt x="1340" y="265"/>
                  <a:pt x="1340" y="265"/>
                </a:cubicBezTo>
                <a:cubicBezTo>
                  <a:pt x="1335" y="265"/>
                  <a:pt x="1329" y="266"/>
                  <a:pt x="1323" y="267"/>
                </a:cubicBezTo>
                <a:cubicBezTo>
                  <a:pt x="1323" y="259"/>
                  <a:pt x="1323" y="259"/>
                  <a:pt x="1323" y="259"/>
                </a:cubicBezTo>
                <a:cubicBezTo>
                  <a:pt x="1329" y="259"/>
                  <a:pt x="1335" y="258"/>
                  <a:pt x="1340" y="258"/>
                </a:cubicBezTo>
                <a:close/>
                <a:moveTo>
                  <a:pt x="1340" y="284"/>
                </a:moveTo>
                <a:cubicBezTo>
                  <a:pt x="1340" y="289"/>
                  <a:pt x="1340" y="289"/>
                  <a:pt x="1340" y="289"/>
                </a:cubicBezTo>
                <a:cubicBezTo>
                  <a:pt x="1335" y="290"/>
                  <a:pt x="1330" y="290"/>
                  <a:pt x="1325" y="291"/>
                </a:cubicBezTo>
                <a:cubicBezTo>
                  <a:pt x="1324" y="291"/>
                  <a:pt x="1324" y="291"/>
                  <a:pt x="1323" y="291"/>
                </a:cubicBezTo>
                <a:cubicBezTo>
                  <a:pt x="1323" y="284"/>
                  <a:pt x="1323" y="284"/>
                  <a:pt x="1323" y="284"/>
                </a:cubicBezTo>
                <a:cubicBezTo>
                  <a:pt x="1329" y="284"/>
                  <a:pt x="1335" y="284"/>
                  <a:pt x="1340" y="284"/>
                </a:cubicBezTo>
                <a:close/>
                <a:moveTo>
                  <a:pt x="1340" y="314"/>
                </a:moveTo>
                <a:cubicBezTo>
                  <a:pt x="1340" y="321"/>
                  <a:pt x="1340" y="321"/>
                  <a:pt x="1340" y="321"/>
                </a:cubicBezTo>
                <a:cubicBezTo>
                  <a:pt x="1335" y="321"/>
                  <a:pt x="1329" y="323"/>
                  <a:pt x="1323" y="324"/>
                </a:cubicBezTo>
                <a:cubicBezTo>
                  <a:pt x="1323" y="317"/>
                  <a:pt x="1323" y="317"/>
                  <a:pt x="1323" y="317"/>
                </a:cubicBezTo>
                <a:cubicBezTo>
                  <a:pt x="1329" y="317"/>
                  <a:pt x="1335" y="316"/>
                  <a:pt x="1340" y="314"/>
                </a:cubicBezTo>
                <a:close/>
                <a:moveTo>
                  <a:pt x="1340" y="342"/>
                </a:moveTo>
                <a:cubicBezTo>
                  <a:pt x="1340" y="348"/>
                  <a:pt x="1340" y="348"/>
                  <a:pt x="1340" y="348"/>
                </a:cubicBezTo>
                <a:cubicBezTo>
                  <a:pt x="1334" y="349"/>
                  <a:pt x="1329" y="350"/>
                  <a:pt x="1323" y="353"/>
                </a:cubicBezTo>
                <a:cubicBezTo>
                  <a:pt x="1323" y="346"/>
                  <a:pt x="1323" y="346"/>
                  <a:pt x="1323" y="346"/>
                </a:cubicBezTo>
                <a:cubicBezTo>
                  <a:pt x="1329" y="344"/>
                  <a:pt x="1335" y="343"/>
                  <a:pt x="1340" y="342"/>
                </a:cubicBezTo>
                <a:close/>
                <a:moveTo>
                  <a:pt x="1340" y="365"/>
                </a:moveTo>
                <a:cubicBezTo>
                  <a:pt x="1340" y="371"/>
                  <a:pt x="1340" y="371"/>
                  <a:pt x="1340" y="371"/>
                </a:cubicBezTo>
                <a:cubicBezTo>
                  <a:pt x="1335" y="371"/>
                  <a:pt x="1331" y="372"/>
                  <a:pt x="1326" y="375"/>
                </a:cubicBezTo>
                <a:cubicBezTo>
                  <a:pt x="1324" y="377"/>
                  <a:pt x="1326" y="380"/>
                  <a:pt x="1327" y="382"/>
                </a:cubicBezTo>
                <a:cubicBezTo>
                  <a:pt x="1330" y="385"/>
                  <a:pt x="1335" y="385"/>
                  <a:pt x="1340" y="385"/>
                </a:cubicBezTo>
                <a:cubicBezTo>
                  <a:pt x="1340" y="392"/>
                  <a:pt x="1340" y="392"/>
                  <a:pt x="1340" y="392"/>
                </a:cubicBezTo>
                <a:cubicBezTo>
                  <a:pt x="1339" y="392"/>
                  <a:pt x="1338" y="393"/>
                  <a:pt x="1337" y="394"/>
                </a:cubicBezTo>
                <a:cubicBezTo>
                  <a:pt x="1338" y="397"/>
                  <a:pt x="1338" y="400"/>
                  <a:pt x="1340" y="403"/>
                </a:cubicBezTo>
                <a:cubicBezTo>
                  <a:pt x="1340" y="423"/>
                  <a:pt x="1340" y="423"/>
                  <a:pt x="1340" y="423"/>
                </a:cubicBezTo>
                <a:cubicBezTo>
                  <a:pt x="1339" y="422"/>
                  <a:pt x="1338" y="422"/>
                  <a:pt x="1337" y="420"/>
                </a:cubicBezTo>
                <a:cubicBezTo>
                  <a:pt x="1337" y="409"/>
                  <a:pt x="1331" y="399"/>
                  <a:pt x="1323" y="390"/>
                </a:cubicBezTo>
                <a:cubicBezTo>
                  <a:pt x="1323" y="367"/>
                  <a:pt x="1323" y="367"/>
                  <a:pt x="1323" y="367"/>
                </a:cubicBezTo>
                <a:cubicBezTo>
                  <a:pt x="1329" y="366"/>
                  <a:pt x="1335" y="365"/>
                  <a:pt x="1340" y="365"/>
                </a:cubicBezTo>
                <a:close/>
                <a:moveTo>
                  <a:pt x="1340" y="563"/>
                </a:moveTo>
                <a:cubicBezTo>
                  <a:pt x="1340" y="572"/>
                  <a:pt x="1340" y="572"/>
                  <a:pt x="1340" y="572"/>
                </a:cubicBezTo>
                <a:cubicBezTo>
                  <a:pt x="1335" y="579"/>
                  <a:pt x="1329" y="586"/>
                  <a:pt x="1323" y="592"/>
                </a:cubicBezTo>
                <a:cubicBezTo>
                  <a:pt x="1323" y="584"/>
                  <a:pt x="1323" y="584"/>
                  <a:pt x="1323" y="584"/>
                </a:cubicBezTo>
                <a:cubicBezTo>
                  <a:pt x="1330" y="577"/>
                  <a:pt x="1335" y="570"/>
                  <a:pt x="1340" y="563"/>
                </a:cubicBezTo>
                <a:close/>
                <a:moveTo>
                  <a:pt x="1340" y="604"/>
                </a:moveTo>
                <a:cubicBezTo>
                  <a:pt x="1340" y="612"/>
                  <a:pt x="1340" y="612"/>
                  <a:pt x="1340" y="612"/>
                </a:cubicBezTo>
                <a:cubicBezTo>
                  <a:pt x="1335" y="617"/>
                  <a:pt x="1329" y="622"/>
                  <a:pt x="1323" y="627"/>
                </a:cubicBezTo>
                <a:cubicBezTo>
                  <a:pt x="1323" y="618"/>
                  <a:pt x="1323" y="618"/>
                  <a:pt x="1323" y="618"/>
                </a:cubicBezTo>
                <a:cubicBezTo>
                  <a:pt x="1329" y="613"/>
                  <a:pt x="1335" y="608"/>
                  <a:pt x="1340" y="604"/>
                </a:cubicBezTo>
                <a:close/>
                <a:moveTo>
                  <a:pt x="1323" y="543"/>
                </a:moveTo>
                <a:cubicBezTo>
                  <a:pt x="1323" y="486"/>
                  <a:pt x="1323" y="486"/>
                  <a:pt x="1323" y="486"/>
                </a:cubicBezTo>
                <a:cubicBezTo>
                  <a:pt x="1324" y="486"/>
                  <a:pt x="1325" y="487"/>
                  <a:pt x="1326" y="488"/>
                </a:cubicBezTo>
                <a:cubicBezTo>
                  <a:pt x="1331" y="502"/>
                  <a:pt x="1333" y="518"/>
                  <a:pt x="1327" y="531"/>
                </a:cubicBezTo>
                <a:cubicBezTo>
                  <a:pt x="1326" y="535"/>
                  <a:pt x="1325" y="539"/>
                  <a:pt x="1323" y="543"/>
                </a:cubicBezTo>
                <a:close/>
                <a:moveTo>
                  <a:pt x="1323" y="443"/>
                </a:moveTo>
                <a:cubicBezTo>
                  <a:pt x="1323" y="435"/>
                  <a:pt x="1323" y="435"/>
                  <a:pt x="1323" y="435"/>
                </a:cubicBezTo>
                <a:cubicBezTo>
                  <a:pt x="1325" y="435"/>
                  <a:pt x="1325" y="436"/>
                  <a:pt x="1327" y="437"/>
                </a:cubicBezTo>
                <a:cubicBezTo>
                  <a:pt x="1327" y="442"/>
                  <a:pt x="1327" y="442"/>
                  <a:pt x="1327" y="442"/>
                </a:cubicBezTo>
                <a:cubicBezTo>
                  <a:pt x="1325" y="442"/>
                  <a:pt x="1325" y="443"/>
                  <a:pt x="1323" y="443"/>
                </a:cubicBezTo>
                <a:close/>
                <a:moveTo>
                  <a:pt x="1323" y="671"/>
                </a:moveTo>
                <a:cubicBezTo>
                  <a:pt x="1302" y="672"/>
                  <a:pt x="1302" y="672"/>
                  <a:pt x="1302" y="672"/>
                </a:cubicBezTo>
                <a:cubicBezTo>
                  <a:pt x="1302" y="664"/>
                  <a:pt x="1302" y="664"/>
                  <a:pt x="1302" y="664"/>
                </a:cubicBezTo>
                <a:cubicBezTo>
                  <a:pt x="1304" y="664"/>
                  <a:pt x="1305" y="663"/>
                  <a:pt x="1307" y="663"/>
                </a:cubicBezTo>
                <a:cubicBezTo>
                  <a:pt x="1313" y="661"/>
                  <a:pt x="1318" y="657"/>
                  <a:pt x="1323" y="654"/>
                </a:cubicBezTo>
                <a:cubicBezTo>
                  <a:pt x="1323" y="671"/>
                  <a:pt x="1323" y="671"/>
                  <a:pt x="1323" y="671"/>
                </a:cubicBezTo>
                <a:close/>
                <a:moveTo>
                  <a:pt x="1302" y="5"/>
                </a:moveTo>
                <a:cubicBezTo>
                  <a:pt x="1323" y="6"/>
                  <a:pt x="1323" y="6"/>
                  <a:pt x="1323" y="6"/>
                </a:cubicBezTo>
                <a:cubicBezTo>
                  <a:pt x="1323" y="14"/>
                  <a:pt x="1323" y="14"/>
                  <a:pt x="1323" y="14"/>
                </a:cubicBezTo>
                <a:cubicBezTo>
                  <a:pt x="1321" y="12"/>
                  <a:pt x="1321" y="12"/>
                  <a:pt x="1321" y="12"/>
                </a:cubicBezTo>
                <a:cubicBezTo>
                  <a:pt x="1316" y="12"/>
                  <a:pt x="1308" y="9"/>
                  <a:pt x="1305" y="15"/>
                </a:cubicBezTo>
                <a:cubicBezTo>
                  <a:pt x="1311" y="21"/>
                  <a:pt x="1317" y="27"/>
                  <a:pt x="1323" y="32"/>
                </a:cubicBezTo>
                <a:cubicBezTo>
                  <a:pt x="1323" y="41"/>
                  <a:pt x="1323" y="41"/>
                  <a:pt x="1323" y="41"/>
                </a:cubicBezTo>
                <a:cubicBezTo>
                  <a:pt x="1316" y="35"/>
                  <a:pt x="1310" y="29"/>
                  <a:pt x="1302" y="23"/>
                </a:cubicBezTo>
                <a:cubicBezTo>
                  <a:pt x="1302" y="5"/>
                  <a:pt x="1302" y="5"/>
                  <a:pt x="1302" y="5"/>
                </a:cubicBezTo>
                <a:close/>
                <a:moveTo>
                  <a:pt x="1323" y="72"/>
                </a:moveTo>
                <a:cubicBezTo>
                  <a:pt x="1323" y="83"/>
                  <a:pt x="1323" y="83"/>
                  <a:pt x="1323" y="83"/>
                </a:cubicBezTo>
                <a:cubicBezTo>
                  <a:pt x="1317" y="73"/>
                  <a:pt x="1310" y="65"/>
                  <a:pt x="1302" y="57"/>
                </a:cubicBezTo>
                <a:cubicBezTo>
                  <a:pt x="1302" y="49"/>
                  <a:pt x="1302" y="49"/>
                  <a:pt x="1302" y="49"/>
                </a:cubicBezTo>
                <a:cubicBezTo>
                  <a:pt x="1309" y="57"/>
                  <a:pt x="1316" y="65"/>
                  <a:pt x="1323" y="72"/>
                </a:cubicBezTo>
                <a:close/>
                <a:moveTo>
                  <a:pt x="1323" y="90"/>
                </a:moveTo>
                <a:cubicBezTo>
                  <a:pt x="1316" y="83"/>
                  <a:pt x="1310" y="76"/>
                  <a:pt x="1302" y="69"/>
                </a:cubicBezTo>
                <a:cubicBezTo>
                  <a:pt x="1302" y="81"/>
                  <a:pt x="1302" y="81"/>
                  <a:pt x="1302" y="81"/>
                </a:cubicBezTo>
                <a:cubicBezTo>
                  <a:pt x="1310" y="89"/>
                  <a:pt x="1317" y="97"/>
                  <a:pt x="1323" y="105"/>
                </a:cubicBezTo>
                <a:cubicBezTo>
                  <a:pt x="1323" y="90"/>
                  <a:pt x="1323" y="90"/>
                  <a:pt x="1323" y="90"/>
                </a:cubicBezTo>
                <a:close/>
                <a:moveTo>
                  <a:pt x="1323" y="132"/>
                </a:moveTo>
                <a:cubicBezTo>
                  <a:pt x="1323" y="145"/>
                  <a:pt x="1323" y="145"/>
                  <a:pt x="1323" y="145"/>
                </a:cubicBezTo>
                <a:cubicBezTo>
                  <a:pt x="1317" y="134"/>
                  <a:pt x="1310" y="124"/>
                  <a:pt x="1302" y="114"/>
                </a:cubicBezTo>
                <a:cubicBezTo>
                  <a:pt x="1302" y="101"/>
                  <a:pt x="1302" y="101"/>
                  <a:pt x="1302" y="101"/>
                </a:cubicBezTo>
                <a:cubicBezTo>
                  <a:pt x="1310" y="111"/>
                  <a:pt x="1317" y="121"/>
                  <a:pt x="1323" y="132"/>
                </a:cubicBezTo>
                <a:close/>
                <a:moveTo>
                  <a:pt x="1323" y="186"/>
                </a:moveTo>
                <a:cubicBezTo>
                  <a:pt x="1323" y="193"/>
                  <a:pt x="1323" y="193"/>
                  <a:pt x="1323" y="193"/>
                </a:cubicBezTo>
                <a:cubicBezTo>
                  <a:pt x="1302" y="198"/>
                  <a:pt x="1302" y="198"/>
                  <a:pt x="1302" y="198"/>
                </a:cubicBezTo>
                <a:cubicBezTo>
                  <a:pt x="1302" y="186"/>
                  <a:pt x="1302" y="186"/>
                  <a:pt x="1302" y="186"/>
                </a:cubicBezTo>
                <a:cubicBezTo>
                  <a:pt x="1303" y="187"/>
                  <a:pt x="1304" y="188"/>
                  <a:pt x="1305" y="189"/>
                </a:cubicBezTo>
                <a:cubicBezTo>
                  <a:pt x="1311" y="187"/>
                  <a:pt x="1317" y="187"/>
                  <a:pt x="1323" y="186"/>
                </a:cubicBezTo>
                <a:close/>
                <a:moveTo>
                  <a:pt x="1323" y="235"/>
                </a:moveTo>
                <a:cubicBezTo>
                  <a:pt x="1323" y="240"/>
                  <a:pt x="1323" y="240"/>
                  <a:pt x="1323" y="240"/>
                </a:cubicBezTo>
                <a:cubicBezTo>
                  <a:pt x="1316" y="241"/>
                  <a:pt x="1309" y="243"/>
                  <a:pt x="1302" y="246"/>
                </a:cubicBezTo>
                <a:cubicBezTo>
                  <a:pt x="1302" y="240"/>
                  <a:pt x="1302" y="240"/>
                  <a:pt x="1302" y="240"/>
                </a:cubicBezTo>
                <a:cubicBezTo>
                  <a:pt x="1310" y="238"/>
                  <a:pt x="1316" y="236"/>
                  <a:pt x="1323" y="235"/>
                </a:cubicBezTo>
                <a:close/>
                <a:moveTo>
                  <a:pt x="1323" y="259"/>
                </a:moveTo>
                <a:cubicBezTo>
                  <a:pt x="1323" y="267"/>
                  <a:pt x="1323" y="267"/>
                  <a:pt x="1323" y="267"/>
                </a:cubicBezTo>
                <a:cubicBezTo>
                  <a:pt x="1321" y="267"/>
                  <a:pt x="1318" y="268"/>
                  <a:pt x="1316" y="269"/>
                </a:cubicBezTo>
                <a:cubicBezTo>
                  <a:pt x="1313" y="272"/>
                  <a:pt x="1313" y="272"/>
                  <a:pt x="1313" y="272"/>
                </a:cubicBezTo>
                <a:cubicBezTo>
                  <a:pt x="1311" y="275"/>
                  <a:pt x="1310" y="282"/>
                  <a:pt x="1314" y="284"/>
                </a:cubicBezTo>
                <a:cubicBezTo>
                  <a:pt x="1317" y="284"/>
                  <a:pt x="1320" y="284"/>
                  <a:pt x="1323" y="284"/>
                </a:cubicBezTo>
                <a:cubicBezTo>
                  <a:pt x="1323" y="291"/>
                  <a:pt x="1323" y="291"/>
                  <a:pt x="1323" y="291"/>
                </a:cubicBezTo>
                <a:cubicBezTo>
                  <a:pt x="1317" y="293"/>
                  <a:pt x="1309" y="292"/>
                  <a:pt x="1302" y="293"/>
                </a:cubicBezTo>
                <a:cubicBezTo>
                  <a:pt x="1302" y="259"/>
                  <a:pt x="1302" y="259"/>
                  <a:pt x="1302" y="259"/>
                </a:cubicBezTo>
                <a:cubicBezTo>
                  <a:pt x="1305" y="261"/>
                  <a:pt x="1307" y="262"/>
                  <a:pt x="1308" y="263"/>
                </a:cubicBezTo>
                <a:cubicBezTo>
                  <a:pt x="1313" y="262"/>
                  <a:pt x="1318" y="260"/>
                  <a:pt x="1323" y="259"/>
                </a:cubicBezTo>
                <a:close/>
                <a:moveTo>
                  <a:pt x="1323" y="317"/>
                </a:moveTo>
                <a:cubicBezTo>
                  <a:pt x="1323" y="324"/>
                  <a:pt x="1323" y="324"/>
                  <a:pt x="1323" y="324"/>
                </a:cubicBezTo>
                <a:cubicBezTo>
                  <a:pt x="1316" y="326"/>
                  <a:pt x="1310" y="328"/>
                  <a:pt x="1303" y="331"/>
                </a:cubicBezTo>
                <a:cubicBezTo>
                  <a:pt x="1302" y="332"/>
                  <a:pt x="1302" y="332"/>
                  <a:pt x="1302" y="332"/>
                </a:cubicBezTo>
                <a:cubicBezTo>
                  <a:pt x="1302" y="302"/>
                  <a:pt x="1302" y="302"/>
                  <a:pt x="1302" y="302"/>
                </a:cubicBezTo>
                <a:cubicBezTo>
                  <a:pt x="1308" y="306"/>
                  <a:pt x="1310" y="312"/>
                  <a:pt x="1310" y="318"/>
                </a:cubicBezTo>
                <a:cubicBezTo>
                  <a:pt x="1314" y="318"/>
                  <a:pt x="1319" y="318"/>
                  <a:pt x="1323" y="317"/>
                </a:cubicBezTo>
                <a:close/>
                <a:moveTo>
                  <a:pt x="1323" y="346"/>
                </a:moveTo>
                <a:cubicBezTo>
                  <a:pt x="1323" y="353"/>
                  <a:pt x="1323" y="353"/>
                  <a:pt x="1323" y="353"/>
                </a:cubicBezTo>
                <a:cubicBezTo>
                  <a:pt x="1321" y="354"/>
                  <a:pt x="1319" y="355"/>
                  <a:pt x="1317" y="356"/>
                </a:cubicBezTo>
                <a:cubicBezTo>
                  <a:pt x="1310" y="357"/>
                  <a:pt x="1314" y="367"/>
                  <a:pt x="1313" y="370"/>
                </a:cubicBezTo>
                <a:cubicBezTo>
                  <a:pt x="1316" y="369"/>
                  <a:pt x="1320" y="368"/>
                  <a:pt x="1323" y="367"/>
                </a:cubicBezTo>
                <a:cubicBezTo>
                  <a:pt x="1323" y="390"/>
                  <a:pt x="1323" y="390"/>
                  <a:pt x="1323" y="390"/>
                </a:cubicBezTo>
                <a:cubicBezTo>
                  <a:pt x="1317" y="384"/>
                  <a:pt x="1310" y="378"/>
                  <a:pt x="1302" y="374"/>
                </a:cubicBezTo>
                <a:cubicBezTo>
                  <a:pt x="1302" y="373"/>
                  <a:pt x="1302" y="373"/>
                  <a:pt x="1302" y="373"/>
                </a:cubicBezTo>
                <a:cubicBezTo>
                  <a:pt x="1305" y="368"/>
                  <a:pt x="1304" y="363"/>
                  <a:pt x="1302" y="359"/>
                </a:cubicBezTo>
                <a:cubicBezTo>
                  <a:pt x="1302" y="342"/>
                  <a:pt x="1302" y="342"/>
                  <a:pt x="1302" y="342"/>
                </a:cubicBezTo>
                <a:cubicBezTo>
                  <a:pt x="1304" y="345"/>
                  <a:pt x="1307" y="348"/>
                  <a:pt x="1310" y="349"/>
                </a:cubicBezTo>
                <a:cubicBezTo>
                  <a:pt x="1315" y="348"/>
                  <a:pt x="1319" y="347"/>
                  <a:pt x="1323" y="346"/>
                </a:cubicBezTo>
                <a:close/>
                <a:moveTo>
                  <a:pt x="1323" y="435"/>
                </a:moveTo>
                <a:cubicBezTo>
                  <a:pt x="1323" y="443"/>
                  <a:pt x="1323" y="443"/>
                  <a:pt x="1323" y="443"/>
                </a:cubicBezTo>
                <a:cubicBezTo>
                  <a:pt x="1318" y="443"/>
                  <a:pt x="1312" y="435"/>
                  <a:pt x="1307" y="433"/>
                </a:cubicBezTo>
                <a:cubicBezTo>
                  <a:pt x="1305" y="432"/>
                  <a:pt x="1304" y="431"/>
                  <a:pt x="1302" y="431"/>
                </a:cubicBezTo>
                <a:cubicBezTo>
                  <a:pt x="1302" y="423"/>
                  <a:pt x="1302" y="423"/>
                  <a:pt x="1302" y="423"/>
                </a:cubicBezTo>
                <a:cubicBezTo>
                  <a:pt x="1310" y="425"/>
                  <a:pt x="1317" y="430"/>
                  <a:pt x="1323" y="435"/>
                </a:cubicBezTo>
                <a:close/>
                <a:moveTo>
                  <a:pt x="1323" y="486"/>
                </a:moveTo>
                <a:cubicBezTo>
                  <a:pt x="1323" y="543"/>
                  <a:pt x="1323" y="543"/>
                  <a:pt x="1323" y="543"/>
                </a:cubicBezTo>
                <a:cubicBezTo>
                  <a:pt x="1319" y="553"/>
                  <a:pt x="1312" y="562"/>
                  <a:pt x="1302" y="569"/>
                </a:cubicBezTo>
                <a:cubicBezTo>
                  <a:pt x="1302" y="559"/>
                  <a:pt x="1302" y="559"/>
                  <a:pt x="1302" y="559"/>
                </a:cubicBezTo>
                <a:cubicBezTo>
                  <a:pt x="1303" y="559"/>
                  <a:pt x="1304" y="558"/>
                  <a:pt x="1305" y="558"/>
                </a:cubicBezTo>
                <a:cubicBezTo>
                  <a:pt x="1313" y="542"/>
                  <a:pt x="1326" y="526"/>
                  <a:pt x="1322" y="506"/>
                </a:cubicBezTo>
                <a:cubicBezTo>
                  <a:pt x="1321" y="503"/>
                  <a:pt x="1322" y="499"/>
                  <a:pt x="1318" y="500"/>
                </a:cubicBezTo>
                <a:cubicBezTo>
                  <a:pt x="1313" y="509"/>
                  <a:pt x="1308" y="518"/>
                  <a:pt x="1302" y="526"/>
                </a:cubicBezTo>
                <a:cubicBezTo>
                  <a:pt x="1302" y="515"/>
                  <a:pt x="1302" y="515"/>
                  <a:pt x="1302" y="515"/>
                </a:cubicBezTo>
                <a:cubicBezTo>
                  <a:pt x="1307" y="506"/>
                  <a:pt x="1311" y="497"/>
                  <a:pt x="1313" y="487"/>
                </a:cubicBezTo>
                <a:cubicBezTo>
                  <a:pt x="1311" y="484"/>
                  <a:pt x="1309" y="478"/>
                  <a:pt x="1304" y="478"/>
                </a:cubicBezTo>
                <a:cubicBezTo>
                  <a:pt x="1303" y="478"/>
                  <a:pt x="1303" y="478"/>
                  <a:pt x="1302" y="479"/>
                </a:cubicBezTo>
                <a:cubicBezTo>
                  <a:pt x="1302" y="471"/>
                  <a:pt x="1302" y="471"/>
                  <a:pt x="1302" y="471"/>
                </a:cubicBezTo>
                <a:cubicBezTo>
                  <a:pt x="1303" y="471"/>
                  <a:pt x="1303" y="471"/>
                  <a:pt x="1304" y="471"/>
                </a:cubicBezTo>
                <a:cubicBezTo>
                  <a:pt x="1312" y="473"/>
                  <a:pt x="1318" y="479"/>
                  <a:pt x="1323" y="486"/>
                </a:cubicBezTo>
                <a:close/>
                <a:moveTo>
                  <a:pt x="1323" y="584"/>
                </a:moveTo>
                <a:cubicBezTo>
                  <a:pt x="1323" y="592"/>
                  <a:pt x="1323" y="592"/>
                  <a:pt x="1323" y="592"/>
                </a:cubicBezTo>
                <a:cubicBezTo>
                  <a:pt x="1317" y="600"/>
                  <a:pt x="1310" y="607"/>
                  <a:pt x="1302" y="614"/>
                </a:cubicBezTo>
                <a:cubicBezTo>
                  <a:pt x="1302" y="603"/>
                  <a:pt x="1302" y="603"/>
                  <a:pt x="1302" y="603"/>
                </a:cubicBezTo>
                <a:cubicBezTo>
                  <a:pt x="1308" y="598"/>
                  <a:pt x="1314" y="593"/>
                  <a:pt x="1320" y="588"/>
                </a:cubicBezTo>
                <a:cubicBezTo>
                  <a:pt x="1321" y="587"/>
                  <a:pt x="1322" y="586"/>
                  <a:pt x="1323" y="584"/>
                </a:cubicBezTo>
                <a:close/>
                <a:moveTo>
                  <a:pt x="1323" y="618"/>
                </a:moveTo>
                <a:cubicBezTo>
                  <a:pt x="1323" y="627"/>
                  <a:pt x="1323" y="627"/>
                  <a:pt x="1323" y="627"/>
                </a:cubicBezTo>
                <a:cubicBezTo>
                  <a:pt x="1316" y="632"/>
                  <a:pt x="1310" y="638"/>
                  <a:pt x="1302" y="644"/>
                </a:cubicBezTo>
                <a:cubicBezTo>
                  <a:pt x="1302" y="636"/>
                  <a:pt x="1302" y="636"/>
                  <a:pt x="1302" y="636"/>
                </a:cubicBezTo>
                <a:cubicBezTo>
                  <a:pt x="1310" y="630"/>
                  <a:pt x="1316" y="624"/>
                  <a:pt x="1323" y="618"/>
                </a:cubicBezTo>
                <a:close/>
                <a:moveTo>
                  <a:pt x="1302" y="672"/>
                </a:moveTo>
                <a:cubicBezTo>
                  <a:pt x="1279" y="672"/>
                  <a:pt x="1279" y="672"/>
                  <a:pt x="1279" y="672"/>
                </a:cubicBezTo>
                <a:cubicBezTo>
                  <a:pt x="1279" y="653"/>
                  <a:pt x="1279" y="653"/>
                  <a:pt x="1279" y="653"/>
                </a:cubicBezTo>
                <a:cubicBezTo>
                  <a:pt x="1287" y="648"/>
                  <a:pt x="1295" y="642"/>
                  <a:pt x="1302" y="636"/>
                </a:cubicBezTo>
                <a:cubicBezTo>
                  <a:pt x="1302" y="644"/>
                  <a:pt x="1302" y="644"/>
                  <a:pt x="1302" y="644"/>
                </a:cubicBezTo>
                <a:cubicBezTo>
                  <a:pt x="1296" y="649"/>
                  <a:pt x="1289" y="655"/>
                  <a:pt x="1283" y="661"/>
                </a:cubicBezTo>
                <a:cubicBezTo>
                  <a:pt x="1283" y="664"/>
                  <a:pt x="1283" y="664"/>
                  <a:pt x="1283" y="664"/>
                </a:cubicBezTo>
                <a:cubicBezTo>
                  <a:pt x="1289" y="664"/>
                  <a:pt x="1296" y="665"/>
                  <a:pt x="1302" y="664"/>
                </a:cubicBezTo>
                <a:cubicBezTo>
                  <a:pt x="1302" y="672"/>
                  <a:pt x="1302" y="672"/>
                  <a:pt x="1302" y="672"/>
                </a:cubicBezTo>
                <a:close/>
                <a:moveTo>
                  <a:pt x="1279" y="5"/>
                </a:moveTo>
                <a:cubicBezTo>
                  <a:pt x="1281" y="5"/>
                  <a:pt x="1283" y="5"/>
                  <a:pt x="1285" y="5"/>
                </a:cubicBezTo>
                <a:cubicBezTo>
                  <a:pt x="1302" y="5"/>
                  <a:pt x="1302" y="5"/>
                  <a:pt x="1302" y="5"/>
                </a:cubicBezTo>
                <a:cubicBezTo>
                  <a:pt x="1302" y="23"/>
                  <a:pt x="1302" y="23"/>
                  <a:pt x="1302" y="23"/>
                </a:cubicBezTo>
                <a:cubicBezTo>
                  <a:pt x="1298" y="20"/>
                  <a:pt x="1294" y="16"/>
                  <a:pt x="1290" y="13"/>
                </a:cubicBezTo>
                <a:cubicBezTo>
                  <a:pt x="1286" y="12"/>
                  <a:pt x="1283" y="11"/>
                  <a:pt x="1279" y="11"/>
                </a:cubicBezTo>
                <a:cubicBezTo>
                  <a:pt x="1279" y="5"/>
                  <a:pt x="1279" y="5"/>
                  <a:pt x="1279" y="5"/>
                </a:cubicBezTo>
                <a:close/>
                <a:moveTo>
                  <a:pt x="1302" y="49"/>
                </a:moveTo>
                <a:cubicBezTo>
                  <a:pt x="1302" y="57"/>
                  <a:pt x="1302" y="57"/>
                  <a:pt x="1302" y="57"/>
                </a:cubicBezTo>
                <a:cubicBezTo>
                  <a:pt x="1295" y="50"/>
                  <a:pt x="1287" y="43"/>
                  <a:pt x="1279" y="37"/>
                </a:cubicBezTo>
                <a:cubicBezTo>
                  <a:pt x="1279" y="28"/>
                  <a:pt x="1279" y="28"/>
                  <a:pt x="1279" y="28"/>
                </a:cubicBezTo>
                <a:cubicBezTo>
                  <a:pt x="1284" y="31"/>
                  <a:pt x="1289" y="35"/>
                  <a:pt x="1295" y="39"/>
                </a:cubicBezTo>
                <a:cubicBezTo>
                  <a:pt x="1297" y="42"/>
                  <a:pt x="1300" y="46"/>
                  <a:pt x="1302" y="49"/>
                </a:cubicBezTo>
                <a:close/>
                <a:moveTo>
                  <a:pt x="1302" y="69"/>
                </a:moveTo>
                <a:cubicBezTo>
                  <a:pt x="1295" y="62"/>
                  <a:pt x="1287" y="55"/>
                  <a:pt x="1279" y="48"/>
                </a:cubicBezTo>
                <a:cubicBezTo>
                  <a:pt x="1279" y="58"/>
                  <a:pt x="1279" y="58"/>
                  <a:pt x="1279" y="58"/>
                </a:cubicBezTo>
                <a:cubicBezTo>
                  <a:pt x="1287" y="65"/>
                  <a:pt x="1295" y="73"/>
                  <a:pt x="1302" y="81"/>
                </a:cubicBezTo>
                <a:cubicBezTo>
                  <a:pt x="1302" y="69"/>
                  <a:pt x="1302" y="69"/>
                  <a:pt x="1302" y="69"/>
                </a:cubicBezTo>
                <a:close/>
                <a:moveTo>
                  <a:pt x="1302" y="101"/>
                </a:moveTo>
                <a:cubicBezTo>
                  <a:pt x="1302" y="114"/>
                  <a:pt x="1302" y="114"/>
                  <a:pt x="1302" y="114"/>
                </a:cubicBezTo>
                <a:cubicBezTo>
                  <a:pt x="1295" y="105"/>
                  <a:pt x="1287" y="96"/>
                  <a:pt x="1279" y="87"/>
                </a:cubicBezTo>
                <a:cubicBezTo>
                  <a:pt x="1279" y="77"/>
                  <a:pt x="1279" y="77"/>
                  <a:pt x="1279" y="77"/>
                </a:cubicBezTo>
                <a:cubicBezTo>
                  <a:pt x="1287" y="84"/>
                  <a:pt x="1294" y="92"/>
                  <a:pt x="1301" y="100"/>
                </a:cubicBezTo>
                <a:cubicBezTo>
                  <a:pt x="1301" y="100"/>
                  <a:pt x="1302" y="100"/>
                  <a:pt x="1302" y="101"/>
                </a:cubicBezTo>
                <a:close/>
                <a:moveTo>
                  <a:pt x="1302" y="186"/>
                </a:moveTo>
                <a:cubicBezTo>
                  <a:pt x="1302" y="198"/>
                  <a:pt x="1302" y="198"/>
                  <a:pt x="1302" y="198"/>
                </a:cubicBezTo>
                <a:cubicBezTo>
                  <a:pt x="1289" y="201"/>
                  <a:pt x="1289" y="201"/>
                  <a:pt x="1289" y="201"/>
                </a:cubicBezTo>
                <a:cubicBezTo>
                  <a:pt x="1285" y="202"/>
                  <a:pt x="1282" y="203"/>
                  <a:pt x="1279" y="204"/>
                </a:cubicBezTo>
                <a:cubicBezTo>
                  <a:pt x="1279" y="184"/>
                  <a:pt x="1279" y="184"/>
                  <a:pt x="1279" y="184"/>
                </a:cubicBezTo>
                <a:cubicBezTo>
                  <a:pt x="1281" y="187"/>
                  <a:pt x="1283" y="189"/>
                  <a:pt x="1284" y="192"/>
                </a:cubicBezTo>
                <a:cubicBezTo>
                  <a:pt x="1289" y="194"/>
                  <a:pt x="1289" y="194"/>
                  <a:pt x="1289" y="194"/>
                </a:cubicBezTo>
                <a:cubicBezTo>
                  <a:pt x="1292" y="194"/>
                  <a:pt x="1295" y="193"/>
                  <a:pt x="1295" y="189"/>
                </a:cubicBezTo>
                <a:cubicBezTo>
                  <a:pt x="1289" y="182"/>
                  <a:pt x="1284" y="175"/>
                  <a:pt x="1279" y="168"/>
                </a:cubicBezTo>
                <a:cubicBezTo>
                  <a:pt x="1279" y="158"/>
                  <a:pt x="1279" y="158"/>
                  <a:pt x="1279" y="158"/>
                </a:cubicBezTo>
                <a:cubicBezTo>
                  <a:pt x="1287" y="166"/>
                  <a:pt x="1295" y="176"/>
                  <a:pt x="1302" y="186"/>
                </a:cubicBezTo>
                <a:close/>
                <a:moveTo>
                  <a:pt x="1302" y="240"/>
                </a:moveTo>
                <a:cubicBezTo>
                  <a:pt x="1302" y="246"/>
                  <a:pt x="1302" y="246"/>
                  <a:pt x="1302" y="246"/>
                </a:cubicBezTo>
                <a:cubicBezTo>
                  <a:pt x="1301" y="247"/>
                  <a:pt x="1299" y="248"/>
                  <a:pt x="1297" y="248"/>
                </a:cubicBezTo>
                <a:cubicBezTo>
                  <a:pt x="1294" y="254"/>
                  <a:pt x="1298" y="257"/>
                  <a:pt x="1302" y="259"/>
                </a:cubicBezTo>
                <a:cubicBezTo>
                  <a:pt x="1302" y="293"/>
                  <a:pt x="1302" y="293"/>
                  <a:pt x="1302" y="293"/>
                </a:cubicBezTo>
                <a:cubicBezTo>
                  <a:pt x="1299" y="294"/>
                  <a:pt x="1297" y="296"/>
                  <a:pt x="1295" y="299"/>
                </a:cubicBezTo>
                <a:cubicBezTo>
                  <a:pt x="1296" y="301"/>
                  <a:pt x="1299" y="301"/>
                  <a:pt x="1300" y="301"/>
                </a:cubicBezTo>
                <a:cubicBezTo>
                  <a:pt x="1301" y="302"/>
                  <a:pt x="1302" y="302"/>
                  <a:pt x="1302" y="302"/>
                </a:cubicBezTo>
                <a:cubicBezTo>
                  <a:pt x="1302" y="332"/>
                  <a:pt x="1302" y="332"/>
                  <a:pt x="1302" y="332"/>
                </a:cubicBezTo>
                <a:cubicBezTo>
                  <a:pt x="1300" y="337"/>
                  <a:pt x="1300" y="337"/>
                  <a:pt x="1300" y="337"/>
                </a:cubicBezTo>
                <a:cubicBezTo>
                  <a:pt x="1301" y="338"/>
                  <a:pt x="1301" y="340"/>
                  <a:pt x="1302" y="342"/>
                </a:cubicBezTo>
                <a:cubicBezTo>
                  <a:pt x="1302" y="359"/>
                  <a:pt x="1302" y="359"/>
                  <a:pt x="1302" y="359"/>
                </a:cubicBezTo>
                <a:cubicBezTo>
                  <a:pt x="1299" y="352"/>
                  <a:pt x="1294" y="346"/>
                  <a:pt x="1292" y="339"/>
                </a:cubicBezTo>
                <a:cubicBezTo>
                  <a:pt x="1294" y="331"/>
                  <a:pt x="1295" y="322"/>
                  <a:pt x="1300" y="315"/>
                </a:cubicBezTo>
                <a:cubicBezTo>
                  <a:pt x="1295" y="305"/>
                  <a:pt x="1286" y="312"/>
                  <a:pt x="1279" y="313"/>
                </a:cubicBezTo>
                <a:cubicBezTo>
                  <a:pt x="1279" y="291"/>
                  <a:pt x="1279" y="291"/>
                  <a:pt x="1279" y="291"/>
                </a:cubicBezTo>
                <a:cubicBezTo>
                  <a:pt x="1284" y="280"/>
                  <a:pt x="1304" y="286"/>
                  <a:pt x="1302" y="273"/>
                </a:cubicBezTo>
                <a:cubicBezTo>
                  <a:pt x="1297" y="264"/>
                  <a:pt x="1288" y="259"/>
                  <a:pt x="1279" y="258"/>
                </a:cubicBezTo>
                <a:cubicBezTo>
                  <a:pt x="1279" y="247"/>
                  <a:pt x="1279" y="247"/>
                  <a:pt x="1279" y="247"/>
                </a:cubicBezTo>
                <a:cubicBezTo>
                  <a:pt x="1287" y="245"/>
                  <a:pt x="1295" y="243"/>
                  <a:pt x="1302" y="240"/>
                </a:cubicBezTo>
                <a:close/>
                <a:moveTo>
                  <a:pt x="1302" y="373"/>
                </a:moveTo>
                <a:cubicBezTo>
                  <a:pt x="1302" y="374"/>
                  <a:pt x="1302" y="374"/>
                  <a:pt x="1302" y="374"/>
                </a:cubicBezTo>
                <a:cubicBezTo>
                  <a:pt x="1302" y="374"/>
                  <a:pt x="1302" y="374"/>
                  <a:pt x="1302" y="374"/>
                </a:cubicBezTo>
                <a:cubicBezTo>
                  <a:pt x="1302" y="373"/>
                  <a:pt x="1302" y="373"/>
                  <a:pt x="1302" y="373"/>
                </a:cubicBezTo>
                <a:close/>
                <a:moveTo>
                  <a:pt x="1302" y="423"/>
                </a:moveTo>
                <a:cubicBezTo>
                  <a:pt x="1302" y="431"/>
                  <a:pt x="1302" y="431"/>
                  <a:pt x="1302" y="431"/>
                </a:cubicBezTo>
                <a:cubicBezTo>
                  <a:pt x="1295" y="429"/>
                  <a:pt x="1286" y="429"/>
                  <a:pt x="1279" y="431"/>
                </a:cubicBezTo>
                <a:cubicBezTo>
                  <a:pt x="1279" y="423"/>
                  <a:pt x="1279" y="423"/>
                  <a:pt x="1279" y="423"/>
                </a:cubicBezTo>
                <a:cubicBezTo>
                  <a:pt x="1279" y="422"/>
                  <a:pt x="1279" y="422"/>
                  <a:pt x="1279" y="422"/>
                </a:cubicBezTo>
                <a:cubicBezTo>
                  <a:pt x="1291" y="420"/>
                  <a:pt x="1287" y="407"/>
                  <a:pt x="1289" y="399"/>
                </a:cubicBezTo>
                <a:cubicBezTo>
                  <a:pt x="1287" y="393"/>
                  <a:pt x="1284" y="388"/>
                  <a:pt x="1279" y="384"/>
                </a:cubicBezTo>
                <a:cubicBezTo>
                  <a:pt x="1279" y="374"/>
                  <a:pt x="1279" y="374"/>
                  <a:pt x="1279" y="374"/>
                </a:cubicBezTo>
                <a:cubicBezTo>
                  <a:pt x="1286" y="378"/>
                  <a:pt x="1292" y="382"/>
                  <a:pt x="1295" y="390"/>
                </a:cubicBezTo>
                <a:cubicBezTo>
                  <a:pt x="1299" y="400"/>
                  <a:pt x="1295" y="411"/>
                  <a:pt x="1297" y="422"/>
                </a:cubicBezTo>
                <a:cubicBezTo>
                  <a:pt x="1299" y="422"/>
                  <a:pt x="1301" y="422"/>
                  <a:pt x="1302" y="423"/>
                </a:cubicBezTo>
                <a:close/>
                <a:moveTo>
                  <a:pt x="1302" y="471"/>
                </a:moveTo>
                <a:cubicBezTo>
                  <a:pt x="1302" y="479"/>
                  <a:pt x="1302" y="479"/>
                  <a:pt x="1302" y="479"/>
                </a:cubicBezTo>
                <a:cubicBezTo>
                  <a:pt x="1299" y="480"/>
                  <a:pt x="1299" y="484"/>
                  <a:pt x="1297" y="487"/>
                </a:cubicBezTo>
                <a:cubicBezTo>
                  <a:pt x="1293" y="499"/>
                  <a:pt x="1286" y="511"/>
                  <a:pt x="1279" y="522"/>
                </a:cubicBezTo>
                <a:cubicBezTo>
                  <a:pt x="1279" y="509"/>
                  <a:pt x="1279" y="509"/>
                  <a:pt x="1279" y="509"/>
                </a:cubicBezTo>
                <a:cubicBezTo>
                  <a:pt x="1284" y="501"/>
                  <a:pt x="1289" y="492"/>
                  <a:pt x="1289" y="482"/>
                </a:cubicBezTo>
                <a:cubicBezTo>
                  <a:pt x="1286" y="483"/>
                  <a:pt x="1282" y="485"/>
                  <a:pt x="1279" y="488"/>
                </a:cubicBezTo>
                <a:cubicBezTo>
                  <a:pt x="1279" y="480"/>
                  <a:pt x="1279" y="480"/>
                  <a:pt x="1279" y="480"/>
                </a:cubicBezTo>
                <a:cubicBezTo>
                  <a:pt x="1286" y="475"/>
                  <a:pt x="1293" y="471"/>
                  <a:pt x="1302" y="471"/>
                </a:cubicBezTo>
                <a:close/>
                <a:moveTo>
                  <a:pt x="1302" y="515"/>
                </a:moveTo>
                <a:cubicBezTo>
                  <a:pt x="1296" y="527"/>
                  <a:pt x="1288" y="537"/>
                  <a:pt x="1279" y="548"/>
                </a:cubicBezTo>
                <a:cubicBezTo>
                  <a:pt x="1279" y="558"/>
                  <a:pt x="1279" y="558"/>
                  <a:pt x="1279" y="558"/>
                </a:cubicBezTo>
                <a:cubicBezTo>
                  <a:pt x="1279" y="558"/>
                  <a:pt x="1280" y="557"/>
                  <a:pt x="1280" y="556"/>
                </a:cubicBezTo>
                <a:cubicBezTo>
                  <a:pt x="1289" y="547"/>
                  <a:pt x="1296" y="537"/>
                  <a:pt x="1302" y="526"/>
                </a:cubicBezTo>
                <a:cubicBezTo>
                  <a:pt x="1302" y="515"/>
                  <a:pt x="1302" y="515"/>
                  <a:pt x="1302" y="515"/>
                </a:cubicBezTo>
                <a:close/>
                <a:moveTo>
                  <a:pt x="1302" y="559"/>
                </a:moveTo>
                <a:cubicBezTo>
                  <a:pt x="1302" y="569"/>
                  <a:pt x="1302" y="569"/>
                  <a:pt x="1302" y="569"/>
                </a:cubicBezTo>
                <a:cubicBezTo>
                  <a:pt x="1297" y="572"/>
                  <a:pt x="1292" y="575"/>
                  <a:pt x="1287" y="577"/>
                </a:cubicBezTo>
                <a:cubicBezTo>
                  <a:pt x="1284" y="579"/>
                  <a:pt x="1282" y="580"/>
                  <a:pt x="1279" y="581"/>
                </a:cubicBezTo>
                <a:cubicBezTo>
                  <a:pt x="1279" y="573"/>
                  <a:pt x="1279" y="573"/>
                  <a:pt x="1279" y="573"/>
                </a:cubicBezTo>
                <a:cubicBezTo>
                  <a:pt x="1287" y="570"/>
                  <a:pt x="1294" y="563"/>
                  <a:pt x="1302" y="559"/>
                </a:cubicBezTo>
                <a:close/>
                <a:moveTo>
                  <a:pt x="1302" y="603"/>
                </a:moveTo>
                <a:cubicBezTo>
                  <a:pt x="1302" y="614"/>
                  <a:pt x="1302" y="614"/>
                  <a:pt x="1302" y="614"/>
                </a:cubicBezTo>
                <a:cubicBezTo>
                  <a:pt x="1295" y="621"/>
                  <a:pt x="1287" y="628"/>
                  <a:pt x="1279" y="634"/>
                </a:cubicBezTo>
                <a:cubicBezTo>
                  <a:pt x="1279" y="624"/>
                  <a:pt x="1279" y="624"/>
                  <a:pt x="1279" y="624"/>
                </a:cubicBezTo>
                <a:cubicBezTo>
                  <a:pt x="1287" y="618"/>
                  <a:pt x="1295" y="611"/>
                  <a:pt x="1302" y="603"/>
                </a:cubicBezTo>
                <a:close/>
                <a:moveTo>
                  <a:pt x="1279" y="672"/>
                </a:moveTo>
                <a:cubicBezTo>
                  <a:pt x="1269" y="672"/>
                  <a:pt x="1269" y="672"/>
                  <a:pt x="1269" y="672"/>
                </a:cubicBezTo>
                <a:cubicBezTo>
                  <a:pt x="1269" y="660"/>
                  <a:pt x="1269" y="660"/>
                  <a:pt x="1269" y="660"/>
                </a:cubicBezTo>
                <a:cubicBezTo>
                  <a:pt x="1272" y="658"/>
                  <a:pt x="1276" y="655"/>
                  <a:pt x="1279" y="653"/>
                </a:cubicBezTo>
                <a:cubicBezTo>
                  <a:pt x="1279" y="672"/>
                  <a:pt x="1279" y="672"/>
                  <a:pt x="1279" y="672"/>
                </a:cubicBezTo>
                <a:close/>
                <a:moveTo>
                  <a:pt x="1269" y="6"/>
                </a:moveTo>
                <a:cubicBezTo>
                  <a:pt x="1272" y="6"/>
                  <a:pt x="1276" y="6"/>
                  <a:pt x="1279" y="5"/>
                </a:cubicBezTo>
                <a:cubicBezTo>
                  <a:pt x="1279" y="11"/>
                  <a:pt x="1279" y="11"/>
                  <a:pt x="1279" y="11"/>
                </a:cubicBezTo>
                <a:cubicBezTo>
                  <a:pt x="1276" y="11"/>
                  <a:pt x="1272" y="11"/>
                  <a:pt x="1269" y="12"/>
                </a:cubicBezTo>
                <a:cubicBezTo>
                  <a:pt x="1269" y="6"/>
                  <a:pt x="1269" y="6"/>
                  <a:pt x="1269" y="6"/>
                </a:cubicBezTo>
                <a:close/>
                <a:moveTo>
                  <a:pt x="1279" y="28"/>
                </a:moveTo>
                <a:cubicBezTo>
                  <a:pt x="1279" y="37"/>
                  <a:pt x="1279" y="37"/>
                  <a:pt x="1279" y="37"/>
                </a:cubicBezTo>
                <a:cubicBezTo>
                  <a:pt x="1276" y="34"/>
                  <a:pt x="1272" y="32"/>
                  <a:pt x="1269" y="29"/>
                </a:cubicBezTo>
                <a:cubicBezTo>
                  <a:pt x="1269" y="20"/>
                  <a:pt x="1269" y="20"/>
                  <a:pt x="1269" y="20"/>
                </a:cubicBezTo>
                <a:cubicBezTo>
                  <a:pt x="1272" y="22"/>
                  <a:pt x="1276" y="25"/>
                  <a:pt x="1279" y="28"/>
                </a:cubicBezTo>
                <a:close/>
                <a:moveTo>
                  <a:pt x="1279" y="48"/>
                </a:moveTo>
                <a:cubicBezTo>
                  <a:pt x="1279" y="58"/>
                  <a:pt x="1279" y="58"/>
                  <a:pt x="1279" y="58"/>
                </a:cubicBezTo>
                <a:cubicBezTo>
                  <a:pt x="1276" y="55"/>
                  <a:pt x="1272" y="52"/>
                  <a:pt x="1269" y="49"/>
                </a:cubicBezTo>
                <a:cubicBezTo>
                  <a:pt x="1269" y="39"/>
                  <a:pt x="1269" y="39"/>
                  <a:pt x="1269" y="39"/>
                </a:cubicBezTo>
                <a:cubicBezTo>
                  <a:pt x="1272" y="42"/>
                  <a:pt x="1276" y="45"/>
                  <a:pt x="1279" y="48"/>
                </a:cubicBezTo>
                <a:close/>
                <a:moveTo>
                  <a:pt x="1279" y="77"/>
                </a:moveTo>
                <a:cubicBezTo>
                  <a:pt x="1279" y="87"/>
                  <a:pt x="1279" y="87"/>
                  <a:pt x="1279" y="87"/>
                </a:cubicBezTo>
                <a:cubicBezTo>
                  <a:pt x="1276" y="84"/>
                  <a:pt x="1272" y="81"/>
                  <a:pt x="1269" y="78"/>
                </a:cubicBezTo>
                <a:cubicBezTo>
                  <a:pt x="1269" y="69"/>
                  <a:pt x="1269" y="69"/>
                  <a:pt x="1269" y="69"/>
                </a:cubicBezTo>
                <a:cubicBezTo>
                  <a:pt x="1272" y="72"/>
                  <a:pt x="1276" y="75"/>
                  <a:pt x="1279" y="77"/>
                </a:cubicBezTo>
                <a:close/>
                <a:moveTo>
                  <a:pt x="1279" y="158"/>
                </a:moveTo>
                <a:cubicBezTo>
                  <a:pt x="1279" y="168"/>
                  <a:pt x="1279" y="168"/>
                  <a:pt x="1279" y="168"/>
                </a:cubicBezTo>
                <a:cubicBezTo>
                  <a:pt x="1276" y="164"/>
                  <a:pt x="1272" y="160"/>
                  <a:pt x="1269" y="156"/>
                </a:cubicBezTo>
                <a:cubicBezTo>
                  <a:pt x="1269" y="147"/>
                  <a:pt x="1269" y="147"/>
                  <a:pt x="1269" y="147"/>
                </a:cubicBezTo>
                <a:cubicBezTo>
                  <a:pt x="1272" y="151"/>
                  <a:pt x="1276" y="154"/>
                  <a:pt x="1279" y="158"/>
                </a:cubicBezTo>
                <a:close/>
                <a:moveTo>
                  <a:pt x="1279" y="184"/>
                </a:moveTo>
                <a:cubicBezTo>
                  <a:pt x="1279" y="204"/>
                  <a:pt x="1279" y="204"/>
                  <a:pt x="1279" y="204"/>
                </a:cubicBezTo>
                <a:cubicBezTo>
                  <a:pt x="1276" y="205"/>
                  <a:pt x="1272" y="206"/>
                  <a:pt x="1269" y="206"/>
                </a:cubicBezTo>
                <a:cubicBezTo>
                  <a:pt x="1269" y="199"/>
                  <a:pt x="1269" y="199"/>
                  <a:pt x="1269" y="199"/>
                </a:cubicBezTo>
                <a:cubicBezTo>
                  <a:pt x="1271" y="199"/>
                  <a:pt x="1273" y="198"/>
                  <a:pt x="1274" y="196"/>
                </a:cubicBezTo>
                <a:cubicBezTo>
                  <a:pt x="1274" y="191"/>
                  <a:pt x="1272" y="186"/>
                  <a:pt x="1269" y="182"/>
                </a:cubicBezTo>
                <a:cubicBezTo>
                  <a:pt x="1269" y="171"/>
                  <a:pt x="1269" y="171"/>
                  <a:pt x="1269" y="171"/>
                </a:cubicBezTo>
                <a:cubicBezTo>
                  <a:pt x="1272" y="175"/>
                  <a:pt x="1276" y="179"/>
                  <a:pt x="1279" y="184"/>
                </a:cubicBezTo>
                <a:close/>
                <a:moveTo>
                  <a:pt x="1279" y="247"/>
                </a:moveTo>
                <a:cubicBezTo>
                  <a:pt x="1279" y="258"/>
                  <a:pt x="1279" y="258"/>
                  <a:pt x="1279" y="258"/>
                </a:cubicBezTo>
                <a:cubicBezTo>
                  <a:pt x="1276" y="257"/>
                  <a:pt x="1274" y="257"/>
                  <a:pt x="1272" y="258"/>
                </a:cubicBezTo>
                <a:cubicBezTo>
                  <a:pt x="1271" y="258"/>
                  <a:pt x="1270" y="258"/>
                  <a:pt x="1269" y="259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72" y="249"/>
                  <a:pt x="1276" y="248"/>
                  <a:pt x="1279" y="247"/>
                </a:cubicBezTo>
                <a:close/>
                <a:moveTo>
                  <a:pt x="1279" y="291"/>
                </a:moveTo>
                <a:cubicBezTo>
                  <a:pt x="1279" y="313"/>
                  <a:pt x="1279" y="313"/>
                  <a:pt x="1279" y="313"/>
                </a:cubicBezTo>
                <a:cubicBezTo>
                  <a:pt x="1278" y="314"/>
                  <a:pt x="1276" y="314"/>
                  <a:pt x="1275" y="313"/>
                </a:cubicBezTo>
                <a:cubicBezTo>
                  <a:pt x="1273" y="306"/>
                  <a:pt x="1276" y="299"/>
                  <a:pt x="1278" y="292"/>
                </a:cubicBezTo>
                <a:cubicBezTo>
                  <a:pt x="1279" y="292"/>
                  <a:pt x="1279" y="291"/>
                  <a:pt x="1279" y="291"/>
                </a:cubicBezTo>
                <a:close/>
                <a:moveTo>
                  <a:pt x="1279" y="374"/>
                </a:moveTo>
                <a:cubicBezTo>
                  <a:pt x="1279" y="384"/>
                  <a:pt x="1279" y="384"/>
                  <a:pt x="1279" y="384"/>
                </a:cubicBezTo>
                <a:cubicBezTo>
                  <a:pt x="1276" y="381"/>
                  <a:pt x="1272" y="380"/>
                  <a:pt x="1269" y="379"/>
                </a:cubicBezTo>
                <a:cubicBezTo>
                  <a:pt x="1269" y="370"/>
                  <a:pt x="1269" y="370"/>
                  <a:pt x="1269" y="370"/>
                </a:cubicBezTo>
                <a:cubicBezTo>
                  <a:pt x="1272" y="371"/>
                  <a:pt x="1276" y="373"/>
                  <a:pt x="1279" y="374"/>
                </a:cubicBezTo>
                <a:close/>
                <a:moveTo>
                  <a:pt x="1279" y="423"/>
                </a:moveTo>
                <a:cubicBezTo>
                  <a:pt x="1279" y="431"/>
                  <a:pt x="1279" y="431"/>
                  <a:pt x="1279" y="431"/>
                </a:cubicBezTo>
                <a:cubicBezTo>
                  <a:pt x="1276" y="432"/>
                  <a:pt x="1272" y="433"/>
                  <a:pt x="1269" y="434"/>
                </a:cubicBezTo>
                <a:cubicBezTo>
                  <a:pt x="1269" y="427"/>
                  <a:pt x="1269" y="427"/>
                  <a:pt x="1269" y="427"/>
                </a:cubicBezTo>
                <a:cubicBezTo>
                  <a:pt x="1272" y="426"/>
                  <a:pt x="1276" y="424"/>
                  <a:pt x="1279" y="423"/>
                </a:cubicBezTo>
                <a:close/>
                <a:moveTo>
                  <a:pt x="1279" y="480"/>
                </a:moveTo>
                <a:cubicBezTo>
                  <a:pt x="1279" y="488"/>
                  <a:pt x="1279" y="488"/>
                  <a:pt x="1279" y="488"/>
                </a:cubicBezTo>
                <a:cubicBezTo>
                  <a:pt x="1277" y="490"/>
                  <a:pt x="1275" y="492"/>
                  <a:pt x="1274" y="494"/>
                </a:cubicBezTo>
                <a:cubicBezTo>
                  <a:pt x="1270" y="500"/>
                  <a:pt x="1274" y="508"/>
                  <a:pt x="1269" y="513"/>
                </a:cubicBezTo>
                <a:cubicBezTo>
                  <a:pt x="1269" y="491"/>
                  <a:pt x="1269" y="491"/>
                  <a:pt x="1269" y="491"/>
                </a:cubicBezTo>
                <a:cubicBezTo>
                  <a:pt x="1271" y="486"/>
                  <a:pt x="1271" y="486"/>
                  <a:pt x="1271" y="486"/>
                </a:cubicBezTo>
                <a:cubicBezTo>
                  <a:pt x="1274" y="483"/>
                  <a:pt x="1276" y="481"/>
                  <a:pt x="1279" y="480"/>
                </a:cubicBezTo>
                <a:close/>
                <a:moveTo>
                  <a:pt x="1279" y="509"/>
                </a:moveTo>
                <a:cubicBezTo>
                  <a:pt x="1276" y="514"/>
                  <a:pt x="1272" y="519"/>
                  <a:pt x="1269" y="524"/>
                </a:cubicBezTo>
                <a:cubicBezTo>
                  <a:pt x="1269" y="536"/>
                  <a:pt x="1269" y="536"/>
                  <a:pt x="1269" y="536"/>
                </a:cubicBezTo>
                <a:cubicBezTo>
                  <a:pt x="1272" y="531"/>
                  <a:pt x="1276" y="526"/>
                  <a:pt x="1279" y="522"/>
                </a:cubicBezTo>
                <a:cubicBezTo>
                  <a:pt x="1279" y="509"/>
                  <a:pt x="1279" y="509"/>
                  <a:pt x="1279" y="509"/>
                </a:cubicBezTo>
                <a:close/>
                <a:moveTo>
                  <a:pt x="1279" y="548"/>
                </a:moveTo>
                <a:cubicBezTo>
                  <a:pt x="1279" y="558"/>
                  <a:pt x="1279" y="558"/>
                  <a:pt x="1279" y="558"/>
                </a:cubicBezTo>
                <a:cubicBezTo>
                  <a:pt x="1276" y="562"/>
                  <a:pt x="1271" y="566"/>
                  <a:pt x="1269" y="571"/>
                </a:cubicBezTo>
                <a:cubicBezTo>
                  <a:pt x="1269" y="560"/>
                  <a:pt x="1269" y="560"/>
                  <a:pt x="1269" y="560"/>
                </a:cubicBezTo>
                <a:cubicBezTo>
                  <a:pt x="1272" y="555"/>
                  <a:pt x="1276" y="552"/>
                  <a:pt x="1279" y="548"/>
                </a:cubicBezTo>
                <a:close/>
                <a:moveTo>
                  <a:pt x="1279" y="573"/>
                </a:moveTo>
                <a:cubicBezTo>
                  <a:pt x="1279" y="581"/>
                  <a:pt x="1279" y="581"/>
                  <a:pt x="1279" y="581"/>
                </a:cubicBezTo>
                <a:cubicBezTo>
                  <a:pt x="1276" y="583"/>
                  <a:pt x="1272" y="584"/>
                  <a:pt x="1269" y="585"/>
                </a:cubicBezTo>
                <a:cubicBezTo>
                  <a:pt x="1269" y="575"/>
                  <a:pt x="1269" y="575"/>
                  <a:pt x="1269" y="575"/>
                </a:cubicBezTo>
                <a:cubicBezTo>
                  <a:pt x="1272" y="575"/>
                  <a:pt x="1276" y="575"/>
                  <a:pt x="1279" y="573"/>
                </a:cubicBezTo>
                <a:close/>
                <a:moveTo>
                  <a:pt x="1279" y="624"/>
                </a:moveTo>
                <a:cubicBezTo>
                  <a:pt x="1279" y="634"/>
                  <a:pt x="1279" y="634"/>
                  <a:pt x="1279" y="634"/>
                </a:cubicBezTo>
                <a:cubicBezTo>
                  <a:pt x="1276" y="637"/>
                  <a:pt x="1272" y="640"/>
                  <a:pt x="1269" y="642"/>
                </a:cubicBezTo>
                <a:cubicBezTo>
                  <a:pt x="1269" y="633"/>
                  <a:pt x="1269" y="633"/>
                  <a:pt x="1269" y="633"/>
                </a:cubicBezTo>
                <a:cubicBezTo>
                  <a:pt x="1272" y="630"/>
                  <a:pt x="1276" y="627"/>
                  <a:pt x="1279" y="624"/>
                </a:cubicBezTo>
                <a:close/>
                <a:moveTo>
                  <a:pt x="1269" y="356"/>
                </a:moveTo>
                <a:cubicBezTo>
                  <a:pt x="1269" y="343"/>
                  <a:pt x="1269" y="343"/>
                  <a:pt x="1269" y="343"/>
                </a:cubicBezTo>
                <a:cubicBezTo>
                  <a:pt x="1270" y="345"/>
                  <a:pt x="1271" y="346"/>
                  <a:pt x="1273" y="348"/>
                </a:cubicBezTo>
                <a:cubicBezTo>
                  <a:pt x="1273" y="350"/>
                  <a:pt x="1277" y="354"/>
                  <a:pt x="1273" y="357"/>
                </a:cubicBezTo>
                <a:cubicBezTo>
                  <a:pt x="1271" y="356"/>
                  <a:pt x="1270" y="356"/>
                  <a:pt x="1269" y="356"/>
                </a:cubicBezTo>
                <a:close/>
                <a:moveTo>
                  <a:pt x="1269" y="672"/>
                </a:moveTo>
                <a:cubicBezTo>
                  <a:pt x="1262" y="672"/>
                  <a:pt x="1262" y="672"/>
                  <a:pt x="1262" y="672"/>
                </a:cubicBezTo>
                <a:cubicBezTo>
                  <a:pt x="1257" y="678"/>
                  <a:pt x="1253" y="668"/>
                  <a:pt x="1247" y="671"/>
                </a:cubicBezTo>
                <a:cubicBezTo>
                  <a:pt x="1247" y="664"/>
                  <a:pt x="1247" y="664"/>
                  <a:pt x="1247" y="664"/>
                </a:cubicBezTo>
                <a:cubicBezTo>
                  <a:pt x="1252" y="665"/>
                  <a:pt x="1257" y="665"/>
                  <a:pt x="1263" y="664"/>
                </a:cubicBezTo>
                <a:cubicBezTo>
                  <a:pt x="1265" y="663"/>
                  <a:pt x="1267" y="661"/>
                  <a:pt x="1269" y="660"/>
                </a:cubicBezTo>
                <a:cubicBezTo>
                  <a:pt x="1269" y="672"/>
                  <a:pt x="1269" y="672"/>
                  <a:pt x="1269" y="672"/>
                </a:cubicBezTo>
                <a:close/>
                <a:moveTo>
                  <a:pt x="1247" y="5"/>
                </a:moveTo>
                <a:cubicBezTo>
                  <a:pt x="1254" y="7"/>
                  <a:pt x="1261" y="6"/>
                  <a:pt x="1269" y="6"/>
                </a:cubicBezTo>
                <a:cubicBezTo>
                  <a:pt x="1269" y="12"/>
                  <a:pt x="1269" y="12"/>
                  <a:pt x="1269" y="12"/>
                </a:cubicBezTo>
                <a:cubicBezTo>
                  <a:pt x="1267" y="12"/>
                  <a:pt x="1265" y="13"/>
                  <a:pt x="1263" y="14"/>
                </a:cubicBezTo>
                <a:cubicBezTo>
                  <a:pt x="1265" y="16"/>
                  <a:pt x="1267" y="18"/>
                  <a:pt x="1269" y="20"/>
                </a:cubicBezTo>
                <a:cubicBezTo>
                  <a:pt x="1269" y="29"/>
                  <a:pt x="1269" y="29"/>
                  <a:pt x="1269" y="29"/>
                </a:cubicBezTo>
                <a:cubicBezTo>
                  <a:pt x="1262" y="24"/>
                  <a:pt x="1255" y="19"/>
                  <a:pt x="1247" y="15"/>
                </a:cubicBezTo>
                <a:cubicBezTo>
                  <a:pt x="1247" y="5"/>
                  <a:pt x="1247" y="5"/>
                  <a:pt x="1247" y="5"/>
                </a:cubicBezTo>
                <a:close/>
                <a:moveTo>
                  <a:pt x="1269" y="39"/>
                </a:moveTo>
                <a:cubicBezTo>
                  <a:pt x="1262" y="33"/>
                  <a:pt x="1255" y="27"/>
                  <a:pt x="1247" y="21"/>
                </a:cubicBezTo>
                <a:cubicBezTo>
                  <a:pt x="1247" y="32"/>
                  <a:pt x="1247" y="32"/>
                  <a:pt x="1247" y="32"/>
                </a:cubicBezTo>
                <a:cubicBezTo>
                  <a:pt x="1255" y="37"/>
                  <a:pt x="1262" y="43"/>
                  <a:pt x="1269" y="49"/>
                </a:cubicBezTo>
                <a:cubicBezTo>
                  <a:pt x="1269" y="39"/>
                  <a:pt x="1269" y="39"/>
                  <a:pt x="1269" y="39"/>
                </a:cubicBezTo>
                <a:close/>
                <a:moveTo>
                  <a:pt x="1269" y="69"/>
                </a:moveTo>
                <a:cubicBezTo>
                  <a:pt x="1269" y="78"/>
                  <a:pt x="1269" y="78"/>
                  <a:pt x="1269" y="78"/>
                </a:cubicBezTo>
                <a:cubicBezTo>
                  <a:pt x="1262" y="72"/>
                  <a:pt x="1255" y="66"/>
                  <a:pt x="1247" y="60"/>
                </a:cubicBezTo>
                <a:cubicBezTo>
                  <a:pt x="1247" y="53"/>
                  <a:pt x="1247" y="53"/>
                  <a:pt x="1247" y="53"/>
                </a:cubicBezTo>
                <a:cubicBezTo>
                  <a:pt x="1255" y="58"/>
                  <a:pt x="1262" y="63"/>
                  <a:pt x="1269" y="69"/>
                </a:cubicBezTo>
                <a:close/>
                <a:moveTo>
                  <a:pt x="1269" y="147"/>
                </a:moveTo>
                <a:cubicBezTo>
                  <a:pt x="1269" y="156"/>
                  <a:pt x="1269" y="156"/>
                  <a:pt x="1269" y="156"/>
                </a:cubicBezTo>
                <a:cubicBezTo>
                  <a:pt x="1262" y="147"/>
                  <a:pt x="1255" y="140"/>
                  <a:pt x="1247" y="132"/>
                </a:cubicBezTo>
                <a:cubicBezTo>
                  <a:pt x="1247" y="123"/>
                  <a:pt x="1247" y="123"/>
                  <a:pt x="1247" y="123"/>
                </a:cubicBezTo>
                <a:cubicBezTo>
                  <a:pt x="1254" y="132"/>
                  <a:pt x="1261" y="139"/>
                  <a:pt x="1269" y="147"/>
                </a:cubicBezTo>
                <a:close/>
                <a:moveTo>
                  <a:pt x="1269" y="171"/>
                </a:moveTo>
                <a:cubicBezTo>
                  <a:pt x="1262" y="163"/>
                  <a:pt x="1255" y="156"/>
                  <a:pt x="1247" y="149"/>
                </a:cubicBezTo>
                <a:cubicBezTo>
                  <a:pt x="1247" y="158"/>
                  <a:pt x="1247" y="158"/>
                  <a:pt x="1247" y="158"/>
                </a:cubicBezTo>
                <a:cubicBezTo>
                  <a:pt x="1255" y="166"/>
                  <a:pt x="1263" y="173"/>
                  <a:pt x="1269" y="182"/>
                </a:cubicBezTo>
                <a:cubicBezTo>
                  <a:pt x="1269" y="171"/>
                  <a:pt x="1269" y="171"/>
                  <a:pt x="1269" y="171"/>
                </a:cubicBezTo>
                <a:close/>
                <a:moveTo>
                  <a:pt x="1269" y="199"/>
                </a:moveTo>
                <a:cubicBezTo>
                  <a:pt x="1269" y="206"/>
                  <a:pt x="1269" y="206"/>
                  <a:pt x="1269" y="206"/>
                </a:cubicBezTo>
                <a:cubicBezTo>
                  <a:pt x="1265" y="208"/>
                  <a:pt x="1261" y="208"/>
                  <a:pt x="1257" y="208"/>
                </a:cubicBezTo>
                <a:cubicBezTo>
                  <a:pt x="1254" y="210"/>
                  <a:pt x="1250" y="212"/>
                  <a:pt x="1247" y="214"/>
                </a:cubicBezTo>
                <a:cubicBezTo>
                  <a:pt x="1247" y="206"/>
                  <a:pt x="1247" y="206"/>
                  <a:pt x="1247" y="206"/>
                </a:cubicBezTo>
                <a:cubicBezTo>
                  <a:pt x="1250" y="206"/>
                  <a:pt x="1254" y="205"/>
                  <a:pt x="1255" y="201"/>
                </a:cubicBezTo>
                <a:cubicBezTo>
                  <a:pt x="1253" y="199"/>
                  <a:pt x="1252" y="196"/>
                  <a:pt x="1250" y="193"/>
                </a:cubicBezTo>
                <a:cubicBezTo>
                  <a:pt x="1249" y="192"/>
                  <a:pt x="1248" y="191"/>
                  <a:pt x="1247" y="191"/>
                </a:cubicBezTo>
                <a:cubicBezTo>
                  <a:pt x="1247" y="183"/>
                  <a:pt x="1247" y="183"/>
                  <a:pt x="1247" y="183"/>
                </a:cubicBezTo>
                <a:cubicBezTo>
                  <a:pt x="1253" y="188"/>
                  <a:pt x="1259" y="194"/>
                  <a:pt x="1264" y="200"/>
                </a:cubicBezTo>
                <a:cubicBezTo>
                  <a:pt x="1265" y="200"/>
                  <a:pt x="1267" y="200"/>
                  <a:pt x="1269" y="199"/>
                </a:cubicBezTo>
                <a:close/>
                <a:moveTo>
                  <a:pt x="1269" y="250"/>
                </a:moveTo>
                <a:cubicBezTo>
                  <a:pt x="1269" y="259"/>
                  <a:pt x="1269" y="259"/>
                  <a:pt x="1269" y="259"/>
                </a:cubicBezTo>
                <a:cubicBezTo>
                  <a:pt x="1263" y="261"/>
                  <a:pt x="1260" y="265"/>
                  <a:pt x="1259" y="271"/>
                </a:cubicBezTo>
                <a:cubicBezTo>
                  <a:pt x="1255" y="274"/>
                  <a:pt x="1260" y="284"/>
                  <a:pt x="1252" y="284"/>
                </a:cubicBezTo>
                <a:cubicBezTo>
                  <a:pt x="1250" y="281"/>
                  <a:pt x="1249" y="278"/>
                  <a:pt x="1247" y="276"/>
                </a:cubicBezTo>
                <a:cubicBezTo>
                  <a:pt x="1247" y="260"/>
                  <a:pt x="1247" y="260"/>
                  <a:pt x="1247" y="260"/>
                </a:cubicBezTo>
                <a:cubicBezTo>
                  <a:pt x="1249" y="261"/>
                  <a:pt x="1250" y="262"/>
                  <a:pt x="1252" y="263"/>
                </a:cubicBezTo>
                <a:cubicBezTo>
                  <a:pt x="1256" y="258"/>
                  <a:pt x="1262" y="253"/>
                  <a:pt x="1267" y="250"/>
                </a:cubicBezTo>
                <a:cubicBezTo>
                  <a:pt x="1269" y="250"/>
                  <a:pt x="1269" y="250"/>
                  <a:pt x="1269" y="250"/>
                </a:cubicBezTo>
                <a:close/>
                <a:moveTo>
                  <a:pt x="1269" y="343"/>
                </a:moveTo>
                <a:cubicBezTo>
                  <a:pt x="1269" y="356"/>
                  <a:pt x="1269" y="356"/>
                  <a:pt x="1269" y="356"/>
                </a:cubicBezTo>
                <a:cubicBezTo>
                  <a:pt x="1261" y="354"/>
                  <a:pt x="1255" y="351"/>
                  <a:pt x="1247" y="351"/>
                </a:cubicBezTo>
                <a:cubicBezTo>
                  <a:pt x="1247" y="342"/>
                  <a:pt x="1247" y="342"/>
                  <a:pt x="1247" y="342"/>
                </a:cubicBezTo>
                <a:cubicBezTo>
                  <a:pt x="1249" y="341"/>
                  <a:pt x="1249" y="341"/>
                  <a:pt x="1249" y="341"/>
                </a:cubicBezTo>
                <a:cubicBezTo>
                  <a:pt x="1250" y="339"/>
                  <a:pt x="1250" y="339"/>
                  <a:pt x="1250" y="339"/>
                </a:cubicBezTo>
                <a:cubicBezTo>
                  <a:pt x="1249" y="339"/>
                  <a:pt x="1248" y="338"/>
                  <a:pt x="1247" y="338"/>
                </a:cubicBezTo>
                <a:cubicBezTo>
                  <a:pt x="1247" y="329"/>
                  <a:pt x="1247" y="329"/>
                  <a:pt x="1247" y="329"/>
                </a:cubicBezTo>
                <a:cubicBezTo>
                  <a:pt x="1255" y="331"/>
                  <a:pt x="1263" y="336"/>
                  <a:pt x="1269" y="343"/>
                </a:cubicBezTo>
                <a:close/>
                <a:moveTo>
                  <a:pt x="1269" y="370"/>
                </a:moveTo>
                <a:cubicBezTo>
                  <a:pt x="1269" y="379"/>
                  <a:pt x="1269" y="379"/>
                  <a:pt x="1269" y="379"/>
                </a:cubicBezTo>
                <a:cubicBezTo>
                  <a:pt x="1266" y="378"/>
                  <a:pt x="1263" y="378"/>
                  <a:pt x="1260" y="380"/>
                </a:cubicBezTo>
                <a:cubicBezTo>
                  <a:pt x="1267" y="395"/>
                  <a:pt x="1263" y="411"/>
                  <a:pt x="1264" y="427"/>
                </a:cubicBezTo>
                <a:cubicBezTo>
                  <a:pt x="1265" y="427"/>
                  <a:pt x="1267" y="427"/>
                  <a:pt x="1269" y="427"/>
                </a:cubicBezTo>
                <a:cubicBezTo>
                  <a:pt x="1269" y="434"/>
                  <a:pt x="1269" y="434"/>
                  <a:pt x="1269" y="434"/>
                </a:cubicBezTo>
                <a:cubicBezTo>
                  <a:pt x="1262" y="437"/>
                  <a:pt x="1256" y="442"/>
                  <a:pt x="1251" y="447"/>
                </a:cubicBezTo>
                <a:cubicBezTo>
                  <a:pt x="1250" y="449"/>
                  <a:pt x="1248" y="450"/>
                  <a:pt x="1247" y="452"/>
                </a:cubicBezTo>
                <a:cubicBezTo>
                  <a:pt x="1247" y="442"/>
                  <a:pt x="1247" y="442"/>
                  <a:pt x="1247" y="442"/>
                </a:cubicBezTo>
                <a:cubicBezTo>
                  <a:pt x="1254" y="434"/>
                  <a:pt x="1254" y="434"/>
                  <a:pt x="1254" y="434"/>
                </a:cubicBezTo>
                <a:cubicBezTo>
                  <a:pt x="1257" y="407"/>
                  <a:pt x="1257" y="407"/>
                  <a:pt x="1257" y="407"/>
                </a:cubicBezTo>
                <a:cubicBezTo>
                  <a:pt x="1257" y="397"/>
                  <a:pt x="1254" y="388"/>
                  <a:pt x="1255" y="380"/>
                </a:cubicBezTo>
                <a:cubicBezTo>
                  <a:pt x="1252" y="380"/>
                  <a:pt x="1251" y="382"/>
                  <a:pt x="1247" y="383"/>
                </a:cubicBezTo>
                <a:cubicBezTo>
                  <a:pt x="1247" y="373"/>
                  <a:pt x="1247" y="373"/>
                  <a:pt x="1247" y="373"/>
                </a:cubicBezTo>
                <a:cubicBezTo>
                  <a:pt x="1253" y="370"/>
                  <a:pt x="1260" y="368"/>
                  <a:pt x="1267" y="369"/>
                </a:cubicBezTo>
                <a:cubicBezTo>
                  <a:pt x="1269" y="370"/>
                  <a:pt x="1269" y="370"/>
                  <a:pt x="1269" y="370"/>
                </a:cubicBezTo>
                <a:close/>
                <a:moveTo>
                  <a:pt x="1269" y="491"/>
                </a:moveTo>
                <a:cubicBezTo>
                  <a:pt x="1269" y="513"/>
                  <a:pt x="1269" y="513"/>
                  <a:pt x="1269" y="513"/>
                </a:cubicBezTo>
                <a:cubicBezTo>
                  <a:pt x="1268" y="513"/>
                  <a:pt x="1267" y="514"/>
                  <a:pt x="1267" y="514"/>
                </a:cubicBezTo>
                <a:cubicBezTo>
                  <a:pt x="1260" y="517"/>
                  <a:pt x="1254" y="517"/>
                  <a:pt x="1247" y="517"/>
                </a:cubicBezTo>
                <a:cubicBezTo>
                  <a:pt x="1247" y="511"/>
                  <a:pt x="1247" y="511"/>
                  <a:pt x="1247" y="511"/>
                </a:cubicBezTo>
                <a:cubicBezTo>
                  <a:pt x="1254" y="511"/>
                  <a:pt x="1262" y="510"/>
                  <a:pt x="1264" y="503"/>
                </a:cubicBezTo>
                <a:cubicBezTo>
                  <a:pt x="1269" y="491"/>
                  <a:pt x="1269" y="491"/>
                  <a:pt x="1269" y="491"/>
                </a:cubicBezTo>
                <a:close/>
                <a:moveTo>
                  <a:pt x="1269" y="524"/>
                </a:moveTo>
                <a:cubicBezTo>
                  <a:pt x="1269" y="536"/>
                  <a:pt x="1269" y="536"/>
                  <a:pt x="1269" y="536"/>
                </a:cubicBezTo>
                <a:cubicBezTo>
                  <a:pt x="1262" y="545"/>
                  <a:pt x="1255" y="553"/>
                  <a:pt x="1247" y="562"/>
                </a:cubicBezTo>
                <a:cubicBezTo>
                  <a:pt x="1247" y="551"/>
                  <a:pt x="1247" y="551"/>
                  <a:pt x="1247" y="551"/>
                </a:cubicBezTo>
                <a:cubicBezTo>
                  <a:pt x="1251" y="547"/>
                  <a:pt x="1255" y="543"/>
                  <a:pt x="1259" y="540"/>
                </a:cubicBezTo>
                <a:cubicBezTo>
                  <a:pt x="1262" y="535"/>
                  <a:pt x="1265" y="529"/>
                  <a:pt x="1269" y="524"/>
                </a:cubicBezTo>
                <a:close/>
                <a:moveTo>
                  <a:pt x="1269" y="560"/>
                </a:moveTo>
                <a:cubicBezTo>
                  <a:pt x="1265" y="564"/>
                  <a:pt x="1261" y="568"/>
                  <a:pt x="1257" y="573"/>
                </a:cubicBezTo>
                <a:cubicBezTo>
                  <a:pt x="1254" y="575"/>
                  <a:pt x="1250" y="577"/>
                  <a:pt x="1247" y="579"/>
                </a:cubicBezTo>
                <a:cubicBezTo>
                  <a:pt x="1247" y="589"/>
                  <a:pt x="1247" y="589"/>
                  <a:pt x="1247" y="589"/>
                </a:cubicBezTo>
                <a:cubicBezTo>
                  <a:pt x="1255" y="588"/>
                  <a:pt x="1262" y="587"/>
                  <a:pt x="1269" y="585"/>
                </a:cubicBezTo>
                <a:cubicBezTo>
                  <a:pt x="1269" y="575"/>
                  <a:pt x="1269" y="575"/>
                  <a:pt x="1269" y="575"/>
                </a:cubicBezTo>
                <a:cubicBezTo>
                  <a:pt x="1268" y="575"/>
                  <a:pt x="1268" y="575"/>
                  <a:pt x="1267" y="575"/>
                </a:cubicBezTo>
                <a:cubicBezTo>
                  <a:pt x="1268" y="574"/>
                  <a:pt x="1268" y="572"/>
                  <a:pt x="1269" y="571"/>
                </a:cubicBezTo>
                <a:cubicBezTo>
                  <a:pt x="1269" y="560"/>
                  <a:pt x="1269" y="560"/>
                  <a:pt x="1269" y="560"/>
                </a:cubicBezTo>
                <a:close/>
                <a:moveTo>
                  <a:pt x="1269" y="633"/>
                </a:moveTo>
                <a:cubicBezTo>
                  <a:pt x="1269" y="642"/>
                  <a:pt x="1269" y="642"/>
                  <a:pt x="1269" y="642"/>
                </a:cubicBezTo>
                <a:cubicBezTo>
                  <a:pt x="1262" y="648"/>
                  <a:pt x="1255" y="653"/>
                  <a:pt x="1247" y="658"/>
                </a:cubicBezTo>
                <a:cubicBezTo>
                  <a:pt x="1247" y="649"/>
                  <a:pt x="1247" y="649"/>
                  <a:pt x="1247" y="649"/>
                </a:cubicBezTo>
                <a:cubicBezTo>
                  <a:pt x="1255" y="644"/>
                  <a:pt x="1262" y="639"/>
                  <a:pt x="1269" y="633"/>
                </a:cubicBezTo>
                <a:close/>
                <a:moveTo>
                  <a:pt x="1247" y="628"/>
                </a:moveTo>
                <a:cubicBezTo>
                  <a:pt x="1247" y="620"/>
                  <a:pt x="1247" y="620"/>
                  <a:pt x="1247" y="620"/>
                </a:cubicBezTo>
                <a:cubicBezTo>
                  <a:pt x="1250" y="618"/>
                  <a:pt x="1252" y="616"/>
                  <a:pt x="1254" y="615"/>
                </a:cubicBezTo>
                <a:cubicBezTo>
                  <a:pt x="1257" y="617"/>
                  <a:pt x="1257" y="617"/>
                  <a:pt x="1257" y="617"/>
                </a:cubicBezTo>
                <a:cubicBezTo>
                  <a:pt x="1255" y="621"/>
                  <a:pt x="1251" y="625"/>
                  <a:pt x="1247" y="628"/>
                </a:cubicBezTo>
                <a:close/>
                <a:moveTo>
                  <a:pt x="1247" y="671"/>
                </a:moveTo>
                <a:cubicBezTo>
                  <a:pt x="1238" y="671"/>
                  <a:pt x="1228" y="671"/>
                  <a:pt x="1218" y="671"/>
                </a:cubicBezTo>
                <a:cubicBezTo>
                  <a:pt x="1218" y="665"/>
                  <a:pt x="1218" y="665"/>
                  <a:pt x="1218" y="665"/>
                </a:cubicBezTo>
                <a:cubicBezTo>
                  <a:pt x="1219" y="665"/>
                  <a:pt x="1219" y="665"/>
                  <a:pt x="1220" y="665"/>
                </a:cubicBezTo>
                <a:cubicBezTo>
                  <a:pt x="1229" y="661"/>
                  <a:pt x="1238" y="655"/>
                  <a:pt x="1247" y="649"/>
                </a:cubicBezTo>
                <a:cubicBezTo>
                  <a:pt x="1247" y="658"/>
                  <a:pt x="1247" y="658"/>
                  <a:pt x="1247" y="658"/>
                </a:cubicBezTo>
                <a:cubicBezTo>
                  <a:pt x="1245" y="659"/>
                  <a:pt x="1243" y="661"/>
                  <a:pt x="1241" y="662"/>
                </a:cubicBezTo>
                <a:cubicBezTo>
                  <a:pt x="1243" y="663"/>
                  <a:pt x="1245" y="664"/>
                  <a:pt x="1247" y="664"/>
                </a:cubicBezTo>
                <a:cubicBezTo>
                  <a:pt x="1247" y="671"/>
                  <a:pt x="1247" y="671"/>
                  <a:pt x="1247" y="671"/>
                </a:cubicBezTo>
                <a:close/>
                <a:moveTo>
                  <a:pt x="1218" y="5"/>
                </a:moveTo>
                <a:cubicBezTo>
                  <a:pt x="1226" y="6"/>
                  <a:pt x="1236" y="7"/>
                  <a:pt x="1242" y="3"/>
                </a:cubicBezTo>
                <a:cubicBezTo>
                  <a:pt x="1244" y="3"/>
                  <a:pt x="1246" y="4"/>
                  <a:pt x="1247" y="5"/>
                </a:cubicBezTo>
                <a:cubicBezTo>
                  <a:pt x="1247" y="15"/>
                  <a:pt x="1247" y="15"/>
                  <a:pt x="1247" y="15"/>
                </a:cubicBezTo>
                <a:cubicBezTo>
                  <a:pt x="1246" y="13"/>
                  <a:pt x="1241" y="13"/>
                  <a:pt x="1240" y="15"/>
                </a:cubicBezTo>
                <a:cubicBezTo>
                  <a:pt x="1242" y="17"/>
                  <a:pt x="1245" y="19"/>
                  <a:pt x="1247" y="21"/>
                </a:cubicBezTo>
                <a:cubicBezTo>
                  <a:pt x="1247" y="32"/>
                  <a:pt x="1247" y="32"/>
                  <a:pt x="1247" y="32"/>
                </a:cubicBezTo>
                <a:cubicBezTo>
                  <a:pt x="1238" y="26"/>
                  <a:pt x="1228" y="19"/>
                  <a:pt x="1218" y="14"/>
                </a:cubicBezTo>
                <a:cubicBezTo>
                  <a:pt x="1218" y="5"/>
                  <a:pt x="1218" y="5"/>
                  <a:pt x="1218" y="5"/>
                </a:cubicBezTo>
                <a:close/>
                <a:moveTo>
                  <a:pt x="1247" y="53"/>
                </a:moveTo>
                <a:cubicBezTo>
                  <a:pt x="1247" y="60"/>
                  <a:pt x="1247" y="60"/>
                  <a:pt x="1247" y="60"/>
                </a:cubicBezTo>
                <a:cubicBezTo>
                  <a:pt x="1238" y="53"/>
                  <a:pt x="1228" y="47"/>
                  <a:pt x="1218" y="41"/>
                </a:cubicBezTo>
                <a:cubicBezTo>
                  <a:pt x="1218" y="34"/>
                  <a:pt x="1218" y="34"/>
                  <a:pt x="1218" y="34"/>
                </a:cubicBezTo>
                <a:cubicBezTo>
                  <a:pt x="1228" y="40"/>
                  <a:pt x="1238" y="46"/>
                  <a:pt x="1247" y="53"/>
                </a:cubicBezTo>
                <a:close/>
                <a:moveTo>
                  <a:pt x="1247" y="123"/>
                </a:moveTo>
                <a:cubicBezTo>
                  <a:pt x="1247" y="132"/>
                  <a:pt x="1247" y="132"/>
                  <a:pt x="1247" y="132"/>
                </a:cubicBezTo>
                <a:cubicBezTo>
                  <a:pt x="1238" y="122"/>
                  <a:pt x="1229" y="113"/>
                  <a:pt x="1218" y="105"/>
                </a:cubicBezTo>
                <a:cubicBezTo>
                  <a:pt x="1218" y="96"/>
                  <a:pt x="1218" y="96"/>
                  <a:pt x="1218" y="96"/>
                </a:cubicBezTo>
                <a:cubicBezTo>
                  <a:pt x="1226" y="105"/>
                  <a:pt x="1235" y="111"/>
                  <a:pt x="1244" y="119"/>
                </a:cubicBezTo>
                <a:cubicBezTo>
                  <a:pt x="1245" y="120"/>
                  <a:pt x="1246" y="122"/>
                  <a:pt x="1247" y="123"/>
                </a:cubicBezTo>
                <a:close/>
                <a:moveTo>
                  <a:pt x="1247" y="149"/>
                </a:moveTo>
                <a:cubicBezTo>
                  <a:pt x="1238" y="140"/>
                  <a:pt x="1228" y="132"/>
                  <a:pt x="1218" y="124"/>
                </a:cubicBezTo>
                <a:cubicBezTo>
                  <a:pt x="1218" y="133"/>
                  <a:pt x="1218" y="133"/>
                  <a:pt x="1218" y="133"/>
                </a:cubicBezTo>
                <a:cubicBezTo>
                  <a:pt x="1227" y="140"/>
                  <a:pt x="1235" y="147"/>
                  <a:pt x="1244" y="154"/>
                </a:cubicBezTo>
                <a:cubicBezTo>
                  <a:pt x="1245" y="155"/>
                  <a:pt x="1246" y="157"/>
                  <a:pt x="1247" y="158"/>
                </a:cubicBezTo>
                <a:cubicBezTo>
                  <a:pt x="1247" y="149"/>
                  <a:pt x="1247" y="149"/>
                  <a:pt x="1247" y="149"/>
                </a:cubicBezTo>
                <a:close/>
                <a:moveTo>
                  <a:pt x="1247" y="183"/>
                </a:moveTo>
                <a:cubicBezTo>
                  <a:pt x="1247" y="191"/>
                  <a:pt x="1247" y="191"/>
                  <a:pt x="1247" y="191"/>
                </a:cubicBezTo>
                <a:cubicBezTo>
                  <a:pt x="1237" y="182"/>
                  <a:pt x="1228" y="173"/>
                  <a:pt x="1218" y="164"/>
                </a:cubicBezTo>
                <a:cubicBezTo>
                  <a:pt x="1218" y="153"/>
                  <a:pt x="1218" y="153"/>
                  <a:pt x="1218" y="153"/>
                </a:cubicBezTo>
                <a:cubicBezTo>
                  <a:pt x="1227" y="164"/>
                  <a:pt x="1238" y="173"/>
                  <a:pt x="1247" y="183"/>
                </a:cubicBezTo>
                <a:close/>
                <a:moveTo>
                  <a:pt x="1247" y="206"/>
                </a:moveTo>
                <a:cubicBezTo>
                  <a:pt x="1247" y="206"/>
                  <a:pt x="1247" y="206"/>
                  <a:pt x="1246" y="206"/>
                </a:cubicBezTo>
                <a:cubicBezTo>
                  <a:pt x="1238" y="198"/>
                  <a:pt x="1228" y="189"/>
                  <a:pt x="1218" y="181"/>
                </a:cubicBezTo>
                <a:cubicBezTo>
                  <a:pt x="1218" y="189"/>
                  <a:pt x="1218" y="189"/>
                  <a:pt x="1218" y="189"/>
                </a:cubicBezTo>
                <a:cubicBezTo>
                  <a:pt x="1225" y="195"/>
                  <a:pt x="1231" y="202"/>
                  <a:pt x="1236" y="208"/>
                </a:cubicBezTo>
                <a:cubicBezTo>
                  <a:pt x="1236" y="214"/>
                  <a:pt x="1229" y="215"/>
                  <a:pt x="1225" y="217"/>
                </a:cubicBezTo>
                <a:cubicBezTo>
                  <a:pt x="1223" y="215"/>
                  <a:pt x="1221" y="212"/>
                  <a:pt x="1218" y="210"/>
                </a:cubicBezTo>
                <a:cubicBezTo>
                  <a:pt x="1218" y="229"/>
                  <a:pt x="1218" y="229"/>
                  <a:pt x="1218" y="229"/>
                </a:cubicBezTo>
                <a:cubicBezTo>
                  <a:pt x="1228" y="224"/>
                  <a:pt x="1238" y="219"/>
                  <a:pt x="1247" y="214"/>
                </a:cubicBezTo>
                <a:cubicBezTo>
                  <a:pt x="1247" y="206"/>
                  <a:pt x="1247" y="206"/>
                  <a:pt x="1247" y="206"/>
                </a:cubicBezTo>
                <a:close/>
                <a:moveTo>
                  <a:pt x="1247" y="260"/>
                </a:moveTo>
                <a:cubicBezTo>
                  <a:pt x="1247" y="276"/>
                  <a:pt x="1247" y="276"/>
                  <a:pt x="1247" y="276"/>
                </a:cubicBezTo>
                <a:cubicBezTo>
                  <a:pt x="1245" y="271"/>
                  <a:pt x="1242" y="266"/>
                  <a:pt x="1236" y="263"/>
                </a:cubicBezTo>
                <a:cubicBezTo>
                  <a:pt x="1230" y="264"/>
                  <a:pt x="1224" y="264"/>
                  <a:pt x="1218" y="266"/>
                </a:cubicBezTo>
                <a:cubicBezTo>
                  <a:pt x="1218" y="258"/>
                  <a:pt x="1218" y="258"/>
                  <a:pt x="1218" y="258"/>
                </a:cubicBezTo>
                <a:cubicBezTo>
                  <a:pt x="1228" y="255"/>
                  <a:pt x="1239" y="255"/>
                  <a:pt x="1247" y="260"/>
                </a:cubicBezTo>
                <a:close/>
                <a:moveTo>
                  <a:pt x="1247" y="329"/>
                </a:moveTo>
                <a:cubicBezTo>
                  <a:pt x="1247" y="338"/>
                  <a:pt x="1247" y="338"/>
                  <a:pt x="1247" y="338"/>
                </a:cubicBezTo>
                <a:cubicBezTo>
                  <a:pt x="1242" y="337"/>
                  <a:pt x="1238" y="339"/>
                  <a:pt x="1234" y="334"/>
                </a:cubicBezTo>
                <a:cubicBezTo>
                  <a:pt x="1236" y="325"/>
                  <a:pt x="1233" y="315"/>
                  <a:pt x="1228" y="308"/>
                </a:cubicBezTo>
                <a:cubicBezTo>
                  <a:pt x="1225" y="305"/>
                  <a:pt x="1222" y="302"/>
                  <a:pt x="1218" y="299"/>
                </a:cubicBezTo>
                <a:cubicBezTo>
                  <a:pt x="1218" y="291"/>
                  <a:pt x="1218" y="291"/>
                  <a:pt x="1218" y="291"/>
                </a:cubicBezTo>
                <a:cubicBezTo>
                  <a:pt x="1222" y="293"/>
                  <a:pt x="1225" y="295"/>
                  <a:pt x="1229" y="297"/>
                </a:cubicBezTo>
                <a:cubicBezTo>
                  <a:pt x="1238" y="305"/>
                  <a:pt x="1242" y="316"/>
                  <a:pt x="1243" y="327"/>
                </a:cubicBezTo>
                <a:cubicBezTo>
                  <a:pt x="1244" y="328"/>
                  <a:pt x="1246" y="328"/>
                  <a:pt x="1247" y="329"/>
                </a:cubicBezTo>
                <a:close/>
                <a:moveTo>
                  <a:pt x="1247" y="342"/>
                </a:moveTo>
                <a:cubicBezTo>
                  <a:pt x="1230" y="347"/>
                  <a:pt x="1230" y="347"/>
                  <a:pt x="1230" y="347"/>
                </a:cubicBezTo>
                <a:cubicBezTo>
                  <a:pt x="1225" y="339"/>
                  <a:pt x="1222" y="331"/>
                  <a:pt x="1218" y="323"/>
                </a:cubicBezTo>
                <a:cubicBezTo>
                  <a:pt x="1218" y="340"/>
                  <a:pt x="1218" y="340"/>
                  <a:pt x="1218" y="340"/>
                </a:cubicBezTo>
                <a:cubicBezTo>
                  <a:pt x="1220" y="344"/>
                  <a:pt x="1221" y="348"/>
                  <a:pt x="1222" y="352"/>
                </a:cubicBezTo>
                <a:cubicBezTo>
                  <a:pt x="1221" y="354"/>
                  <a:pt x="1220" y="356"/>
                  <a:pt x="1218" y="358"/>
                </a:cubicBezTo>
                <a:cubicBezTo>
                  <a:pt x="1218" y="373"/>
                  <a:pt x="1218" y="373"/>
                  <a:pt x="1218" y="373"/>
                </a:cubicBezTo>
                <a:cubicBezTo>
                  <a:pt x="1223" y="363"/>
                  <a:pt x="1232" y="355"/>
                  <a:pt x="1243" y="352"/>
                </a:cubicBezTo>
                <a:cubicBezTo>
                  <a:pt x="1244" y="352"/>
                  <a:pt x="1246" y="351"/>
                  <a:pt x="1247" y="351"/>
                </a:cubicBezTo>
                <a:cubicBezTo>
                  <a:pt x="1247" y="342"/>
                  <a:pt x="1247" y="342"/>
                  <a:pt x="1247" y="342"/>
                </a:cubicBezTo>
                <a:close/>
                <a:moveTo>
                  <a:pt x="1247" y="373"/>
                </a:moveTo>
                <a:cubicBezTo>
                  <a:pt x="1247" y="383"/>
                  <a:pt x="1247" y="383"/>
                  <a:pt x="1247" y="383"/>
                </a:cubicBezTo>
                <a:cubicBezTo>
                  <a:pt x="1234" y="398"/>
                  <a:pt x="1237" y="420"/>
                  <a:pt x="1235" y="439"/>
                </a:cubicBezTo>
                <a:cubicBezTo>
                  <a:pt x="1231" y="445"/>
                  <a:pt x="1230" y="454"/>
                  <a:pt x="1231" y="460"/>
                </a:cubicBezTo>
                <a:cubicBezTo>
                  <a:pt x="1247" y="442"/>
                  <a:pt x="1247" y="442"/>
                  <a:pt x="1247" y="442"/>
                </a:cubicBezTo>
                <a:cubicBezTo>
                  <a:pt x="1247" y="452"/>
                  <a:pt x="1247" y="452"/>
                  <a:pt x="1247" y="452"/>
                </a:cubicBezTo>
                <a:cubicBezTo>
                  <a:pt x="1237" y="466"/>
                  <a:pt x="1225" y="479"/>
                  <a:pt x="1231" y="497"/>
                </a:cubicBezTo>
                <a:cubicBezTo>
                  <a:pt x="1234" y="504"/>
                  <a:pt x="1239" y="512"/>
                  <a:pt x="1247" y="511"/>
                </a:cubicBezTo>
                <a:cubicBezTo>
                  <a:pt x="1247" y="517"/>
                  <a:pt x="1247" y="517"/>
                  <a:pt x="1247" y="517"/>
                </a:cubicBezTo>
                <a:cubicBezTo>
                  <a:pt x="1243" y="517"/>
                  <a:pt x="1239" y="516"/>
                  <a:pt x="1236" y="515"/>
                </a:cubicBezTo>
                <a:cubicBezTo>
                  <a:pt x="1225" y="506"/>
                  <a:pt x="1220" y="492"/>
                  <a:pt x="1222" y="481"/>
                </a:cubicBezTo>
                <a:cubicBezTo>
                  <a:pt x="1221" y="483"/>
                  <a:pt x="1219" y="485"/>
                  <a:pt x="1218" y="487"/>
                </a:cubicBezTo>
                <a:cubicBezTo>
                  <a:pt x="1218" y="465"/>
                  <a:pt x="1218" y="465"/>
                  <a:pt x="1218" y="465"/>
                </a:cubicBezTo>
                <a:cubicBezTo>
                  <a:pt x="1223" y="453"/>
                  <a:pt x="1226" y="441"/>
                  <a:pt x="1228" y="428"/>
                </a:cubicBezTo>
                <a:cubicBezTo>
                  <a:pt x="1230" y="418"/>
                  <a:pt x="1231" y="410"/>
                  <a:pt x="1229" y="401"/>
                </a:cubicBezTo>
                <a:cubicBezTo>
                  <a:pt x="1226" y="399"/>
                  <a:pt x="1222" y="398"/>
                  <a:pt x="1218" y="397"/>
                </a:cubicBezTo>
                <a:cubicBezTo>
                  <a:pt x="1218" y="386"/>
                  <a:pt x="1218" y="386"/>
                  <a:pt x="1218" y="386"/>
                </a:cubicBezTo>
                <a:cubicBezTo>
                  <a:pt x="1221" y="390"/>
                  <a:pt x="1225" y="392"/>
                  <a:pt x="1230" y="392"/>
                </a:cubicBezTo>
                <a:cubicBezTo>
                  <a:pt x="1237" y="392"/>
                  <a:pt x="1236" y="383"/>
                  <a:pt x="1241" y="379"/>
                </a:cubicBezTo>
                <a:cubicBezTo>
                  <a:pt x="1242" y="377"/>
                  <a:pt x="1245" y="375"/>
                  <a:pt x="1247" y="373"/>
                </a:cubicBezTo>
                <a:close/>
                <a:moveTo>
                  <a:pt x="1247" y="551"/>
                </a:moveTo>
                <a:cubicBezTo>
                  <a:pt x="1247" y="562"/>
                  <a:pt x="1247" y="562"/>
                  <a:pt x="1247" y="562"/>
                </a:cubicBezTo>
                <a:cubicBezTo>
                  <a:pt x="1244" y="565"/>
                  <a:pt x="1242" y="568"/>
                  <a:pt x="1239" y="572"/>
                </a:cubicBezTo>
                <a:cubicBezTo>
                  <a:pt x="1237" y="573"/>
                  <a:pt x="1235" y="577"/>
                  <a:pt x="1237" y="579"/>
                </a:cubicBezTo>
                <a:cubicBezTo>
                  <a:pt x="1241" y="581"/>
                  <a:pt x="1244" y="581"/>
                  <a:pt x="1247" y="579"/>
                </a:cubicBezTo>
                <a:cubicBezTo>
                  <a:pt x="1247" y="589"/>
                  <a:pt x="1247" y="589"/>
                  <a:pt x="1247" y="589"/>
                </a:cubicBezTo>
                <a:cubicBezTo>
                  <a:pt x="1238" y="590"/>
                  <a:pt x="1228" y="589"/>
                  <a:pt x="1218" y="588"/>
                </a:cubicBezTo>
                <a:cubicBezTo>
                  <a:pt x="1218" y="579"/>
                  <a:pt x="1218" y="579"/>
                  <a:pt x="1218" y="579"/>
                </a:cubicBezTo>
                <a:cubicBezTo>
                  <a:pt x="1220" y="579"/>
                  <a:pt x="1222" y="579"/>
                  <a:pt x="1224" y="579"/>
                </a:cubicBezTo>
                <a:cubicBezTo>
                  <a:pt x="1233" y="571"/>
                  <a:pt x="1239" y="560"/>
                  <a:pt x="1247" y="551"/>
                </a:cubicBezTo>
                <a:close/>
                <a:moveTo>
                  <a:pt x="1247" y="620"/>
                </a:moveTo>
                <a:cubicBezTo>
                  <a:pt x="1247" y="628"/>
                  <a:pt x="1247" y="628"/>
                  <a:pt x="1247" y="628"/>
                </a:cubicBezTo>
                <a:cubicBezTo>
                  <a:pt x="1243" y="631"/>
                  <a:pt x="1239" y="633"/>
                  <a:pt x="1236" y="636"/>
                </a:cubicBezTo>
                <a:cubicBezTo>
                  <a:pt x="1231" y="642"/>
                  <a:pt x="1224" y="646"/>
                  <a:pt x="1218" y="649"/>
                </a:cubicBezTo>
                <a:cubicBezTo>
                  <a:pt x="1218" y="641"/>
                  <a:pt x="1218" y="641"/>
                  <a:pt x="1218" y="641"/>
                </a:cubicBezTo>
                <a:cubicBezTo>
                  <a:pt x="1228" y="635"/>
                  <a:pt x="1238" y="627"/>
                  <a:pt x="1247" y="620"/>
                </a:cubicBezTo>
                <a:close/>
                <a:moveTo>
                  <a:pt x="1218" y="552"/>
                </a:moveTo>
                <a:cubicBezTo>
                  <a:pt x="1225" y="543"/>
                  <a:pt x="1233" y="534"/>
                  <a:pt x="1237" y="523"/>
                </a:cubicBezTo>
                <a:cubicBezTo>
                  <a:pt x="1238" y="521"/>
                  <a:pt x="1236" y="520"/>
                  <a:pt x="1235" y="519"/>
                </a:cubicBezTo>
                <a:cubicBezTo>
                  <a:pt x="1229" y="526"/>
                  <a:pt x="1224" y="534"/>
                  <a:pt x="1218" y="541"/>
                </a:cubicBezTo>
                <a:lnTo>
                  <a:pt x="1218" y="552"/>
                </a:lnTo>
                <a:close/>
                <a:moveTo>
                  <a:pt x="1218" y="671"/>
                </a:moveTo>
                <a:cubicBezTo>
                  <a:pt x="1212" y="671"/>
                  <a:pt x="1205" y="671"/>
                  <a:pt x="1198" y="671"/>
                </a:cubicBezTo>
                <a:cubicBezTo>
                  <a:pt x="1198" y="653"/>
                  <a:pt x="1198" y="653"/>
                  <a:pt x="1198" y="653"/>
                </a:cubicBezTo>
                <a:cubicBezTo>
                  <a:pt x="1205" y="649"/>
                  <a:pt x="1212" y="645"/>
                  <a:pt x="1218" y="641"/>
                </a:cubicBezTo>
                <a:cubicBezTo>
                  <a:pt x="1218" y="649"/>
                  <a:pt x="1218" y="649"/>
                  <a:pt x="1218" y="649"/>
                </a:cubicBezTo>
                <a:cubicBezTo>
                  <a:pt x="1212" y="653"/>
                  <a:pt x="1205" y="657"/>
                  <a:pt x="1201" y="663"/>
                </a:cubicBezTo>
                <a:cubicBezTo>
                  <a:pt x="1206" y="666"/>
                  <a:pt x="1213" y="664"/>
                  <a:pt x="1218" y="665"/>
                </a:cubicBezTo>
                <a:cubicBezTo>
                  <a:pt x="1218" y="671"/>
                  <a:pt x="1218" y="671"/>
                  <a:pt x="1218" y="671"/>
                </a:cubicBezTo>
                <a:close/>
                <a:moveTo>
                  <a:pt x="1198" y="6"/>
                </a:moveTo>
                <a:cubicBezTo>
                  <a:pt x="1204" y="6"/>
                  <a:pt x="1210" y="5"/>
                  <a:pt x="1216" y="5"/>
                </a:cubicBezTo>
                <a:cubicBezTo>
                  <a:pt x="1218" y="5"/>
                  <a:pt x="1218" y="5"/>
                  <a:pt x="1218" y="5"/>
                </a:cubicBezTo>
                <a:cubicBezTo>
                  <a:pt x="1218" y="14"/>
                  <a:pt x="1218" y="14"/>
                  <a:pt x="1218" y="14"/>
                </a:cubicBezTo>
                <a:cubicBezTo>
                  <a:pt x="1218" y="13"/>
                  <a:pt x="1217" y="13"/>
                  <a:pt x="1216" y="13"/>
                </a:cubicBezTo>
                <a:cubicBezTo>
                  <a:pt x="1211" y="14"/>
                  <a:pt x="1206" y="9"/>
                  <a:pt x="1201" y="13"/>
                </a:cubicBezTo>
                <a:cubicBezTo>
                  <a:pt x="1200" y="13"/>
                  <a:pt x="1199" y="13"/>
                  <a:pt x="1198" y="13"/>
                </a:cubicBezTo>
                <a:cubicBezTo>
                  <a:pt x="1198" y="6"/>
                  <a:pt x="1198" y="6"/>
                  <a:pt x="1198" y="6"/>
                </a:cubicBezTo>
                <a:close/>
                <a:moveTo>
                  <a:pt x="1218" y="34"/>
                </a:moveTo>
                <a:cubicBezTo>
                  <a:pt x="1218" y="41"/>
                  <a:pt x="1218" y="41"/>
                  <a:pt x="1218" y="41"/>
                </a:cubicBezTo>
                <a:cubicBezTo>
                  <a:pt x="1212" y="37"/>
                  <a:pt x="1205" y="34"/>
                  <a:pt x="1198" y="30"/>
                </a:cubicBezTo>
                <a:cubicBezTo>
                  <a:pt x="1198" y="23"/>
                  <a:pt x="1198" y="23"/>
                  <a:pt x="1198" y="23"/>
                </a:cubicBezTo>
                <a:cubicBezTo>
                  <a:pt x="1205" y="26"/>
                  <a:pt x="1212" y="30"/>
                  <a:pt x="1218" y="34"/>
                </a:cubicBezTo>
                <a:close/>
                <a:moveTo>
                  <a:pt x="1218" y="96"/>
                </a:moveTo>
                <a:cubicBezTo>
                  <a:pt x="1218" y="105"/>
                  <a:pt x="1218" y="105"/>
                  <a:pt x="1218" y="105"/>
                </a:cubicBezTo>
                <a:cubicBezTo>
                  <a:pt x="1216" y="103"/>
                  <a:pt x="1214" y="101"/>
                  <a:pt x="1211" y="100"/>
                </a:cubicBezTo>
                <a:cubicBezTo>
                  <a:pt x="1207" y="96"/>
                  <a:pt x="1203" y="93"/>
                  <a:pt x="1198" y="90"/>
                </a:cubicBezTo>
                <a:cubicBezTo>
                  <a:pt x="1198" y="82"/>
                  <a:pt x="1198" y="82"/>
                  <a:pt x="1198" y="82"/>
                </a:cubicBezTo>
                <a:cubicBezTo>
                  <a:pt x="1199" y="83"/>
                  <a:pt x="1200" y="83"/>
                  <a:pt x="1201" y="84"/>
                </a:cubicBezTo>
                <a:cubicBezTo>
                  <a:pt x="1204" y="85"/>
                  <a:pt x="1209" y="90"/>
                  <a:pt x="1211" y="87"/>
                </a:cubicBezTo>
                <a:cubicBezTo>
                  <a:pt x="1211" y="86"/>
                  <a:pt x="1217" y="85"/>
                  <a:pt x="1217" y="90"/>
                </a:cubicBezTo>
                <a:cubicBezTo>
                  <a:pt x="1214" y="91"/>
                  <a:pt x="1214" y="91"/>
                  <a:pt x="1214" y="91"/>
                </a:cubicBezTo>
                <a:cubicBezTo>
                  <a:pt x="1215" y="93"/>
                  <a:pt x="1217" y="95"/>
                  <a:pt x="1218" y="96"/>
                </a:cubicBezTo>
                <a:close/>
                <a:moveTo>
                  <a:pt x="1218" y="124"/>
                </a:moveTo>
                <a:cubicBezTo>
                  <a:pt x="1218" y="133"/>
                  <a:pt x="1218" y="133"/>
                  <a:pt x="1218" y="133"/>
                </a:cubicBezTo>
                <a:cubicBezTo>
                  <a:pt x="1212" y="127"/>
                  <a:pt x="1205" y="121"/>
                  <a:pt x="1198" y="115"/>
                </a:cubicBezTo>
                <a:cubicBezTo>
                  <a:pt x="1198" y="107"/>
                  <a:pt x="1198" y="107"/>
                  <a:pt x="1198" y="107"/>
                </a:cubicBezTo>
                <a:cubicBezTo>
                  <a:pt x="1201" y="110"/>
                  <a:pt x="1204" y="112"/>
                  <a:pt x="1207" y="114"/>
                </a:cubicBezTo>
                <a:cubicBezTo>
                  <a:pt x="1211" y="117"/>
                  <a:pt x="1214" y="121"/>
                  <a:pt x="1218" y="124"/>
                </a:cubicBezTo>
                <a:close/>
                <a:moveTo>
                  <a:pt x="1218" y="153"/>
                </a:moveTo>
                <a:cubicBezTo>
                  <a:pt x="1218" y="164"/>
                  <a:pt x="1218" y="164"/>
                  <a:pt x="1218" y="164"/>
                </a:cubicBezTo>
                <a:cubicBezTo>
                  <a:pt x="1212" y="158"/>
                  <a:pt x="1205" y="151"/>
                  <a:pt x="1198" y="145"/>
                </a:cubicBezTo>
                <a:cubicBezTo>
                  <a:pt x="1198" y="134"/>
                  <a:pt x="1198" y="134"/>
                  <a:pt x="1198" y="134"/>
                </a:cubicBezTo>
                <a:cubicBezTo>
                  <a:pt x="1205" y="140"/>
                  <a:pt x="1211" y="145"/>
                  <a:pt x="1217" y="152"/>
                </a:cubicBezTo>
                <a:cubicBezTo>
                  <a:pt x="1217" y="152"/>
                  <a:pt x="1218" y="153"/>
                  <a:pt x="1218" y="153"/>
                </a:cubicBezTo>
                <a:close/>
                <a:moveTo>
                  <a:pt x="1218" y="181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12" y="183"/>
                  <a:pt x="1206" y="177"/>
                  <a:pt x="1198" y="173"/>
                </a:cubicBezTo>
                <a:cubicBezTo>
                  <a:pt x="1198" y="166"/>
                  <a:pt x="1198" y="166"/>
                  <a:pt x="1198" y="166"/>
                </a:cubicBezTo>
                <a:cubicBezTo>
                  <a:pt x="1205" y="170"/>
                  <a:pt x="1212" y="175"/>
                  <a:pt x="1218" y="181"/>
                </a:cubicBezTo>
                <a:close/>
                <a:moveTo>
                  <a:pt x="1218" y="210"/>
                </a:moveTo>
                <a:cubicBezTo>
                  <a:pt x="1218" y="229"/>
                  <a:pt x="1218" y="229"/>
                  <a:pt x="1218" y="229"/>
                </a:cubicBezTo>
                <a:cubicBezTo>
                  <a:pt x="1211" y="233"/>
                  <a:pt x="1205" y="238"/>
                  <a:pt x="1199" y="243"/>
                </a:cubicBezTo>
                <a:cubicBezTo>
                  <a:pt x="1199" y="244"/>
                  <a:pt x="1199" y="244"/>
                  <a:pt x="1198" y="244"/>
                </a:cubicBezTo>
                <a:cubicBezTo>
                  <a:pt x="1198" y="227"/>
                  <a:pt x="1198" y="227"/>
                  <a:pt x="1198" y="227"/>
                </a:cubicBezTo>
                <a:cubicBezTo>
                  <a:pt x="1199" y="227"/>
                  <a:pt x="1199" y="227"/>
                  <a:pt x="1199" y="227"/>
                </a:cubicBezTo>
                <a:cubicBezTo>
                  <a:pt x="1204" y="235"/>
                  <a:pt x="1209" y="225"/>
                  <a:pt x="1214" y="223"/>
                </a:cubicBezTo>
                <a:cubicBezTo>
                  <a:pt x="1218" y="217"/>
                  <a:pt x="1209" y="213"/>
                  <a:pt x="1208" y="208"/>
                </a:cubicBezTo>
                <a:cubicBezTo>
                  <a:pt x="1205" y="205"/>
                  <a:pt x="1202" y="202"/>
                  <a:pt x="1198" y="200"/>
                </a:cubicBezTo>
                <a:cubicBezTo>
                  <a:pt x="1198" y="191"/>
                  <a:pt x="1198" y="191"/>
                  <a:pt x="1198" y="191"/>
                </a:cubicBezTo>
                <a:cubicBezTo>
                  <a:pt x="1206" y="197"/>
                  <a:pt x="1212" y="203"/>
                  <a:pt x="1218" y="210"/>
                </a:cubicBezTo>
                <a:close/>
                <a:moveTo>
                  <a:pt x="1218" y="258"/>
                </a:moveTo>
                <a:cubicBezTo>
                  <a:pt x="1218" y="266"/>
                  <a:pt x="1218" y="266"/>
                  <a:pt x="1218" y="266"/>
                </a:cubicBezTo>
                <a:cubicBezTo>
                  <a:pt x="1216" y="267"/>
                  <a:pt x="1213" y="268"/>
                  <a:pt x="1211" y="270"/>
                </a:cubicBezTo>
                <a:cubicBezTo>
                  <a:pt x="1205" y="273"/>
                  <a:pt x="1202" y="268"/>
                  <a:pt x="1198" y="264"/>
                </a:cubicBezTo>
                <a:cubicBezTo>
                  <a:pt x="1198" y="255"/>
                  <a:pt x="1198" y="255"/>
                  <a:pt x="1198" y="255"/>
                </a:cubicBezTo>
                <a:cubicBezTo>
                  <a:pt x="1202" y="258"/>
                  <a:pt x="1205" y="260"/>
                  <a:pt x="1209" y="261"/>
                </a:cubicBezTo>
                <a:cubicBezTo>
                  <a:pt x="1212" y="260"/>
                  <a:pt x="1215" y="259"/>
                  <a:pt x="1218" y="258"/>
                </a:cubicBezTo>
                <a:close/>
                <a:moveTo>
                  <a:pt x="1218" y="291"/>
                </a:moveTo>
                <a:cubicBezTo>
                  <a:pt x="1218" y="299"/>
                  <a:pt x="1218" y="299"/>
                  <a:pt x="1218" y="299"/>
                </a:cubicBezTo>
                <a:cubicBezTo>
                  <a:pt x="1215" y="297"/>
                  <a:pt x="1211" y="296"/>
                  <a:pt x="1207" y="295"/>
                </a:cubicBezTo>
                <a:cubicBezTo>
                  <a:pt x="1207" y="301"/>
                  <a:pt x="1207" y="301"/>
                  <a:pt x="1207" y="301"/>
                </a:cubicBezTo>
                <a:cubicBezTo>
                  <a:pt x="1212" y="308"/>
                  <a:pt x="1215" y="316"/>
                  <a:pt x="1218" y="323"/>
                </a:cubicBezTo>
                <a:cubicBezTo>
                  <a:pt x="1218" y="340"/>
                  <a:pt x="1218" y="340"/>
                  <a:pt x="1218" y="340"/>
                </a:cubicBezTo>
                <a:cubicBezTo>
                  <a:pt x="1213" y="327"/>
                  <a:pt x="1206" y="314"/>
                  <a:pt x="1198" y="301"/>
                </a:cubicBezTo>
                <a:cubicBezTo>
                  <a:pt x="1198" y="287"/>
                  <a:pt x="1198" y="287"/>
                  <a:pt x="1198" y="287"/>
                </a:cubicBezTo>
                <a:cubicBezTo>
                  <a:pt x="1199" y="287"/>
                  <a:pt x="1199" y="287"/>
                  <a:pt x="1199" y="287"/>
                </a:cubicBezTo>
                <a:cubicBezTo>
                  <a:pt x="1206" y="286"/>
                  <a:pt x="1212" y="288"/>
                  <a:pt x="1218" y="291"/>
                </a:cubicBezTo>
                <a:close/>
                <a:moveTo>
                  <a:pt x="1218" y="358"/>
                </a:moveTo>
                <a:cubicBezTo>
                  <a:pt x="1214" y="364"/>
                  <a:pt x="1208" y="370"/>
                  <a:pt x="1211" y="376"/>
                </a:cubicBezTo>
                <a:cubicBezTo>
                  <a:pt x="1210" y="375"/>
                  <a:pt x="1207" y="372"/>
                  <a:pt x="1205" y="369"/>
                </a:cubicBezTo>
                <a:cubicBezTo>
                  <a:pt x="1204" y="359"/>
                  <a:pt x="1202" y="348"/>
                  <a:pt x="1198" y="338"/>
                </a:cubicBezTo>
                <a:cubicBezTo>
                  <a:pt x="1198" y="365"/>
                  <a:pt x="1198" y="365"/>
                  <a:pt x="1198" y="365"/>
                </a:cubicBezTo>
                <a:cubicBezTo>
                  <a:pt x="1204" y="392"/>
                  <a:pt x="1206" y="419"/>
                  <a:pt x="1198" y="445"/>
                </a:cubicBezTo>
                <a:cubicBezTo>
                  <a:pt x="1198" y="464"/>
                  <a:pt x="1198" y="464"/>
                  <a:pt x="1198" y="464"/>
                </a:cubicBezTo>
                <a:cubicBezTo>
                  <a:pt x="1201" y="456"/>
                  <a:pt x="1204" y="447"/>
                  <a:pt x="1207" y="439"/>
                </a:cubicBezTo>
                <a:cubicBezTo>
                  <a:pt x="1213" y="426"/>
                  <a:pt x="1209" y="407"/>
                  <a:pt x="1212" y="394"/>
                </a:cubicBezTo>
                <a:cubicBezTo>
                  <a:pt x="1214" y="395"/>
                  <a:pt x="1216" y="396"/>
                  <a:pt x="1218" y="397"/>
                </a:cubicBezTo>
                <a:cubicBezTo>
                  <a:pt x="1218" y="386"/>
                  <a:pt x="1218" y="386"/>
                  <a:pt x="1218" y="386"/>
                </a:cubicBezTo>
                <a:cubicBezTo>
                  <a:pt x="1217" y="384"/>
                  <a:pt x="1216" y="382"/>
                  <a:pt x="1216" y="379"/>
                </a:cubicBezTo>
                <a:cubicBezTo>
                  <a:pt x="1217" y="377"/>
                  <a:pt x="1217" y="375"/>
                  <a:pt x="1218" y="373"/>
                </a:cubicBezTo>
                <a:cubicBezTo>
                  <a:pt x="1218" y="358"/>
                  <a:pt x="1218" y="358"/>
                  <a:pt x="1218" y="358"/>
                </a:cubicBezTo>
                <a:close/>
                <a:moveTo>
                  <a:pt x="1218" y="465"/>
                </a:moveTo>
                <a:cubicBezTo>
                  <a:pt x="1218" y="487"/>
                  <a:pt x="1218" y="487"/>
                  <a:pt x="1218" y="487"/>
                </a:cubicBezTo>
                <a:cubicBezTo>
                  <a:pt x="1214" y="494"/>
                  <a:pt x="1210" y="502"/>
                  <a:pt x="1207" y="510"/>
                </a:cubicBezTo>
                <a:cubicBezTo>
                  <a:pt x="1204" y="515"/>
                  <a:pt x="1202" y="520"/>
                  <a:pt x="1198" y="524"/>
                </a:cubicBezTo>
                <a:cubicBezTo>
                  <a:pt x="1198" y="508"/>
                  <a:pt x="1198" y="508"/>
                  <a:pt x="1198" y="508"/>
                </a:cubicBezTo>
                <a:cubicBezTo>
                  <a:pt x="1206" y="494"/>
                  <a:pt x="1213" y="480"/>
                  <a:pt x="1218" y="465"/>
                </a:cubicBezTo>
                <a:close/>
                <a:moveTo>
                  <a:pt x="1218" y="541"/>
                </a:moveTo>
                <a:cubicBezTo>
                  <a:pt x="1218" y="552"/>
                  <a:pt x="1218" y="552"/>
                  <a:pt x="1218" y="552"/>
                </a:cubicBezTo>
                <a:cubicBezTo>
                  <a:pt x="1213" y="558"/>
                  <a:pt x="1208" y="565"/>
                  <a:pt x="1204" y="573"/>
                </a:cubicBezTo>
                <a:cubicBezTo>
                  <a:pt x="1208" y="577"/>
                  <a:pt x="1213" y="579"/>
                  <a:pt x="1218" y="579"/>
                </a:cubicBezTo>
                <a:cubicBezTo>
                  <a:pt x="1218" y="588"/>
                  <a:pt x="1218" y="588"/>
                  <a:pt x="1218" y="588"/>
                </a:cubicBezTo>
                <a:cubicBezTo>
                  <a:pt x="1212" y="587"/>
                  <a:pt x="1205" y="585"/>
                  <a:pt x="1198" y="583"/>
                </a:cubicBezTo>
                <a:cubicBezTo>
                  <a:pt x="1198" y="565"/>
                  <a:pt x="1198" y="565"/>
                  <a:pt x="1198" y="565"/>
                </a:cubicBezTo>
                <a:cubicBezTo>
                  <a:pt x="1205" y="558"/>
                  <a:pt x="1212" y="549"/>
                  <a:pt x="1218" y="541"/>
                </a:cubicBezTo>
                <a:close/>
                <a:moveTo>
                  <a:pt x="1198" y="634"/>
                </a:moveTo>
                <a:cubicBezTo>
                  <a:pt x="1198" y="625"/>
                  <a:pt x="1198" y="625"/>
                  <a:pt x="1198" y="625"/>
                </a:cubicBezTo>
                <a:cubicBezTo>
                  <a:pt x="1200" y="624"/>
                  <a:pt x="1200" y="624"/>
                  <a:pt x="1200" y="624"/>
                </a:cubicBezTo>
                <a:cubicBezTo>
                  <a:pt x="1205" y="624"/>
                  <a:pt x="1205" y="624"/>
                  <a:pt x="1205" y="624"/>
                </a:cubicBezTo>
                <a:cubicBezTo>
                  <a:pt x="1204" y="628"/>
                  <a:pt x="1202" y="631"/>
                  <a:pt x="1198" y="634"/>
                </a:cubicBezTo>
                <a:close/>
                <a:moveTo>
                  <a:pt x="1198" y="671"/>
                </a:moveTo>
                <a:cubicBezTo>
                  <a:pt x="1191" y="671"/>
                  <a:pt x="1191" y="671"/>
                  <a:pt x="1191" y="671"/>
                </a:cubicBezTo>
                <a:cubicBezTo>
                  <a:pt x="1191" y="657"/>
                  <a:pt x="1191" y="657"/>
                  <a:pt x="1191" y="657"/>
                </a:cubicBezTo>
                <a:cubicBezTo>
                  <a:pt x="1194" y="656"/>
                  <a:pt x="1196" y="655"/>
                  <a:pt x="1198" y="653"/>
                </a:cubicBezTo>
                <a:cubicBezTo>
                  <a:pt x="1198" y="671"/>
                  <a:pt x="1198" y="671"/>
                  <a:pt x="1198" y="671"/>
                </a:cubicBezTo>
                <a:close/>
                <a:moveTo>
                  <a:pt x="1191" y="6"/>
                </a:moveTo>
                <a:cubicBezTo>
                  <a:pt x="1194" y="6"/>
                  <a:pt x="1196" y="6"/>
                  <a:pt x="1198" y="6"/>
                </a:cubicBezTo>
                <a:cubicBezTo>
                  <a:pt x="1198" y="13"/>
                  <a:pt x="1198" y="13"/>
                  <a:pt x="1198" y="13"/>
                </a:cubicBezTo>
                <a:cubicBezTo>
                  <a:pt x="1196" y="12"/>
                  <a:pt x="1194" y="12"/>
                  <a:pt x="1191" y="12"/>
                </a:cubicBezTo>
                <a:cubicBezTo>
                  <a:pt x="1191" y="6"/>
                  <a:pt x="1191" y="6"/>
                  <a:pt x="1191" y="6"/>
                </a:cubicBezTo>
                <a:close/>
                <a:moveTo>
                  <a:pt x="1198" y="23"/>
                </a:moveTo>
                <a:cubicBezTo>
                  <a:pt x="1198" y="30"/>
                  <a:pt x="1198" y="30"/>
                  <a:pt x="1198" y="30"/>
                </a:cubicBezTo>
                <a:cubicBezTo>
                  <a:pt x="1198" y="30"/>
                  <a:pt x="1197" y="30"/>
                  <a:pt x="1197" y="30"/>
                </a:cubicBezTo>
                <a:cubicBezTo>
                  <a:pt x="1195" y="29"/>
                  <a:pt x="1193" y="28"/>
                  <a:pt x="1191" y="27"/>
                </a:cubicBezTo>
                <a:cubicBezTo>
                  <a:pt x="1191" y="19"/>
                  <a:pt x="1191" y="19"/>
                  <a:pt x="1191" y="19"/>
                </a:cubicBezTo>
                <a:cubicBezTo>
                  <a:pt x="1194" y="20"/>
                  <a:pt x="1196" y="22"/>
                  <a:pt x="1198" y="23"/>
                </a:cubicBezTo>
                <a:close/>
                <a:moveTo>
                  <a:pt x="1198" y="82"/>
                </a:moveTo>
                <a:cubicBezTo>
                  <a:pt x="1198" y="90"/>
                  <a:pt x="1198" y="90"/>
                  <a:pt x="1198" y="90"/>
                </a:cubicBezTo>
                <a:cubicBezTo>
                  <a:pt x="1196" y="88"/>
                  <a:pt x="1194" y="86"/>
                  <a:pt x="1191" y="85"/>
                </a:cubicBezTo>
                <a:cubicBezTo>
                  <a:pt x="1191" y="77"/>
                  <a:pt x="1191" y="77"/>
                  <a:pt x="1191" y="77"/>
                </a:cubicBezTo>
                <a:cubicBezTo>
                  <a:pt x="1194" y="79"/>
                  <a:pt x="1196" y="80"/>
                  <a:pt x="1198" y="82"/>
                </a:cubicBezTo>
                <a:close/>
                <a:moveTo>
                  <a:pt x="1198" y="107"/>
                </a:moveTo>
                <a:cubicBezTo>
                  <a:pt x="1198" y="115"/>
                  <a:pt x="1198" y="115"/>
                  <a:pt x="1198" y="115"/>
                </a:cubicBezTo>
                <a:cubicBezTo>
                  <a:pt x="1197" y="115"/>
                  <a:pt x="1197" y="114"/>
                  <a:pt x="1196" y="113"/>
                </a:cubicBezTo>
                <a:cubicBezTo>
                  <a:pt x="1191" y="110"/>
                  <a:pt x="1191" y="110"/>
                  <a:pt x="1191" y="110"/>
                </a:cubicBezTo>
                <a:cubicBezTo>
                  <a:pt x="1191" y="102"/>
                  <a:pt x="1191" y="102"/>
                  <a:pt x="1191" y="102"/>
                </a:cubicBezTo>
                <a:cubicBezTo>
                  <a:pt x="1194" y="104"/>
                  <a:pt x="1196" y="106"/>
                  <a:pt x="1198" y="107"/>
                </a:cubicBezTo>
                <a:close/>
                <a:moveTo>
                  <a:pt x="1198" y="134"/>
                </a:moveTo>
                <a:cubicBezTo>
                  <a:pt x="1198" y="145"/>
                  <a:pt x="1198" y="145"/>
                  <a:pt x="1198" y="145"/>
                </a:cubicBezTo>
                <a:cubicBezTo>
                  <a:pt x="1196" y="143"/>
                  <a:pt x="1194" y="140"/>
                  <a:pt x="1191" y="138"/>
                </a:cubicBezTo>
                <a:cubicBezTo>
                  <a:pt x="1191" y="129"/>
                  <a:pt x="1191" y="129"/>
                  <a:pt x="1191" y="129"/>
                </a:cubicBezTo>
                <a:cubicBezTo>
                  <a:pt x="1194" y="131"/>
                  <a:pt x="1196" y="132"/>
                  <a:pt x="1198" y="134"/>
                </a:cubicBezTo>
                <a:close/>
                <a:moveTo>
                  <a:pt x="1198" y="166"/>
                </a:moveTo>
                <a:cubicBezTo>
                  <a:pt x="1198" y="173"/>
                  <a:pt x="1198" y="173"/>
                  <a:pt x="1198" y="173"/>
                </a:cubicBezTo>
                <a:cubicBezTo>
                  <a:pt x="1198" y="173"/>
                  <a:pt x="1198" y="173"/>
                  <a:pt x="1198" y="173"/>
                </a:cubicBezTo>
                <a:cubicBezTo>
                  <a:pt x="1195" y="171"/>
                  <a:pt x="1193" y="170"/>
                  <a:pt x="1191" y="169"/>
                </a:cubicBezTo>
                <a:cubicBezTo>
                  <a:pt x="1191" y="161"/>
                  <a:pt x="1191" y="161"/>
                  <a:pt x="1191" y="161"/>
                </a:cubicBezTo>
                <a:cubicBezTo>
                  <a:pt x="1194" y="162"/>
                  <a:pt x="1196" y="164"/>
                  <a:pt x="1198" y="166"/>
                </a:cubicBezTo>
                <a:close/>
                <a:moveTo>
                  <a:pt x="1198" y="191"/>
                </a:moveTo>
                <a:cubicBezTo>
                  <a:pt x="1198" y="200"/>
                  <a:pt x="1198" y="200"/>
                  <a:pt x="1198" y="200"/>
                </a:cubicBezTo>
                <a:cubicBezTo>
                  <a:pt x="1196" y="198"/>
                  <a:pt x="1194" y="196"/>
                  <a:pt x="1191" y="194"/>
                </a:cubicBezTo>
                <a:cubicBezTo>
                  <a:pt x="1191" y="186"/>
                  <a:pt x="1191" y="186"/>
                  <a:pt x="1191" y="186"/>
                </a:cubicBezTo>
                <a:cubicBezTo>
                  <a:pt x="1194" y="187"/>
                  <a:pt x="1196" y="189"/>
                  <a:pt x="1198" y="191"/>
                </a:cubicBezTo>
                <a:close/>
                <a:moveTo>
                  <a:pt x="1198" y="227"/>
                </a:moveTo>
                <a:cubicBezTo>
                  <a:pt x="1198" y="244"/>
                  <a:pt x="1198" y="244"/>
                  <a:pt x="1198" y="244"/>
                </a:cubicBezTo>
                <a:cubicBezTo>
                  <a:pt x="1197" y="245"/>
                  <a:pt x="1193" y="245"/>
                  <a:pt x="1191" y="246"/>
                </a:cubicBezTo>
                <a:cubicBezTo>
                  <a:pt x="1191" y="239"/>
                  <a:pt x="1191" y="239"/>
                  <a:pt x="1191" y="239"/>
                </a:cubicBezTo>
                <a:cubicBezTo>
                  <a:pt x="1192" y="239"/>
                  <a:pt x="1192" y="238"/>
                  <a:pt x="1193" y="238"/>
                </a:cubicBezTo>
                <a:cubicBezTo>
                  <a:pt x="1193" y="234"/>
                  <a:pt x="1192" y="233"/>
                  <a:pt x="1191" y="231"/>
                </a:cubicBezTo>
                <a:cubicBezTo>
                  <a:pt x="1191" y="219"/>
                  <a:pt x="1191" y="219"/>
                  <a:pt x="1191" y="219"/>
                </a:cubicBezTo>
                <a:cubicBezTo>
                  <a:pt x="1194" y="222"/>
                  <a:pt x="1196" y="225"/>
                  <a:pt x="1198" y="227"/>
                </a:cubicBezTo>
                <a:close/>
                <a:moveTo>
                  <a:pt x="1198" y="255"/>
                </a:moveTo>
                <a:cubicBezTo>
                  <a:pt x="1198" y="264"/>
                  <a:pt x="1198" y="264"/>
                  <a:pt x="1198" y="264"/>
                </a:cubicBezTo>
                <a:cubicBezTo>
                  <a:pt x="1196" y="262"/>
                  <a:pt x="1194" y="260"/>
                  <a:pt x="1191" y="260"/>
                </a:cubicBezTo>
                <a:cubicBezTo>
                  <a:pt x="1191" y="251"/>
                  <a:pt x="1191" y="251"/>
                  <a:pt x="1191" y="251"/>
                </a:cubicBezTo>
                <a:cubicBezTo>
                  <a:pt x="1194" y="252"/>
                  <a:pt x="1196" y="254"/>
                  <a:pt x="1198" y="255"/>
                </a:cubicBezTo>
                <a:close/>
                <a:moveTo>
                  <a:pt x="1198" y="287"/>
                </a:moveTo>
                <a:cubicBezTo>
                  <a:pt x="1198" y="301"/>
                  <a:pt x="1198" y="301"/>
                  <a:pt x="1198" y="301"/>
                </a:cubicBezTo>
                <a:cubicBezTo>
                  <a:pt x="1198" y="300"/>
                  <a:pt x="1197" y="299"/>
                  <a:pt x="1196" y="297"/>
                </a:cubicBezTo>
                <a:cubicBezTo>
                  <a:pt x="1195" y="297"/>
                  <a:pt x="1193" y="297"/>
                  <a:pt x="1191" y="298"/>
                </a:cubicBezTo>
                <a:cubicBezTo>
                  <a:pt x="1191" y="289"/>
                  <a:pt x="1191" y="289"/>
                  <a:pt x="1191" y="289"/>
                </a:cubicBezTo>
                <a:cubicBezTo>
                  <a:pt x="1194" y="288"/>
                  <a:pt x="1196" y="287"/>
                  <a:pt x="1198" y="287"/>
                </a:cubicBezTo>
                <a:close/>
                <a:moveTo>
                  <a:pt x="1198" y="338"/>
                </a:moveTo>
                <a:cubicBezTo>
                  <a:pt x="1198" y="365"/>
                  <a:pt x="1198" y="365"/>
                  <a:pt x="1198" y="365"/>
                </a:cubicBezTo>
                <a:cubicBezTo>
                  <a:pt x="1197" y="359"/>
                  <a:pt x="1195" y="352"/>
                  <a:pt x="1193" y="346"/>
                </a:cubicBezTo>
                <a:cubicBezTo>
                  <a:pt x="1193" y="345"/>
                  <a:pt x="1192" y="343"/>
                  <a:pt x="1191" y="342"/>
                </a:cubicBezTo>
                <a:cubicBezTo>
                  <a:pt x="1191" y="323"/>
                  <a:pt x="1191" y="323"/>
                  <a:pt x="1191" y="323"/>
                </a:cubicBezTo>
                <a:cubicBezTo>
                  <a:pt x="1194" y="328"/>
                  <a:pt x="1197" y="333"/>
                  <a:pt x="1198" y="338"/>
                </a:cubicBezTo>
                <a:close/>
                <a:moveTo>
                  <a:pt x="1198" y="445"/>
                </a:moveTo>
                <a:cubicBezTo>
                  <a:pt x="1198" y="464"/>
                  <a:pt x="1198" y="464"/>
                  <a:pt x="1198" y="464"/>
                </a:cubicBezTo>
                <a:cubicBezTo>
                  <a:pt x="1196" y="471"/>
                  <a:pt x="1194" y="477"/>
                  <a:pt x="1191" y="483"/>
                </a:cubicBezTo>
                <a:cubicBezTo>
                  <a:pt x="1191" y="464"/>
                  <a:pt x="1191" y="464"/>
                  <a:pt x="1191" y="464"/>
                </a:cubicBezTo>
                <a:cubicBezTo>
                  <a:pt x="1192" y="463"/>
                  <a:pt x="1192" y="462"/>
                  <a:pt x="1193" y="460"/>
                </a:cubicBezTo>
                <a:cubicBezTo>
                  <a:pt x="1195" y="455"/>
                  <a:pt x="1197" y="450"/>
                  <a:pt x="1198" y="445"/>
                </a:cubicBezTo>
                <a:close/>
                <a:moveTo>
                  <a:pt x="1198" y="508"/>
                </a:moveTo>
                <a:cubicBezTo>
                  <a:pt x="1198" y="524"/>
                  <a:pt x="1198" y="524"/>
                  <a:pt x="1198" y="524"/>
                </a:cubicBezTo>
                <a:cubicBezTo>
                  <a:pt x="1196" y="527"/>
                  <a:pt x="1194" y="530"/>
                  <a:pt x="1191" y="534"/>
                </a:cubicBezTo>
                <a:cubicBezTo>
                  <a:pt x="1191" y="520"/>
                  <a:pt x="1191" y="520"/>
                  <a:pt x="1191" y="520"/>
                </a:cubicBezTo>
                <a:cubicBezTo>
                  <a:pt x="1194" y="516"/>
                  <a:pt x="1196" y="512"/>
                  <a:pt x="1198" y="508"/>
                </a:cubicBezTo>
                <a:close/>
                <a:moveTo>
                  <a:pt x="1198" y="565"/>
                </a:moveTo>
                <a:cubicBezTo>
                  <a:pt x="1198" y="583"/>
                  <a:pt x="1198" y="583"/>
                  <a:pt x="1198" y="583"/>
                </a:cubicBezTo>
                <a:cubicBezTo>
                  <a:pt x="1196" y="582"/>
                  <a:pt x="1194" y="581"/>
                  <a:pt x="1191" y="580"/>
                </a:cubicBezTo>
                <a:cubicBezTo>
                  <a:pt x="1191" y="570"/>
                  <a:pt x="1191" y="570"/>
                  <a:pt x="1191" y="570"/>
                </a:cubicBezTo>
                <a:cubicBezTo>
                  <a:pt x="1192" y="570"/>
                  <a:pt x="1193" y="571"/>
                  <a:pt x="1193" y="571"/>
                </a:cubicBezTo>
                <a:cubicBezTo>
                  <a:pt x="1195" y="569"/>
                  <a:pt x="1197" y="567"/>
                  <a:pt x="1198" y="565"/>
                </a:cubicBezTo>
                <a:close/>
                <a:moveTo>
                  <a:pt x="1198" y="625"/>
                </a:moveTo>
                <a:cubicBezTo>
                  <a:pt x="1198" y="634"/>
                  <a:pt x="1198" y="634"/>
                  <a:pt x="1198" y="634"/>
                </a:cubicBezTo>
                <a:cubicBezTo>
                  <a:pt x="1196" y="636"/>
                  <a:pt x="1194" y="638"/>
                  <a:pt x="1191" y="639"/>
                </a:cubicBezTo>
                <a:cubicBezTo>
                  <a:pt x="1191" y="631"/>
                  <a:pt x="1191" y="631"/>
                  <a:pt x="1191" y="631"/>
                </a:cubicBezTo>
                <a:cubicBezTo>
                  <a:pt x="1194" y="629"/>
                  <a:pt x="1196" y="627"/>
                  <a:pt x="1198" y="625"/>
                </a:cubicBezTo>
                <a:close/>
                <a:moveTo>
                  <a:pt x="1191" y="671"/>
                </a:moveTo>
                <a:cubicBezTo>
                  <a:pt x="1187" y="671"/>
                  <a:pt x="1187" y="671"/>
                  <a:pt x="1187" y="671"/>
                </a:cubicBezTo>
                <a:cubicBezTo>
                  <a:pt x="1187" y="660"/>
                  <a:pt x="1187" y="660"/>
                  <a:pt x="1187" y="660"/>
                </a:cubicBezTo>
                <a:cubicBezTo>
                  <a:pt x="1189" y="659"/>
                  <a:pt x="1190" y="658"/>
                  <a:pt x="1191" y="657"/>
                </a:cubicBezTo>
                <a:cubicBezTo>
                  <a:pt x="1191" y="671"/>
                  <a:pt x="1191" y="671"/>
                  <a:pt x="1191" y="671"/>
                </a:cubicBezTo>
                <a:close/>
                <a:moveTo>
                  <a:pt x="1187" y="6"/>
                </a:moveTo>
                <a:cubicBezTo>
                  <a:pt x="1191" y="6"/>
                  <a:pt x="1191" y="6"/>
                  <a:pt x="1191" y="6"/>
                </a:cubicBezTo>
                <a:cubicBezTo>
                  <a:pt x="1191" y="12"/>
                  <a:pt x="1191" y="12"/>
                  <a:pt x="1191" y="12"/>
                </a:cubicBezTo>
                <a:cubicBezTo>
                  <a:pt x="1190" y="12"/>
                  <a:pt x="1189" y="12"/>
                  <a:pt x="1187" y="12"/>
                </a:cubicBezTo>
                <a:cubicBezTo>
                  <a:pt x="1187" y="6"/>
                  <a:pt x="1187" y="6"/>
                  <a:pt x="1187" y="6"/>
                </a:cubicBezTo>
                <a:close/>
                <a:moveTo>
                  <a:pt x="1191" y="19"/>
                </a:moveTo>
                <a:cubicBezTo>
                  <a:pt x="1191" y="27"/>
                  <a:pt x="1191" y="27"/>
                  <a:pt x="1191" y="27"/>
                </a:cubicBezTo>
                <a:cubicBezTo>
                  <a:pt x="1190" y="26"/>
                  <a:pt x="1189" y="26"/>
                  <a:pt x="1187" y="25"/>
                </a:cubicBezTo>
                <a:cubicBezTo>
                  <a:pt x="1187" y="17"/>
                  <a:pt x="1187" y="17"/>
                  <a:pt x="1187" y="17"/>
                </a:cubicBezTo>
                <a:cubicBezTo>
                  <a:pt x="1189" y="18"/>
                  <a:pt x="1190" y="19"/>
                  <a:pt x="1191" y="19"/>
                </a:cubicBezTo>
                <a:close/>
                <a:moveTo>
                  <a:pt x="1191" y="77"/>
                </a:moveTo>
                <a:cubicBezTo>
                  <a:pt x="1191" y="85"/>
                  <a:pt x="1191" y="85"/>
                  <a:pt x="1191" y="85"/>
                </a:cubicBezTo>
                <a:cubicBezTo>
                  <a:pt x="1190" y="84"/>
                  <a:pt x="1189" y="83"/>
                  <a:pt x="1187" y="82"/>
                </a:cubicBezTo>
                <a:cubicBezTo>
                  <a:pt x="1187" y="74"/>
                  <a:pt x="1187" y="74"/>
                  <a:pt x="1187" y="74"/>
                </a:cubicBezTo>
                <a:cubicBezTo>
                  <a:pt x="1189" y="75"/>
                  <a:pt x="1190" y="76"/>
                  <a:pt x="1191" y="77"/>
                </a:cubicBezTo>
                <a:close/>
                <a:moveTo>
                  <a:pt x="1191" y="102"/>
                </a:moveTo>
                <a:cubicBezTo>
                  <a:pt x="1191" y="110"/>
                  <a:pt x="1191" y="110"/>
                  <a:pt x="1191" y="110"/>
                </a:cubicBezTo>
                <a:cubicBezTo>
                  <a:pt x="1187" y="107"/>
                  <a:pt x="1187" y="107"/>
                  <a:pt x="1187" y="107"/>
                </a:cubicBezTo>
                <a:cubicBezTo>
                  <a:pt x="1187" y="99"/>
                  <a:pt x="1187" y="99"/>
                  <a:pt x="1187" y="99"/>
                </a:cubicBezTo>
                <a:cubicBezTo>
                  <a:pt x="1189" y="100"/>
                  <a:pt x="1190" y="101"/>
                  <a:pt x="1191" y="102"/>
                </a:cubicBezTo>
                <a:close/>
                <a:moveTo>
                  <a:pt x="1191" y="129"/>
                </a:moveTo>
                <a:cubicBezTo>
                  <a:pt x="1191" y="138"/>
                  <a:pt x="1191" y="138"/>
                  <a:pt x="1191" y="138"/>
                </a:cubicBezTo>
                <a:cubicBezTo>
                  <a:pt x="1190" y="137"/>
                  <a:pt x="1189" y="136"/>
                  <a:pt x="1187" y="134"/>
                </a:cubicBezTo>
                <a:cubicBezTo>
                  <a:pt x="1187" y="126"/>
                  <a:pt x="1187" y="126"/>
                  <a:pt x="1187" y="126"/>
                </a:cubicBezTo>
                <a:cubicBezTo>
                  <a:pt x="1189" y="127"/>
                  <a:pt x="1190" y="128"/>
                  <a:pt x="1191" y="129"/>
                </a:cubicBezTo>
                <a:close/>
                <a:moveTo>
                  <a:pt x="1191" y="161"/>
                </a:moveTo>
                <a:cubicBezTo>
                  <a:pt x="1191" y="169"/>
                  <a:pt x="1191" y="169"/>
                  <a:pt x="1191" y="169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87" y="158"/>
                  <a:pt x="1187" y="158"/>
                  <a:pt x="1187" y="158"/>
                </a:cubicBezTo>
                <a:cubicBezTo>
                  <a:pt x="1189" y="159"/>
                  <a:pt x="1190" y="160"/>
                  <a:pt x="1191" y="161"/>
                </a:cubicBezTo>
                <a:close/>
                <a:moveTo>
                  <a:pt x="1191" y="186"/>
                </a:moveTo>
                <a:cubicBezTo>
                  <a:pt x="1191" y="194"/>
                  <a:pt x="1191" y="194"/>
                  <a:pt x="1191" y="194"/>
                </a:cubicBezTo>
                <a:cubicBezTo>
                  <a:pt x="1190" y="193"/>
                  <a:pt x="1189" y="192"/>
                  <a:pt x="1187" y="191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9" y="184"/>
                  <a:pt x="1190" y="185"/>
                  <a:pt x="1191" y="186"/>
                </a:cubicBezTo>
                <a:close/>
                <a:moveTo>
                  <a:pt x="1191" y="219"/>
                </a:moveTo>
                <a:cubicBezTo>
                  <a:pt x="1191" y="231"/>
                  <a:pt x="1191" y="231"/>
                  <a:pt x="1191" y="231"/>
                </a:cubicBezTo>
                <a:cubicBezTo>
                  <a:pt x="1191" y="230"/>
                  <a:pt x="1191" y="229"/>
                  <a:pt x="1191" y="228"/>
                </a:cubicBezTo>
                <a:cubicBezTo>
                  <a:pt x="1190" y="227"/>
                  <a:pt x="1189" y="226"/>
                  <a:pt x="1187" y="225"/>
                </a:cubicBezTo>
                <a:cubicBezTo>
                  <a:pt x="1187" y="215"/>
                  <a:pt x="1187" y="215"/>
                  <a:pt x="1187" y="215"/>
                </a:cubicBezTo>
                <a:cubicBezTo>
                  <a:pt x="1189" y="216"/>
                  <a:pt x="1190" y="218"/>
                  <a:pt x="1191" y="219"/>
                </a:cubicBezTo>
                <a:close/>
                <a:moveTo>
                  <a:pt x="1191" y="239"/>
                </a:moveTo>
                <a:cubicBezTo>
                  <a:pt x="1191" y="246"/>
                  <a:pt x="1191" y="246"/>
                  <a:pt x="1191" y="246"/>
                </a:cubicBezTo>
                <a:cubicBezTo>
                  <a:pt x="1190" y="247"/>
                  <a:pt x="1189" y="248"/>
                  <a:pt x="1191" y="251"/>
                </a:cubicBezTo>
                <a:cubicBezTo>
                  <a:pt x="1191" y="251"/>
                  <a:pt x="1191" y="251"/>
                  <a:pt x="1191" y="251"/>
                </a:cubicBezTo>
                <a:cubicBezTo>
                  <a:pt x="1191" y="260"/>
                  <a:pt x="1191" y="260"/>
                  <a:pt x="1191" y="260"/>
                </a:cubicBezTo>
                <a:cubicBezTo>
                  <a:pt x="1191" y="260"/>
                  <a:pt x="1191" y="260"/>
                  <a:pt x="1191" y="260"/>
                </a:cubicBezTo>
                <a:cubicBezTo>
                  <a:pt x="1190" y="260"/>
                  <a:pt x="1189" y="260"/>
                  <a:pt x="1187" y="260"/>
                </a:cubicBezTo>
                <a:cubicBezTo>
                  <a:pt x="1187" y="240"/>
                  <a:pt x="1187" y="240"/>
                  <a:pt x="1187" y="240"/>
                </a:cubicBezTo>
                <a:cubicBezTo>
                  <a:pt x="1189" y="240"/>
                  <a:pt x="1190" y="240"/>
                  <a:pt x="1191" y="239"/>
                </a:cubicBezTo>
                <a:close/>
                <a:moveTo>
                  <a:pt x="1191" y="289"/>
                </a:moveTo>
                <a:cubicBezTo>
                  <a:pt x="1191" y="298"/>
                  <a:pt x="1191" y="298"/>
                  <a:pt x="1191" y="298"/>
                </a:cubicBezTo>
                <a:cubicBezTo>
                  <a:pt x="1190" y="298"/>
                  <a:pt x="1189" y="298"/>
                  <a:pt x="1187" y="299"/>
                </a:cubicBezTo>
                <a:cubicBezTo>
                  <a:pt x="1187" y="290"/>
                  <a:pt x="1187" y="290"/>
                  <a:pt x="1187" y="290"/>
                </a:cubicBezTo>
                <a:cubicBezTo>
                  <a:pt x="1189" y="289"/>
                  <a:pt x="1190" y="289"/>
                  <a:pt x="1191" y="289"/>
                </a:cubicBezTo>
                <a:close/>
                <a:moveTo>
                  <a:pt x="1191" y="323"/>
                </a:moveTo>
                <a:cubicBezTo>
                  <a:pt x="1191" y="342"/>
                  <a:pt x="1191" y="342"/>
                  <a:pt x="1191" y="342"/>
                </a:cubicBezTo>
                <a:cubicBezTo>
                  <a:pt x="1190" y="339"/>
                  <a:pt x="1189" y="335"/>
                  <a:pt x="1187" y="332"/>
                </a:cubicBezTo>
                <a:cubicBezTo>
                  <a:pt x="1187" y="316"/>
                  <a:pt x="1187" y="316"/>
                  <a:pt x="1187" y="316"/>
                </a:cubicBezTo>
                <a:cubicBezTo>
                  <a:pt x="1189" y="318"/>
                  <a:pt x="1190" y="320"/>
                  <a:pt x="1191" y="323"/>
                </a:cubicBezTo>
                <a:close/>
                <a:moveTo>
                  <a:pt x="1191" y="464"/>
                </a:moveTo>
                <a:cubicBezTo>
                  <a:pt x="1191" y="483"/>
                  <a:pt x="1191" y="483"/>
                  <a:pt x="1191" y="483"/>
                </a:cubicBezTo>
                <a:cubicBezTo>
                  <a:pt x="1190" y="486"/>
                  <a:pt x="1189" y="489"/>
                  <a:pt x="1187" y="492"/>
                </a:cubicBezTo>
                <a:cubicBezTo>
                  <a:pt x="1187" y="475"/>
                  <a:pt x="1187" y="475"/>
                  <a:pt x="1187" y="475"/>
                </a:cubicBezTo>
                <a:cubicBezTo>
                  <a:pt x="1189" y="471"/>
                  <a:pt x="1190" y="468"/>
                  <a:pt x="1191" y="464"/>
                </a:cubicBezTo>
                <a:close/>
                <a:moveTo>
                  <a:pt x="1191" y="520"/>
                </a:moveTo>
                <a:cubicBezTo>
                  <a:pt x="1191" y="534"/>
                  <a:pt x="1191" y="534"/>
                  <a:pt x="1191" y="534"/>
                </a:cubicBezTo>
                <a:cubicBezTo>
                  <a:pt x="1190" y="535"/>
                  <a:pt x="1189" y="537"/>
                  <a:pt x="1187" y="539"/>
                </a:cubicBezTo>
                <a:cubicBezTo>
                  <a:pt x="1187" y="527"/>
                  <a:pt x="1187" y="527"/>
                  <a:pt x="1187" y="527"/>
                </a:cubicBezTo>
                <a:cubicBezTo>
                  <a:pt x="1189" y="524"/>
                  <a:pt x="1190" y="522"/>
                  <a:pt x="1191" y="520"/>
                </a:cubicBezTo>
                <a:close/>
                <a:moveTo>
                  <a:pt x="1191" y="570"/>
                </a:moveTo>
                <a:cubicBezTo>
                  <a:pt x="1191" y="580"/>
                  <a:pt x="1191" y="580"/>
                  <a:pt x="1191" y="580"/>
                </a:cubicBezTo>
                <a:cubicBezTo>
                  <a:pt x="1190" y="579"/>
                  <a:pt x="1189" y="579"/>
                  <a:pt x="1187" y="578"/>
                </a:cubicBezTo>
                <a:cubicBezTo>
                  <a:pt x="1187" y="570"/>
                  <a:pt x="1187" y="570"/>
                  <a:pt x="1187" y="570"/>
                </a:cubicBezTo>
                <a:cubicBezTo>
                  <a:pt x="1189" y="570"/>
                  <a:pt x="1190" y="570"/>
                  <a:pt x="1191" y="570"/>
                </a:cubicBezTo>
                <a:close/>
                <a:moveTo>
                  <a:pt x="1191" y="631"/>
                </a:moveTo>
                <a:cubicBezTo>
                  <a:pt x="1191" y="639"/>
                  <a:pt x="1191" y="639"/>
                  <a:pt x="1191" y="639"/>
                </a:cubicBezTo>
                <a:cubicBezTo>
                  <a:pt x="1190" y="640"/>
                  <a:pt x="1189" y="641"/>
                  <a:pt x="1187" y="642"/>
                </a:cubicBezTo>
                <a:cubicBezTo>
                  <a:pt x="1187" y="634"/>
                  <a:pt x="1187" y="634"/>
                  <a:pt x="1187" y="634"/>
                </a:cubicBezTo>
                <a:cubicBezTo>
                  <a:pt x="1189" y="633"/>
                  <a:pt x="1190" y="632"/>
                  <a:pt x="1191" y="631"/>
                </a:cubicBezTo>
                <a:close/>
                <a:moveTo>
                  <a:pt x="1187" y="671"/>
                </a:moveTo>
                <a:cubicBezTo>
                  <a:pt x="1182" y="671"/>
                  <a:pt x="1177" y="671"/>
                  <a:pt x="1172" y="671"/>
                </a:cubicBezTo>
                <a:cubicBezTo>
                  <a:pt x="1172" y="665"/>
                  <a:pt x="1172" y="665"/>
                  <a:pt x="1172" y="665"/>
                </a:cubicBezTo>
                <a:cubicBezTo>
                  <a:pt x="1174" y="665"/>
                  <a:pt x="1176" y="665"/>
                  <a:pt x="1178" y="665"/>
                </a:cubicBezTo>
                <a:cubicBezTo>
                  <a:pt x="1181" y="663"/>
                  <a:pt x="1184" y="661"/>
                  <a:pt x="1187" y="660"/>
                </a:cubicBezTo>
                <a:cubicBezTo>
                  <a:pt x="1187" y="671"/>
                  <a:pt x="1187" y="671"/>
                  <a:pt x="1187" y="671"/>
                </a:cubicBezTo>
                <a:close/>
                <a:moveTo>
                  <a:pt x="1172" y="6"/>
                </a:moveTo>
                <a:cubicBezTo>
                  <a:pt x="1177" y="6"/>
                  <a:pt x="1182" y="6"/>
                  <a:pt x="1187" y="6"/>
                </a:cubicBezTo>
                <a:cubicBezTo>
                  <a:pt x="1187" y="12"/>
                  <a:pt x="1187" y="12"/>
                  <a:pt x="1187" y="12"/>
                </a:cubicBezTo>
                <a:cubicBezTo>
                  <a:pt x="1185" y="12"/>
                  <a:pt x="1183" y="13"/>
                  <a:pt x="1182" y="15"/>
                </a:cubicBezTo>
                <a:cubicBezTo>
                  <a:pt x="1184" y="15"/>
                  <a:pt x="1185" y="16"/>
                  <a:pt x="1187" y="17"/>
                </a:cubicBezTo>
                <a:cubicBezTo>
                  <a:pt x="1187" y="25"/>
                  <a:pt x="1187" y="25"/>
                  <a:pt x="1187" y="25"/>
                </a:cubicBezTo>
                <a:cubicBezTo>
                  <a:pt x="1182" y="24"/>
                  <a:pt x="1177" y="22"/>
                  <a:pt x="1172" y="20"/>
                </a:cubicBezTo>
                <a:cubicBezTo>
                  <a:pt x="1172" y="6"/>
                  <a:pt x="1172" y="6"/>
                  <a:pt x="1172" y="6"/>
                </a:cubicBezTo>
                <a:close/>
                <a:moveTo>
                  <a:pt x="1187" y="74"/>
                </a:moveTo>
                <a:cubicBezTo>
                  <a:pt x="1187" y="82"/>
                  <a:pt x="1187" y="82"/>
                  <a:pt x="1187" y="82"/>
                </a:cubicBezTo>
                <a:cubicBezTo>
                  <a:pt x="1183" y="79"/>
                  <a:pt x="1178" y="77"/>
                  <a:pt x="1172" y="74"/>
                </a:cubicBezTo>
                <a:cubicBezTo>
                  <a:pt x="1172" y="66"/>
                  <a:pt x="1172" y="66"/>
                  <a:pt x="1172" y="66"/>
                </a:cubicBezTo>
                <a:cubicBezTo>
                  <a:pt x="1178" y="69"/>
                  <a:pt x="1183" y="71"/>
                  <a:pt x="1187" y="74"/>
                </a:cubicBezTo>
                <a:close/>
                <a:moveTo>
                  <a:pt x="1187" y="99"/>
                </a:moveTo>
                <a:cubicBezTo>
                  <a:pt x="1187" y="107"/>
                  <a:pt x="1187" y="107"/>
                  <a:pt x="1187" y="107"/>
                </a:cubicBezTo>
                <a:cubicBezTo>
                  <a:pt x="1172" y="98"/>
                  <a:pt x="1172" y="98"/>
                  <a:pt x="1172" y="98"/>
                </a:cubicBezTo>
                <a:cubicBezTo>
                  <a:pt x="1172" y="89"/>
                  <a:pt x="1172" y="89"/>
                  <a:pt x="1172" y="89"/>
                </a:cubicBezTo>
                <a:cubicBezTo>
                  <a:pt x="1178" y="92"/>
                  <a:pt x="1183" y="96"/>
                  <a:pt x="1187" y="99"/>
                </a:cubicBezTo>
                <a:close/>
                <a:moveTo>
                  <a:pt x="1187" y="126"/>
                </a:moveTo>
                <a:cubicBezTo>
                  <a:pt x="1187" y="134"/>
                  <a:pt x="1187" y="134"/>
                  <a:pt x="1187" y="134"/>
                </a:cubicBezTo>
                <a:cubicBezTo>
                  <a:pt x="1186" y="133"/>
                  <a:pt x="1186" y="133"/>
                  <a:pt x="1186" y="133"/>
                </a:cubicBezTo>
                <a:cubicBezTo>
                  <a:pt x="1181" y="131"/>
                  <a:pt x="1177" y="129"/>
                  <a:pt x="1172" y="126"/>
                </a:cubicBezTo>
                <a:cubicBezTo>
                  <a:pt x="1172" y="117"/>
                  <a:pt x="1172" y="117"/>
                  <a:pt x="1172" y="117"/>
                </a:cubicBezTo>
                <a:cubicBezTo>
                  <a:pt x="1178" y="119"/>
                  <a:pt x="1183" y="123"/>
                  <a:pt x="1187" y="126"/>
                </a:cubicBezTo>
                <a:close/>
                <a:moveTo>
                  <a:pt x="1187" y="158"/>
                </a:moveTo>
                <a:cubicBezTo>
                  <a:pt x="1187" y="166"/>
                  <a:pt x="1187" y="166"/>
                  <a:pt x="1187" y="166"/>
                </a:cubicBezTo>
                <a:cubicBezTo>
                  <a:pt x="1182" y="163"/>
                  <a:pt x="1177" y="160"/>
                  <a:pt x="1172" y="157"/>
                </a:cubicBezTo>
                <a:cubicBezTo>
                  <a:pt x="1172" y="150"/>
                  <a:pt x="1172" y="150"/>
                  <a:pt x="1172" y="150"/>
                </a:cubicBezTo>
                <a:cubicBezTo>
                  <a:pt x="1178" y="152"/>
                  <a:pt x="1183" y="155"/>
                  <a:pt x="1187" y="158"/>
                </a:cubicBezTo>
                <a:close/>
                <a:moveTo>
                  <a:pt x="1187" y="183"/>
                </a:moveTo>
                <a:cubicBezTo>
                  <a:pt x="1187" y="191"/>
                  <a:pt x="1187" y="191"/>
                  <a:pt x="1187" y="191"/>
                </a:cubicBezTo>
                <a:cubicBezTo>
                  <a:pt x="1183" y="188"/>
                  <a:pt x="1178" y="185"/>
                  <a:pt x="1172" y="182"/>
                </a:cubicBezTo>
                <a:cubicBezTo>
                  <a:pt x="1172" y="173"/>
                  <a:pt x="1172" y="173"/>
                  <a:pt x="1172" y="173"/>
                </a:cubicBezTo>
                <a:cubicBezTo>
                  <a:pt x="1178" y="176"/>
                  <a:pt x="1183" y="179"/>
                  <a:pt x="1187" y="183"/>
                </a:cubicBezTo>
                <a:close/>
                <a:moveTo>
                  <a:pt x="1187" y="215"/>
                </a:moveTo>
                <a:cubicBezTo>
                  <a:pt x="1187" y="225"/>
                  <a:pt x="1187" y="225"/>
                  <a:pt x="1187" y="225"/>
                </a:cubicBezTo>
                <a:cubicBezTo>
                  <a:pt x="1182" y="220"/>
                  <a:pt x="1177" y="215"/>
                  <a:pt x="1172" y="210"/>
                </a:cubicBezTo>
                <a:cubicBezTo>
                  <a:pt x="1172" y="201"/>
                  <a:pt x="1172" y="201"/>
                  <a:pt x="1172" y="201"/>
                </a:cubicBezTo>
                <a:cubicBezTo>
                  <a:pt x="1178" y="205"/>
                  <a:pt x="1183" y="210"/>
                  <a:pt x="1187" y="215"/>
                </a:cubicBezTo>
                <a:close/>
                <a:moveTo>
                  <a:pt x="1187" y="240"/>
                </a:moveTo>
                <a:cubicBezTo>
                  <a:pt x="1187" y="260"/>
                  <a:pt x="1187" y="260"/>
                  <a:pt x="1187" y="260"/>
                </a:cubicBezTo>
                <a:cubicBezTo>
                  <a:pt x="1183" y="260"/>
                  <a:pt x="1177" y="261"/>
                  <a:pt x="1172" y="260"/>
                </a:cubicBezTo>
                <a:cubicBezTo>
                  <a:pt x="1172" y="232"/>
                  <a:pt x="1172" y="232"/>
                  <a:pt x="1172" y="232"/>
                </a:cubicBezTo>
                <a:cubicBezTo>
                  <a:pt x="1175" y="235"/>
                  <a:pt x="1178" y="237"/>
                  <a:pt x="1182" y="238"/>
                </a:cubicBezTo>
                <a:cubicBezTo>
                  <a:pt x="1183" y="239"/>
                  <a:pt x="1185" y="240"/>
                  <a:pt x="1187" y="240"/>
                </a:cubicBezTo>
                <a:close/>
                <a:moveTo>
                  <a:pt x="1187" y="290"/>
                </a:moveTo>
                <a:cubicBezTo>
                  <a:pt x="1187" y="299"/>
                  <a:pt x="1187" y="299"/>
                  <a:pt x="1187" y="299"/>
                </a:cubicBezTo>
                <a:cubicBezTo>
                  <a:pt x="1184" y="300"/>
                  <a:pt x="1181" y="303"/>
                  <a:pt x="1181" y="307"/>
                </a:cubicBezTo>
                <a:cubicBezTo>
                  <a:pt x="1183" y="310"/>
                  <a:pt x="1185" y="313"/>
                  <a:pt x="1187" y="316"/>
                </a:cubicBezTo>
                <a:cubicBezTo>
                  <a:pt x="1187" y="332"/>
                  <a:pt x="1187" y="332"/>
                  <a:pt x="1187" y="332"/>
                </a:cubicBezTo>
                <a:cubicBezTo>
                  <a:pt x="1184" y="325"/>
                  <a:pt x="1181" y="318"/>
                  <a:pt x="1174" y="314"/>
                </a:cubicBezTo>
                <a:cubicBezTo>
                  <a:pt x="1174" y="315"/>
                  <a:pt x="1173" y="316"/>
                  <a:pt x="1172" y="317"/>
                </a:cubicBezTo>
                <a:cubicBezTo>
                  <a:pt x="1172" y="301"/>
                  <a:pt x="1172" y="301"/>
                  <a:pt x="1172" y="301"/>
                </a:cubicBezTo>
                <a:cubicBezTo>
                  <a:pt x="1177" y="296"/>
                  <a:pt x="1182" y="293"/>
                  <a:pt x="1187" y="290"/>
                </a:cubicBezTo>
                <a:close/>
                <a:moveTo>
                  <a:pt x="1187" y="475"/>
                </a:moveTo>
                <a:cubicBezTo>
                  <a:pt x="1187" y="492"/>
                  <a:pt x="1187" y="492"/>
                  <a:pt x="1187" y="492"/>
                </a:cubicBezTo>
                <a:cubicBezTo>
                  <a:pt x="1184" y="498"/>
                  <a:pt x="1181" y="503"/>
                  <a:pt x="1177" y="507"/>
                </a:cubicBezTo>
                <a:cubicBezTo>
                  <a:pt x="1175" y="509"/>
                  <a:pt x="1173" y="511"/>
                  <a:pt x="1172" y="512"/>
                </a:cubicBezTo>
                <a:cubicBezTo>
                  <a:pt x="1172" y="502"/>
                  <a:pt x="1172" y="502"/>
                  <a:pt x="1172" y="502"/>
                </a:cubicBezTo>
                <a:cubicBezTo>
                  <a:pt x="1178" y="493"/>
                  <a:pt x="1183" y="484"/>
                  <a:pt x="1187" y="475"/>
                </a:cubicBezTo>
                <a:close/>
                <a:moveTo>
                  <a:pt x="1187" y="527"/>
                </a:moveTo>
                <a:cubicBezTo>
                  <a:pt x="1187" y="539"/>
                  <a:pt x="1187" y="539"/>
                  <a:pt x="1187" y="539"/>
                </a:cubicBezTo>
                <a:cubicBezTo>
                  <a:pt x="1182" y="545"/>
                  <a:pt x="1177" y="552"/>
                  <a:pt x="1173" y="560"/>
                </a:cubicBezTo>
                <a:cubicBezTo>
                  <a:pt x="1177" y="564"/>
                  <a:pt x="1182" y="568"/>
                  <a:pt x="1187" y="570"/>
                </a:cubicBezTo>
                <a:cubicBezTo>
                  <a:pt x="1187" y="578"/>
                  <a:pt x="1187" y="578"/>
                  <a:pt x="1187" y="578"/>
                </a:cubicBezTo>
                <a:cubicBezTo>
                  <a:pt x="1182" y="576"/>
                  <a:pt x="1177" y="573"/>
                  <a:pt x="1172" y="570"/>
                </a:cubicBezTo>
                <a:cubicBezTo>
                  <a:pt x="1172" y="524"/>
                  <a:pt x="1172" y="524"/>
                  <a:pt x="1172" y="524"/>
                </a:cubicBezTo>
                <a:cubicBezTo>
                  <a:pt x="1174" y="528"/>
                  <a:pt x="1176" y="532"/>
                  <a:pt x="1178" y="535"/>
                </a:cubicBezTo>
                <a:cubicBezTo>
                  <a:pt x="1179" y="536"/>
                  <a:pt x="1181" y="537"/>
                  <a:pt x="1182" y="535"/>
                </a:cubicBezTo>
                <a:cubicBezTo>
                  <a:pt x="1184" y="532"/>
                  <a:pt x="1185" y="530"/>
                  <a:pt x="1187" y="527"/>
                </a:cubicBezTo>
                <a:close/>
                <a:moveTo>
                  <a:pt x="1187" y="634"/>
                </a:moveTo>
                <a:cubicBezTo>
                  <a:pt x="1187" y="642"/>
                  <a:pt x="1187" y="642"/>
                  <a:pt x="1187" y="642"/>
                </a:cubicBezTo>
                <a:cubicBezTo>
                  <a:pt x="1185" y="644"/>
                  <a:pt x="1182" y="646"/>
                  <a:pt x="1179" y="648"/>
                </a:cubicBezTo>
                <a:cubicBezTo>
                  <a:pt x="1177" y="650"/>
                  <a:pt x="1175" y="652"/>
                  <a:pt x="1172" y="653"/>
                </a:cubicBezTo>
                <a:cubicBezTo>
                  <a:pt x="1172" y="644"/>
                  <a:pt x="1172" y="644"/>
                  <a:pt x="1172" y="644"/>
                </a:cubicBezTo>
                <a:cubicBezTo>
                  <a:pt x="1178" y="641"/>
                  <a:pt x="1183" y="638"/>
                  <a:pt x="1187" y="634"/>
                </a:cubicBezTo>
                <a:close/>
                <a:moveTo>
                  <a:pt x="1172" y="471"/>
                </a:moveTo>
                <a:cubicBezTo>
                  <a:pt x="1172" y="435"/>
                  <a:pt x="1172" y="435"/>
                  <a:pt x="1172" y="435"/>
                </a:cubicBezTo>
                <a:cubicBezTo>
                  <a:pt x="1174" y="423"/>
                  <a:pt x="1174" y="411"/>
                  <a:pt x="1173" y="399"/>
                </a:cubicBezTo>
                <a:cubicBezTo>
                  <a:pt x="1173" y="399"/>
                  <a:pt x="1173" y="398"/>
                  <a:pt x="1172" y="397"/>
                </a:cubicBezTo>
                <a:cubicBezTo>
                  <a:pt x="1172" y="363"/>
                  <a:pt x="1172" y="363"/>
                  <a:pt x="1172" y="363"/>
                </a:cubicBezTo>
                <a:cubicBezTo>
                  <a:pt x="1175" y="371"/>
                  <a:pt x="1177" y="380"/>
                  <a:pt x="1179" y="388"/>
                </a:cubicBezTo>
                <a:cubicBezTo>
                  <a:pt x="1183" y="408"/>
                  <a:pt x="1182" y="433"/>
                  <a:pt x="1178" y="453"/>
                </a:cubicBezTo>
                <a:cubicBezTo>
                  <a:pt x="1176" y="459"/>
                  <a:pt x="1174" y="465"/>
                  <a:pt x="1172" y="471"/>
                </a:cubicBezTo>
                <a:close/>
                <a:moveTo>
                  <a:pt x="1172" y="671"/>
                </a:moveTo>
                <a:cubicBezTo>
                  <a:pt x="1166" y="671"/>
                  <a:pt x="1166" y="671"/>
                  <a:pt x="1166" y="671"/>
                </a:cubicBezTo>
                <a:cubicBezTo>
                  <a:pt x="1166" y="664"/>
                  <a:pt x="1166" y="664"/>
                  <a:pt x="1166" y="664"/>
                </a:cubicBezTo>
                <a:cubicBezTo>
                  <a:pt x="1168" y="665"/>
                  <a:pt x="1170" y="665"/>
                  <a:pt x="1172" y="665"/>
                </a:cubicBezTo>
                <a:cubicBezTo>
                  <a:pt x="1172" y="671"/>
                  <a:pt x="1172" y="671"/>
                  <a:pt x="1172" y="671"/>
                </a:cubicBezTo>
                <a:close/>
                <a:moveTo>
                  <a:pt x="1166" y="6"/>
                </a:moveTo>
                <a:cubicBezTo>
                  <a:pt x="1172" y="6"/>
                  <a:pt x="1172" y="6"/>
                  <a:pt x="1172" y="6"/>
                </a:cubicBezTo>
                <a:cubicBezTo>
                  <a:pt x="1172" y="20"/>
                  <a:pt x="1172" y="20"/>
                  <a:pt x="1172" y="20"/>
                </a:cubicBezTo>
                <a:cubicBezTo>
                  <a:pt x="1170" y="18"/>
                  <a:pt x="1168" y="17"/>
                  <a:pt x="1166" y="15"/>
                </a:cubicBezTo>
                <a:cubicBezTo>
                  <a:pt x="1166" y="6"/>
                  <a:pt x="1166" y="6"/>
                  <a:pt x="1166" y="6"/>
                </a:cubicBezTo>
                <a:close/>
                <a:moveTo>
                  <a:pt x="1172" y="66"/>
                </a:moveTo>
                <a:cubicBezTo>
                  <a:pt x="1172" y="74"/>
                  <a:pt x="1172" y="74"/>
                  <a:pt x="1172" y="74"/>
                </a:cubicBezTo>
                <a:cubicBezTo>
                  <a:pt x="1170" y="73"/>
                  <a:pt x="1168" y="72"/>
                  <a:pt x="1166" y="71"/>
                </a:cubicBezTo>
                <a:cubicBezTo>
                  <a:pt x="1166" y="64"/>
                  <a:pt x="1166" y="64"/>
                  <a:pt x="1166" y="64"/>
                </a:cubicBezTo>
                <a:cubicBezTo>
                  <a:pt x="1168" y="65"/>
                  <a:pt x="1170" y="66"/>
                  <a:pt x="1172" y="66"/>
                </a:cubicBezTo>
                <a:close/>
                <a:moveTo>
                  <a:pt x="1172" y="89"/>
                </a:moveTo>
                <a:cubicBezTo>
                  <a:pt x="1172" y="98"/>
                  <a:pt x="1172" y="98"/>
                  <a:pt x="1172" y="98"/>
                </a:cubicBezTo>
                <a:cubicBezTo>
                  <a:pt x="1166" y="94"/>
                  <a:pt x="1166" y="94"/>
                  <a:pt x="1166" y="94"/>
                </a:cubicBezTo>
                <a:cubicBezTo>
                  <a:pt x="1166" y="85"/>
                  <a:pt x="1166" y="85"/>
                  <a:pt x="1166" y="85"/>
                </a:cubicBezTo>
                <a:cubicBezTo>
                  <a:pt x="1168" y="86"/>
                  <a:pt x="1170" y="88"/>
                  <a:pt x="1172" y="89"/>
                </a:cubicBezTo>
                <a:close/>
                <a:moveTo>
                  <a:pt x="1172" y="117"/>
                </a:moveTo>
                <a:cubicBezTo>
                  <a:pt x="1172" y="126"/>
                  <a:pt x="1172" y="126"/>
                  <a:pt x="1172" y="126"/>
                </a:cubicBezTo>
                <a:cubicBezTo>
                  <a:pt x="1170" y="125"/>
                  <a:pt x="1168" y="124"/>
                  <a:pt x="1166" y="123"/>
                </a:cubicBezTo>
                <a:cubicBezTo>
                  <a:pt x="1166" y="114"/>
                  <a:pt x="1166" y="114"/>
                  <a:pt x="1166" y="114"/>
                </a:cubicBezTo>
                <a:cubicBezTo>
                  <a:pt x="1168" y="115"/>
                  <a:pt x="1170" y="116"/>
                  <a:pt x="1172" y="117"/>
                </a:cubicBezTo>
                <a:close/>
                <a:moveTo>
                  <a:pt x="1172" y="150"/>
                </a:moveTo>
                <a:cubicBezTo>
                  <a:pt x="1172" y="157"/>
                  <a:pt x="1172" y="157"/>
                  <a:pt x="1172" y="157"/>
                </a:cubicBezTo>
                <a:cubicBezTo>
                  <a:pt x="1170" y="156"/>
                  <a:pt x="1168" y="155"/>
                  <a:pt x="1166" y="154"/>
                </a:cubicBezTo>
                <a:cubicBezTo>
                  <a:pt x="1166" y="147"/>
                  <a:pt x="1166" y="147"/>
                  <a:pt x="1166" y="147"/>
                </a:cubicBezTo>
                <a:cubicBezTo>
                  <a:pt x="1167" y="147"/>
                  <a:pt x="1167" y="147"/>
                  <a:pt x="1167" y="147"/>
                </a:cubicBezTo>
                <a:cubicBezTo>
                  <a:pt x="1169" y="148"/>
                  <a:pt x="1171" y="149"/>
                  <a:pt x="1172" y="150"/>
                </a:cubicBezTo>
                <a:close/>
                <a:moveTo>
                  <a:pt x="1172" y="173"/>
                </a:moveTo>
                <a:cubicBezTo>
                  <a:pt x="1172" y="182"/>
                  <a:pt x="1172" y="182"/>
                  <a:pt x="1172" y="182"/>
                </a:cubicBezTo>
                <a:cubicBezTo>
                  <a:pt x="1170" y="181"/>
                  <a:pt x="1168" y="179"/>
                  <a:pt x="1166" y="178"/>
                </a:cubicBezTo>
                <a:cubicBezTo>
                  <a:pt x="1166" y="170"/>
                  <a:pt x="1166" y="170"/>
                  <a:pt x="1166" y="170"/>
                </a:cubicBezTo>
                <a:cubicBezTo>
                  <a:pt x="1168" y="171"/>
                  <a:pt x="1170" y="172"/>
                  <a:pt x="1172" y="173"/>
                </a:cubicBezTo>
                <a:close/>
                <a:moveTo>
                  <a:pt x="1172" y="201"/>
                </a:moveTo>
                <a:cubicBezTo>
                  <a:pt x="1172" y="210"/>
                  <a:pt x="1172" y="210"/>
                  <a:pt x="1172" y="210"/>
                </a:cubicBezTo>
                <a:cubicBezTo>
                  <a:pt x="1170" y="208"/>
                  <a:pt x="1168" y="206"/>
                  <a:pt x="1166" y="204"/>
                </a:cubicBezTo>
                <a:cubicBezTo>
                  <a:pt x="1166" y="196"/>
                  <a:pt x="1166" y="196"/>
                  <a:pt x="1166" y="196"/>
                </a:cubicBezTo>
                <a:cubicBezTo>
                  <a:pt x="1168" y="198"/>
                  <a:pt x="1170" y="199"/>
                  <a:pt x="1172" y="201"/>
                </a:cubicBezTo>
                <a:close/>
                <a:moveTo>
                  <a:pt x="1172" y="232"/>
                </a:moveTo>
                <a:cubicBezTo>
                  <a:pt x="1172" y="260"/>
                  <a:pt x="1172" y="260"/>
                  <a:pt x="1172" y="260"/>
                </a:cubicBezTo>
                <a:cubicBezTo>
                  <a:pt x="1171" y="260"/>
                  <a:pt x="1169" y="259"/>
                  <a:pt x="1167" y="259"/>
                </a:cubicBezTo>
                <a:cubicBezTo>
                  <a:pt x="1167" y="256"/>
                  <a:pt x="1167" y="253"/>
                  <a:pt x="1166" y="250"/>
                </a:cubicBezTo>
                <a:cubicBezTo>
                  <a:pt x="1166" y="227"/>
                  <a:pt x="1166" y="227"/>
                  <a:pt x="1166" y="227"/>
                </a:cubicBezTo>
                <a:cubicBezTo>
                  <a:pt x="1168" y="229"/>
                  <a:pt x="1170" y="231"/>
                  <a:pt x="1172" y="232"/>
                </a:cubicBezTo>
                <a:close/>
                <a:moveTo>
                  <a:pt x="1172" y="301"/>
                </a:moveTo>
                <a:cubicBezTo>
                  <a:pt x="1172" y="317"/>
                  <a:pt x="1172" y="317"/>
                  <a:pt x="1172" y="317"/>
                </a:cubicBezTo>
                <a:cubicBezTo>
                  <a:pt x="1171" y="320"/>
                  <a:pt x="1169" y="324"/>
                  <a:pt x="1166" y="327"/>
                </a:cubicBezTo>
                <a:cubicBezTo>
                  <a:pt x="1166" y="310"/>
                  <a:pt x="1166" y="310"/>
                  <a:pt x="1166" y="310"/>
                </a:cubicBezTo>
                <a:cubicBezTo>
                  <a:pt x="1168" y="307"/>
                  <a:pt x="1170" y="303"/>
                  <a:pt x="1172" y="301"/>
                </a:cubicBezTo>
                <a:close/>
                <a:moveTo>
                  <a:pt x="1172" y="363"/>
                </a:moveTo>
                <a:cubicBezTo>
                  <a:pt x="1172" y="397"/>
                  <a:pt x="1172" y="397"/>
                  <a:pt x="1172" y="397"/>
                </a:cubicBezTo>
                <a:cubicBezTo>
                  <a:pt x="1169" y="388"/>
                  <a:pt x="1168" y="378"/>
                  <a:pt x="1166" y="369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9" y="351"/>
                  <a:pt x="1171" y="357"/>
                  <a:pt x="1172" y="363"/>
                </a:cubicBezTo>
                <a:close/>
                <a:moveTo>
                  <a:pt x="1172" y="435"/>
                </a:moveTo>
                <a:cubicBezTo>
                  <a:pt x="1172" y="471"/>
                  <a:pt x="1172" y="471"/>
                  <a:pt x="1172" y="471"/>
                </a:cubicBezTo>
                <a:cubicBezTo>
                  <a:pt x="1171" y="477"/>
                  <a:pt x="1169" y="483"/>
                  <a:pt x="1166" y="490"/>
                </a:cubicBezTo>
                <a:cubicBezTo>
                  <a:pt x="1166" y="466"/>
                  <a:pt x="1166" y="466"/>
                  <a:pt x="1166" y="466"/>
                </a:cubicBezTo>
                <a:cubicBezTo>
                  <a:pt x="1169" y="456"/>
                  <a:pt x="1171" y="445"/>
                  <a:pt x="1172" y="435"/>
                </a:cubicBezTo>
                <a:close/>
                <a:moveTo>
                  <a:pt x="1172" y="502"/>
                </a:moveTo>
                <a:cubicBezTo>
                  <a:pt x="1172" y="512"/>
                  <a:pt x="1172" y="512"/>
                  <a:pt x="1172" y="512"/>
                </a:cubicBezTo>
                <a:cubicBezTo>
                  <a:pt x="1171" y="516"/>
                  <a:pt x="1171" y="520"/>
                  <a:pt x="1172" y="524"/>
                </a:cubicBezTo>
                <a:cubicBezTo>
                  <a:pt x="1172" y="570"/>
                  <a:pt x="1172" y="570"/>
                  <a:pt x="1172" y="570"/>
                </a:cubicBezTo>
                <a:cubicBezTo>
                  <a:pt x="1170" y="568"/>
                  <a:pt x="1168" y="567"/>
                  <a:pt x="1166" y="566"/>
                </a:cubicBezTo>
                <a:cubicBezTo>
                  <a:pt x="1166" y="551"/>
                  <a:pt x="1166" y="551"/>
                  <a:pt x="1166" y="551"/>
                </a:cubicBezTo>
                <a:cubicBezTo>
                  <a:pt x="1169" y="547"/>
                  <a:pt x="1171" y="543"/>
                  <a:pt x="1169" y="537"/>
                </a:cubicBezTo>
                <a:cubicBezTo>
                  <a:pt x="1168" y="534"/>
                  <a:pt x="1168" y="532"/>
                  <a:pt x="1166" y="530"/>
                </a:cubicBezTo>
                <a:cubicBezTo>
                  <a:pt x="1166" y="510"/>
                  <a:pt x="1166" y="510"/>
                  <a:pt x="1166" y="510"/>
                </a:cubicBezTo>
                <a:cubicBezTo>
                  <a:pt x="1166" y="510"/>
                  <a:pt x="1166" y="510"/>
                  <a:pt x="1166" y="510"/>
                </a:cubicBezTo>
                <a:cubicBezTo>
                  <a:pt x="1169" y="507"/>
                  <a:pt x="1171" y="505"/>
                  <a:pt x="1172" y="502"/>
                </a:cubicBezTo>
                <a:close/>
                <a:moveTo>
                  <a:pt x="1172" y="644"/>
                </a:moveTo>
                <a:cubicBezTo>
                  <a:pt x="1172" y="653"/>
                  <a:pt x="1172" y="653"/>
                  <a:pt x="1172" y="653"/>
                </a:cubicBezTo>
                <a:cubicBezTo>
                  <a:pt x="1170" y="654"/>
                  <a:pt x="1168" y="655"/>
                  <a:pt x="1166" y="656"/>
                </a:cubicBezTo>
                <a:cubicBezTo>
                  <a:pt x="1166" y="648"/>
                  <a:pt x="1166" y="648"/>
                  <a:pt x="1166" y="648"/>
                </a:cubicBezTo>
                <a:cubicBezTo>
                  <a:pt x="1168" y="647"/>
                  <a:pt x="1170" y="646"/>
                  <a:pt x="1172" y="644"/>
                </a:cubicBezTo>
                <a:close/>
                <a:moveTo>
                  <a:pt x="1166" y="623"/>
                </a:moveTo>
                <a:cubicBezTo>
                  <a:pt x="1166" y="617"/>
                  <a:pt x="1166" y="617"/>
                  <a:pt x="1166" y="617"/>
                </a:cubicBezTo>
                <a:cubicBezTo>
                  <a:pt x="1167" y="617"/>
                  <a:pt x="1168" y="617"/>
                  <a:pt x="1168" y="616"/>
                </a:cubicBezTo>
                <a:cubicBezTo>
                  <a:pt x="1170" y="617"/>
                  <a:pt x="1170" y="617"/>
                  <a:pt x="1170" y="617"/>
                </a:cubicBezTo>
                <a:cubicBezTo>
                  <a:pt x="1169" y="619"/>
                  <a:pt x="1168" y="621"/>
                  <a:pt x="1166" y="623"/>
                </a:cubicBezTo>
                <a:close/>
                <a:moveTo>
                  <a:pt x="1166" y="289"/>
                </a:moveTo>
                <a:cubicBezTo>
                  <a:pt x="1166" y="273"/>
                  <a:pt x="1166" y="273"/>
                  <a:pt x="1166" y="273"/>
                </a:cubicBezTo>
                <a:cubicBezTo>
                  <a:pt x="1170" y="277"/>
                  <a:pt x="1173" y="282"/>
                  <a:pt x="1172" y="287"/>
                </a:cubicBezTo>
                <a:cubicBezTo>
                  <a:pt x="1170" y="289"/>
                  <a:pt x="1168" y="289"/>
                  <a:pt x="1166" y="289"/>
                </a:cubicBezTo>
                <a:close/>
                <a:moveTo>
                  <a:pt x="1166" y="671"/>
                </a:moveTo>
                <a:cubicBezTo>
                  <a:pt x="1157" y="671"/>
                  <a:pt x="1149" y="671"/>
                  <a:pt x="1140" y="672"/>
                </a:cubicBezTo>
                <a:cubicBezTo>
                  <a:pt x="1132" y="671"/>
                  <a:pt x="1124" y="671"/>
                  <a:pt x="1116" y="671"/>
                </a:cubicBezTo>
                <a:cubicBezTo>
                  <a:pt x="1116" y="665"/>
                  <a:pt x="1116" y="665"/>
                  <a:pt x="1116" y="665"/>
                </a:cubicBezTo>
                <a:cubicBezTo>
                  <a:pt x="1118" y="665"/>
                  <a:pt x="1120" y="665"/>
                  <a:pt x="1122" y="665"/>
                </a:cubicBezTo>
                <a:cubicBezTo>
                  <a:pt x="1138" y="662"/>
                  <a:pt x="1153" y="656"/>
                  <a:pt x="1166" y="648"/>
                </a:cubicBezTo>
                <a:cubicBezTo>
                  <a:pt x="1166" y="656"/>
                  <a:pt x="1166" y="656"/>
                  <a:pt x="1166" y="656"/>
                </a:cubicBezTo>
                <a:cubicBezTo>
                  <a:pt x="1163" y="658"/>
                  <a:pt x="1159" y="660"/>
                  <a:pt x="1157" y="662"/>
                </a:cubicBezTo>
                <a:cubicBezTo>
                  <a:pt x="1160" y="663"/>
                  <a:pt x="1163" y="664"/>
                  <a:pt x="1166" y="664"/>
                </a:cubicBezTo>
                <a:cubicBezTo>
                  <a:pt x="1166" y="671"/>
                  <a:pt x="1166" y="671"/>
                  <a:pt x="1166" y="671"/>
                </a:cubicBezTo>
                <a:close/>
                <a:moveTo>
                  <a:pt x="1116" y="7"/>
                </a:moveTo>
                <a:cubicBezTo>
                  <a:pt x="1133" y="6"/>
                  <a:pt x="1149" y="6"/>
                  <a:pt x="1166" y="6"/>
                </a:cubicBezTo>
                <a:cubicBezTo>
                  <a:pt x="1166" y="15"/>
                  <a:pt x="1166" y="15"/>
                  <a:pt x="1166" y="15"/>
                </a:cubicBezTo>
                <a:cubicBezTo>
                  <a:pt x="1166" y="15"/>
                  <a:pt x="1165" y="14"/>
                  <a:pt x="1164" y="13"/>
                </a:cubicBezTo>
                <a:cubicBezTo>
                  <a:pt x="1149" y="11"/>
                  <a:pt x="1132" y="12"/>
                  <a:pt x="1116" y="12"/>
                </a:cubicBezTo>
                <a:cubicBezTo>
                  <a:pt x="1116" y="7"/>
                  <a:pt x="1116" y="7"/>
                  <a:pt x="1116" y="7"/>
                </a:cubicBezTo>
                <a:close/>
                <a:moveTo>
                  <a:pt x="1166" y="64"/>
                </a:moveTo>
                <a:cubicBezTo>
                  <a:pt x="1166" y="71"/>
                  <a:pt x="1166" y="71"/>
                  <a:pt x="1166" y="71"/>
                </a:cubicBezTo>
                <a:cubicBezTo>
                  <a:pt x="1151" y="64"/>
                  <a:pt x="1136" y="58"/>
                  <a:pt x="1120" y="51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16" y="44"/>
                  <a:pt x="1116" y="44"/>
                  <a:pt x="1116" y="44"/>
                </a:cubicBezTo>
                <a:cubicBezTo>
                  <a:pt x="1120" y="45"/>
                  <a:pt x="1124" y="46"/>
                  <a:pt x="1129" y="47"/>
                </a:cubicBezTo>
                <a:cubicBezTo>
                  <a:pt x="1141" y="54"/>
                  <a:pt x="1154" y="58"/>
                  <a:pt x="1166" y="64"/>
                </a:cubicBezTo>
                <a:close/>
                <a:moveTo>
                  <a:pt x="1166" y="85"/>
                </a:moveTo>
                <a:cubicBezTo>
                  <a:pt x="1152" y="75"/>
                  <a:pt x="1136" y="67"/>
                  <a:pt x="1120" y="62"/>
                </a:cubicBezTo>
                <a:cubicBezTo>
                  <a:pt x="1119" y="61"/>
                  <a:pt x="1117" y="61"/>
                  <a:pt x="1116" y="61"/>
                </a:cubicBezTo>
                <a:cubicBezTo>
                  <a:pt x="1116" y="68"/>
                  <a:pt x="1116" y="68"/>
                  <a:pt x="1116" y="68"/>
                </a:cubicBezTo>
                <a:cubicBezTo>
                  <a:pt x="1131" y="73"/>
                  <a:pt x="1145" y="80"/>
                  <a:pt x="1158" y="89"/>
                </a:cubicBezTo>
                <a:cubicBezTo>
                  <a:pt x="1166" y="94"/>
                  <a:pt x="1166" y="94"/>
                  <a:pt x="1166" y="94"/>
                </a:cubicBezTo>
                <a:cubicBezTo>
                  <a:pt x="1166" y="85"/>
                  <a:pt x="1166" y="85"/>
                  <a:pt x="1166" y="85"/>
                </a:cubicBezTo>
                <a:close/>
                <a:moveTo>
                  <a:pt x="1166" y="114"/>
                </a:moveTo>
                <a:cubicBezTo>
                  <a:pt x="1166" y="123"/>
                  <a:pt x="1166" y="123"/>
                  <a:pt x="1166" y="123"/>
                </a:cubicBezTo>
                <a:cubicBezTo>
                  <a:pt x="1155" y="115"/>
                  <a:pt x="1144" y="107"/>
                  <a:pt x="1131" y="100"/>
                </a:cubicBezTo>
                <a:cubicBezTo>
                  <a:pt x="1126" y="98"/>
                  <a:pt x="1121" y="96"/>
                  <a:pt x="1116" y="94"/>
                </a:cubicBezTo>
                <a:cubicBezTo>
                  <a:pt x="1116" y="87"/>
                  <a:pt x="1116" y="87"/>
                  <a:pt x="1116" y="87"/>
                </a:cubicBezTo>
                <a:cubicBezTo>
                  <a:pt x="1133" y="92"/>
                  <a:pt x="1149" y="100"/>
                  <a:pt x="1163" y="112"/>
                </a:cubicBezTo>
                <a:cubicBezTo>
                  <a:pt x="1164" y="113"/>
                  <a:pt x="1165" y="113"/>
                  <a:pt x="1166" y="114"/>
                </a:cubicBezTo>
                <a:close/>
                <a:moveTo>
                  <a:pt x="1166" y="147"/>
                </a:moveTo>
                <a:cubicBezTo>
                  <a:pt x="1151" y="138"/>
                  <a:pt x="1134" y="129"/>
                  <a:pt x="1116" y="122"/>
                </a:cubicBezTo>
                <a:cubicBezTo>
                  <a:pt x="1116" y="130"/>
                  <a:pt x="1116" y="130"/>
                  <a:pt x="1116" y="130"/>
                </a:cubicBezTo>
                <a:cubicBezTo>
                  <a:pt x="1125" y="133"/>
                  <a:pt x="1125" y="133"/>
                  <a:pt x="1125" y="133"/>
                </a:cubicBezTo>
                <a:cubicBezTo>
                  <a:pt x="1139" y="139"/>
                  <a:pt x="1153" y="146"/>
                  <a:pt x="1166" y="154"/>
                </a:cubicBezTo>
                <a:cubicBezTo>
                  <a:pt x="1166" y="147"/>
                  <a:pt x="1166" y="147"/>
                  <a:pt x="1166" y="147"/>
                </a:cubicBezTo>
                <a:close/>
                <a:moveTo>
                  <a:pt x="1166" y="170"/>
                </a:moveTo>
                <a:cubicBezTo>
                  <a:pt x="1166" y="178"/>
                  <a:pt x="1166" y="178"/>
                  <a:pt x="1166" y="178"/>
                </a:cubicBezTo>
                <a:cubicBezTo>
                  <a:pt x="1150" y="169"/>
                  <a:pt x="1133" y="162"/>
                  <a:pt x="1116" y="155"/>
                </a:cubicBezTo>
                <a:cubicBezTo>
                  <a:pt x="1116" y="148"/>
                  <a:pt x="1116" y="148"/>
                  <a:pt x="1116" y="148"/>
                </a:cubicBezTo>
                <a:cubicBezTo>
                  <a:pt x="1133" y="154"/>
                  <a:pt x="1150" y="161"/>
                  <a:pt x="1166" y="170"/>
                </a:cubicBezTo>
                <a:close/>
                <a:moveTo>
                  <a:pt x="1166" y="196"/>
                </a:moveTo>
                <a:cubicBezTo>
                  <a:pt x="1151" y="184"/>
                  <a:pt x="1134" y="174"/>
                  <a:pt x="1116" y="167"/>
                </a:cubicBezTo>
                <a:cubicBezTo>
                  <a:pt x="1116" y="175"/>
                  <a:pt x="1116" y="175"/>
                  <a:pt x="1116" y="175"/>
                </a:cubicBezTo>
                <a:cubicBezTo>
                  <a:pt x="1127" y="179"/>
                  <a:pt x="1138" y="185"/>
                  <a:pt x="1149" y="191"/>
                </a:cubicBezTo>
                <a:cubicBezTo>
                  <a:pt x="1155" y="195"/>
                  <a:pt x="1161" y="199"/>
                  <a:pt x="1166" y="204"/>
                </a:cubicBezTo>
                <a:cubicBezTo>
                  <a:pt x="1166" y="196"/>
                  <a:pt x="1166" y="196"/>
                  <a:pt x="1166" y="196"/>
                </a:cubicBezTo>
                <a:close/>
                <a:moveTo>
                  <a:pt x="1166" y="227"/>
                </a:moveTo>
                <a:cubicBezTo>
                  <a:pt x="1166" y="250"/>
                  <a:pt x="1166" y="250"/>
                  <a:pt x="1166" y="250"/>
                </a:cubicBezTo>
                <a:cubicBezTo>
                  <a:pt x="1163" y="233"/>
                  <a:pt x="1152" y="216"/>
                  <a:pt x="1134" y="210"/>
                </a:cubicBezTo>
                <a:cubicBezTo>
                  <a:pt x="1119" y="207"/>
                  <a:pt x="1119" y="207"/>
                  <a:pt x="1119" y="207"/>
                </a:cubicBezTo>
                <a:cubicBezTo>
                  <a:pt x="1118" y="206"/>
                  <a:pt x="1117" y="206"/>
                  <a:pt x="1116" y="205"/>
                </a:cubicBezTo>
                <a:cubicBezTo>
                  <a:pt x="1116" y="197"/>
                  <a:pt x="1116" y="197"/>
                  <a:pt x="1116" y="197"/>
                </a:cubicBezTo>
                <a:cubicBezTo>
                  <a:pt x="1122" y="199"/>
                  <a:pt x="1127" y="200"/>
                  <a:pt x="1133" y="202"/>
                </a:cubicBezTo>
                <a:cubicBezTo>
                  <a:pt x="1147" y="206"/>
                  <a:pt x="1156" y="217"/>
                  <a:pt x="1166" y="227"/>
                </a:cubicBezTo>
                <a:close/>
                <a:moveTo>
                  <a:pt x="1166" y="273"/>
                </a:moveTo>
                <a:cubicBezTo>
                  <a:pt x="1165" y="271"/>
                  <a:pt x="1163" y="270"/>
                  <a:pt x="1161" y="269"/>
                </a:cubicBezTo>
                <a:cubicBezTo>
                  <a:pt x="1158" y="266"/>
                  <a:pt x="1151" y="265"/>
                  <a:pt x="1151" y="259"/>
                </a:cubicBezTo>
                <a:cubicBezTo>
                  <a:pt x="1149" y="243"/>
                  <a:pt x="1135" y="233"/>
                  <a:pt x="1123" y="228"/>
                </a:cubicBezTo>
                <a:cubicBezTo>
                  <a:pt x="1121" y="228"/>
                  <a:pt x="1118" y="228"/>
                  <a:pt x="1116" y="228"/>
                </a:cubicBezTo>
                <a:cubicBezTo>
                  <a:pt x="1116" y="237"/>
                  <a:pt x="1116" y="237"/>
                  <a:pt x="1116" y="237"/>
                </a:cubicBezTo>
                <a:cubicBezTo>
                  <a:pt x="1119" y="237"/>
                  <a:pt x="1121" y="238"/>
                  <a:pt x="1124" y="238"/>
                </a:cubicBezTo>
                <a:cubicBezTo>
                  <a:pt x="1131" y="239"/>
                  <a:pt x="1137" y="246"/>
                  <a:pt x="1141" y="252"/>
                </a:cubicBezTo>
                <a:cubicBezTo>
                  <a:pt x="1150" y="259"/>
                  <a:pt x="1134" y="280"/>
                  <a:pt x="1154" y="273"/>
                </a:cubicBezTo>
                <a:cubicBezTo>
                  <a:pt x="1155" y="274"/>
                  <a:pt x="1159" y="276"/>
                  <a:pt x="1157" y="279"/>
                </a:cubicBezTo>
                <a:cubicBezTo>
                  <a:pt x="1148" y="280"/>
                  <a:pt x="1145" y="289"/>
                  <a:pt x="1141" y="295"/>
                </a:cubicBezTo>
                <a:cubicBezTo>
                  <a:pt x="1140" y="298"/>
                  <a:pt x="1137" y="296"/>
                  <a:pt x="1136" y="295"/>
                </a:cubicBezTo>
                <a:cubicBezTo>
                  <a:pt x="1131" y="286"/>
                  <a:pt x="1124" y="280"/>
                  <a:pt x="1116" y="274"/>
                </a:cubicBezTo>
                <a:cubicBezTo>
                  <a:pt x="1116" y="282"/>
                  <a:pt x="1116" y="282"/>
                  <a:pt x="1116" y="282"/>
                </a:cubicBezTo>
                <a:cubicBezTo>
                  <a:pt x="1136" y="301"/>
                  <a:pt x="1152" y="326"/>
                  <a:pt x="1161" y="352"/>
                </a:cubicBezTo>
                <a:cubicBezTo>
                  <a:pt x="1164" y="357"/>
                  <a:pt x="1165" y="363"/>
                  <a:pt x="1166" y="369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5" y="341"/>
                  <a:pt x="1163" y="337"/>
                  <a:pt x="1161" y="333"/>
                </a:cubicBezTo>
                <a:cubicBezTo>
                  <a:pt x="1163" y="331"/>
                  <a:pt x="1165" y="329"/>
                  <a:pt x="1166" y="327"/>
                </a:cubicBezTo>
                <a:cubicBezTo>
                  <a:pt x="1166" y="310"/>
                  <a:pt x="1166" y="310"/>
                  <a:pt x="1166" y="310"/>
                </a:cubicBezTo>
                <a:cubicBezTo>
                  <a:pt x="1165" y="313"/>
                  <a:pt x="1163" y="316"/>
                  <a:pt x="1162" y="319"/>
                </a:cubicBezTo>
                <a:cubicBezTo>
                  <a:pt x="1160" y="323"/>
                  <a:pt x="1156" y="321"/>
                  <a:pt x="1154" y="318"/>
                </a:cubicBezTo>
                <a:cubicBezTo>
                  <a:pt x="1150" y="314"/>
                  <a:pt x="1148" y="309"/>
                  <a:pt x="1147" y="304"/>
                </a:cubicBezTo>
                <a:cubicBezTo>
                  <a:pt x="1149" y="299"/>
                  <a:pt x="1148" y="291"/>
                  <a:pt x="1156" y="288"/>
                </a:cubicBezTo>
                <a:cubicBezTo>
                  <a:pt x="1159" y="286"/>
                  <a:pt x="1163" y="289"/>
                  <a:pt x="1166" y="289"/>
                </a:cubicBezTo>
                <a:cubicBezTo>
                  <a:pt x="1166" y="273"/>
                  <a:pt x="1166" y="273"/>
                  <a:pt x="1166" y="273"/>
                </a:cubicBezTo>
                <a:close/>
                <a:moveTo>
                  <a:pt x="1166" y="466"/>
                </a:moveTo>
                <a:cubicBezTo>
                  <a:pt x="1166" y="490"/>
                  <a:pt x="1166" y="490"/>
                  <a:pt x="1166" y="490"/>
                </a:cubicBezTo>
                <a:cubicBezTo>
                  <a:pt x="1164" y="495"/>
                  <a:pt x="1162" y="500"/>
                  <a:pt x="1159" y="505"/>
                </a:cubicBezTo>
                <a:cubicBezTo>
                  <a:pt x="1160" y="507"/>
                  <a:pt x="1163" y="512"/>
                  <a:pt x="1166" y="510"/>
                </a:cubicBezTo>
                <a:cubicBezTo>
                  <a:pt x="1166" y="530"/>
                  <a:pt x="1166" y="530"/>
                  <a:pt x="1166" y="530"/>
                </a:cubicBezTo>
                <a:cubicBezTo>
                  <a:pt x="1162" y="521"/>
                  <a:pt x="1155" y="513"/>
                  <a:pt x="1146" y="508"/>
                </a:cubicBezTo>
                <a:cubicBezTo>
                  <a:pt x="1141" y="498"/>
                  <a:pt x="1156" y="498"/>
                  <a:pt x="1158" y="490"/>
                </a:cubicBezTo>
                <a:cubicBezTo>
                  <a:pt x="1159" y="484"/>
                  <a:pt x="1159" y="476"/>
                  <a:pt x="1154" y="471"/>
                </a:cubicBezTo>
                <a:cubicBezTo>
                  <a:pt x="1147" y="469"/>
                  <a:pt x="1146" y="478"/>
                  <a:pt x="1143" y="481"/>
                </a:cubicBezTo>
                <a:cubicBezTo>
                  <a:pt x="1140" y="483"/>
                  <a:pt x="1136" y="487"/>
                  <a:pt x="1134" y="483"/>
                </a:cubicBezTo>
                <a:cubicBezTo>
                  <a:pt x="1133" y="476"/>
                  <a:pt x="1138" y="471"/>
                  <a:pt x="1143" y="466"/>
                </a:cubicBezTo>
                <a:cubicBezTo>
                  <a:pt x="1142" y="458"/>
                  <a:pt x="1139" y="449"/>
                  <a:pt x="1132" y="443"/>
                </a:cubicBezTo>
                <a:cubicBezTo>
                  <a:pt x="1127" y="443"/>
                  <a:pt x="1121" y="441"/>
                  <a:pt x="1116" y="440"/>
                </a:cubicBezTo>
                <a:cubicBezTo>
                  <a:pt x="1116" y="432"/>
                  <a:pt x="1116" y="432"/>
                  <a:pt x="1116" y="432"/>
                </a:cubicBezTo>
                <a:cubicBezTo>
                  <a:pt x="1118" y="431"/>
                  <a:pt x="1119" y="431"/>
                  <a:pt x="1121" y="430"/>
                </a:cubicBezTo>
                <a:cubicBezTo>
                  <a:pt x="1127" y="406"/>
                  <a:pt x="1129" y="378"/>
                  <a:pt x="1116" y="357"/>
                </a:cubicBezTo>
                <a:cubicBezTo>
                  <a:pt x="1116" y="345"/>
                  <a:pt x="1116" y="345"/>
                  <a:pt x="1116" y="345"/>
                </a:cubicBezTo>
                <a:cubicBezTo>
                  <a:pt x="1117" y="347"/>
                  <a:pt x="1118" y="350"/>
                  <a:pt x="1119" y="352"/>
                </a:cubicBezTo>
                <a:cubicBezTo>
                  <a:pt x="1137" y="374"/>
                  <a:pt x="1134" y="407"/>
                  <a:pt x="1129" y="433"/>
                </a:cubicBezTo>
                <a:cubicBezTo>
                  <a:pt x="1135" y="437"/>
                  <a:pt x="1141" y="445"/>
                  <a:pt x="1148" y="444"/>
                </a:cubicBezTo>
                <a:cubicBezTo>
                  <a:pt x="1166" y="419"/>
                  <a:pt x="1151" y="389"/>
                  <a:pt x="1145" y="363"/>
                </a:cubicBezTo>
                <a:cubicBezTo>
                  <a:pt x="1143" y="345"/>
                  <a:pt x="1134" y="329"/>
                  <a:pt x="1120" y="318"/>
                </a:cubicBezTo>
                <a:cubicBezTo>
                  <a:pt x="1119" y="318"/>
                  <a:pt x="1117" y="318"/>
                  <a:pt x="1116" y="318"/>
                </a:cubicBezTo>
                <a:cubicBezTo>
                  <a:pt x="1116" y="303"/>
                  <a:pt x="1116" y="303"/>
                  <a:pt x="1116" y="303"/>
                </a:cubicBezTo>
                <a:cubicBezTo>
                  <a:pt x="1121" y="307"/>
                  <a:pt x="1126" y="312"/>
                  <a:pt x="1130" y="316"/>
                </a:cubicBezTo>
                <a:cubicBezTo>
                  <a:pt x="1147" y="335"/>
                  <a:pt x="1151" y="358"/>
                  <a:pt x="1158" y="380"/>
                </a:cubicBezTo>
                <a:cubicBezTo>
                  <a:pt x="1161" y="389"/>
                  <a:pt x="1156" y="401"/>
                  <a:pt x="1164" y="408"/>
                </a:cubicBezTo>
                <a:cubicBezTo>
                  <a:pt x="1162" y="420"/>
                  <a:pt x="1162" y="431"/>
                  <a:pt x="1158" y="442"/>
                </a:cubicBezTo>
                <a:cubicBezTo>
                  <a:pt x="1156" y="449"/>
                  <a:pt x="1146" y="453"/>
                  <a:pt x="1151" y="460"/>
                </a:cubicBezTo>
                <a:cubicBezTo>
                  <a:pt x="1156" y="460"/>
                  <a:pt x="1161" y="466"/>
                  <a:pt x="1166" y="468"/>
                </a:cubicBezTo>
                <a:cubicBezTo>
                  <a:pt x="1166" y="467"/>
                  <a:pt x="1166" y="467"/>
                  <a:pt x="1166" y="466"/>
                </a:cubicBezTo>
                <a:close/>
                <a:moveTo>
                  <a:pt x="1166" y="551"/>
                </a:moveTo>
                <a:cubicBezTo>
                  <a:pt x="1166" y="566"/>
                  <a:pt x="1166" y="566"/>
                  <a:pt x="1166" y="566"/>
                </a:cubicBezTo>
                <a:cubicBezTo>
                  <a:pt x="1165" y="565"/>
                  <a:pt x="1164" y="564"/>
                  <a:pt x="1163" y="563"/>
                </a:cubicBezTo>
                <a:cubicBezTo>
                  <a:pt x="1162" y="558"/>
                  <a:pt x="1164" y="555"/>
                  <a:pt x="1166" y="551"/>
                </a:cubicBezTo>
                <a:close/>
                <a:moveTo>
                  <a:pt x="1166" y="617"/>
                </a:moveTo>
                <a:cubicBezTo>
                  <a:pt x="1150" y="629"/>
                  <a:pt x="1133" y="638"/>
                  <a:pt x="1116" y="647"/>
                </a:cubicBezTo>
                <a:cubicBezTo>
                  <a:pt x="1116" y="655"/>
                  <a:pt x="1116" y="655"/>
                  <a:pt x="1116" y="655"/>
                </a:cubicBezTo>
                <a:cubicBezTo>
                  <a:pt x="1128" y="647"/>
                  <a:pt x="1143" y="642"/>
                  <a:pt x="1155" y="634"/>
                </a:cubicBezTo>
                <a:cubicBezTo>
                  <a:pt x="1159" y="631"/>
                  <a:pt x="1163" y="627"/>
                  <a:pt x="1166" y="623"/>
                </a:cubicBezTo>
                <a:cubicBezTo>
                  <a:pt x="1166" y="617"/>
                  <a:pt x="1166" y="617"/>
                  <a:pt x="1166" y="617"/>
                </a:cubicBezTo>
                <a:close/>
                <a:moveTo>
                  <a:pt x="1116" y="627"/>
                </a:moveTo>
                <a:cubicBezTo>
                  <a:pt x="1116" y="620"/>
                  <a:pt x="1116" y="620"/>
                  <a:pt x="1116" y="620"/>
                </a:cubicBezTo>
                <a:cubicBezTo>
                  <a:pt x="1122" y="617"/>
                  <a:pt x="1128" y="614"/>
                  <a:pt x="1134" y="611"/>
                </a:cubicBezTo>
                <a:cubicBezTo>
                  <a:pt x="1136" y="612"/>
                  <a:pt x="1135" y="615"/>
                  <a:pt x="1135" y="616"/>
                </a:cubicBezTo>
                <a:cubicBezTo>
                  <a:pt x="1129" y="620"/>
                  <a:pt x="1123" y="624"/>
                  <a:pt x="1116" y="627"/>
                </a:cubicBezTo>
                <a:close/>
                <a:moveTo>
                  <a:pt x="1116" y="592"/>
                </a:moveTo>
                <a:cubicBezTo>
                  <a:pt x="1120" y="590"/>
                  <a:pt x="1124" y="587"/>
                  <a:pt x="1128" y="584"/>
                </a:cubicBezTo>
                <a:cubicBezTo>
                  <a:pt x="1140" y="568"/>
                  <a:pt x="1140" y="549"/>
                  <a:pt x="1133" y="530"/>
                </a:cubicBezTo>
                <a:cubicBezTo>
                  <a:pt x="1129" y="523"/>
                  <a:pt x="1123" y="519"/>
                  <a:pt x="1116" y="515"/>
                </a:cubicBezTo>
                <a:cubicBezTo>
                  <a:pt x="1116" y="524"/>
                  <a:pt x="1116" y="524"/>
                  <a:pt x="1116" y="524"/>
                </a:cubicBezTo>
                <a:cubicBezTo>
                  <a:pt x="1117" y="524"/>
                  <a:pt x="1117" y="525"/>
                  <a:pt x="1118" y="525"/>
                </a:cubicBezTo>
                <a:cubicBezTo>
                  <a:pt x="1122" y="528"/>
                  <a:pt x="1119" y="531"/>
                  <a:pt x="1116" y="534"/>
                </a:cubicBezTo>
                <a:cubicBezTo>
                  <a:pt x="1116" y="543"/>
                  <a:pt x="1116" y="543"/>
                  <a:pt x="1116" y="543"/>
                </a:cubicBezTo>
                <a:cubicBezTo>
                  <a:pt x="1119" y="541"/>
                  <a:pt x="1122" y="540"/>
                  <a:pt x="1124" y="538"/>
                </a:cubicBezTo>
                <a:cubicBezTo>
                  <a:pt x="1129" y="539"/>
                  <a:pt x="1128" y="544"/>
                  <a:pt x="1130" y="547"/>
                </a:cubicBezTo>
                <a:cubicBezTo>
                  <a:pt x="1125" y="552"/>
                  <a:pt x="1121" y="557"/>
                  <a:pt x="1116" y="560"/>
                </a:cubicBezTo>
                <a:cubicBezTo>
                  <a:pt x="1116" y="568"/>
                  <a:pt x="1116" y="568"/>
                  <a:pt x="1116" y="568"/>
                </a:cubicBezTo>
                <a:cubicBezTo>
                  <a:pt x="1119" y="566"/>
                  <a:pt x="1122" y="563"/>
                  <a:pt x="1125" y="561"/>
                </a:cubicBezTo>
                <a:cubicBezTo>
                  <a:pt x="1127" y="561"/>
                  <a:pt x="1130" y="560"/>
                  <a:pt x="1130" y="562"/>
                </a:cubicBezTo>
                <a:cubicBezTo>
                  <a:pt x="1128" y="571"/>
                  <a:pt x="1122" y="576"/>
                  <a:pt x="1116" y="581"/>
                </a:cubicBezTo>
                <a:lnTo>
                  <a:pt x="1116" y="592"/>
                </a:lnTo>
                <a:close/>
                <a:moveTo>
                  <a:pt x="1116" y="671"/>
                </a:moveTo>
                <a:cubicBezTo>
                  <a:pt x="1107" y="671"/>
                  <a:pt x="1097" y="672"/>
                  <a:pt x="1088" y="672"/>
                </a:cubicBezTo>
                <a:cubicBezTo>
                  <a:pt x="1088" y="659"/>
                  <a:pt x="1088" y="659"/>
                  <a:pt x="1088" y="659"/>
                </a:cubicBezTo>
                <a:cubicBezTo>
                  <a:pt x="1098" y="655"/>
                  <a:pt x="1107" y="651"/>
                  <a:pt x="1116" y="647"/>
                </a:cubicBezTo>
                <a:cubicBezTo>
                  <a:pt x="1116" y="655"/>
                  <a:pt x="1116" y="655"/>
                  <a:pt x="1116" y="655"/>
                </a:cubicBezTo>
                <a:cubicBezTo>
                  <a:pt x="1111" y="657"/>
                  <a:pt x="1107" y="660"/>
                  <a:pt x="1103" y="664"/>
                </a:cubicBezTo>
                <a:cubicBezTo>
                  <a:pt x="1107" y="665"/>
                  <a:pt x="1112" y="665"/>
                  <a:pt x="1116" y="665"/>
                </a:cubicBezTo>
                <a:cubicBezTo>
                  <a:pt x="1116" y="671"/>
                  <a:pt x="1116" y="671"/>
                  <a:pt x="1116" y="671"/>
                </a:cubicBezTo>
                <a:close/>
                <a:moveTo>
                  <a:pt x="1088" y="7"/>
                </a:moveTo>
                <a:cubicBezTo>
                  <a:pt x="1098" y="7"/>
                  <a:pt x="1107" y="7"/>
                  <a:pt x="1116" y="7"/>
                </a:cubicBezTo>
                <a:cubicBezTo>
                  <a:pt x="1116" y="12"/>
                  <a:pt x="1116" y="12"/>
                  <a:pt x="1116" y="12"/>
                </a:cubicBezTo>
                <a:cubicBezTo>
                  <a:pt x="1113" y="11"/>
                  <a:pt x="1111" y="11"/>
                  <a:pt x="1109" y="11"/>
                </a:cubicBezTo>
                <a:cubicBezTo>
                  <a:pt x="1102" y="11"/>
                  <a:pt x="1095" y="11"/>
                  <a:pt x="1088" y="12"/>
                </a:cubicBezTo>
                <a:cubicBezTo>
                  <a:pt x="1088" y="7"/>
                  <a:pt x="1088" y="7"/>
                  <a:pt x="1088" y="7"/>
                </a:cubicBezTo>
                <a:close/>
                <a:moveTo>
                  <a:pt x="1116" y="44"/>
                </a:moveTo>
                <a:cubicBezTo>
                  <a:pt x="1116" y="51"/>
                  <a:pt x="1116" y="51"/>
                  <a:pt x="1116" y="51"/>
                </a:cubicBezTo>
                <a:cubicBezTo>
                  <a:pt x="1088" y="44"/>
                  <a:pt x="1088" y="44"/>
                  <a:pt x="1088" y="44"/>
                </a:cubicBezTo>
                <a:cubicBezTo>
                  <a:pt x="1088" y="37"/>
                  <a:pt x="1088" y="37"/>
                  <a:pt x="1088" y="37"/>
                </a:cubicBezTo>
                <a:cubicBezTo>
                  <a:pt x="1098" y="39"/>
                  <a:pt x="1107" y="41"/>
                  <a:pt x="1116" y="44"/>
                </a:cubicBezTo>
                <a:close/>
                <a:moveTo>
                  <a:pt x="1116" y="61"/>
                </a:moveTo>
                <a:cubicBezTo>
                  <a:pt x="1116" y="68"/>
                  <a:pt x="1116" y="68"/>
                  <a:pt x="1116" y="68"/>
                </a:cubicBezTo>
                <a:cubicBezTo>
                  <a:pt x="1109" y="66"/>
                  <a:pt x="1101" y="64"/>
                  <a:pt x="1093" y="63"/>
                </a:cubicBezTo>
                <a:cubicBezTo>
                  <a:pt x="1092" y="63"/>
                  <a:pt x="1090" y="63"/>
                  <a:pt x="1088" y="62"/>
                </a:cubicBezTo>
                <a:cubicBezTo>
                  <a:pt x="1088" y="56"/>
                  <a:pt x="1088" y="56"/>
                  <a:pt x="1088" y="56"/>
                </a:cubicBezTo>
                <a:cubicBezTo>
                  <a:pt x="1098" y="58"/>
                  <a:pt x="1107" y="59"/>
                  <a:pt x="1116" y="61"/>
                </a:cubicBezTo>
                <a:close/>
                <a:moveTo>
                  <a:pt x="1116" y="87"/>
                </a:moveTo>
                <a:cubicBezTo>
                  <a:pt x="1116" y="94"/>
                  <a:pt x="1116" y="94"/>
                  <a:pt x="1116" y="94"/>
                </a:cubicBezTo>
                <a:cubicBezTo>
                  <a:pt x="1107" y="91"/>
                  <a:pt x="1098" y="89"/>
                  <a:pt x="1088" y="86"/>
                </a:cubicBezTo>
                <a:cubicBezTo>
                  <a:pt x="1088" y="79"/>
                  <a:pt x="1088" y="79"/>
                  <a:pt x="1088" y="79"/>
                </a:cubicBezTo>
                <a:cubicBezTo>
                  <a:pt x="1098" y="81"/>
                  <a:pt x="1107" y="83"/>
                  <a:pt x="1116" y="87"/>
                </a:cubicBezTo>
                <a:close/>
                <a:moveTo>
                  <a:pt x="1116" y="122"/>
                </a:moveTo>
                <a:cubicBezTo>
                  <a:pt x="1116" y="130"/>
                  <a:pt x="1116" y="130"/>
                  <a:pt x="1116" y="130"/>
                </a:cubicBezTo>
                <a:cubicBezTo>
                  <a:pt x="1088" y="120"/>
                  <a:pt x="1088" y="120"/>
                  <a:pt x="1088" y="120"/>
                </a:cubicBezTo>
                <a:cubicBezTo>
                  <a:pt x="1088" y="113"/>
                  <a:pt x="1088" y="113"/>
                  <a:pt x="1088" y="113"/>
                </a:cubicBezTo>
                <a:cubicBezTo>
                  <a:pt x="1098" y="115"/>
                  <a:pt x="1107" y="119"/>
                  <a:pt x="1116" y="122"/>
                </a:cubicBezTo>
                <a:close/>
                <a:moveTo>
                  <a:pt x="1116" y="148"/>
                </a:moveTo>
                <a:cubicBezTo>
                  <a:pt x="1116" y="155"/>
                  <a:pt x="1116" y="155"/>
                  <a:pt x="1116" y="155"/>
                </a:cubicBezTo>
                <a:cubicBezTo>
                  <a:pt x="1107" y="152"/>
                  <a:pt x="1098" y="148"/>
                  <a:pt x="1088" y="145"/>
                </a:cubicBezTo>
                <a:cubicBezTo>
                  <a:pt x="1088" y="140"/>
                  <a:pt x="1088" y="140"/>
                  <a:pt x="1088" y="140"/>
                </a:cubicBezTo>
                <a:cubicBezTo>
                  <a:pt x="1098" y="142"/>
                  <a:pt x="1107" y="145"/>
                  <a:pt x="1116" y="148"/>
                </a:cubicBezTo>
                <a:close/>
                <a:moveTo>
                  <a:pt x="1116" y="167"/>
                </a:moveTo>
                <a:cubicBezTo>
                  <a:pt x="1116" y="175"/>
                  <a:pt x="1116" y="175"/>
                  <a:pt x="1116" y="175"/>
                </a:cubicBezTo>
                <a:cubicBezTo>
                  <a:pt x="1107" y="171"/>
                  <a:pt x="1098" y="168"/>
                  <a:pt x="1088" y="166"/>
                </a:cubicBezTo>
                <a:cubicBezTo>
                  <a:pt x="1088" y="158"/>
                  <a:pt x="1088" y="158"/>
                  <a:pt x="1088" y="158"/>
                </a:cubicBezTo>
                <a:cubicBezTo>
                  <a:pt x="1098" y="160"/>
                  <a:pt x="1107" y="163"/>
                  <a:pt x="1116" y="167"/>
                </a:cubicBezTo>
                <a:close/>
                <a:moveTo>
                  <a:pt x="1116" y="197"/>
                </a:moveTo>
                <a:cubicBezTo>
                  <a:pt x="1116" y="205"/>
                  <a:pt x="1116" y="205"/>
                  <a:pt x="1116" y="205"/>
                </a:cubicBezTo>
                <a:cubicBezTo>
                  <a:pt x="1107" y="202"/>
                  <a:pt x="1098" y="203"/>
                  <a:pt x="1088" y="205"/>
                </a:cubicBezTo>
                <a:cubicBezTo>
                  <a:pt x="1088" y="190"/>
                  <a:pt x="1088" y="190"/>
                  <a:pt x="1088" y="190"/>
                </a:cubicBezTo>
                <a:cubicBezTo>
                  <a:pt x="1098" y="192"/>
                  <a:pt x="1107" y="195"/>
                  <a:pt x="1116" y="197"/>
                </a:cubicBezTo>
                <a:close/>
                <a:moveTo>
                  <a:pt x="1116" y="228"/>
                </a:moveTo>
                <a:cubicBezTo>
                  <a:pt x="1116" y="237"/>
                  <a:pt x="1116" y="237"/>
                  <a:pt x="1116" y="237"/>
                </a:cubicBezTo>
                <a:cubicBezTo>
                  <a:pt x="1107" y="236"/>
                  <a:pt x="1096" y="235"/>
                  <a:pt x="1088" y="239"/>
                </a:cubicBezTo>
                <a:cubicBezTo>
                  <a:pt x="1088" y="232"/>
                  <a:pt x="1088" y="232"/>
                  <a:pt x="1088" y="232"/>
                </a:cubicBezTo>
                <a:cubicBezTo>
                  <a:pt x="1097" y="229"/>
                  <a:pt x="1106" y="229"/>
                  <a:pt x="1116" y="228"/>
                </a:cubicBezTo>
                <a:close/>
                <a:moveTo>
                  <a:pt x="1116" y="274"/>
                </a:moveTo>
                <a:cubicBezTo>
                  <a:pt x="1116" y="282"/>
                  <a:pt x="1116" y="282"/>
                  <a:pt x="1116" y="282"/>
                </a:cubicBezTo>
                <a:cubicBezTo>
                  <a:pt x="1114" y="280"/>
                  <a:pt x="1112" y="278"/>
                  <a:pt x="1109" y="276"/>
                </a:cubicBezTo>
                <a:cubicBezTo>
                  <a:pt x="1102" y="274"/>
                  <a:pt x="1095" y="268"/>
                  <a:pt x="1088" y="267"/>
                </a:cubicBezTo>
                <a:cubicBezTo>
                  <a:pt x="1088" y="261"/>
                  <a:pt x="1088" y="261"/>
                  <a:pt x="1088" y="261"/>
                </a:cubicBezTo>
                <a:cubicBezTo>
                  <a:pt x="1098" y="265"/>
                  <a:pt x="1107" y="269"/>
                  <a:pt x="1116" y="274"/>
                </a:cubicBezTo>
                <a:close/>
                <a:moveTo>
                  <a:pt x="1116" y="303"/>
                </a:moveTo>
                <a:cubicBezTo>
                  <a:pt x="1116" y="318"/>
                  <a:pt x="1116" y="318"/>
                  <a:pt x="1116" y="318"/>
                </a:cubicBezTo>
                <a:cubicBezTo>
                  <a:pt x="1109" y="316"/>
                  <a:pt x="1114" y="304"/>
                  <a:pt x="1104" y="302"/>
                </a:cubicBezTo>
                <a:cubicBezTo>
                  <a:pt x="1095" y="300"/>
                  <a:pt x="1095" y="300"/>
                  <a:pt x="1095" y="300"/>
                </a:cubicBezTo>
                <a:cubicBezTo>
                  <a:pt x="1093" y="298"/>
                  <a:pt x="1091" y="296"/>
                  <a:pt x="1088" y="295"/>
                </a:cubicBezTo>
                <a:cubicBezTo>
                  <a:pt x="1088" y="287"/>
                  <a:pt x="1088" y="287"/>
                  <a:pt x="1088" y="287"/>
                </a:cubicBezTo>
                <a:cubicBezTo>
                  <a:pt x="1098" y="291"/>
                  <a:pt x="1107" y="297"/>
                  <a:pt x="1116" y="303"/>
                </a:cubicBezTo>
                <a:close/>
                <a:moveTo>
                  <a:pt x="1116" y="345"/>
                </a:moveTo>
                <a:cubicBezTo>
                  <a:pt x="1109" y="334"/>
                  <a:pt x="1100" y="323"/>
                  <a:pt x="1088" y="317"/>
                </a:cubicBezTo>
                <a:cubicBezTo>
                  <a:pt x="1088" y="324"/>
                  <a:pt x="1088" y="324"/>
                  <a:pt x="1088" y="324"/>
                </a:cubicBezTo>
                <a:cubicBezTo>
                  <a:pt x="1098" y="330"/>
                  <a:pt x="1107" y="339"/>
                  <a:pt x="1112" y="351"/>
                </a:cubicBezTo>
                <a:cubicBezTo>
                  <a:pt x="1113" y="353"/>
                  <a:pt x="1115" y="355"/>
                  <a:pt x="1116" y="357"/>
                </a:cubicBezTo>
                <a:cubicBezTo>
                  <a:pt x="1116" y="345"/>
                  <a:pt x="1116" y="345"/>
                  <a:pt x="1116" y="345"/>
                </a:cubicBezTo>
                <a:close/>
                <a:moveTo>
                  <a:pt x="1116" y="432"/>
                </a:moveTo>
                <a:cubicBezTo>
                  <a:pt x="1116" y="440"/>
                  <a:pt x="1116" y="440"/>
                  <a:pt x="1116" y="440"/>
                </a:cubicBezTo>
                <a:cubicBezTo>
                  <a:pt x="1112" y="440"/>
                  <a:pt x="1108" y="440"/>
                  <a:pt x="1105" y="443"/>
                </a:cubicBezTo>
                <a:cubicBezTo>
                  <a:pt x="1096" y="453"/>
                  <a:pt x="1116" y="460"/>
                  <a:pt x="1109" y="468"/>
                </a:cubicBezTo>
                <a:cubicBezTo>
                  <a:pt x="1101" y="472"/>
                  <a:pt x="1094" y="473"/>
                  <a:pt x="1088" y="473"/>
                </a:cubicBezTo>
                <a:cubicBezTo>
                  <a:pt x="1088" y="464"/>
                  <a:pt x="1088" y="464"/>
                  <a:pt x="1088" y="464"/>
                </a:cubicBezTo>
                <a:cubicBezTo>
                  <a:pt x="1093" y="464"/>
                  <a:pt x="1098" y="467"/>
                  <a:pt x="1100" y="460"/>
                </a:cubicBezTo>
                <a:cubicBezTo>
                  <a:pt x="1099" y="453"/>
                  <a:pt x="1093" y="453"/>
                  <a:pt x="1088" y="456"/>
                </a:cubicBezTo>
                <a:cubicBezTo>
                  <a:pt x="1088" y="447"/>
                  <a:pt x="1088" y="447"/>
                  <a:pt x="1088" y="447"/>
                </a:cubicBezTo>
                <a:cubicBezTo>
                  <a:pt x="1089" y="446"/>
                  <a:pt x="1089" y="446"/>
                  <a:pt x="1090" y="445"/>
                </a:cubicBezTo>
                <a:cubicBezTo>
                  <a:pt x="1102" y="429"/>
                  <a:pt x="1098" y="405"/>
                  <a:pt x="1098" y="386"/>
                </a:cubicBezTo>
                <a:cubicBezTo>
                  <a:pt x="1094" y="379"/>
                  <a:pt x="1094" y="368"/>
                  <a:pt x="1088" y="36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93" y="358"/>
                  <a:pt x="1097" y="365"/>
                  <a:pt x="1100" y="371"/>
                </a:cubicBezTo>
                <a:cubicBezTo>
                  <a:pt x="1103" y="374"/>
                  <a:pt x="1100" y="380"/>
                  <a:pt x="1105" y="382"/>
                </a:cubicBezTo>
                <a:cubicBezTo>
                  <a:pt x="1107" y="398"/>
                  <a:pt x="1107" y="415"/>
                  <a:pt x="1105" y="432"/>
                </a:cubicBezTo>
                <a:cubicBezTo>
                  <a:pt x="1108" y="434"/>
                  <a:pt x="1112" y="433"/>
                  <a:pt x="1116" y="432"/>
                </a:cubicBezTo>
                <a:close/>
                <a:moveTo>
                  <a:pt x="1116" y="515"/>
                </a:moveTo>
                <a:cubicBezTo>
                  <a:pt x="1116" y="524"/>
                  <a:pt x="1116" y="524"/>
                  <a:pt x="1116" y="524"/>
                </a:cubicBezTo>
                <a:cubicBezTo>
                  <a:pt x="1108" y="518"/>
                  <a:pt x="1098" y="517"/>
                  <a:pt x="1088" y="519"/>
                </a:cubicBezTo>
                <a:cubicBezTo>
                  <a:pt x="1088" y="511"/>
                  <a:pt x="1088" y="511"/>
                  <a:pt x="1088" y="511"/>
                </a:cubicBezTo>
                <a:cubicBezTo>
                  <a:pt x="1092" y="511"/>
                  <a:pt x="1097" y="510"/>
                  <a:pt x="1101" y="510"/>
                </a:cubicBezTo>
                <a:cubicBezTo>
                  <a:pt x="1106" y="511"/>
                  <a:pt x="1111" y="513"/>
                  <a:pt x="1116" y="515"/>
                </a:cubicBezTo>
                <a:close/>
                <a:moveTo>
                  <a:pt x="1116" y="534"/>
                </a:moveTo>
                <a:cubicBezTo>
                  <a:pt x="1116" y="543"/>
                  <a:pt x="1116" y="543"/>
                  <a:pt x="1116" y="543"/>
                </a:cubicBezTo>
                <a:cubicBezTo>
                  <a:pt x="1107" y="547"/>
                  <a:pt x="1098" y="550"/>
                  <a:pt x="1088" y="553"/>
                </a:cubicBezTo>
                <a:cubicBezTo>
                  <a:pt x="1088" y="546"/>
                  <a:pt x="1088" y="546"/>
                  <a:pt x="1088" y="546"/>
                </a:cubicBezTo>
                <a:cubicBezTo>
                  <a:pt x="1097" y="544"/>
                  <a:pt x="1106" y="541"/>
                  <a:pt x="1113" y="535"/>
                </a:cubicBezTo>
                <a:cubicBezTo>
                  <a:pt x="1114" y="535"/>
                  <a:pt x="1115" y="534"/>
                  <a:pt x="1116" y="534"/>
                </a:cubicBezTo>
                <a:close/>
                <a:moveTo>
                  <a:pt x="1116" y="560"/>
                </a:moveTo>
                <a:cubicBezTo>
                  <a:pt x="1116" y="568"/>
                  <a:pt x="1116" y="568"/>
                  <a:pt x="1116" y="568"/>
                </a:cubicBezTo>
                <a:cubicBezTo>
                  <a:pt x="1108" y="573"/>
                  <a:pt x="1098" y="577"/>
                  <a:pt x="1088" y="579"/>
                </a:cubicBezTo>
                <a:cubicBezTo>
                  <a:pt x="1088" y="573"/>
                  <a:pt x="1088" y="573"/>
                  <a:pt x="1088" y="573"/>
                </a:cubicBezTo>
                <a:cubicBezTo>
                  <a:pt x="1098" y="570"/>
                  <a:pt x="1108" y="566"/>
                  <a:pt x="1116" y="560"/>
                </a:cubicBezTo>
                <a:close/>
                <a:moveTo>
                  <a:pt x="1116" y="581"/>
                </a:moveTo>
                <a:cubicBezTo>
                  <a:pt x="1116" y="592"/>
                  <a:pt x="1116" y="592"/>
                  <a:pt x="1116" y="592"/>
                </a:cubicBezTo>
                <a:cubicBezTo>
                  <a:pt x="1107" y="597"/>
                  <a:pt x="1098" y="600"/>
                  <a:pt x="1088" y="602"/>
                </a:cubicBezTo>
                <a:cubicBezTo>
                  <a:pt x="1088" y="595"/>
                  <a:pt x="1088" y="595"/>
                  <a:pt x="1088" y="595"/>
                </a:cubicBezTo>
                <a:cubicBezTo>
                  <a:pt x="1096" y="592"/>
                  <a:pt x="1103" y="590"/>
                  <a:pt x="1110" y="587"/>
                </a:cubicBezTo>
                <a:cubicBezTo>
                  <a:pt x="1112" y="585"/>
                  <a:pt x="1114" y="583"/>
                  <a:pt x="1116" y="581"/>
                </a:cubicBezTo>
                <a:close/>
                <a:moveTo>
                  <a:pt x="1116" y="620"/>
                </a:moveTo>
                <a:cubicBezTo>
                  <a:pt x="1116" y="627"/>
                  <a:pt x="1116" y="627"/>
                  <a:pt x="1116" y="627"/>
                </a:cubicBezTo>
                <a:cubicBezTo>
                  <a:pt x="1107" y="631"/>
                  <a:pt x="1098" y="635"/>
                  <a:pt x="1088" y="638"/>
                </a:cubicBezTo>
                <a:cubicBezTo>
                  <a:pt x="1088" y="631"/>
                  <a:pt x="1088" y="631"/>
                  <a:pt x="1088" y="631"/>
                </a:cubicBezTo>
                <a:cubicBezTo>
                  <a:pt x="1098" y="628"/>
                  <a:pt x="1107" y="624"/>
                  <a:pt x="1116" y="620"/>
                </a:cubicBezTo>
                <a:close/>
                <a:moveTo>
                  <a:pt x="1088" y="672"/>
                </a:moveTo>
                <a:cubicBezTo>
                  <a:pt x="1085" y="672"/>
                  <a:pt x="1082" y="672"/>
                  <a:pt x="1079" y="672"/>
                </a:cubicBezTo>
                <a:cubicBezTo>
                  <a:pt x="1079" y="663"/>
                  <a:pt x="1079" y="663"/>
                  <a:pt x="1079" y="663"/>
                </a:cubicBezTo>
                <a:cubicBezTo>
                  <a:pt x="1082" y="662"/>
                  <a:pt x="1085" y="661"/>
                  <a:pt x="1088" y="659"/>
                </a:cubicBezTo>
                <a:cubicBezTo>
                  <a:pt x="1088" y="672"/>
                  <a:pt x="1088" y="672"/>
                  <a:pt x="1088" y="672"/>
                </a:cubicBezTo>
                <a:close/>
                <a:moveTo>
                  <a:pt x="1079" y="8"/>
                </a:moveTo>
                <a:cubicBezTo>
                  <a:pt x="1080" y="8"/>
                  <a:pt x="1080" y="8"/>
                  <a:pt x="1080" y="8"/>
                </a:cubicBezTo>
                <a:cubicBezTo>
                  <a:pt x="1083" y="8"/>
                  <a:pt x="1085" y="7"/>
                  <a:pt x="1088" y="7"/>
                </a:cubicBezTo>
                <a:cubicBezTo>
                  <a:pt x="1088" y="12"/>
                  <a:pt x="1088" y="12"/>
                  <a:pt x="1088" y="12"/>
                </a:cubicBezTo>
                <a:cubicBezTo>
                  <a:pt x="1085" y="12"/>
                  <a:pt x="1082" y="12"/>
                  <a:pt x="1079" y="12"/>
                </a:cubicBezTo>
                <a:cubicBezTo>
                  <a:pt x="1079" y="8"/>
                  <a:pt x="1079" y="8"/>
                  <a:pt x="1079" y="8"/>
                </a:cubicBezTo>
                <a:close/>
                <a:moveTo>
                  <a:pt x="1088" y="37"/>
                </a:moveTo>
                <a:cubicBezTo>
                  <a:pt x="1088" y="44"/>
                  <a:pt x="1088" y="44"/>
                  <a:pt x="1088" y="44"/>
                </a:cubicBezTo>
                <a:cubicBezTo>
                  <a:pt x="1079" y="42"/>
                  <a:pt x="1079" y="42"/>
                  <a:pt x="1079" y="42"/>
                </a:cubicBezTo>
                <a:cubicBezTo>
                  <a:pt x="1079" y="35"/>
                  <a:pt x="1079" y="35"/>
                  <a:pt x="1079" y="35"/>
                </a:cubicBezTo>
                <a:cubicBezTo>
                  <a:pt x="1082" y="35"/>
                  <a:pt x="1085" y="36"/>
                  <a:pt x="1088" y="37"/>
                </a:cubicBezTo>
                <a:close/>
                <a:moveTo>
                  <a:pt x="1088" y="56"/>
                </a:moveTo>
                <a:cubicBezTo>
                  <a:pt x="1088" y="62"/>
                  <a:pt x="1088" y="62"/>
                  <a:pt x="1088" y="62"/>
                </a:cubicBezTo>
                <a:cubicBezTo>
                  <a:pt x="1085" y="62"/>
                  <a:pt x="1082" y="61"/>
                  <a:pt x="1079" y="61"/>
                </a:cubicBezTo>
                <a:cubicBezTo>
                  <a:pt x="1079" y="54"/>
                  <a:pt x="1079" y="54"/>
                  <a:pt x="1079" y="54"/>
                </a:cubicBezTo>
                <a:cubicBezTo>
                  <a:pt x="1082" y="55"/>
                  <a:pt x="1085" y="55"/>
                  <a:pt x="1088" y="56"/>
                </a:cubicBezTo>
                <a:close/>
                <a:moveTo>
                  <a:pt x="1088" y="79"/>
                </a:moveTo>
                <a:cubicBezTo>
                  <a:pt x="1088" y="86"/>
                  <a:pt x="1088" y="86"/>
                  <a:pt x="1088" y="86"/>
                </a:cubicBezTo>
                <a:cubicBezTo>
                  <a:pt x="1085" y="86"/>
                  <a:pt x="1082" y="85"/>
                  <a:pt x="1079" y="84"/>
                </a:cubicBezTo>
                <a:cubicBezTo>
                  <a:pt x="1079" y="77"/>
                  <a:pt x="1079" y="77"/>
                  <a:pt x="1079" y="77"/>
                </a:cubicBezTo>
                <a:cubicBezTo>
                  <a:pt x="1082" y="78"/>
                  <a:pt x="1085" y="78"/>
                  <a:pt x="1088" y="79"/>
                </a:cubicBezTo>
                <a:close/>
                <a:moveTo>
                  <a:pt x="1088" y="113"/>
                </a:moveTo>
                <a:cubicBezTo>
                  <a:pt x="1088" y="120"/>
                  <a:pt x="1088" y="120"/>
                  <a:pt x="1088" y="120"/>
                </a:cubicBezTo>
                <a:cubicBezTo>
                  <a:pt x="1079" y="117"/>
                  <a:pt x="1079" y="117"/>
                  <a:pt x="1079" y="117"/>
                </a:cubicBezTo>
                <a:cubicBezTo>
                  <a:pt x="1079" y="110"/>
                  <a:pt x="1079" y="110"/>
                  <a:pt x="1079" y="110"/>
                </a:cubicBezTo>
                <a:cubicBezTo>
                  <a:pt x="1082" y="111"/>
                  <a:pt x="1085" y="112"/>
                  <a:pt x="1088" y="113"/>
                </a:cubicBezTo>
                <a:close/>
                <a:moveTo>
                  <a:pt x="1088" y="140"/>
                </a:moveTo>
                <a:cubicBezTo>
                  <a:pt x="1088" y="145"/>
                  <a:pt x="1088" y="145"/>
                  <a:pt x="1088" y="145"/>
                </a:cubicBezTo>
                <a:cubicBezTo>
                  <a:pt x="1085" y="144"/>
                  <a:pt x="1082" y="143"/>
                  <a:pt x="1079" y="142"/>
                </a:cubicBezTo>
                <a:cubicBezTo>
                  <a:pt x="1079" y="137"/>
                  <a:pt x="1079" y="137"/>
                  <a:pt x="1079" y="137"/>
                </a:cubicBezTo>
                <a:cubicBezTo>
                  <a:pt x="1082" y="138"/>
                  <a:pt x="1085" y="139"/>
                  <a:pt x="1088" y="140"/>
                </a:cubicBezTo>
                <a:close/>
                <a:moveTo>
                  <a:pt x="1088" y="158"/>
                </a:moveTo>
                <a:cubicBezTo>
                  <a:pt x="1088" y="166"/>
                  <a:pt x="1088" y="166"/>
                  <a:pt x="1088" y="166"/>
                </a:cubicBezTo>
                <a:cubicBezTo>
                  <a:pt x="1085" y="165"/>
                  <a:pt x="1082" y="164"/>
                  <a:pt x="1079" y="163"/>
                </a:cubicBezTo>
                <a:cubicBezTo>
                  <a:pt x="1079" y="155"/>
                  <a:pt x="1079" y="155"/>
                  <a:pt x="1079" y="155"/>
                </a:cubicBezTo>
                <a:cubicBezTo>
                  <a:pt x="1082" y="156"/>
                  <a:pt x="1085" y="157"/>
                  <a:pt x="1088" y="158"/>
                </a:cubicBezTo>
                <a:close/>
                <a:moveTo>
                  <a:pt x="1088" y="190"/>
                </a:moveTo>
                <a:cubicBezTo>
                  <a:pt x="1088" y="205"/>
                  <a:pt x="1088" y="205"/>
                  <a:pt x="1088" y="205"/>
                </a:cubicBezTo>
                <a:cubicBezTo>
                  <a:pt x="1087" y="205"/>
                  <a:pt x="1085" y="206"/>
                  <a:pt x="1083" y="206"/>
                </a:cubicBezTo>
                <a:cubicBezTo>
                  <a:pt x="1082" y="207"/>
                  <a:pt x="1080" y="207"/>
                  <a:pt x="1079" y="208"/>
                </a:cubicBezTo>
                <a:cubicBezTo>
                  <a:pt x="1079" y="198"/>
                  <a:pt x="1079" y="198"/>
                  <a:pt x="1079" y="198"/>
                </a:cubicBezTo>
                <a:cubicBezTo>
                  <a:pt x="1079" y="198"/>
                  <a:pt x="1080" y="197"/>
                  <a:pt x="1081" y="197"/>
                </a:cubicBezTo>
                <a:cubicBezTo>
                  <a:pt x="1080" y="197"/>
                  <a:pt x="1079" y="197"/>
                  <a:pt x="1079" y="196"/>
                </a:cubicBezTo>
                <a:cubicBezTo>
                  <a:pt x="1079" y="188"/>
                  <a:pt x="1079" y="188"/>
                  <a:pt x="1079" y="188"/>
                </a:cubicBezTo>
                <a:cubicBezTo>
                  <a:pt x="1082" y="189"/>
                  <a:pt x="1085" y="189"/>
                  <a:pt x="1088" y="190"/>
                </a:cubicBezTo>
                <a:close/>
                <a:moveTo>
                  <a:pt x="1088" y="232"/>
                </a:moveTo>
                <a:cubicBezTo>
                  <a:pt x="1088" y="239"/>
                  <a:pt x="1088" y="239"/>
                  <a:pt x="1088" y="239"/>
                </a:cubicBezTo>
                <a:cubicBezTo>
                  <a:pt x="1085" y="240"/>
                  <a:pt x="1082" y="242"/>
                  <a:pt x="1080" y="244"/>
                </a:cubicBezTo>
                <a:cubicBezTo>
                  <a:pt x="1079" y="244"/>
                  <a:pt x="1079" y="245"/>
                  <a:pt x="1079" y="245"/>
                </a:cubicBezTo>
                <a:cubicBezTo>
                  <a:pt x="1079" y="236"/>
                  <a:pt x="1079" y="236"/>
                  <a:pt x="1079" y="236"/>
                </a:cubicBezTo>
                <a:cubicBezTo>
                  <a:pt x="1082" y="234"/>
                  <a:pt x="1085" y="233"/>
                  <a:pt x="1088" y="232"/>
                </a:cubicBezTo>
                <a:close/>
                <a:moveTo>
                  <a:pt x="1088" y="261"/>
                </a:moveTo>
                <a:cubicBezTo>
                  <a:pt x="1088" y="267"/>
                  <a:pt x="1088" y="267"/>
                  <a:pt x="1088" y="267"/>
                </a:cubicBezTo>
                <a:cubicBezTo>
                  <a:pt x="1086" y="267"/>
                  <a:pt x="1084" y="267"/>
                  <a:pt x="1082" y="268"/>
                </a:cubicBezTo>
                <a:cubicBezTo>
                  <a:pt x="1082" y="270"/>
                  <a:pt x="1080" y="273"/>
                  <a:pt x="1079" y="276"/>
                </a:cubicBezTo>
                <a:cubicBezTo>
                  <a:pt x="1079" y="258"/>
                  <a:pt x="1079" y="258"/>
                  <a:pt x="1079" y="258"/>
                </a:cubicBezTo>
                <a:cubicBezTo>
                  <a:pt x="1082" y="259"/>
                  <a:pt x="1085" y="260"/>
                  <a:pt x="1088" y="261"/>
                </a:cubicBezTo>
                <a:close/>
                <a:moveTo>
                  <a:pt x="1088" y="287"/>
                </a:moveTo>
                <a:cubicBezTo>
                  <a:pt x="1088" y="295"/>
                  <a:pt x="1088" y="295"/>
                  <a:pt x="1088" y="295"/>
                </a:cubicBezTo>
                <a:cubicBezTo>
                  <a:pt x="1085" y="293"/>
                  <a:pt x="1082" y="292"/>
                  <a:pt x="1079" y="291"/>
                </a:cubicBezTo>
                <a:cubicBezTo>
                  <a:pt x="1079" y="284"/>
                  <a:pt x="1079" y="284"/>
                  <a:pt x="1079" y="284"/>
                </a:cubicBezTo>
                <a:cubicBezTo>
                  <a:pt x="1082" y="285"/>
                  <a:pt x="1085" y="286"/>
                  <a:pt x="1088" y="287"/>
                </a:cubicBezTo>
                <a:close/>
                <a:moveTo>
                  <a:pt x="1088" y="317"/>
                </a:moveTo>
                <a:cubicBezTo>
                  <a:pt x="1088" y="324"/>
                  <a:pt x="1088" y="324"/>
                  <a:pt x="1088" y="324"/>
                </a:cubicBezTo>
                <a:cubicBezTo>
                  <a:pt x="1085" y="322"/>
                  <a:pt x="1082" y="320"/>
                  <a:pt x="1079" y="319"/>
                </a:cubicBezTo>
                <a:cubicBezTo>
                  <a:pt x="1079" y="312"/>
                  <a:pt x="1079" y="312"/>
                  <a:pt x="1079" y="312"/>
                </a:cubicBezTo>
                <a:cubicBezTo>
                  <a:pt x="1082" y="314"/>
                  <a:pt x="1085" y="315"/>
                  <a:pt x="1088" y="317"/>
                </a:cubicBezTo>
                <a:close/>
                <a:moveTo>
                  <a:pt x="1088" y="352"/>
                </a:moveTo>
                <a:cubicBezTo>
                  <a:pt x="1088" y="362"/>
                  <a:pt x="1088" y="362"/>
                  <a:pt x="1088" y="362"/>
                </a:cubicBezTo>
                <a:cubicBezTo>
                  <a:pt x="1086" y="360"/>
                  <a:pt x="1083" y="359"/>
                  <a:pt x="1079" y="359"/>
                </a:cubicBezTo>
                <a:cubicBezTo>
                  <a:pt x="1079" y="344"/>
                  <a:pt x="1079" y="344"/>
                  <a:pt x="1079" y="344"/>
                </a:cubicBezTo>
                <a:cubicBezTo>
                  <a:pt x="1082" y="346"/>
                  <a:pt x="1085" y="349"/>
                  <a:pt x="1088" y="352"/>
                </a:cubicBezTo>
                <a:close/>
                <a:moveTo>
                  <a:pt x="1088" y="447"/>
                </a:moveTo>
                <a:cubicBezTo>
                  <a:pt x="1088" y="456"/>
                  <a:pt x="1088" y="456"/>
                  <a:pt x="1088" y="456"/>
                </a:cubicBezTo>
                <a:cubicBezTo>
                  <a:pt x="1086" y="457"/>
                  <a:pt x="1084" y="459"/>
                  <a:pt x="1083" y="461"/>
                </a:cubicBezTo>
                <a:cubicBezTo>
                  <a:pt x="1083" y="463"/>
                  <a:pt x="1085" y="464"/>
                  <a:pt x="1087" y="465"/>
                </a:cubicBezTo>
                <a:cubicBezTo>
                  <a:pt x="1087" y="464"/>
                  <a:pt x="1088" y="464"/>
                  <a:pt x="1088" y="464"/>
                </a:cubicBezTo>
                <a:cubicBezTo>
                  <a:pt x="1088" y="473"/>
                  <a:pt x="1088" y="473"/>
                  <a:pt x="1088" y="473"/>
                </a:cubicBezTo>
                <a:cubicBezTo>
                  <a:pt x="1085" y="473"/>
                  <a:pt x="1082" y="472"/>
                  <a:pt x="1079" y="471"/>
                </a:cubicBezTo>
                <a:cubicBezTo>
                  <a:pt x="1079" y="455"/>
                  <a:pt x="1079" y="455"/>
                  <a:pt x="1079" y="455"/>
                </a:cubicBezTo>
                <a:cubicBezTo>
                  <a:pt x="1082" y="453"/>
                  <a:pt x="1085" y="450"/>
                  <a:pt x="1088" y="447"/>
                </a:cubicBezTo>
                <a:close/>
                <a:moveTo>
                  <a:pt x="1088" y="511"/>
                </a:moveTo>
                <a:cubicBezTo>
                  <a:pt x="1088" y="519"/>
                  <a:pt x="1088" y="519"/>
                  <a:pt x="1088" y="519"/>
                </a:cubicBezTo>
                <a:cubicBezTo>
                  <a:pt x="1085" y="520"/>
                  <a:pt x="1082" y="521"/>
                  <a:pt x="1079" y="523"/>
                </a:cubicBezTo>
                <a:cubicBezTo>
                  <a:pt x="1079" y="514"/>
                  <a:pt x="1079" y="514"/>
                  <a:pt x="1079" y="514"/>
                </a:cubicBezTo>
                <a:cubicBezTo>
                  <a:pt x="1082" y="513"/>
                  <a:pt x="1085" y="512"/>
                  <a:pt x="1088" y="511"/>
                </a:cubicBezTo>
                <a:close/>
                <a:moveTo>
                  <a:pt x="1088" y="546"/>
                </a:moveTo>
                <a:cubicBezTo>
                  <a:pt x="1088" y="553"/>
                  <a:pt x="1088" y="553"/>
                  <a:pt x="1088" y="553"/>
                </a:cubicBezTo>
                <a:cubicBezTo>
                  <a:pt x="1085" y="554"/>
                  <a:pt x="1082" y="555"/>
                  <a:pt x="1079" y="556"/>
                </a:cubicBezTo>
                <a:cubicBezTo>
                  <a:pt x="1079" y="549"/>
                  <a:pt x="1079" y="549"/>
                  <a:pt x="1079" y="549"/>
                </a:cubicBezTo>
                <a:cubicBezTo>
                  <a:pt x="1082" y="548"/>
                  <a:pt x="1085" y="547"/>
                  <a:pt x="1088" y="546"/>
                </a:cubicBezTo>
                <a:close/>
                <a:moveTo>
                  <a:pt x="1088" y="573"/>
                </a:moveTo>
                <a:cubicBezTo>
                  <a:pt x="1088" y="579"/>
                  <a:pt x="1088" y="579"/>
                  <a:pt x="1088" y="579"/>
                </a:cubicBezTo>
                <a:cubicBezTo>
                  <a:pt x="1085" y="580"/>
                  <a:pt x="1082" y="580"/>
                  <a:pt x="1079" y="581"/>
                </a:cubicBezTo>
                <a:cubicBezTo>
                  <a:pt x="1079" y="575"/>
                  <a:pt x="1079" y="575"/>
                  <a:pt x="1079" y="575"/>
                </a:cubicBezTo>
                <a:cubicBezTo>
                  <a:pt x="1082" y="574"/>
                  <a:pt x="1085" y="574"/>
                  <a:pt x="1088" y="573"/>
                </a:cubicBezTo>
                <a:close/>
                <a:moveTo>
                  <a:pt x="1088" y="595"/>
                </a:moveTo>
                <a:cubicBezTo>
                  <a:pt x="1088" y="602"/>
                  <a:pt x="1088" y="602"/>
                  <a:pt x="1088" y="602"/>
                </a:cubicBezTo>
                <a:cubicBezTo>
                  <a:pt x="1085" y="603"/>
                  <a:pt x="1082" y="604"/>
                  <a:pt x="1079" y="604"/>
                </a:cubicBezTo>
                <a:cubicBezTo>
                  <a:pt x="1079" y="597"/>
                  <a:pt x="1079" y="597"/>
                  <a:pt x="1079" y="597"/>
                </a:cubicBezTo>
                <a:cubicBezTo>
                  <a:pt x="1082" y="596"/>
                  <a:pt x="1085" y="596"/>
                  <a:pt x="1088" y="595"/>
                </a:cubicBezTo>
                <a:close/>
                <a:moveTo>
                  <a:pt x="1088" y="631"/>
                </a:moveTo>
                <a:cubicBezTo>
                  <a:pt x="1088" y="638"/>
                  <a:pt x="1088" y="638"/>
                  <a:pt x="1088" y="638"/>
                </a:cubicBezTo>
                <a:cubicBezTo>
                  <a:pt x="1085" y="640"/>
                  <a:pt x="1082" y="640"/>
                  <a:pt x="1079" y="641"/>
                </a:cubicBezTo>
                <a:cubicBezTo>
                  <a:pt x="1079" y="634"/>
                  <a:pt x="1079" y="634"/>
                  <a:pt x="1079" y="634"/>
                </a:cubicBezTo>
                <a:cubicBezTo>
                  <a:pt x="1082" y="633"/>
                  <a:pt x="1085" y="632"/>
                  <a:pt x="1088" y="631"/>
                </a:cubicBezTo>
                <a:close/>
                <a:moveTo>
                  <a:pt x="1079" y="492"/>
                </a:moveTo>
                <a:cubicBezTo>
                  <a:pt x="1079" y="477"/>
                  <a:pt x="1079" y="477"/>
                  <a:pt x="1079" y="477"/>
                </a:cubicBezTo>
                <a:cubicBezTo>
                  <a:pt x="1083" y="481"/>
                  <a:pt x="1085" y="486"/>
                  <a:pt x="1085" y="491"/>
                </a:cubicBezTo>
                <a:cubicBezTo>
                  <a:pt x="1083" y="491"/>
                  <a:pt x="1081" y="491"/>
                  <a:pt x="1079" y="492"/>
                </a:cubicBezTo>
                <a:close/>
                <a:moveTo>
                  <a:pt x="1079" y="433"/>
                </a:moveTo>
                <a:cubicBezTo>
                  <a:pt x="1079" y="421"/>
                  <a:pt x="1079" y="421"/>
                  <a:pt x="1079" y="421"/>
                </a:cubicBezTo>
                <a:cubicBezTo>
                  <a:pt x="1081" y="414"/>
                  <a:pt x="1081" y="406"/>
                  <a:pt x="1079" y="399"/>
                </a:cubicBezTo>
                <a:cubicBezTo>
                  <a:pt x="1079" y="380"/>
                  <a:pt x="1079" y="380"/>
                  <a:pt x="1079" y="380"/>
                </a:cubicBezTo>
                <a:cubicBezTo>
                  <a:pt x="1083" y="386"/>
                  <a:pt x="1085" y="393"/>
                  <a:pt x="1087" y="400"/>
                </a:cubicBezTo>
                <a:cubicBezTo>
                  <a:pt x="1087" y="412"/>
                  <a:pt x="1088" y="426"/>
                  <a:pt x="1079" y="433"/>
                </a:cubicBezTo>
                <a:close/>
                <a:moveTo>
                  <a:pt x="1079" y="672"/>
                </a:moveTo>
                <a:cubicBezTo>
                  <a:pt x="1074" y="672"/>
                  <a:pt x="1069" y="672"/>
                  <a:pt x="1064" y="672"/>
                </a:cubicBezTo>
                <a:cubicBezTo>
                  <a:pt x="1064" y="665"/>
                  <a:pt x="1064" y="665"/>
                  <a:pt x="1064" y="665"/>
                </a:cubicBezTo>
                <a:cubicBezTo>
                  <a:pt x="1076" y="665"/>
                  <a:pt x="1076" y="665"/>
                  <a:pt x="1076" y="665"/>
                </a:cubicBezTo>
                <a:cubicBezTo>
                  <a:pt x="1079" y="663"/>
                  <a:pt x="1079" y="663"/>
                  <a:pt x="1079" y="663"/>
                </a:cubicBezTo>
                <a:cubicBezTo>
                  <a:pt x="1079" y="672"/>
                  <a:pt x="1079" y="672"/>
                  <a:pt x="1079" y="672"/>
                </a:cubicBezTo>
                <a:close/>
                <a:moveTo>
                  <a:pt x="1064" y="7"/>
                </a:moveTo>
                <a:cubicBezTo>
                  <a:pt x="1069" y="7"/>
                  <a:pt x="1074" y="8"/>
                  <a:pt x="1079" y="8"/>
                </a:cubicBezTo>
                <a:cubicBezTo>
                  <a:pt x="1079" y="12"/>
                  <a:pt x="1079" y="12"/>
                  <a:pt x="1079" y="12"/>
                </a:cubicBezTo>
                <a:cubicBezTo>
                  <a:pt x="1074" y="12"/>
                  <a:pt x="1069" y="12"/>
                  <a:pt x="1064" y="12"/>
                </a:cubicBezTo>
                <a:cubicBezTo>
                  <a:pt x="1064" y="7"/>
                  <a:pt x="1064" y="7"/>
                  <a:pt x="1064" y="7"/>
                </a:cubicBezTo>
                <a:close/>
                <a:moveTo>
                  <a:pt x="1079" y="35"/>
                </a:moveTo>
                <a:cubicBezTo>
                  <a:pt x="1079" y="42"/>
                  <a:pt x="1079" y="42"/>
                  <a:pt x="1079" y="42"/>
                </a:cubicBezTo>
                <a:cubicBezTo>
                  <a:pt x="1066" y="39"/>
                  <a:pt x="1066" y="39"/>
                  <a:pt x="1066" y="39"/>
                </a:cubicBezTo>
                <a:cubicBezTo>
                  <a:pt x="1064" y="39"/>
                  <a:pt x="1064" y="39"/>
                  <a:pt x="1064" y="39"/>
                </a:cubicBezTo>
                <a:cubicBezTo>
                  <a:pt x="1064" y="32"/>
                  <a:pt x="1064" y="32"/>
                  <a:pt x="1064" y="32"/>
                </a:cubicBezTo>
                <a:cubicBezTo>
                  <a:pt x="1069" y="33"/>
                  <a:pt x="1074" y="34"/>
                  <a:pt x="1079" y="35"/>
                </a:cubicBezTo>
                <a:close/>
                <a:moveTo>
                  <a:pt x="1079" y="54"/>
                </a:moveTo>
                <a:cubicBezTo>
                  <a:pt x="1079" y="61"/>
                  <a:pt x="1079" y="61"/>
                  <a:pt x="1079" y="61"/>
                </a:cubicBezTo>
                <a:cubicBezTo>
                  <a:pt x="1074" y="60"/>
                  <a:pt x="1069" y="60"/>
                  <a:pt x="1064" y="59"/>
                </a:cubicBezTo>
                <a:cubicBezTo>
                  <a:pt x="1064" y="52"/>
                  <a:pt x="1064" y="52"/>
                  <a:pt x="1064" y="52"/>
                </a:cubicBezTo>
                <a:cubicBezTo>
                  <a:pt x="1066" y="52"/>
                  <a:pt x="1067" y="52"/>
                  <a:pt x="1069" y="52"/>
                </a:cubicBezTo>
                <a:cubicBezTo>
                  <a:pt x="1072" y="53"/>
                  <a:pt x="1075" y="54"/>
                  <a:pt x="1079" y="54"/>
                </a:cubicBezTo>
                <a:close/>
                <a:moveTo>
                  <a:pt x="1079" y="77"/>
                </a:moveTo>
                <a:cubicBezTo>
                  <a:pt x="1079" y="84"/>
                  <a:pt x="1079" y="84"/>
                  <a:pt x="1079" y="84"/>
                </a:cubicBezTo>
                <a:cubicBezTo>
                  <a:pt x="1074" y="83"/>
                  <a:pt x="1069" y="83"/>
                  <a:pt x="1064" y="82"/>
                </a:cubicBezTo>
                <a:cubicBezTo>
                  <a:pt x="1064" y="75"/>
                  <a:pt x="1064" y="75"/>
                  <a:pt x="1064" y="75"/>
                </a:cubicBezTo>
                <a:cubicBezTo>
                  <a:pt x="1069" y="75"/>
                  <a:pt x="1074" y="76"/>
                  <a:pt x="1079" y="77"/>
                </a:cubicBezTo>
                <a:close/>
                <a:moveTo>
                  <a:pt x="1079" y="110"/>
                </a:moveTo>
                <a:cubicBezTo>
                  <a:pt x="1079" y="117"/>
                  <a:pt x="1079" y="117"/>
                  <a:pt x="1079" y="117"/>
                </a:cubicBezTo>
                <a:cubicBezTo>
                  <a:pt x="1072" y="115"/>
                  <a:pt x="1072" y="115"/>
                  <a:pt x="1072" y="115"/>
                </a:cubicBezTo>
                <a:cubicBezTo>
                  <a:pt x="1070" y="114"/>
                  <a:pt x="1067" y="113"/>
                  <a:pt x="1064" y="113"/>
                </a:cubicBezTo>
                <a:cubicBezTo>
                  <a:pt x="1064" y="106"/>
                  <a:pt x="1064" y="106"/>
                  <a:pt x="1064" y="106"/>
                </a:cubicBezTo>
                <a:cubicBezTo>
                  <a:pt x="1069" y="107"/>
                  <a:pt x="1074" y="109"/>
                  <a:pt x="1079" y="110"/>
                </a:cubicBezTo>
                <a:close/>
                <a:moveTo>
                  <a:pt x="1079" y="137"/>
                </a:moveTo>
                <a:cubicBezTo>
                  <a:pt x="1079" y="142"/>
                  <a:pt x="1079" y="142"/>
                  <a:pt x="1079" y="142"/>
                </a:cubicBezTo>
                <a:cubicBezTo>
                  <a:pt x="1072" y="140"/>
                  <a:pt x="1072" y="140"/>
                  <a:pt x="1072" y="140"/>
                </a:cubicBezTo>
                <a:cubicBezTo>
                  <a:pt x="1070" y="139"/>
                  <a:pt x="1067" y="139"/>
                  <a:pt x="1064" y="138"/>
                </a:cubicBezTo>
                <a:cubicBezTo>
                  <a:pt x="1064" y="133"/>
                  <a:pt x="1064" y="133"/>
                  <a:pt x="1064" y="133"/>
                </a:cubicBezTo>
                <a:cubicBezTo>
                  <a:pt x="1069" y="134"/>
                  <a:pt x="1074" y="136"/>
                  <a:pt x="1079" y="137"/>
                </a:cubicBezTo>
                <a:close/>
                <a:moveTo>
                  <a:pt x="1079" y="155"/>
                </a:moveTo>
                <a:cubicBezTo>
                  <a:pt x="1079" y="163"/>
                  <a:pt x="1079" y="163"/>
                  <a:pt x="1079" y="163"/>
                </a:cubicBezTo>
                <a:cubicBezTo>
                  <a:pt x="1074" y="162"/>
                  <a:pt x="1069" y="160"/>
                  <a:pt x="1064" y="159"/>
                </a:cubicBezTo>
                <a:cubicBezTo>
                  <a:pt x="1064" y="152"/>
                  <a:pt x="1064" y="152"/>
                  <a:pt x="1064" y="152"/>
                </a:cubicBezTo>
                <a:cubicBezTo>
                  <a:pt x="1069" y="153"/>
                  <a:pt x="1074" y="154"/>
                  <a:pt x="1079" y="155"/>
                </a:cubicBezTo>
                <a:close/>
                <a:moveTo>
                  <a:pt x="1079" y="188"/>
                </a:moveTo>
                <a:cubicBezTo>
                  <a:pt x="1079" y="196"/>
                  <a:pt x="1079" y="196"/>
                  <a:pt x="1079" y="196"/>
                </a:cubicBezTo>
                <a:cubicBezTo>
                  <a:pt x="1074" y="195"/>
                  <a:pt x="1069" y="193"/>
                  <a:pt x="1064" y="192"/>
                </a:cubicBezTo>
                <a:cubicBezTo>
                  <a:pt x="1064" y="185"/>
                  <a:pt x="1064" y="185"/>
                  <a:pt x="1064" y="185"/>
                </a:cubicBezTo>
                <a:cubicBezTo>
                  <a:pt x="1069" y="186"/>
                  <a:pt x="1074" y="187"/>
                  <a:pt x="1079" y="188"/>
                </a:cubicBezTo>
                <a:close/>
                <a:moveTo>
                  <a:pt x="1079" y="198"/>
                </a:moveTo>
                <a:cubicBezTo>
                  <a:pt x="1079" y="208"/>
                  <a:pt x="1079" y="208"/>
                  <a:pt x="1079" y="208"/>
                </a:cubicBezTo>
                <a:cubicBezTo>
                  <a:pt x="1074" y="209"/>
                  <a:pt x="1069" y="212"/>
                  <a:pt x="1064" y="214"/>
                </a:cubicBezTo>
                <a:cubicBezTo>
                  <a:pt x="1064" y="206"/>
                  <a:pt x="1064" y="206"/>
                  <a:pt x="1064" y="206"/>
                </a:cubicBezTo>
                <a:cubicBezTo>
                  <a:pt x="1069" y="203"/>
                  <a:pt x="1074" y="200"/>
                  <a:pt x="1079" y="198"/>
                </a:cubicBezTo>
                <a:close/>
                <a:moveTo>
                  <a:pt x="1079" y="236"/>
                </a:moveTo>
                <a:cubicBezTo>
                  <a:pt x="1079" y="245"/>
                  <a:pt x="1079" y="245"/>
                  <a:pt x="1079" y="245"/>
                </a:cubicBezTo>
                <a:cubicBezTo>
                  <a:pt x="1075" y="249"/>
                  <a:pt x="1071" y="254"/>
                  <a:pt x="1077" y="258"/>
                </a:cubicBezTo>
                <a:cubicBezTo>
                  <a:pt x="1079" y="258"/>
                  <a:pt x="1079" y="258"/>
                  <a:pt x="1079" y="258"/>
                </a:cubicBezTo>
                <a:cubicBezTo>
                  <a:pt x="1079" y="276"/>
                  <a:pt x="1079" y="276"/>
                  <a:pt x="1079" y="276"/>
                </a:cubicBezTo>
                <a:cubicBezTo>
                  <a:pt x="1078" y="278"/>
                  <a:pt x="1077" y="281"/>
                  <a:pt x="1078" y="284"/>
                </a:cubicBezTo>
                <a:cubicBezTo>
                  <a:pt x="1079" y="284"/>
                  <a:pt x="1079" y="284"/>
                  <a:pt x="1079" y="284"/>
                </a:cubicBezTo>
                <a:cubicBezTo>
                  <a:pt x="1079" y="291"/>
                  <a:pt x="1079" y="291"/>
                  <a:pt x="1079" y="291"/>
                </a:cubicBezTo>
                <a:cubicBezTo>
                  <a:pt x="1074" y="290"/>
                  <a:pt x="1069" y="289"/>
                  <a:pt x="1064" y="289"/>
                </a:cubicBezTo>
                <a:cubicBezTo>
                  <a:pt x="1064" y="280"/>
                  <a:pt x="1064" y="280"/>
                  <a:pt x="1064" y="280"/>
                </a:cubicBezTo>
                <a:cubicBezTo>
                  <a:pt x="1067" y="279"/>
                  <a:pt x="1070" y="277"/>
                  <a:pt x="1072" y="275"/>
                </a:cubicBezTo>
                <a:cubicBezTo>
                  <a:pt x="1081" y="263"/>
                  <a:pt x="1063" y="262"/>
                  <a:pt x="1066" y="251"/>
                </a:cubicBezTo>
                <a:cubicBezTo>
                  <a:pt x="1069" y="244"/>
                  <a:pt x="1073" y="240"/>
                  <a:pt x="1079" y="236"/>
                </a:cubicBezTo>
                <a:close/>
                <a:moveTo>
                  <a:pt x="1079" y="312"/>
                </a:moveTo>
                <a:cubicBezTo>
                  <a:pt x="1079" y="319"/>
                  <a:pt x="1079" y="319"/>
                  <a:pt x="1079" y="319"/>
                </a:cubicBezTo>
                <a:cubicBezTo>
                  <a:pt x="1074" y="317"/>
                  <a:pt x="1069" y="316"/>
                  <a:pt x="1064" y="315"/>
                </a:cubicBezTo>
                <a:cubicBezTo>
                  <a:pt x="1064" y="309"/>
                  <a:pt x="1064" y="309"/>
                  <a:pt x="1064" y="309"/>
                </a:cubicBezTo>
                <a:cubicBezTo>
                  <a:pt x="1069" y="309"/>
                  <a:pt x="1074" y="310"/>
                  <a:pt x="1079" y="312"/>
                </a:cubicBezTo>
                <a:close/>
                <a:moveTo>
                  <a:pt x="1079" y="344"/>
                </a:moveTo>
                <a:cubicBezTo>
                  <a:pt x="1079" y="359"/>
                  <a:pt x="1079" y="359"/>
                  <a:pt x="1079" y="359"/>
                </a:cubicBezTo>
                <a:cubicBezTo>
                  <a:pt x="1078" y="359"/>
                  <a:pt x="1078" y="359"/>
                  <a:pt x="1077" y="359"/>
                </a:cubicBezTo>
                <a:cubicBezTo>
                  <a:pt x="1075" y="357"/>
                  <a:pt x="1077" y="354"/>
                  <a:pt x="1076" y="351"/>
                </a:cubicBezTo>
                <a:cubicBezTo>
                  <a:pt x="1072" y="348"/>
                  <a:pt x="1068" y="346"/>
                  <a:pt x="1064" y="344"/>
                </a:cubicBezTo>
                <a:cubicBezTo>
                  <a:pt x="1064" y="337"/>
                  <a:pt x="1064" y="337"/>
                  <a:pt x="1064" y="337"/>
                </a:cubicBezTo>
                <a:cubicBezTo>
                  <a:pt x="1070" y="338"/>
                  <a:pt x="1075" y="341"/>
                  <a:pt x="1079" y="344"/>
                </a:cubicBezTo>
                <a:close/>
                <a:moveTo>
                  <a:pt x="1079" y="380"/>
                </a:moveTo>
                <a:cubicBezTo>
                  <a:pt x="1079" y="399"/>
                  <a:pt x="1079" y="399"/>
                  <a:pt x="1079" y="399"/>
                </a:cubicBezTo>
                <a:cubicBezTo>
                  <a:pt x="1078" y="393"/>
                  <a:pt x="1075" y="387"/>
                  <a:pt x="1073" y="382"/>
                </a:cubicBezTo>
                <a:cubicBezTo>
                  <a:pt x="1071" y="377"/>
                  <a:pt x="1068" y="374"/>
                  <a:pt x="1064" y="371"/>
                </a:cubicBezTo>
                <a:cubicBezTo>
                  <a:pt x="1064" y="365"/>
                  <a:pt x="1064" y="365"/>
                  <a:pt x="1064" y="365"/>
                </a:cubicBezTo>
                <a:cubicBezTo>
                  <a:pt x="1070" y="368"/>
                  <a:pt x="1075" y="373"/>
                  <a:pt x="1079" y="380"/>
                </a:cubicBezTo>
                <a:close/>
                <a:moveTo>
                  <a:pt x="1079" y="421"/>
                </a:moveTo>
                <a:cubicBezTo>
                  <a:pt x="1079" y="433"/>
                  <a:pt x="1079" y="433"/>
                  <a:pt x="1079" y="433"/>
                </a:cubicBezTo>
                <a:cubicBezTo>
                  <a:pt x="1078" y="434"/>
                  <a:pt x="1077" y="435"/>
                  <a:pt x="1076" y="435"/>
                </a:cubicBezTo>
                <a:cubicBezTo>
                  <a:pt x="1073" y="440"/>
                  <a:pt x="1068" y="444"/>
                  <a:pt x="1064" y="448"/>
                </a:cubicBezTo>
                <a:cubicBezTo>
                  <a:pt x="1064" y="434"/>
                  <a:pt x="1064" y="434"/>
                  <a:pt x="1064" y="434"/>
                </a:cubicBezTo>
                <a:cubicBezTo>
                  <a:pt x="1069" y="433"/>
                  <a:pt x="1075" y="431"/>
                  <a:pt x="1077" y="425"/>
                </a:cubicBezTo>
                <a:cubicBezTo>
                  <a:pt x="1078" y="424"/>
                  <a:pt x="1079" y="422"/>
                  <a:pt x="1079" y="421"/>
                </a:cubicBezTo>
                <a:close/>
                <a:moveTo>
                  <a:pt x="1079" y="455"/>
                </a:moveTo>
                <a:cubicBezTo>
                  <a:pt x="1079" y="471"/>
                  <a:pt x="1079" y="471"/>
                  <a:pt x="1079" y="471"/>
                </a:cubicBezTo>
                <a:cubicBezTo>
                  <a:pt x="1074" y="469"/>
                  <a:pt x="1069" y="465"/>
                  <a:pt x="1064" y="462"/>
                </a:cubicBezTo>
                <a:cubicBezTo>
                  <a:pt x="1064" y="452"/>
                  <a:pt x="1064" y="452"/>
                  <a:pt x="1064" y="452"/>
                </a:cubicBezTo>
                <a:cubicBezTo>
                  <a:pt x="1065" y="453"/>
                  <a:pt x="1067" y="453"/>
                  <a:pt x="1068" y="454"/>
                </a:cubicBezTo>
                <a:cubicBezTo>
                  <a:pt x="1072" y="457"/>
                  <a:pt x="1076" y="457"/>
                  <a:pt x="1079" y="455"/>
                </a:cubicBezTo>
                <a:close/>
                <a:moveTo>
                  <a:pt x="1079" y="477"/>
                </a:moveTo>
                <a:cubicBezTo>
                  <a:pt x="1077" y="475"/>
                  <a:pt x="1076" y="474"/>
                  <a:pt x="1074" y="472"/>
                </a:cubicBezTo>
                <a:cubicBezTo>
                  <a:pt x="1071" y="470"/>
                  <a:pt x="1068" y="468"/>
                  <a:pt x="1064" y="467"/>
                </a:cubicBezTo>
                <a:cubicBezTo>
                  <a:pt x="1064" y="476"/>
                  <a:pt x="1064" y="476"/>
                  <a:pt x="1064" y="476"/>
                </a:cubicBezTo>
                <a:cubicBezTo>
                  <a:pt x="1067" y="477"/>
                  <a:pt x="1069" y="479"/>
                  <a:pt x="1070" y="482"/>
                </a:cubicBezTo>
                <a:cubicBezTo>
                  <a:pt x="1069" y="485"/>
                  <a:pt x="1067" y="486"/>
                  <a:pt x="1064" y="487"/>
                </a:cubicBezTo>
                <a:cubicBezTo>
                  <a:pt x="1064" y="494"/>
                  <a:pt x="1064" y="494"/>
                  <a:pt x="1064" y="494"/>
                </a:cubicBezTo>
                <a:cubicBezTo>
                  <a:pt x="1069" y="493"/>
                  <a:pt x="1074" y="492"/>
                  <a:pt x="1079" y="492"/>
                </a:cubicBezTo>
                <a:cubicBezTo>
                  <a:pt x="1079" y="477"/>
                  <a:pt x="1079" y="477"/>
                  <a:pt x="1079" y="477"/>
                </a:cubicBezTo>
                <a:close/>
                <a:moveTo>
                  <a:pt x="1079" y="514"/>
                </a:moveTo>
                <a:cubicBezTo>
                  <a:pt x="1079" y="523"/>
                  <a:pt x="1079" y="523"/>
                  <a:pt x="1079" y="523"/>
                </a:cubicBezTo>
                <a:cubicBezTo>
                  <a:pt x="1078" y="523"/>
                  <a:pt x="1078" y="523"/>
                  <a:pt x="1077" y="524"/>
                </a:cubicBezTo>
                <a:cubicBezTo>
                  <a:pt x="1069" y="525"/>
                  <a:pt x="1071" y="534"/>
                  <a:pt x="1070" y="540"/>
                </a:cubicBezTo>
                <a:cubicBezTo>
                  <a:pt x="1068" y="542"/>
                  <a:pt x="1066" y="544"/>
                  <a:pt x="1064" y="545"/>
                </a:cubicBezTo>
                <a:cubicBezTo>
                  <a:pt x="1064" y="524"/>
                  <a:pt x="1064" y="524"/>
                  <a:pt x="1064" y="524"/>
                </a:cubicBezTo>
                <a:cubicBezTo>
                  <a:pt x="1064" y="524"/>
                  <a:pt x="1064" y="524"/>
                  <a:pt x="1065" y="524"/>
                </a:cubicBezTo>
                <a:cubicBezTo>
                  <a:pt x="1069" y="519"/>
                  <a:pt x="1074" y="516"/>
                  <a:pt x="1079" y="514"/>
                </a:cubicBezTo>
                <a:close/>
                <a:moveTo>
                  <a:pt x="1079" y="549"/>
                </a:moveTo>
                <a:cubicBezTo>
                  <a:pt x="1079" y="556"/>
                  <a:pt x="1079" y="556"/>
                  <a:pt x="1079" y="556"/>
                </a:cubicBezTo>
                <a:cubicBezTo>
                  <a:pt x="1074" y="557"/>
                  <a:pt x="1069" y="559"/>
                  <a:pt x="1064" y="561"/>
                </a:cubicBezTo>
                <a:cubicBezTo>
                  <a:pt x="1064" y="552"/>
                  <a:pt x="1064" y="552"/>
                  <a:pt x="1064" y="552"/>
                </a:cubicBezTo>
                <a:cubicBezTo>
                  <a:pt x="1069" y="551"/>
                  <a:pt x="1074" y="550"/>
                  <a:pt x="1079" y="549"/>
                </a:cubicBezTo>
                <a:close/>
                <a:moveTo>
                  <a:pt x="1079" y="575"/>
                </a:moveTo>
                <a:cubicBezTo>
                  <a:pt x="1079" y="581"/>
                  <a:pt x="1079" y="581"/>
                  <a:pt x="1079" y="581"/>
                </a:cubicBezTo>
                <a:cubicBezTo>
                  <a:pt x="1074" y="582"/>
                  <a:pt x="1069" y="583"/>
                  <a:pt x="1064" y="583"/>
                </a:cubicBezTo>
                <a:cubicBezTo>
                  <a:pt x="1064" y="577"/>
                  <a:pt x="1064" y="577"/>
                  <a:pt x="1064" y="577"/>
                </a:cubicBezTo>
                <a:cubicBezTo>
                  <a:pt x="1069" y="576"/>
                  <a:pt x="1074" y="576"/>
                  <a:pt x="1079" y="575"/>
                </a:cubicBezTo>
                <a:close/>
                <a:moveTo>
                  <a:pt x="1079" y="597"/>
                </a:moveTo>
                <a:cubicBezTo>
                  <a:pt x="1079" y="604"/>
                  <a:pt x="1079" y="604"/>
                  <a:pt x="1079" y="604"/>
                </a:cubicBezTo>
                <a:cubicBezTo>
                  <a:pt x="1074" y="605"/>
                  <a:pt x="1069" y="606"/>
                  <a:pt x="1064" y="606"/>
                </a:cubicBezTo>
                <a:cubicBezTo>
                  <a:pt x="1064" y="600"/>
                  <a:pt x="1064" y="600"/>
                  <a:pt x="1064" y="600"/>
                </a:cubicBezTo>
                <a:cubicBezTo>
                  <a:pt x="1069" y="599"/>
                  <a:pt x="1074" y="598"/>
                  <a:pt x="1079" y="597"/>
                </a:cubicBezTo>
                <a:close/>
                <a:moveTo>
                  <a:pt x="1079" y="634"/>
                </a:moveTo>
                <a:cubicBezTo>
                  <a:pt x="1079" y="641"/>
                  <a:pt x="1079" y="641"/>
                  <a:pt x="1079" y="641"/>
                </a:cubicBezTo>
                <a:cubicBezTo>
                  <a:pt x="1074" y="643"/>
                  <a:pt x="1069" y="644"/>
                  <a:pt x="1064" y="645"/>
                </a:cubicBezTo>
                <a:cubicBezTo>
                  <a:pt x="1064" y="638"/>
                  <a:pt x="1064" y="638"/>
                  <a:pt x="1064" y="638"/>
                </a:cubicBezTo>
                <a:cubicBezTo>
                  <a:pt x="1069" y="637"/>
                  <a:pt x="1074" y="636"/>
                  <a:pt x="1079" y="634"/>
                </a:cubicBezTo>
                <a:close/>
                <a:moveTo>
                  <a:pt x="1064" y="672"/>
                </a:moveTo>
                <a:cubicBezTo>
                  <a:pt x="1058" y="672"/>
                  <a:pt x="1051" y="672"/>
                  <a:pt x="1045" y="672"/>
                </a:cubicBezTo>
                <a:cubicBezTo>
                  <a:pt x="1033" y="672"/>
                  <a:pt x="1033" y="672"/>
                  <a:pt x="1033" y="672"/>
                </a:cubicBezTo>
                <a:cubicBezTo>
                  <a:pt x="1033" y="665"/>
                  <a:pt x="1033" y="665"/>
                  <a:pt x="1033" y="665"/>
                </a:cubicBezTo>
                <a:cubicBezTo>
                  <a:pt x="1064" y="665"/>
                  <a:pt x="1064" y="665"/>
                  <a:pt x="1064" y="665"/>
                </a:cubicBezTo>
                <a:cubicBezTo>
                  <a:pt x="1064" y="672"/>
                  <a:pt x="1064" y="672"/>
                  <a:pt x="1064" y="672"/>
                </a:cubicBezTo>
                <a:close/>
                <a:moveTo>
                  <a:pt x="1033" y="7"/>
                </a:moveTo>
                <a:cubicBezTo>
                  <a:pt x="1043" y="7"/>
                  <a:pt x="1054" y="7"/>
                  <a:pt x="1064" y="7"/>
                </a:cubicBezTo>
                <a:cubicBezTo>
                  <a:pt x="1064" y="12"/>
                  <a:pt x="1064" y="12"/>
                  <a:pt x="1064" y="12"/>
                </a:cubicBezTo>
                <a:cubicBezTo>
                  <a:pt x="1054" y="12"/>
                  <a:pt x="1043" y="12"/>
                  <a:pt x="1033" y="12"/>
                </a:cubicBezTo>
                <a:cubicBezTo>
                  <a:pt x="1033" y="7"/>
                  <a:pt x="1033" y="7"/>
                  <a:pt x="1033" y="7"/>
                </a:cubicBezTo>
                <a:close/>
                <a:moveTo>
                  <a:pt x="1064" y="32"/>
                </a:moveTo>
                <a:cubicBezTo>
                  <a:pt x="1064" y="39"/>
                  <a:pt x="1064" y="39"/>
                  <a:pt x="1064" y="39"/>
                </a:cubicBezTo>
                <a:cubicBezTo>
                  <a:pt x="1039" y="37"/>
                  <a:pt x="1039" y="37"/>
                  <a:pt x="1039" y="37"/>
                </a:cubicBezTo>
                <a:cubicBezTo>
                  <a:pt x="1037" y="37"/>
                  <a:pt x="1034" y="37"/>
                  <a:pt x="1033" y="37"/>
                </a:cubicBezTo>
                <a:cubicBezTo>
                  <a:pt x="1033" y="30"/>
                  <a:pt x="1033" y="30"/>
                  <a:pt x="1033" y="30"/>
                </a:cubicBezTo>
                <a:cubicBezTo>
                  <a:pt x="1043" y="30"/>
                  <a:pt x="1054" y="31"/>
                  <a:pt x="1064" y="32"/>
                </a:cubicBezTo>
                <a:close/>
                <a:moveTo>
                  <a:pt x="1064" y="52"/>
                </a:moveTo>
                <a:cubicBezTo>
                  <a:pt x="1064" y="59"/>
                  <a:pt x="1064" y="59"/>
                  <a:pt x="1064" y="59"/>
                </a:cubicBezTo>
                <a:cubicBezTo>
                  <a:pt x="1054" y="58"/>
                  <a:pt x="1043" y="57"/>
                  <a:pt x="1033" y="57"/>
                </a:cubicBezTo>
                <a:cubicBezTo>
                  <a:pt x="1033" y="50"/>
                  <a:pt x="1033" y="50"/>
                  <a:pt x="1033" y="50"/>
                </a:cubicBezTo>
                <a:cubicBezTo>
                  <a:pt x="1043" y="50"/>
                  <a:pt x="1054" y="51"/>
                  <a:pt x="1064" y="52"/>
                </a:cubicBezTo>
                <a:close/>
                <a:moveTo>
                  <a:pt x="1064" y="75"/>
                </a:moveTo>
                <a:cubicBezTo>
                  <a:pt x="1064" y="82"/>
                  <a:pt x="1064" y="82"/>
                  <a:pt x="1064" y="82"/>
                </a:cubicBezTo>
                <a:cubicBezTo>
                  <a:pt x="1054" y="80"/>
                  <a:pt x="1043" y="79"/>
                  <a:pt x="1033" y="79"/>
                </a:cubicBezTo>
                <a:cubicBezTo>
                  <a:pt x="1033" y="70"/>
                  <a:pt x="1033" y="70"/>
                  <a:pt x="1033" y="70"/>
                </a:cubicBezTo>
                <a:cubicBezTo>
                  <a:pt x="1043" y="71"/>
                  <a:pt x="1054" y="73"/>
                  <a:pt x="1064" y="75"/>
                </a:cubicBezTo>
                <a:close/>
                <a:moveTo>
                  <a:pt x="1064" y="106"/>
                </a:moveTo>
                <a:cubicBezTo>
                  <a:pt x="1064" y="113"/>
                  <a:pt x="1064" y="113"/>
                  <a:pt x="1064" y="113"/>
                </a:cubicBezTo>
                <a:cubicBezTo>
                  <a:pt x="1054" y="110"/>
                  <a:pt x="1043" y="109"/>
                  <a:pt x="1033" y="107"/>
                </a:cubicBezTo>
                <a:cubicBezTo>
                  <a:pt x="1033" y="101"/>
                  <a:pt x="1033" y="101"/>
                  <a:pt x="1033" y="101"/>
                </a:cubicBezTo>
                <a:cubicBezTo>
                  <a:pt x="1043" y="102"/>
                  <a:pt x="1054" y="104"/>
                  <a:pt x="1064" y="106"/>
                </a:cubicBezTo>
                <a:close/>
                <a:moveTo>
                  <a:pt x="1064" y="133"/>
                </a:moveTo>
                <a:cubicBezTo>
                  <a:pt x="1064" y="138"/>
                  <a:pt x="1064" y="138"/>
                  <a:pt x="1064" y="138"/>
                </a:cubicBezTo>
                <a:cubicBezTo>
                  <a:pt x="1054" y="137"/>
                  <a:pt x="1043" y="135"/>
                  <a:pt x="1033" y="134"/>
                </a:cubicBezTo>
                <a:cubicBezTo>
                  <a:pt x="1033" y="127"/>
                  <a:pt x="1033" y="127"/>
                  <a:pt x="1033" y="127"/>
                </a:cubicBezTo>
                <a:cubicBezTo>
                  <a:pt x="1038" y="128"/>
                  <a:pt x="1044" y="129"/>
                  <a:pt x="1049" y="130"/>
                </a:cubicBezTo>
                <a:cubicBezTo>
                  <a:pt x="1054" y="131"/>
                  <a:pt x="1059" y="132"/>
                  <a:pt x="1064" y="133"/>
                </a:cubicBezTo>
                <a:close/>
                <a:moveTo>
                  <a:pt x="1064" y="152"/>
                </a:moveTo>
                <a:cubicBezTo>
                  <a:pt x="1064" y="159"/>
                  <a:pt x="1064" y="159"/>
                  <a:pt x="1064" y="159"/>
                </a:cubicBezTo>
                <a:cubicBezTo>
                  <a:pt x="1060" y="158"/>
                  <a:pt x="1057" y="157"/>
                  <a:pt x="1053" y="157"/>
                </a:cubicBezTo>
                <a:cubicBezTo>
                  <a:pt x="1046" y="155"/>
                  <a:pt x="1040" y="155"/>
                  <a:pt x="1033" y="155"/>
                </a:cubicBezTo>
                <a:cubicBezTo>
                  <a:pt x="1033" y="149"/>
                  <a:pt x="1033" y="149"/>
                  <a:pt x="1033" y="149"/>
                </a:cubicBezTo>
                <a:cubicBezTo>
                  <a:pt x="1043" y="149"/>
                  <a:pt x="1054" y="151"/>
                  <a:pt x="1064" y="152"/>
                </a:cubicBezTo>
                <a:close/>
                <a:moveTo>
                  <a:pt x="1064" y="185"/>
                </a:moveTo>
                <a:cubicBezTo>
                  <a:pt x="1064" y="192"/>
                  <a:pt x="1064" y="192"/>
                  <a:pt x="1064" y="192"/>
                </a:cubicBezTo>
                <a:cubicBezTo>
                  <a:pt x="1054" y="190"/>
                  <a:pt x="1043" y="189"/>
                  <a:pt x="1033" y="187"/>
                </a:cubicBezTo>
                <a:cubicBezTo>
                  <a:pt x="1033" y="181"/>
                  <a:pt x="1033" y="181"/>
                  <a:pt x="1033" y="181"/>
                </a:cubicBezTo>
                <a:cubicBezTo>
                  <a:pt x="1043" y="182"/>
                  <a:pt x="1054" y="184"/>
                  <a:pt x="1064" y="185"/>
                </a:cubicBezTo>
                <a:close/>
                <a:moveTo>
                  <a:pt x="1064" y="206"/>
                </a:moveTo>
                <a:cubicBezTo>
                  <a:pt x="1064" y="214"/>
                  <a:pt x="1064" y="214"/>
                  <a:pt x="1064" y="214"/>
                </a:cubicBezTo>
                <a:cubicBezTo>
                  <a:pt x="1052" y="221"/>
                  <a:pt x="1041" y="232"/>
                  <a:pt x="1039" y="246"/>
                </a:cubicBezTo>
                <a:cubicBezTo>
                  <a:pt x="1037" y="259"/>
                  <a:pt x="1044" y="273"/>
                  <a:pt x="1055" y="280"/>
                </a:cubicBezTo>
                <a:cubicBezTo>
                  <a:pt x="1058" y="282"/>
                  <a:pt x="1061" y="281"/>
                  <a:pt x="1064" y="280"/>
                </a:cubicBezTo>
                <a:cubicBezTo>
                  <a:pt x="1064" y="289"/>
                  <a:pt x="1064" y="289"/>
                  <a:pt x="1064" y="289"/>
                </a:cubicBezTo>
                <a:cubicBezTo>
                  <a:pt x="1059" y="289"/>
                  <a:pt x="1053" y="289"/>
                  <a:pt x="1048" y="289"/>
                </a:cubicBezTo>
                <a:cubicBezTo>
                  <a:pt x="1043" y="289"/>
                  <a:pt x="1038" y="291"/>
                  <a:pt x="1033" y="292"/>
                </a:cubicBezTo>
                <a:cubicBezTo>
                  <a:pt x="1033" y="285"/>
                  <a:pt x="1033" y="285"/>
                  <a:pt x="1033" y="285"/>
                </a:cubicBezTo>
                <a:cubicBezTo>
                  <a:pt x="1037" y="284"/>
                  <a:pt x="1042" y="284"/>
                  <a:pt x="1042" y="279"/>
                </a:cubicBezTo>
                <a:cubicBezTo>
                  <a:pt x="1041" y="274"/>
                  <a:pt x="1037" y="272"/>
                  <a:pt x="1033" y="272"/>
                </a:cubicBezTo>
                <a:cubicBezTo>
                  <a:pt x="1033" y="263"/>
                  <a:pt x="1033" y="263"/>
                  <a:pt x="1033" y="263"/>
                </a:cubicBezTo>
                <a:cubicBezTo>
                  <a:pt x="1033" y="262"/>
                  <a:pt x="1033" y="261"/>
                  <a:pt x="1033" y="260"/>
                </a:cubicBezTo>
                <a:cubicBezTo>
                  <a:pt x="1033" y="236"/>
                  <a:pt x="1033" y="236"/>
                  <a:pt x="1033" y="236"/>
                </a:cubicBezTo>
                <a:cubicBezTo>
                  <a:pt x="1037" y="235"/>
                  <a:pt x="1039" y="232"/>
                  <a:pt x="1037" y="226"/>
                </a:cubicBezTo>
                <a:cubicBezTo>
                  <a:pt x="1036" y="225"/>
                  <a:pt x="1034" y="225"/>
                  <a:pt x="1033" y="225"/>
                </a:cubicBezTo>
                <a:cubicBezTo>
                  <a:pt x="1033" y="219"/>
                  <a:pt x="1033" y="219"/>
                  <a:pt x="1033" y="219"/>
                </a:cubicBezTo>
                <a:cubicBezTo>
                  <a:pt x="1037" y="219"/>
                  <a:pt x="1041" y="219"/>
                  <a:pt x="1045" y="218"/>
                </a:cubicBezTo>
                <a:cubicBezTo>
                  <a:pt x="1051" y="215"/>
                  <a:pt x="1058" y="210"/>
                  <a:pt x="1064" y="206"/>
                </a:cubicBezTo>
                <a:close/>
                <a:moveTo>
                  <a:pt x="1064" y="309"/>
                </a:moveTo>
                <a:cubicBezTo>
                  <a:pt x="1064" y="315"/>
                  <a:pt x="1064" y="315"/>
                  <a:pt x="1064" y="315"/>
                </a:cubicBezTo>
                <a:cubicBezTo>
                  <a:pt x="1059" y="314"/>
                  <a:pt x="1053" y="314"/>
                  <a:pt x="1047" y="314"/>
                </a:cubicBezTo>
                <a:cubicBezTo>
                  <a:pt x="1043" y="316"/>
                  <a:pt x="1038" y="317"/>
                  <a:pt x="1033" y="319"/>
                </a:cubicBezTo>
                <a:cubicBezTo>
                  <a:pt x="1033" y="312"/>
                  <a:pt x="1033" y="312"/>
                  <a:pt x="1033" y="312"/>
                </a:cubicBezTo>
                <a:cubicBezTo>
                  <a:pt x="1041" y="310"/>
                  <a:pt x="1049" y="308"/>
                  <a:pt x="1058" y="308"/>
                </a:cubicBezTo>
                <a:cubicBezTo>
                  <a:pt x="1060" y="308"/>
                  <a:pt x="1062" y="308"/>
                  <a:pt x="1064" y="309"/>
                </a:cubicBezTo>
                <a:close/>
                <a:moveTo>
                  <a:pt x="1064" y="337"/>
                </a:moveTo>
                <a:cubicBezTo>
                  <a:pt x="1064" y="344"/>
                  <a:pt x="1064" y="344"/>
                  <a:pt x="1064" y="344"/>
                </a:cubicBezTo>
                <a:cubicBezTo>
                  <a:pt x="1059" y="343"/>
                  <a:pt x="1053" y="343"/>
                  <a:pt x="1048" y="343"/>
                </a:cubicBezTo>
                <a:cubicBezTo>
                  <a:pt x="1043" y="344"/>
                  <a:pt x="1038" y="346"/>
                  <a:pt x="1033" y="349"/>
                </a:cubicBezTo>
                <a:cubicBezTo>
                  <a:pt x="1033" y="341"/>
                  <a:pt x="1033" y="341"/>
                  <a:pt x="1033" y="341"/>
                </a:cubicBezTo>
                <a:cubicBezTo>
                  <a:pt x="1040" y="338"/>
                  <a:pt x="1048" y="337"/>
                  <a:pt x="1056" y="337"/>
                </a:cubicBezTo>
                <a:cubicBezTo>
                  <a:pt x="1059" y="337"/>
                  <a:pt x="1062" y="337"/>
                  <a:pt x="1064" y="337"/>
                </a:cubicBezTo>
                <a:close/>
                <a:moveTo>
                  <a:pt x="1064" y="365"/>
                </a:moveTo>
                <a:cubicBezTo>
                  <a:pt x="1064" y="371"/>
                  <a:pt x="1064" y="371"/>
                  <a:pt x="1064" y="371"/>
                </a:cubicBezTo>
                <a:cubicBezTo>
                  <a:pt x="1055" y="366"/>
                  <a:pt x="1042" y="367"/>
                  <a:pt x="1033" y="372"/>
                </a:cubicBezTo>
                <a:cubicBezTo>
                  <a:pt x="1033" y="372"/>
                  <a:pt x="1033" y="372"/>
                  <a:pt x="1033" y="372"/>
                </a:cubicBezTo>
                <a:cubicBezTo>
                  <a:pt x="1033" y="365"/>
                  <a:pt x="1033" y="365"/>
                  <a:pt x="1033" y="365"/>
                </a:cubicBezTo>
                <a:cubicBezTo>
                  <a:pt x="1033" y="365"/>
                  <a:pt x="1034" y="364"/>
                  <a:pt x="1034" y="364"/>
                </a:cubicBezTo>
                <a:cubicBezTo>
                  <a:pt x="1043" y="362"/>
                  <a:pt x="1052" y="361"/>
                  <a:pt x="1060" y="363"/>
                </a:cubicBezTo>
                <a:cubicBezTo>
                  <a:pt x="1062" y="363"/>
                  <a:pt x="1063" y="364"/>
                  <a:pt x="1064" y="365"/>
                </a:cubicBezTo>
                <a:close/>
                <a:moveTo>
                  <a:pt x="1064" y="434"/>
                </a:moveTo>
                <a:cubicBezTo>
                  <a:pt x="1064" y="448"/>
                  <a:pt x="1064" y="448"/>
                  <a:pt x="1064" y="448"/>
                </a:cubicBezTo>
                <a:cubicBezTo>
                  <a:pt x="1064" y="448"/>
                  <a:pt x="1063" y="449"/>
                  <a:pt x="1063" y="450"/>
                </a:cubicBezTo>
                <a:cubicBezTo>
                  <a:pt x="1063" y="450"/>
                  <a:pt x="1064" y="451"/>
                  <a:pt x="1064" y="452"/>
                </a:cubicBezTo>
                <a:cubicBezTo>
                  <a:pt x="1064" y="462"/>
                  <a:pt x="1064" y="462"/>
                  <a:pt x="1064" y="462"/>
                </a:cubicBezTo>
                <a:cubicBezTo>
                  <a:pt x="1053" y="453"/>
                  <a:pt x="1044" y="442"/>
                  <a:pt x="1033" y="435"/>
                </a:cubicBezTo>
                <a:cubicBezTo>
                  <a:pt x="1033" y="422"/>
                  <a:pt x="1033" y="422"/>
                  <a:pt x="1033" y="422"/>
                </a:cubicBezTo>
                <a:cubicBezTo>
                  <a:pt x="1037" y="424"/>
                  <a:pt x="1044" y="422"/>
                  <a:pt x="1048" y="421"/>
                </a:cubicBezTo>
                <a:cubicBezTo>
                  <a:pt x="1053" y="416"/>
                  <a:pt x="1056" y="409"/>
                  <a:pt x="1056" y="402"/>
                </a:cubicBezTo>
                <a:cubicBezTo>
                  <a:pt x="1053" y="399"/>
                  <a:pt x="1049" y="397"/>
                  <a:pt x="1045" y="397"/>
                </a:cubicBezTo>
                <a:cubicBezTo>
                  <a:pt x="1038" y="397"/>
                  <a:pt x="1040" y="403"/>
                  <a:pt x="1036" y="407"/>
                </a:cubicBezTo>
                <a:cubicBezTo>
                  <a:pt x="1035" y="407"/>
                  <a:pt x="1034" y="406"/>
                  <a:pt x="1033" y="406"/>
                </a:cubicBezTo>
                <a:cubicBezTo>
                  <a:pt x="1033" y="395"/>
                  <a:pt x="1033" y="395"/>
                  <a:pt x="1033" y="395"/>
                </a:cubicBezTo>
                <a:cubicBezTo>
                  <a:pt x="1034" y="393"/>
                  <a:pt x="1035" y="392"/>
                  <a:pt x="1037" y="391"/>
                </a:cubicBezTo>
                <a:cubicBezTo>
                  <a:pt x="1041" y="389"/>
                  <a:pt x="1049" y="388"/>
                  <a:pt x="1053" y="391"/>
                </a:cubicBezTo>
                <a:cubicBezTo>
                  <a:pt x="1059" y="392"/>
                  <a:pt x="1061" y="400"/>
                  <a:pt x="1062" y="404"/>
                </a:cubicBezTo>
                <a:cubicBezTo>
                  <a:pt x="1061" y="412"/>
                  <a:pt x="1060" y="421"/>
                  <a:pt x="1052" y="426"/>
                </a:cubicBezTo>
                <a:cubicBezTo>
                  <a:pt x="1049" y="428"/>
                  <a:pt x="1045" y="428"/>
                  <a:pt x="1045" y="432"/>
                </a:cubicBezTo>
                <a:cubicBezTo>
                  <a:pt x="1047" y="437"/>
                  <a:pt x="1052" y="437"/>
                  <a:pt x="1057" y="437"/>
                </a:cubicBezTo>
                <a:cubicBezTo>
                  <a:pt x="1059" y="436"/>
                  <a:pt x="1062" y="435"/>
                  <a:pt x="1064" y="434"/>
                </a:cubicBezTo>
                <a:close/>
                <a:moveTo>
                  <a:pt x="1064" y="467"/>
                </a:moveTo>
                <a:cubicBezTo>
                  <a:pt x="1056" y="465"/>
                  <a:pt x="1047" y="466"/>
                  <a:pt x="1038" y="464"/>
                </a:cubicBezTo>
                <a:cubicBezTo>
                  <a:pt x="1036" y="462"/>
                  <a:pt x="1034" y="460"/>
                  <a:pt x="1033" y="459"/>
                </a:cubicBezTo>
                <a:cubicBezTo>
                  <a:pt x="1033" y="469"/>
                  <a:pt x="1033" y="469"/>
                  <a:pt x="1033" y="469"/>
                </a:cubicBezTo>
                <a:cubicBezTo>
                  <a:pt x="1034" y="470"/>
                  <a:pt x="1036" y="471"/>
                  <a:pt x="1037" y="472"/>
                </a:cubicBezTo>
                <a:cubicBezTo>
                  <a:pt x="1045" y="475"/>
                  <a:pt x="1057" y="472"/>
                  <a:pt x="1064" y="476"/>
                </a:cubicBezTo>
                <a:cubicBezTo>
                  <a:pt x="1064" y="467"/>
                  <a:pt x="1064" y="467"/>
                  <a:pt x="1064" y="467"/>
                </a:cubicBezTo>
                <a:close/>
                <a:moveTo>
                  <a:pt x="1064" y="487"/>
                </a:moveTo>
                <a:cubicBezTo>
                  <a:pt x="1064" y="494"/>
                  <a:pt x="1064" y="494"/>
                  <a:pt x="1064" y="494"/>
                </a:cubicBezTo>
                <a:cubicBezTo>
                  <a:pt x="1060" y="496"/>
                  <a:pt x="1056" y="498"/>
                  <a:pt x="1052" y="501"/>
                </a:cubicBezTo>
                <a:cubicBezTo>
                  <a:pt x="1045" y="508"/>
                  <a:pt x="1036" y="518"/>
                  <a:pt x="1038" y="529"/>
                </a:cubicBezTo>
                <a:cubicBezTo>
                  <a:pt x="1040" y="538"/>
                  <a:pt x="1049" y="540"/>
                  <a:pt x="1057" y="539"/>
                </a:cubicBezTo>
                <a:cubicBezTo>
                  <a:pt x="1064" y="536"/>
                  <a:pt x="1062" y="530"/>
                  <a:pt x="1064" y="524"/>
                </a:cubicBezTo>
                <a:cubicBezTo>
                  <a:pt x="1064" y="545"/>
                  <a:pt x="1064" y="545"/>
                  <a:pt x="1064" y="545"/>
                </a:cubicBezTo>
                <a:cubicBezTo>
                  <a:pt x="1056" y="548"/>
                  <a:pt x="1045" y="544"/>
                  <a:pt x="1037" y="548"/>
                </a:cubicBezTo>
                <a:cubicBezTo>
                  <a:pt x="1036" y="548"/>
                  <a:pt x="1034" y="548"/>
                  <a:pt x="1033" y="548"/>
                </a:cubicBezTo>
                <a:cubicBezTo>
                  <a:pt x="1033" y="540"/>
                  <a:pt x="1033" y="540"/>
                  <a:pt x="1033" y="540"/>
                </a:cubicBezTo>
                <a:cubicBezTo>
                  <a:pt x="1034" y="538"/>
                  <a:pt x="1034" y="535"/>
                  <a:pt x="1033" y="532"/>
                </a:cubicBezTo>
                <a:cubicBezTo>
                  <a:pt x="1033" y="511"/>
                  <a:pt x="1033" y="511"/>
                  <a:pt x="1033" y="511"/>
                </a:cubicBezTo>
                <a:cubicBezTo>
                  <a:pt x="1033" y="511"/>
                  <a:pt x="1033" y="511"/>
                  <a:pt x="1033" y="511"/>
                </a:cubicBezTo>
                <a:cubicBezTo>
                  <a:pt x="1037" y="507"/>
                  <a:pt x="1043" y="502"/>
                  <a:pt x="1042" y="495"/>
                </a:cubicBezTo>
                <a:cubicBezTo>
                  <a:pt x="1033" y="492"/>
                  <a:pt x="1033" y="492"/>
                  <a:pt x="1033" y="492"/>
                </a:cubicBezTo>
                <a:cubicBezTo>
                  <a:pt x="1033" y="487"/>
                  <a:pt x="1033" y="487"/>
                  <a:pt x="1033" y="487"/>
                </a:cubicBezTo>
                <a:cubicBezTo>
                  <a:pt x="1037" y="488"/>
                  <a:pt x="1041" y="488"/>
                  <a:pt x="1045" y="488"/>
                </a:cubicBezTo>
                <a:cubicBezTo>
                  <a:pt x="1051" y="487"/>
                  <a:pt x="1058" y="489"/>
                  <a:pt x="1064" y="487"/>
                </a:cubicBezTo>
                <a:close/>
                <a:moveTo>
                  <a:pt x="1064" y="552"/>
                </a:moveTo>
                <a:cubicBezTo>
                  <a:pt x="1064" y="561"/>
                  <a:pt x="1064" y="561"/>
                  <a:pt x="1064" y="561"/>
                </a:cubicBezTo>
                <a:cubicBezTo>
                  <a:pt x="1060" y="562"/>
                  <a:pt x="1056" y="564"/>
                  <a:pt x="1052" y="566"/>
                </a:cubicBezTo>
                <a:cubicBezTo>
                  <a:pt x="1046" y="566"/>
                  <a:pt x="1039" y="567"/>
                  <a:pt x="1033" y="567"/>
                </a:cubicBezTo>
                <a:cubicBezTo>
                  <a:pt x="1033" y="561"/>
                  <a:pt x="1033" y="561"/>
                  <a:pt x="1033" y="561"/>
                </a:cubicBezTo>
                <a:cubicBezTo>
                  <a:pt x="1043" y="560"/>
                  <a:pt x="1053" y="558"/>
                  <a:pt x="1062" y="553"/>
                </a:cubicBezTo>
                <a:cubicBezTo>
                  <a:pt x="1063" y="553"/>
                  <a:pt x="1064" y="553"/>
                  <a:pt x="1064" y="552"/>
                </a:cubicBezTo>
                <a:close/>
                <a:moveTo>
                  <a:pt x="1064" y="577"/>
                </a:moveTo>
                <a:cubicBezTo>
                  <a:pt x="1064" y="583"/>
                  <a:pt x="1064" y="583"/>
                  <a:pt x="1064" y="583"/>
                </a:cubicBezTo>
                <a:cubicBezTo>
                  <a:pt x="1060" y="584"/>
                  <a:pt x="1057" y="584"/>
                  <a:pt x="1053" y="585"/>
                </a:cubicBezTo>
                <a:cubicBezTo>
                  <a:pt x="1047" y="586"/>
                  <a:pt x="1040" y="587"/>
                  <a:pt x="1033" y="588"/>
                </a:cubicBezTo>
                <a:cubicBezTo>
                  <a:pt x="1033" y="581"/>
                  <a:pt x="1033" y="581"/>
                  <a:pt x="1033" y="581"/>
                </a:cubicBezTo>
                <a:cubicBezTo>
                  <a:pt x="1043" y="580"/>
                  <a:pt x="1053" y="578"/>
                  <a:pt x="1064" y="577"/>
                </a:cubicBezTo>
                <a:cubicBezTo>
                  <a:pt x="1064" y="577"/>
                  <a:pt x="1064" y="577"/>
                  <a:pt x="1064" y="577"/>
                </a:cubicBezTo>
                <a:close/>
                <a:moveTo>
                  <a:pt x="1064" y="600"/>
                </a:moveTo>
                <a:cubicBezTo>
                  <a:pt x="1064" y="606"/>
                  <a:pt x="1064" y="606"/>
                  <a:pt x="1064" y="606"/>
                </a:cubicBezTo>
                <a:cubicBezTo>
                  <a:pt x="1055" y="608"/>
                  <a:pt x="1046" y="609"/>
                  <a:pt x="1037" y="610"/>
                </a:cubicBezTo>
                <a:cubicBezTo>
                  <a:pt x="1036" y="610"/>
                  <a:pt x="1034" y="611"/>
                  <a:pt x="1033" y="611"/>
                </a:cubicBezTo>
                <a:cubicBezTo>
                  <a:pt x="1033" y="603"/>
                  <a:pt x="1033" y="603"/>
                  <a:pt x="1033" y="603"/>
                </a:cubicBezTo>
                <a:cubicBezTo>
                  <a:pt x="1043" y="603"/>
                  <a:pt x="1054" y="602"/>
                  <a:pt x="1064" y="600"/>
                </a:cubicBezTo>
                <a:close/>
                <a:moveTo>
                  <a:pt x="1064" y="638"/>
                </a:moveTo>
                <a:cubicBezTo>
                  <a:pt x="1064" y="645"/>
                  <a:pt x="1064" y="645"/>
                  <a:pt x="1064" y="645"/>
                </a:cubicBezTo>
                <a:cubicBezTo>
                  <a:pt x="1054" y="648"/>
                  <a:pt x="1043" y="650"/>
                  <a:pt x="1033" y="651"/>
                </a:cubicBezTo>
                <a:cubicBezTo>
                  <a:pt x="1033" y="644"/>
                  <a:pt x="1033" y="644"/>
                  <a:pt x="1033" y="644"/>
                </a:cubicBezTo>
                <a:cubicBezTo>
                  <a:pt x="1043" y="643"/>
                  <a:pt x="1054" y="641"/>
                  <a:pt x="1064" y="638"/>
                </a:cubicBezTo>
                <a:close/>
                <a:moveTo>
                  <a:pt x="1033" y="672"/>
                </a:moveTo>
                <a:cubicBezTo>
                  <a:pt x="1009" y="672"/>
                  <a:pt x="1009" y="672"/>
                  <a:pt x="1009" y="672"/>
                </a:cubicBezTo>
                <a:cubicBezTo>
                  <a:pt x="1009" y="665"/>
                  <a:pt x="1009" y="665"/>
                  <a:pt x="1009" y="665"/>
                </a:cubicBezTo>
                <a:cubicBezTo>
                  <a:pt x="1033" y="665"/>
                  <a:pt x="1033" y="665"/>
                  <a:pt x="1033" y="665"/>
                </a:cubicBezTo>
                <a:cubicBezTo>
                  <a:pt x="1033" y="672"/>
                  <a:pt x="1033" y="672"/>
                  <a:pt x="1033" y="672"/>
                </a:cubicBezTo>
                <a:close/>
                <a:moveTo>
                  <a:pt x="1009" y="7"/>
                </a:moveTo>
                <a:cubicBezTo>
                  <a:pt x="1017" y="7"/>
                  <a:pt x="1025" y="7"/>
                  <a:pt x="1033" y="7"/>
                </a:cubicBezTo>
                <a:cubicBezTo>
                  <a:pt x="1033" y="12"/>
                  <a:pt x="1033" y="12"/>
                  <a:pt x="1033" y="12"/>
                </a:cubicBezTo>
                <a:cubicBezTo>
                  <a:pt x="1025" y="12"/>
                  <a:pt x="1017" y="12"/>
                  <a:pt x="1009" y="12"/>
                </a:cubicBezTo>
                <a:cubicBezTo>
                  <a:pt x="1009" y="7"/>
                  <a:pt x="1009" y="7"/>
                  <a:pt x="1009" y="7"/>
                </a:cubicBezTo>
                <a:close/>
                <a:moveTo>
                  <a:pt x="1033" y="30"/>
                </a:moveTo>
                <a:cubicBezTo>
                  <a:pt x="1033" y="37"/>
                  <a:pt x="1033" y="37"/>
                  <a:pt x="1033" y="37"/>
                </a:cubicBezTo>
                <a:cubicBezTo>
                  <a:pt x="1024" y="36"/>
                  <a:pt x="1017" y="37"/>
                  <a:pt x="1009" y="38"/>
                </a:cubicBezTo>
                <a:cubicBezTo>
                  <a:pt x="1009" y="31"/>
                  <a:pt x="1009" y="31"/>
                  <a:pt x="1009" y="31"/>
                </a:cubicBezTo>
                <a:cubicBezTo>
                  <a:pt x="1016" y="30"/>
                  <a:pt x="1023" y="30"/>
                  <a:pt x="1030" y="30"/>
                </a:cubicBezTo>
                <a:cubicBezTo>
                  <a:pt x="1031" y="30"/>
                  <a:pt x="1032" y="30"/>
                  <a:pt x="1033" y="30"/>
                </a:cubicBezTo>
                <a:close/>
                <a:moveTo>
                  <a:pt x="1033" y="50"/>
                </a:moveTo>
                <a:cubicBezTo>
                  <a:pt x="1033" y="57"/>
                  <a:pt x="1033" y="57"/>
                  <a:pt x="1033" y="57"/>
                </a:cubicBezTo>
                <a:cubicBezTo>
                  <a:pt x="1025" y="56"/>
                  <a:pt x="1017" y="57"/>
                  <a:pt x="1009" y="57"/>
                </a:cubicBezTo>
                <a:cubicBezTo>
                  <a:pt x="1009" y="51"/>
                  <a:pt x="1009" y="51"/>
                  <a:pt x="1009" y="51"/>
                </a:cubicBezTo>
                <a:cubicBezTo>
                  <a:pt x="1017" y="50"/>
                  <a:pt x="1025" y="50"/>
                  <a:pt x="1033" y="50"/>
                </a:cubicBezTo>
                <a:close/>
                <a:moveTo>
                  <a:pt x="1033" y="70"/>
                </a:moveTo>
                <a:cubicBezTo>
                  <a:pt x="1033" y="79"/>
                  <a:pt x="1033" y="79"/>
                  <a:pt x="1033" y="79"/>
                </a:cubicBezTo>
                <a:cubicBezTo>
                  <a:pt x="1025" y="78"/>
                  <a:pt x="1017" y="78"/>
                  <a:pt x="1009" y="79"/>
                </a:cubicBezTo>
                <a:cubicBezTo>
                  <a:pt x="1009" y="70"/>
                  <a:pt x="1009" y="70"/>
                  <a:pt x="1009" y="70"/>
                </a:cubicBezTo>
                <a:cubicBezTo>
                  <a:pt x="1016" y="70"/>
                  <a:pt x="1022" y="73"/>
                  <a:pt x="1028" y="69"/>
                </a:cubicBezTo>
                <a:cubicBezTo>
                  <a:pt x="1033" y="70"/>
                  <a:pt x="1033" y="70"/>
                  <a:pt x="1033" y="70"/>
                </a:cubicBezTo>
                <a:close/>
                <a:moveTo>
                  <a:pt x="1033" y="101"/>
                </a:moveTo>
                <a:cubicBezTo>
                  <a:pt x="1033" y="107"/>
                  <a:pt x="1033" y="107"/>
                  <a:pt x="1033" y="107"/>
                </a:cubicBezTo>
                <a:cubicBezTo>
                  <a:pt x="1025" y="107"/>
                  <a:pt x="1017" y="106"/>
                  <a:pt x="1009" y="106"/>
                </a:cubicBezTo>
                <a:cubicBezTo>
                  <a:pt x="1009" y="99"/>
                  <a:pt x="1009" y="99"/>
                  <a:pt x="1009" y="99"/>
                </a:cubicBezTo>
                <a:cubicBezTo>
                  <a:pt x="1017" y="99"/>
                  <a:pt x="1025" y="100"/>
                  <a:pt x="1033" y="101"/>
                </a:cubicBezTo>
                <a:close/>
                <a:moveTo>
                  <a:pt x="1033" y="127"/>
                </a:moveTo>
                <a:cubicBezTo>
                  <a:pt x="1033" y="134"/>
                  <a:pt x="1033" y="134"/>
                  <a:pt x="1033" y="134"/>
                </a:cubicBezTo>
                <a:cubicBezTo>
                  <a:pt x="1025" y="133"/>
                  <a:pt x="1017" y="132"/>
                  <a:pt x="1009" y="132"/>
                </a:cubicBezTo>
                <a:cubicBezTo>
                  <a:pt x="1009" y="125"/>
                  <a:pt x="1009" y="125"/>
                  <a:pt x="1009" y="125"/>
                </a:cubicBezTo>
                <a:cubicBezTo>
                  <a:pt x="1017" y="125"/>
                  <a:pt x="1025" y="126"/>
                  <a:pt x="1033" y="127"/>
                </a:cubicBezTo>
                <a:close/>
                <a:moveTo>
                  <a:pt x="1033" y="149"/>
                </a:moveTo>
                <a:cubicBezTo>
                  <a:pt x="1033" y="155"/>
                  <a:pt x="1033" y="155"/>
                  <a:pt x="1033" y="155"/>
                </a:cubicBezTo>
                <a:cubicBezTo>
                  <a:pt x="1025" y="154"/>
                  <a:pt x="1017" y="154"/>
                  <a:pt x="1009" y="155"/>
                </a:cubicBezTo>
                <a:cubicBezTo>
                  <a:pt x="1009" y="147"/>
                  <a:pt x="1009" y="147"/>
                  <a:pt x="1009" y="147"/>
                </a:cubicBezTo>
                <a:cubicBezTo>
                  <a:pt x="1017" y="148"/>
                  <a:pt x="1025" y="148"/>
                  <a:pt x="1033" y="149"/>
                </a:cubicBezTo>
                <a:close/>
                <a:moveTo>
                  <a:pt x="1033" y="181"/>
                </a:moveTo>
                <a:cubicBezTo>
                  <a:pt x="1033" y="187"/>
                  <a:pt x="1033" y="187"/>
                  <a:pt x="1033" y="187"/>
                </a:cubicBezTo>
                <a:cubicBezTo>
                  <a:pt x="1025" y="187"/>
                  <a:pt x="1017" y="186"/>
                  <a:pt x="1009" y="186"/>
                </a:cubicBezTo>
                <a:cubicBezTo>
                  <a:pt x="1009" y="181"/>
                  <a:pt x="1009" y="181"/>
                  <a:pt x="1009" y="181"/>
                </a:cubicBezTo>
                <a:cubicBezTo>
                  <a:pt x="1017" y="181"/>
                  <a:pt x="1025" y="181"/>
                  <a:pt x="1033" y="181"/>
                </a:cubicBezTo>
                <a:close/>
                <a:moveTo>
                  <a:pt x="1033" y="219"/>
                </a:moveTo>
                <a:cubicBezTo>
                  <a:pt x="1033" y="225"/>
                  <a:pt x="1033" y="225"/>
                  <a:pt x="1033" y="225"/>
                </a:cubicBezTo>
                <a:cubicBezTo>
                  <a:pt x="1025" y="224"/>
                  <a:pt x="1017" y="225"/>
                  <a:pt x="1009" y="225"/>
                </a:cubicBezTo>
                <a:cubicBezTo>
                  <a:pt x="1009" y="219"/>
                  <a:pt x="1009" y="219"/>
                  <a:pt x="1009" y="219"/>
                </a:cubicBezTo>
                <a:cubicBezTo>
                  <a:pt x="1017" y="219"/>
                  <a:pt x="1025" y="219"/>
                  <a:pt x="1033" y="219"/>
                </a:cubicBezTo>
                <a:close/>
                <a:moveTo>
                  <a:pt x="1033" y="236"/>
                </a:moveTo>
                <a:cubicBezTo>
                  <a:pt x="1033" y="260"/>
                  <a:pt x="1033" y="260"/>
                  <a:pt x="1033" y="260"/>
                </a:cubicBezTo>
                <a:cubicBezTo>
                  <a:pt x="1032" y="256"/>
                  <a:pt x="1030" y="251"/>
                  <a:pt x="1032" y="248"/>
                </a:cubicBezTo>
                <a:cubicBezTo>
                  <a:pt x="1032" y="242"/>
                  <a:pt x="1027" y="244"/>
                  <a:pt x="1024" y="243"/>
                </a:cubicBezTo>
                <a:cubicBezTo>
                  <a:pt x="1019" y="244"/>
                  <a:pt x="1014" y="246"/>
                  <a:pt x="1009" y="247"/>
                </a:cubicBezTo>
                <a:cubicBezTo>
                  <a:pt x="1009" y="242"/>
                  <a:pt x="1009" y="242"/>
                  <a:pt x="1009" y="242"/>
                </a:cubicBezTo>
                <a:cubicBezTo>
                  <a:pt x="1014" y="240"/>
                  <a:pt x="1014" y="240"/>
                  <a:pt x="1014" y="240"/>
                </a:cubicBezTo>
                <a:cubicBezTo>
                  <a:pt x="1019" y="236"/>
                  <a:pt x="1027" y="238"/>
                  <a:pt x="1033" y="236"/>
                </a:cubicBezTo>
                <a:close/>
                <a:moveTo>
                  <a:pt x="1033" y="263"/>
                </a:moveTo>
                <a:cubicBezTo>
                  <a:pt x="1033" y="272"/>
                  <a:pt x="1033" y="272"/>
                  <a:pt x="1033" y="272"/>
                </a:cubicBezTo>
                <a:cubicBezTo>
                  <a:pt x="1031" y="272"/>
                  <a:pt x="1029" y="272"/>
                  <a:pt x="1028" y="273"/>
                </a:cubicBezTo>
                <a:cubicBezTo>
                  <a:pt x="1022" y="275"/>
                  <a:pt x="1015" y="277"/>
                  <a:pt x="1009" y="280"/>
                </a:cubicBezTo>
                <a:cubicBezTo>
                  <a:pt x="1009" y="271"/>
                  <a:pt x="1009" y="271"/>
                  <a:pt x="1009" y="271"/>
                </a:cubicBezTo>
                <a:cubicBezTo>
                  <a:pt x="1014" y="269"/>
                  <a:pt x="1020" y="268"/>
                  <a:pt x="1025" y="268"/>
                </a:cubicBezTo>
                <a:cubicBezTo>
                  <a:pt x="1030" y="267"/>
                  <a:pt x="1032" y="265"/>
                  <a:pt x="1033" y="263"/>
                </a:cubicBezTo>
                <a:close/>
                <a:moveTo>
                  <a:pt x="1033" y="285"/>
                </a:moveTo>
                <a:cubicBezTo>
                  <a:pt x="1033" y="292"/>
                  <a:pt x="1033" y="292"/>
                  <a:pt x="1033" y="292"/>
                </a:cubicBezTo>
                <a:cubicBezTo>
                  <a:pt x="1024" y="294"/>
                  <a:pt x="1017" y="297"/>
                  <a:pt x="1009" y="301"/>
                </a:cubicBezTo>
                <a:cubicBezTo>
                  <a:pt x="1009" y="293"/>
                  <a:pt x="1009" y="293"/>
                  <a:pt x="1009" y="293"/>
                </a:cubicBezTo>
                <a:cubicBezTo>
                  <a:pt x="1016" y="290"/>
                  <a:pt x="1023" y="287"/>
                  <a:pt x="1030" y="286"/>
                </a:cubicBezTo>
                <a:cubicBezTo>
                  <a:pt x="1031" y="286"/>
                  <a:pt x="1032" y="286"/>
                  <a:pt x="1033" y="285"/>
                </a:cubicBezTo>
                <a:close/>
                <a:moveTo>
                  <a:pt x="1033" y="312"/>
                </a:moveTo>
                <a:cubicBezTo>
                  <a:pt x="1033" y="319"/>
                  <a:pt x="1033" y="319"/>
                  <a:pt x="1033" y="319"/>
                </a:cubicBezTo>
                <a:cubicBezTo>
                  <a:pt x="1025" y="322"/>
                  <a:pt x="1017" y="326"/>
                  <a:pt x="1009" y="330"/>
                </a:cubicBezTo>
                <a:cubicBezTo>
                  <a:pt x="1009" y="323"/>
                  <a:pt x="1009" y="323"/>
                  <a:pt x="1009" y="323"/>
                </a:cubicBezTo>
                <a:cubicBezTo>
                  <a:pt x="1017" y="318"/>
                  <a:pt x="1024" y="315"/>
                  <a:pt x="1033" y="312"/>
                </a:cubicBezTo>
                <a:close/>
                <a:moveTo>
                  <a:pt x="1033" y="341"/>
                </a:moveTo>
                <a:cubicBezTo>
                  <a:pt x="1033" y="349"/>
                  <a:pt x="1033" y="349"/>
                  <a:pt x="1033" y="349"/>
                </a:cubicBezTo>
                <a:cubicBezTo>
                  <a:pt x="1024" y="354"/>
                  <a:pt x="1016" y="360"/>
                  <a:pt x="1011" y="369"/>
                </a:cubicBezTo>
                <a:cubicBezTo>
                  <a:pt x="1010" y="371"/>
                  <a:pt x="1010" y="372"/>
                  <a:pt x="1009" y="373"/>
                </a:cubicBezTo>
                <a:cubicBezTo>
                  <a:pt x="1009" y="360"/>
                  <a:pt x="1009" y="360"/>
                  <a:pt x="1009" y="360"/>
                </a:cubicBezTo>
                <a:cubicBezTo>
                  <a:pt x="1015" y="351"/>
                  <a:pt x="1023" y="345"/>
                  <a:pt x="1033" y="341"/>
                </a:cubicBezTo>
                <a:close/>
                <a:moveTo>
                  <a:pt x="1033" y="365"/>
                </a:moveTo>
                <a:cubicBezTo>
                  <a:pt x="1019" y="375"/>
                  <a:pt x="1012" y="393"/>
                  <a:pt x="1016" y="409"/>
                </a:cubicBezTo>
                <a:cubicBezTo>
                  <a:pt x="1016" y="412"/>
                  <a:pt x="1021" y="416"/>
                  <a:pt x="1017" y="420"/>
                </a:cubicBezTo>
                <a:cubicBezTo>
                  <a:pt x="1015" y="422"/>
                  <a:pt x="1012" y="421"/>
                  <a:pt x="1009" y="420"/>
                </a:cubicBezTo>
                <a:cubicBezTo>
                  <a:pt x="1009" y="428"/>
                  <a:pt x="1009" y="428"/>
                  <a:pt x="1009" y="428"/>
                </a:cubicBezTo>
                <a:cubicBezTo>
                  <a:pt x="1015" y="428"/>
                  <a:pt x="1021" y="429"/>
                  <a:pt x="1027" y="431"/>
                </a:cubicBezTo>
                <a:cubicBezTo>
                  <a:pt x="1029" y="432"/>
                  <a:pt x="1031" y="433"/>
                  <a:pt x="1033" y="435"/>
                </a:cubicBezTo>
                <a:cubicBezTo>
                  <a:pt x="1033" y="422"/>
                  <a:pt x="1033" y="422"/>
                  <a:pt x="1033" y="422"/>
                </a:cubicBezTo>
                <a:cubicBezTo>
                  <a:pt x="1031" y="422"/>
                  <a:pt x="1030" y="421"/>
                  <a:pt x="1029" y="419"/>
                </a:cubicBezTo>
                <a:cubicBezTo>
                  <a:pt x="1022" y="410"/>
                  <a:pt x="1023" y="397"/>
                  <a:pt x="1025" y="386"/>
                </a:cubicBezTo>
                <a:cubicBezTo>
                  <a:pt x="1033" y="372"/>
                  <a:pt x="1033" y="372"/>
                  <a:pt x="1033" y="372"/>
                </a:cubicBezTo>
                <a:cubicBezTo>
                  <a:pt x="1033" y="365"/>
                  <a:pt x="1033" y="365"/>
                  <a:pt x="1033" y="365"/>
                </a:cubicBezTo>
                <a:close/>
                <a:moveTo>
                  <a:pt x="1033" y="395"/>
                </a:moveTo>
                <a:cubicBezTo>
                  <a:pt x="1033" y="406"/>
                  <a:pt x="1033" y="406"/>
                  <a:pt x="1033" y="406"/>
                </a:cubicBezTo>
                <a:cubicBezTo>
                  <a:pt x="1032" y="405"/>
                  <a:pt x="1032" y="405"/>
                  <a:pt x="1032" y="405"/>
                </a:cubicBezTo>
                <a:cubicBezTo>
                  <a:pt x="1029" y="401"/>
                  <a:pt x="1030" y="398"/>
                  <a:pt x="1033" y="395"/>
                </a:cubicBezTo>
                <a:close/>
                <a:moveTo>
                  <a:pt x="1033" y="459"/>
                </a:moveTo>
                <a:cubicBezTo>
                  <a:pt x="1033" y="469"/>
                  <a:pt x="1033" y="469"/>
                  <a:pt x="1033" y="469"/>
                </a:cubicBezTo>
                <a:cubicBezTo>
                  <a:pt x="1026" y="463"/>
                  <a:pt x="1018" y="459"/>
                  <a:pt x="1009" y="459"/>
                </a:cubicBezTo>
                <a:cubicBezTo>
                  <a:pt x="1009" y="451"/>
                  <a:pt x="1009" y="451"/>
                  <a:pt x="1009" y="451"/>
                </a:cubicBezTo>
                <a:cubicBezTo>
                  <a:pt x="1017" y="452"/>
                  <a:pt x="1026" y="454"/>
                  <a:pt x="1033" y="459"/>
                </a:cubicBezTo>
                <a:close/>
                <a:moveTo>
                  <a:pt x="1033" y="487"/>
                </a:moveTo>
                <a:cubicBezTo>
                  <a:pt x="1033" y="492"/>
                  <a:pt x="1033" y="492"/>
                  <a:pt x="1033" y="492"/>
                </a:cubicBezTo>
                <a:cubicBezTo>
                  <a:pt x="1023" y="490"/>
                  <a:pt x="1023" y="490"/>
                  <a:pt x="1023" y="490"/>
                </a:cubicBezTo>
                <a:cubicBezTo>
                  <a:pt x="1018" y="488"/>
                  <a:pt x="1014" y="484"/>
                  <a:pt x="1009" y="482"/>
                </a:cubicBezTo>
                <a:cubicBezTo>
                  <a:pt x="1009" y="475"/>
                  <a:pt x="1009" y="475"/>
                  <a:pt x="1009" y="475"/>
                </a:cubicBezTo>
                <a:cubicBezTo>
                  <a:pt x="1016" y="480"/>
                  <a:pt x="1024" y="484"/>
                  <a:pt x="1033" y="487"/>
                </a:cubicBezTo>
                <a:close/>
                <a:moveTo>
                  <a:pt x="1033" y="511"/>
                </a:moveTo>
                <a:cubicBezTo>
                  <a:pt x="1033" y="532"/>
                  <a:pt x="1033" y="532"/>
                  <a:pt x="1033" y="532"/>
                </a:cubicBezTo>
                <a:cubicBezTo>
                  <a:pt x="1031" y="528"/>
                  <a:pt x="1029" y="524"/>
                  <a:pt x="1029" y="520"/>
                </a:cubicBezTo>
                <a:cubicBezTo>
                  <a:pt x="1009" y="516"/>
                  <a:pt x="1009" y="516"/>
                  <a:pt x="1009" y="516"/>
                </a:cubicBezTo>
                <a:cubicBezTo>
                  <a:pt x="1009" y="509"/>
                  <a:pt x="1009" y="509"/>
                  <a:pt x="1009" y="509"/>
                </a:cubicBezTo>
                <a:cubicBezTo>
                  <a:pt x="1016" y="511"/>
                  <a:pt x="1024" y="512"/>
                  <a:pt x="1033" y="511"/>
                </a:cubicBezTo>
                <a:close/>
                <a:moveTo>
                  <a:pt x="1033" y="540"/>
                </a:moveTo>
                <a:cubicBezTo>
                  <a:pt x="1033" y="548"/>
                  <a:pt x="1033" y="548"/>
                  <a:pt x="1033" y="548"/>
                </a:cubicBezTo>
                <a:cubicBezTo>
                  <a:pt x="1024" y="547"/>
                  <a:pt x="1017" y="546"/>
                  <a:pt x="1009" y="544"/>
                </a:cubicBezTo>
                <a:cubicBezTo>
                  <a:pt x="1009" y="539"/>
                  <a:pt x="1009" y="539"/>
                  <a:pt x="1009" y="539"/>
                </a:cubicBezTo>
                <a:cubicBezTo>
                  <a:pt x="1016" y="540"/>
                  <a:pt x="1024" y="541"/>
                  <a:pt x="1031" y="542"/>
                </a:cubicBezTo>
                <a:cubicBezTo>
                  <a:pt x="1032" y="541"/>
                  <a:pt x="1032" y="541"/>
                  <a:pt x="1033" y="540"/>
                </a:cubicBezTo>
                <a:close/>
                <a:moveTo>
                  <a:pt x="1033" y="561"/>
                </a:moveTo>
                <a:cubicBezTo>
                  <a:pt x="1033" y="567"/>
                  <a:pt x="1033" y="567"/>
                  <a:pt x="1033" y="567"/>
                </a:cubicBezTo>
                <a:cubicBezTo>
                  <a:pt x="1025" y="568"/>
                  <a:pt x="1017" y="568"/>
                  <a:pt x="1009" y="567"/>
                </a:cubicBezTo>
                <a:cubicBezTo>
                  <a:pt x="1009" y="560"/>
                  <a:pt x="1009" y="560"/>
                  <a:pt x="1009" y="560"/>
                </a:cubicBezTo>
                <a:cubicBezTo>
                  <a:pt x="1017" y="561"/>
                  <a:pt x="1025" y="561"/>
                  <a:pt x="1033" y="561"/>
                </a:cubicBezTo>
                <a:close/>
                <a:moveTo>
                  <a:pt x="1033" y="581"/>
                </a:moveTo>
                <a:cubicBezTo>
                  <a:pt x="1033" y="588"/>
                  <a:pt x="1033" y="588"/>
                  <a:pt x="1033" y="588"/>
                </a:cubicBezTo>
                <a:cubicBezTo>
                  <a:pt x="1025" y="589"/>
                  <a:pt x="1017" y="589"/>
                  <a:pt x="1009" y="589"/>
                </a:cubicBezTo>
                <a:cubicBezTo>
                  <a:pt x="1009" y="580"/>
                  <a:pt x="1009" y="580"/>
                  <a:pt x="1009" y="580"/>
                </a:cubicBezTo>
                <a:cubicBezTo>
                  <a:pt x="1017" y="581"/>
                  <a:pt x="1025" y="581"/>
                  <a:pt x="1033" y="581"/>
                </a:cubicBezTo>
                <a:close/>
                <a:moveTo>
                  <a:pt x="1033" y="603"/>
                </a:moveTo>
                <a:cubicBezTo>
                  <a:pt x="1033" y="611"/>
                  <a:pt x="1033" y="611"/>
                  <a:pt x="1033" y="611"/>
                </a:cubicBezTo>
                <a:cubicBezTo>
                  <a:pt x="1025" y="611"/>
                  <a:pt x="1017" y="611"/>
                  <a:pt x="1009" y="611"/>
                </a:cubicBezTo>
                <a:cubicBezTo>
                  <a:pt x="1009" y="603"/>
                  <a:pt x="1009" y="603"/>
                  <a:pt x="1009" y="603"/>
                </a:cubicBezTo>
                <a:cubicBezTo>
                  <a:pt x="1017" y="603"/>
                  <a:pt x="1025" y="603"/>
                  <a:pt x="1033" y="603"/>
                </a:cubicBezTo>
                <a:close/>
                <a:moveTo>
                  <a:pt x="1033" y="644"/>
                </a:moveTo>
                <a:cubicBezTo>
                  <a:pt x="1033" y="651"/>
                  <a:pt x="1033" y="651"/>
                  <a:pt x="1033" y="651"/>
                </a:cubicBezTo>
                <a:cubicBezTo>
                  <a:pt x="1026" y="651"/>
                  <a:pt x="1019" y="652"/>
                  <a:pt x="1013" y="652"/>
                </a:cubicBezTo>
                <a:cubicBezTo>
                  <a:pt x="1011" y="652"/>
                  <a:pt x="1010" y="652"/>
                  <a:pt x="1009" y="652"/>
                </a:cubicBezTo>
                <a:cubicBezTo>
                  <a:pt x="1009" y="645"/>
                  <a:pt x="1009" y="645"/>
                  <a:pt x="1009" y="645"/>
                </a:cubicBezTo>
                <a:cubicBezTo>
                  <a:pt x="1017" y="645"/>
                  <a:pt x="1025" y="645"/>
                  <a:pt x="1033" y="644"/>
                </a:cubicBezTo>
                <a:close/>
                <a:moveTo>
                  <a:pt x="1009" y="672"/>
                </a:moveTo>
                <a:cubicBezTo>
                  <a:pt x="944" y="672"/>
                  <a:pt x="944" y="672"/>
                  <a:pt x="944" y="672"/>
                </a:cubicBezTo>
                <a:cubicBezTo>
                  <a:pt x="944" y="666"/>
                  <a:pt x="944" y="666"/>
                  <a:pt x="944" y="666"/>
                </a:cubicBezTo>
                <a:cubicBezTo>
                  <a:pt x="948" y="665"/>
                  <a:pt x="952" y="664"/>
                  <a:pt x="956" y="665"/>
                </a:cubicBezTo>
                <a:cubicBezTo>
                  <a:pt x="961" y="668"/>
                  <a:pt x="965" y="661"/>
                  <a:pt x="969" y="665"/>
                </a:cubicBezTo>
                <a:cubicBezTo>
                  <a:pt x="1009" y="665"/>
                  <a:pt x="1009" y="665"/>
                  <a:pt x="1009" y="665"/>
                </a:cubicBezTo>
                <a:cubicBezTo>
                  <a:pt x="1009" y="672"/>
                  <a:pt x="1009" y="672"/>
                  <a:pt x="1009" y="672"/>
                </a:cubicBezTo>
                <a:close/>
                <a:moveTo>
                  <a:pt x="944" y="7"/>
                </a:moveTo>
                <a:cubicBezTo>
                  <a:pt x="966" y="7"/>
                  <a:pt x="988" y="7"/>
                  <a:pt x="1009" y="7"/>
                </a:cubicBezTo>
                <a:cubicBezTo>
                  <a:pt x="1009" y="12"/>
                  <a:pt x="1009" y="12"/>
                  <a:pt x="1009" y="12"/>
                </a:cubicBezTo>
                <a:cubicBezTo>
                  <a:pt x="988" y="12"/>
                  <a:pt x="966" y="12"/>
                  <a:pt x="944" y="12"/>
                </a:cubicBezTo>
                <a:cubicBezTo>
                  <a:pt x="944" y="7"/>
                  <a:pt x="944" y="7"/>
                  <a:pt x="944" y="7"/>
                </a:cubicBezTo>
                <a:close/>
                <a:moveTo>
                  <a:pt x="1009" y="31"/>
                </a:moveTo>
                <a:cubicBezTo>
                  <a:pt x="1009" y="38"/>
                  <a:pt x="1009" y="38"/>
                  <a:pt x="1009" y="38"/>
                </a:cubicBezTo>
                <a:cubicBezTo>
                  <a:pt x="1008" y="38"/>
                  <a:pt x="1007" y="38"/>
                  <a:pt x="1007" y="38"/>
                </a:cubicBezTo>
                <a:cubicBezTo>
                  <a:pt x="984" y="36"/>
                  <a:pt x="965" y="43"/>
                  <a:pt x="944" y="46"/>
                </a:cubicBezTo>
                <a:cubicBezTo>
                  <a:pt x="944" y="39"/>
                  <a:pt x="944" y="39"/>
                  <a:pt x="944" y="39"/>
                </a:cubicBezTo>
                <a:cubicBezTo>
                  <a:pt x="949" y="38"/>
                  <a:pt x="954" y="37"/>
                  <a:pt x="959" y="36"/>
                </a:cubicBezTo>
                <a:cubicBezTo>
                  <a:pt x="975" y="35"/>
                  <a:pt x="992" y="32"/>
                  <a:pt x="1009" y="31"/>
                </a:cubicBezTo>
                <a:close/>
                <a:moveTo>
                  <a:pt x="1009" y="51"/>
                </a:moveTo>
                <a:cubicBezTo>
                  <a:pt x="1009" y="57"/>
                  <a:pt x="1009" y="57"/>
                  <a:pt x="1009" y="57"/>
                </a:cubicBezTo>
                <a:cubicBezTo>
                  <a:pt x="1004" y="58"/>
                  <a:pt x="998" y="58"/>
                  <a:pt x="993" y="59"/>
                </a:cubicBezTo>
                <a:cubicBezTo>
                  <a:pt x="977" y="62"/>
                  <a:pt x="960" y="66"/>
                  <a:pt x="944" y="70"/>
                </a:cubicBezTo>
                <a:cubicBezTo>
                  <a:pt x="944" y="62"/>
                  <a:pt x="944" y="62"/>
                  <a:pt x="944" y="62"/>
                </a:cubicBezTo>
                <a:cubicBezTo>
                  <a:pt x="965" y="57"/>
                  <a:pt x="987" y="53"/>
                  <a:pt x="1009" y="51"/>
                </a:cubicBezTo>
                <a:close/>
                <a:moveTo>
                  <a:pt x="1009" y="70"/>
                </a:moveTo>
                <a:cubicBezTo>
                  <a:pt x="1009" y="79"/>
                  <a:pt x="1009" y="79"/>
                  <a:pt x="1009" y="79"/>
                </a:cubicBezTo>
                <a:cubicBezTo>
                  <a:pt x="987" y="79"/>
                  <a:pt x="965" y="83"/>
                  <a:pt x="944" y="90"/>
                </a:cubicBezTo>
                <a:cubicBezTo>
                  <a:pt x="944" y="81"/>
                  <a:pt x="944" y="81"/>
                  <a:pt x="944" y="81"/>
                </a:cubicBezTo>
                <a:cubicBezTo>
                  <a:pt x="964" y="77"/>
                  <a:pt x="985" y="74"/>
                  <a:pt x="1005" y="71"/>
                </a:cubicBezTo>
                <a:cubicBezTo>
                  <a:pt x="1006" y="71"/>
                  <a:pt x="1008" y="70"/>
                  <a:pt x="1009" y="70"/>
                </a:cubicBezTo>
                <a:close/>
                <a:moveTo>
                  <a:pt x="1009" y="99"/>
                </a:moveTo>
                <a:cubicBezTo>
                  <a:pt x="1009" y="106"/>
                  <a:pt x="1009" y="106"/>
                  <a:pt x="1009" y="106"/>
                </a:cubicBezTo>
                <a:cubicBezTo>
                  <a:pt x="988" y="105"/>
                  <a:pt x="966" y="107"/>
                  <a:pt x="944" y="111"/>
                </a:cubicBezTo>
                <a:cubicBezTo>
                  <a:pt x="944" y="104"/>
                  <a:pt x="944" y="104"/>
                  <a:pt x="944" y="104"/>
                </a:cubicBezTo>
                <a:cubicBezTo>
                  <a:pt x="965" y="99"/>
                  <a:pt x="987" y="98"/>
                  <a:pt x="1009" y="99"/>
                </a:cubicBezTo>
                <a:close/>
                <a:moveTo>
                  <a:pt x="1009" y="125"/>
                </a:moveTo>
                <a:cubicBezTo>
                  <a:pt x="1009" y="132"/>
                  <a:pt x="1009" y="132"/>
                  <a:pt x="1009" y="132"/>
                </a:cubicBezTo>
                <a:cubicBezTo>
                  <a:pt x="987" y="131"/>
                  <a:pt x="965" y="132"/>
                  <a:pt x="944" y="137"/>
                </a:cubicBezTo>
                <a:cubicBezTo>
                  <a:pt x="944" y="130"/>
                  <a:pt x="944" y="130"/>
                  <a:pt x="944" y="130"/>
                </a:cubicBezTo>
                <a:cubicBezTo>
                  <a:pt x="952" y="128"/>
                  <a:pt x="960" y="126"/>
                  <a:pt x="969" y="125"/>
                </a:cubicBezTo>
                <a:cubicBezTo>
                  <a:pt x="983" y="123"/>
                  <a:pt x="996" y="124"/>
                  <a:pt x="1009" y="125"/>
                </a:cubicBezTo>
                <a:close/>
                <a:moveTo>
                  <a:pt x="1009" y="147"/>
                </a:moveTo>
                <a:cubicBezTo>
                  <a:pt x="1009" y="155"/>
                  <a:pt x="1009" y="155"/>
                  <a:pt x="1009" y="155"/>
                </a:cubicBezTo>
                <a:cubicBezTo>
                  <a:pt x="997" y="155"/>
                  <a:pt x="986" y="157"/>
                  <a:pt x="975" y="159"/>
                </a:cubicBezTo>
                <a:cubicBezTo>
                  <a:pt x="965" y="163"/>
                  <a:pt x="952" y="162"/>
                  <a:pt x="944" y="169"/>
                </a:cubicBezTo>
                <a:cubicBezTo>
                  <a:pt x="944" y="159"/>
                  <a:pt x="944" y="159"/>
                  <a:pt x="944" y="159"/>
                </a:cubicBezTo>
                <a:cubicBezTo>
                  <a:pt x="964" y="153"/>
                  <a:pt x="983" y="150"/>
                  <a:pt x="1004" y="147"/>
                </a:cubicBezTo>
                <a:cubicBezTo>
                  <a:pt x="1006" y="147"/>
                  <a:pt x="1007" y="147"/>
                  <a:pt x="1009" y="147"/>
                </a:cubicBezTo>
                <a:close/>
                <a:moveTo>
                  <a:pt x="1009" y="181"/>
                </a:moveTo>
                <a:cubicBezTo>
                  <a:pt x="1009" y="186"/>
                  <a:pt x="1009" y="186"/>
                  <a:pt x="1009" y="186"/>
                </a:cubicBezTo>
                <a:cubicBezTo>
                  <a:pt x="1007" y="186"/>
                  <a:pt x="1004" y="186"/>
                  <a:pt x="1002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61" y="198"/>
                  <a:pt x="961" y="198"/>
                  <a:pt x="961" y="198"/>
                </a:cubicBezTo>
                <a:cubicBezTo>
                  <a:pt x="959" y="204"/>
                  <a:pt x="954" y="200"/>
                  <a:pt x="950" y="199"/>
                </a:cubicBezTo>
                <a:cubicBezTo>
                  <a:pt x="948" y="200"/>
                  <a:pt x="946" y="200"/>
                  <a:pt x="944" y="201"/>
                </a:cubicBezTo>
                <a:cubicBezTo>
                  <a:pt x="944" y="193"/>
                  <a:pt x="944" y="193"/>
                  <a:pt x="944" y="193"/>
                </a:cubicBezTo>
                <a:cubicBezTo>
                  <a:pt x="945" y="193"/>
                  <a:pt x="945" y="193"/>
                  <a:pt x="945" y="193"/>
                </a:cubicBezTo>
                <a:cubicBezTo>
                  <a:pt x="947" y="189"/>
                  <a:pt x="947" y="189"/>
                  <a:pt x="947" y="189"/>
                </a:cubicBezTo>
                <a:cubicBezTo>
                  <a:pt x="946" y="188"/>
                  <a:pt x="945" y="187"/>
                  <a:pt x="944" y="185"/>
                </a:cubicBezTo>
                <a:cubicBezTo>
                  <a:pt x="944" y="176"/>
                  <a:pt x="944" y="176"/>
                  <a:pt x="944" y="176"/>
                </a:cubicBezTo>
                <a:cubicBezTo>
                  <a:pt x="948" y="181"/>
                  <a:pt x="952" y="185"/>
                  <a:pt x="955" y="188"/>
                </a:cubicBezTo>
                <a:cubicBezTo>
                  <a:pt x="973" y="183"/>
                  <a:pt x="991" y="181"/>
                  <a:pt x="1009" y="181"/>
                </a:cubicBezTo>
                <a:close/>
                <a:moveTo>
                  <a:pt x="1009" y="219"/>
                </a:moveTo>
                <a:cubicBezTo>
                  <a:pt x="1009" y="225"/>
                  <a:pt x="1009" y="225"/>
                  <a:pt x="1009" y="225"/>
                </a:cubicBezTo>
                <a:cubicBezTo>
                  <a:pt x="1005" y="226"/>
                  <a:pt x="1001" y="226"/>
                  <a:pt x="997" y="226"/>
                </a:cubicBezTo>
                <a:cubicBezTo>
                  <a:pt x="979" y="230"/>
                  <a:pt x="961" y="236"/>
                  <a:pt x="944" y="244"/>
                </a:cubicBezTo>
                <a:cubicBezTo>
                  <a:pt x="944" y="237"/>
                  <a:pt x="944" y="237"/>
                  <a:pt x="944" y="237"/>
                </a:cubicBezTo>
                <a:cubicBezTo>
                  <a:pt x="960" y="230"/>
                  <a:pt x="976" y="225"/>
                  <a:pt x="992" y="221"/>
                </a:cubicBezTo>
                <a:cubicBezTo>
                  <a:pt x="998" y="219"/>
                  <a:pt x="1003" y="219"/>
                  <a:pt x="1009" y="219"/>
                </a:cubicBezTo>
                <a:close/>
                <a:moveTo>
                  <a:pt x="1009" y="242"/>
                </a:moveTo>
                <a:cubicBezTo>
                  <a:pt x="990" y="248"/>
                  <a:pt x="971" y="254"/>
                  <a:pt x="952" y="263"/>
                </a:cubicBezTo>
                <a:cubicBezTo>
                  <a:pt x="950" y="265"/>
                  <a:pt x="947" y="267"/>
                  <a:pt x="944" y="269"/>
                </a:cubicBezTo>
                <a:cubicBezTo>
                  <a:pt x="944" y="278"/>
                  <a:pt x="944" y="278"/>
                  <a:pt x="944" y="278"/>
                </a:cubicBezTo>
                <a:cubicBezTo>
                  <a:pt x="964" y="264"/>
                  <a:pt x="986" y="254"/>
                  <a:pt x="1009" y="247"/>
                </a:cubicBezTo>
                <a:cubicBezTo>
                  <a:pt x="1009" y="242"/>
                  <a:pt x="1009" y="242"/>
                  <a:pt x="1009" y="242"/>
                </a:cubicBezTo>
                <a:close/>
                <a:moveTo>
                  <a:pt x="1009" y="271"/>
                </a:moveTo>
                <a:cubicBezTo>
                  <a:pt x="1009" y="280"/>
                  <a:pt x="1009" y="280"/>
                  <a:pt x="1009" y="280"/>
                </a:cubicBezTo>
                <a:cubicBezTo>
                  <a:pt x="984" y="290"/>
                  <a:pt x="962" y="308"/>
                  <a:pt x="944" y="329"/>
                </a:cubicBezTo>
                <a:cubicBezTo>
                  <a:pt x="944" y="320"/>
                  <a:pt x="944" y="320"/>
                  <a:pt x="944" y="320"/>
                </a:cubicBezTo>
                <a:cubicBezTo>
                  <a:pt x="948" y="315"/>
                  <a:pt x="952" y="310"/>
                  <a:pt x="956" y="306"/>
                </a:cubicBezTo>
                <a:cubicBezTo>
                  <a:pt x="974" y="296"/>
                  <a:pt x="990" y="278"/>
                  <a:pt x="1009" y="271"/>
                </a:cubicBezTo>
                <a:close/>
                <a:moveTo>
                  <a:pt x="1009" y="293"/>
                </a:moveTo>
                <a:cubicBezTo>
                  <a:pt x="995" y="299"/>
                  <a:pt x="982" y="310"/>
                  <a:pt x="970" y="322"/>
                </a:cubicBezTo>
                <a:cubicBezTo>
                  <a:pt x="958" y="331"/>
                  <a:pt x="950" y="343"/>
                  <a:pt x="944" y="356"/>
                </a:cubicBezTo>
                <a:cubicBezTo>
                  <a:pt x="944" y="397"/>
                  <a:pt x="944" y="397"/>
                  <a:pt x="944" y="397"/>
                </a:cubicBezTo>
                <a:cubicBezTo>
                  <a:pt x="946" y="384"/>
                  <a:pt x="949" y="369"/>
                  <a:pt x="951" y="356"/>
                </a:cubicBezTo>
                <a:cubicBezTo>
                  <a:pt x="966" y="334"/>
                  <a:pt x="986" y="314"/>
                  <a:pt x="1009" y="301"/>
                </a:cubicBezTo>
                <a:cubicBezTo>
                  <a:pt x="1009" y="293"/>
                  <a:pt x="1009" y="293"/>
                  <a:pt x="1009" y="293"/>
                </a:cubicBezTo>
                <a:close/>
                <a:moveTo>
                  <a:pt x="1009" y="323"/>
                </a:moveTo>
                <a:cubicBezTo>
                  <a:pt x="1003" y="326"/>
                  <a:pt x="997" y="330"/>
                  <a:pt x="992" y="333"/>
                </a:cubicBezTo>
                <a:cubicBezTo>
                  <a:pt x="979" y="340"/>
                  <a:pt x="978" y="355"/>
                  <a:pt x="972" y="367"/>
                </a:cubicBezTo>
                <a:cubicBezTo>
                  <a:pt x="969" y="380"/>
                  <a:pt x="965" y="396"/>
                  <a:pt x="969" y="407"/>
                </a:cubicBezTo>
                <a:cubicBezTo>
                  <a:pt x="970" y="419"/>
                  <a:pt x="981" y="433"/>
                  <a:pt x="967" y="441"/>
                </a:cubicBezTo>
                <a:cubicBezTo>
                  <a:pt x="961" y="439"/>
                  <a:pt x="951" y="450"/>
                  <a:pt x="950" y="438"/>
                </a:cubicBezTo>
                <a:cubicBezTo>
                  <a:pt x="947" y="431"/>
                  <a:pt x="945" y="424"/>
                  <a:pt x="944" y="417"/>
                </a:cubicBezTo>
                <a:cubicBezTo>
                  <a:pt x="944" y="444"/>
                  <a:pt x="944" y="444"/>
                  <a:pt x="944" y="444"/>
                </a:cubicBezTo>
                <a:cubicBezTo>
                  <a:pt x="945" y="446"/>
                  <a:pt x="946" y="448"/>
                  <a:pt x="947" y="450"/>
                </a:cubicBezTo>
                <a:cubicBezTo>
                  <a:pt x="946" y="450"/>
                  <a:pt x="945" y="451"/>
                  <a:pt x="944" y="452"/>
                </a:cubicBezTo>
                <a:cubicBezTo>
                  <a:pt x="944" y="464"/>
                  <a:pt x="944" y="464"/>
                  <a:pt x="944" y="464"/>
                </a:cubicBezTo>
                <a:cubicBezTo>
                  <a:pt x="945" y="464"/>
                  <a:pt x="945" y="463"/>
                  <a:pt x="945" y="462"/>
                </a:cubicBezTo>
                <a:cubicBezTo>
                  <a:pt x="948" y="452"/>
                  <a:pt x="960" y="463"/>
                  <a:pt x="961" y="451"/>
                </a:cubicBezTo>
                <a:cubicBezTo>
                  <a:pt x="970" y="450"/>
                  <a:pt x="975" y="446"/>
                  <a:pt x="981" y="439"/>
                </a:cubicBezTo>
                <a:cubicBezTo>
                  <a:pt x="989" y="432"/>
                  <a:pt x="999" y="429"/>
                  <a:pt x="1009" y="428"/>
                </a:cubicBezTo>
                <a:cubicBezTo>
                  <a:pt x="1009" y="420"/>
                  <a:pt x="1009" y="420"/>
                  <a:pt x="1009" y="420"/>
                </a:cubicBezTo>
                <a:cubicBezTo>
                  <a:pt x="1008" y="420"/>
                  <a:pt x="1008" y="420"/>
                  <a:pt x="1008" y="420"/>
                </a:cubicBezTo>
                <a:cubicBezTo>
                  <a:pt x="1000" y="405"/>
                  <a:pt x="1003" y="388"/>
                  <a:pt x="1009" y="373"/>
                </a:cubicBezTo>
                <a:cubicBezTo>
                  <a:pt x="1009" y="360"/>
                  <a:pt x="1009" y="360"/>
                  <a:pt x="1009" y="360"/>
                </a:cubicBezTo>
                <a:cubicBezTo>
                  <a:pt x="1008" y="361"/>
                  <a:pt x="1007" y="362"/>
                  <a:pt x="1007" y="364"/>
                </a:cubicBezTo>
                <a:cubicBezTo>
                  <a:pt x="992" y="380"/>
                  <a:pt x="993" y="401"/>
                  <a:pt x="999" y="421"/>
                </a:cubicBezTo>
                <a:cubicBezTo>
                  <a:pt x="994" y="424"/>
                  <a:pt x="988" y="427"/>
                  <a:pt x="982" y="428"/>
                </a:cubicBezTo>
                <a:cubicBezTo>
                  <a:pt x="973" y="406"/>
                  <a:pt x="975" y="378"/>
                  <a:pt x="985" y="356"/>
                </a:cubicBezTo>
                <a:cubicBezTo>
                  <a:pt x="990" y="344"/>
                  <a:pt x="998" y="336"/>
                  <a:pt x="1009" y="330"/>
                </a:cubicBezTo>
                <a:cubicBezTo>
                  <a:pt x="1009" y="323"/>
                  <a:pt x="1009" y="323"/>
                  <a:pt x="1009" y="323"/>
                </a:cubicBezTo>
                <a:close/>
                <a:moveTo>
                  <a:pt x="1009" y="451"/>
                </a:moveTo>
                <a:cubicBezTo>
                  <a:pt x="1009" y="459"/>
                  <a:pt x="1009" y="459"/>
                  <a:pt x="1009" y="459"/>
                </a:cubicBezTo>
                <a:cubicBezTo>
                  <a:pt x="1007" y="459"/>
                  <a:pt x="1005" y="459"/>
                  <a:pt x="1003" y="460"/>
                </a:cubicBezTo>
                <a:cubicBezTo>
                  <a:pt x="1000" y="461"/>
                  <a:pt x="995" y="461"/>
                  <a:pt x="996" y="465"/>
                </a:cubicBezTo>
                <a:cubicBezTo>
                  <a:pt x="1001" y="469"/>
                  <a:pt x="1005" y="472"/>
                  <a:pt x="1009" y="475"/>
                </a:cubicBezTo>
                <a:cubicBezTo>
                  <a:pt x="1009" y="482"/>
                  <a:pt x="1009" y="482"/>
                  <a:pt x="1009" y="482"/>
                </a:cubicBezTo>
                <a:cubicBezTo>
                  <a:pt x="1007" y="481"/>
                  <a:pt x="1005" y="481"/>
                  <a:pt x="1003" y="481"/>
                </a:cubicBezTo>
                <a:cubicBezTo>
                  <a:pt x="1003" y="489"/>
                  <a:pt x="1001" y="496"/>
                  <a:pt x="998" y="503"/>
                </a:cubicBezTo>
                <a:cubicBezTo>
                  <a:pt x="1002" y="506"/>
                  <a:pt x="1005" y="507"/>
                  <a:pt x="1009" y="509"/>
                </a:cubicBezTo>
                <a:cubicBezTo>
                  <a:pt x="1009" y="516"/>
                  <a:pt x="1009" y="516"/>
                  <a:pt x="1009" y="516"/>
                </a:cubicBezTo>
                <a:cubicBezTo>
                  <a:pt x="1007" y="516"/>
                  <a:pt x="1007" y="516"/>
                  <a:pt x="1007" y="516"/>
                </a:cubicBezTo>
                <a:cubicBezTo>
                  <a:pt x="998" y="514"/>
                  <a:pt x="991" y="504"/>
                  <a:pt x="980" y="508"/>
                </a:cubicBezTo>
                <a:cubicBezTo>
                  <a:pt x="969" y="509"/>
                  <a:pt x="955" y="507"/>
                  <a:pt x="950" y="495"/>
                </a:cubicBezTo>
                <a:cubicBezTo>
                  <a:pt x="950" y="490"/>
                  <a:pt x="947" y="486"/>
                  <a:pt x="944" y="483"/>
                </a:cubicBezTo>
                <a:cubicBezTo>
                  <a:pt x="944" y="469"/>
                  <a:pt x="944" y="469"/>
                  <a:pt x="944" y="469"/>
                </a:cubicBezTo>
                <a:cubicBezTo>
                  <a:pt x="945" y="471"/>
                  <a:pt x="946" y="474"/>
                  <a:pt x="947" y="476"/>
                </a:cubicBezTo>
                <a:cubicBezTo>
                  <a:pt x="954" y="478"/>
                  <a:pt x="960" y="484"/>
                  <a:pt x="957" y="492"/>
                </a:cubicBezTo>
                <a:cubicBezTo>
                  <a:pt x="960" y="502"/>
                  <a:pt x="971" y="500"/>
                  <a:pt x="979" y="502"/>
                </a:cubicBezTo>
                <a:cubicBezTo>
                  <a:pt x="985" y="501"/>
                  <a:pt x="990" y="498"/>
                  <a:pt x="994" y="494"/>
                </a:cubicBezTo>
                <a:cubicBezTo>
                  <a:pt x="1000" y="479"/>
                  <a:pt x="980" y="481"/>
                  <a:pt x="977" y="471"/>
                </a:cubicBezTo>
                <a:cubicBezTo>
                  <a:pt x="981" y="457"/>
                  <a:pt x="996" y="453"/>
                  <a:pt x="1007" y="450"/>
                </a:cubicBezTo>
                <a:cubicBezTo>
                  <a:pt x="1009" y="451"/>
                  <a:pt x="1009" y="451"/>
                  <a:pt x="1009" y="451"/>
                </a:cubicBezTo>
                <a:close/>
                <a:moveTo>
                  <a:pt x="1009" y="539"/>
                </a:moveTo>
                <a:cubicBezTo>
                  <a:pt x="984" y="533"/>
                  <a:pt x="961" y="523"/>
                  <a:pt x="944" y="502"/>
                </a:cubicBezTo>
                <a:cubicBezTo>
                  <a:pt x="944" y="511"/>
                  <a:pt x="944" y="511"/>
                  <a:pt x="944" y="511"/>
                </a:cubicBezTo>
                <a:cubicBezTo>
                  <a:pt x="958" y="524"/>
                  <a:pt x="975" y="534"/>
                  <a:pt x="992" y="540"/>
                </a:cubicBezTo>
                <a:cubicBezTo>
                  <a:pt x="998" y="542"/>
                  <a:pt x="1003" y="543"/>
                  <a:pt x="1009" y="544"/>
                </a:cubicBezTo>
                <a:cubicBezTo>
                  <a:pt x="1009" y="539"/>
                  <a:pt x="1009" y="539"/>
                  <a:pt x="1009" y="539"/>
                </a:cubicBezTo>
                <a:close/>
                <a:moveTo>
                  <a:pt x="1009" y="560"/>
                </a:moveTo>
                <a:cubicBezTo>
                  <a:pt x="1009" y="567"/>
                  <a:pt x="1009" y="567"/>
                  <a:pt x="1009" y="567"/>
                </a:cubicBezTo>
                <a:cubicBezTo>
                  <a:pt x="995" y="566"/>
                  <a:pt x="981" y="563"/>
                  <a:pt x="970" y="557"/>
                </a:cubicBezTo>
                <a:cubicBezTo>
                  <a:pt x="960" y="557"/>
                  <a:pt x="952" y="552"/>
                  <a:pt x="944" y="546"/>
                </a:cubicBezTo>
                <a:cubicBezTo>
                  <a:pt x="944" y="536"/>
                  <a:pt x="944" y="536"/>
                  <a:pt x="944" y="536"/>
                </a:cubicBezTo>
                <a:cubicBezTo>
                  <a:pt x="946" y="538"/>
                  <a:pt x="948" y="539"/>
                  <a:pt x="950" y="540"/>
                </a:cubicBezTo>
                <a:cubicBezTo>
                  <a:pt x="962" y="550"/>
                  <a:pt x="978" y="550"/>
                  <a:pt x="992" y="556"/>
                </a:cubicBezTo>
                <a:cubicBezTo>
                  <a:pt x="998" y="558"/>
                  <a:pt x="1003" y="559"/>
                  <a:pt x="1009" y="560"/>
                </a:cubicBezTo>
                <a:close/>
                <a:moveTo>
                  <a:pt x="1009" y="580"/>
                </a:moveTo>
                <a:cubicBezTo>
                  <a:pt x="1005" y="580"/>
                  <a:pt x="1001" y="579"/>
                  <a:pt x="997" y="577"/>
                </a:cubicBezTo>
                <a:cubicBezTo>
                  <a:pt x="980" y="572"/>
                  <a:pt x="962" y="566"/>
                  <a:pt x="944" y="559"/>
                </a:cubicBezTo>
                <a:cubicBezTo>
                  <a:pt x="944" y="568"/>
                  <a:pt x="944" y="568"/>
                  <a:pt x="944" y="568"/>
                </a:cubicBezTo>
                <a:cubicBezTo>
                  <a:pt x="965" y="577"/>
                  <a:pt x="986" y="583"/>
                  <a:pt x="1007" y="588"/>
                </a:cubicBezTo>
                <a:cubicBezTo>
                  <a:pt x="1007" y="588"/>
                  <a:pt x="1008" y="589"/>
                  <a:pt x="1009" y="589"/>
                </a:cubicBezTo>
                <a:cubicBezTo>
                  <a:pt x="1009" y="580"/>
                  <a:pt x="1009" y="580"/>
                  <a:pt x="1009" y="580"/>
                </a:cubicBezTo>
                <a:close/>
                <a:moveTo>
                  <a:pt x="1009" y="603"/>
                </a:moveTo>
                <a:cubicBezTo>
                  <a:pt x="1009" y="611"/>
                  <a:pt x="1009" y="611"/>
                  <a:pt x="1009" y="611"/>
                </a:cubicBezTo>
                <a:cubicBezTo>
                  <a:pt x="986" y="610"/>
                  <a:pt x="965" y="605"/>
                  <a:pt x="944" y="596"/>
                </a:cubicBezTo>
                <a:cubicBezTo>
                  <a:pt x="944" y="587"/>
                  <a:pt x="944" y="587"/>
                  <a:pt x="944" y="587"/>
                </a:cubicBezTo>
                <a:cubicBezTo>
                  <a:pt x="960" y="594"/>
                  <a:pt x="977" y="598"/>
                  <a:pt x="994" y="602"/>
                </a:cubicBezTo>
                <a:cubicBezTo>
                  <a:pt x="999" y="602"/>
                  <a:pt x="1004" y="603"/>
                  <a:pt x="1009" y="603"/>
                </a:cubicBezTo>
                <a:close/>
                <a:moveTo>
                  <a:pt x="1009" y="645"/>
                </a:moveTo>
                <a:cubicBezTo>
                  <a:pt x="1009" y="652"/>
                  <a:pt x="1009" y="652"/>
                  <a:pt x="1009" y="652"/>
                </a:cubicBezTo>
                <a:cubicBezTo>
                  <a:pt x="986" y="653"/>
                  <a:pt x="965" y="648"/>
                  <a:pt x="944" y="641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52" y="637"/>
                  <a:pt x="960" y="640"/>
                  <a:pt x="968" y="642"/>
                </a:cubicBezTo>
                <a:cubicBezTo>
                  <a:pt x="982" y="644"/>
                  <a:pt x="996" y="646"/>
                  <a:pt x="1009" y="645"/>
                </a:cubicBezTo>
                <a:close/>
                <a:moveTo>
                  <a:pt x="944" y="657"/>
                </a:moveTo>
                <a:cubicBezTo>
                  <a:pt x="952" y="659"/>
                  <a:pt x="959" y="661"/>
                  <a:pt x="966" y="663"/>
                </a:cubicBezTo>
                <a:cubicBezTo>
                  <a:pt x="970" y="662"/>
                  <a:pt x="971" y="660"/>
                  <a:pt x="970" y="657"/>
                </a:cubicBezTo>
                <a:cubicBezTo>
                  <a:pt x="961" y="654"/>
                  <a:pt x="953" y="652"/>
                  <a:pt x="944" y="650"/>
                </a:cubicBezTo>
                <a:lnTo>
                  <a:pt x="944" y="657"/>
                </a:lnTo>
                <a:close/>
                <a:moveTo>
                  <a:pt x="944" y="672"/>
                </a:moveTo>
                <a:cubicBezTo>
                  <a:pt x="931" y="672"/>
                  <a:pt x="931" y="672"/>
                  <a:pt x="931" y="672"/>
                </a:cubicBezTo>
                <a:cubicBezTo>
                  <a:pt x="931" y="665"/>
                  <a:pt x="931" y="665"/>
                  <a:pt x="931" y="665"/>
                </a:cubicBezTo>
                <a:cubicBezTo>
                  <a:pt x="932" y="665"/>
                  <a:pt x="932" y="665"/>
                  <a:pt x="932" y="665"/>
                </a:cubicBezTo>
                <a:cubicBezTo>
                  <a:pt x="936" y="667"/>
                  <a:pt x="940" y="666"/>
                  <a:pt x="944" y="666"/>
                </a:cubicBezTo>
                <a:cubicBezTo>
                  <a:pt x="944" y="672"/>
                  <a:pt x="944" y="672"/>
                  <a:pt x="944" y="672"/>
                </a:cubicBezTo>
                <a:close/>
                <a:moveTo>
                  <a:pt x="931" y="7"/>
                </a:moveTo>
                <a:cubicBezTo>
                  <a:pt x="936" y="7"/>
                  <a:pt x="940" y="7"/>
                  <a:pt x="944" y="7"/>
                </a:cubicBezTo>
                <a:cubicBezTo>
                  <a:pt x="944" y="12"/>
                  <a:pt x="944" y="12"/>
                  <a:pt x="944" y="12"/>
                </a:cubicBezTo>
                <a:cubicBezTo>
                  <a:pt x="940" y="13"/>
                  <a:pt x="936" y="13"/>
                  <a:pt x="931" y="13"/>
                </a:cubicBezTo>
                <a:cubicBezTo>
                  <a:pt x="931" y="7"/>
                  <a:pt x="931" y="7"/>
                  <a:pt x="931" y="7"/>
                </a:cubicBezTo>
                <a:close/>
                <a:moveTo>
                  <a:pt x="944" y="39"/>
                </a:moveTo>
                <a:cubicBezTo>
                  <a:pt x="944" y="46"/>
                  <a:pt x="944" y="46"/>
                  <a:pt x="944" y="46"/>
                </a:cubicBezTo>
                <a:cubicBezTo>
                  <a:pt x="940" y="47"/>
                  <a:pt x="936" y="47"/>
                  <a:pt x="931" y="4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36" y="41"/>
                  <a:pt x="940" y="40"/>
                  <a:pt x="944" y="39"/>
                </a:cubicBezTo>
                <a:close/>
                <a:moveTo>
                  <a:pt x="944" y="62"/>
                </a:moveTo>
                <a:cubicBezTo>
                  <a:pt x="944" y="70"/>
                  <a:pt x="944" y="70"/>
                  <a:pt x="944" y="70"/>
                </a:cubicBezTo>
                <a:cubicBezTo>
                  <a:pt x="940" y="71"/>
                  <a:pt x="936" y="72"/>
                  <a:pt x="931" y="73"/>
                </a:cubicBezTo>
                <a:cubicBezTo>
                  <a:pt x="931" y="66"/>
                  <a:pt x="931" y="66"/>
                  <a:pt x="931" y="66"/>
                </a:cubicBezTo>
                <a:cubicBezTo>
                  <a:pt x="936" y="65"/>
                  <a:pt x="940" y="64"/>
                  <a:pt x="944" y="62"/>
                </a:cubicBezTo>
                <a:close/>
                <a:moveTo>
                  <a:pt x="944" y="81"/>
                </a:moveTo>
                <a:cubicBezTo>
                  <a:pt x="944" y="90"/>
                  <a:pt x="944" y="90"/>
                  <a:pt x="944" y="90"/>
                </a:cubicBezTo>
                <a:cubicBezTo>
                  <a:pt x="943" y="90"/>
                  <a:pt x="943" y="90"/>
                  <a:pt x="942" y="90"/>
                </a:cubicBezTo>
                <a:cubicBezTo>
                  <a:pt x="938" y="91"/>
                  <a:pt x="935" y="92"/>
                  <a:pt x="931" y="93"/>
                </a:cubicBezTo>
                <a:cubicBezTo>
                  <a:pt x="931" y="84"/>
                  <a:pt x="931" y="84"/>
                  <a:pt x="931" y="84"/>
                </a:cubicBezTo>
                <a:cubicBezTo>
                  <a:pt x="936" y="83"/>
                  <a:pt x="940" y="82"/>
                  <a:pt x="944" y="81"/>
                </a:cubicBezTo>
                <a:close/>
                <a:moveTo>
                  <a:pt x="944" y="104"/>
                </a:moveTo>
                <a:cubicBezTo>
                  <a:pt x="944" y="111"/>
                  <a:pt x="944" y="111"/>
                  <a:pt x="944" y="111"/>
                </a:cubicBezTo>
                <a:cubicBezTo>
                  <a:pt x="940" y="112"/>
                  <a:pt x="936" y="113"/>
                  <a:pt x="931" y="114"/>
                </a:cubicBezTo>
                <a:cubicBezTo>
                  <a:pt x="931" y="107"/>
                  <a:pt x="931" y="107"/>
                  <a:pt x="931" y="107"/>
                </a:cubicBezTo>
                <a:cubicBezTo>
                  <a:pt x="936" y="105"/>
                  <a:pt x="940" y="104"/>
                  <a:pt x="944" y="104"/>
                </a:cubicBezTo>
                <a:close/>
                <a:moveTo>
                  <a:pt x="944" y="130"/>
                </a:moveTo>
                <a:cubicBezTo>
                  <a:pt x="944" y="137"/>
                  <a:pt x="944" y="137"/>
                  <a:pt x="944" y="137"/>
                </a:cubicBezTo>
                <a:cubicBezTo>
                  <a:pt x="940" y="138"/>
                  <a:pt x="936" y="140"/>
                  <a:pt x="931" y="141"/>
                </a:cubicBezTo>
                <a:cubicBezTo>
                  <a:pt x="931" y="134"/>
                  <a:pt x="931" y="134"/>
                  <a:pt x="931" y="134"/>
                </a:cubicBezTo>
                <a:cubicBezTo>
                  <a:pt x="936" y="132"/>
                  <a:pt x="940" y="131"/>
                  <a:pt x="944" y="130"/>
                </a:cubicBezTo>
                <a:close/>
                <a:moveTo>
                  <a:pt x="944" y="159"/>
                </a:moveTo>
                <a:cubicBezTo>
                  <a:pt x="944" y="169"/>
                  <a:pt x="944" y="169"/>
                  <a:pt x="944" y="169"/>
                </a:cubicBezTo>
                <a:cubicBezTo>
                  <a:pt x="943" y="170"/>
                  <a:pt x="943" y="171"/>
                  <a:pt x="942" y="172"/>
                </a:cubicBezTo>
                <a:cubicBezTo>
                  <a:pt x="943" y="173"/>
                  <a:pt x="943" y="175"/>
                  <a:pt x="944" y="176"/>
                </a:cubicBezTo>
                <a:cubicBezTo>
                  <a:pt x="944" y="185"/>
                  <a:pt x="944" y="185"/>
                  <a:pt x="944" y="185"/>
                </a:cubicBezTo>
                <a:cubicBezTo>
                  <a:pt x="941" y="181"/>
                  <a:pt x="936" y="177"/>
                  <a:pt x="931" y="174"/>
                </a:cubicBezTo>
                <a:cubicBezTo>
                  <a:pt x="931" y="164"/>
                  <a:pt x="931" y="164"/>
                  <a:pt x="931" y="164"/>
                </a:cubicBezTo>
                <a:cubicBezTo>
                  <a:pt x="936" y="162"/>
                  <a:pt x="940" y="161"/>
                  <a:pt x="944" y="159"/>
                </a:cubicBezTo>
                <a:close/>
                <a:moveTo>
                  <a:pt x="944" y="193"/>
                </a:moveTo>
                <a:cubicBezTo>
                  <a:pt x="944" y="201"/>
                  <a:pt x="944" y="201"/>
                  <a:pt x="944" y="201"/>
                </a:cubicBezTo>
                <a:cubicBezTo>
                  <a:pt x="940" y="202"/>
                  <a:pt x="936" y="204"/>
                  <a:pt x="931" y="206"/>
                </a:cubicBezTo>
                <a:cubicBezTo>
                  <a:pt x="931" y="198"/>
                  <a:pt x="931" y="198"/>
                  <a:pt x="931" y="198"/>
                </a:cubicBezTo>
                <a:cubicBezTo>
                  <a:pt x="944" y="193"/>
                  <a:pt x="944" y="193"/>
                  <a:pt x="944" y="193"/>
                </a:cubicBezTo>
                <a:close/>
                <a:moveTo>
                  <a:pt x="944" y="237"/>
                </a:moveTo>
                <a:cubicBezTo>
                  <a:pt x="944" y="244"/>
                  <a:pt x="944" y="244"/>
                  <a:pt x="944" y="244"/>
                </a:cubicBezTo>
                <a:cubicBezTo>
                  <a:pt x="940" y="246"/>
                  <a:pt x="936" y="249"/>
                  <a:pt x="931" y="251"/>
                </a:cubicBezTo>
                <a:cubicBezTo>
                  <a:pt x="931" y="243"/>
                  <a:pt x="931" y="243"/>
                  <a:pt x="931" y="243"/>
                </a:cubicBezTo>
                <a:cubicBezTo>
                  <a:pt x="936" y="241"/>
                  <a:pt x="940" y="239"/>
                  <a:pt x="944" y="237"/>
                </a:cubicBezTo>
                <a:close/>
                <a:moveTo>
                  <a:pt x="944" y="269"/>
                </a:moveTo>
                <a:cubicBezTo>
                  <a:pt x="944" y="278"/>
                  <a:pt x="944" y="278"/>
                  <a:pt x="944" y="278"/>
                </a:cubicBezTo>
                <a:cubicBezTo>
                  <a:pt x="942" y="279"/>
                  <a:pt x="940" y="280"/>
                  <a:pt x="939" y="282"/>
                </a:cubicBezTo>
                <a:cubicBezTo>
                  <a:pt x="936" y="283"/>
                  <a:pt x="934" y="285"/>
                  <a:pt x="931" y="287"/>
                </a:cubicBezTo>
                <a:cubicBezTo>
                  <a:pt x="931" y="278"/>
                  <a:pt x="931" y="278"/>
                  <a:pt x="931" y="278"/>
                </a:cubicBezTo>
                <a:cubicBezTo>
                  <a:pt x="936" y="275"/>
                  <a:pt x="940" y="272"/>
                  <a:pt x="944" y="269"/>
                </a:cubicBezTo>
                <a:close/>
                <a:moveTo>
                  <a:pt x="944" y="320"/>
                </a:moveTo>
                <a:cubicBezTo>
                  <a:pt x="944" y="329"/>
                  <a:pt x="944" y="329"/>
                  <a:pt x="944" y="329"/>
                </a:cubicBezTo>
                <a:cubicBezTo>
                  <a:pt x="940" y="335"/>
                  <a:pt x="936" y="341"/>
                  <a:pt x="932" y="347"/>
                </a:cubicBezTo>
                <a:cubicBezTo>
                  <a:pt x="931" y="348"/>
                  <a:pt x="931" y="348"/>
                  <a:pt x="931" y="348"/>
                </a:cubicBezTo>
                <a:cubicBezTo>
                  <a:pt x="931" y="335"/>
                  <a:pt x="931" y="335"/>
                  <a:pt x="931" y="335"/>
                </a:cubicBezTo>
                <a:cubicBezTo>
                  <a:pt x="935" y="330"/>
                  <a:pt x="940" y="325"/>
                  <a:pt x="944" y="320"/>
                </a:cubicBezTo>
                <a:close/>
                <a:moveTo>
                  <a:pt x="944" y="356"/>
                </a:moveTo>
                <a:cubicBezTo>
                  <a:pt x="944" y="397"/>
                  <a:pt x="944" y="397"/>
                  <a:pt x="944" y="397"/>
                </a:cubicBezTo>
                <a:cubicBezTo>
                  <a:pt x="944" y="404"/>
                  <a:pt x="944" y="410"/>
                  <a:pt x="944" y="417"/>
                </a:cubicBezTo>
                <a:cubicBezTo>
                  <a:pt x="944" y="444"/>
                  <a:pt x="944" y="444"/>
                  <a:pt x="944" y="444"/>
                </a:cubicBezTo>
                <a:cubicBezTo>
                  <a:pt x="940" y="433"/>
                  <a:pt x="940" y="421"/>
                  <a:pt x="936" y="411"/>
                </a:cubicBezTo>
                <a:cubicBezTo>
                  <a:pt x="938" y="384"/>
                  <a:pt x="938" y="384"/>
                  <a:pt x="938" y="384"/>
                </a:cubicBezTo>
                <a:cubicBezTo>
                  <a:pt x="938" y="374"/>
                  <a:pt x="941" y="365"/>
                  <a:pt x="944" y="356"/>
                </a:cubicBezTo>
                <a:close/>
                <a:moveTo>
                  <a:pt x="944" y="452"/>
                </a:moveTo>
                <a:cubicBezTo>
                  <a:pt x="944" y="464"/>
                  <a:pt x="944" y="464"/>
                  <a:pt x="944" y="464"/>
                </a:cubicBezTo>
                <a:cubicBezTo>
                  <a:pt x="944" y="466"/>
                  <a:pt x="944" y="467"/>
                  <a:pt x="944" y="469"/>
                </a:cubicBezTo>
                <a:cubicBezTo>
                  <a:pt x="944" y="483"/>
                  <a:pt x="944" y="483"/>
                  <a:pt x="944" y="483"/>
                </a:cubicBezTo>
                <a:cubicBezTo>
                  <a:pt x="941" y="478"/>
                  <a:pt x="936" y="474"/>
                  <a:pt x="937" y="468"/>
                </a:cubicBezTo>
                <a:cubicBezTo>
                  <a:pt x="936" y="462"/>
                  <a:pt x="940" y="456"/>
                  <a:pt x="944" y="452"/>
                </a:cubicBezTo>
                <a:close/>
                <a:moveTo>
                  <a:pt x="944" y="502"/>
                </a:moveTo>
                <a:cubicBezTo>
                  <a:pt x="944" y="502"/>
                  <a:pt x="944" y="501"/>
                  <a:pt x="943" y="501"/>
                </a:cubicBezTo>
                <a:cubicBezTo>
                  <a:pt x="939" y="495"/>
                  <a:pt x="935" y="489"/>
                  <a:pt x="931" y="483"/>
                </a:cubicBezTo>
                <a:cubicBezTo>
                  <a:pt x="931" y="497"/>
                  <a:pt x="931" y="497"/>
                  <a:pt x="931" y="497"/>
                </a:cubicBezTo>
                <a:cubicBezTo>
                  <a:pt x="935" y="502"/>
                  <a:pt x="940" y="507"/>
                  <a:pt x="944" y="511"/>
                </a:cubicBezTo>
                <a:cubicBezTo>
                  <a:pt x="944" y="502"/>
                  <a:pt x="944" y="502"/>
                  <a:pt x="944" y="502"/>
                </a:cubicBezTo>
                <a:close/>
                <a:moveTo>
                  <a:pt x="944" y="536"/>
                </a:moveTo>
                <a:cubicBezTo>
                  <a:pt x="944" y="546"/>
                  <a:pt x="944" y="546"/>
                  <a:pt x="944" y="546"/>
                </a:cubicBezTo>
                <a:cubicBezTo>
                  <a:pt x="940" y="542"/>
                  <a:pt x="935" y="538"/>
                  <a:pt x="931" y="534"/>
                </a:cubicBezTo>
                <a:cubicBezTo>
                  <a:pt x="931" y="527"/>
                  <a:pt x="931" y="527"/>
                  <a:pt x="931" y="527"/>
                </a:cubicBezTo>
                <a:cubicBezTo>
                  <a:pt x="936" y="530"/>
                  <a:pt x="940" y="533"/>
                  <a:pt x="944" y="536"/>
                </a:cubicBezTo>
                <a:close/>
                <a:moveTo>
                  <a:pt x="944" y="559"/>
                </a:moveTo>
                <a:cubicBezTo>
                  <a:pt x="944" y="568"/>
                  <a:pt x="944" y="568"/>
                  <a:pt x="944" y="568"/>
                </a:cubicBezTo>
                <a:cubicBezTo>
                  <a:pt x="940" y="566"/>
                  <a:pt x="936" y="564"/>
                  <a:pt x="931" y="561"/>
                </a:cubicBezTo>
                <a:cubicBezTo>
                  <a:pt x="931" y="553"/>
                  <a:pt x="931" y="553"/>
                  <a:pt x="931" y="553"/>
                </a:cubicBezTo>
                <a:cubicBezTo>
                  <a:pt x="936" y="555"/>
                  <a:pt x="940" y="557"/>
                  <a:pt x="944" y="559"/>
                </a:cubicBezTo>
                <a:close/>
                <a:moveTo>
                  <a:pt x="944" y="587"/>
                </a:moveTo>
                <a:cubicBezTo>
                  <a:pt x="944" y="596"/>
                  <a:pt x="944" y="596"/>
                  <a:pt x="944" y="596"/>
                </a:cubicBezTo>
                <a:cubicBezTo>
                  <a:pt x="940" y="594"/>
                  <a:pt x="936" y="592"/>
                  <a:pt x="931" y="590"/>
                </a:cubicBezTo>
                <a:cubicBezTo>
                  <a:pt x="931" y="581"/>
                  <a:pt x="931" y="581"/>
                  <a:pt x="931" y="581"/>
                </a:cubicBezTo>
                <a:cubicBezTo>
                  <a:pt x="936" y="583"/>
                  <a:pt x="940" y="585"/>
                  <a:pt x="944" y="587"/>
                </a:cubicBezTo>
                <a:close/>
                <a:moveTo>
                  <a:pt x="944" y="634"/>
                </a:moveTo>
                <a:cubicBezTo>
                  <a:pt x="944" y="641"/>
                  <a:pt x="944" y="641"/>
                  <a:pt x="944" y="641"/>
                </a:cubicBezTo>
                <a:cubicBezTo>
                  <a:pt x="940" y="639"/>
                  <a:pt x="936" y="637"/>
                  <a:pt x="931" y="636"/>
                </a:cubicBezTo>
                <a:cubicBezTo>
                  <a:pt x="931" y="627"/>
                  <a:pt x="931" y="627"/>
                  <a:pt x="931" y="627"/>
                </a:cubicBezTo>
                <a:cubicBezTo>
                  <a:pt x="936" y="630"/>
                  <a:pt x="940" y="632"/>
                  <a:pt x="944" y="634"/>
                </a:cubicBezTo>
                <a:close/>
                <a:moveTo>
                  <a:pt x="944" y="650"/>
                </a:moveTo>
                <a:cubicBezTo>
                  <a:pt x="944" y="657"/>
                  <a:pt x="944" y="657"/>
                  <a:pt x="944" y="657"/>
                </a:cubicBezTo>
                <a:cubicBezTo>
                  <a:pt x="940" y="655"/>
                  <a:pt x="936" y="654"/>
                  <a:pt x="931" y="653"/>
                </a:cubicBezTo>
                <a:cubicBezTo>
                  <a:pt x="931" y="646"/>
                  <a:pt x="931" y="646"/>
                  <a:pt x="931" y="646"/>
                </a:cubicBezTo>
                <a:cubicBezTo>
                  <a:pt x="936" y="648"/>
                  <a:pt x="940" y="649"/>
                  <a:pt x="944" y="650"/>
                </a:cubicBezTo>
                <a:close/>
                <a:moveTo>
                  <a:pt x="931" y="672"/>
                </a:moveTo>
                <a:cubicBezTo>
                  <a:pt x="902" y="672"/>
                  <a:pt x="902" y="672"/>
                  <a:pt x="902" y="672"/>
                </a:cubicBezTo>
                <a:cubicBezTo>
                  <a:pt x="902" y="665"/>
                  <a:pt x="902" y="665"/>
                  <a:pt x="902" y="665"/>
                </a:cubicBezTo>
                <a:cubicBezTo>
                  <a:pt x="931" y="665"/>
                  <a:pt x="931" y="665"/>
                  <a:pt x="931" y="665"/>
                </a:cubicBezTo>
                <a:cubicBezTo>
                  <a:pt x="931" y="672"/>
                  <a:pt x="931" y="672"/>
                  <a:pt x="931" y="672"/>
                </a:cubicBezTo>
                <a:close/>
                <a:moveTo>
                  <a:pt x="902" y="7"/>
                </a:moveTo>
                <a:cubicBezTo>
                  <a:pt x="912" y="7"/>
                  <a:pt x="922" y="7"/>
                  <a:pt x="931" y="7"/>
                </a:cubicBezTo>
                <a:cubicBezTo>
                  <a:pt x="931" y="13"/>
                  <a:pt x="931" y="13"/>
                  <a:pt x="931" y="13"/>
                </a:cubicBezTo>
                <a:cubicBezTo>
                  <a:pt x="922" y="13"/>
                  <a:pt x="912" y="13"/>
                  <a:pt x="902" y="13"/>
                </a:cubicBezTo>
                <a:cubicBezTo>
                  <a:pt x="902" y="7"/>
                  <a:pt x="902" y="7"/>
                  <a:pt x="902" y="7"/>
                </a:cubicBezTo>
                <a:close/>
                <a:moveTo>
                  <a:pt x="931" y="41"/>
                </a:moveTo>
                <a:cubicBezTo>
                  <a:pt x="931" y="48"/>
                  <a:pt x="931" y="48"/>
                  <a:pt x="931" y="48"/>
                </a:cubicBezTo>
                <a:cubicBezTo>
                  <a:pt x="929" y="48"/>
                  <a:pt x="926" y="48"/>
                  <a:pt x="923" y="48"/>
                </a:cubicBezTo>
                <a:cubicBezTo>
                  <a:pt x="916" y="51"/>
                  <a:pt x="909" y="54"/>
                  <a:pt x="902" y="56"/>
                </a:cubicBezTo>
                <a:cubicBezTo>
                  <a:pt x="902" y="49"/>
                  <a:pt x="902" y="49"/>
                  <a:pt x="902" y="49"/>
                </a:cubicBezTo>
                <a:cubicBezTo>
                  <a:pt x="912" y="46"/>
                  <a:pt x="922" y="43"/>
                  <a:pt x="931" y="41"/>
                </a:cubicBezTo>
                <a:close/>
                <a:moveTo>
                  <a:pt x="931" y="66"/>
                </a:moveTo>
                <a:cubicBezTo>
                  <a:pt x="931" y="73"/>
                  <a:pt x="931" y="73"/>
                  <a:pt x="931" y="73"/>
                </a:cubicBezTo>
                <a:cubicBezTo>
                  <a:pt x="922" y="76"/>
                  <a:pt x="912" y="79"/>
                  <a:pt x="902" y="82"/>
                </a:cubicBezTo>
                <a:cubicBezTo>
                  <a:pt x="902" y="76"/>
                  <a:pt x="902" y="76"/>
                  <a:pt x="902" y="76"/>
                </a:cubicBezTo>
                <a:cubicBezTo>
                  <a:pt x="912" y="72"/>
                  <a:pt x="922" y="69"/>
                  <a:pt x="931" y="66"/>
                </a:cubicBezTo>
                <a:close/>
                <a:moveTo>
                  <a:pt x="931" y="84"/>
                </a:moveTo>
                <a:cubicBezTo>
                  <a:pt x="931" y="93"/>
                  <a:pt x="931" y="93"/>
                  <a:pt x="931" y="93"/>
                </a:cubicBezTo>
                <a:cubicBezTo>
                  <a:pt x="921" y="95"/>
                  <a:pt x="912" y="98"/>
                  <a:pt x="902" y="103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12" y="90"/>
                  <a:pt x="921" y="87"/>
                  <a:pt x="931" y="84"/>
                </a:cubicBezTo>
                <a:close/>
                <a:moveTo>
                  <a:pt x="931" y="107"/>
                </a:moveTo>
                <a:cubicBezTo>
                  <a:pt x="931" y="114"/>
                  <a:pt x="931" y="114"/>
                  <a:pt x="931" y="114"/>
                </a:cubicBezTo>
                <a:cubicBezTo>
                  <a:pt x="928" y="115"/>
                  <a:pt x="924" y="115"/>
                  <a:pt x="921" y="116"/>
                </a:cubicBezTo>
                <a:cubicBezTo>
                  <a:pt x="916" y="121"/>
                  <a:pt x="907" y="121"/>
                  <a:pt x="902" y="124"/>
                </a:cubicBezTo>
                <a:cubicBezTo>
                  <a:pt x="902" y="117"/>
                  <a:pt x="902" y="117"/>
                  <a:pt x="902" y="117"/>
                </a:cubicBezTo>
                <a:cubicBezTo>
                  <a:pt x="912" y="113"/>
                  <a:pt x="922" y="109"/>
                  <a:pt x="931" y="107"/>
                </a:cubicBezTo>
                <a:close/>
                <a:moveTo>
                  <a:pt x="931" y="134"/>
                </a:moveTo>
                <a:cubicBezTo>
                  <a:pt x="931" y="141"/>
                  <a:pt x="931" y="141"/>
                  <a:pt x="931" y="141"/>
                </a:cubicBezTo>
                <a:cubicBezTo>
                  <a:pt x="926" y="143"/>
                  <a:pt x="921" y="145"/>
                  <a:pt x="916" y="148"/>
                </a:cubicBezTo>
                <a:cubicBezTo>
                  <a:pt x="918" y="156"/>
                  <a:pt x="926" y="158"/>
                  <a:pt x="931" y="164"/>
                </a:cubicBezTo>
                <a:cubicBezTo>
                  <a:pt x="931" y="164"/>
                  <a:pt x="931" y="164"/>
                  <a:pt x="931" y="164"/>
                </a:cubicBezTo>
                <a:cubicBezTo>
                  <a:pt x="931" y="174"/>
                  <a:pt x="931" y="174"/>
                  <a:pt x="931" y="174"/>
                </a:cubicBezTo>
                <a:cubicBezTo>
                  <a:pt x="927" y="170"/>
                  <a:pt x="922" y="166"/>
                  <a:pt x="919" y="162"/>
                </a:cubicBezTo>
                <a:cubicBezTo>
                  <a:pt x="913" y="157"/>
                  <a:pt x="908" y="152"/>
                  <a:pt x="902" y="148"/>
                </a:cubicBezTo>
                <a:cubicBezTo>
                  <a:pt x="902" y="140"/>
                  <a:pt x="902" y="140"/>
                  <a:pt x="902" y="140"/>
                </a:cubicBezTo>
                <a:cubicBezTo>
                  <a:pt x="903" y="140"/>
                  <a:pt x="905" y="141"/>
                  <a:pt x="906" y="142"/>
                </a:cubicBezTo>
                <a:cubicBezTo>
                  <a:pt x="914" y="139"/>
                  <a:pt x="923" y="136"/>
                  <a:pt x="931" y="134"/>
                </a:cubicBezTo>
                <a:close/>
                <a:moveTo>
                  <a:pt x="931" y="198"/>
                </a:moveTo>
                <a:cubicBezTo>
                  <a:pt x="931" y="206"/>
                  <a:pt x="931" y="206"/>
                  <a:pt x="931" y="206"/>
                </a:cubicBezTo>
                <a:cubicBezTo>
                  <a:pt x="921" y="210"/>
                  <a:pt x="912" y="216"/>
                  <a:pt x="902" y="222"/>
                </a:cubicBezTo>
                <a:cubicBezTo>
                  <a:pt x="902" y="212"/>
                  <a:pt x="902" y="212"/>
                  <a:pt x="902" y="212"/>
                </a:cubicBezTo>
                <a:cubicBezTo>
                  <a:pt x="903" y="211"/>
                  <a:pt x="903" y="210"/>
                  <a:pt x="902" y="209"/>
                </a:cubicBezTo>
                <a:cubicBezTo>
                  <a:pt x="902" y="201"/>
                  <a:pt x="902" y="201"/>
                  <a:pt x="902" y="201"/>
                </a:cubicBezTo>
                <a:cubicBezTo>
                  <a:pt x="906" y="202"/>
                  <a:pt x="911" y="201"/>
                  <a:pt x="913" y="206"/>
                </a:cubicBezTo>
                <a:cubicBezTo>
                  <a:pt x="931" y="198"/>
                  <a:pt x="931" y="198"/>
                  <a:pt x="931" y="198"/>
                </a:cubicBezTo>
                <a:close/>
                <a:moveTo>
                  <a:pt x="931" y="243"/>
                </a:moveTo>
                <a:cubicBezTo>
                  <a:pt x="931" y="251"/>
                  <a:pt x="931" y="251"/>
                  <a:pt x="931" y="251"/>
                </a:cubicBezTo>
                <a:cubicBezTo>
                  <a:pt x="921" y="258"/>
                  <a:pt x="911" y="265"/>
                  <a:pt x="902" y="273"/>
                </a:cubicBezTo>
                <a:cubicBezTo>
                  <a:pt x="902" y="266"/>
                  <a:pt x="902" y="266"/>
                  <a:pt x="902" y="266"/>
                </a:cubicBezTo>
                <a:cubicBezTo>
                  <a:pt x="904" y="264"/>
                  <a:pt x="906" y="262"/>
                  <a:pt x="907" y="260"/>
                </a:cubicBezTo>
                <a:cubicBezTo>
                  <a:pt x="915" y="253"/>
                  <a:pt x="923" y="248"/>
                  <a:pt x="931" y="243"/>
                </a:cubicBezTo>
                <a:close/>
                <a:moveTo>
                  <a:pt x="931" y="278"/>
                </a:moveTo>
                <a:cubicBezTo>
                  <a:pt x="931" y="287"/>
                  <a:pt x="931" y="287"/>
                  <a:pt x="931" y="287"/>
                </a:cubicBezTo>
                <a:cubicBezTo>
                  <a:pt x="920" y="295"/>
                  <a:pt x="911" y="308"/>
                  <a:pt x="902" y="320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5" y="306"/>
                  <a:pt x="907" y="303"/>
                  <a:pt x="909" y="301"/>
                </a:cubicBezTo>
                <a:cubicBezTo>
                  <a:pt x="915" y="291"/>
                  <a:pt x="923" y="285"/>
                  <a:pt x="931" y="278"/>
                </a:cubicBezTo>
                <a:close/>
                <a:moveTo>
                  <a:pt x="931" y="335"/>
                </a:moveTo>
                <a:cubicBezTo>
                  <a:pt x="931" y="348"/>
                  <a:pt x="931" y="348"/>
                  <a:pt x="931" y="348"/>
                </a:cubicBezTo>
                <a:cubicBezTo>
                  <a:pt x="917" y="371"/>
                  <a:pt x="913" y="403"/>
                  <a:pt x="913" y="429"/>
                </a:cubicBezTo>
                <a:cubicBezTo>
                  <a:pt x="918" y="448"/>
                  <a:pt x="922" y="466"/>
                  <a:pt x="931" y="483"/>
                </a:cubicBezTo>
                <a:cubicBezTo>
                  <a:pt x="931" y="497"/>
                  <a:pt x="931" y="497"/>
                  <a:pt x="931" y="497"/>
                </a:cubicBezTo>
                <a:cubicBezTo>
                  <a:pt x="927" y="491"/>
                  <a:pt x="922" y="484"/>
                  <a:pt x="919" y="477"/>
                </a:cubicBezTo>
                <a:cubicBezTo>
                  <a:pt x="914" y="464"/>
                  <a:pt x="912" y="450"/>
                  <a:pt x="907" y="437"/>
                </a:cubicBezTo>
                <a:cubicBezTo>
                  <a:pt x="907" y="419"/>
                  <a:pt x="904" y="394"/>
                  <a:pt x="913" y="377"/>
                </a:cubicBezTo>
                <a:cubicBezTo>
                  <a:pt x="914" y="362"/>
                  <a:pt x="922" y="348"/>
                  <a:pt x="931" y="335"/>
                </a:cubicBezTo>
                <a:close/>
                <a:moveTo>
                  <a:pt x="931" y="527"/>
                </a:moveTo>
                <a:cubicBezTo>
                  <a:pt x="921" y="518"/>
                  <a:pt x="911" y="510"/>
                  <a:pt x="903" y="497"/>
                </a:cubicBezTo>
                <a:cubicBezTo>
                  <a:pt x="903" y="497"/>
                  <a:pt x="903" y="496"/>
                  <a:pt x="902" y="496"/>
                </a:cubicBezTo>
                <a:cubicBezTo>
                  <a:pt x="902" y="509"/>
                  <a:pt x="902" y="509"/>
                  <a:pt x="902" y="509"/>
                </a:cubicBezTo>
                <a:cubicBezTo>
                  <a:pt x="910" y="519"/>
                  <a:pt x="920" y="528"/>
                  <a:pt x="931" y="534"/>
                </a:cubicBezTo>
                <a:cubicBezTo>
                  <a:pt x="931" y="534"/>
                  <a:pt x="931" y="534"/>
                  <a:pt x="931" y="534"/>
                </a:cubicBezTo>
                <a:cubicBezTo>
                  <a:pt x="931" y="527"/>
                  <a:pt x="931" y="527"/>
                  <a:pt x="931" y="527"/>
                </a:cubicBezTo>
                <a:close/>
                <a:moveTo>
                  <a:pt x="931" y="553"/>
                </a:moveTo>
                <a:cubicBezTo>
                  <a:pt x="931" y="561"/>
                  <a:pt x="931" y="561"/>
                  <a:pt x="931" y="561"/>
                </a:cubicBezTo>
                <a:cubicBezTo>
                  <a:pt x="921" y="556"/>
                  <a:pt x="911" y="549"/>
                  <a:pt x="902" y="542"/>
                </a:cubicBezTo>
                <a:cubicBezTo>
                  <a:pt x="902" y="533"/>
                  <a:pt x="902" y="533"/>
                  <a:pt x="902" y="533"/>
                </a:cubicBezTo>
                <a:cubicBezTo>
                  <a:pt x="911" y="541"/>
                  <a:pt x="921" y="547"/>
                  <a:pt x="931" y="553"/>
                </a:cubicBezTo>
                <a:close/>
                <a:moveTo>
                  <a:pt x="931" y="581"/>
                </a:moveTo>
                <a:cubicBezTo>
                  <a:pt x="931" y="590"/>
                  <a:pt x="931" y="590"/>
                  <a:pt x="931" y="590"/>
                </a:cubicBezTo>
                <a:cubicBezTo>
                  <a:pt x="921" y="584"/>
                  <a:pt x="912" y="578"/>
                  <a:pt x="902" y="570"/>
                </a:cubicBezTo>
                <a:cubicBezTo>
                  <a:pt x="902" y="563"/>
                  <a:pt x="902" y="563"/>
                  <a:pt x="902" y="563"/>
                </a:cubicBezTo>
                <a:cubicBezTo>
                  <a:pt x="905" y="565"/>
                  <a:pt x="908" y="567"/>
                  <a:pt x="912" y="568"/>
                </a:cubicBezTo>
                <a:cubicBezTo>
                  <a:pt x="918" y="573"/>
                  <a:pt x="924" y="577"/>
                  <a:pt x="931" y="581"/>
                </a:cubicBezTo>
                <a:close/>
                <a:moveTo>
                  <a:pt x="931" y="627"/>
                </a:moveTo>
                <a:cubicBezTo>
                  <a:pt x="931" y="636"/>
                  <a:pt x="931" y="636"/>
                  <a:pt x="931" y="636"/>
                </a:cubicBezTo>
                <a:cubicBezTo>
                  <a:pt x="921" y="631"/>
                  <a:pt x="912" y="626"/>
                  <a:pt x="902" y="620"/>
                </a:cubicBezTo>
                <a:cubicBezTo>
                  <a:pt x="902" y="612"/>
                  <a:pt x="902" y="612"/>
                  <a:pt x="902" y="612"/>
                </a:cubicBezTo>
                <a:cubicBezTo>
                  <a:pt x="912" y="617"/>
                  <a:pt x="921" y="623"/>
                  <a:pt x="931" y="627"/>
                </a:cubicBezTo>
                <a:close/>
                <a:moveTo>
                  <a:pt x="931" y="646"/>
                </a:moveTo>
                <a:cubicBezTo>
                  <a:pt x="931" y="653"/>
                  <a:pt x="931" y="653"/>
                  <a:pt x="931" y="653"/>
                </a:cubicBezTo>
                <a:cubicBezTo>
                  <a:pt x="922" y="650"/>
                  <a:pt x="912" y="647"/>
                  <a:pt x="902" y="643"/>
                </a:cubicBezTo>
                <a:cubicBezTo>
                  <a:pt x="902" y="636"/>
                  <a:pt x="902" y="636"/>
                  <a:pt x="902" y="636"/>
                </a:cubicBezTo>
                <a:cubicBezTo>
                  <a:pt x="912" y="640"/>
                  <a:pt x="922" y="644"/>
                  <a:pt x="931" y="646"/>
                </a:cubicBezTo>
                <a:close/>
                <a:moveTo>
                  <a:pt x="902" y="672"/>
                </a:moveTo>
                <a:cubicBezTo>
                  <a:pt x="882" y="672"/>
                  <a:pt x="882" y="672"/>
                  <a:pt x="882" y="672"/>
                </a:cubicBezTo>
                <a:cubicBezTo>
                  <a:pt x="882" y="655"/>
                  <a:pt x="882" y="655"/>
                  <a:pt x="882" y="655"/>
                </a:cubicBezTo>
                <a:cubicBezTo>
                  <a:pt x="886" y="659"/>
                  <a:pt x="890" y="662"/>
                  <a:pt x="894" y="665"/>
                </a:cubicBezTo>
                <a:cubicBezTo>
                  <a:pt x="902" y="665"/>
                  <a:pt x="902" y="665"/>
                  <a:pt x="902" y="665"/>
                </a:cubicBezTo>
                <a:cubicBezTo>
                  <a:pt x="902" y="672"/>
                  <a:pt x="902" y="672"/>
                  <a:pt x="902" y="672"/>
                </a:cubicBezTo>
                <a:close/>
                <a:moveTo>
                  <a:pt x="882" y="7"/>
                </a:moveTo>
                <a:cubicBezTo>
                  <a:pt x="888" y="7"/>
                  <a:pt x="895" y="7"/>
                  <a:pt x="902" y="7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895" y="13"/>
                  <a:pt x="888" y="13"/>
                  <a:pt x="882" y="13"/>
                </a:cubicBezTo>
                <a:cubicBezTo>
                  <a:pt x="882" y="7"/>
                  <a:pt x="882" y="7"/>
                  <a:pt x="882" y="7"/>
                </a:cubicBezTo>
                <a:close/>
                <a:moveTo>
                  <a:pt x="902" y="49"/>
                </a:moveTo>
                <a:cubicBezTo>
                  <a:pt x="902" y="56"/>
                  <a:pt x="902" y="56"/>
                  <a:pt x="902" y="56"/>
                </a:cubicBezTo>
                <a:cubicBezTo>
                  <a:pt x="895" y="59"/>
                  <a:pt x="888" y="62"/>
                  <a:pt x="882" y="64"/>
                </a:cubicBezTo>
                <a:cubicBezTo>
                  <a:pt x="882" y="57"/>
                  <a:pt x="882" y="57"/>
                  <a:pt x="882" y="57"/>
                </a:cubicBezTo>
                <a:cubicBezTo>
                  <a:pt x="888" y="54"/>
                  <a:pt x="895" y="51"/>
                  <a:pt x="902" y="49"/>
                </a:cubicBezTo>
                <a:close/>
                <a:moveTo>
                  <a:pt x="902" y="76"/>
                </a:moveTo>
                <a:cubicBezTo>
                  <a:pt x="902" y="82"/>
                  <a:pt x="902" y="82"/>
                  <a:pt x="902" y="82"/>
                </a:cubicBezTo>
                <a:cubicBezTo>
                  <a:pt x="901" y="83"/>
                  <a:pt x="901" y="83"/>
                  <a:pt x="901" y="83"/>
                </a:cubicBezTo>
                <a:cubicBezTo>
                  <a:pt x="895" y="85"/>
                  <a:pt x="888" y="87"/>
                  <a:pt x="882" y="90"/>
                </a:cubicBezTo>
                <a:cubicBezTo>
                  <a:pt x="882" y="83"/>
                  <a:pt x="882" y="83"/>
                  <a:pt x="882" y="83"/>
                </a:cubicBezTo>
                <a:cubicBezTo>
                  <a:pt x="888" y="81"/>
                  <a:pt x="895" y="78"/>
                  <a:pt x="902" y="76"/>
                </a:cubicBezTo>
                <a:close/>
                <a:moveTo>
                  <a:pt x="902" y="94"/>
                </a:moveTo>
                <a:cubicBezTo>
                  <a:pt x="902" y="103"/>
                  <a:pt x="902" y="103"/>
                  <a:pt x="902" y="103"/>
                </a:cubicBezTo>
                <a:cubicBezTo>
                  <a:pt x="895" y="106"/>
                  <a:pt x="888" y="110"/>
                  <a:pt x="882" y="114"/>
                </a:cubicBezTo>
                <a:cubicBezTo>
                  <a:pt x="882" y="105"/>
                  <a:pt x="882" y="105"/>
                  <a:pt x="882" y="105"/>
                </a:cubicBezTo>
                <a:cubicBezTo>
                  <a:pt x="888" y="101"/>
                  <a:pt x="895" y="97"/>
                  <a:pt x="902" y="94"/>
                </a:cubicBezTo>
                <a:close/>
                <a:moveTo>
                  <a:pt x="902" y="117"/>
                </a:moveTo>
                <a:cubicBezTo>
                  <a:pt x="902" y="124"/>
                  <a:pt x="902" y="124"/>
                  <a:pt x="902" y="124"/>
                </a:cubicBezTo>
                <a:cubicBezTo>
                  <a:pt x="900" y="126"/>
                  <a:pt x="898" y="128"/>
                  <a:pt x="898" y="132"/>
                </a:cubicBezTo>
                <a:cubicBezTo>
                  <a:pt x="898" y="135"/>
                  <a:pt x="900" y="138"/>
                  <a:pt x="902" y="140"/>
                </a:cubicBezTo>
                <a:cubicBezTo>
                  <a:pt x="902" y="148"/>
                  <a:pt x="902" y="148"/>
                  <a:pt x="902" y="148"/>
                </a:cubicBezTo>
                <a:cubicBezTo>
                  <a:pt x="896" y="142"/>
                  <a:pt x="890" y="136"/>
                  <a:pt x="882" y="130"/>
                </a:cubicBezTo>
                <a:cubicBezTo>
                  <a:pt x="882" y="130"/>
                  <a:pt x="882" y="130"/>
                  <a:pt x="882" y="130"/>
                </a:cubicBezTo>
                <a:cubicBezTo>
                  <a:pt x="882" y="122"/>
                  <a:pt x="882" y="122"/>
                  <a:pt x="882" y="122"/>
                </a:cubicBezTo>
                <a:cubicBezTo>
                  <a:pt x="883" y="123"/>
                  <a:pt x="884" y="124"/>
                  <a:pt x="886" y="125"/>
                </a:cubicBezTo>
                <a:cubicBezTo>
                  <a:pt x="891" y="122"/>
                  <a:pt x="897" y="119"/>
                  <a:pt x="902" y="117"/>
                </a:cubicBezTo>
                <a:close/>
                <a:moveTo>
                  <a:pt x="902" y="201"/>
                </a:moveTo>
                <a:cubicBezTo>
                  <a:pt x="902" y="209"/>
                  <a:pt x="902" y="209"/>
                  <a:pt x="902" y="209"/>
                </a:cubicBezTo>
                <a:cubicBezTo>
                  <a:pt x="902" y="209"/>
                  <a:pt x="902" y="208"/>
                  <a:pt x="901" y="208"/>
                </a:cubicBezTo>
                <a:cubicBezTo>
                  <a:pt x="895" y="203"/>
                  <a:pt x="888" y="198"/>
                  <a:pt x="882" y="193"/>
                </a:cubicBezTo>
                <a:cubicBezTo>
                  <a:pt x="882" y="184"/>
                  <a:pt x="882" y="184"/>
                  <a:pt x="882" y="184"/>
                </a:cubicBezTo>
                <a:cubicBezTo>
                  <a:pt x="888" y="189"/>
                  <a:pt x="895" y="194"/>
                  <a:pt x="901" y="200"/>
                </a:cubicBezTo>
                <a:cubicBezTo>
                  <a:pt x="901" y="200"/>
                  <a:pt x="902" y="200"/>
                  <a:pt x="902" y="201"/>
                </a:cubicBezTo>
                <a:close/>
                <a:moveTo>
                  <a:pt x="902" y="212"/>
                </a:moveTo>
                <a:cubicBezTo>
                  <a:pt x="902" y="213"/>
                  <a:pt x="901" y="214"/>
                  <a:pt x="900" y="215"/>
                </a:cubicBezTo>
                <a:cubicBezTo>
                  <a:pt x="893" y="219"/>
                  <a:pt x="887" y="214"/>
                  <a:pt x="882" y="209"/>
                </a:cubicBezTo>
                <a:cubicBezTo>
                  <a:pt x="882" y="218"/>
                  <a:pt x="882" y="218"/>
                  <a:pt x="882" y="218"/>
                </a:cubicBezTo>
                <a:cubicBezTo>
                  <a:pt x="884" y="220"/>
                  <a:pt x="884" y="220"/>
                  <a:pt x="884" y="220"/>
                </a:cubicBezTo>
                <a:cubicBezTo>
                  <a:pt x="887" y="223"/>
                  <a:pt x="884" y="225"/>
                  <a:pt x="882" y="228"/>
                </a:cubicBezTo>
                <a:cubicBezTo>
                  <a:pt x="882" y="236"/>
                  <a:pt x="882" y="236"/>
                  <a:pt x="882" y="236"/>
                </a:cubicBezTo>
                <a:cubicBezTo>
                  <a:pt x="888" y="231"/>
                  <a:pt x="895" y="226"/>
                  <a:pt x="902" y="222"/>
                </a:cubicBezTo>
                <a:cubicBezTo>
                  <a:pt x="902" y="212"/>
                  <a:pt x="902" y="212"/>
                  <a:pt x="902" y="212"/>
                </a:cubicBezTo>
                <a:close/>
                <a:moveTo>
                  <a:pt x="902" y="266"/>
                </a:moveTo>
                <a:cubicBezTo>
                  <a:pt x="902" y="273"/>
                  <a:pt x="902" y="273"/>
                  <a:pt x="902" y="273"/>
                </a:cubicBezTo>
                <a:cubicBezTo>
                  <a:pt x="895" y="280"/>
                  <a:pt x="888" y="289"/>
                  <a:pt x="882" y="298"/>
                </a:cubicBezTo>
                <a:cubicBezTo>
                  <a:pt x="882" y="288"/>
                  <a:pt x="882" y="288"/>
                  <a:pt x="882" y="288"/>
                </a:cubicBezTo>
                <a:cubicBezTo>
                  <a:pt x="883" y="287"/>
                  <a:pt x="884" y="284"/>
                  <a:pt x="886" y="283"/>
                </a:cubicBezTo>
                <a:cubicBezTo>
                  <a:pt x="891" y="277"/>
                  <a:pt x="897" y="272"/>
                  <a:pt x="902" y="266"/>
                </a:cubicBezTo>
                <a:close/>
                <a:moveTo>
                  <a:pt x="902" y="308"/>
                </a:moveTo>
                <a:cubicBezTo>
                  <a:pt x="902" y="320"/>
                  <a:pt x="902" y="320"/>
                  <a:pt x="902" y="320"/>
                </a:cubicBezTo>
                <a:cubicBezTo>
                  <a:pt x="897" y="326"/>
                  <a:pt x="892" y="333"/>
                  <a:pt x="886" y="338"/>
                </a:cubicBezTo>
                <a:cubicBezTo>
                  <a:pt x="885" y="341"/>
                  <a:pt x="883" y="344"/>
                  <a:pt x="882" y="348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8" y="325"/>
                  <a:pt x="895" y="317"/>
                  <a:pt x="902" y="308"/>
                </a:cubicBezTo>
                <a:close/>
                <a:moveTo>
                  <a:pt x="902" y="496"/>
                </a:moveTo>
                <a:cubicBezTo>
                  <a:pt x="902" y="509"/>
                  <a:pt x="902" y="509"/>
                  <a:pt x="902" y="509"/>
                </a:cubicBezTo>
                <a:cubicBezTo>
                  <a:pt x="896" y="500"/>
                  <a:pt x="890" y="491"/>
                  <a:pt x="886" y="482"/>
                </a:cubicBezTo>
                <a:cubicBezTo>
                  <a:pt x="884" y="479"/>
                  <a:pt x="883" y="476"/>
                  <a:pt x="882" y="473"/>
                </a:cubicBezTo>
                <a:cubicBezTo>
                  <a:pt x="882" y="452"/>
                  <a:pt x="882" y="452"/>
                  <a:pt x="882" y="452"/>
                </a:cubicBezTo>
                <a:cubicBezTo>
                  <a:pt x="885" y="457"/>
                  <a:pt x="885" y="464"/>
                  <a:pt x="888" y="470"/>
                </a:cubicBezTo>
                <a:cubicBezTo>
                  <a:pt x="890" y="480"/>
                  <a:pt x="897" y="487"/>
                  <a:pt x="902" y="496"/>
                </a:cubicBezTo>
                <a:close/>
                <a:moveTo>
                  <a:pt x="902" y="533"/>
                </a:moveTo>
                <a:cubicBezTo>
                  <a:pt x="902" y="542"/>
                  <a:pt x="902" y="542"/>
                  <a:pt x="902" y="542"/>
                </a:cubicBezTo>
                <a:cubicBezTo>
                  <a:pt x="900" y="540"/>
                  <a:pt x="898" y="537"/>
                  <a:pt x="896" y="535"/>
                </a:cubicBezTo>
                <a:cubicBezTo>
                  <a:pt x="890" y="531"/>
                  <a:pt x="886" y="527"/>
                  <a:pt x="882" y="522"/>
                </a:cubicBezTo>
                <a:cubicBezTo>
                  <a:pt x="882" y="512"/>
                  <a:pt x="882" y="512"/>
                  <a:pt x="882" y="512"/>
                </a:cubicBezTo>
                <a:cubicBezTo>
                  <a:pt x="884" y="513"/>
                  <a:pt x="886" y="514"/>
                  <a:pt x="886" y="517"/>
                </a:cubicBezTo>
                <a:cubicBezTo>
                  <a:pt x="891" y="523"/>
                  <a:pt x="897" y="528"/>
                  <a:pt x="902" y="533"/>
                </a:cubicBezTo>
                <a:close/>
                <a:moveTo>
                  <a:pt x="902" y="563"/>
                </a:moveTo>
                <a:cubicBezTo>
                  <a:pt x="902" y="570"/>
                  <a:pt x="902" y="570"/>
                  <a:pt x="902" y="570"/>
                </a:cubicBezTo>
                <a:cubicBezTo>
                  <a:pt x="898" y="567"/>
                  <a:pt x="894" y="564"/>
                  <a:pt x="890" y="560"/>
                </a:cubicBezTo>
                <a:cubicBezTo>
                  <a:pt x="888" y="558"/>
                  <a:pt x="885" y="556"/>
                  <a:pt x="882" y="554"/>
                </a:cubicBezTo>
                <a:cubicBezTo>
                  <a:pt x="882" y="545"/>
                  <a:pt x="882" y="545"/>
                  <a:pt x="882" y="545"/>
                </a:cubicBezTo>
                <a:cubicBezTo>
                  <a:pt x="888" y="552"/>
                  <a:pt x="895" y="558"/>
                  <a:pt x="902" y="563"/>
                </a:cubicBezTo>
                <a:close/>
                <a:moveTo>
                  <a:pt x="902" y="612"/>
                </a:moveTo>
                <a:cubicBezTo>
                  <a:pt x="902" y="620"/>
                  <a:pt x="902" y="620"/>
                  <a:pt x="902" y="620"/>
                </a:cubicBezTo>
                <a:cubicBezTo>
                  <a:pt x="895" y="616"/>
                  <a:pt x="888" y="611"/>
                  <a:pt x="882" y="606"/>
                </a:cubicBezTo>
                <a:cubicBezTo>
                  <a:pt x="882" y="598"/>
                  <a:pt x="882" y="598"/>
                  <a:pt x="882" y="598"/>
                </a:cubicBezTo>
                <a:cubicBezTo>
                  <a:pt x="888" y="602"/>
                  <a:pt x="895" y="607"/>
                  <a:pt x="902" y="612"/>
                </a:cubicBezTo>
                <a:close/>
                <a:moveTo>
                  <a:pt x="902" y="636"/>
                </a:moveTo>
                <a:cubicBezTo>
                  <a:pt x="902" y="643"/>
                  <a:pt x="902" y="643"/>
                  <a:pt x="902" y="643"/>
                </a:cubicBezTo>
                <a:cubicBezTo>
                  <a:pt x="900" y="642"/>
                  <a:pt x="898" y="641"/>
                  <a:pt x="897" y="640"/>
                </a:cubicBezTo>
                <a:cubicBezTo>
                  <a:pt x="891" y="638"/>
                  <a:pt x="886" y="635"/>
                  <a:pt x="882" y="632"/>
                </a:cubicBezTo>
                <a:cubicBezTo>
                  <a:pt x="882" y="625"/>
                  <a:pt x="882" y="625"/>
                  <a:pt x="882" y="625"/>
                </a:cubicBezTo>
                <a:cubicBezTo>
                  <a:pt x="888" y="629"/>
                  <a:pt x="895" y="633"/>
                  <a:pt x="902" y="636"/>
                </a:cubicBezTo>
                <a:close/>
                <a:moveTo>
                  <a:pt x="882" y="672"/>
                </a:moveTo>
                <a:cubicBezTo>
                  <a:pt x="871" y="672"/>
                  <a:pt x="871" y="672"/>
                  <a:pt x="871" y="672"/>
                </a:cubicBezTo>
                <a:cubicBezTo>
                  <a:pt x="871" y="666"/>
                  <a:pt x="871" y="666"/>
                  <a:pt x="871" y="666"/>
                </a:cubicBezTo>
                <a:cubicBezTo>
                  <a:pt x="874" y="665"/>
                  <a:pt x="876" y="664"/>
                  <a:pt x="878" y="663"/>
                </a:cubicBezTo>
                <a:cubicBezTo>
                  <a:pt x="871" y="656"/>
                  <a:pt x="871" y="656"/>
                  <a:pt x="871" y="656"/>
                </a:cubicBezTo>
                <a:cubicBezTo>
                  <a:pt x="871" y="647"/>
                  <a:pt x="871" y="647"/>
                  <a:pt x="871" y="647"/>
                </a:cubicBezTo>
                <a:cubicBezTo>
                  <a:pt x="875" y="650"/>
                  <a:pt x="878" y="653"/>
                  <a:pt x="882" y="655"/>
                </a:cubicBezTo>
                <a:cubicBezTo>
                  <a:pt x="882" y="672"/>
                  <a:pt x="882" y="672"/>
                  <a:pt x="882" y="672"/>
                </a:cubicBezTo>
                <a:close/>
                <a:moveTo>
                  <a:pt x="871" y="7"/>
                </a:moveTo>
                <a:cubicBezTo>
                  <a:pt x="882" y="7"/>
                  <a:pt x="882" y="7"/>
                  <a:pt x="882" y="7"/>
                </a:cubicBezTo>
                <a:cubicBezTo>
                  <a:pt x="882" y="13"/>
                  <a:pt x="882" y="13"/>
                  <a:pt x="882" y="13"/>
                </a:cubicBezTo>
                <a:cubicBezTo>
                  <a:pt x="878" y="13"/>
                  <a:pt x="875" y="13"/>
                  <a:pt x="871" y="13"/>
                </a:cubicBezTo>
                <a:cubicBezTo>
                  <a:pt x="871" y="7"/>
                  <a:pt x="871" y="7"/>
                  <a:pt x="871" y="7"/>
                </a:cubicBezTo>
                <a:close/>
                <a:moveTo>
                  <a:pt x="882" y="57"/>
                </a:moveTo>
                <a:cubicBezTo>
                  <a:pt x="882" y="64"/>
                  <a:pt x="882" y="64"/>
                  <a:pt x="882" y="64"/>
                </a:cubicBezTo>
                <a:cubicBezTo>
                  <a:pt x="878" y="66"/>
                  <a:pt x="875" y="67"/>
                  <a:pt x="871" y="68"/>
                </a:cubicBezTo>
                <a:cubicBezTo>
                  <a:pt x="871" y="62"/>
                  <a:pt x="871" y="62"/>
                  <a:pt x="871" y="62"/>
                </a:cubicBezTo>
                <a:cubicBezTo>
                  <a:pt x="875" y="60"/>
                  <a:pt x="878" y="58"/>
                  <a:pt x="882" y="57"/>
                </a:cubicBezTo>
                <a:close/>
                <a:moveTo>
                  <a:pt x="882" y="83"/>
                </a:moveTo>
                <a:cubicBezTo>
                  <a:pt x="882" y="90"/>
                  <a:pt x="882" y="90"/>
                  <a:pt x="882" y="90"/>
                </a:cubicBezTo>
                <a:cubicBezTo>
                  <a:pt x="878" y="92"/>
                  <a:pt x="875" y="94"/>
                  <a:pt x="871" y="96"/>
                </a:cubicBezTo>
                <a:cubicBezTo>
                  <a:pt x="871" y="87"/>
                  <a:pt x="871" y="87"/>
                  <a:pt x="871" y="87"/>
                </a:cubicBezTo>
                <a:cubicBezTo>
                  <a:pt x="875" y="86"/>
                  <a:pt x="878" y="85"/>
                  <a:pt x="882" y="83"/>
                </a:cubicBezTo>
                <a:close/>
                <a:moveTo>
                  <a:pt x="882" y="105"/>
                </a:moveTo>
                <a:cubicBezTo>
                  <a:pt x="882" y="114"/>
                  <a:pt x="882" y="114"/>
                  <a:pt x="882" y="114"/>
                </a:cubicBezTo>
                <a:cubicBezTo>
                  <a:pt x="880" y="115"/>
                  <a:pt x="879" y="115"/>
                  <a:pt x="878" y="116"/>
                </a:cubicBezTo>
                <a:cubicBezTo>
                  <a:pt x="878" y="119"/>
                  <a:pt x="880" y="121"/>
                  <a:pt x="882" y="122"/>
                </a:cubicBezTo>
                <a:cubicBezTo>
                  <a:pt x="882" y="130"/>
                  <a:pt x="882" y="130"/>
                  <a:pt x="882" y="130"/>
                </a:cubicBezTo>
                <a:cubicBezTo>
                  <a:pt x="878" y="127"/>
                  <a:pt x="875" y="125"/>
                  <a:pt x="871" y="123"/>
                </a:cubicBezTo>
                <a:cubicBezTo>
                  <a:pt x="871" y="113"/>
                  <a:pt x="871" y="113"/>
                  <a:pt x="871" y="113"/>
                </a:cubicBezTo>
                <a:cubicBezTo>
                  <a:pt x="875" y="110"/>
                  <a:pt x="878" y="108"/>
                  <a:pt x="882" y="105"/>
                </a:cubicBezTo>
                <a:close/>
                <a:moveTo>
                  <a:pt x="882" y="184"/>
                </a:moveTo>
                <a:cubicBezTo>
                  <a:pt x="882" y="193"/>
                  <a:pt x="882" y="193"/>
                  <a:pt x="882" y="193"/>
                </a:cubicBezTo>
                <a:cubicBezTo>
                  <a:pt x="878" y="190"/>
                  <a:pt x="875" y="187"/>
                  <a:pt x="871" y="183"/>
                </a:cubicBezTo>
                <a:cubicBezTo>
                  <a:pt x="871" y="177"/>
                  <a:pt x="871" y="177"/>
                  <a:pt x="871" y="177"/>
                </a:cubicBezTo>
                <a:cubicBezTo>
                  <a:pt x="875" y="179"/>
                  <a:pt x="878" y="182"/>
                  <a:pt x="882" y="184"/>
                </a:cubicBezTo>
                <a:close/>
                <a:moveTo>
                  <a:pt x="882" y="209"/>
                </a:moveTo>
                <a:cubicBezTo>
                  <a:pt x="882" y="218"/>
                  <a:pt x="882" y="218"/>
                  <a:pt x="882" y="218"/>
                </a:cubicBezTo>
                <a:cubicBezTo>
                  <a:pt x="878" y="215"/>
                  <a:pt x="875" y="213"/>
                  <a:pt x="871" y="210"/>
                </a:cubicBezTo>
                <a:cubicBezTo>
                  <a:pt x="871" y="201"/>
                  <a:pt x="871" y="201"/>
                  <a:pt x="871" y="201"/>
                </a:cubicBezTo>
                <a:cubicBezTo>
                  <a:pt x="876" y="205"/>
                  <a:pt x="876" y="205"/>
                  <a:pt x="876" y="205"/>
                </a:cubicBezTo>
                <a:cubicBezTo>
                  <a:pt x="878" y="206"/>
                  <a:pt x="880" y="207"/>
                  <a:pt x="882" y="209"/>
                </a:cubicBezTo>
                <a:close/>
                <a:moveTo>
                  <a:pt x="882" y="228"/>
                </a:moveTo>
                <a:cubicBezTo>
                  <a:pt x="882" y="236"/>
                  <a:pt x="882" y="236"/>
                  <a:pt x="882" y="236"/>
                </a:cubicBezTo>
                <a:cubicBezTo>
                  <a:pt x="878" y="239"/>
                  <a:pt x="875" y="242"/>
                  <a:pt x="871" y="245"/>
                </a:cubicBezTo>
                <a:cubicBezTo>
                  <a:pt x="871" y="227"/>
                  <a:pt x="871" y="227"/>
                  <a:pt x="871" y="227"/>
                </a:cubicBezTo>
                <a:cubicBezTo>
                  <a:pt x="874" y="229"/>
                  <a:pt x="876" y="234"/>
                  <a:pt x="880" y="230"/>
                </a:cubicBezTo>
                <a:cubicBezTo>
                  <a:pt x="880" y="229"/>
                  <a:pt x="881" y="228"/>
                  <a:pt x="882" y="228"/>
                </a:cubicBezTo>
                <a:close/>
                <a:moveTo>
                  <a:pt x="882" y="288"/>
                </a:moveTo>
                <a:cubicBezTo>
                  <a:pt x="882" y="298"/>
                  <a:pt x="882" y="298"/>
                  <a:pt x="882" y="298"/>
                </a:cubicBezTo>
                <a:cubicBezTo>
                  <a:pt x="881" y="299"/>
                  <a:pt x="880" y="301"/>
                  <a:pt x="879" y="302"/>
                </a:cubicBezTo>
                <a:cubicBezTo>
                  <a:pt x="876" y="306"/>
                  <a:pt x="874" y="311"/>
                  <a:pt x="871" y="315"/>
                </a:cubicBezTo>
                <a:cubicBezTo>
                  <a:pt x="871" y="302"/>
                  <a:pt x="871" y="302"/>
                  <a:pt x="871" y="302"/>
                </a:cubicBezTo>
                <a:cubicBezTo>
                  <a:pt x="875" y="297"/>
                  <a:pt x="878" y="293"/>
                  <a:pt x="882" y="288"/>
                </a:cubicBezTo>
                <a:close/>
                <a:moveTo>
                  <a:pt x="882" y="335"/>
                </a:moveTo>
                <a:cubicBezTo>
                  <a:pt x="882" y="348"/>
                  <a:pt x="882" y="348"/>
                  <a:pt x="882" y="348"/>
                </a:cubicBezTo>
                <a:cubicBezTo>
                  <a:pt x="877" y="359"/>
                  <a:pt x="873" y="371"/>
                  <a:pt x="871" y="383"/>
                </a:cubicBezTo>
                <a:cubicBezTo>
                  <a:pt x="871" y="354"/>
                  <a:pt x="871" y="354"/>
                  <a:pt x="871" y="354"/>
                </a:cubicBezTo>
                <a:cubicBezTo>
                  <a:pt x="874" y="347"/>
                  <a:pt x="878" y="341"/>
                  <a:pt x="882" y="335"/>
                </a:cubicBezTo>
                <a:close/>
                <a:moveTo>
                  <a:pt x="882" y="452"/>
                </a:moveTo>
                <a:cubicBezTo>
                  <a:pt x="882" y="473"/>
                  <a:pt x="882" y="473"/>
                  <a:pt x="882" y="473"/>
                </a:cubicBezTo>
                <a:cubicBezTo>
                  <a:pt x="878" y="464"/>
                  <a:pt x="875" y="455"/>
                  <a:pt x="871" y="445"/>
                </a:cubicBezTo>
                <a:cubicBezTo>
                  <a:pt x="871" y="422"/>
                  <a:pt x="871" y="422"/>
                  <a:pt x="871" y="422"/>
                </a:cubicBezTo>
                <a:cubicBezTo>
                  <a:pt x="873" y="431"/>
                  <a:pt x="875" y="440"/>
                  <a:pt x="879" y="448"/>
                </a:cubicBezTo>
                <a:cubicBezTo>
                  <a:pt x="880" y="449"/>
                  <a:pt x="881" y="450"/>
                  <a:pt x="882" y="452"/>
                </a:cubicBezTo>
                <a:close/>
                <a:moveTo>
                  <a:pt x="882" y="512"/>
                </a:moveTo>
                <a:cubicBezTo>
                  <a:pt x="882" y="522"/>
                  <a:pt x="882" y="522"/>
                  <a:pt x="882" y="522"/>
                </a:cubicBezTo>
                <a:cubicBezTo>
                  <a:pt x="878" y="518"/>
                  <a:pt x="875" y="514"/>
                  <a:pt x="871" y="509"/>
                </a:cubicBezTo>
                <a:cubicBezTo>
                  <a:pt x="871" y="497"/>
                  <a:pt x="871" y="497"/>
                  <a:pt x="871" y="497"/>
                </a:cubicBezTo>
                <a:cubicBezTo>
                  <a:pt x="873" y="499"/>
                  <a:pt x="875" y="502"/>
                  <a:pt x="877" y="504"/>
                </a:cubicBezTo>
                <a:cubicBezTo>
                  <a:pt x="877" y="509"/>
                  <a:pt x="879" y="510"/>
                  <a:pt x="882" y="512"/>
                </a:cubicBezTo>
                <a:close/>
                <a:moveTo>
                  <a:pt x="882" y="545"/>
                </a:moveTo>
                <a:cubicBezTo>
                  <a:pt x="882" y="554"/>
                  <a:pt x="882" y="554"/>
                  <a:pt x="882" y="554"/>
                </a:cubicBezTo>
                <a:cubicBezTo>
                  <a:pt x="878" y="552"/>
                  <a:pt x="875" y="549"/>
                  <a:pt x="871" y="547"/>
                </a:cubicBezTo>
                <a:cubicBezTo>
                  <a:pt x="871" y="536"/>
                  <a:pt x="871" y="536"/>
                  <a:pt x="871" y="536"/>
                </a:cubicBezTo>
                <a:cubicBezTo>
                  <a:pt x="875" y="539"/>
                  <a:pt x="878" y="542"/>
                  <a:pt x="882" y="545"/>
                </a:cubicBezTo>
                <a:close/>
                <a:moveTo>
                  <a:pt x="882" y="598"/>
                </a:moveTo>
                <a:cubicBezTo>
                  <a:pt x="882" y="606"/>
                  <a:pt x="882" y="606"/>
                  <a:pt x="882" y="606"/>
                </a:cubicBezTo>
                <a:cubicBezTo>
                  <a:pt x="878" y="604"/>
                  <a:pt x="875" y="601"/>
                  <a:pt x="871" y="599"/>
                </a:cubicBezTo>
                <a:cubicBezTo>
                  <a:pt x="871" y="590"/>
                  <a:pt x="871" y="590"/>
                  <a:pt x="871" y="590"/>
                </a:cubicBezTo>
                <a:cubicBezTo>
                  <a:pt x="875" y="593"/>
                  <a:pt x="878" y="595"/>
                  <a:pt x="882" y="598"/>
                </a:cubicBezTo>
                <a:close/>
                <a:moveTo>
                  <a:pt x="882" y="625"/>
                </a:moveTo>
                <a:cubicBezTo>
                  <a:pt x="882" y="632"/>
                  <a:pt x="882" y="632"/>
                  <a:pt x="882" y="632"/>
                </a:cubicBezTo>
                <a:cubicBezTo>
                  <a:pt x="878" y="630"/>
                  <a:pt x="875" y="627"/>
                  <a:pt x="871" y="625"/>
                </a:cubicBezTo>
                <a:cubicBezTo>
                  <a:pt x="871" y="617"/>
                  <a:pt x="871" y="617"/>
                  <a:pt x="871" y="617"/>
                </a:cubicBezTo>
                <a:cubicBezTo>
                  <a:pt x="875" y="620"/>
                  <a:pt x="878" y="623"/>
                  <a:pt x="882" y="625"/>
                </a:cubicBezTo>
                <a:close/>
                <a:moveTo>
                  <a:pt x="871" y="672"/>
                </a:moveTo>
                <a:cubicBezTo>
                  <a:pt x="863" y="672"/>
                  <a:pt x="863" y="672"/>
                  <a:pt x="863" y="672"/>
                </a:cubicBezTo>
                <a:cubicBezTo>
                  <a:pt x="863" y="666"/>
                  <a:pt x="863" y="666"/>
                  <a:pt x="863" y="666"/>
                </a:cubicBezTo>
                <a:cubicBezTo>
                  <a:pt x="866" y="666"/>
                  <a:pt x="869" y="666"/>
                  <a:pt x="871" y="666"/>
                </a:cubicBezTo>
                <a:cubicBezTo>
                  <a:pt x="871" y="672"/>
                  <a:pt x="871" y="672"/>
                  <a:pt x="871" y="672"/>
                </a:cubicBezTo>
                <a:close/>
                <a:moveTo>
                  <a:pt x="863" y="7"/>
                </a:moveTo>
                <a:cubicBezTo>
                  <a:pt x="871" y="7"/>
                  <a:pt x="871" y="7"/>
                  <a:pt x="871" y="7"/>
                </a:cubicBezTo>
                <a:cubicBezTo>
                  <a:pt x="871" y="13"/>
                  <a:pt x="871" y="13"/>
                  <a:pt x="871" y="13"/>
                </a:cubicBezTo>
                <a:cubicBezTo>
                  <a:pt x="869" y="14"/>
                  <a:pt x="869" y="14"/>
                  <a:pt x="869" y="14"/>
                </a:cubicBezTo>
                <a:cubicBezTo>
                  <a:pt x="867" y="16"/>
                  <a:pt x="867" y="20"/>
                  <a:pt x="863" y="21"/>
                </a:cubicBezTo>
                <a:cubicBezTo>
                  <a:pt x="863" y="7"/>
                  <a:pt x="863" y="7"/>
                  <a:pt x="863" y="7"/>
                </a:cubicBezTo>
                <a:close/>
                <a:moveTo>
                  <a:pt x="871" y="62"/>
                </a:moveTo>
                <a:cubicBezTo>
                  <a:pt x="871" y="68"/>
                  <a:pt x="871" y="68"/>
                  <a:pt x="871" y="68"/>
                </a:cubicBezTo>
                <a:cubicBezTo>
                  <a:pt x="869" y="69"/>
                  <a:pt x="866" y="71"/>
                  <a:pt x="863" y="72"/>
                </a:cubicBezTo>
                <a:cubicBezTo>
                  <a:pt x="863" y="65"/>
                  <a:pt x="863" y="65"/>
                  <a:pt x="863" y="65"/>
                </a:cubicBezTo>
                <a:cubicBezTo>
                  <a:pt x="865" y="64"/>
                  <a:pt x="867" y="64"/>
                  <a:pt x="869" y="63"/>
                </a:cubicBezTo>
                <a:cubicBezTo>
                  <a:pt x="870" y="63"/>
                  <a:pt x="871" y="62"/>
                  <a:pt x="871" y="62"/>
                </a:cubicBezTo>
                <a:close/>
                <a:moveTo>
                  <a:pt x="871" y="87"/>
                </a:moveTo>
                <a:cubicBezTo>
                  <a:pt x="871" y="96"/>
                  <a:pt x="871" y="96"/>
                  <a:pt x="871" y="96"/>
                </a:cubicBezTo>
                <a:cubicBezTo>
                  <a:pt x="869" y="97"/>
                  <a:pt x="866" y="99"/>
                  <a:pt x="863" y="101"/>
                </a:cubicBezTo>
                <a:cubicBezTo>
                  <a:pt x="863" y="91"/>
                  <a:pt x="863" y="91"/>
                  <a:pt x="863" y="91"/>
                </a:cubicBezTo>
                <a:cubicBezTo>
                  <a:pt x="866" y="90"/>
                  <a:pt x="869" y="89"/>
                  <a:pt x="871" y="87"/>
                </a:cubicBezTo>
                <a:close/>
                <a:moveTo>
                  <a:pt x="871" y="113"/>
                </a:moveTo>
                <a:cubicBezTo>
                  <a:pt x="871" y="123"/>
                  <a:pt x="871" y="123"/>
                  <a:pt x="871" y="123"/>
                </a:cubicBezTo>
                <a:cubicBezTo>
                  <a:pt x="869" y="121"/>
                  <a:pt x="866" y="119"/>
                  <a:pt x="863" y="117"/>
                </a:cubicBezTo>
                <a:cubicBezTo>
                  <a:pt x="863" y="111"/>
                  <a:pt x="863" y="111"/>
                  <a:pt x="863" y="111"/>
                </a:cubicBezTo>
                <a:cubicBezTo>
                  <a:pt x="865" y="112"/>
                  <a:pt x="868" y="114"/>
                  <a:pt x="870" y="114"/>
                </a:cubicBezTo>
                <a:cubicBezTo>
                  <a:pt x="871" y="113"/>
                  <a:pt x="871" y="113"/>
                  <a:pt x="871" y="113"/>
                </a:cubicBezTo>
                <a:close/>
                <a:moveTo>
                  <a:pt x="871" y="177"/>
                </a:moveTo>
                <a:cubicBezTo>
                  <a:pt x="871" y="183"/>
                  <a:pt x="871" y="183"/>
                  <a:pt x="871" y="183"/>
                </a:cubicBezTo>
                <a:cubicBezTo>
                  <a:pt x="871" y="183"/>
                  <a:pt x="871" y="183"/>
                  <a:pt x="871" y="183"/>
                </a:cubicBezTo>
                <a:cubicBezTo>
                  <a:pt x="869" y="181"/>
                  <a:pt x="866" y="179"/>
                  <a:pt x="863" y="177"/>
                </a:cubicBezTo>
                <a:cubicBezTo>
                  <a:pt x="863" y="171"/>
                  <a:pt x="863" y="171"/>
                  <a:pt x="863" y="171"/>
                </a:cubicBezTo>
                <a:cubicBezTo>
                  <a:pt x="866" y="173"/>
                  <a:pt x="869" y="175"/>
                  <a:pt x="871" y="177"/>
                </a:cubicBezTo>
                <a:close/>
                <a:moveTo>
                  <a:pt x="871" y="201"/>
                </a:moveTo>
                <a:cubicBezTo>
                  <a:pt x="871" y="210"/>
                  <a:pt x="871" y="210"/>
                  <a:pt x="871" y="210"/>
                </a:cubicBezTo>
                <a:cubicBezTo>
                  <a:pt x="869" y="208"/>
                  <a:pt x="866" y="206"/>
                  <a:pt x="863" y="204"/>
                </a:cubicBezTo>
                <a:cubicBezTo>
                  <a:pt x="863" y="195"/>
                  <a:pt x="863" y="195"/>
                  <a:pt x="863" y="195"/>
                </a:cubicBezTo>
                <a:cubicBezTo>
                  <a:pt x="871" y="201"/>
                  <a:pt x="871" y="201"/>
                  <a:pt x="871" y="201"/>
                </a:cubicBezTo>
                <a:close/>
                <a:moveTo>
                  <a:pt x="871" y="227"/>
                </a:moveTo>
                <a:cubicBezTo>
                  <a:pt x="871" y="245"/>
                  <a:pt x="871" y="245"/>
                  <a:pt x="871" y="245"/>
                </a:cubicBezTo>
                <a:cubicBezTo>
                  <a:pt x="870" y="246"/>
                  <a:pt x="869" y="247"/>
                  <a:pt x="868" y="248"/>
                </a:cubicBezTo>
                <a:cubicBezTo>
                  <a:pt x="866" y="251"/>
                  <a:pt x="865" y="253"/>
                  <a:pt x="863" y="255"/>
                </a:cubicBezTo>
                <a:cubicBezTo>
                  <a:pt x="863" y="244"/>
                  <a:pt x="863" y="244"/>
                  <a:pt x="863" y="244"/>
                </a:cubicBezTo>
                <a:cubicBezTo>
                  <a:pt x="865" y="242"/>
                  <a:pt x="867" y="240"/>
                  <a:pt x="869" y="238"/>
                </a:cubicBezTo>
                <a:cubicBezTo>
                  <a:pt x="867" y="237"/>
                  <a:pt x="865" y="235"/>
                  <a:pt x="863" y="234"/>
                </a:cubicBezTo>
                <a:cubicBezTo>
                  <a:pt x="863" y="223"/>
                  <a:pt x="863" y="223"/>
                  <a:pt x="863" y="223"/>
                </a:cubicBezTo>
                <a:cubicBezTo>
                  <a:pt x="865" y="224"/>
                  <a:pt x="867" y="225"/>
                  <a:pt x="869" y="226"/>
                </a:cubicBezTo>
                <a:cubicBezTo>
                  <a:pt x="870" y="226"/>
                  <a:pt x="871" y="226"/>
                  <a:pt x="871" y="227"/>
                </a:cubicBezTo>
                <a:close/>
                <a:moveTo>
                  <a:pt x="871" y="302"/>
                </a:moveTo>
                <a:cubicBezTo>
                  <a:pt x="871" y="315"/>
                  <a:pt x="871" y="315"/>
                  <a:pt x="871" y="315"/>
                </a:cubicBezTo>
                <a:cubicBezTo>
                  <a:pt x="869" y="320"/>
                  <a:pt x="866" y="325"/>
                  <a:pt x="863" y="330"/>
                </a:cubicBezTo>
                <a:cubicBezTo>
                  <a:pt x="863" y="316"/>
                  <a:pt x="863" y="316"/>
                  <a:pt x="863" y="316"/>
                </a:cubicBezTo>
                <a:cubicBezTo>
                  <a:pt x="866" y="311"/>
                  <a:pt x="869" y="307"/>
                  <a:pt x="871" y="302"/>
                </a:cubicBezTo>
                <a:close/>
                <a:moveTo>
                  <a:pt x="871" y="354"/>
                </a:moveTo>
                <a:cubicBezTo>
                  <a:pt x="871" y="383"/>
                  <a:pt x="871" y="383"/>
                  <a:pt x="871" y="383"/>
                </a:cubicBezTo>
                <a:cubicBezTo>
                  <a:pt x="870" y="396"/>
                  <a:pt x="870" y="409"/>
                  <a:pt x="871" y="422"/>
                </a:cubicBezTo>
                <a:cubicBezTo>
                  <a:pt x="871" y="445"/>
                  <a:pt x="871" y="445"/>
                  <a:pt x="871" y="445"/>
                </a:cubicBezTo>
                <a:cubicBezTo>
                  <a:pt x="867" y="433"/>
                  <a:pt x="864" y="419"/>
                  <a:pt x="863" y="406"/>
                </a:cubicBezTo>
                <a:cubicBezTo>
                  <a:pt x="863" y="388"/>
                  <a:pt x="863" y="388"/>
                  <a:pt x="863" y="388"/>
                </a:cubicBezTo>
                <a:cubicBezTo>
                  <a:pt x="864" y="383"/>
                  <a:pt x="865" y="377"/>
                  <a:pt x="866" y="371"/>
                </a:cubicBezTo>
                <a:cubicBezTo>
                  <a:pt x="867" y="365"/>
                  <a:pt x="869" y="360"/>
                  <a:pt x="871" y="354"/>
                </a:cubicBezTo>
                <a:close/>
                <a:moveTo>
                  <a:pt x="871" y="497"/>
                </a:moveTo>
                <a:cubicBezTo>
                  <a:pt x="871" y="509"/>
                  <a:pt x="871" y="509"/>
                  <a:pt x="871" y="509"/>
                </a:cubicBezTo>
                <a:cubicBezTo>
                  <a:pt x="869" y="505"/>
                  <a:pt x="866" y="501"/>
                  <a:pt x="863" y="497"/>
                </a:cubicBezTo>
                <a:cubicBezTo>
                  <a:pt x="863" y="483"/>
                  <a:pt x="863" y="483"/>
                  <a:pt x="863" y="483"/>
                </a:cubicBezTo>
                <a:cubicBezTo>
                  <a:pt x="866" y="488"/>
                  <a:pt x="868" y="492"/>
                  <a:pt x="871" y="497"/>
                </a:cubicBezTo>
                <a:close/>
                <a:moveTo>
                  <a:pt x="871" y="536"/>
                </a:moveTo>
                <a:cubicBezTo>
                  <a:pt x="871" y="547"/>
                  <a:pt x="871" y="547"/>
                  <a:pt x="871" y="547"/>
                </a:cubicBezTo>
                <a:cubicBezTo>
                  <a:pt x="869" y="544"/>
                  <a:pt x="866" y="542"/>
                  <a:pt x="863" y="540"/>
                </a:cubicBezTo>
                <a:cubicBezTo>
                  <a:pt x="863" y="529"/>
                  <a:pt x="863" y="529"/>
                  <a:pt x="863" y="529"/>
                </a:cubicBezTo>
                <a:cubicBezTo>
                  <a:pt x="864" y="530"/>
                  <a:pt x="865" y="530"/>
                  <a:pt x="865" y="531"/>
                </a:cubicBezTo>
                <a:cubicBezTo>
                  <a:pt x="867" y="533"/>
                  <a:pt x="869" y="534"/>
                  <a:pt x="871" y="536"/>
                </a:cubicBezTo>
                <a:close/>
                <a:moveTo>
                  <a:pt x="871" y="590"/>
                </a:moveTo>
                <a:cubicBezTo>
                  <a:pt x="871" y="599"/>
                  <a:pt x="871" y="599"/>
                  <a:pt x="871" y="599"/>
                </a:cubicBezTo>
                <a:cubicBezTo>
                  <a:pt x="869" y="597"/>
                  <a:pt x="866" y="594"/>
                  <a:pt x="863" y="592"/>
                </a:cubicBezTo>
                <a:cubicBezTo>
                  <a:pt x="863" y="584"/>
                  <a:pt x="863" y="584"/>
                  <a:pt x="863" y="584"/>
                </a:cubicBezTo>
                <a:cubicBezTo>
                  <a:pt x="866" y="586"/>
                  <a:pt x="869" y="588"/>
                  <a:pt x="871" y="590"/>
                </a:cubicBezTo>
                <a:close/>
                <a:moveTo>
                  <a:pt x="871" y="617"/>
                </a:moveTo>
                <a:cubicBezTo>
                  <a:pt x="871" y="625"/>
                  <a:pt x="871" y="625"/>
                  <a:pt x="871" y="625"/>
                </a:cubicBezTo>
                <a:cubicBezTo>
                  <a:pt x="869" y="623"/>
                  <a:pt x="866" y="621"/>
                  <a:pt x="863" y="619"/>
                </a:cubicBezTo>
                <a:cubicBezTo>
                  <a:pt x="863" y="611"/>
                  <a:pt x="863" y="611"/>
                  <a:pt x="863" y="611"/>
                </a:cubicBezTo>
                <a:cubicBezTo>
                  <a:pt x="866" y="613"/>
                  <a:pt x="869" y="615"/>
                  <a:pt x="871" y="617"/>
                </a:cubicBezTo>
                <a:cubicBezTo>
                  <a:pt x="871" y="617"/>
                  <a:pt x="871" y="617"/>
                  <a:pt x="871" y="617"/>
                </a:cubicBezTo>
                <a:close/>
                <a:moveTo>
                  <a:pt x="871" y="647"/>
                </a:moveTo>
                <a:cubicBezTo>
                  <a:pt x="871" y="656"/>
                  <a:pt x="871" y="656"/>
                  <a:pt x="871" y="656"/>
                </a:cubicBezTo>
                <a:cubicBezTo>
                  <a:pt x="868" y="652"/>
                  <a:pt x="868" y="652"/>
                  <a:pt x="868" y="652"/>
                </a:cubicBezTo>
                <a:cubicBezTo>
                  <a:pt x="866" y="651"/>
                  <a:pt x="865" y="650"/>
                  <a:pt x="863" y="649"/>
                </a:cubicBezTo>
                <a:cubicBezTo>
                  <a:pt x="863" y="640"/>
                  <a:pt x="863" y="640"/>
                  <a:pt x="863" y="640"/>
                </a:cubicBezTo>
                <a:cubicBezTo>
                  <a:pt x="866" y="642"/>
                  <a:pt x="869" y="644"/>
                  <a:pt x="871" y="647"/>
                </a:cubicBezTo>
                <a:close/>
                <a:moveTo>
                  <a:pt x="863" y="672"/>
                </a:moveTo>
                <a:cubicBezTo>
                  <a:pt x="850" y="672"/>
                  <a:pt x="850" y="672"/>
                  <a:pt x="850" y="672"/>
                </a:cubicBezTo>
                <a:cubicBezTo>
                  <a:pt x="850" y="665"/>
                  <a:pt x="850" y="665"/>
                  <a:pt x="850" y="665"/>
                </a:cubicBezTo>
                <a:cubicBezTo>
                  <a:pt x="854" y="665"/>
                  <a:pt x="859" y="666"/>
                  <a:pt x="863" y="666"/>
                </a:cubicBezTo>
                <a:cubicBezTo>
                  <a:pt x="863" y="672"/>
                  <a:pt x="863" y="672"/>
                  <a:pt x="863" y="672"/>
                </a:cubicBezTo>
                <a:close/>
                <a:moveTo>
                  <a:pt x="850" y="7"/>
                </a:moveTo>
                <a:cubicBezTo>
                  <a:pt x="863" y="7"/>
                  <a:pt x="863" y="7"/>
                  <a:pt x="863" y="7"/>
                </a:cubicBezTo>
                <a:cubicBezTo>
                  <a:pt x="863" y="21"/>
                  <a:pt x="863" y="21"/>
                  <a:pt x="863" y="21"/>
                </a:cubicBezTo>
                <a:cubicBezTo>
                  <a:pt x="863" y="21"/>
                  <a:pt x="862" y="21"/>
                  <a:pt x="861" y="20"/>
                </a:cubicBezTo>
                <a:cubicBezTo>
                  <a:pt x="857" y="22"/>
                  <a:pt x="853" y="24"/>
                  <a:pt x="850" y="26"/>
                </a:cubicBezTo>
                <a:cubicBezTo>
                  <a:pt x="850" y="18"/>
                  <a:pt x="850" y="18"/>
                  <a:pt x="850" y="18"/>
                </a:cubicBezTo>
                <a:cubicBezTo>
                  <a:pt x="852" y="17"/>
                  <a:pt x="853" y="16"/>
                  <a:pt x="855" y="15"/>
                </a:cubicBezTo>
                <a:cubicBezTo>
                  <a:pt x="850" y="14"/>
                  <a:pt x="850" y="14"/>
                  <a:pt x="850" y="14"/>
                </a:cubicBezTo>
                <a:cubicBezTo>
                  <a:pt x="850" y="7"/>
                  <a:pt x="850" y="7"/>
                  <a:pt x="850" y="7"/>
                </a:cubicBezTo>
                <a:close/>
                <a:moveTo>
                  <a:pt x="863" y="65"/>
                </a:moveTo>
                <a:cubicBezTo>
                  <a:pt x="863" y="72"/>
                  <a:pt x="863" y="72"/>
                  <a:pt x="863" y="72"/>
                </a:cubicBezTo>
                <a:cubicBezTo>
                  <a:pt x="859" y="73"/>
                  <a:pt x="854" y="75"/>
                  <a:pt x="850" y="77"/>
                </a:cubicBezTo>
                <a:cubicBezTo>
                  <a:pt x="850" y="71"/>
                  <a:pt x="850" y="71"/>
                  <a:pt x="850" y="71"/>
                </a:cubicBezTo>
                <a:cubicBezTo>
                  <a:pt x="854" y="69"/>
                  <a:pt x="859" y="67"/>
                  <a:pt x="863" y="65"/>
                </a:cubicBezTo>
                <a:close/>
                <a:moveTo>
                  <a:pt x="863" y="91"/>
                </a:moveTo>
                <a:cubicBezTo>
                  <a:pt x="863" y="101"/>
                  <a:pt x="863" y="101"/>
                  <a:pt x="863" y="101"/>
                </a:cubicBezTo>
                <a:cubicBezTo>
                  <a:pt x="861" y="103"/>
                  <a:pt x="859" y="104"/>
                  <a:pt x="858" y="106"/>
                </a:cubicBezTo>
                <a:cubicBezTo>
                  <a:pt x="860" y="107"/>
                  <a:pt x="861" y="109"/>
                  <a:pt x="863" y="111"/>
                </a:cubicBezTo>
                <a:cubicBezTo>
                  <a:pt x="863" y="117"/>
                  <a:pt x="863" y="117"/>
                  <a:pt x="863" y="117"/>
                </a:cubicBezTo>
                <a:cubicBezTo>
                  <a:pt x="859" y="115"/>
                  <a:pt x="854" y="112"/>
                  <a:pt x="850" y="109"/>
                </a:cubicBezTo>
                <a:cubicBezTo>
                  <a:pt x="850" y="98"/>
                  <a:pt x="850" y="98"/>
                  <a:pt x="850" y="98"/>
                </a:cubicBezTo>
                <a:cubicBezTo>
                  <a:pt x="852" y="97"/>
                  <a:pt x="853" y="96"/>
                  <a:pt x="855" y="94"/>
                </a:cubicBezTo>
                <a:cubicBezTo>
                  <a:pt x="858" y="93"/>
                  <a:pt x="861" y="92"/>
                  <a:pt x="863" y="91"/>
                </a:cubicBezTo>
                <a:close/>
                <a:moveTo>
                  <a:pt x="863" y="171"/>
                </a:moveTo>
                <a:cubicBezTo>
                  <a:pt x="863" y="177"/>
                  <a:pt x="863" y="177"/>
                  <a:pt x="863" y="177"/>
                </a:cubicBezTo>
                <a:cubicBezTo>
                  <a:pt x="859" y="174"/>
                  <a:pt x="854" y="171"/>
                  <a:pt x="850" y="168"/>
                </a:cubicBezTo>
                <a:cubicBezTo>
                  <a:pt x="850" y="161"/>
                  <a:pt x="850" y="161"/>
                  <a:pt x="850" y="161"/>
                </a:cubicBezTo>
                <a:cubicBezTo>
                  <a:pt x="854" y="164"/>
                  <a:pt x="859" y="168"/>
                  <a:pt x="863" y="171"/>
                </a:cubicBezTo>
                <a:close/>
                <a:moveTo>
                  <a:pt x="863" y="195"/>
                </a:moveTo>
                <a:cubicBezTo>
                  <a:pt x="863" y="204"/>
                  <a:pt x="863" y="204"/>
                  <a:pt x="863" y="204"/>
                </a:cubicBezTo>
                <a:cubicBezTo>
                  <a:pt x="859" y="200"/>
                  <a:pt x="854" y="196"/>
                  <a:pt x="850" y="193"/>
                </a:cubicBezTo>
                <a:cubicBezTo>
                  <a:pt x="850" y="185"/>
                  <a:pt x="850" y="185"/>
                  <a:pt x="850" y="185"/>
                </a:cubicBezTo>
                <a:cubicBezTo>
                  <a:pt x="854" y="188"/>
                  <a:pt x="859" y="191"/>
                  <a:pt x="863" y="195"/>
                </a:cubicBezTo>
                <a:close/>
                <a:moveTo>
                  <a:pt x="863" y="223"/>
                </a:moveTo>
                <a:cubicBezTo>
                  <a:pt x="863" y="234"/>
                  <a:pt x="863" y="234"/>
                  <a:pt x="863" y="234"/>
                </a:cubicBezTo>
                <a:cubicBezTo>
                  <a:pt x="859" y="229"/>
                  <a:pt x="854" y="226"/>
                  <a:pt x="850" y="222"/>
                </a:cubicBezTo>
                <a:cubicBezTo>
                  <a:pt x="850" y="214"/>
                  <a:pt x="850" y="214"/>
                  <a:pt x="850" y="214"/>
                </a:cubicBezTo>
                <a:cubicBezTo>
                  <a:pt x="854" y="217"/>
                  <a:pt x="859" y="220"/>
                  <a:pt x="863" y="223"/>
                </a:cubicBezTo>
                <a:close/>
                <a:moveTo>
                  <a:pt x="863" y="244"/>
                </a:moveTo>
                <a:cubicBezTo>
                  <a:pt x="863" y="255"/>
                  <a:pt x="863" y="255"/>
                  <a:pt x="863" y="255"/>
                </a:cubicBezTo>
                <a:cubicBezTo>
                  <a:pt x="859" y="262"/>
                  <a:pt x="854" y="269"/>
                  <a:pt x="850" y="276"/>
                </a:cubicBezTo>
                <a:cubicBezTo>
                  <a:pt x="850" y="262"/>
                  <a:pt x="850" y="262"/>
                  <a:pt x="850" y="262"/>
                </a:cubicBezTo>
                <a:cubicBezTo>
                  <a:pt x="851" y="260"/>
                  <a:pt x="852" y="257"/>
                  <a:pt x="854" y="255"/>
                </a:cubicBezTo>
                <a:cubicBezTo>
                  <a:pt x="855" y="253"/>
                  <a:pt x="853" y="249"/>
                  <a:pt x="850" y="248"/>
                </a:cubicBezTo>
                <a:cubicBezTo>
                  <a:pt x="850" y="249"/>
                  <a:pt x="850" y="249"/>
                  <a:pt x="850" y="249"/>
                </a:cubicBezTo>
                <a:cubicBezTo>
                  <a:pt x="850" y="238"/>
                  <a:pt x="850" y="238"/>
                  <a:pt x="850" y="238"/>
                </a:cubicBezTo>
                <a:cubicBezTo>
                  <a:pt x="856" y="242"/>
                  <a:pt x="856" y="242"/>
                  <a:pt x="856" y="242"/>
                </a:cubicBezTo>
                <a:cubicBezTo>
                  <a:pt x="858" y="245"/>
                  <a:pt x="861" y="245"/>
                  <a:pt x="863" y="244"/>
                </a:cubicBezTo>
                <a:close/>
                <a:moveTo>
                  <a:pt x="863" y="316"/>
                </a:moveTo>
                <a:cubicBezTo>
                  <a:pt x="863" y="330"/>
                  <a:pt x="863" y="330"/>
                  <a:pt x="863" y="330"/>
                </a:cubicBezTo>
                <a:cubicBezTo>
                  <a:pt x="857" y="342"/>
                  <a:pt x="853" y="355"/>
                  <a:pt x="852" y="369"/>
                </a:cubicBezTo>
                <a:cubicBezTo>
                  <a:pt x="851" y="372"/>
                  <a:pt x="850" y="375"/>
                  <a:pt x="850" y="378"/>
                </a:cubicBezTo>
                <a:cubicBezTo>
                  <a:pt x="850" y="346"/>
                  <a:pt x="850" y="346"/>
                  <a:pt x="850" y="346"/>
                </a:cubicBezTo>
                <a:cubicBezTo>
                  <a:pt x="853" y="335"/>
                  <a:pt x="858" y="325"/>
                  <a:pt x="863" y="316"/>
                </a:cubicBezTo>
                <a:close/>
                <a:moveTo>
                  <a:pt x="863" y="388"/>
                </a:moveTo>
                <a:cubicBezTo>
                  <a:pt x="863" y="406"/>
                  <a:pt x="863" y="406"/>
                  <a:pt x="863" y="406"/>
                </a:cubicBezTo>
                <a:cubicBezTo>
                  <a:pt x="863" y="400"/>
                  <a:pt x="863" y="394"/>
                  <a:pt x="863" y="388"/>
                </a:cubicBezTo>
                <a:close/>
                <a:moveTo>
                  <a:pt x="863" y="483"/>
                </a:moveTo>
                <a:cubicBezTo>
                  <a:pt x="863" y="497"/>
                  <a:pt x="863" y="497"/>
                  <a:pt x="863" y="497"/>
                </a:cubicBezTo>
                <a:cubicBezTo>
                  <a:pt x="858" y="488"/>
                  <a:pt x="854" y="479"/>
                  <a:pt x="850" y="469"/>
                </a:cubicBezTo>
                <a:cubicBezTo>
                  <a:pt x="850" y="447"/>
                  <a:pt x="850" y="447"/>
                  <a:pt x="850" y="447"/>
                </a:cubicBezTo>
                <a:cubicBezTo>
                  <a:pt x="853" y="459"/>
                  <a:pt x="857" y="471"/>
                  <a:pt x="863" y="483"/>
                </a:cubicBezTo>
                <a:close/>
                <a:moveTo>
                  <a:pt x="863" y="529"/>
                </a:moveTo>
                <a:cubicBezTo>
                  <a:pt x="863" y="540"/>
                  <a:pt x="863" y="540"/>
                  <a:pt x="863" y="540"/>
                </a:cubicBezTo>
                <a:cubicBezTo>
                  <a:pt x="859" y="536"/>
                  <a:pt x="854" y="532"/>
                  <a:pt x="850" y="528"/>
                </a:cubicBezTo>
                <a:cubicBezTo>
                  <a:pt x="850" y="512"/>
                  <a:pt x="850" y="512"/>
                  <a:pt x="850" y="512"/>
                </a:cubicBezTo>
                <a:cubicBezTo>
                  <a:pt x="853" y="518"/>
                  <a:pt x="858" y="524"/>
                  <a:pt x="863" y="529"/>
                </a:cubicBezTo>
                <a:close/>
                <a:moveTo>
                  <a:pt x="863" y="584"/>
                </a:moveTo>
                <a:cubicBezTo>
                  <a:pt x="863" y="592"/>
                  <a:pt x="863" y="592"/>
                  <a:pt x="863" y="592"/>
                </a:cubicBezTo>
                <a:cubicBezTo>
                  <a:pt x="859" y="589"/>
                  <a:pt x="854" y="585"/>
                  <a:pt x="850" y="581"/>
                </a:cubicBezTo>
                <a:cubicBezTo>
                  <a:pt x="850" y="572"/>
                  <a:pt x="850" y="572"/>
                  <a:pt x="850" y="572"/>
                </a:cubicBezTo>
                <a:cubicBezTo>
                  <a:pt x="854" y="577"/>
                  <a:pt x="859" y="580"/>
                  <a:pt x="863" y="584"/>
                </a:cubicBezTo>
                <a:close/>
                <a:moveTo>
                  <a:pt x="863" y="611"/>
                </a:moveTo>
                <a:cubicBezTo>
                  <a:pt x="863" y="619"/>
                  <a:pt x="863" y="619"/>
                  <a:pt x="863" y="619"/>
                </a:cubicBezTo>
                <a:cubicBezTo>
                  <a:pt x="859" y="616"/>
                  <a:pt x="854" y="613"/>
                  <a:pt x="850" y="610"/>
                </a:cubicBezTo>
                <a:cubicBezTo>
                  <a:pt x="850" y="601"/>
                  <a:pt x="850" y="601"/>
                  <a:pt x="850" y="601"/>
                </a:cubicBezTo>
                <a:cubicBezTo>
                  <a:pt x="854" y="604"/>
                  <a:pt x="859" y="608"/>
                  <a:pt x="863" y="611"/>
                </a:cubicBezTo>
                <a:close/>
                <a:moveTo>
                  <a:pt x="863" y="640"/>
                </a:moveTo>
                <a:cubicBezTo>
                  <a:pt x="863" y="649"/>
                  <a:pt x="863" y="649"/>
                  <a:pt x="863" y="649"/>
                </a:cubicBezTo>
                <a:cubicBezTo>
                  <a:pt x="859" y="645"/>
                  <a:pt x="854" y="642"/>
                  <a:pt x="850" y="638"/>
                </a:cubicBezTo>
                <a:cubicBezTo>
                  <a:pt x="850" y="629"/>
                  <a:pt x="850" y="629"/>
                  <a:pt x="850" y="629"/>
                </a:cubicBezTo>
                <a:cubicBezTo>
                  <a:pt x="854" y="632"/>
                  <a:pt x="859" y="636"/>
                  <a:pt x="863" y="640"/>
                </a:cubicBezTo>
                <a:close/>
                <a:moveTo>
                  <a:pt x="850" y="672"/>
                </a:moveTo>
                <a:cubicBezTo>
                  <a:pt x="843" y="672"/>
                  <a:pt x="843" y="672"/>
                  <a:pt x="843" y="672"/>
                </a:cubicBezTo>
                <a:cubicBezTo>
                  <a:pt x="843" y="661"/>
                  <a:pt x="843" y="661"/>
                  <a:pt x="843" y="661"/>
                </a:cubicBezTo>
                <a:cubicBezTo>
                  <a:pt x="844" y="662"/>
                  <a:pt x="844" y="663"/>
                  <a:pt x="844" y="664"/>
                </a:cubicBezTo>
                <a:cubicBezTo>
                  <a:pt x="846" y="664"/>
                  <a:pt x="848" y="664"/>
                  <a:pt x="850" y="665"/>
                </a:cubicBezTo>
                <a:cubicBezTo>
                  <a:pt x="850" y="672"/>
                  <a:pt x="850" y="672"/>
                  <a:pt x="850" y="672"/>
                </a:cubicBezTo>
                <a:close/>
                <a:moveTo>
                  <a:pt x="843" y="7"/>
                </a:moveTo>
                <a:cubicBezTo>
                  <a:pt x="850" y="7"/>
                  <a:pt x="850" y="7"/>
                  <a:pt x="850" y="7"/>
                </a:cubicBezTo>
                <a:cubicBezTo>
                  <a:pt x="850" y="14"/>
                  <a:pt x="850" y="14"/>
                  <a:pt x="850" y="14"/>
                </a:cubicBezTo>
                <a:cubicBezTo>
                  <a:pt x="843" y="13"/>
                  <a:pt x="843" y="13"/>
                  <a:pt x="843" y="13"/>
                </a:cubicBezTo>
                <a:cubicBezTo>
                  <a:pt x="843" y="7"/>
                  <a:pt x="843" y="7"/>
                  <a:pt x="843" y="7"/>
                </a:cubicBezTo>
                <a:close/>
                <a:moveTo>
                  <a:pt x="850" y="18"/>
                </a:moveTo>
                <a:cubicBezTo>
                  <a:pt x="850" y="26"/>
                  <a:pt x="850" y="26"/>
                  <a:pt x="850" y="26"/>
                </a:cubicBezTo>
                <a:cubicBezTo>
                  <a:pt x="847" y="27"/>
                  <a:pt x="845" y="28"/>
                  <a:pt x="843" y="30"/>
                </a:cubicBezTo>
                <a:cubicBezTo>
                  <a:pt x="843" y="22"/>
                  <a:pt x="843" y="22"/>
                  <a:pt x="843" y="22"/>
                </a:cubicBezTo>
                <a:cubicBezTo>
                  <a:pt x="845" y="21"/>
                  <a:pt x="847" y="20"/>
                  <a:pt x="850" y="18"/>
                </a:cubicBezTo>
                <a:close/>
                <a:moveTo>
                  <a:pt x="850" y="71"/>
                </a:moveTo>
                <a:cubicBezTo>
                  <a:pt x="850" y="77"/>
                  <a:pt x="850" y="77"/>
                  <a:pt x="850" y="77"/>
                </a:cubicBezTo>
                <a:cubicBezTo>
                  <a:pt x="848" y="78"/>
                  <a:pt x="846" y="79"/>
                  <a:pt x="844" y="79"/>
                </a:cubicBezTo>
                <a:cubicBezTo>
                  <a:pt x="844" y="80"/>
                  <a:pt x="844" y="81"/>
                  <a:pt x="843" y="81"/>
                </a:cubicBezTo>
                <a:cubicBezTo>
                  <a:pt x="843" y="74"/>
                  <a:pt x="843" y="74"/>
                  <a:pt x="843" y="74"/>
                </a:cubicBezTo>
                <a:cubicBezTo>
                  <a:pt x="845" y="73"/>
                  <a:pt x="847" y="72"/>
                  <a:pt x="850" y="71"/>
                </a:cubicBezTo>
                <a:close/>
                <a:moveTo>
                  <a:pt x="850" y="98"/>
                </a:moveTo>
                <a:cubicBezTo>
                  <a:pt x="850" y="109"/>
                  <a:pt x="850" y="109"/>
                  <a:pt x="850" y="109"/>
                </a:cubicBezTo>
                <a:cubicBezTo>
                  <a:pt x="847" y="107"/>
                  <a:pt x="845" y="106"/>
                  <a:pt x="843" y="104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6" y="100"/>
                  <a:pt x="848" y="99"/>
                  <a:pt x="850" y="98"/>
                </a:cubicBezTo>
                <a:close/>
                <a:moveTo>
                  <a:pt x="850" y="161"/>
                </a:moveTo>
                <a:cubicBezTo>
                  <a:pt x="850" y="168"/>
                  <a:pt x="850" y="168"/>
                  <a:pt x="850" y="168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3" y="157"/>
                  <a:pt x="843" y="157"/>
                  <a:pt x="843" y="157"/>
                </a:cubicBezTo>
                <a:cubicBezTo>
                  <a:pt x="845" y="158"/>
                  <a:pt x="847" y="160"/>
                  <a:pt x="850" y="161"/>
                </a:cubicBezTo>
                <a:close/>
                <a:moveTo>
                  <a:pt x="850" y="185"/>
                </a:moveTo>
                <a:cubicBezTo>
                  <a:pt x="850" y="193"/>
                  <a:pt x="850" y="193"/>
                  <a:pt x="850" y="193"/>
                </a:cubicBezTo>
                <a:cubicBezTo>
                  <a:pt x="847" y="191"/>
                  <a:pt x="845" y="190"/>
                  <a:pt x="843" y="188"/>
                </a:cubicBezTo>
                <a:cubicBezTo>
                  <a:pt x="843" y="180"/>
                  <a:pt x="843" y="180"/>
                  <a:pt x="843" y="180"/>
                </a:cubicBezTo>
                <a:cubicBezTo>
                  <a:pt x="850" y="185"/>
                  <a:pt x="850" y="185"/>
                  <a:pt x="850" y="185"/>
                </a:cubicBezTo>
                <a:close/>
                <a:moveTo>
                  <a:pt x="850" y="214"/>
                </a:moveTo>
                <a:cubicBezTo>
                  <a:pt x="850" y="222"/>
                  <a:pt x="850" y="222"/>
                  <a:pt x="850" y="222"/>
                </a:cubicBezTo>
                <a:cubicBezTo>
                  <a:pt x="847" y="220"/>
                  <a:pt x="845" y="219"/>
                  <a:pt x="843" y="217"/>
                </a:cubicBezTo>
                <a:cubicBezTo>
                  <a:pt x="843" y="208"/>
                  <a:pt x="843" y="208"/>
                  <a:pt x="843" y="208"/>
                </a:cubicBezTo>
                <a:cubicBezTo>
                  <a:pt x="845" y="210"/>
                  <a:pt x="847" y="212"/>
                  <a:pt x="850" y="214"/>
                </a:cubicBezTo>
                <a:close/>
                <a:moveTo>
                  <a:pt x="850" y="238"/>
                </a:moveTo>
                <a:cubicBezTo>
                  <a:pt x="850" y="249"/>
                  <a:pt x="850" y="249"/>
                  <a:pt x="850" y="249"/>
                </a:cubicBezTo>
                <a:cubicBezTo>
                  <a:pt x="847" y="250"/>
                  <a:pt x="845" y="252"/>
                  <a:pt x="843" y="253"/>
                </a:cubicBezTo>
                <a:cubicBezTo>
                  <a:pt x="843" y="233"/>
                  <a:pt x="843" y="233"/>
                  <a:pt x="843" y="233"/>
                </a:cubicBezTo>
                <a:cubicBezTo>
                  <a:pt x="850" y="238"/>
                  <a:pt x="850" y="238"/>
                  <a:pt x="850" y="238"/>
                </a:cubicBezTo>
                <a:close/>
                <a:moveTo>
                  <a:pt x="850" y="262"/>
                </a:moveTo>
                <a:cubicBezTo>
                  <a:pt x="850" y="276"/>
                  <a:pt x="850" y="276"/>
                  <a:pt x="850" y="276"/>
                </a:cubicBezTo>
                <a:cubicBezTo>
                  <a:pt x="847" y="280"/>
                  <a:pt x="845" y="284"/>
                  <a:pt x="843" y="288"/>
                </a:cubicBezTo>
                <a:cubicBezTo>
                  <a:pt x="843" y="274"/>
                  <a:pt x="843" y="274"/>
                  <a:pt x="843" y="274"/>
                </a:cubicBezTo>
                <a:cubicBezTo>
                  <a:pt x="845" y="270"/>
                  <a:pt x="848" y="266"/>
                  <a:pt x="850" y="262"/>
                </a:cubicBezTo>
                <a:close/>
                <a:moveTo>
                  <a:pt x="850" y="346"/>
                </a:moveTo>
                <a:cubicBezTo>
                  <a:pt x="850" y="378"/>
                  <a:pt x="850" y="378"/>
                  <a:pt x="850" y="378"/>
                </a:cubicBezTo>
                <a:cubicBezTo>
                  <a:pt x="846" y="395"/>
                  <a:pt x="846" y="412"/>
                  <a:pt x="845" y="430"/>
                </a:cubicBezTo>
                <a:cubicBezTo>
                  <a:pt x="846" y="436"/>
                  <a:pt x="848" y="441"/>
                  <a:pt x="850" y="447"/>
                </a:cubicBezTo>
                <a:cubicBezTo>
                  <a:pt x="850" y="469"/>
                  <a:pt x="850" y="469"/>
                  <a:pt x="850" y="469"/>
                </a:cubicBezTo>
                <a:cubicBezTo>
                  <a:pt x="847" y="463"/>
                  <a:pt x="845" y="458"/>
                  <a:pt x="843" y="452"/>
                </a:cubicBezTo>
                <a:cubicBezTo>
                  <a:pt x="843" y="372"/>
                  <a:pt x="843" y="372"/>
                  <a:pt x="843" y="372"/>
                </a:cubicBezTo>
                <a:cubicBezTo>
                  <a:pt x="844" y="369"/>
                  <a:pt x="845" y="365"/>
                  <a:pt x="846" y="362"/>
                </a:cubicBezTo>
                <a:cubicBezTo>
                  <a:pt x="847" y="356"/>
                  <a:pt x="848" y="351"/>
                  <a:pt x="850" y="346"/>
                </a:cubicBezTo>
                <a:close/>
                <a:moveTo>
                  <a:pt x="850" y="512"/>
                </a:moveTo>
                <a:cubicBezTo>
                  <a:pt x="850" y="528"/>
                  <a:pt x="850" y="528"/>
                  <a:pt x="850" y="528"/>
                </a:cubicBezTo>
                <a:cubicBezTo>
                  <a:pt x="847" y="526"/>
                  <a:pt x="845" y="524"/>
                  <a:pt x="843" y="521"/>
                </a:cubicBezTo>
                <a:cubicBezTo>
                  <a:pt x="843" y="499"/>
                  <a:pt x="843" y="499"/>
                  <a:pt x="843" y="499"/>
                </a:cubicBezTo>
                <a:cubicBezTo>
                  <a:pt x="845" y="504"/>
                  <a:pt x="847" y="508"/>
                  <a:pt x="850" y="512"/>
                </a:cubicBezTo>
                <a:close/>
                <a:moveTo>
                  <a:pt x="850" y="572"/>
                </a:moveTo>
                <a:cubicBezTo>
                  <a:pt x="850" y="581"/>
                  <a:pt x="850" y="581"/>
                  <a:pt x="850" y="581"/>
                </a:cubicBezTo>
                <a:cubicBezTo>
                  <a:pt x="847" y="579"/>
                  <a:pt x="845" y="577"/>
                  <a:pt x="843" y="575"/>
                </a:cubicBezTo>
                <a:cubicBezTo>
                  <a:pt x="843" y="567"/>
                  <a:pt x="843" y="567"/>
                  <a:pt x="843" y="567"/>
                </a:cubicBezTo>
                <a:cubicBezTo>
                  <a:pt x="845" y="569"/>
                  <a:pt x="847" y="571"/>
                  <a:pt x="850" y="572"/>
                </a:cubicBezTo>
                <a:close/>
                <a:moveTo>
                  <a:pt x="850" y="601"/>
                </a:moveTo>
                <a:cubicBezTo>
                  <a:pt x="850" y="610"/>
                  <a:pt x="850" y="610"/>
                  <a:pt x="850" y="610"/>
                </a:cubicBezTo>
                <a:cubicBezTo>
                  <a:pt x="847" y="608"/>
                  <a:pt x="845" y="606"/>
                  <a:pt x="843" y="605"/>
                </a:cubicBezTo>
                <a:cubicBezTo>
                  <a:pt x="843" y="596"/>
                  <a:pt x="843" y="596"/>
                  <a:pt x="843" y="596"/>
                </a:cubicBezTo>
                <a:cubicBezTo>
                  <a:pt x="845" y="598"/>
                  <a:pt x="847" y="599"/>
                  <a:pt x="850" y="601"/>
                </a:cubicBezTo>
                <a:close/>
                <a:moveTo>
                  <a:pt x="850" y="629"/>
                </a:moveTo>
                <a:cubicBezTo>
                  <a:pt x="850" y="638"/>
                  <a:pt x="850" y="638"/>
                  <a:pt x="850" y="638"/>
                </a:cubicBezTo>
                <a:cubicBezTo>
                  <a:pt x="847" y="636"/>
                  <a:pt x="845" y="634"/>
                  <a:pt x="843" y="632"/>
                </a:cubicBezTo>
                <a:cubicBezTo>
                  <a:pt x="843" y="622"/>
                  <a:pt x="843" y="622"/>
                  <a:pt x="843" y="622"/>
                </a:cubicBezTo>
                <a:cubicBezTo>
                  <a:pt x="845" y="623"/>
                  <a:pt x="846" y="625"/>
                  <a:pt x="848" y="627"/>
                </a:cubicBezTo>
                <a:lnTo>
                  <a:pt x="850" y="629"/>
                </a:lnTo>
                <a:close/>
                <a:moveTo>
                  <a:pt x="843" y="672"/>
                </a:moveTo>
                <a:cubicBezTo>
                  <a:pt x="832" y="672"/>
                  <a:pt x="832" y="672"/>
                  <a:pt x="832" y="672"/>
                </a:cubicBezTo>
                <a:cubicBezTo>
                  <a:pt x="832" y="664"/>
                  <a:pt x="832" y="664"/>
                  <a:pt x="832" y="664"/>
                </a:cubicBezTo>
                <a:cubicBezTo>
                  <a:pt x="833" y="664"/>
                  <a:pt x="833" y="664"/>
                  <a:pt x="833" y="664"/>
                </a:cubicBezTo>
                <a:cubicBezTo>
                  <a:pt x="832" y="663"/>
                  <a:pt x="832" y="663"/>
                  <a:pt x="832" y="663"/>
                </a:cubicBezTo>
                <a:cubicBezTo>
                  <a:pt x="832" y="651"/>
                  <a:pt x="832" y="651"/>
                  <a:pt x="832" y="651"/>
                </a:cubicBezTo>
                <a:cubicBezTo>
                  <a:pt x="837" y="654"/>
                  <a:pt x="841" y="657"/>
                  <a:pt x="843" y="661"/>
                </a:cubicBezTo>
                <a:cubicBezTo>
                  <a:pt x="843" y="672"/>
                  <a:pt x="843" y="672"/>
                  <a:pt x="843" y="672"/>
                </a:cubicBezTo>
                <a:close/>
                <a:moveTo>
                  <a:pt x="832" y="7"/>
                </a:moveTo>
                <a:cubicBezTo>
                  <a:pt x="843" y="7"/>
                  <a:pt x="843" y="7"/>
                  <a:pt x="843" y="7"/>
                </a:cubicBezTo>
                <a:cubicBezTo>
                  <a:pt x="843" y="13"/>
                  <a:pt x="843" y="13"/>
                  <a:pt x="843" y="13"/>
                </a:cubicBezTo>
                <a:cubicBezTo>
                  <a:pt x="835" y="13"/>
                  <a:pt x="835" y="13"/>
                  <a:pt x="835" y="13"/>
                </a:cubicBezTo>
                <a:cubicBezTo>
                  <a:pt x="834" y="13"/>
                  <a:pt x="833" y="12"/>
                  <a:pt x="832" y="12"/>
                </a:cubicBezTo>
                <a:cubicBezTo>
                  <a:pt x="832" y="7"/>
                  <a:pt x="832" y="7"/>
                  <a:pt x="832" y="7"/>
                </a:cubicBezTo>
                <a:close/>
                <a:moveTo>
                  <a:pt x="843" y="22"/>
                </a:moveTo>
                <a:cubicBezTo>
                  <a:pt x="843" y="30"/>
                  <a:pt x="843" y="30"/>
                  <a:pt x="843" y="30"/>
                </a:cubicBezTo>
                <a:cubicBezTo>
                  <a:pt x="840" y="32"/>
                  <a:pt x="836" y="34"/>
                  <a:pt x="832" y="36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6" y="27"/>
                  <a:pt x="840" y="25"/>
                  <a:pt x="843" y="22"/>
                </a:cubicBezTo>
                <a:close/>
                <a:moveTo>
                  <a:pt x="843" y="74"/>
                </a:moveTo>
                <a:cubicBezTo>
                  <a:pt x="843" y="81"/>
                  <a:pt x="843" y="81"/>
                  <a:pt x="843" y="81"/>
                </a:cubicBezTo>
                <a:cubicBezTo>
                  <a:pt x="840" y="84"/>
                  <a:pt x="835" y="83"/>
                  <a:pt x="832" y="86"/>
                </a:cubicBezTo>
                <a:cubicBezTo>
                  <a:pt x="832" y="79"/>
                  <a:pt x="832" y="79"/>
                  <a:pt x="832" y="79"/>
                </a:cubicBezTo>
                <a:cubicBezTo>
                  <a:pt x="836" y="77"/>
                  <a:pt x="840" y="76"/>
                  <a:pt x="843" y="74"/>
                </a:cubicBezTo>
                <a:close/>
                <a:moveTo>
                  <a:pt x="843" y="97"/>
                </a:moveTo>
                <a:cubicBezTo>
                  <a:pt x="843" y="104"/>
                  <a:pt x="843" y="104"/>
                  <a:pt x="843" y="104"/>
                </a:cubicBezTo>
                <a:cubicBezTo>
                  <a:pt x="840" y="102"/>
                  <a:pt x="836" y="100"/>
                  <a:pt x="832" y="98"/>
                </a:cubicBezTo>
                <a:cubicBezTo>
                  <a:pt x="832" y="90"/>
                  <a:pt x="832" y="90"/>
                  <a:pt x="832" y="90"/>
                </a:cubicBezTo>
                <a:cubicBezTo>
                  <a:pt x="835" y="93"/>
                  <a:pt x="839" y="95"/>
                  <a:pt x="843" y="97"/>
                </a:cubicBezTo>
                <a:cubicBezTo>
                  <a:pt x="843" y="97"/>
                  <a:pt x="843" y="97"/>
                  <a:pt x="843" y="97"/>
                </a:cubicBezTo>
                <a:close/>
                <a:moveTo>
                  <a:pt x="843" y="157"/>
                </a:moveTo>
                <a:cubicBezTo>
                  <a:pt x="843" y="163"/>
                  <a:pt x="843" y="163"/>
                  <a:pt x="843" y="163"/>
                </a:cubicBezTo>
                <a:cubicBezTo>
                  <a:pt x="840" y="161"/>
                  <a:pt x="836" y="158"/>
                  <a:pt x="832" y="155"/>
                </a:cubicBezTo>
                <a:cubicBezTo>
                  <a:pt x="832" y="149"/>
                  <a:pt x="832" y="149"/>
                  <a:pt x="832" y="149"/>
                </a:cubicBezTo>
                <a:cubicBezTo>
                  <a:pt x="836" y="151"/>
                  <a:pt x="840" y="154"/>
                  <a:pt x="843" y="157"/>
                </a:cubicBezTo>
                <a:close/>
                <a:moveTo>
                  <a:pt x="843" y="180"/>
                </a:moveTo>
                <a:cubicBezTo>
                  <a:pt x="843" y="188"/>
                  <a:pt x="843" y="188"/>
                  <a:pt x="843" y="188"/>
                </a:cubicBezTo>
                <a:cubicBezTo>
                  <a:pt x="840" y="185"/>
                  <a:pt x="836" y="183"/>
                  <a:pt x="832" y="180"/>
                </a:cubicBezTo>
                <a:cubicBezTo>
                  <a:pt x="832" y="172"/>
                  <a:pt x="832" y="172"/>
                  <a:pt x="832" y="172"/>
                </a:cubicBezTo>
                <a:cubicBezTo>
                  <a:pt x="836" y="175"/>
                  <a:pt x="840" y="177"/>
                  <a:pt x="843" y="180"/>
                </a:cubicBezTo>
                <a:close/>
                <a:moveTo>
                  <a:pt x="843" y="208"/>
                </a:moveTo>
                <a:cubicBezTo>
                  <a:pt x="843" y="217"/>
                  <a:pt x="843" y="217"/>
                  <a:pt x="843" y="217"/>
                </a:cubicBezTo>
                <a:cubicBezTo>
                  <a:pt x="840" y="214"/>
                  <a:pt x="836" y="211"/>
                  <a:pt x="832" y="209"/>
                </a:cubicBezTo>
                <a:cubicBezTo>
                  <a:pt x="832" y="201"/>
                  <a:pt x="832" y="201"/>
                  <a:pt x="832" y="201"/>
                </a:cubicBezTo>
                <a:cubicBezTo>
                  <a:pt x="833" y="201"/>
                  <a:pt x="835" y="202"/>
                  <a:pt x="836" y="203"/>
                </a:cubicBezTo>
                <a:cubicBezTo>
                  <a:pt x="838" y="205"/>
                  <a:pt x="841" y="207"/>
                  <a:pt x="843" y="208"/>
                </a:cubicBezTo>
                <a:close/>
                <a:moveTo>
                  <a:pt x="843" y="233"/>
                </a:moveTo>
                <a:cubicBezTo>
                  <a:pt x="843" y="253"/>
                  <a:pt x="843" y="253"/>
                  <a:pt x="843" y="253"/>
                </a:cubicBezTo>
                <a:cubicBezTo>
                  <a:pt x="839" y="257"/>
                  <a:pt x="836" y="262"/>
                  <a:pt x="833" y="266"/>
                </a:cubicBezTo>
                <a:cubicBezTo>
                  <a:pt x="832" y="266"/>
                  <a:pt x="832" y="266"/>
                  <a:pt x="832" y="266"/>
                </a:cubicBezTo>
                <a:cubicBezTo>
                  <a:pt x="832" y="251"/>
                  <a:pt x="832" y="251"/>
                  <a:pt x="832" y="251"/>
                </a:cubicBezTo>
                <a:cubicBezTo>
                  <a:pt x="833" y="250"/>
                  <a:pt x="833" y="250"/>
                  <a:pt x="833" y="249"/>
                </a:cubicBezTo>
                <a:cubicBezTo>
                  <a:pt x="834" y="245"/>
                  <a:pt x="833" y="242"/>
                  <a:pt x="832" y="238"/>
                </a:cubicBezTo>
                <a:cubicBezTo>
                  <a:pt x="832" y="224"/>
                  <a:pt x="832" y="224"/>
                  <a:pt x="832" y="224"/>
                </a:cubicBezTo>
                <a:cubicBezTo>
                  <a:pt x="843" y="233"/>
                  <a:pt x="843" y="233"/>
                  <a:pt x="843" y="233"/>
                </a:cubicBezTo>
                <a:close/>
                <a:moveTo>
                  <a:pt x="843" y="274"/>
                </a:moveTo>
                <a:cubicBezTo>
                  <a:pt x="843" y="288"/>
                  <a:pt x="843" y="288"/>
                  <a:pt x="843" y="288"/>
                </a:cubicBezTo>
                <a:cubicBezTo>
                  <a:pt x="839" y="296"/>
                  <a:pt x="835" y="303"/>
                  <a:pt x="832" y="311"/>
                </a:cubicBezTo>
                <a:cubicBezTo>
                  <a:pt x="832" y="292"/>
                  <a:pt x="832" y="292"/>
                  <a:pt x="832" y="292"/>
                </a:cubicBezTo>
                <a:cubicBezTo>
                  <a:pt x="836" y="286"/>
                  <a:pt x="840" y="280"/>
                  <a:pt x="843" y="274"/>
                </a:cubicBezTo>
                <a:close/>
                <a:moveTo>
                  <a:pt x="843" y="372"/>
                </a:moveTo>
                <a:cubicBezTo>
                  <a:pt x="843" y="452"/>
                  <a:pt x="843" y="452"/>
                  <a:pt x="843" y="452"/>
                </a:cubicBezTo>
                <a:cubicBezTo>
                  <a:pt x="841" y="446"/>
                  <a:pt x="840" y="441"/>
                  <a:pt x="838" y="436"/>
                </a:cubicBezTo>
                <a:cubicBezTo>
                  <a:pt x="841" y="412"/>
                  <a:pt x="838" y="393"/>
                  <a:pt x="843" y="372"/>
                </a:cubicBezTo>
                <a:close/>
                <a:moveTo>
                  <a:pt x="843" y="499"/>
                </a:moveTo>
                <a:cubicBezTo>
                  <a:pt x="843" y="521"/>
                  <a:pt x="843" y="521"/>
                  <a:pt x="843" y="521"/>
                </a:cubicBezTo>
                <a:cubicBezTo>
                  <a:pt x="841" y="519"/>
                  <a:pt x="839" y="518"/>
                  <a:pt x="837" y="516"/>
                </a:cubicBezTo>
                <a:cubicBezTo>
                  <a:pt x="836" y="515"/>
                  <a:pt x="834" y="513"/>
                  <a:pt x="832" y="512"/>
                </a:cubicBezTo>
                <a:cubicBezTo>
                  <a:pt x="832" y="498"/>
                  <a:pt x="832" y="498"/>
                  <a:pt x="832" y="498"/>
                </a:cubicBezTo>
                <a:cubicBezTo>
                  <a:pt x="833" y="498"/>
                  <a:pt x="833" y="498"/>
                  <a:pt x="833" y="498"/>
                </a:cubicBezTo>
                <a:cubicBezTo>
                  <a:pt x="832" y="498"/>
                  <a:pt x="832" y="498"/>
                  <a:pt x="832" y="498"/>
                </a:cubicBezTo>
                <a:cubicBezTo>
                  <a:pt x="832" y="475"/>
                  <a:pt x="832" y="475"/>
                  <a:pt x="832" y="475"/>
                </a:cubicBezTo>
                <a:cubicBezTo>
                  <a:pt x="836" y="483"/>
                  <a:pt x="839" y="491"/>
                  <a:pt x="843" y="499"/>
                </a:cubicBezTo>
                <a:close/>
                <a:moveTo>
                  <a:pt x="843" y="567"/>
                </a:moveTo>
                <a:cubicBezTo>
                  <a:pt x="843" y="575"/>
                  <a:pt x="843" y="575"/>
                  <a:pt x="843" y="575"/>
                </a:cubicBezTo>
                <a:cubicBezTo>
                  <a:pt x="840" y="572"/>
                  <a:pt x="836" y="569"/>
                  <a:pt x="832" y="566"/>
                </a:cubicBezTo>
                <a:cubicBezTo>
                  <a:pt x="832" y="557"/>
                  <a:pt x="832" y="557"/>
                  <a:pt x="832" y="557"/>
                </a:cubicBezTo>
                <a:cubicBezTo>
                  <a:pt x="836" y="560"/>
                  <a:pt x="840" y="564"/>
                  <a:pt x="843" y="567"/>
                </a:cubicBezTo>
                <a:close/>
                <a:moveTo>
                  <a:pt x="843" y="596"/>
                </a:moveTo>
                <a:cubicBezTo>
                  <a:pt x="843" y="605"/>
                  <a:pt x="843" y="605"/>
                  <a:pt x="843" y="605"/>
                </a:cubicBezTo>
                <a:cubicBezTo>
                  <a:pt x="840" y="602"/>
                  <a:pt x="836" y="599"/>
                  <a:pt x="832" y="596"/>
                </a:cubicBezTo>
                <a:cubicBezTo>
                  <a:pt x="832" y="587"/>
                  <a:pt x="832" y="587"/>
                  <a:pt x="832" y="587"/>
                </a:cubicBezTo>
                <a:cubicBezTo>
                  <a:pt x="836" y="589"/>
                  <a:pt x="840" y="593"/>
                  <a:pt x="843" y="596"/>
                </a:cubicBezTo>
                <a:close/>
                <a:moveTo>
                  <a:pt x="843" y="622"/>
                </a:moveTo>
                <a:cubicBezTo>
                  <a:pt x="843" y="632"/>
                  <a:pt x="843" y="632"/>
                  <a:pt x="843" y="632"/>
                </a:cubicBezTo>
                <a:cubicBezTo>
                  <a:pt x="840" y="629"/>
                  <a:pt x="836" y="625"/>
                  <a:pt x="832" y="622"/>
                </a:cubicBezTo>
                <a:cubicBezTo>
                  <a:pt x="832" y="611"/>
                  <a:pt x="832" y="611"/>
                  <a:pt x="832" y="611"/>
                </a:cubicBezTo>
                <a:cubicBezTo>
                  <a:pt x="836" y="615"/>
                  <a:pt x="840" y="618"/>
                  <a:pt x="843" y="622"/>
                </a:cubicBezTo>
                <a:close/>
                <a:moveTo>
                  <a:pt x="832" y="672"/>
                </a:moveTo>
                <a:cubicBezTo>
                  <a:pt x="797" y="672"/>
                  <a:pt x="797" y="672"/>
                  <a:pt x="797" y="672"/>
                </a:cubicBezTo>
                <a:cubicBezTo>
                  <a:pt x="797" y="653"/>
                  <a:pt x="797" y="653"/>
                  <a:pt x="797" y="653"/>
                </a:cubicBezTo>
                <a:cubicBezTo>
                  <a:pt x="800" y="657"/>
                  <a:pt x="803" y="661"/>
                  <a:pt x="806" y="665"/>
                </a:cubicBezTo>
                <a:cubicBezTo>
                  <a:pt x="815" y="666"/>
                  <a:pt x="825" y="667"/>
                  <a:pt x="832" y="664"/>
                </a:cubicBezTo>
                <a:cubicBezTo>
                  <a:pt x="832" y="672"/>
                  <a:pt x="832" y="672"/>
                  <a:pt x="832" y="672"/>
                </a:cubicBezTo>
                <a:close/>
                <a:moveTo>
                  <a:pt x="797" y="7"/>
                </a:moveTo>
                <a:cubicBezTo>
                  <a:pt x="809" y="7"/>
                  <a:pt x="821" y="7"/>
                  <a:pt x="832" y="7"/>
                </a:cubicBezTo>
                <a:cubicBezTo>
                  <a:pt x="832" y="12"/>
                  <a:pt x="832" y="12"/>
                  <a:pt x="832" y="12"/>
                </a:cubicBezTo>
                <a:cubicBezTo>
                  <a:pt x="825" y="12"/>
                  <a:pt x="823" y="20"/>
                  <a:pt x="815" y="20"/>
                </a:cubicBezTo>
                <a:cubicBezTo>
                  <a:pt x="809" y="25"/>
                  <a:pt x="803" y="28"/>
                  <a:pt x="797" y="32"/>
                </a:cubicBezTo>
                <a:cubicBezTo>
                  <a:pt x="797" y="25"/>
                  <a:pt x="797" y="25"/>
                  <a:pt x="797" y="25"/>
                </a:cubicBezTo>
                <a:cubicBezTo>
                  <a:pt x="801" y="22"/>
                  <a:pt x="804" y="19"/>
                  <a:pt x="807" y="16"/>
                </a:cubicBezTo>
                <a:cubicBezTo>
                  <a:pt x="804" y="15"/>
                  <a:pt x="801" y="13"/>
                  <a:pt x="797" y="13"/>
                </a:cubicBezTo>
                <a:cubicBezTo>
                  <a:pt x="797" y="7"/>
                  <a:pt x="797" y="7"/>
                  <a:pt x="797" y="7"/>
                </a:cubicBezTo>
                <a:close/>
                <a:moveTo>
                  <a:pt x="832" y="29"/>
                </a:moveTo>
                <a:cubicBezTo>
                  <a:pt x="821" y="37"/>
                  <a:pt x="809" y="43"/>
                  <a:pt x="797" y="49"/>
                </a:cubicBezTo>
                <a:cubicBezTo>
                  <a:pt x="797" y="58"/>
                  <a:pt x="797" y="58"/>
                  <a:pt x="797" y="58"/>
                </a:cubicBezTo>
                <a:cubicBezTo>
                  <a:pt x="800" y="57"/>
                  <a:pt x="803" y="56"/>
                  <a:pt x="806" y="54"/>
                </a:cubicBezTo>
                <a:cubicBezTo>
                  <a:pt x="814" y="48"/>
                  <a:pt x="823" y="42"/>
                  <a:pt x="832" y="36"/>
                </a:cubicBezTo>
                <a:cubicBezTo>
                  <a:pt x="832" y="29"/>
                  <a:pt x="832" y="29"/>
                  <a:pt x="832" y="29"/>
                </a:cubicBezTo>
                <a:close/>
                <a:moveTo>
                  <a:pt x="832" y="79"/>
                </a:moveTo>
                <a:cubicBezTo>
                  <a:pt x="832" y="86"/>
                  <a:pt x="832" y="86"/>
                  <a:pt x="832" y="86"/>
                </a:cubicBezTo>
                <a:cubicBezTo>
                  <a:pt x="832" y="87"/>
                  <a:pt x="831" y="87"/>
                  <a:pt x="831" y="89"/>
                </a:cubicBezTo>
                <a:cubicBezTo>
                  <a:pt x="831" y="89"/>
                  <a:pt x="832" y="90"/>
                  <a:pt x="832" y="90"/>
                </a:cubicBezTo>
                <a:cubicBezTo>
                  <a:pt x="832" y="98"/>
                  <a:pt x="832" y="98"/>
                  <a:pt x="832" y="98"/>
                </a:cubicBezTo>
                <a:cubicBezTo>
                  <a:pt x="821" y="91"/>
                  <a:pt x="809" y="84"/>
                  <a:pt x="797" y="77"/>
                </a:cubicBezTo>
                <a:cubicBezTo>
                  <a:pt x="797" y="71"/>
                  <a:pt x="797" y="71"/>
                  <a:pt x="797" y="71"/>
                </a:cubicBezTo>
                <a:cubicBezTo>
                  <a:pt x="809" y="77"/>
                  <a:pt x="809" y="77"/>
                  <a:pt x="809" y="77"/>
                </a:cubicBezTo>
                <a:cubicBezTo>
                  <a:pt x="814" y="79"/>
                  <a:pt x="819" y="86"/>
                  <a:pt x="825" y="81"/>
                </a:cubicBezTo>
                <a:cubicBezTo>
                  <a:pt x="827" y="80"/>
                  <a:pt x="830" y="79"/>
                  <a:pt x="832" y="79"/>
                </a:cubicBezTo>
                <a:close/>
                <a:moveTo>
                  <a:pt x="832" y="149"/>
                </a:moveTo>
                <a:cubicBezTo>
                  <a:pt x="832" y="155"/>
                  <a:pt x="832" y="155"/>
                  <a:pt x="832" y="155"/>
                </a:cubicBezTo>
                <a:cubicBezTo>
                  <a:pt x="821" y="147"/>
                  <a:pt x="809" y="140"/>
                  <a:pt x="797" y="132"/>
                </a:cubicBezTo>
                <a:cubicBezTo>
                  <a:pt x="797" y="123"/>
                  <a:pt x="797" y="123"/>
                  <a:pt x="797" y="123"/>
                </a:cubicBezTo>
                <a:cubicBezTo>
                  <a:pt x="803" y="127"/>
                  <a:pt x="808" y="131"/>
                  <a:pt x="814" y="135"/>
                </a:cubicBezTo>
                <a:cubicBezTo>
                  <a:pt x="820" y="140"/>
                  <a:pt x="826" y="144"/>
                  <a:pt x="832" y="149"/>
                </a:cubicBezTo>
                <a:close/>
                <a:moveTo>
                  <a:pt x="832" y="172"/>
                </a:moveTo>
                <a:cubicBezTo>
                  <a:pt x="821" y="164"/>
                  <a:pt x="809" y="155"/>
                  <a:pt x="797" y="147"/>
                </a:cubicBezTo>
                <a:cubicBezTo>
                  <a:pt x="797" y="155"/>
                  <a:pt x="797" y="155"/>
                  <a:pt x="797" y="155"/>
                </a:cubicBezTo>
                <a:cubicBezTo>
                  <a:pt x="809" y="163"/>
                  <a:pt x="821" y="171"/>
                  <a:pt x="832" y="180"/>
                </a:cubicBezTo>
                <a:cubicBezTo>
                  <a:pt x="832" y="172"/>
                  <a:pt x="832" y="172"/>
                  <a:pt x="832" y="172"/>
                </a:cubicBezTo>
                <a:close/>
                <a:moveTo>
                  <a:pt x="832" y="201"/>
                </a:moveTo>
                <a:cubicBezTo>
                  <a:pt x="832" y="209"/>
                  <a:pt x="832" y="209"/>
                  <a:pt x="832" y="209"/>
                </a:cubicBezTo>
                <a:cubicBezTo>
                  <a:pt x="822" y="201"/>
                  <a:pt x="812" y="194"/>
                  <a:pt x="801" y="187"/>
                </a:cubicBezTo>
                <a:cubicBezTo>
                  <a:pt x="800" y="186"/>
                  <a:pt x="799" y="185"/>
                  <a:pt x="797" y="184"/>
                </a:cubicBezTo>
                <a:cubicBezTo>
                  <a:pt x="797" y="176"/>
                  <a:pt x="797" y="176"/>
                  <a:pt x="797" y="176"/>
                </a:cubicBezTo>
                <a:cubicBezTo>
                  <a:pt x="809" y="184"/>
                  <a:pt x="821" y="193"/>
                  <a:pt x="832" y="201"/>
                </a:cubicBezTo>
                <a:close/>
                <a:moveTo>
                  <a:pt x="832" y="224"/>
                </a:moveTo>
                <a:cubicBezTo>
                  <a:pt x="797" y="198"/>
                  <a:pt x="797" y="198"/>
                  <a:pt x="797" y="198"/>
                </a:cubicBezTo>
                <a:cubicBezTo>
                  <a:pt x="797" y="207"/>
                  <a:pt x="797" y="207"/>
                  <a:pt x="797" y="207"/>
                </a:cubicBezTo>
                <a:cubicBezTo>
                  <a:pt x="798" y="208"/>
                  <a:pt x="798" y="208"/>
                  <a:pt x="798" y="208"/>
                </a:cubicBezTo>
                <a:cubicBezTo>
                  <a:pt x="797" y="209"/>
                  <a:pt x="797" y="209"/>
                  <a:pt x="797" y="209"/>
                </a:cubicBezTo>
                <a:cubicBezTo>
                  <a:pt x="797" y="218"/>
                  <a:pt x="797" y="218"/>
                  <a:pt x="797" y="218"/>
                </a:cubicBezTo>
                <a:cubicBezTo>
                  <a:pt x="806" y="217"/>
                  <a:pt x="815" y="223"/>
                  <a:pt x="823" y="227"/>
                </a:cubicBezTo>
                <a:cubicBezTo>
                  <a:pt x="827" y="229"/>
                  <a:pt x="831" y="234"/>
                  <a:pt x="832" y="238"/>
                </a:cubicBezTo>
                <a:cubicBezTo>
                  <a:pt x="832" y="224"/>
                  <a:pt x="832" y="224"/>
                  <a:pt x="832" y="224"/>
                </a:cubicBezTo>
                <a:close/>
                <a:moveTo>
                  <a:pt x="832" y="251"/>
                </a:moveTo>
                <a:cubicBezTo>
                  <a:pt x="832" y="266"/>
                  <a:pt x="832" y="266"/>
                  <a:pt x="832" y="266"/>
                </a:cubicBezTo>
                <a:cubicBezTo>
                  <a:pt x="816" y="283"/>
                  <a:pt x="805" y="302"/>
                  <a:pt x="797" y="323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801" y="295"/>
                  <a:pt x="806" y="289"/>
                  <a:pt x="808" y="281"/>
                </a:cubicBezTo>
                <a:cubicBezTo>
                  <a:pt x="804" y="282"/>
                  <a:pt x="801" y="284"/>
                  <a:pt x="797" y="285"/>
                </a:cubicBezTo>
                <a:cubicBezTo>
                  <a:pt x="797" y="277"/>
                  <a:pt x="797" y="277"/>
                  <a:pt x="797" y="277"/>
                </a:cubicBezTo>
                <a:cubicBezTo>
                  <a:pt x="800" y="276"/>
                  <a:pt x="803" y="274"/>
                  <a:pt x="806" y="273"/>
                </a:cubicBezTo>
                <a:cubicBezTo>
                  <a:pt x="816" y="266"/>
                  <a:pt x="826" y="259"/>
                  <a:pt x="832" y="251"/>
                </a:cubicBezTo>
                <a:close/>
                <a:moveTo>
                  <a:pt x="832" y="292"/>
                </a:moveTo>
                <a:cubicBezTo>
                  <a:pt x="821" y="312"/>
                  <a:pt x="812" y="333"/>
                  <a:pt x="811" y="356"/>
                </a:cubicBezTo>
                <a:cubicBezTo>
                  <a:pt x="806" y="367"/>
                  <a:pt x="812" y="380"/>
                  <a:pt x="806" y="390"/>
                </a:cubicBezTo>
                <a:cubicBezTo>
                  <a:pt x="811" y="413"/>
                  <a:pt x="812" y="438"/>
                  <a:pt x="816" y="460"/>
                </a:cubicBezTo>
                <a:cubicBezTo>
                  <a:pt x="822" y="472"/>
                  <a:pt x="827" y="485"/>
                  <a:pt x="832" y="498"/>
                </a:cubicBezTo>
                <a:cubicBezTo>
                  <a:pt x="832" y="475"/>
                  <a:pt x="832" y="475"/>
                  <a:pt x="832" y="475"/>
                </a:cubicBezTo>
                <a:cubicBezTo>
                  <a:pt x="832" y="474"/>
                  <a:pt x="831" y="473"/>
                  <a:pt x="831" y="472"/>
                </a:cubicBezTo>
                <a:cubicBezTo>
                  <a:pt x="821" y="459"/>
                  <a:pt x="823" y="441"/>
                  <a:pt x="820" y="427"/>
                </a:cubicBezTo>
                <a:cubicBezTo>
                  <a:pt x="820" y="412"/>
                  <a:pt x="814" y="398"/>
                  <a:pt x="816" y="384"/>
                </a:cubicBezTo>
                <a:cubicBezTo>
                  <a:pt x="817" y="358"/>
                  <a:pt x="823" y="334"/>
                  <a:pt x="832" y="311"/>
                </a:cubicBezTo>
                <a:cubicBezTo>
                  <a:pt x="832" y="292"/>
                  <a:pt x="832" y="292"/>
                  <a:pt x="832" y="292"/>
                </a:cubicBezTo>
                <a:close/>
                <a:moveTo>
                  <a:pt x="832" y="498"/>
                </a:moveTo>
                <a:cubicBezTo>
                  <a:pt x="832" y="512"/>
                  <a:pt x="832" y="512"/>
                  <a:pt x="832" y="512"/>
                </a:cubicBezTo>
                <a:cubicBezTo>
                  <a:pt x="819" y="502"/>
                  <a:pt x="808" y="489"/>
                  <a:pt x="797" y="478"/>
                </a:cubicBezTo>
                <a:cubicBezTo>
                  <a:pt x="797" y="462"/>
                  <a:pt x="797" y="462"/>
                  <a:pt x="797" y="462"/>
                </a:cubicBezTo>
                <a:cubicBezTo>
                  <a:pt x="804" y="477"/>
                  <a:pt x="816" y="488"/>
                  <a:pt x="828" y="498"/>
                </a:cubicBezTo>
                <a:cubicBezTo>
                  <a:pt x="832" y="498"/>
                  <a:pt x="832" y="498"/>
                  <a:pt x="832" y="498"/>
                </a:cubicBezTo>
                <a:close/>
                <a:moveTo>
                  <a:pt x="832" y="557"/>
                </a:moveTo>
                <a:cubicBezTo>
                  <a:pt x="832" y="566"/>
                  <a:pt x="832" y="566"/>
                  <a:pt x="832" y="566"/>
                </a:cubicBezTo>
                <a:cubicBezTo>
                  <a:pt x="829" y="563"/>
                  <a:pt x="826" y="560"/>
                  <a:pt x="823" y="557"/>
                </a:cubicBezTo>
                <a:cubicBezTo>
                  <a:pt x="814" y="550"/>
                  <a:pt x="806" y="541"/>
                  <a:pt x="797" y="533"/>
                </a:cubicBezTo>
                <a:cubicBezTo>
                  <a:pt x="797" y="524"/>
                  <a:pt x="797" y="524"/>
                  <a:pt x="797" y="524"/>
                </a:cubicBezTo>
                <a:cubicBezTo>
                  <a:pt x="797" y="524"/>
                  <a:pt x="797" y="524"/>
                  <a:pt x="797" y="524"/>
                </a:cubicBezTo>
                <a:cubicBezTo>
                  <a:pt x="809" y="535"/>
                  <a:pt x="820" y="546"/>
                  <a:pt x="832" y="557"/>
                </a:cubicBezTo>
                <a:close/>
                <a:moveTo>
                  <a:pt x="832" y="587"/>
                </a:moveTo>
                <a:cubicBezTo>
                  <a:pt x="820" y="576"/>
                  <a:pt x="809" y="565"/>
                  <a:pt x="797" y="555"/>
                </a:cubicBezTo>
                <a:cubicBezTo>
                  <a:pt x="797" y="565"/>
                  <a:pt x="797" y="565"/>
                  <a:pt x="797" y="565"/>
                </a:cubicBezTo>
                <a:cubicBezTo>
                  <a:pt x="797" y="565"/>
                  <a:pt x="797" y="565"/>
                  <a:pt x="797" y="565"/>
                </a:cubicBezTo>
                <a:cubicBezTo>
                  <a:pt x="808" y="576"/>
                  <a:pt x="820" y="586"/>
                  <a:pt x="832" y="596"/>
                </a:cubicBezTo>
                <a:cubicBezTo>
                  <a:pt x="832" y="587"/>
                  <a:pt x="832" y="587"/>
                  <a:pt x="832" y="587"/>
                </a:cubicBezTo>
                <a:close/>
                <a:moveTo>
                  <a:pt x="832" y="611"/>
                </a:moveTo>
                <a:cubicBezTo>
                  <a:pt x="832" y="622"/>
                  <a:pt x="832" y="622"/>
                  <a:pt x="832" y="622"/>
                </a:cubicBezTo>
                <a:cubicBezTo>
                  <a:pt x="821" y="611"/>
                  <a:pt x="809" y="600"/>
                  <a:pt x="797" y="590"/>
                </a:cubicBezTo>
                <a:cubicBezTo>
                  <a:pt x="797" y="582"/>
                  <a:pt x="797" y="582"/>
                  <a:pt x="797" y="582"/>
                </a:cubicBezTo>
                <a:cubicBezTo>
                  <a:pt x="810" y="591"/>
                  <a:pt x="821" y="600"/>
                  <a:pt x="832" y="611"/>
                </a:cubicBezTo>
                <a:close/>
                <a:moveTo>
                  <a:pt x="832" y="651"/>
                </a:moveTo>
                <a:cubicBezTo>
                  <a:pt x="827" y="648"/>
                  <a:pt x="822" y="645"/>
                  <a:pt x="817" y="640"/>
                </a:cubicBezTo>
                <a:cubicBezTo>
                  <a:pt x="811" y="634"/>
                  <a:pt x="804" y="628"/>
                  <a:pt x="797" y="622"/>
                </a:cubicBezTo>
                <a:cubicBezTo>
                  <a:pt x="797" y="630"/>
                  <a:pt x="797" y="630"/>
                  <a:pt x="797" y="630"/>
                </a:cubicBezTo>
                <a:cubicBezTo>
                  <a:pt x="801" y="633"/>
                  <a:pt x="806" y="637"/>
                  <a:pt x="810" y="641"/>
                </a:cubicBezTo>
                <a:cubicBezTo>
                  <a:pt x="817" y="649"/>
                  <a:pt x="826" y="655"/>
                  <a:pt x="832" y="663"/>
                </a:cubicBezTo>
                <a:cubicBezTo>
                  <a:pt x="832" y="651"/>
                  <a:pt x="832" y="651"/>
                  <a:pt x="832" y="651"/>
                </a:cubicBezTo>
                <a:close/>
                <a:moveTo>
                  <a:pt x="797" y="251"/>
                </a:moveTo>
                <a:cubicBezTo>
                  <a:pt x="797" y="237"/>
                  <a:pt x="797" y="237"/>
                  <a:pt x="797" y="237"/>
                </a:cubicBezTo>
                <a:cubicBezTo>
                  <a:pt x="798" y="238"/>
                  <a:pt x="798" y="240"/>
                  <a:pt x="798" y="242"/>
                </a:cubicBezTo>
                <a:cubicBezTo>
                  <a:pt x="798" y="245"/>
                  <a:pt x="798" y="248"/>
                  <a:pt x="797" y="251"/>
                </a:cubicBezTo>
                <a:close/>
                <a:moveTo>
                  <a:pt x="797" y="672"/>
                </a:moveTo>
                <a:cubicBezTo>
                  <a:pt x="785" y="672"/>
                  <a:pt x="785" y="672"/>
                  <a:pt x="785" y="672"/>
                </a:cubicBezTo>
                <a:cubicBezTo>
                  <a:pt x="785" y="666"/>
                  <a:pt x="785" y="666"/>
                  <a:pt x="785" y="666"/>
                </a:cubicBezTo>
                <a:cubicBezTo>
                  <a:pt x="789" y="666"/>
                  <a:pt x="793" y="665"/>
                  <a:pt x="795" y="663"/>
                </a:cubicBezTo>
                <a:cubicBezTo>
                  <a:pt x="792" y="659"/>
                  <a:pt x="789" y="655"/>
                  <a:pt x="785" y="652"/>
                </a:cubicBezTo>
                <a:cubicBezTo>
                  <a:pt x="785" y="642"/>
                  <a:pt x="785" y="642"/>
                  <a:pt x="785" y="642"/>
                </a:cubicBezTo>
                <a:cubicBezTo>
                  <a:pt x="790" y="645"/>
                  <a:pt x="794" y="649"/>
                  <a:pt x="797" y="653"/>
                </a:cubicBezTo>
                <a:cubicBezTo>
                  <a:pt x="797" y="672"/>
                  <a:pt x="797" y="672"/>
                  <a:pt x="797" y="672"/>
                </a:cubicBezTo>
                <a:close/>
                <a:moveTo>
                  <a:pt x="785" y="7"/>
                </a:moveTo>
                <a:cubicBezTo>
                  <a:pt x="797" y="7"/>
                  <a:pt x="797" y="7"/>
                  <a:pt x="797" y="7"/>
                </a:cubicBezTo>
                <a:cubicBezTo>
                  <a:pt x="797" y="13"/>
                  <a:pt x="797" y="13"/>
                  <a:pt x="797" y="13"/>
                </a:cubicBezTo>
                <a:cubicBezTo>
                  <a:pt x="793" y="13"/>
                  <a:pt x="789" y="13"/>
                  <a:pt x="785" y="14"/>
                </a:cubicBezTo>
                <a:cubicBezTo>
                  <a:pt x="785" y="7"/>
                  <a:pt x="785" y="7"/>
                  <a:pt x="785" y="7"/>
                </a:cubicBezTo>
                <a:close/>
                <a:moveTo>
                  <a:pt x="797" y="25"/>
                </a:moveTo>
                <a:cubicBezTo>
                  <a:pt x="797" y="32"/>
                  <a:pt x="797" y="32"/>
                  <a:pt x="797" y="32"/>
                </a:cubicBezTo>
                <a:cubicBezTo>
                  <a:pt x="793" y="35"/>
                  <a:pt x="789" y="38"/>
                  <a:pt x="785" y="41"/>
                </a:cubicBezTo>
                <a:cubicBezTo>
                  <a:pt x="785" y="34"/>
                  <a:pt x="785" y="34"/>
                  <a:pt x="785" y="34"/>
                </a:cubicBezTo>
                <a:cubicBezTo>
                  <a:pt x="789" y="31"/>
                  <a:pt x="793" y="28"/>
                  <a:pt x="797" y="25"/>
                </a:cubicBezTo>
                <a:close/>
                <a:moveTo>
                  <a:pt x="797" y="49"/>
                </a:moveTo>
                <a:cubicBezTo>
                  <a:pt x="797" y="58"/>
                  <a:pt x="797" y="58"/>
                  <a:pt x="797" y="58"/>
                </a:cubicBezTo>
                <a:cubicBezTo>
                  <a:pt x="792" y="59"/>
                  <a:pt x="788" y="60"/>
                  <a:pt x="787" y="65"/>
                </a:cubicBezTo>
                <a:cubicBezTo>
                  <a:pt x="797" y="71"/>
                  <a:pt x="797" y="71"/>
                  <a:pt x="797" y="71"/>
                </a:cubicBezTo>
                <a:cubicBezTo>
                  <a:pt x="797" y="77"/>
                  <a:pt x="797" y="77"/>
                  <a:pt x="797" y="77"/>
                </a:cubicBezTo>
                <a:cubicBezTo>
                  <a:pt x="793" y="75"/>
                  <a:pt x="789" y="73"/>
                  <a:pt x="785" y="71"/>
                </a:cubicBezTo>
                <a:cubicBezTo>
                  <a:pt x="785" y="55"/>
                  <a:pt x="785" y="55"/>
                  <a:pt x="785" y="55"/>
                </a:cubicBezTo>
                <a:cubicBezTo>
                  <a:pt x="789" y="53"/>
                  <a:pt x="793" y="51"/>
                  <a:pt x="797" y="49"/>
                </a:cubicBezTo>
                <a:close/>
                <a:moveTo>
                  <a:pt x="797" y="123"/>
                </a:moveTo>
                <a:cubicBezTo>
                  <a:pt x="797" y="132"/>
                  <a:pt x="797" y="132"/>
                  <a:pt x="797" y="132"/>
                </a:cubicBezTo>
                <a:cubicBezTo>
                  <a:pt x="793" y="130"/>
                  <a:pt x="789" y="127"/>
                  <a:pt x="785" y="125"/>
                </a:cubicBezTo>
                <a:cubicBezTo>
                  <a:pt x="785" y="116"/>
                  <a:pt x="785" y="116"/>
                  <a:pt x="785" y="116"/>
                </a:cubicBezTo>
                <a:cubicBezTo>
                  <a:pt x="789" y="118"/>
                  <a:pt x="793" y="120"/>
                  <a:pt x="797" y="123"/>
                </a:cubicBezTo>
                <a:close/>
                <a:moveTo>
                  <a:pt x="797" y="147"/>
                </a:moveTo>
                <a:cubicBezTo>
                  <a:pt x="797" y="155"/>
                  <a:pt x="797" y="155"/>
                  <a:pt x="797" y="155"/>
                </a:cubicBezTo>
                <a:cubicBezTo>
                  <a:pt x="793" y="152"/>
                  <a:pt x="789" y="149"/>
                  <a:pt x="785" y="147"/>
                </a:cubicBezTo>
                <a:cubicBezTo>
                  <a:pt x="785" y="139"/>
                  <a:pt x="785" y="139"/>
                  <a:pt x="785" y="139"/>
                </a:cubicBezTo>
                <a:cubicBezTo>
                  <a:pt x="789" y="142"/>
                  <a:pt x="793" y="145"/>
                  <a:pt x="797" y="147"/>
                </a:cubicBezTo>
                <a:close/>
                <a:moveTo>
                  <a:pt x="797" y="176"/>
                </a:moveTo>
                <a:cubicBezTo>
                  <a:pt x="797" y="184"/>
                  <a:pt x="797" y="184"/>
                  <a:pt x="797" y="184"/>
                </a:cubicBezTo>
                <a:cubicBezTo>
                  <a:pt x="793" y="181"/>
                  <a:pt x="789" y="179"/>
                  <a:pt x="785" y="176"/>
                </a:cubicBezTo>
                <a:cubicBezTo>
                  <a:pt x="785" y="168"/>
                  <a:pt x="785" y="168"/>
                  <a:pt x="785" y="168"/>
                </a:cubicBezTo>
                <a:cubicBezTo>
                  <a:pt x="789" y="170"/>
                  <a:pt x="793" y="173"/>
                  <a:pt x="797" y="176"/>
                </a:cubicBezTo>
                <a:close/>
                <a:moveTo>
                  <a:pt x="797" y="198"/>
                </a:moveTo>
                <a:cubicBezTo>
                  <a:pt x="797" y="207"/>
                  <a:pt x="797" y="207"/>
                  <a:pt x="797" y="207"/>
                </a:cubicBezTo>
                <a:cubicBezTo>
                  <a:pt x="793" y="204"/>
                  <a:pt x="789" y="201"/>
                  <a:pt x="785" y="198"/>
                </a:cubicBezTo>
                <a:cubicBezTo>
                  <a:pt x="785" y="189"/>
                  <a:pt x="785" y="189"/>
                  <a:pt x="785" y="189"/>
                </a:cubicBezTo>
                <a:cubicBezTo>
                  <a:pt x="789" y="191"/>
                  <a:pt x="789" y="191"/>
                  <a:pt x="789" y="191"/>
                </a:cubicBezTo>
                <a:cubicBezTo>
                  <a:pt x="797" y="198"/>
                  <a:pt x="797" y="198"/>
                  <a:pt x="797" y="198"/>
                </a:cubicBezTo>
                <a:close/>
                <a:moveTo>
                  <a:pt x="797" y="209"/>
                </a:moveTo>
                <a:cubicBezTo>
                  <a:pt x="797" y="218"/>
                  <a:pt x="797" y="218"/>
                  <a:pt x="797" y="218"/>
                </a:cubicBezTo>
                <a:cubicBezTo>
                  <a:pt x="796" y="218"/>
                  <a:pt x="794" y="219"/>
                  <a:pt x="793" y="219"/>
                </a:cubicBezTo>
                <a:cubicBezTo>
                  <a:pt x="787" y="219"/>
                  <a:pt x="787" y="222"/>
                  <a:pt x="785" y="225"/>
                </a:cubicBezTo>
                <a:cubicBezTo>
                  <a:pt x="785" y="213"/>
                  <a:pt x="785" y="213"/>
                  <a:pt x="785" y="213"/>
                </a:cubicBezTo>
                <a:cubicBezTo>
                  <a:pt x="795" y="210"/>
                  <a:pt x="795" y="210"/>
                  <a:pt x="795" y="210"/>
                </a:cubicBezTo>
                <a:cubicBezTo>
                  <a:pt x="797" y="209"/>
                  <a:pt x="797" y="209"/>
                  <a:pt x="797" y="209"/>
                </a:cubicBezTo>
                <a:close/>
                <a:moveTo>
                  <a:pt x="797" y="237"/>
                </a:moveTo>
                <a:cubicBezTo>
                  <a:pt x="797" y="251"/>
                  <a:pt x="797" y="251"/>
                  <a:pt x="797" y="251"/>
                </a:cubicBezTo>
                <a:cubicBezTo>
                  <a:pt x="795" y="256"/>
                  <a:pt x="791" y="260"/>
                  <a:pt x="785" y="264"/>
                </a:cubicBezTo>
                <a:cubicBezTo>
                  <a:pt x="785" y="248"/>
                  <a:pt x="785" y="248"/>
                  <a:pt x="785" y="248"/>
                </a:cubicBezTo>
                <a:cubicBezTo>
                  <a:pt x="786" y="248"/>
                  <a:pt x="787" y="248"/>
                  <a:pt x="788" y="248"/>
                </a:cubicBezTo>
                <a:cubicBezTo>
                  <a:pt x="789" y="245"/>
                  <a:pt x="787" y="243"/>
                  <a:pt x="785" y="243"/>
                </a:cubicBezTo>
                <a:cubicBezTo>
                  <a:pt x="785" y="235"/>
                  <a:pt x="785" y="235"/>
                  <a:pt x="785" y="235"/>
                </a:cubicBezTo>
                <a:cubicBezTo>
                  <a:pt x="790" y="235"/>
                  <a:pt x="795" y="234"/>
                  <a:pt x="797" y="237"/>
                </a:cubicBezTo>
                <a:close/>
                <a:moveTo>
                  <a:pt x="797" y="277"/>
                </a:moveTo>
                <a:cubicBezTo>
                  <a:pt x="797" y="285"/>
                  <a:pt x="797" y="285"/>
                  <a:pt x="797" y="285"/>
                </a:cubicBezTo>
                <a:cubicBezTo>
                  <a:pt x="793" y="287"/>
                  <a:pt x="789" y="289"/>
                  <a:pt x="785" y="291"/>
                </a:cubicBezTo>
                <a:cubicBezTo>
                  <a:pt x="785" y="282"/>
                  <a:pt x="785" y="282"/>
                  <a:pt x="785" y="282"/>
                </a:cubicBezTo>
                <a:cubicBezTo>
                  <a:pt x="789" y="281"/>
                  <a:pt x="793" y="279"/>
                  <a:pt x="797" y="277"/>
                </a:cubicBezTo>
                <a:close/>
                <a:moveTo>
                  <a:pt x="797" y="301"/>
                </a:moveTo>
                <a:cubicBezTo>
                  <a:pt x="797" y="323"/>
                  <a:pt x="797" y="323"/>
                  <a:pt x="797" y="323"/>
                </a:cubicBezTo>
                <a:cubicBezTo>
                  <a:pt x="783" y="362"/>
                  <a:pt x="782" y="406"/>
                  <a:pt x="793" y="448"/>
                </a:cubicBezTo>
                <a:cubicBezTo>
                  <a:pt x="794" y="453"/>
                  <a:pt x="795" y="458"/>
                  <a:pt x="797" y="462"/>
                </a:cubicBezTo>
                <a:cubicBezTo>
                  <a:pt x="797" y="478"/>
                  <a:pt x="797" y="478"/>
                  <a:pt x="797" y="478"/>
                </a:cubicBezTo>
                <a:cubicBezTo>
                  <a:pt x="793" y="474"/>
                  <a:pt x="789" y="470"/>
                  <a:pt x="785" y="467"/>
                </a:cubicBezTo>
                <a:cubicBezTo>
                  <a:pt x="785" y="332"/>
                  <a:pt x="785" y="332"/>
                  <a:pt x="785" y="332"/>
                </a:cubicBezTo>
                <a:cubicBezTo>
                  <a:pt x="788" y="325"/>
                  <a:pt x="791" y="318"/>
                  <a:pt x="794" y="312"/>
                </a:cubicBezTo>
                <a:cubicBezTo>
                  <a:pt x="794" y="308"/>
                  <a:pt x="795" y="304"/>
                  <a:pt x="797" y="301"/>
                </a:cubicBezTo>
                <a:close/>
                <a:moveTo>
                  <a:pt x="797" y="524"/>
                </a:moveTo>
                <a:cubicBezTo>
                  <a:pt x="797" y="533"/>
                  <a:pt x="797" y="533"/>
                  <a:pt x="797" y="533"/>
                </a:cubicBezTo>
                <a:cubicBezTo>
                  <a:pt x="793" y="529"/>
                  <a:pt x="789" y="526"/>
                  <a:pt x="785" y="522"/>
                </a:cubicBezTo>
                <a:cubicBezTo>
                  <a:pt x="785" y="512"/>
                  <a:pt x="785" y="512"/>
                  <a:pt x="785" y="512"/>
                </a:cubicBezTo>
                <a:cubicBezTo>
                  <a:pt x="790" y="515"/>
                  <a:pt x="794" y="519"/>
                  <a:pt x="797" y="524"/>
                </a:cubicBezTo>
                <a:close/>
                <a:moveTo>
                  <a:pt x="797" y="555"/>
                </a:moveTo>
                <a:cubicBezTo>
                  <a:pt x="797" y="565"/>
                  <a:pt x="797" y="565"/>
                  <a:pt x="797" y="565"/>
                </a:cubicBezTo>
                <a:cubicBezTo>
                  <a:pt x="793" y="562"/>
                  <a:pt x="789" y="558"/>
                  <a:pt x="785" y="554"/>
                </a:cubicBezTo>
                <a:cubicBezTo>
                  <a:pt x="785" y="544"/>
                  <a:pt x="785" y="544"/>
                  <a:pt x="785" y="544"/>
                </a:cubicBezTo>
                <a:cubicBezTo>
                  <a:pt x="789" y="547"/>
                  <a:pt x="793" y="551"/>
                  <a:pt x="797" y="555"/>
                </a:cubicBezTo>
                <a:close/>
                <a:moveTo>
                  <a:pt x="797" y="582"/>
                </a:moveTo>
                <a:cubicBezTo>
                  <a:pt x="797" y="590"/>
                  <a:pt x="797" y="590"/>
                  <a:pt x="797" y="590"/>
                </a:cubicBezTo>
                <a:cubicBezTo>
                  <a:pt x="793" y="587"/>
                  <a:pt x="789" y="583"/>
                  <a:pt x="785" y="580"/>
                </a:cubicBezTo>
                <a:cubicBezTo>
                  <a:pt x="785" y="573"/>
                  <a:pt x="785" y="573"/>
                  <a:pt x="785" y="573"/>
                </a:cubicBezTo>
                <a:cubicBezTo>
                  <a:pt x="789" y="576"/>
                  <a:pt x="793" y="579"/>
                  <a:pt x="797" y="582"/>
                </a:cubicBezTo>
                <a:close/>
                <a:moveTo>
                  <a:pt x="797" y="622"/>
                </a:moveTo>
                <a:cubicBezTo>
                  <a:pt x="797" y="630"/>
                  <a:pt x="797" y="630"/>
                  <a:pt x="797" y="630"/>
                </a:cubicBezTo>
                <a:cubicBezTo>
                  <a:pt x="793" y="626"/>
                  <a:pt x="789" y="623"/>
                  <a:pt x="785" y="619"/>
                </a:cubicBezTo>
                <a:cubicBezTo>
                  <a:pt x="785" y="612"/>
                  <a:pt x="785" y="612"/>
                  <a:pt x="785" y="612"/>
                </a:cubicBezTo>
                <a:cubicBezTo>
                  <a:pt x="789" y="615"/>
                  <a:pt x="793" y="619"/>
                  <a:pt x="797" y="622"/>
                </a:cubicBezTo>
                <a:close/>
                <a:moveTo>
                  <a:pt x="785" y="672"/>
                </a:moveTo>
                <a:cubicBezTo>
                  <a:pt x="776" y="672"/>
                  <a:pt x="776" y="672"/>
                  <a:pt x="776" y="672"/>
                </a:cubicBezTo>
                <a:cubicBezTo>
                  <a:pt x="776" y="665"/>
                  <a:pt x="776" y="665"/>
                  <a:pt x="776" y="665"/>
                </a:cubicBezTo>
                <a:cubicBezTo>
                  <a:pt x="779" y="666"/>
                  <a:pt x="782" y="666"/>
                  <a:pt x="785" y="666"/>
                </a:cubicBezTo>
                <a:cubicBezTo>
                  <a:pt x="785" y="672"/>
                  <a:pt x="785" y="672"/>
                  <a:pt x="785" y="672"/>
                </a:cubicBezTo>
                <a:close/>
                <a:moveTo>
                  <a:pt x="776" y="7"/>
                </a:moveTo>
                <a:cubicBezTo>
                  <a:pt x="785" y="7"/>
                  <a:pt x="785" y="7"/>
                  <a:pt x="785" y="7"/>
                </a:cubicBezTo>
                <a:cubicBezTo>
                  <a:pt x="785" y="14"/>
                  <a:pt x="785" y="14"/>
                  <a:pt x="785" y="14"/>
                </a:cubicBezTo>
                <a:cubicBezTo>
                  <a:pt x="782" y="15"/>
                  <a:pt x="779" y="16"/>
                  <a:pt x="776" y="18"/>
                </a:cubicBezTo>
                <a:cubicBezTo>
                  <a:pt x="776" y="7"/>
                  <a:pt x="776" y="7"/>
                  <a:pt x="776" y="7"/>
                </a:cubicBezTo>
                <a:close/>
                <a:moveTo>
                  <a:pt x="785" y="34"/>
                </a:moveTo>
                <a:cubicBezTo>
                  <a:pt x="785" y="41"/>
                  <a:pt x="785" y="41"/>
                  <a:pt x="785" y="41"/>
                </a:cubicBezTo>
                <a:cubicBezTo>
                  <a:pt x="782" y="44"/>
                  <a:pt x="779" y="47"/>
                  <a:pt x="776" y="51"/>
                </a:cubicBezTo>
                <a:cubicBezTo>
                  <a:pt x="776" y="41"/>
                  <a:pt x="776" y="41"/>
                  <a:pt x="776" y="41"/>
                </a:cubicBezTo>
                <a:cubicBezTo>
                  <a:pt x="779" y="38"/>
                  <a:pt x="782" y="36"/>
                  <a:pt x="785" y="34"/>
                </a:cubicBezTo>
                <a:close/>
                <a:moveTo>
                  <a:pt x="785" y="55"/>
                </a:moveTo>
                <a:cubicBezTo>
                  <a:pt x="785" y="71"/>
                  <a:pt x="785" y="71"/>
                  <a:pt x="785" y="71"/>
                </a:cubicBezTo>
                <a:cubicBezTo>
                  <a:pt x="782" y="69"/>
                  <a:pt x="779" y="68"/>
                  <a:pt x="776" y="66"/>
                </a:cubicBezTo>
                <a:cubicBezTo>
                  <a:pt x="776" y="58"/>
                  <a:pt x="776" y="58"/>
                  <a:pt x="776" y="58"/>
                </a:cubicBezTo>
                <a:cubicBezTo>
                  <a:pt x="779" y="57"/>
                  <a:pt x="782" y="56"/>
                  <a:pt x="785" y="55"/>
                </a:cubicBezTo>
                <a:close/>
                <a:moveTo>
                  <a:pt x="785" y="116"/>
                </a:moveTo>
                <a:cubicBezTo>
                  <a:pt x="785" y="125"/>
                  <a:pt x="785" y="125"/>
                  <a:pt x="785" y="125"/>
                </a:cubicBezTo>
                <a:cubicBezTo>
                  <a:pt x="782" y="123"/>
                  <a:pt x="779" y="121"/>
                  <a:pt x="776" y="119"/>
                </a:cubicBezTo>
                <a:cubicBezTo>
                  <a:pt x="776" y="110"/>
                  <a:pt x="776" y="110"/>
                  <a:pt x="776" y="110"/>
                </a:cubicBezTo>
                <a:cubicBezTo>
                  <a:pt x="779" y="112"/>
                  <a:pt x="782" y="114"/>
                  <a:pt x="785" y="116"/>
                </a:cubicBezTo>
                <a:close/>
                <a:moveTo>
                  <a:pt x="785" y="139"/>
                </a:moveTo>
                <a:cubicBezTo>
                  <a:pt x="785" y="147"/>
                  <a:pt x="785" y="147"/>
                  <a:pt x="785" y="147"/>
                </a:cubicBezTo>
                <a:cubicBezTo>
                  <a:pt x="784" y="146"/>
                  <a:pt x="784" y="146"/>
                  <a:pt x="784" y="146"/>
                </a:cubicBezTo>
                <a:cubicBezTo>
                  <a:pt x="781" y="144"/>
                  <a:pt x="778" y="142"/>
                  <a:pt x="776" y="140"/>
                </a:cubicBezTo>
                <a:cubicBezTo>
                  <a:pt x="776" y="133"/>
                  <a:pt x="776" y="133"/>
                  <a:pt x="776" y="133"/>
                </a:cubicBezTo>
                <a:cubicBezTo>
                  <a:pt x="777" y="133"/>
                  <a:pt x="778" y="134"/>
                  <a:pt x="780" y="135"/>
                </a:cubicBezTo>
                <a:cubicBezTo>
                  <a:pt x="782" y="136"/>
                  <a:pt x="784" y="138"/>
                  <a:pt x="785" y="139"/>
                </a:cubicBezTo>
                <a:close/>
                <a:moveTo>
                  <a:pt x="785" y="168"/>
                </a:moveTo>
                <a:cubicBezTo>
                  <a:pt x="785" y="176"/>
                  <a:pt x="785" y="176"/>
                  <a:pt x="785" y="176"/>
                </a:cubicBezTo>
                <a:cubicBezTo>
                  <a:pt x="782" y="174"/>
                  <a:pt x="779" y="172"/>
                  <a:pt x="776" y="170"/>
                </a:cubicBezTo>
                <a:cubicBezTo>
                  <a:pt x="776" y="162"/>
                  <a:pt x="776" y="162"/>
                  <a:pt x="776" y="162"/>
                </a:cubicBezTo>
                <a:cubicBezTo>
                  <a:pt x="779" y="164"/>
                  <a:pt x="782" y="166"/>
                  <a:pt x="785" y="168"/>
                </a:cubicBezTo>
                <a:close/>
                <a:moveTo>
                  <a:pt x="785" y="189"/>
                </a:moveTo>
                <a:cubicBezTo>
                  <a:pt x="785" y="198"/>
                  <a:pt x="785" y="198"/>
                  <a:pt x="785" y="198"/>
                </a:cubicBezTo>
                <a:cubicBezTo>
                  <a:pt x="782" y="196"/>
                  <a:pt x="779" y="194"/>
                  <a:pt x="776" y="192"/>
                </a:cubicBezTo>
                <a:cubicBezTo>
                  <a:pt x="776" y="184"/>
                  <a:pt x="776" y="184"/>
                  <a:pt x="776" y="184"/>
                </a:cubicBezTo>
                <a:cubicBezTo>
                  <a:pt x="779" y="186"/>
                  <a:pt x="782" y="188"/>
                  <a:pt x="785" y="189"/>
                </a:cubicBezTo>
                <a:close/>
                <a:moveTo>
                  <a:pt x="785" y="213"/>
                </a:moveTo>
                <a:cubicBezTo>
                  <a:pt x="785" y="225"/>
                  <a:pt x="785" y="225"/>
                  <a:pt x="785" y="225"/>
                </a:cubicBezTo>
                <a:cubicBezTo>
                  <a:pt x="785" y="227"/>
                  <a:pt x="783" y="229"/>
                  <a:pt x="780" y="228"/>
                </a:cubicBezTo>
                <a:cubicBezTo>
                  <a:pt x="778" y="234"/>
                  <a:pt x="781" y="235"/>
                  <a:pt x="785" y="235"/>
                </a:cubicBezTo>
                <a:cubicBezTo>
                  <a:pt x="785" y="243"/>
                  <a:pt x="785" y="243"/>
                  <a:pt x="785" y="243"/>
                </a:cubicBezTo>
                <a:cubicBezTo>
                  <a:pt x="785" y="242"/>
                  <a:pt x="785" y="242"/>
                  <a:pt x="785" y="242"/>
                </a:cubicBezTo>
                <a:cubicBezTo>
                  <a:pt x="783" y="245"/>
                  <a:pt x="783" y="245"/>
                  <a:pt x="783" y="245"/>
                </a:cubicBezTo>
                <a:cubicBezTo>
                  <a:pt x="783" y="247"/>
                  <a:pt x="784" y="248"/>
                  <a:pt x="785" y="248"/>
                </a:cubicBezTo>
                <a:cubicBezTo>
                  <a:pt x="785" y="264"/>
                  <a:pt x="785" y="264"/>
                  <a:pt x="785" y="264"/>
                </a:cubicBezTo>
                <a:cubicBezTo>
                  <a:pt x="782" y="266"/>
                  <a:pt x="779" y="267"/>
                  <a:pt x="776" y="269"/>
                </a:cubicBezTo>
                <a:cubicBezTo>
                  <a:pt x="776" y="261"/>
                  <a:pt x="776" y="261"/>
                  <a:pt x="776" y="261"/>
                </a:cubicBezTo>
                <a:cubicBezTo>
                  <a:pt x="778" y="260"/>
                  <a:pt x="779" y="258"/>
                  <a:pt x="780" y="256"/>
                </a:cubicBezTo>
                <a:cubicBezTo>
                  <a:pt x="778" y="254"/>
                  <a:pt x="777" y="252"/>
                  <a:pt x="776" y="250"/>
                </a:cubicBezTo>
                <a:cubicBezTo>
                  <a:pt x="776" y="213"/>
                  <a:pt x="776" y="213"/>
                  <a:pt x="776" y="213"/>
                </a:cubicBezTo>
                <a:cubicBezTo>
                  <a:pt x="777" y="214"/>
                  <a:pt x="778" y="215"/>
                  <a:pt x="779" y="216"/>
                </a:cubicBezTo>
                <a:cubicBezTo>
                  <a:pt x="785" y="213"/>
                  <a:pt x="785" y="213"/>
                  <a:pt x="785" y="213"/>
                </a:cubicBezTo>
                <a:close/>
                <a:moveTo>
                  <a:pt x="785" y="282"/>
                </a:moveTo>
                <a:cubicBezTo>
                  <a:pt x="785" y="291"/>
                  <a:pt x="785" y="291"/>
                  <a:pt x="785" y="291"/>
                </a:cubicBezTo>
                <a:cubicBezTo>
                  <a:pt x="785" y="291"/>
                  <a:pt x="785" y="291"/>
                  <a:pt x="785" y="291"/>
                </a:cubicBezTo>
                <a:cubicBezTo>
                  <a:pt x="781" y="293"/>
                  <a:pt x="778" y="297"/>
                  <a:pt x="776" y="302"/>
                </a:cubicBezTo>
                <a:cubicBezTo>
                  <a:pt x="776" y="287"/>
                  <a:pt x="776" y="287"/>
                  <a:pt x="776" y="287"/>
                </a:cubicBezTo>
                <a:cubicBezTo>
                  <a:pt x="779" y="286"/>
                  <a:pt x="782" y="284"/>
                  <a:pt x="785" y="282"/>
                </a:cubicBezTo>
                <a:close/>
                <a:moveTo>
                  <a:pt x="785" y="332"/>
                </a:moveTo>
                <a:cubicBezTo>
                  <a:pt x="785" y="467"/>
                  <a:pt x="785" y="467"/>
                  <a:pt x="785" y="467"/>
                </a:cubicBezTo>
                <a:cubicBezTo>
                  <a:pt x="782" y="464"/>
                  <a:pt x="779" y="461"/>
                  <a:pt x="776" y="458"/>
                </a:cubicBezTo>
                <a:cubicBezTo>
                  <a:pt x="776" y="450"/>
                  <a:pt x="776" y="450"/>
                  <a:pt x="776" y="450"/>
                </a:cubicBezTo>
                <a:cubicBezTo>
                  <a:pt x="778" y="451"/>
                  <a:pt x="781" y="452"/>
                  <a:pt x="785" y="452"/>
                </a:cubicBezTo>
                <a:cubicBezTo>
                  <a:pt x="783" y="442"/>
                  <a:pt x="783" y="442"/>
                  <a:pt x="783" y="442"/>
                </a:cubicBezTo>
                <a:cubicBezTo>
                  <a:pt x="776" y="404"/>
                  <a:pt x="774" y="367"/>
                  <a:pt x="785" y="332"/>
                </a:cubicBezTo>
                <a:close/>
                <a:moveTo>
                  <a:pt x="785" y="512"/>
                </a:moveTo>
                <a:cubicBezTo>
                  <a:pt x="785" y="522"/>
                  <a:pt x="785" y="522"/>
                  <a:pt x="785" y="522"/>
                </a:cubicBezTo>
                <a:cubicBezTo>
                  <a:pt x="782" y="519"/>
                  <a:pt x="779" y="516"/>
                  <a:pt x="776" y="513"/>
                </a:cubicBezTo>
                <a:cubicBezTo>
                  <a:pt x="776" y="505"/>
                  <a:pt x="776" y="505"/>
                  <a:pt x="776" y="505"/>
                </a:cubicBezTo>
                <a:cubicBezTo>
                  <a:pt x="779" y="507"/>
                  <a:pt x="782" y="509"/>
                  <a:pt x="785" y="512"/>
                </a:cubicBezTo>
                <a:close/>
                <a:moveTo>
                  <a:pt x="785" y="544"/>
                </a:moveTo>
                <a:cubicBezTo>
                  <a:pt x="785" y="554"/>
                  <a:pt x="785" y="554"/>
                  <a:pt x="785" y="554"/>
                </a:cubicBezTo>
                <a:cubicBezTo>
                  <a:pt x="782" y="551"/>
                  <a:pt x="779" y="548"/>
                  <a:pt x="776" y="545"/>
                </a:cubicBezTo>
                <a:cubicBezTo>
                  <a:pt x="776" y="535"/>
                  <a:pt x="776" y="535"/>
                  <a:pt x="776" y="535"/>
                </a:cubicBezTo>
                <a:cubicBezTo>
                  <a:pt x="779" y="538"/>
                  <a:pt x="782" y="541"/>
                  <a:pt x="785" y="544"/>
                </a:cubicBezTo>
                <a:close/>
                <a:moveTo>
                  <a:pt x="785" y="573"/>
                </a:moveTo>
                <a:cubicBezTo>
                  <a:pt x="785" y="580"/>
                  <a:pt x="785" y="580"/>
                  <a:pt x="785" y="580"/>
                </a:cubicBezTo>
                <a:cubicBezTo>
                  <a:pt x="782" y="578"/>
                  <a:pt x="779" y="575"/>
                  <a:pt x="776" y="573"/>
                </a:cubicBezTo>
                <a:cubicBezTo>
                  <a:pt x="776" y="567"/>
                  <a:pt x="776" y="567"/>
                  <a:pt x="776" y="567"/>
                </a:cubicBezTo>
                <a:cubicBezTo>
                  <a:pt x="779" y="569"/>
                  <a:pt x="782" y="571"/>
                  <a:pt x="785" y="573"/>
                </a:cubicBezTo>
                <a:close/>
                <a:moveTo>
                  <a:pt x="785" y="612"/>
                </a:moveTo>
                <a:cubicBezTo>
                  <a:pt x="785" y="619"/>
                  <a:pt x="785" y="619"/>
                  <a:pt x="785" y="619"/>
                </a:cubicBezTo>
                <a:cubicBezTo>
                  <a:pt x="782" y="617"/>
                  <a:pt x="779" y="614"/>
                  <a:pt x="776" y="612"/>
                </a:cubicBezTo>
                <a:cubicBezTo>
                  <a:pt x="776" y="604"/>
                  <a:pt x="776" y="604"/>
                  <a:pt x="776" y="604"/>
                </a:cubicBezTo>
                <a:cubicBezTo>
                  <a:pt x="779" y="606"/>
                  <a:pt x="782" y="609"/>
                  <a:pt x="785" y="612"/>
                </a:cubicBezTo>
                <a:close/>
                <a:moveTo>
                  <a:pt x="785" y="642"/>
                </a:moveTo>
                <a:cubicBezTo>
                  <a:pt x="785" y="652"/>
                  <a:pt x="785" y="652"/>
                  <a:pt x="785" y="652"/>
                </a:cubicBezTo>
                <a:cubicBezTo>
                  <a:pt x="782" y="649"/>
                  <a:pt x="779" y="647"/>
                  <a:pt x="776" y="644"/>
                </a:cubicBezTo>
                <a:cubicBezTo>
                  <a:pt x="776" y="644"/>
                  <a:pt x="776" y="644"/>
                  <a:pt x="776" y="644"/>
                </a:cubicBezTo>
                <a:cubicBezTo>
                  <a:pt x="776" y="634"/>
                  <a:pt x="776" y="634"/>
                  <a:pt x="776" y="634"/>
                </a:cubicBezTo>
                <a:cubicBezTo>
                  <a:pt x="779" y="637"/>
                  <a:pt x="782" y="639"/>
                  <a:pt x="785" y="642"/>
                </a:cubicBezTo>
                <a:close/>
                <a:moveTo>
                  <a:pt x="776" y="672"/>
                </a:moveTo>
                <a:cubicBezTo>
                  <a:pt x="770" y="672"/>
                  <a:pt x="770" y="672"/>
                  <a:pt x="770" y="672"/>
                </a:cubicBezTo>
                <a:cubicBezTo>
                  <a:pt x="762" y="672"/>
                  <a:pt x="762" y="672"/>
                  <a:pt x="762" y="672"/>
                </a:cubicBezTo>
                <a:cubicBezTo>
                  <a:pt x="762" y="655"/>
                  <a:pt x="762" y="655"/>
                  <a:pt x="762" y="655"/>
                </a:cubicBezTo>
                <a:cubicBezTo>
                  <a:pt x="766" y="659"/>
                  <a:pt x="770" y="662"/>
                  <a:pt x="774" y="665"/>
                </a:cubicBezTo>
                <a:cubicBezTo>
                  <a:pt x="776" y="665"/>
                  <a:pt x="776" y="665"/>
                  <a:pt x="776" y="665"/>
                </a:cubicBezTo>
                <a:cubicBezTo>
                  <a:pt x="776" y="672"/>
                  <a:pt x="776" y="672"/>
                  <a:pt x="776" y="672"/>
                </a:cubicBezTo>
                <a:close/>
                <a:moveTo>
                  <a:pt x="762" y="7"/>
                </a:moveTo>
                <a:cubicBezTo>
                  <a:pt x="776" y="7"/>
                  <a:pt x="776" y="7"/>
                  <a:pt x="776" y="7"/>
                </a:cubicBezTo>
                <a:cubicBezTo>
                  <a:pt x="776" y="18"/>
                  <a:pt x="776" y="18"/>
                  <a:pt x="776" y="18"/>
                </a:cubicBezTo>
                <a:cubicBezTo>
                  <a:pt x="774" y="19"/>
                  <a:pt x="772" y="20"/>
                  <a:pt x="770" y="21"/>
                </a:cubicBezTo>
                <a:cubicBezTo>
                  <a:pt x="768" y="23"/>
                  <a:pt x="765" y="25"/>
                  <a:pt x="762" y="27"/>
                </a:cubicBezTo>
                <a:cubicBezTo>
                  <a:pt x="762" y="19"/>
                  <a:pt x="762" y="19"/>
                  <a:pt x="762" y="19"/>
                </a:cubicBezTo>
                <a:cubicBezTo>
                  <a:pt x="765" y="16"/>
                  <a:pt x="765" y="16"/>
                  <a:pt x="765" y="16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4" y="13"/>
                  <a:pt x="763" y="13"/>
                  <a:pt x="762" y="13"/>
                </a:cubicBezTo>
                <a:cubicBezTo>
                  <a:pt x="762" y="7"/>
                  <a:pt x="762" y="7"/>
                  <a:pt x="762" y="7"/>
                </a:cubicBezTo>
                <a:close/>
                <a:moveTo>
                  <a:pt x="776" y="41"/>
                </a:moveTo>
                <a:cubicBezTo>
                  <a:pt x="776" y="51"/>
                  <a:pt x="776" y="51"/>
                  <a:pt x="776" y="51"/>
                </a:cubicBezTo>
                <a:cubicBezTo>
                  <a:pt x="774" y="52"/>
                  <a:pt x="773" y="54"/>
                  <a:pt x="772" y="56"/>
                </a:cubicBezTo>
                <a:cubicBezTo>
                  <a:pt x="772" y="58"/>
                  <a:pt x="774" y="58"/>
                  <a:pt x="775" y="58"/>
                </a:cubicBezTo>
                <a:cubicBezTo>
                  <a:pt x="776" y="58"/>
                  <a:pt x="776" y="58"/>
                  <a:pt x="776" y="58"/>
                </a:cubicBezTo>
                <a:cubicBezTo>
                  <a:pt x="776" y="66"/>
                  <a:pt x="776" y="66"/>
                  <a:pt x="776" y="66"/>
                </a:cubicBezTo>
                <a:cubicBezTo>
                  <a:pt x="771" y="64"/>
                  <a:pt x="767" y="62"/>
                  <a:pt x="762" y="59"/>
                </a:cubicBezTo>
                <a:cubicBezTo>
                  <a:pt x="762" y="50"/>
                  <a:pt x="762" y="50"/>
                  <a:pt x="762" y="50"/>
                </a:cubicBezTo>
                <a:cubicBezTo>
                  <a:pt x="767" y="47"/>
                  <a:pt x="771" y="44"/>
                  <a:pt x="776" y="41"/>
                </a:cubicBezTo>
                <a:close/>
                <a:moveTo>
                  <a:pt x="776" y="110"/>
                </a:moveTo>
                <a:cubicBezTo>
                  <a:pt x="776" y="119"/>
                  <a:pt x="776" y="119"/>
                  <a:pt x="776" y="119"/>
                </a:cubicBezTo>
                <a:cubicBezTo>
                  <a:pt x="771" y="116"/>
                  <a:pt x="767" y="113"/>
                  <a:pt x="762" y="111"/>
                </a:cubicBezTo>
                <a:cubicBezTo>
                  <a:pt x="762" y="103"/>
                  <a:pt x="762" y="103"/>
                  <a:pt x="762" y="103"/>
                </a:cubicBezTo>
                <a:cubicBezTo>
                  <a:pt x="767" y="105"/>
                  <a:pt x="771" y="107"/>
                  <a:pt x="776" y="110"/>
                </a:cubicBezTo>
                <a:close/>
                <a:moveTo>
                  <a:pt x="776" y="133"/>
                </a:moveTo>
                <a:cubicBezTo>
                  <a:pt x="776" y="140"/>
                  <a:pt x="776" y="140"/>
                  <a:pt x="776" y="140"/>
                </a:cubicBezTo>
                <a:cubicBezTo>
                  <a:pt x="771" y="138"/>
                  <a:pt x="767" y="135"/>
                  <a:pt x="762" y="133"/>
                </a:cubicBezTo>
                <a:cubicBezTo>
                  <a:pt x="762" y="126"/>
                  <a:pt x="762" y="126"/>
                  <a:pt x="762" y="126"/>
                </a:cubicBezTo>
                <a:cubicBezTo>
                  <a:pt x="767" y="128"/>
                  <a:pt x="771" y="130"/>
                  <a:pt x="776" y="133"/>
                </a:cubicBezTo>
                <a:close/>
                <a:moveTo>
                  <a:pt x="776" y="162"/>
                </a:moveTo>
                <a:cubicBezTo>
                  <a:pt x="776" y="170"/>
                  <a:pt x="776" y="170"/>
                  <a:pt x="776" y="170"/>
                </a:cubicBezTo>
                <a:cubicBezTo>
                  <a:pt x="773" y="168"/>
                  <a:pt x="770" y="167"/>
                  <a:pt x="768" y="166"/>
                </a:cubicBezTo>
                <a:cubicBezTo>
                  <a:pt x="766" y="164"/>
                  <a:pt x="764" y="163"/>
                  <a:pt x="762" y="162"/>
                </a:cubicBezTo>
                <a:cubicBezTo>
                  <a:pt x="762" y="155"/>
                  <a:pt x="762" y="155"/>
                  <a:pt x="762" y="155"/>
                </a:cubicBezTo>
                <a:cubicBezTo>
                  <a:pt x="764" y="156"/>
                  <a:pt x="766" y="157"/>
                  <a:pt x="768" y="158"/>
                </a:cubicBezTo>
                <a:cubicBezTo>
                  <a:pt x="770" y="159"/>
                  <a:pt x="773" y="161"/>
                  <a:pt x="776" y="162"/>
                </a:cubicBezTo>
                <a:close/>
                <a:moveTo>
                  <a:pt x="776" y="184"/>
                </a:moveTo>
                <a:cubicBezTo>
                  <a:pt x="776" y="192"/>
                  <a:pt x="776" y="192"/>
                  <a:pt x="776" y="192"/>
                </a:cubicBezTo>
                <a:cubicBezTo>
                  <a:pt x="771" y="189"/>
                  <a:pt x="767" y="187"/>
                  <a:pt x="762" y="185"/>
                </a:cubicBezTo>
                <a:cubicBezTo>
                  <a:pt x="762" y="178"/>
                  <a:pt x="762" y="178"/>
                  <a:pt x="762" y="178"/>
                </a:cubicBezTo>
                <a:cubicBezTo>
                  <a:pt x="767" y="180"/>
                  <a:pt x="771" y="182"/>
                  <a:pt x="776" y="184"/>
                </a:cubicBezTo>
                <a:close/>
                <a:moveTo>
                  <a:pt x="776" y="213"/>
                </a:moveTo>
                <a:cubicBezTo>
                  <a:pt x="776" y="250"/>
                  <a:pt x="776" y="250"/>
                  <a:pt x="776" y="250"/>
                </a:cubicBezTo>
                <a:cubicBezTo>
                  <a:pt x="772" y="246"/>
                  <a:pt x="767" y="242"/>
                  <a:pt x="762" y="239"/>
                </a:cubicBezTo>
                <a:cubicBezTo>
                  <a:pt x="762" y="231"/>
                  <a:pt x="762" y="231"/>
                  <a:pt x="762" y="231"/>
                </a:cubicBezTo>
                <a:cubicBezTo>
                  <a:pt x="764" y="232"/>
                  <a:pt x="766" y="233"/>
                  <a:pt x="768" y="233"/>
                </a:cubicBezTo>
                <a:cubicBezTo>
                  <a:pt x="770" y="229"/>
                  <a:pt x="774" y="226"/>
                  <a:pt x="773" y="221"/>
                </a:cubicBezTo>
                <a:cubicBezTo>
                  <a:pt x="770" y="218"/>
                  <a:pt x="766" y="215"/>
                  <a:pt x="762" y="213"/>
                </a:cubicBezTo>
                <a:cubicBezTo>
                  <a:pt x="762" y="204"/>
                  <a:pt x="762" y="204"/>
                  <a:pt x="762" y="204"/>
                </a:cubicBezTo>
                <a:cubicBezTo>
                  <a:pt x="767" y="207"/>
                  <a:pt x="772" y="210"/>
                  <a:pt x="776" y="213"/>
                </a:cubicBezTo>
                <a:close/>
                <a:moveTo>
                  <a:pt x="776" y="261"/>
                </a:moveTo>
                <a:cubicBezTo>
                  <a:pt x="776" y="269"/>
                  <a:pt x="776" y="269"/>
                  <a:pt x="776" y="269"/>
                </a:cubicBezTo>
                <a:cubicBezTo>
                  <a:pt x="774" y="270"/>
                  <a:pt x="772" y="271"/>
                  <a:pt x="770" y="272"/>
                </a:cubicBezTo>
                <a:cubicBezTo>
                  <a:pt x="768" y="272"/>
                  <a:pt x="765" y="273"/>
                  <a:pt x="762" y="274"/>
                </a:cubicBezTo>
                <a:cubicBezTo>
                  <a:pt x="762" y="258"/>
                  <a:pt x="762" y="258"/>
                  <a:pt x="762" y="258"/>
                </a:cubicBezTo>
                <a:cubicBezTo>
                  <a:pt x="765" y="260"/>
                  <a:pt x="767" y="262"/>
                  <a:pt x="770" y="263"/>
                </a:cubicBezTo>
                <a:cubicBezTo>
                  <a:pt x="772" y="263"/>
                  <a:pt x="774" y="262"/>
                  <a:pt x="776" y="261"/>
                </a:cubicBezTo>
                <a:close/>
                <a:moveTo>
                  <a:pt x="776" y="287"/>
                </a:moveTo>
                <a:cubicBezTo>
                  <a:pt x="776" y="302"/>
                  <a:pt x="776" y="302"/>
                  <a:pt x="776" y="302"/>
                </a:cubicBezTo>
                <a:cubicBezTo>
                  <a:pt x="773" y="307"/>
                  <a:pt x="771" y="314"/>
                  <a:pt x="768" y="319"/>
                </a:cubicBezTo>
                <a:cubicBezTo>
                  <a:pt x="766" y="326"/>
                  <a:pt x="764" y="333"/>
                  <a:pt x="762" y="340"/>
                </a:cubicBezTo>
                <a:cubicBezTo>
                  <a:pt x="762" y="314"/>
                  <a:pt x="762" y="314"/>
                  <a:pt x="762" y="314"/>
                </a:cubicBezTo>
                <a:cubicBezTo>
                  <a:pt x="763" y="312"/>
                  <a:pt x="765" y="309"/>
                  <a:pt x="766" y="306"/>
                </a:cubicBezTo>
                <a:cubicBezTo>
                  <a:pt x="770" y="304"/>
                  <a:pt x="767" y="295"/>
                  <a:pt x="763" y="300"/>
                </a:cubicBezTo>
                <a:cubicBezTo>
                  <a:pt x="762" y="301"/>
                  <a:pt x="762" y="301"/>
                  <a:pt x="762" y="301"/>
                </a:cubicBezTo>
                <a:cubicBezTo>
                  <a:pt x="762" y="292"/>
                  <a:pt x="762" y="292"/>
                  <a:pt x="762" y="292"/>
                </a:cubicBezTo>
                <a:cubicBezTo>
                  <a:pt x="767" y="291"/>
                  <a:pt x="771" y="289"/>
                  <a:pt x="776" y="287"/>
                </a:cubicBezTo>
                <a:close/>
                <a:moveTo>
                  <a:pt x="776" y="450"/>
                </a:moveTo>
                <a:cubicBezTo>
                  <a:pt x="776" y="458"/>
                  <a:pt x="776" y="458"/>
                  <a:pt x="776" y="458"/>
                </a:cubicBezTo>
                <a:cubicBezTo>
                  <a:pt x="772" y="455"/>
                  <a:pt x="767" y="453"/>
                  <a:pt x="762" y="450"/>
                </a:cubicBezTo>
                <a:cubicBezTo>
                  <a:pt x="762" y="418"/>
                  <a:pt x="762" y="418"/>
                  <a:pt x="762" y="418"/>
                </a:cubicBezTo>
                <a:cubicBezTo>
                  <a:pt x="768" y="428"/>
                  <a:pt x="765" y="443"/>
                  <a:pt x="776" y="450"/>
                </a:cubicBezTo>
                <a:close/>
                <a:moveTo>
                  <a:pt x="776" y="505"/>
                </a:moveTo>
                <a:cubicBezTo>
                  <a:pt x="776" y="513"/>
                  <a:pt x="776" y="513"/>
                  <a:pt x="776" y="513"/>
                </a:cubicBezTo>
                <a:cubicBezTo>
                  <a:pt x="772" y="510"/>
                  <a:pt x="767" y="507"/>
                  <a:pt x="762" y="503"/>
                </a:cubicBezTo>
                <a:cubicBezTo>
                  <a:pt x="762" y="496"/>
                  <a:pt x="762" y="496"/>
                  <a:pt x="762" y="496"/>
                </a:cubicBezTo>
                <a:cubicBezTo>
                  <a:pt x="766" y="499"/>
                  <a:pt x="771" y="502"/>
                  <a:pt x="776" y="505"/>
                </a:cubicBezTo>
                <a:close/>
                <a:moveTo>
                  <a:pt x="776" y="535"/>
                </a:moveTo>
                <a:cubicBezTo>
                  <a:pt x="776" y="545"/>
                  <a:pt x="776" y="545"/>
                  <a:pt x="776" y="545"/>
                </a:cubicBezTo>
                <a:cubicBezTo>
                  <a:pt x="772" y="541"/>
                  <a:pt x="767" y="536"/>
                  <a:pt x="762" y="532"/>
                </a:cubicBezTo>
                <a:cubicBezTo>
                  <a:pt x="762" y="524"/>
                  <a:pt x="762" y="524"/>
                  <a:pt x="762" y="524"/>
                </a:cubicBezTo>
                <a:cubicBezTo>
                  <a:pt x="767" y="528"/>
                  <a:pt x="771" y="532"/>
                  <a:pt x="776" y="535"/>
                </a:cubicBezTo>
                <a:close/>
                <a:moveTo>
                  <a:pt x="776" y="567"/>
                </a:moveTo>
                <a:cubicBezTo>
                  <a:pt x="776" y="573"/>
                  <a:pt x="776" y="573"/>
                  <a:pt x="776" y="573"/>
                </a:cubicBezTo>
                <a:cubicBezTo>
                  <a:pt x="773" y="571"/>
                  <a:pt x="770" y="569"/>
                  <a:pt x="767" y="567"/>
                </a:cubicBezTo>
                <a:cubicBezTo>
                  <a:pt x="765" y="566"/>
                  <a:pt x="764" y="566"/>
                  <a:pt x="762" y="565"/>
                </a:cubicBezTo>
                <a:cubicBezTo>
                  <a:pt x="762" y="558"/>
                  <a:pt x="762" y="558"/>
                  <a:pt x="762" y="558"/>
                </a:cubicBezTo>
                <a:cubicBezTo>
                  <a:pt x="767" y="561"/>
                  <a:pt x="771" y="564"/>
                  <a:pt x="776" y="567"/>
                </a:cubicBezTo>
                <a:close/>
                <a:moveTo>
                  <a:pt x="776" y="604"/>
                </a:moveTo>
                <a:cubicBezTo>
                  <a:pt x="776" y="612"/>
                  <a:pt x="776" y="612"/>
                  <a:pt x="776" y="612"/>
                </a:cubicBezTo>
                <a:cubicBezTo>
                  <a:pt x="771" y="608"/>
                  <a:pt x="767" y="605"/>
                  <a:pt x="762" y="602"/>
                </a:cubicBezTo>
                <a:cubicBezTo>
                  <a:pt x="762" y="593"/>
                  <a:pt x="762" y="593"/>
                  <a:pt x="762" y="593"/>
                </a:cubicBezTo>
                <a:cubicBezTo>
                  <a:pt x="767" y="597"/>
                  <a:pt x="771" y="600"/>
                  <a:pt x="776" y="604"/>
                </a:cubicBezTo>
                <a:close/>
                <a:moveTo>
                  <a:pt x="776" y="634"/>
                </a:moveTo>
                <a:cubicBezTo>
                  <a:pt x="776" y="644"/>
                  <a:pt x="776" y="644"/>
                  <a:pt x="776" y="644"/>
                </a:cubicBezTo>
                <a:cubicBezTo>
                  <a:pt x="771" y="640"/>
                  <a:pt x="767" y="636"/>
                  <a:pt x="762" y="632"/>
                </a:cubicBezTo>
                <a:cubicBezTo>
                  <a:pt x="762" y="624"/>
                  <a:pt x="762" y="624"/>
                  <a:pt x="762" y="624"/>
                </a:cubicBezTo>
                <a:cubicBezTo>
                  <a:pt x="764" y="626"/>
                  <a:pt x="766" y="627"/>
                  <a:pt x="769" y="629"/>
                </a:cubicBezTo>
                <a:cubicBezTo>
                  <a:pt x="771" y="630"/>
                  <a:pt x="773" y="632"/>
                  <a:pt x="776" y="634"/>
                </a:cubicBezTo>
                <a:close/>
                <a:moveTo>
                  <a:pt x="762" y="672"/>
                </a:moveTo>
                <a:cubicBezTo>
                  <a:pt x="755" y="672"/>
                  <a:pt x="755" y="672"/>
                  <a:pt x="755" y="672"/>
                </a:cubicBezTo>
                <a:cubicBezTo>
                  <a:pt x="755" y="666"/>
                  <a:pt x="755" y="666"/>
                  <a:pt x="755" y="666"/>
                </a:cubicBezTo>
                <a:cubicBezTo>
                  <a:pt x="757" y="666"/>
                  <a:pt x="757" y="666"/>
                  <a:pt x="757" y="666"/>
                </a:cubicBezTo>
                <a:cubicBezTo>
                  <a:pt x="759" y="664"/>
                  <a:pt x="759" y="664"/>
                  <a:pt x="759" y="664"/>
                </a:cubicBezTo>
                <a:cubicBezTo>
                  <a:pt x="758" y="662"/>
                  <a:pt x="756" y="660"/>
                  <a:pt x="755" y="659"/>
                </a:cubicBezTo>
                <a:cubicBezTo>
                  <a:pt x="755" y="649"/>
                  <a:pt x="755" y="649"/>
                  <a:pt x="755" y="649"/>
                </a:cubicBezTo>
                <a:cubicBezTo>
                  <a:pt x="757" y="651"/>
                  <a:pt x="760" y="653"/>
                  <a:pt x="762" y="655"/>
                </a:cubicBezTo>
                <a:cubicBezTo>
                  <a:pt x="762" y="672"/>
                  <a:pt x="762" y="672"/>
                  <a:pt x="762" y="672"/>
                </a:cubicBezTo>
                <a:close/>
                <a:moveTo>
                  <a:pt x="755" y="7"/>
                </a:moveTo>
                <a:cubicBezTo>
                  <a:pt x="762" y="7"/>
                  <a:pt x="762" y="7"/>
                  <a:pt x="762" y="7"/>
                </a:cubicBezTo>
                <a:cubicBezTo>
                  <a:pt x="762" y="13"/>
                  <a:pt x="762" y="13"/>
                  <a:pt x="762" y="13"/>
                </a:cubicBezTo>
                <a:cubicBezTo>
                  <a:pt x="760" y="13"/>
                  <a:pt x="757" y="13"/>
                  <a:pt x="755" y="13"/>
                </a:cubicBezTo>
                <a:cubicBezTo>
                  <a:pt x="755" y="7"/>
                  <a:pt x="755" y="7"/>
                  <a:pt x="755" y="7"/>
                </a:cubicBezTo>
                <a:close/>
                <a:moveTo>
                  <a:pt x="762" y="19"/>
                </a:moveTo>
                <a:cubicBezTo>
                  <a:pt x="762" y="27"/>
                  <a:pt x="762" y="27"/>
                  <a:pt x="762" y="27"/>
                </a:cubicBezTo>
                <a:cubicBezTo>
                  <a:pt x="760" y="29"/>
                  <a:pt x="757" y="31"/>
                  <a:pt x="755" y="32"/>
                </a:cubicBezTo>
                <a:cubicBezTo>
                  <a:pt x="755" y="25"/>
                  <a:pt x="755" y="25"/>
                  <a:pt x="755" y="25"/>
                </a:cubicBezTo>
                <a:cubicBezTo>
                  <a:pt x="762" y="19"/>
                  <a:pt x="762" y="19"/>
                  <a:pt x="762" y="19"/>
                </a:cubicBezTo>
                <a:close/>
                <a:moveTo>
                  <a:pt x="762" y="50"/>
                </a:moveTo>
                <a:cubicBezTo>
                  <a:pt x="762" y="59"/>
                  <a:pt x="762" y="59"/>
                  <a:pt x="762" y="59"/>
                </a:cubicBezTo>
                <a:cubicBezTo>
                  <a:pt x="760" y="58"/>
                  <a:pt x="757" y="57"/>
                  <a:pt x="755" y="56"/>
                </a:cubicBezTo>
                <a:cubicBezTo>
                  <a:pt x="755" y="50"/>
                  <a:pt x="755" y="50"/>
                  <a:pt x="755" y="50"/>
                </a:cubicBezTo>
                <a:cubicBezTo>
                  <a:pt x="757" y="51"/>
                  <a:pt x="758" y="51"/>
                  <a:pt x="760" y="51"/>
                </a:cubicBezTo>
                <a:cubicBezTo>
                  <a:pt x="762" y="50"/>
                  <a:pt x="762" y="50"/>
                  <a:pt x="762" y="50"/>
                </a:cubicBezTo>
                <a:close/>
                <a:moveTo>
                  <a:pt x="762" y="103"/>
                </a:moveTo>
                <a:cubicBezTo>
                  <a:pt x="762" y="111"/>
                  <a:pt x="762" y="111"/>
                  <a:pt x="762" y="111"/>
                </a:cubicBezTo>
                <a:cubicBezTo>
                  <a:pt x="760" y="110"/>
                  <a:pt x="757" y="108"/>
                  <a:pt x="755" y="107"/>
                </a:cubicBezTo>
                <a:cubicBezTo>
                  <a:pt x="755" y="99"/>
                  <a:pt x="755" y="99"/>
                  <a:pt x="755" y="99"/>
                </a:cubicBezTo>
                <a:cubicBezTo>
                  <a:pt x="757" y="100"/>
                  <a:pt x="760" y="102"/>
                  <a:pt x="762" y="103"/>
                </a:cubicBezTo>
                <a:close/>
                <a:moveTo>
                  <a:pt x="762" y="126"/>
                </a:moveTo>
                <a:cubicBezTo>
                  <a:pt x="762" y="133"/>
                  <a:pt x="762" y="133"/>
                  <a:pt x="762" y="133"/>
                </a:cubicBezTo>
                <a:cubicBezTo>
                  <a:pt x="760" y="132"/>
                  <a:pt x="757" y="130"/>
                  <a:pt x="755" y="129"/>
                </a:cubicBezTo>
                <a:cubicBezTo>
                  <a:pt x="755" y="122"/>
                  <a:pt x="755" y="122"/>
                  <a:pt x="755" y="122"/>
                </a:cubicBezTo>
                <a:cubicBezTo>
                  <a:pt x="757" y="123"/>
                  <a:pt x="760" y="124"/>
                  <a:pt x="762" y="126"/>
                </a:cubicBezTo>
                <a:close/>
                <a:moveTo>
                  <a:pt x="762" y="155"/>
                </a:moveTo>
                <a:cubicBezTo>
                  <a:pt x="762" y="162"/>
                  <a:pt x="762" y="162"/>
                  <a:pt x="762" y="162"/>
                </a:cubicBezTo>
                <a:cubicBezTo>
                  <a:pt x="760" y="160"/>
                  <a:pt x="757" y="158"/>
                  <a:pt x="755" y="157"/>
                </a:cubicBezTo>
                <a:cubicBezTo>
                  <a:pt x="755" y="150"/>
                  <a:pt x="755" y="150"/>
                  <a:pt x="755" y="150"/>
                </a:cubicBezTo>
                <a:cubicBezTo>
                  <a:pt x="757" y="152"/>
                  <a:pt x="760" y="153"/>
                  <a:pt x="762" y="155"/>
                </a:cubicBezTo>
                <a:close/>
                <a:moveTo>
                  <a:pt x="762" y="178"/>
                </a:moveTo>
                <a:cubicBezTo>
                  <a:pt x="762" y="185"/>
                  <a:pt x="762" y="185"/>
                  <a:pt x="762" y="185"/>
                </a:cubicBezTo>
                <a:cubicBezTo>
                  <a:pt x="760" y="184"/>
                  <a:pt x="757" y="183"/>
                  <a:pt x="755" y="182"/>
                </a:cubicBezTo>
                <a:cubicBezTo>
                  <a:pt x="755" y="174"/>
                  <a:pt x="755" y="174"/>
                  <a:pt x="755" y="174"/>
                </a:cubicBezTo>
                <a:cubicBezTo>
                  <a:pt x="757" y="175"/>
                  <a:pt x="760" y="176"/>
                  <a:pt x="762" y="178"/>
                </a:cubicBezTo>
                <a:close/>
                <a:moveTo>
                  <a:pt x="762" y="204"/>
                </a:moveTo>
                <a:cubicBezTo>
                  <a:pt x="762" y="213"/>
                  <a:pt x="762" y="213"/>
                  <a:pt x="762" y="213"/>
                </a:cubicBezTo>
                <a:cubicBezTo>
                  <a:pt x="760" y="212"/>
                  <a:pt x="757" y="210"/>
                  <a:pt x="755" y="209"/>
                </a:cubicBezTo>
                <a:cubicBezTo>
                  <a:pt x="755" y="200"/>
                  <a:pt x="755" y="200"/>
                  <a:pt x="755" y="200"/>
                </a:cubicBezTo>
                <a:cubicBezTo>
                  <a:pt x="757" y="202"/>
                  <a:pt x="760" y="203"/>
                  <a:pt x="762" y="204"/>
                </a:cubicBezTo>
                <a:close/>
                <a:moveTo>
                  <a:pt x="762" y="231"/>
                </a:moveTo>
                <a:cubicBezTo>
                  <a:pt x="762" y="239"/>
                  <a:pt x="762" y="239"/>
                  <a:pt x="762" y="239"/>
                </a:cubicBezTo>
                <a:cubicBezTo>
                  <a:pt x="760" y="238"/>
                  <a:pt x="757" y="236"/>
                  <a:pt x="755" y="235"/>
                </a:cubicBezTo>
                <a:cubicBezTo>
                  <a:pt x="755" y="227"/>
                  <a:pt x="755" y="227"/>
                  <a:pt x="755" y="227"/>
                </a:cubicBezTo>
                <a:cubicBezTo>
                  <a:pt x="757" y="229"/>
                  <a:pt x="760" y="230"/>
                  <a:pt x="762" y="231"/>
                </a:cubicBezTo>
                <a:close/>
                <a:moveTo>
                  <a:pt x="762" y="258"/>
                </a:moveTo>
                <a:cubicBezTo>
                  <a:pt x="762" y="274"/>
                  <a:pt x="762" y="274"/>
                  <a:pt x="762" y="274"/>
                </a:cubicBezTo>
                <a:cubicBezTo>
                  <a:pt x="760" y="274"/>
                  <a:pt x="757" y="275"/>
                  <a:pt x="755" y="275"/>
                </a:cubicBezTo>
                <a:cubicBezTo>
                  <a:pt x="755" y="253"/>
                  <a:pt x="755" y="253"/>
                  <a:pt x="755" y="253"/>
                </a:cubicBezTo>
                <a:cubicBezTo>
                  <a:pt x="757" y="255"/>
                  <a:pt x="760" y="257"/>
                  <a:pt x="762" y="258"/>
                </a:cubicBezTo>
                <a:close/>
                <a:moveTo>
                  <a:pt x="762" y="292"/>
                </a:moveTo>
                <a:cubicBezTo>
                  <a:pt x="762" y="301"/>
                  <a:pt x="762" y="301"/>
                  <a:pt x="762" y="301"/>
                </a:cubicBezTo>
                <a:cubicBezTo>
                  <a:pt x="760" y="307"/>
                  <a:pt x="757" y="313"/>
                  <a:pt x="755" y="318"/>
                </a:cubicBezTo>
                <a:cubicBezTo>
                  <a:pt x="755" y="298"/>
                  <a:pt x="755" y="298"/>
                  <a:pt x="755" y="298"/>
                </a:cubicBezTo>
                <a:cubicBezTo>
                  <a:pt x="756" y="296"/>
                  <a:pt x="757" y="295"/>
                  <a:pt x="759" y="293"/>
                </a:cubicBezTo>
                <a:cubicBezTo>
                  <a:pt x="760" y="293"/>
                  <a:pt x="761" y="293"/>
                  <a:pt x="762" y="292"/>
                </a:cubicBezTo>
                <a:close/>
                <a:moveTo>
                  <a:pt x="762" y="314"/>
                </a:moveTo>
                <a:cubicBezTo>
                  <a:pt x="759" y="322"/>
                  <a:pt x="757" y="331"/>
                  <a:pt x="755" y="339"/>
                </a:cubicBezTo>
                <a:cubicBezTo>
                  <a:pt x="755" y="421"/>
                  <a:pt x="755" y="421"/>
                  <a:pt x="755" y="421"/>
                </a:cubicBezTo>
                <a:cubicBezTo>
                  <a:pt x="756" y="424"/>
                  <a:pt x="756" y="428"/>
                  <a:pt x="756" y="432"/>
                </a:cubicBezTo>
                <a:cubicBezTo>
                  <a:pt x="755" y="432"/>
                  <a:pt x="755" y="432"/>
                  <a:pt x="755" y="431"/>
                </a:cubicBezTo>
                <a:cubicBezTo>
                  <a:pt x="755" y="442"/>
                  <a:pt x="755" y="442"/>
                  <a:pt x="755" y="442"/>
                </a:cubicBezTo>
                <a:cubicBezTo>
                  <a:pt x="757" y="445"/>
                  <a:pt x="759" y="447"/>
                  <a:pt x="761" y="450"/>
                </a:cubicBezTo>
                <a:cubicBezTo>
                  <a:pt x="761" y="450"/>
                  <a:pt x="762" y="450"/>
                  <a:pt x="762" y="450"/>
                </a:cubicBezTo>
                <a:cubicBezTo>
                  <a:pt x="762" y="418"/>
                  <a:pt x="762" y="418"/>
                  <a:pt x="762" y="418"/>
                </a:cubicBezTo>
                <a:cubicBezTo>
                  <a:pt x="762" y="417"/>
                  <a:pt x="762" y="417"/>
                  <a:pt x="762" y="417"/>
                </a:cubicBezTo>
                <a:cubicBezTo>
                  <a:pt x="754" y="394"/>
                  <a:pt x="757" y="366"/>
                  <a:pt x="762" y="340"/>
                </a:cubicBezTo>
                <a:cubicBezTo>
                  <a:pt x="762" y="314"/>
                  <a:pt x="762" y="314"/>
                  <a:pt x="762" y="314"/>
                </a:cubicBezTo>
                <a:close/>
                <a:moveTo>
                  <a:pt x="762" y="496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0" y="502"/>
                  <a:pt x="757" y="500"/>
                  <a:pt x="755" y="499"/>
                </a:cubicBezTo>
                <a:cubicBezTo>
                  <a:pt x="755" y="499"/>
                  <a:pt x="755" y="499"/>
                  <a:pt x="755" y="499"/>
                </a:cubicBezTo>
                <a:cubicBezTo>
                  <a:pt x="755" y="489"/>
                  <a:pt x="755" y="489"/>
                  <a:pt x="755" y="489"/>
                </a:cubicBezTo>
                <a:cubicBezTo>
                  <a:pt x="758" y="491"/>
                  <a:pt x="758" y="491"/>
                  <a:pt x="758" y="491"/>
                </a:cubicBezTo>
                <a:cubicBezTo>
                  <a:pt x="759" y="492"/>
                  <a:pt x="761" y="494"/>
                  <a:pt x="762" y="496"/>
                </a:cubicBezTo>
                <a:close/>
                <a:moveTo>
                  <a:pt x="762" y="524"/>
                </a:moveTo>
                <a:cubicBezTo>
                  <a:pt x="762" y="532"/>
                  <a:pt x="762" y="532"/>
                  <a:pt x="762" y="532"/>
                </a:cubicBezTo>
                <a:cubicBezTo>
                  <a:pt x="760" y="530"/>
                  <a:pt x="757" y="528"/>
                  <a:pt x="755" y="526"/>
                </a:cubicBezTo>
                <a:cubicBezTo>
                  <a:pt x="755" y="518"/>
                  <a:pt x="755" y="518"/>
                  <a:pt x="755" y="518"/>
                </a:cubicBezTo>
                <a:cubicBezTo>
                  <a:pt x="757" y="520"/>
                  <a:pt x="760" y="522"/>
                  <a:pt x="762" y="524"/>
                </a:cubicBezTo>
                <a:close/>
                <a:moveTo>
                  <a:pt x="762" y="558"/>
                </a:moveTo>
                <a:cubicBezTo>
                  <a:pt x="762" y="565"/>
                  <a:pt x="762" y="565"/>
                  <a:pt x="762" y="565"/>
                </a:cubicBezTo>
                <a:cubicBezTo>
                  <a:pt x="760" y="564"/>
                  <a:pt x="757" y="562"/>
                  <a:pt x="755" y="561"/>
                </a:cubicBezTo>
                <a:cubicBezTo>
                  <a:pt x="755" y="553"/>
                  <a:pt x="755" y="553"/>
                  <a:pt x="755" y="553"/>
                </a:cubicBezTo>
                <a:cubicBezTo>
                  <a:pt x="757" y="555"/>
                  <a:pt x="760" y="556"/>
                  <a:pt x="762" y="558"/>
                </a:cubicBezTo>
                <a:close/>
                <a:moveTo>
                  <a:pt x="762" y="593"/>
                </a:moveTo>
                <a:cubicBezTo>
                  <a:pt x="762" y="602"/>
                  <a:pt x="762" y="602"/>
                  <a:pt x="762" y="602"/>
                </a:cubicBezTo>
                <a:cubicBezTo>
                  <a:pt x="760" y="600"/>
                  <a:pt x="757" y="598"/>
                  <a:pt x="755" y="596"/>
                </a:cubicBezTo>
                <a:cubicBezTo>
                  <a:pt x="755" y="588"/>
                  <a:pt x="755" y="588"/>
                  <a:pt x="755" y="588"/>
                </a:cubicBezTo>
                <a:cubicBezTo>
                  <a:pt x="757" y="589"/>
                  <a:pt x="760" y="591"/>
                  <a:pt x="762" y="593"/>
                </a:cubicBezTo>
                <a:close/>
                <a:moveTo>
                  <a:pt x="762" y="624"/>
                </a:moveTo>
                <a:cubicBezTo>
                  <a:pt x="762" y="632"/>
                  <a:pt x="762" y="632"/>
                  <a:pt x="762" y="632"/>
                </a:cubicBezTo>
                <a:cubicBezTo>
                  <a:pt x="760" y="630"/>
                  <a:pt x="757" y="628"/>
                  <a:pt x="755" y="626"/>
                </a:cubicBezTo>
                <a:cubicBezTo>
                  <a:pt x="755" y="619"/>
                  <a:pt x="755" y="619"/>
                  <a:pt x="755" y="619"/>
                </a:cubicBezTo>
                <a:cubicBezTo>
                  <a:pt x="757" y="621"/>
                  <a:pt x="760" y="622"/>
                  <a:pt x="762" y="624"/>
                </a:cubicBezTo>
                <a:close/>
                <a:moveTo>
                  <a:pt x="755" y="672"/>
                </a:moveTo>
                <a:cubicBezTo>
                  <a:pt x="751" y="672"/>
                  <a:pt x="751" y="672"/>
                  <a:pt x="751" y="672"/>
                </a:cubicBezTo>
                <a:cubicBezTo>
                  <a:pt x="751" y="666"/>
                  <a:pt x="751" y="666"/>
                  <a:pt x="751" y="666"/>
                </a:cubicBezTo>
                <a:cubicBezTo>
                  <a:pt x="755" y="666"/>
                  <a:pt x="755" y="666"/>
                  <a:pt x="755" y="666"/>
                </a:cubicBezTo>
                <a:cubicBezTo>
                  <a:pt x="755" y="672"/>
                  <a:pt x="755" y="672"/>
                  <a:pt x="755" y="672"/>
                </a:cubicBezTo>
                <a:close/>
                <a:moveTo>
                  <a:pt x="751" y="7"/>
                </a:moveTo>
                <a:cubicBezTo>
                  <a:pt x="755" y="7"/>
                  <a:pt x="755" y="7"/>
                  <a:pt x="755" y="7"/>
                </a:cubicBezTo>
                <a:cubicBezTo>
                  <a:pt x="755" y="13"/>
                  <a:pt x="755" y="13"/>
                  <a:pt x="755" y="13"/>
                </a:cubicBezTo>
                <a:cubicBezTo>
                  <a:pt x="753" y="13"/>
                  <a:pt x="752" y="14"/>
                  <a:pt x="751" y="14"/>
                </a:cubicBezTo>
                <a:cubicBezTo>
                  <a:pt x="751" y="7"/>
                  <a:pt x="751" y="7"/>
                  <a:pt x="751" y="7"/>
                </a:cubicBezTo>
                <a:close/>
                <a:moveTo>
                  <a:pt x="755" y="25"/>
                </a:moveTo>
                <a:cubicBezTo>
                  <a:pt x="755" y="32"/>
                  <a:pt x="755" y="32"/>
                  <a:pt x="755" y="32"/>
                </a:cubicBezTo>
                <a:cubicBezTo>
                  <a:pt x="753" y="34"/>
                  <a:pt x="752" y="35"/>
                  <a:pt x="751" y="36"/>
                </a:cubicBezTo>
                <a:cubicBezTo>
                  <a:pt x="751" y="28"/>
                  <a:pt x="751" y="28"/>
                  <a:pt x="751" y="28"/>
                </a:cubicBezTo>
                <a:cubicBezTo>
                  <a:pt x="755" y="25"/>
                  <a:pt x="755" y="25"/>
                  <a:pt x="755" y="25"/>
                </a:cubicBezTo>
                <a:close/>
                <a:moveTo>
                  <a:pt x="755" y="50"/>
                </a:moveTo>
                <a:cubicBezTo>
                  <a:pt x="755" y="56"/>
                  <a:pt x="755" y="56"/>
                  <a:pt x="755" y="56"/>
                </a:cubicBezTo>
                <a:cubicBezTo>
                  <a:pt x="753" y="55"/>
                  <a:pt x="752" y="55"/>
                  <a:pt x="751" y="54"/>
                </a:cubicBezTo>
                <a:cubicBezTo>
                  <a:pt x="751" y="49"/>
                  <a:pt x="751" y="49"/>
                  <a:pt x="751" y="49"/>
                </a:cubicBezTo>
                <a:cubicBezTo>
                  <a:pt x="752" y="49"/>
                  <a:pt x="753" y="50"/>
                  <a:pt x="755" y="50"/>
                </a:cubicBezTo>
                <a:close/>
                <a:moveTo>
                  <a:pt x="755" y="99"/>
                </a:moveTo>
                <a:cubicBezTo>
                  <a:pt x="755" y="107"/>
                  <a:pt x="755" y="107"/>
                  <a:pt x="755" y="107"/>
                </a:cubicBezTo>
                <a:cubicBezTo>
                  <a:pt x="753" y="106"/>
                  <a:pt x="752" y="106"/>
                  <a:pt x="751" y="105"/>
                </a:cubicBezTo>
                <a:cubicBezTo>
                  <a:pt x="751" y="97"/>
                  <a:pt x="751" y="97"/>
                  <a:pt x="751" y="97"/>
                </a:cubicBezTo>
                <a:cubicBezTo>
                  <a:pt x="752" y="98"/>
                  <a:pt x="753" y="98"/>
                  <a:pt x="755" y="99"/>
                </a:cubicBezTo>
                <a:close/>
                <a:moveTo>
                  <a:pt x="755" y="122"/>
                </a:moveTo>
                <a:cubicBezTo>
                  <a:pt x="755" y="129"/>
                  <a:pt x="755" y="129"/>
                  <a:pt x="755" y="129"/>
                </a:cubicBezTo>
                <a:cubicBezTo>
                  <a:pt x="753" y="128"/>
                  <a:pt x="752" y="128"/>
                  <a:pt x="751" y="127"/>
                </a:cubicBezTo>
                <a:cubicBezTo>
                  <a:pt x="751" y="120"/>
                  <a:pt x="751" y="120"/>
                  <a:pt x="751" y="120"/>
                </a:cubicBezTo>
                <a:cubicBezTo>
                  <a:pt x="752" y="121"/>
                  <a:pt x="753" y="121"/>
                  <a:pt x="755" y="122"/>
                </a:cubicBezTo>
                <a:close/>
                <a:moveTo>
                  <a:pt x="755" y="150"/>
                </a:moveTo>
                <a:cubicBezTo>
                  <a:pt x="755" y="157"/>
                  <a:pt x="755" y="157"/>
                  <a:pt x="755" y="157"/>
                </a:cubicBezTo>
                <a:cubicBezTo>
                  <a:pt x="753" y="156"/>
                  <a:pt x="752" y="155"/>
                  <a:pt x="751" y="155"/>
                </a:cubicBezTo>
                <a:cubicBezTo>
                  <a:pt x="751" y="148"/>
                  <a:pt x="751" y="148"/>
                  <a:pt x="751" y="148"/>
                </a:cubicBezTo>
                <a:cubicBezTo>
                  <a:pt x="752" y="149"/>
                  <a:pt x="753" y="150"/>
                  <a:pt x="755" y="150"/>
                </a:cubicBezTo>
                <a:close/>
                <a:moveTo>
                  <a:pt x="755" y="174"/>
                </a:moveTo>
                <a:cubicBezTo>
                  <a:pt x="755" y="182"/>
                  <a:pt x="755" y="182"/>
                  <a:pt x="755" y="182"/>
                </a:cubicBezTo>
                <a:cubicBezTo>
                  <a:pt x="753" y="181"/>
                  <a:pt x="752" y="181"/>
                  <a:pt x="751" y="180"/>
                </a:cubicBezTo>
                <a:cubicBezTo>
                  <a:pt x="751" y="172"/>
                  <a:pt x="751" y="172"/>
                  <a:pt x="751" y="172"/>
                </a:cubicBezTo>
                <a:cubicBezTo>
                  <a:pt x="752" y="173"/>
                  <a:pt x="753" y="173"/>
                  <a:pt x="755" y="174"/>
                </a:cubicBezTo>
                <a:close/>
                <a:moveTo>
                  <a:pt x="755" y="200"/>
                </a:moveTo>
                <a:cubicBezTo>
                  <a:pt x="755" y="209"/>
                  <a:pt x="755" y="209"/>
                  <a:pt x="755" y="209"/>
                </a:cubicBezTo>
                <a:cubicBezTo>
                  <a:pt x="753" y="208"/>
                  <a:pt x="752" y="208"/>
                  <a:pt x="751" y="207"/>
                </a:cubicBezTo>
                <a:cubicBezTo>
                  <a:pt x="751" y="199"/>
                  <a:pt x="751" y="199"/>
                  <a:pt x="751" y="199"/>
                </a:cubicBezTo>
                <a:cubicBezTo>
                  <a:pt x="752" y="199"/>
                  <a:pt x="753" y="200"/>
                  <a:pt x="755" y="200"/>
                </a:cubicBezTo>
                <a:close/>
                <a:moveTo>
                  <a:pt x="755" y="227"/>
                </a:moveTo>
                <a:cubicBezTo>
                  <a:pt x="755" y="235"/>
                  <a:pt x="755" y="235"/>
                  <a:pt x="755" y="235"/>
                </a:cubicBezTo>
                <a:cubicBezTo>
                  <a:pt x="753" y="234"/>
                  <a:pt x="752" y="234"/>
                  <a:pt x="751" y="233"/>
                </a:cubicBezTo>
                <a:cubicBezTo>
                  <a:pt x="751" y="224"/>
                  <a:pt x="751" y="224"/>
                  <a:pt x="751" y="224"/>
                </a:cubicBezTo>
                <a:cubicBezTo>
                  <a:pt x="752" y="225"/>
                  <a:pt x="753" y="226"/>
                  <a:pt x="755" y="227"/>
                </a:cubicBezTo>
                <a:close/>
                <a:moveTo>
                  <a:pt x="755" y="253"/>
                </a:moveTo>
                <a:cubicBezTo>
                  <a:pt x="755" y="275"/>
                  <a:pt x="755" y="275"/>
                  <a:pt x="755" y="275"/>
                </a:cubicBezTo>
                <a:cubicBezTo>
                  <a:pt x="753" y="275"/>
                  <a:pt x="752" y="276"/>
                  <a:pt x="751" y="276"/>
                </a:cubicBezTo>
                <a:cubicBezTo>
                  <a:pt x="751" y="268"/>
                  <a:pt x="751" y="268"/>
                  <a:pt x="751" y="268"/>
                </a:cubicBezTo>
                <a:cubicBezTo>
                  <a:pt x="751" y="268"/>
                  <a:pt x="751" y="268"/>
                  <a:pt x="752" y="268"/>
                </a:cubicBezTo>
                <a:cubicBezTo>
                  <a:pt x="753" y="267"/>
                  <a:pt x="755" y="265"/>
                  <a:pt x="754" y="263"/>
                </a:cubicBezTo>
                <a:cubicBezTo>
                  <a:pt x="753" y="262"/>
                  <a:pt x="752" y="261"/>
                  <a:pt x="751" y="260"/>
                </a:cubicBezTo>
                <a:cubicBezTo>
                  <a:pt x="751" y="250"/>
                  <a:pt x="751" y="250"/>
                  <a:pt x="751" y="250"/>
                </a:cubicBezTo>
                <a:cubicBezTo>
                  <a:pt x="752" y="251"/>
                  <a:pt x="753" y="252"/>
                  <a:pt x="755" y="253"/>
                </a:cubicBezTo>
                <a:close/>
                <a:moveTo>
                  <a:pt x="755" y="298"/>
                </a:moveTo>
                <a:cubicBezTo>
                  <a:pt x="755" y="318"/>
                  <a:pt x="755" y="318"/>
                  <a:pt x="755" y="318"/>
                </a:cubicBezTo>
                <a:cubicBezTo>
                  <a:pt x="753" y="321"/>
                  <a:pt x="752" y="323"/>
                  <a:pt x="751" y="326"/>
                </a:cubicBezTo>
                <a:cubicBezTo>
                  <a:pt x="751" y="307"/>
                  <a:pt x="751" y="307"/>
                  <a:pt x="751" y="307"/>
                </a:cubicBezTo>
                <a:cubicBezTo>
                  <a:pt x="752" y="304"/>
                  <a:pt x="753" y="301"/>
                  <a:pt x="755" y="298"/>
                </a:cubicBezTo>
                <a:close/>
                <a:moveTo>
                  <a:pt x="755" y="339"/>
                </a:moveTo>
                <a:cubicBezTo>
                  <a:pt x="755" y="421"/>
                  <a:pt x="755" y="421"/>
                  <a:pt x="755" y="421"/>
                </a:cubicBezTo>
                <a:cubicBezTo>
                  <a:pt x="754" y="417"/>
                  <a:pt x="752" y="413"/>
                  <a:pt x="751" y="409"/>
                </a:cubicBezTo>
                <a:cubicBezTo>
                  <a:pt x="751" y="364"/>
                  <a:pt x="751" y="364"/>
                  <a:pt x="751" y="364"/>
                </a:cubicBezTo>
                <a:cubicBezTo>
                  <a:pt x="752" y="355"/>
                  <a:pt x="753" y="347"/>
                  <a:pt x="755" y="339"/>
                </a:cubicBezTo>
                <a:close/>
                <a:moveTo>
                  <a:pt x="755" y="431"/>
                </a:moveTo>
                <a:cubicBezTo>
                  <a:pt x="755" y="442"/>
                  <a:pt x="755" y="442"/>
                  <a:pt x="755" y="442"/>
                </a:cubicBezTo>
                <a:cubicBezTo>
                  <a:pt x="753" y="441"/>
                  <a:pt x="752" y="440"/>
                  <a:pt x="751" y="438"/>
                </a:cubicBezTo>
                <a:cubicBezTo>
                  <a:pt x="751" y="429"/>
                  <a:pt x="751" y="429"/>
                  <a:pt x="751" y="429"/>
                </a:cubicBezTo>
                <a:cubicBezTo>
                  <a:pt x="752" y="430"/>
                  <a:pt x="753" y="431"/>
                  <a:pt x="755" y="431"/>
                </a:cubicBezTo>
                <a:close/>
                <a:moveTo>
                  <a:pt x="755" y="489"/>
                </a:moveTo>
                <a:cubicBezTo>
                  <a:pt x="755" y="499"/>
                  <a:pt x="755" y="499"/>
                  <a:pt x="755" y="499"/>
                </a:cubicBezTo>
                <a:cubicBezTo>
                  <a:pt x="753" y="498"/>
                  <a:pt x="752" y="497"/>
                  <a:pt x="751" y="496"/>
                </a:cubicBezTo>
                <a:cubicBezTo>
                  <a:pt x="751" y="487"/>
                  <a:pt x="751" y="487"/>
                  <a:pt x="751" y="487"/>
                </a:cubicBezTo>
                <a:cubicBezTo>
                  <a:pt x="755" y="489"/>
                  <a:pt x="755" y="489"/>
                  <a:pt x="755" y="489"/>
                </a:cubicBezTo>
                <a:close/>
                <a:moveTo>
                  <a:pt x="755" y="518"/>
                </a:moveTo>
                <a:cubicBezTo>
                  <a:pt x="755" y="526"/>
                  <a:pt x="755" y="526"/>
                  <a:pt x="755" y="526"/>
                </a:cubicBezTo>
                <a:cubicBezTo>
                  <a:pt x="753" y="526"/>
                  <a:pt x="752" y="525"/>
                  <a:pt x="751" y="524"/>
                </a:cubicBezTo>
                <a:cubicBezTo>
                  <a:pt x="751" y="515"/>
                  <a:pt x="751" y="515"/>
                  <a:pt x="751" y="515"/>
                </a:cubicBezTo>
                <a:cubicBezTo>
                  <a:pt x="752" y="516"/>
                  <a:pt x="753" y="517"/>
                  <a:pt x="755" y="518"/>
                </a:cubicBezTo>
                <a:close/>
                <a:moveTo>
                  <a:pt x="755" y="553"/>
                </a:moveTo>
                <a:cubicBezTo>
                  <a:pt x="755" y="561"/>
                  <a:pt x="755" y="561"/>
                  <a:pt x="755" y="561"/>
                </a:cubicBezTo>
                <a:cubicBezTo>
                  <a:pt x="753" y="560"/>
                  <a:pt x="752" y="560"/>
                  <a:pt x="751" y="559"/>
                </a:cubicBezTo>
                <a:cubicBezTo>
                  <a:pt x="751" y="551"/>
                  <a:pt x="751" y="551"/>
                  <a:pt x="751" y="551"/>
                </a:cubicBezTo>
                <a:cubicBezTo>
                  <a:pt x="755" y="553"/>
                  <a:pt x="755" y="553"/>
                  <a:pt x="755" y="553"/>
                </a:cubicBezTo>
                <a:close/>
                <a:moveTo>
                  <a:pt x="755" y="588"/>
                </a:moveTo>
                <a:cubicBezTo>
                  <a:pt x="755" y="596"/>
                  <a:pt x="755" y="596"/>
                  <a:pt x="755" y="596"/>
                </a:cubicBezTo>
                <a:cubicBezTo>
                  <a:pt x="753" y="596"/>
                  <a:pt x="752" y="595"/>
                  <a:pt x="751" y="594"/>
                </a:cubicBezTo>
                <a:cubicBezTo>
                  <a:pt x="751" y="585"/>
                  <a:pt x="751" y="585"/>
                  <a:pt x="751" y="585"/>
                </a:cubicBezTo>
                <a:cubicBezTo>
                  <a:pt x="752" y="586"/>
                  <a:pt x="753" y="587"/>
                  <a:pt x="755" y="588"/>
                </a:cubicBezTo>
                <a:close/>
                <a:moveTo>
                  <a:pt x="755" y="619"/>
                </a:moveTo>
                <a:cubicBezTo>
                  <a:pt x="755" y="626"/>
                  <a:pt x="755" y="626"/>
                  <a:pt x="755" y="626"/>
                </a:cubicBezTo>
                <a:cubicBezTo>
                  <a:pt x="753" y="625"/>
                  <a:pt x="752" y="624"/>
                  <a:pt x="751" y="623"/>
                </a:cubicBezTo>
                <a:cubicBezTo>
                  <a:pt x="751" y="616"/>
                  <a:pt x="751" y="616"/>
                  <a:pt x="751" y="616"/>
                </a:cubicBezTo>
                <a:cubicBezTo>
                  <a:pt x="755" y="619"/>
                  <a:pt x="755" y="619"/>
                  <a:pt x="755" y="619"/>
                </a:cubicBezTo>
                <a:close/>
                <a:moveTo>
                  <a:pt x="755" y="649"/>
                </a:moveTo>
                <a:cubicBezTo>
                  <a:pt x="755" y="659"/>
                  <a:pt x="755" y="659"/>
                  <a:pt x="755" y="659"/>
                </a:cubicBezTo>
                <a:cubicBezTo>
                  <a:pt x="753" y="657"/>
                  <a:pt x="752" y="656"/>
                  <a:pt x="751" y="654"/>
                </a:cubicBezTo>
                <a:cubicBezTo>
                  <a:pt x="751" y="646"/>
                  <a:pt x="751" y="646"/>
                  <a:pt x="751" y="646"/>
                </a:cubicBezTo>
                <a:cubicBezTo>
                  <a:pt x="752" y="647"/>
                  <a:pt x="753" y="648"/>
                  <a:pt x="755" y="649"/>
                </a:cubicBezTo>
                <a:close/>
                <a:moveTo>
                  <a:pt x="751" y="672"/>
                </a:moveTo>
                <a:cubicBezTo>
                  <a:pt x="743" y="672"/>
                  <a:pt x="743" y="672"/>
                  <a:pt x="743" y="672"/>
                </a:cubicBezTo>
                <a:cubicBezTo>
                  <a:pt x="743" y="665"/>
                  <a:pt x="743" y="665"/>
                  <a:pt x="743" y="665"/>
                </a:cubicBezTo>
                <a:cubicBezTo>
                  <a:pt x="751" y="666"/>
                  <a:pt x="751" y="666"/>
                  <a:pt x="751" y="666"/>
                </a:cubicBezTo>
                <a:cubicBezTo>
                  <a:pt x="751" y="672"/>
                  <a:pt x="751" y="672"/>
                  <a:pt x="751" y="672"/>
                </a:cubicBezTo>
                <a:close/>
                <a:moveTo>
                  <a:pt x="743" y="7"/>
                </a:moveTo>
                <a:cubicBezTo>
                  <a:pt x="751" y="7"/>
                  <a:pt x="751" y="7"/>
                  <a:pt x="751" y="7"/>
                </a:cubicBezTo>
                <a:cubicBezTo>
                  <a:pt x="751" y="14"/>
                  <a:pt x="751" y="14"/>
                  <a:pt x="751" y="14"/>
                </a:cubicBezTo>
                <a:cubicBezTo>
                  <a:pt x="748" y="15"/>
                  <a:pt x="746" y="16"/>
                  <a:pt x="743" y="18"/>
                </a:cubicBezTo>
                <a:cubicBezTo>
                  <a:pt x="743" y="7"/>
                  <a:pt x="743" y="7"/>
                  <a:pt x="743" y="7"/>
                </a:cubicBezTo>
                <a:close/>
                <a:moveTo>
                  <a:pt x="751" y="28"/>
                </a:moveTo>
                <a:cubicBezTo>
                  <a:pt x="751" y="36"/>
                  <a:pt x="751" y="36"/>
                  <a:pt x="751" y="36"/>
                </a:cubicBezTo>
                <a:cubicBezTo>
                  <a:pt x="748" y="38"/>
                  <a:pt x="746" y="41"/>
                  <a:pt x="744" y="44"/>
                </a:cubicBezTo>
                <a:cubicBezTo>
                  <a:pt x="746" y="47"/>
                  <a:pt x="748" y="48"/>
                  <a:pt x="751" y="49"/>
                </a:cubicBezTo>
                <a:cubicBezTo>
                  <a:pt x="751" y="54"/>
                  <a:pt x="751" y="54"/>
                  <a:pt x="751" y="54"/>
                </a:cubicBezTo>
                <a:cubicBezTo>
                  <a:pt x="748" y="53"/>
                  <a:pt x="746" y="52"/>
                  <a:pt x="743" y="51"/>
                </a:cubicBezTo>
                <a:cubicBezTo>
                  <a:pt x="743" y="35"/>
                  <a:pt x="743" y="35"/>
                  <a:pt x="743" y="35"/>
                </a:cubicBezTo>
                <a:cubicBezTo>
                  <a:pt x="751" y="28"/>
                  <a:pt x="751" y="28"/>
                  <a:pt x="751" y="28"/>
                </a:cubicBezTo>
                <a:close/>
                <a:moveTo>
                  <a:pt x="751" y="97"/>
                </a:moveTo>
                <a:cubicBezTo>
                  <a:pt x="751" y="105"/>
                  <a:pt x="751" y="105"/>
                  <a:pt x="751" y="105"/>
                </a:cubicBezTo>
                <a:cubicBezTo>
                  <a:pt x="748" y="104"/>
                  <a:pt x="746" y="102"/>
                  <a:pt x="743" y="101"/>
                </a:cubicBezTo>
                <a:cubicBezTo>
                  <a:pt x="743" y="94"/>
                  <a:pt x="743" y="94"/>
                  <a:pt x="743" y="94"/>
                </a:cubicBezTo>
                <a:cubicBezTo>
                  <a:pt x="746" y="95"/>
                  <a:pt x="748" y="96"/>
                  <a:pt x="751" y="97"/>
                </a:cubicBezTo>
                <a:close/>
                <a:moveTo>
                  <a:pt x="751" y="120"/>
                </a:moveTo>
                <a:cubicBezTo>
                  <a:pt x="751" y="127"/>
                  <a:pt x="751" y="127"/>
                  <a:pt x="751" y="127"/>
                </a:cubicBezTo>
                <a:cubicBezTo>
                  <a:pt x="748" y="126"/>
                  <a:pt x="746" y="125"/>
                  <a:pt x="743" y="124"/>
                </a:cubicBezTo>
                <a:cubicBezTo>
                  <a:pt x="743" y="117"/>
                  <a:pt x="743" y="117"/>
                  <a:pt x="743" y="117"/>
                </a:cubicBezTo>
                <a:cubicBezTo>
                  <a:pt x="746" y="118"/>
                  <a:pt x="748" y="119"/>
                  <a:pt x="751" y="120"/>
                </a:cubicBezTo>
                <a:close/>
                <a:moveTo>
                  <a:pt x="751" y="148"/>
                </a:moveTo>
                <a:cubicBezTo>
                  <a:pt x="751" y="155"/>
                  <a:pt x="751" y="155"/>
                  <a:pt x="751" y="155"/>
                </a:cubicBezTo>
                <a:cubicBezTo>
                  <a:pt x="748" y="153"/>
                  <a:pt x="746" y="152"/>
                  <a:pt x="743" y="151"/>
                </a:cubicBezTo>
                <a:cubicBezTo>
                  <a:pt x="743" y="144"/>
                  <a:pt x="743" y="144"/>
                  <a:pt x="743" y="144"/>
                </a:cubicBezTo>
                <a:cubicBezTo>
                  <a:pt x="746" y="145"/>
                  <a:pt x="748" y="147"/>
                  <a:pt x="751" y="148"/>
                </a:cubicBezTo>
                <a:close/>
                <a:moveTo>
                  <a:pt x="751" y="172"/>
                </a:moveTo>
                <a:cubicBezTo>
                  <a:pt x="751" y="180"/>
                  <a:pt x="751" y="180"/>
                  <a:pt x="751" y="180"/>
                </a:cubicBezTo>
                <a:cubicBezTo>
                  <a:pt x="748" y="179"/>
                  <a:pt x="746" y="178"/>
                  <a:pt x="743" y="177"/>
                </a:cubicBezTo>
                <a:cubicBezTo>
                  <a:pt x="743" y="169"/>
                  <a:pt x="743" y="169"/>
                  <a:pt x="743" y="169"/>
                </a:cubicBezTo>
                <a:cubicBezTo>
                  <a:pt x="746" y="170"/>
                  <a:pt x="748" y="171"/>
                  <a:pt x="751" y="172"/>
                </a:cubicBezTo>
                <a:close/>
                <a:moveTo>
                  <a:pt x="751" y="199"/>
                </a:moveTo>
                <a:cubicBezTo>
                  <a:pt x="751" y="207"/>
                  <a:pt x="751" y="207"/>
                  <a:pt x="751" y="207"/>
                </a:cubicBezTo>
                <a:cubicBezTo>
                  <a:pt x="748" y="206"/>
                  <a:pt x="746" y="204"/>
                  <a:pt x="743" y="203"/>
                </a:cubicBezTo>
                <a:cubicBezTo>
                  <a:pt x="743" y="195"/>
                  <a:pt x="743" y="195"/>
                  <a:pt x="743" y="195"/>
                </a:cubicBezTo>
                <a:cubicBezTo>
                  <a:pt x="746" y="196"/>
                  <a:pt x="748" y="197"/>
                  <a:pt x="751" y="199"/>
                </a:cubicBezTo>
                <a:close/>
                <a:moveTo>
                  <a:pt x="751" y="224"/>
                </a:moveTo>
                <a:cubicBezTo>
                  <a:pt x="751" y="233"/>
                  <a:pt x="751" y="233"/>
                  <a:pt x="751" y="233"/>
                </a:cubicBezTo>
                <a:cubicBezTo>
                  <a:pt x="748" y="231"/>
                  <a:pt x="745" y="230"/>
                  <a:pt x="743" y="228"/>
                </a:cubicBezTo>
                <a:cubicBezTo>
                  <a:pt x="743" y="219"/>
                  <a:pt x="743" y="219"/>
                  <a:pt x="743" y="219"/>
                </a:cubicBezTo>
                <a:cubicBezTo>
                  <a:pt x="746" y="221"/>
                  <a:pt x="748" y="223"/>
                  <a:pt x="751" y="224"/>
                </a:cubicBezTo>
                <a:close/>
                <a:moveTo>
                  <a:pt x="751" y="250"/>
                </a:moveTo>
                <a:cubicBezTo>
                  <a:pt x="751" y="260"/>
                  <a:pt x="751" y="260"/>
                  <a:pt x="751" y="260"/>
                </a:cubicBezTo>
                <a:cubicBezTo>
                  <a:pt x="749" y="259"/>
                  <a:pt x="748" y="259"/>
                  <a:pt x="748" y="263"/>
                </a:cubicBezTo>
                <a:cubicBezTo>
                  <a:pt x="746" y="266"/>
                  <a:pt x="749" y="267"/>
                  <a:pt x="751" y="268"/>
                </a:cubicBezTo>
                <a:cubicBezTo>
                  <a:pt x="751" y="276"/>
                  <a:pt x="751" y="276"/>
                  <a:pt x="751" y="276"/>
                </a:cubicBezTo>
                <a:cubicBezTo>
                  <a:pt x="748" y="276"/>
                  <a:pt x="745" y="276"/>
                  <a:pt x="743" y="274"/>
                </a:cubicBezTo>
                <a:cubicBezTo>
                  <a:pt x="743" y="241"/>
                  <a:pt x="743" y="241"/>
                  <a:pt x="743" y="241"/>
                </a:cubicBezTo>
                <a:cubicBezTo>
                  <a:pt x="745" y="244"/>
                  <a:pt x="748" y="247"/>
                  <a:pt x="751" y="250"/>
                </a:cubicBezTo>
                <a:close/>
                <a:moveTo>
                  <a:pt x="751" y="307"/>
                </a:moveTo>
                <a:cubicBezTo>
                  <a:pt x="751" y="326"/>
                  <a:pt x="751" y="326"/>
                  <a:pt x="751" y="326"/>
                </a:cubicBezTo>
                <a:cubicBezTo>
                  <a:pt x="748" y="330"/>
                  <a:pt x="746" y="335"/>
                  <a:pt x="743" y="339"/>
                </a:cubicBezTo>
                <a:cubicBezTo>
                  <a:pt x="743" y="324"/>
                  <a:pt x="743" y="324"/>
                  <a:pt x="743" y="324"/>
                </a:cubicBezTo>
                <a:cubicBezTo>
                  <a:pt x="744" y="323"/>
                  <a:pt x="744" y="322"/>
                  <a:pt x="745" y="321"/>
                </a:cubicBezTo>
                <a:cubicBezTo>
                  <a:pt x="748" y="316"/>
                  <a:pt x="749" y="312"/>
                  <a:pt x="751" y="307"/>
                </a:cubicBezTo>
                <a:close/>
                <a:moveTo>
                  <a:pt x="751" y="364"/>
                </a:moveTo>
                <a:cubicBezTo>
                  <a:pt x="751" y="409"/>
                  <a:pt x="751" y="409"/>
                  <a:pt x="751" y="409"/>
                </a:cubicBezTo>
                <a:cubicBezTo>
                  <a:pt x="750" y="406"/>
                  <a:pt x="749" y="402"/>
                  <a:pt x="749" y="398"/>
                </a:cubicBezTo>
                <a:cubicBezTo>
                  <a:pt x="749" y="387"/>
                  <a:pt x="750" y="375"/>
                  <a:pt x="751" y="364"/>
                </a:cubicBezTo>
                <a:close/>
                <a:moveTo>
                  <a:pt x="751" y="429"/>
                </a:moveTo>
                <a:cubicBezTo>
                  <a:pt x="751" y="438"/>
                  <a:pt x="751" y="438"/>
                  <a:pt x="751" y="438"/>
                </a:cubicBezTo>
                <a:cubicBezTo>
                  <a:pt x="748" y="436"/>
                  <a:pt x="746" y="434"/>
                  <a:pt x="743" y="432"/>
                </a:cubicBezTo>
                <a:cubicBezTo>
                  <a:pt x="743" y="423"/>
                  <a:pt x="743" y="423"/>
                  <a:pt x="743" y="423"/>
                </a:cubicBezTo>
                <a:cubicBezTo>
                  <a:pt x="745" y="425"/>
                  <a:pt x="748" y="428"/>
                  <a:pt x="751" y="429"/>
                </a:cubicBezTo>
                <a:close/>
                <a:moveTo>
                  <a:pt x="751" y="487"/>
                </a:moveTo>
                <a:cubicBezTo>
                  <a:pt x="751" y="496"/>
                  <a:pt x="751" y="496"/>
                  <a:pt x="751" y="496"/>
                </a:cubicBezTo>
                <a:cubicBezTo>
                  <a:pt x="748" y="495"/>
                  <a:pt x="746" y="493"/>
                  <a:pt x="743" y="492"/>
                </a:cubicBezTo>
                <a:cubicBezTo>
                  <a:pt x="743" y="482"/>
                  <a:pt x="743" y="482"/>
                  <a:pt x="743" y="482"/>
                </a:cubicBezTo>
                <a:cubicBezTo>
                  <a:pt x="751" y="487"/>
                  <a:pt x="751" y="487"/>
                  <a:pt x="751" y="487"/>
                </a:cubicBezTo>
                <a:close/>
                <a:moveTo>
                  <a:pt x="751" y="515"/>
                </a:moveTo>
                <a:cubicBezTo>
                  <a:pt x="751" y="524"/>
                  <a:pt x="751" y="524"/>
                  <a:pt x="751" y="524"/>
                </a:cubicBezTo>
                <a:cubicBezTo>
                  <a:pt x="750" y="524"/>
                  <a:pt x="750" y="524"/>
                  <a:pt x="750" y="524"/>
                </a:cubicBezTo>
                <a:cubicBezTo>
                  <a:pt x="748" y="522"/>
                  <a:pt x="745" y="519"/>
                  <a:pt x="743" y="518"/>
                </a:cubicBezTo>
                <a:cubicBezTo>
                  <a:pt x="743" y="509"/>
                  <a:pt x="743" y="509"/>
                  <a:pt x="743" y="509"/>
                </a:cubicBezTo>
                <a:cubicBezTo>
                  <a:pt x="744" y="510"/>
                  <a:pt x="744" y="510"/>
                  <a:pt x="744" y="510"/>
                </a:cubicBezTo>
                <a:cubicBezTo>
                  <a:pt x="746" y="512"/>
                  <a:pt x="749" y="513"/>
                  <a:pt x="751" y="515"/>
                </a:cubicBezTo>
                <a:close/>
                <a:moveTo>
                  <a:pt x="751" y="551"/>
                </a:moveTo>
                <a:cubicBezTo>
                  <a:pt x="751" y="559"/>
                  <a:pt x="751" y="559"/>
                  <a:pt x="751" y="559"/>
                </a:cubicBezTo>
                <a:cubicBezTo>
                  <a:pt x="748" y="558"/>
                  <a:pt x="746" y="556"/>
                  <a:pt x="743" y="554"/>
                </a:cubicBezTo>
                <a:cubicBezTo>
                  <a:pt x="743" y="546"/>
                  <a:pt x="743" y="546"/>
                  <a:pt x="743" y="546"/>
                </a:cubicBezTo>
                <a:cubicBezTo>
                  <a:pt x="746" y="548"/>
                  <a:pt x="748" y="549"/>
                  <a:pt x="751" y="551"/>
                </a:cubicBezTo>
                <a:close/>
                <a:moveTo>
                  <a:pt x="751" y="585"/>
                </a:moveTo>
                <a:cubicBezTo>
                  <a:pt x="751" y="594"/>
                  <a:pt x="751" y="594"/>
                  <a:pt x="751" y="594"/>
                </a:cubicBezTo>
                <a:cubicBezTo>
                  <a:pt x="748" y="592"/>
                  <a:pt x="746" y="590"/>
                  <a:pt x="743" y="589"/>
                </a:cubicBezTo>
                <a:cubicBezTo>
                  <a:pt x="743" y="581"/>
                  <a:pt x="743" y="581"/>
                  <a:pt x="743" y="581"/>
                </a:cubicBezTo>
                <a:cubicBezTo>
                  <a:pt x="749" y="584"/>
                  <a:pt x="749" y="584"/>
                  <a:pt x="749" y="584"/>
                </a:cubicBezTo>
                <a:cubicBezTo>
                  <a:pt x="751" y="585"/>
                  <a:pt x="751" y="585"/>
                  <a:pt x="751" y="585"/>
                </a:cubicBezTo>
                <a:close/>
                <a:moveTo>
                  <a:pt x="751" y="616"/>
                </a:moveTo>
                <a:cubicBezTo>
                  <a:pt x="751" y="623"/>
                  <a:pt x="751" y="623"/>
                  <a:pt x="751" y="623"/>
                </a:cubicBezTo>
                <a:cubicBezTo>
                  <a:pt x="748" y="621"/>
                  <a:pt x="746" y="619"/>
                  <a:pt x="743" y="617"/>
                </a:cubicBezTo>
                <a:cubicBezTo>
                  <a:pt x="743" y="610"/>
                  <a:pt x="743" y="610"/>
                  <a:pt x="743" y="610"/>
                </a:cubicBezTo>
                <a:cubicBezTo>
                  <a:pt x="746" y="612"/>
                  <a:pt x="748" y="614"/>
                  <a:pt x="751" y="616"/>
                </a:cubicBezTo>
                <a:close/>
                <a:moveTo>
                  <a:pt x="751" y="646"/>
                </a:moveTo>
                <a:cubicBezTo>
                  <a:pt x="751" y="654"/>
                  <a:pt x="751" y="654"/>
                  <a:pt x="751" y="654"/>
                </a:cubicBezTo>
                <a:cubicBezTo>
                  <a:pt x="748" y="652"/>
                  <a:pt x="746" y="649"/>
                  <a:pt x="743" y="647"/>
                </a:cubicBezTo>
                <a:cubicBezTo>
                  <a:pt x="743" y="640"/>
                  <a:pt x="743" y="640"/>
                  <a:pt x="743" y="640"/>
                </a:cubicBezTo>
                <a:cubicBezTo>
                  <a:pt x="746" y="642"/>
                  <a:pt x="748" y="644"/>
                  <a:pt x="751" y="646"/>
                </a:cubicBezTo>
                <a:close/>
                <a:moveTo>
                  <a:pt x="743" y="672"/>
                </a:moveTo>
                <a:cubicBezTo>
                  <a:pt x="727" y="672"/>
                  <a:pt x="727" y="672"/>
                  <a:pt x="727" y="672"/>
                </a:cubicBezTo>
                <a:cubicBezTo>
                  <a:pt x="727" y="656"/>
                  <a:pt x="727" y="656"/>
                  <a:pt x="727" y="656"/>
                </a:cubicBezTo>
                <a:cubicBezTo>
                  <a:pt x="730" y="659"/>
                  <a:pt x="733" y="662"/>
                  <a:pt x="737" y="665"/>
                </a:cubicBezTo>
                <a:cubicBezTo>
                  <a:pt x="743" y="665"/>
                  <a:pt x="743" y="665"/>
                  <a:pt x="743" y="665"/>
                </a:cubicBezTo>
                <a:cubicBezTo>
                  <a:pt x="743" y="672"/>
                  <a:pt x="743" y="672"/>
                  <a:pt x="743" y="672"/>
                </a:cubicBezTo>
                <a:close/>
                <a:moveTo>
                  <a:pt x="727" y="7"/>
                </a:moveTo>
                <a:cubicBezTo>
                  <a:pt x="743" y="7"/>
                  <a:pt x="743" y="7"/>
                  <a:pt x="743" y="7"/>
                </a:cubicBezTo>
                <a:cubicBezTo>
                  <a:pt x="743" y="18"/>
                  <a:pt x="743" y="18"/>
                  <a:pt x="743" y="18"/>
                </a:cubicBezTo>
                <a:cubicBezTo>
                  <a:pt x="742" y="19"/>
                  <a:pt x="740" y="20"/>
                  <a:pt x="739" y="20"/>
                </a:cubicBezTo>
                <a:cubicBezTo>
                  <a:pt x="736" y="24"/>
                  <a:pt x="731" y="25"/>
                  <a:pt x="727" y="27"/>
                </a:cubicBezTo>
                <a:cubicBezTo>
                  <a:pt x="727" y="20"/>
                  <a:pt x="727" y="20"/>
                  <a:pt x="727" y="20"/>
                </a:cubicBezTo>
                <a:cubicBezTo>
                  <a:pt x="729" y="19"/>
                  <a:pt x="731" y="17"/>
                  <a:pt x="732" y="15"/>
                </a:cubicBezTo>
                <a:cubicBezTo>
                  <a:pt x="730" y="14"/>
                  <a:pt x="728" y="13"/>
                  <a:pt x="727" y="13"/>
                </a:cubicBezTo>
                <a:cubicBezTo>
                  <a:pt x="727" y="7"/>
                  <a:pt x="727" y="7"/>
                  <a:pt x="727" y="7"/>
                </a:cubicBezTo>
                <a:close/>
                <a:moveTo>
                  <a:pt x="743" y="35"/>
                </a:moveTo>
                <a:cubicBezTo>
                  <a:pt x="743" y="51"/>
                  <a:pt x="743" y="51"/>
                  <a:pt x="743" y="51"/>
                </a:cubicBezTo>
                <a:cubicBezTo>
                  <a:pt x="738" y="49"/>
                  <a:pt x="732" y="46"/>
                  <a:pt x="727" y="44"/>
                </a:cubicBezTo>
                <a:cubicBezTo>
                  <a:pt x="727" y="39"/>
                  <a:pt x="727" y="39"/>
                  <a:pt x="727" y="39"/>
                </a:cubicBezTo>
                <a:cubicBezTo>
                  <a:pt x="729" y="40"/>
                  <a:pt x="733" y="40"/>
                  <a:pt x="736" y="41"/>
                </a:cubicBezTo>
                <a:cubicBezTo>
                  <a:pt x="743" y="35"/>
                  <a:pt x="743" y="35"/>
                  <a:pt x="743" y="35"/>
                </a:cubicBezTo>
                <a:close/>
                <a:moveTo>
                  <a:pt x="743" y="94"/>
                </a:moveTo>
                <a:cubicBezTo>
                  <a:pt x="743" y="101"/>
                  <a:pt x="743" y="101"/>
                  <a:pt x="743" y="101"/>
                </a:cubicBezTo>
                <a:cubicBezTo>
                  <a:pt x="738" y="98"/>
                  <a:pt x="732" y="96"/>
                  <a:pt x="727" y="94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32" y="89"/>
                  <a:pt x="738" y="91"/>
                  <a:pt x="743" y="94"/>
                </a:cubicBezTo>
                <a:close/>
                <a:moveTo>
                  <a:pt x="743" y="117"/>
                </a:moveTo>
                <a:cubicBezTo>
                  <a:pt x="743" y="124"/>
                  <a:pt x="743" y="124"/>
                  <a:pt x="743" y="124"/>
                </a:cubicBezTo>
                <a:cubicBezTo>
                  <a:pt x="738" y="121"/>
                  <a:pt x="732" y="119"/>
                  <a:pt x="727" y="117"/>
                </a:cubicBezTo>
                <a:cubicBezTo>
                  <a:pt x="727" y="110"/>
                  <a:pt x="727" y="110"/>
                  <a:pt x="727" y="110"/>
                </a:cubicBezTo>
                <a:cubicBezTo>
                  <a:pt x="732" y="112"/>
                  <a:pt x="738" y="115"/>
                  <a:pt x="743" y="117"/>
                </a:cubicBezTo>
                <a:close/>
                <a:moveTo>
                  <a:pt x="743" y="144"/>
                </a:moveTo>
                <a:cubicBezTo>
                  <a:pt x="743" y="151"/>
                  <a:pt x="743" y="151"/>
                  <a:pt x="743" y="151"/>
                </a:cubicBezTo>
                <a:cubicBezTo>
                  <a:pt x="738" y="149"/>
                  <a:pt x="732" y="147"/>
                  <a:pt x="727" y="144"/>
                </a:cubicBezTo>
                <a:cubicBezTo>
                  <a:pt x="727" y="137"/>
                  <a:pt x="727" y="137"/>
                  <a:pt x="727" y="137"/>
                </a:cubicBezTo>
                <a:cubicBezTo>
                  <a:pt x="732" y="139"/>
                  <a:pt x="738" y="142"/>
                  <a:pt x="743" y="144"/>
                </a:cubicBezTo>
                <a:close/>
                <a:moveTo>
                  <a:pt x="743" y="169"/>
                </a:moveTo>
                <a:cubicBezTo>
                  <a:pt x="743" y="177"/>
                  <a:pt x="743" y="177"/>
                  <a:pt x="743" y="177"/>
                </a:cubicBezTo>
                <a:cubicBezTo>
                  <a:pt x="738" y="175"/>
                  <a:pt x="733" y="174"/>
                  <a:pt x="728" y="172"/>
                </a:cubicBezTo>
                <a:cubicBezTo>
                  <a:pt x="728" y="173"/>
                  <a:pt x="727" y="174"/>
                  <a:pt x="727" y="175"/>
                </a:cubicBezTo>
                <a:cubicBezTo>
                  <a:pt x="727" y="160"/>
                  <a:pt x="727" y="160"/>
                  <a:pt x="727" y="160"/>
                </a:cubicBezTo>
                <a:cubicBezTo>
                  <a:pt x="727" y="161"/>
                  <a:pt x="728" y="162"/>
                  <a:pt x="729" y="164"/>
                </a:cubicBezTo>
                <a:cubicBezTo>
                  <a:pt x="734" y="165"/>
                  <a:pt x="738" y="167"/>
                  <a:pt x="743" y="169"/>
                </a:cubicBezTo>
                <a:close/>
                <a:moveTo>
                  <a:pt x="743" y="195"/>
                </a:moveTo>
                <a:cubicBezTo>
                  <a:pt x="743" y="203"/>
                  <a:pt x="743" y="203"/>
                  <a:pt x="743" y="203"/>
                </a:cubicBezTo>
                <a:cubicBezTo>
                  <a:pt x="738" y="201"/>
                  <a:pt x="733" y="198"/>
                  <a:pt x="728" y="195"/>
                </a:cubicBezTo>
                <a:cubicBezTo>
                  <a:pt x="728" y="195"/>
                  <a:pt x="727" y="194"/>
                  <a:pt x="727" y="194"/>
                </a:cubicBezTo>
                <a:cubicBezTo>
                  <a:pt x="727" y="186"/>
                  <a:pt x="727" y="186"/>
                  <a:pt x="727" y="186"/>
                </a:cubicBezTo>
                <a:cubicBezTo>
                  <a:pt x="732" y="189"/>
                  <a:pt x="737" y="192"/>
                  <a:pt x="743" y="195"/>
                </a:cubicBezTo>
                <a:close/>
                <a:moveTo>
                  <a:pt x="743" y="219"/>
                </a:moveTo>
                <a:cubicBezTo>
                  <a:pt x="743" y="228"/>
                  <a:pt x="743" y="228"/>
                  <a:pt x="743" y="228"/>
                </a:cubicBezTo>
                <a:cubicBezTo>
                  <a:pt x="740" y="226"/>
                  <a:pt x="737" y="224"/>
                  <a:pt x="735" y="221"/>
                </a:cubicBezTo>
                <a:cubicBezTo>
                  <a:pt x="733" y="221"/>
                  <a:pt x="729" y="221"/>
                  <a:pt x="729" y="224"/>
                </a:cubicBezTo>
                <a:cubicBezTo>
                  <a:pt x="729" y="229"/>
                  <a:pt x="734" y="231"/>
                  <a:pt x="738" y="232"/>
                </a:cubicBezTo>
                <a:cubicBezTo>
                  <a:pt x="739" y="236"/>
                  <a:pt x="741" y="239"/>
                  <a:pt x="743" y="241"/>
                </a:cubicBezTo>
                <a:cubicBezTo>
                  <a:pt x="743" y="274"/>
                  <a:pt x="743" y="274"/>
                  <a:pt x="743" y="274"/>
                </a:cubicBezTo>
                <a:cubicBezTo>
                  <a:pt x="740" y="273"/>
                  <a:pt x="738" y="271"/>
                  <a:pt x="737" y="268"/>
                </a:cubicBezTo>
                <a:cubicBezTo>
                  <a:pt x="742" y="260"/>
                  <a:pt x="738" y="250"/>
                  <a:pt x="735" y="242"/>
                </a:cubicBezTo>
                <a:cubicBezTo>
                  <a:pt x="732" y="240"/>
                  <a:pt x="729" y="237"/>
                  <a:pt x="727" y="236"/>
                </a:cubicBezTo>
                <a:cubicBezTo>
                  <a:pt x="727" y="209"/>
                  <a:pt x="727" y="209"/>
                  <a:pt x="727" y="209"/>
                </a:cubicBezTo>
                <a:cubicBezTo>
                  <a:pt x="727" y="210"/>
                  <a:pt x="729" y="211"/>
                  <a:pt x="730" y="211"/>
                </a:cubicBezTo>
                <a:cubicBezTo>
                  <a:pt x="734" y="213"/>
                  <a:pt x="739" y="216"/>
                  <a:pt x="743" y="219"/>
                </a:cubicBezTo>
                <a:close/>
                <a:moveTo>
                  <a:pt x="743" y="324"/>
                </a:moveTo>
                <a:cubicBezTo>
                  <a:pt x="743" y="339"/>
                  <a:pt x="743" y="339"/>
                  <a:pt x="743" y="339"/>
                </a:cubicBezTo>
                <a:cubicBezTo>
                  <a:pt x="739" y="346"/>
                  <a:pt x="735" y="353"/>
                  <a:pt x="731" y="359"/>
                </a:cubicBezTo>
                <a:cubicBezTo>
                  <a:pt x="725" y="380"/>
                  <a:pt x="730" y="401"/>
                  <a:pt x="738" y="419"/>
                </a:cubicBezTo>
                <a:cubicBezTo>
                  <a:pt x="740" y="420"/>
                  <a:pt x="741" y="422"/>
                  <a:pt x="743" y="423"/>
                </a:cubicBezTo>
                <a:cubicBezTo>
                  <a:pt x="743" y="432"/>
                  <a:pt x="743" y="432"/>
                  <a:pt x="743" y="432"/>
                </a:cubicBezTo>
                <a:cubicBezTo>
                  <a:pt x="738" y="428"/>
                  <a:pt x="732" y="424"/>
                  <a:pt x="727" y="421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33" y="343"/>
                  <a:pt x="738" y="333"/>
                  <a:pt x="743" y="324"/>
                </a:cubicBezTo>
                <a:close/>
                <a:moveTo>
                  <a:pt x="743" y="482"/>
                </a:moveTo>
                <a:cubicBezTo>
                  <a:pt x="743" y="492"/>
                  <a:pt x="743" y="492"/>
                  <a:pt x="743" y="492"/>
                </a:cubicBezTo>
                <a:cubicBezTo>
                  <a:pt x="737" y="488"/>
                  <a:pt x="732" y="484"/>
                  <a:pt x="727" y="481"/>
                </a:cubicBezTo>
                <a:cubicBezTo>
                  <a:pt x="727" y="472"/>
                  <a:pt x="727" y="472"/>
                  <a:pt x="727" y="472"/>
                </a:cubicBezTo>
                <a:cubicBezTo>
                  <a:pt x="732" y="475"/>
                  <a:pt x="738" y="479"/>
                  <a:pt x="743" y="482"/>
                </a:cubicBezTo>
                <a:close/>
                <a:moveTo>
                  <a:pt x="743" y="509"/>
                </a:moveTo>
                <a:cubicBezTo>
                  <a:pt x="743" y="518"/>
                  <a:pt x="743" y="518"/>
                  <a:pt x="743" y="518"/>
                </a:cubicBezTo>
                <a:cubicBezTo>
                  <a:pt x="738" y="514"/>
                  <a:pt x="732" y="510"/>
                  <a:pt x="727" y="507"/>
                </a:cubicBezTo>
                <a:cubicBezTo>
                  <a:pt x="727" y="498"/>
                  <a:pt x="727" y="498"/>
                  <a:pt x="727" y="498"/>
                </a:cubicBezTo>
                <a:cubicBezTo>
                  <a:pt x="732" y="501"/>
                  <a:pt x="738" y="505"/>
                  <a:pt x="743" y="509"/>
                </a:cubicBezTo>
                <a:close/>
                <a:moveTo>
                  <a:pt x="743" y="546"/>
                </a:moveTo>
                <a:cubicBezTo>
                  <a:pt x="743" y="554"/>
                  <a:pt x="743" y="554"/>
                  <a:pt x="743" y="554"/>
                </a:cubicBezTo>
                <a:cubicBezTo>
                  <a:pt x="737" y="551"/>
                  <a:pt x="732" y="547"/>
                  <a:pt x="727" y="544"/>
                </a:cubicBezTo>
                <a:cubicBezTo>
                  <a:pt x="727" y="536"/>
                  <a:pt x="727" y="536"/>
                  <a:pt x="727" y="536"/>
                </a:cubicBezTo>
                <a:cubicBezTo>
                  <a:pt x="732" y="540"/>
                  <a:pt x="738" y="543"/>
                  <a:pt x="743" y="546"/>
                </a:cubicBezTo>
                <a:close/>
                <a:moveTo>
                  <a:pt x="743" y="581"/>
                </a:moveTo>
                <a:cubicBezTo>
                  <a:pt x="743" y="589"/>
                  <a:pt x="743" y="589"/>
                  <a:pt x="743" y="589"/>
                </a:cubicBezTo>
                <a:cubicBezTo>
                  <a:pt x="738" y="585"/>
                  <a:pt x="732" y="582"/>
                  <a:pt x="727" y="579"/>
                </a:cubicBezTo>
                <a:cubicBezTo>
                  <a:pt x="727" y="571"/>
                  <a:pt x="727" y="571"/>
                  <a:pt x="727" y="571"/>
                </a:cubicBezTo>
                <a:cubicBezTo>
                  <a:pt x="743" y="581"/>
                  <a:pt x="743" y="581"/>
                  <a:pt x="743" y="581"/>
                </a:cubicBezTo>
                <a:close/>
                <a:moveTo>
                  <a:pt x="743" y="610"/>
                </a:moveTo>
                <a:cubicBezTo>
                  <a:pt x="743" y="617"/>
                  <a:pt x="743" y="617"/>
                  <a:pt x="743" y="617"/>
                </a:cubicBezTo>
                <a:cubicBezTo>
                  <a:pt x="738" y="613"/>
                  <a:pt x="732" y="609"/>
                  <a:pt x="727" y="605"/>
                </a:cubicBezTo>
                <a:cubicBezTo>
                  <a:pt x="727" y="598"/>
                  <a:pt x="727" y="598"/>
                  <a:pt x="727" y="598"/>
                </a:cubicBezTo>
                <a:cubicBezTo>
                  <a:pt x="732" y="602"/>
                  <a:pt x="738" y="606"/>
                  <a:pt x="743" y="610"/>
                </a:cubicBezTo>
                <a:close/>
                <a:moveTo>
                  <a:pt x="743" y="640"/>
                </a:moveTo>
                <a:cubicBezTo>
                  <a:pt x="743" y="647"/>
                  <a:pt x="743" y="647"/>
                  <a:pt x="743" y="647"/>
                </a:cubicBezTo>
                <a:cubicBezTo>
                  <a:pt x="738" y="643"/>
                  <a:pt x="732" y="639"/>
                  <a:pt x="727" y="635"/>
                </a:cubicBezTo>
                <a:cubicBezTo>
                  <a:pt x="727" y="627"/>
                  <a:pt x="727" y="627"/>
                  <a:pt x="727" y="627"/>
                </a:cubicBezTo>
                <a:cubicBezTo>
                  <a:pt x="732" y="631"/>
                  <a:pt x="738" y="635"/>
                  <a:pt x="743" y="640"/>
                </a:cubicBezTo>
                <a:close/>
                <a:moveTo>
                  <a:pt x="727" y="672"/>
                </a:moveTo>
                <a:cubicBezTo>
                  <a:pt x="720" y="672"/>
                  <a:pt x="720" y="672"/>
                  <a:pt x="720" y="672"/>
                </a:cubicBezTo>
                <a:cubicBezTo>
                  <a:pt x="720" y="665"/>
                  <a:pt x="720" y="665"/>
                  <a:pt x="720" y="665"/>
                </a:cubicBezTo>
                <a:cubicBezTo>
                  <a:pt x="720" y="665"/>
                  <a:pt x="721" y="664"/>
                  <a:pt x="721" y="664"/>
                </a:cubicBezTo>
                <a:cubicBezTo>
                  <a:pt x="721" y="663"/>
                  <a:pt x="720" y="663"/>
                  <a:pt x="720" y="662"/>
                </a:cubicBezTo>
                <a:cubicBezTo>
                  <a:pt x="720" y="651"/>
                  <a:pt x="720" y="651"/>
                  <a:pt x="720" y="651"/>
                </a:cubicBezTo>
                <a:cubicBezTo>
                  <a:pt x="722" y="653"/>
                  <a:pt x="724" y="655"/>
                  <a:pt x="727" y="656"/>
                </a:cubicBezTo>
                <a:cubicBezTo>
                  <a:pt x="727" y="672"/>
                  <a:pt x="727" y="672"/>
                  <a:pt x="727" y="672"/>
                </a:cubicBezTo>
                <a:close/>
                <a:moveTo>
                  <a:pt x="720" y="7"/>
                </a:moveTo>
                <a:cubicBezTo>
                  <a:pt x="727" y="7"/>
                  <a:pt x="727" y="7"/>
                  <a:pt x="727" y="7"/>
                </a:cubicBezTo>
                <a:cubicBezTo>
                  <a:pt x="727" y="13"/>
                  <a:pt x="727" y="13"/>
                  <a:pt x="727" y="13"/>
                </a:cubicBezTo>
                <a:cubicBezTo>
                  <a:pt x="724" y="13"/>
                  <a:pt x="722" y="13"/>
                  <a:pt x="720" y="13"/>
                </a:cubicBezTo>
                <a:cubicBezTo>
                  <a:pt x="720" y="7"/>
                  <a:pt x="720" y="7"/>
                  <a:pt x="720" y="7"/>
                </a:cubicBezTo>
                <a:close/>
                <a:moveTo>
                  <a:pt x="727" y="20"/>
                </a:moveTo>
                <a:cubicBezTo>
                  <a:pt x="727" y="27"/>
                  <a:pt x="727" y="27"/>
                  <a:pt x="727" y="27"/>
                </a:cubicBezTo>
                <a:cubicBezTo>
                  <a:pt x="724" y="29"/>
                  <a:pt x="722" y="31"/>
                  <a:pt x="721" y="34"/>
                </a:cubicBezTo>
                <a:cubicBezTo>
                  <a:pt x="722" y="36"/>
                  <a:pt x="724" y="38"/>
                  <a:pt x="727" y="39"/>
                </a:cubicBezTo>
                <a:cubicBezTo>
                  <a:pt x="727" y="44"/>
                  <a:pt x="727" y="44"/>
                  <a:pt x="727" y="44"/>
                </a:cubicBezTo>
                <a:cubicBezTo>
                  <a:pt x="725" y="44"/>
                  <a:pt x="724" y="43"/>
                  <a:pt x="723" y="43"/>
                </a:cubicBezTo>
                <a:cubicBezTo>
                  <a:pt x="720" y="42"/>
                  <a:pt x="720" y="42"/>
                  <a:pt x="720" y="42"/>
                </a:cubicBezTo>
                <a:cubicBezTo>
                  <a:pt x="720" y="25"/>
                  <a:pt x="720" y="25"/>
                  <a:pt x="720" y="25"/>
                </a:cubicBezTo>
                <a:cubicBezTo>
                  <a:pt x="722" y="23"/>
                  <a:pt x="724" y="22"/>
                  <a:pt x="727" y="20"/>
                </a:cubicBezTo>
                <a:close/>
                <a:moveTo>
                  <a:pt x="727" y="87"/>
                </a:moveTo>
                <a:cubicBezTo>
                  <a:pt x="727" y="94"/>
                  <a:pt x="727" y="94"/>
                  <a:pt x="727" y="94"/>
                </a:cubicBezTo>
                <a:cubicBezTo>
                  <a:pt x="724" y="93"/>
                  <a:pt x="722" y="92"/>
                  <a:pt x="720" y="91"/>
                </a:cubicBezTo>
                <a:cubicBezTo>
                  <a:pt x="720" y="84"/>
                  <a:pt x="720" y="84"/>
                  <a:pt x="720" y="84"/>
                </a:cubicBezTo>
                <a:cubicBezTo>
                  <a:pt x="722" y="85"/>
                  <a:pt x="724" y="86"/>
                  <a:pt x="727" y="87"/>
                </a:cubicBezTo>
                <a:close/>
                <a:moveTo>
                  <a:pt x="727" y="110"/>
                </a:moveTo>
                <a:cubicBezTo>
                  <a:pt x="727" y="117"/>
                  <a:pt x="727" y="117"/>
                  <a:pt x="727" y="117"/>
                </a:cubicBezTo>
                <a:cubicBezTo>
                  <a:pt x="724" y="116"/>
                  <a:pt x="722" y="115"/>
                  <a:pt x="720" y="115"/>
                </a:cubicBezTo>
                <a:cubicBezTo>
                  <a:pt x="720" y="108"/>
                  <a:pt x="720" y="108"/>
                  <a:pt x="720" y="108"/>
                </a:cubicBezTo>
                <a:cubicBezTo>
                  <a:pt x="722" y="109"/>
                  <a:pt x="724" y="109"/>
                  <a:pt x="727" y="110"/>
                </a:cubicBezTo>
                <a:close/>
                <a:moveTo>
                  <a:pt x="727" y="137"/>
                </a:moveTo>
                <a:cubicBezTo>
                  <a:pt x="727" y="144"/>
                  <a:pt x="727" y="144"/>
                  <a:pt x="727" y="144"/>
                </a:cubicBezTo>
                <a:cubicBezTo>
                  <a:pt x="724" y="143"/>
                  <a:pt x="722" y="142"/>
                  <a:pt x="720" y="141"/>
                </a:cubicBezTo>
                <a:cubicBezTo>
                  <a:pt x="720" y="134"/>
                  <a:pt x="720" y="134"/>
                  <a:pt x="720" y="134"/>
                </a:cubicBezTo>
                <a:cubicBezTo>
                  <a:pt x="722" y="135"/>
                  <a:pt x="724" y="136"/>
                  <a:pt x="727" y="137"/>
                </a:cubicBezTo>
                <a:close/>
                <a:moveTo>
                  <a:pt x="727" y="160"/>
                </a:moveTo>
                <a:cubicBezTo>
                  <a:pt x="727" y="175"/>
                  <a:pt x="727" y="175"/>
                  <a:pt x="727" y="175"/>
                </a:cubicBezTo>
                <a:cubicBezTo>
                  <a:pt x="724" y="178"/>
                  <a:pt x="722" y="181"/>
                  <a:pt x="723" y="185"/>
                </a:cubicBezTo>
                <a:cubicBezTo>
                  <a:pt x="724" y="185"/>
                  <a:pt x="725" y="186"/>
                  <a:pt x="727" y="186"/>
                </a:cubicBezTo>
                <a:cubicBezTo>
                  <a:pt x="727" y="194"/>
                  <a:pt x="727" y="194"/>
                  <a:pt x="727" y="194"/>
                </a:cubicBezTo>
                <a:cubicBezTo>
                  <a:pt x="724" y="193"/>
                  <a:pt x="722" y="192"/>
                  <a:pt x="720" y="194"/>
                </a:cubicBezTo>
                <a:cubicBezTo>
                  <a:pt x="720" y="151"/>
                  <a:pt x="720" y="151"/>
                  <a:pt x="720" y="151"/>
                </a:cubicBezTo>
                <a:cubicBezTo>
                  <a:pt x="722" y="154"/>
                  <a:pt x="724" y="157"/>
                  <a:pt x="727" y="160"/>
                </a:cubicBezTo>
                <a:close/>
                <a:moveTo>
                  <a:pt x="727" y="209"/>
                </a:moveTo>
                <a:cubicBezTo>
                  <a:pt x="727" y="236"/>
                  <a:pt x="727" y="236"/>
                  <a:pt x="727" y="236"/>
                </a:cubicBezTo>
                <a:cubicBezTo>
                  <a:pt x="724" y="235"/>
                  <a:pt x="722" y="234"/>
                  <a:pt x="720" y="234"/>
                </a:cubicBezTo>
                <a:cubicBezTo>
                  <a:pt x="720" y="224"/>
                  <a:pt x="720" y="224"/>
                  <a:pt x="720" y="224"/>
                </a:cubicBezTo>
                <a:cubicBezTo>
                  <a:pt x="721" y="220"/>
                  <a:pt x="721" y="217"/>
                  <a:pt x="720" y="213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2" y="200"/>
                  <a:pt x="723" y="205"/>
                  <a:pt x="727" y="209"/>
                </a:cubicBezTo>
                <a:close/>
                <a:moveTo>
                  <a:pt x="727" y="352"/>
                </a:moveTo>
                <a:cubicBezTo>
                  <a:pt x="727" y="421"/>
                  <a:pt x="727" y="421"/>
                  <a:pt x="727" y="421"/>
                </a:cubicBezTo>
                <a:cubicBezTo>
                  <a:pt x="724" y="420"/>
                  <a:pt x="722" y="419"/>
                  <a:pt x="720" y="418"/>
                </a:cubicBezTo>
                <a:cubicBezTo>
                  <a:pt x="720" y="409"/>
                  <a:pt x="720" y="409"/>
                  <a:pt x="720" y="409"/>
                </a:cubicBezTo>
                <a:cubicBezTo>
                  <a:pt x="720" y="409"/>
                  <a:pt x="721" y="409"/>
                  <a:pt x="722" y="409"/>
                </a:cubicBezTo>
                <a:cubicBezTo>
                  <a:pt x="725" y="404"/>
                  <a:pt x="721" y="398"/>
                  <a:pt x="721" y="393"/>
                </a:cubicBezTo>
                <a:cubicBezTo>
                  <a:pt x="717" y="387"/>
                  <a:pt x="723" y="378"/>
                  <a:pt x="720" y="373"/>
                </a:cubicBezTo>
                <a:cubicBezTo>
                  <a:pt x="720" y="361"/>
                  <a:pt x="720" y="361"/>
                  <a:pt x="720" y="361"/>
                </a:cubicBezTo>
                <a:cubicBezTo>
                  <a:pt x="722" y="358"/>
                  <a:pt x="724" y="355"/>
                  <a:pt x="727" y="352"/>
                </a:cubicBezTo>
                <a:close/>
                <a:moveTo>
                  <a:pt x="727" y="472"/>
                </a:moveTo>
                <a:cubicBezTo>
                  <a:pt x="727" y="481"/>
                  <a:pt x="727" y="481"/>
                  <a:pt x="727" y="481"/>
                </a:cubicBezTo>
                <a:cubicBezTo>
                  <a:pt x="724" y="479"/>
                  <a:pt x="722" y="478"/>
                  <a:pt x="720" y="477"/>
                </a:cubicBezTo>
                <a:cubicBezTo>
                  <a:pt x="720" y="468"/>
                  <a:pt x="720" y="468"/>
                  <a:pt x="720" y="468"/>
                </a:cubicBezTo>
                <a:cubicBezTo>
                  <a:pt x="722" y="470"/>
                  <a:pt x="724" y="471"/>
                  <a:pt x="727" y="472"/>
                </a:cubicBezTo>
                <a:close/>
                <a:moveTo>
                  <a:pt x="727" y="498"/>
                </a:moveTo>
                <a:cubicBezTo>
                  <a:pt x="727" y="507"/>
                  <a:pt x="727" y="507"/>
                  <a:pt x="727" y="507"/>
                </a:cubicBezTo>
                <a:cubicBezTo>
                  <a:pt x="724" y="505"/>
                  <a:pt x="722" y="504"/>
                  <a:pt x="720" y="503"/>
                </a:cubicBezTo>
                <a:cubicBezTo>
                  <a:pt x="720" y="494"/>
                  <a:pt x="720" y="494"/>
                  <a:pt x="720" y="494"/>
                </a:cubicBezTo>
                <a:cubicBezTo>
                  <a:pt x="722" y="495"/>
                  <a:pt x="724" y="496"/>
                  <a:pt x="727" y="498"/>
                </a:cubicBezTo>
                <a:close/>
                <a:moveTo>
                  <a:pt x="727" y="536"/>
                </a:moveTo>
                <a:cubicBezTo>
                  <a:pt x="727" y="544"/>
                  <a:pt x="727" y="544"/>
                  <a:pt x="727" y="544"/>
                </a:cubicBezTo>
                <a:cubicBezTo>
                  <a:pt x="724" y="542"/>
                  <a:pt x="722" y="541"/>
                  <a:pt x="720" y="539"/>
                </a:cubicBezTo>
                <a:cubicBezTo>
                  <a:pt x="720" y="532"/>
                  <a:pt x="720" y="532"/>
                  <a:pt x="720" y="532"/>
                </a:cubicBezTo>
                <a:cubicBezTo>
                  <a:pt x="727" y="536"/>
                  <a:pt x="727" y="536"/>
                  <a:pt x="727" y="536"/>
                </a:cubicBezTo>
                <a:close/>
                <a:moveTo>
                  <a:pt x="727" y="571"/>
                </a:moveTo>
                <a:cubicBezTo>
                  <a:pt x="727" y="579"/>
                  <a:pt x="727" y="579"/>
                  <a:pt x="727" y="579"/>
                </a:cubicBezTo>
                <a:cubicBezTo>
                  <a:pt x="724" y="577"/>
                  <a:pt x="722" y="576"/>
                  <a:pt x="720" y="575"/>
                </a:cubicBezTo>
                <a:cubicBezTo>
                  <a:pt x="720" y="567"/>
                  <a:pt x="720" y="567"/>
                  <a:pt x="720" y="567"/>
                </a:cubicBezTo>
                <a:cubicBezTo>
                  <a:pt x="727" y="571"/>
                  <a:pt x="727" y="571"/>
                  <a:pt x="727" y="571"/>
                </a:cubicBezTo>
                <a:close/>
                <a:moveTo>
                  <a:pt x="727" y="598"/>
                </a:moveTo>
                <a:cubicBezTo>
                  <a:pt x="727" y="605"/>
                  <a:pt x="727" y="605"/>
                  <a:pt x="727" y="605"/>
                </a:cubicBezTo>
                <a:cubicBezTo>
                  <a:pt x="724" y="604"/>
                  <a:pt x="722" y="602"/>
                  <a:pt x="720" y="601"/>
                </a:cubicBezTo>
                <a:cubicBezTo>
                  <a:pt x="720" y="594"/>
                  <a:pt x="720" y="594"/>
                  <a:pt x="720" y="594"/>
                </a:cubicBezTo>
                <a:cubicBezTo>
                  <a:pt x="722" y="596"/>
                  <a:pt x="724" y="597"/>
                  <a:pt x="727" y="598"/>
                </a:cubicBezTo>
                <a:close/>
                <a:moveTo>
                  <a:pt x="727" y="627"/>
                </a:moveTo>
                <a:cubicBezTo>
                  <a:pt x="727" y="635"/>
                  <a:pt x="727" y="635"/>
                  <a:pt x="727" y="635"/>
                </a:cubicBezTo>
                <a:cubicBezTo>
                  <a:pt x="724" y="633"/>
                  <a:pt x="722" y="632"/>
                  <a:pt x="720" y="630"/>
                </a:cubicBezTo>
                <a:cubicBezTo>
                  <a:pt x="720" y="622"/>
                  <a:pt x="720" y="622"/>
                  <a:pt x="720" y="622"/>
                </a:cubicBezTo>
                <a:cubicBezTo>
                  <a:pt x="722" y="624"/>
                  <a:pt x="724" y="625"/>
                  <a:pt x="727" y="627"/>
                </a:cubicBezTo>
                <a:close/>
                <a:moveTo>
                  <a:pt x="720" y="672"/>
                </a:moveTo>
                <a:cubicBezTo>
                  <a:pt x="717" y="672"/>
                  <a:pt x="717" y="672"/>
                  <a:pt x="717" y="672"/>
                </a:cubicBezTo>
                <a:cubicBezTo>
                  <a:pt x="717" y="666"/>
                  <a:pt x="717" y="666"/>
                  <a:pt x="717" y="666"/>
                </a:cubicBezTo>
                <a:cubicBezTo>
                  <a:pt x="717" y="666"/>
                  <a:pt x="719" y="666"/>
                  <a:pt x="720" y="665"/>
                </a:cubicBezTo>
                <a:cubicBezTo>
                  <a:pt x="720" y="672"/>
                  <a:pt x="720" y="672"/>
                  <a:pt x="720" y="672"/>
                </a:cubicBezTo>
                <a:close/>
                <a:moveTo>
                  <a:pt x="717" y="7"/>
                </a:moveTo>
                <a:cubicBezTo>
                  <a:pt x="720" y="7"/>
                  <a:pt x="720" y="7"/>
                  <a:pt x="720" y="7"/>
                </a:cubicBezTo>
                <a:cubicBezTo>
                  <a:pt x="720" y="13"/>
                  <a:pt x="720" y="13"/>
                  <a:pt x="720" y="13"/>
                </a:cubicBezTo>
                <a:cubicBezTo>
                  <a:pt x="719" y="14"/>
                  <a:pt x="717" y="14"/>
                  <a:pt x="717" y="14"/>
                </a:cubicBezTo>
                <a:cubicBezTo>
                  <a:pt x="717" y="7"/>
                  <a:pt x="717" y="7"/>
                  <a:pt x="717" y="7"/>
                </a:cubicBezTo>
                <a:close/>
                <a:moveTo>
                  <a:pt x="720" y="25"/>
                </a:moveTo>
                <a:cubicBezTo>
                  <a:pt x="720" y="42"/>
                  <a:pt x="720" y="42"/>
                  <a:pt x="720" y="42"/>
                </a:cubicBezTo>
                <a:cubicBezTo>
                  <a:pt x="717" y="41"/>
                  <a:pt x="717" y="41"/>
                  <a:pt x="717" y="41"/>
                </a:cubicBezTo>
                <a:cubicBezTo>
                  <a:pt x="717" y="27"/>
                  <a:pt x="717" y="27"/>
                  <a:pt x="717" y="27"/>
                </a:cubicBezTo>
                <a:cubicBezTo>
                  <a:pt x="717" y="26"/>
                  <a:pt x="719" y="26"/>
                  <a:pt x="720" y="25"/>
                </a:cubicBezTo>
                <a:close/>
                <a:moveTo>
                  <a:pt x="720" y="84"/>
                </a:moveTo>
                <a:cubicBezTo>
                  <a:pt x="720" y="91"/>
                  <a:pt x="720" y="91"/>
                  <a:pt x="720" y="91"/>
                </a:cubicBezTo>
                <a:cubicBezTo>
                  <a:pt x="719" y="90"/>
                  <a:pt x="717" y="90"/>
                  <a:pt x="717" y="90"/>
                </a:cubicBezTo>
                <a:cubicBezTo>
                  <a:pt x="717" y="83"/>
                  <a:pt x="717" y="83"/>
                  <a:pt x="717" y="83"/>
                </a:cubicBezTo>
                <a:cubicBezTo>
                  <a:pt x="717" y="83"/>
                  <a:pt x="719" y="84"/>
                  <a:pt x="720" y="84"/>
                </a:cubicBezTo>
                <a:close/>
                <a:moveTo>
                  <a:pt x="720" y="108"/>
                </a:moveTo>
                <a:cubicBezTo>
                  <a:pt x="720" y="115"/>
                  <a:pt x="720" y="115"/>
                  <a:pt x="720" y="115"/>
                </a:cubicBezTo>
                <a:cubicBezTo>
                  <a:pt x="719" y="114"/>
                  <a:pt x="717" y="114"/>
                  <a:pt x="717" y="113"/>
                </a:cubicBezTo>
                <a:cubicBezTo>
                  <a:pt x="717" y="107"/>
                  <a:pt x="717" y="107"/>
                  <a:pt x="717" y="107"/>
                </a:cubicBezTo>
                <a:cubicBezTo>
                  <a:pt x="720" y="108"/>
                  <a:pt x="720" y="108"/>
                  <a:pt x="720" y="108"/>
                </a:cubicBezTo>
                <a:close/>
                <a:moveTo>
                  <a:pt x="720" y="134"/>
                </a:moveTo>
                <a:cubicBezTo>
                  <a:pt x="720" y="141"/>
                  <a:pt x="720" y="141"/>
                  <a:pt x="720" y="141"/>
                </a:cubicBezTo>
                <a:cubicBezTo>
                  <a:pt x="719" y="141"/>
                  <a:pt x="717" y="140"/>
                  <a:pt x="717" y="140"/>
                </a:cubicBezTo>
                <a:cubicBezTo>
                  <a:pt x="717" y="133"/>
                  <a:pt x="717" y="133"/>
                  <a:pt x="717" y="133"/>
                </a:cubicBezTo>
                <a:cubicBezTo>
                  <a:pt x="717" y="134"/>
                  <a:pt x="719" y="134"/>
                  <a:pt x="720" y="134"/>
                </a:cubicBezTo>
                <a:close/>
                <a:moveTo>
                  <a:pt x="720" y="151"/>
                </a:moveTo>
                <a:cubicBezTo>
                  <a:pt x="720" y="194"/>
                  <a:pt x="720" y="194"/>
                  <a:pt x="720" y="194"/>
                </a:cubicBezTo>
                <a:cubicBezTo>
                  <a:pt x="719" y="194"/>
                  <a:pt x="719" y="194"/>
                  <a:pt x="719" y="195"/>
                </a:cubicBezTo>
                <a:cubicBezTo>
                  <a:pt x="719" y="195"/>
                  <a:pt x="719" y="195"/>
                  <a:pt x="720" y="195"/>
                </a:cubicBezTo>
                <a:cubicBezTo>
                  <a:pt x="720" y="213"/>
                  <a:pt x="720" y="213"/>
                  <a:pt x="720" y="213"/>
                </a:cubicBezTo>
                <a:cubicBezTo>
                  <a:pt x="719" y="211"/>
                  <a:pt x="718" y="208"/>
                  <a:pt x="717" y="206"/>
                </a:cubicBezTo>
                <a:cubicBezTo>
                  <a:pt x="717" y="177"/>
                  <a:pt x="717" y="177"/>
                  <a:pt x="717" y="177"/>
                </a:cubicBezTo>
                <a:cubicBezTo>
                  <a:pt x="719" y="172"/>
                  <a:pt x="720" y="167"/>
                  <a:pt x="718" y="162"/>
                </a:cubicBezTo>
                <a:cubicBezTo>
                  <a:pt x="718" y="161"/>
                  <a:pt x="717" y="160"/>
                  <a:pt x="717" y="159"/>
                </a:cubicBezTo>
                <a:cubicBezTo>
                  <a:pt x="717" y="148"/>
                  <a:pt x="717" y="148"/>
                  <a:pt x="717" y="148"/>
                </a:cubicBezTo>
                <a:cubicBezTo>
                  <a:pt x="718" y="149"/>
                  <a:pt x="719" y="150"/>
                  <a:pt x="720" y="151"/>
                </a:cubicBezTo>
                <a:close/>
                <a:moveTo>
                  <a:pt x="720" y="224"/>
                </a:moveTo>
                <a:cubicBezTo>
                  <a:pt x="720" y="234"/>
                  <a:pt x="720" y="234"/>
                  <a:pt x="720" y="234"/>
                </a:cubicBezTo>
                <a:cubicBezTo>
                  <a:pt x="719" y="234"/>
                  <a:pt x="717" y="235"/>
                  <a:pt x="717" y="235"/>
                </a:cubicBezTo>
                <a:cubicBezTo>
                  <a:pt x="717" y="226"/>
                  <a:pt x="717" y="226"/>
                  <a:pt x="717" y="226"/>
                </a:cubicBezTo>
                <a:cubicBezTo>
                  <a:pt x="717" y="226"/>
                  <a:pt x="718" y="226"/>
                  <a:pt x="719" y="226"/>
                </a:cubicBezTo>
                <a:cubicBezTo>
                  <a:pt x="719" y="225"/>
                  <a:pt x="719" y="224"/>
                  <a:pt x="720" y="224"/>
                </a:cubicBezTo>
                <a:close/>
                <a:moveTo>
                  <a:pt x="720" y="361"/>
                </a:moveTo>
                <a:cubicBezTo>
                  <a:pt x="720" y="373"/>
                  <a:pt x="720" y="373"/>
                  <a:pt x="720" y="373"/>
                </a:cubicBezTo>
                <a:cubicBezTo>
                  <a:pt x="719" y="373"/>
                  <a:pt x="719" y="372"/>
                  <a:pt x="719" y="372"/>
                </a:cubicBezTo>
                <a:cubicBezTo>
                  <a:pt x="718" y="373"/>
                  <a:pt x="717" y="373"/>
                  <a:pt x="717" y="373"/>
                </a:cubicBezTo>
                <a:cubicBezTo>
                  <a:pt x="717" y="364"/>
                  <a:pt x="717" y="364"/>
                  <a:pt x="717" y="364"/>
                </a:cubicBezTo>
                <a:cubicBezTo>
                  <a:pt x="717" y="363"/>
                  <a:pt x="719" y="362"/>
                  <a:pt x="720" y="361"/>
                </a:cubicBezTo>
                <a:close/>
                <a:moveTo>
                  <a:pt x="720" y="409"/>
                </a:moveTo>
                <a:cubicBezTo>
                  <a:pt x="720" y="418"/>
                  <a:pt x="720" y="418"/>
                  <a:pt x="720" y="418"/>
                </a:cubicBezTo>
                <a:cubicBezTo>
                  <a:pt x="719" y="417"/>
                  <a:pt x="717" y="416"/>
                  <a:pt x="717" y="416"/>
                </a:cubicBezTo>
                <a:cubicBezTo>
                  <a:pt x="717" y="407"/>
                  <a:pt x="717" y="407"/>
                  <a:pt x="717" y="407"/>
                </a:cubicBezTo>
                <a:cubicBezTo>
                  <a:pt x="717" y="408"/>
                  <a:pt x="718" y="409"/>
                  <a:pt x="720" y="409"/>
                </a:cubicBezTo>
                <a:close/>
                <a:moveTo>
                  <a:pt x="720" y="468"/>
                </a:moveTo>
                <a:cubicBezTo>
                  <a:pt x="720" y="477"/>
                  <a:pt x="720" y="477"/>
                  <a:pt x="720" y="477"/>
                </a:cubicBezTo>
                <a:cubicBezTo>
                  <a:pt x="719" y="476"/>
                  <a:pt x="717" y="475"/>
                  <a:pt x="717" y="475"/>
                </a:cubicBezTo>
                <a:cubicBezTo>
                  <a:pt x="717" y="467"/>
                  <a:pt x="717" y="467"/>
                  <a:pt x="717" y="467"/>
                </a:cubicBezTo>
                <a:cubicBezTo>
                  <a:pt x="717" y="467"/>
                  <a:pt x="719" y="468"/>
                  <a:pt x="720" y="468"/>
                </a:cubicBezTo>
                <a:close/>
                <a:moveTo>
                  <a:pt x="720" y="494"/>
                </a:moveTo>
                <a:cubicBezTo>
                  <a:pt x="720" y="503"/>
                  <a:pt x="720" y="503"/>
                  <a:pt x="720" y="503"/>
                </a:cubicBezTo>
                <a:cubicBezTo>
                  <a:pt x="719" y="502"/>
                  <a:pt x="717" y="501"/>
                  <a:pt x="717" y="501"/>
                </a:cubicBezTo>
                <a:cubicBezTo>
                  <a:pt x="717" y="492"/>
                  <a:pt x="717" y="492"/>
                  <a:pt x="717" y="492"/>
                </a:cubicBezTo>
                <a:cubicBezTo>
                  <a:pt x="717" y="492"/>
                  <a:pt x="719" y="493"/>
                  <a:pt x="720" y="494"/>
                </a:cubicBezTo>
                <a:close/>
                <a:moveTo>
                  <a:pt x="720" y="532"/>
                </a:moveTo>
                <a:cubicBezTo>
                  <a:pt x="720" y="539"/>
                  <a:pt x="720" y="539"/>
                  <a:pt x="720" y="539"/>
                </a:cubicBezTo>
                <a:cubicBezTo>
                  <a:pt x="719" y="539"/>
                  <a:pt x="717" y="538"/>
                  <a:pt x="717" y="537"/>
                </a:cubicBezTo>
                <a:cubicBezTo>
                  <a:pt x="717" y="530"/>
                  <a:pt x="717" y="530"/>
                  <a:pt x="717" y="530"/>
                </a:cubicBezTo>
                <a:cubicBezTo>
                  <a:pt x="720" y="532"/>
                  <a:pt x="720" y="532"/>
                  <a:pt x="720" y="532"/>
                </a:cubicBezTo>
                <a:close/>
                <a:moveTo>
                  <a:pt x="720" y="567"/>
                </a:moveTo>
                <a:cubicBezTo>
                  <a:pt x="720" y="575"/>
                  <a:pt x="720" y="575"/>
                  <a:pt x="720" y="575"/>
                </a:cubicBezTo>
                <a:cubicBezTo>
                  <a:pt x="717" y="573"/>
                  <a:pt x="717" y="573"/>
                  <a:pt x="717" y="573"/>
                </a:cubicBezTo>
                <a:cubicBezTo>
                  <a:pt x="717" y="566"/>
                  <a:pt x="717" y="566"/>
                  <a:pt x="717" y="566"/>
                </a:cubicBezTo>
                <a:cubicBezTo>
                  <a:pt x="720" y="567"/>
                  <a:pt x="720" y="567"/>
                  <a:pt x="720" y="567"/>
                </a:cubicBezTo>
                <a:close/>
                <a:moveTo>
                  <a:pt x="720" y="594"/>
                </a:moveTo>
                <a:cubicBezTo>
                  <a:pt x="720" y="601"/>
                  <a:pt x="720" y="601"/>
                  <a:pt x="720" y="601"/>
                </a:cubicBezTo>
                <a:cubicBezTo>
                  <a:pt x="719" y="600"/>
                  <a:pt x="717" y="599"/>
                  <a:pt x="717" y="599"/>
                </a:cubicBezTo>
                <a:cubicBezTo>
                  <a:pt x="717" y="592"/>
                  <a:pt x="717" y="592"/>
                  <a:pt x="717" y="592"/>
                </a:cubicBezTo>
                <a:cubicBezTo>
                  <a:pt x="717" y="592"/>
                  <a:pt x="719" y="593"/>
                  <a:pt x="720" y="594"/>
                </a:cubicBezTo>
                <a:close/>
                <a:moveTo>
                  <a:pt x="720" y="622"/>
                </a:moveTo>
                <a:cubicBezTo>
                  <a:pt x="720" y="630"/>
                  <a:pt x="720" y="630"/>
                  <a:pt x="720" y="630"/>
                </a:cubicBezTo>
                <a:cubicBezTo>
                  <a:pt x="719" y="630"/>
                  <a:pt x="717" y="629"/>
                  <a:pt x="717" y="628"/>
                </a:cubicBezTo>
                <a:cubicBezTo>
                  <a:pt x="717" y="620"/>
                  <a:pt x="717" y="620"/>
                  <a:pt x="717" y="620"/>
                </a:cubicBezTo>
                <a:cubicBezTo>
                  <a:pt x="717" y="621"/>
                  <a:pt x="719" y="621"/>
                  <a:pt x="720" y="622"/>
                </a:cubicBezTo>
                <a:close/>
                <a:moveTo>
                  <a:pt x="720" y="651"/>
                </a:moveTo>
                <a:cubicBezTo>
                  <a:pt x="720" y="662"/>
                  <a:pt x="720" y="662"/>
                  <a:pt x="720" y="662"/>
                </a:cubicBezTo>
                <a:cubicBezTo>
                  <a:pt x="719" y="661"/>
                  <a:pt x="717" y="660"/>
                  <a:pt x="717" y="659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17" y="650"/>
                  <a:pt x="719" y="650"/>
                  <a:pt x="720" y="651"/>
                </a:cubicBezTo>
                <a:close/>
                <a:moveTo>
                  <a:pt x="717" y="672"/>
                </a:moveTo>
                <a:cubicBezTo>
                  <a:pt x="691" y="672"/>
                  <a:pt x="691" y="672"/>
                  <a:pt x="691" y="672"/>
                </a:cubicBezTo>
                <a:cubicBezTo>
                  <a:pt x="691" y="661"/>
                  <a:pt x="691" y="661"/>
                  <a:pt x="691" y="661"/>
                </a:cubicBezTo>
                <a:cubicBezTo>
                  <a:pt x="697" y="665"/>
                  <a:pt x="697" y="665"/>
                  <a:pt x="697" y="665"/>
                </a:cubicBezTo>
                <a:cubicBezTo>
                  <a:pt x="703" y="665"/>
                  <a:pt x="710" y="668"/>
                  <a:pt x="717" y="666"/>
                </a:cubicBezTo>
                <a:cubicBezTo>
                  <a:pt x="717" y="672"/>
                  <a:pt x="717" y="672"/>
                  <a:pt x="717" y="672"/>
                </a:cubicBezTo>
                <a:close/>
                <a:moveTo>
                  <a:pt x="691" y="8"/>
                </a:moveTo>
                <a:cubicBezTo>
                  <a:pt x="717" y="7"/>
                  <a:pt x="717" y="7"/>
                  <a:pt x="717" y="7"/>
                </a:cubicBezTo>
                <a:cubicBezTo>
                  <a:pt x="717" y="14"/>
                  <a:pt x="717" y="14"/>
                  <a:pt x="717" y="14"/>
                </a:cubicBezTo>
                <a:cubicBezTo>
                  <a:pt x="710" y="16"/>
                  <a:pt x="704" y="20"/>
                  <a:pt x="700" y="26"/>
                </a:cubicBezTo>
                <a:cubicBezTo>
                  <a:pt x="702" y="30"/>
                  <a:pt x="706" y="29"/>
                  <a:pt x="709" y="31"/>
                </a:cubicBezTo>
                <a:cubicBezTo>
                  <a:pt x="711" y="30"/>
                  <a:pt x="714" y="28"/>
                  <a:pt x="717" y="27"/>
                </a:cubicBezTo>
                <a:cubicBezTo>
                  <a:pt x="717" y="41"/>
                  <a:pt x="717" y="41"/>
                  <a:pt x="717" y="41"/>
                </a:cubicBezTo>
                <a:cubicBezTo>
                  <a:pt x="708" y="37"/>
                  <a:pt x="700" y="34"/>
                  <a:pt x="691" y="31"/>
                </a:cubicBezTo>
                <a:cubicBezTo>
                  <a:pt x="691" y="22"/>
                  <a:pt x="691" y="22"/>
                  <a:pt x="691" y="22"/>
                </a:cubicBezTo>
                <a:cubicBezTo>
                  <a:pt x="694" y="19"/>
                  <a:pt x="696" y="17"/>
                  <a:pt x="696" y="15"/>
                </a:cubicBezTo>
                <a:cubicBezTo>
                  <a:pt x="694" y="14"/>
                  <a:pt x="693" y="14"/>
                  <a:pt x="691" y="14"/>
                </a:cubicBezTo>
                <a:cubicBezTo>
                  <a:pt x="691" y="8"/>
                  <a:pt x="691" y="8"/>
                  <a:pt x="691" y="8"/>
                </a:cubicBezTo>
                <a:close/>
                <a:moveTo>
                  <a:pt x="717" y="83"/>
                </a:moveTo>
                <a:cubicBezTo>
                  <a:pt x="717" y="90"/>
                  <a:pt x="717" y="90"/>
                  <a:pt x="717" y="90"/>
                </a:cubicBezTo>
                <a:cubicBezTo>
                  <a:pt x="711" y="87"/>
                  <a:pt x="705" y="85"/>
                  <a:pt x="700" y="83"/>
                </a:cubicBezTo>
                <a:cubicBezTo>
                  <a:pt x="691" y="81"/>
                  <a:pt x="691" y="81"/>
                  <a:pt x="691" y="81"/>
                </a:cubicBezTo>
                <a:cubicBezTo>
                  <a:pt x="691" y="75"/>
                  <a:pt x="691" y="75"/>
                  <a:pt x="691" y="75"/>
                </a:cubicBezTo>
                <a:cubicBezTo>
                  <a:pt x="700" y="77"/>
                  <a:pt x="708" y="80"/>
                  <a:pt x="717" y="83"/>
                </a:cubicBezTo>
                <a:close/>
                <a:moveTo>
                  <a:pt x="717" y="107"/>
                </a:moveTo>
                <a:cubicBezTo>
                  <a:pt x="717" y="113"/>
                  <a:pt x="717" y="113"/>
                  <a:pt x="717" y="113"/>
                </a:cubicBezTo>
                <a:cubicBezTo>
                  <a:pt x="708" y="111"/>
                  <a:pt x="700" y="108"/>
                  <a:pt x="691" y="105"/>
                </a:cubicBezTo>
                <a:cubicBezTo>
                  <a:pt x="691" y="98"/>
                  <a:pt x="691" y="98"/>
                  <a:pt x="691" y="98"/>
                </a:cubicBezTo>
                <a:cubicBezTo>
                  <a:pt x="700" y="101"/>
                  <a:pt x="708" y="104"/>
                  <a:pt x="717" y="107"/>
                </a:cubicBezTo>
                <a:close/>
                <a:moveTo>
                  <a:pt x="717" y="133"/>
                </a:moveTo>
                <a:cubicBezTo>
                  <a:pt x="717" y="140"/>
                  <a:pt x="717" y="140"/>
                  <a:pt x="717" y="140"/>
                </a:cubicBezTo>
                <a:cubicBezTo>
                  <a:pt x="715" y="139"/>
                  <a:pt x="714" y="139"/>
                  <a:pt x="712" y="138"/>
                </a:cubicBezTo>
                <a:cubicBezTo>
                  <a:pt x="705" y="136"/>
                  <a:pt x="698" y="134"/>
                  <a:pt x="691" y="132"/>
                </a:cubicBezTo>
                <a:cubicBezTo>
                  <a:pt x="691" y="126"/>
                  <a:pt x="691" y="126"/>
                  <a:pt x="691" y="126"/>
                </a:cubicBezTo>
                <a:cubicBezTo>
                  <a:pt x="700" y="128"/>
                  <a:pt x="708" y="130"/>
                  <a:pt x="717" y="133"/>
                </a:cubicBezTo>
                <a:close/>
                <a:moveTo>
                  <a:pt x="717" y="148"/>
                </a:moveTo>
                <a:cubicBezTo>
                  <a:pt x="717" y="159"/>
                  <a:pt x="717" y="159"/>
                  <a:pt x="717" y="159"/>
                </a:cubicBezTo>
                <a:cubicBezTo>
                  <a:pt x="712" y="154"/>
                  <a:pt x="706" y="150"/>
                  <a:pt x="699" y="151"/>
                </a:cubicBezTo>
                <a:cubicBezTo>
                  <a:pt x="696" y="151"/>
                  <a:pt x="693" y="152"/>
                  <a:pt x="691" y="153"/>
                </a:cubicBezTo>
                <a:cubicBezTo>
                  <a:pt x="691" y="147"/>
                  <a:pt x="691" y="147"/>
                  <a:pt x="691" y="147"/>
                </a:cubicBezTo>
                <a:cubicBezTo>
                  <a:pt x="696" y="145"/>
                  <a:pt x="702" y="143"/>
                  <a:pt x="708" y="144"/>
                </a:cubicBezTo>
                <a:cubicBezTo>
                  <a:pt x="711" y="145"/>
                  <a:pt x="714" y="146"/>
                  <a:pt x="717" y="148"/>
                </a:cubicBezTo>
                <a:close/>
                <a:moveTo>
                  <a:pt x="717" y="177"/>
                </a:moveTo>
                <a:cubicBezTo>
                  <a:pt x="717" y="206"/>
                  <a:pt x="717" y="206"/>
                  <a:pt x="717" y="206"/>
                </a:cubicBezTo>
                <a:cubicBezTo>
                  <a:pt x="713" y="200"/>
                  <a:pt x="708" y="194"/>
                  <a:pt x="707" y="188"/>
                </a:cubicBezTo>
                <a:cubicBezTo>
                  <a:pt x="710" y="185"/>
                  <a:pt x="714" y="181"/>
                  <a:pt x="717" y="177"/>
                </a:cubicBezTo>
                <a:close/>
                <a:moveTo>
                  <a:pt x="717" y="226"/>
                </a:moveTo>
                <a:cubicBezTo>
                  <a:pt x="714" y="227"/>
                  <a:pt x="711" y="227"/>
                  <a:pt x="709" y="226"/>
                </a:cubicBezTo>
                <a:cubicBezTo>
                  <a:pt x="708" y="214"/>
                  <a:pt x="700" y="207"/>
                  <a:pt x="691" y="202"/>
                </a:cubicBezTo>
                <a:cubicBezTo>
                  <a:pt x="691" y="212"/>
                  <a:pt x="691" y="212"/>
                  <a:pt x="691" y="212"/>
                </a:cubicBezTo>
                <a:cubicBezTo>
                  <a:pt x="696" y="215"/>
                  <a:pt x="699" y="219"/>
                  <a:pt x="700" y="227"/>
                </a:cubicBezTo>
                <a:cubicBezTo>
                  <a:pt x="700" y="230"/>
                  <a:pt x="700" y="236"/>
                  <a:pt x="695" y="234"/>
                </a:cubicBezTo>
                <a:cubicBezTo>
                  <a:pt x="693" y="234"/>
                  <a:pt x="692" y="234"/>
                  <a:pt x="691" y="233"/>
                </a:cubicBezTo>
                <a:cubicBezTo>
                  <a:pt x="691" y="242"/>
                  <a:pt x="691" y="242"/>
                  <a:pt x="691" y="242"/>
                </a:cubicBezTo>
                <a:cubicBezTo>
                  <a:pt x="692" y="242"/>
                  <a:pt x="694" y="242"/>
                  <a:pt x="695" y="242"/>
                </a:cubicBezTo>
                <a:cubicBezTo>
                  <a:pt x="700" y="246"/>
                  <a:pt x="704" y="253"/>
                  <a:pt x="710" y="250"/>
                </a:cubicBezTo>
                <a:cubicBezTo>
                  <a:pt x="717" y="246"/>
                  <a:pt x="705" y="235"/>
                  <a:pt x="717" y="235"/>
                </a:cubicBezTo>
                <a:cubicBezTo>
                  <a:pt x="717" y="226"/>
                  <a:pt x="717" y="226"/>
                  <a:pt x="717" y="226"/>
                </a:cubicBezTo>
                <a:close/>
                <a:moveTo>
                  <a:pt x="717" y="364"/>
                </a:moveTo>
                <a:cubicBezTo>
                  <a:pt x="717" y="373"/>
                  <a:pt x="717" y="373"/>
                  <a:pt x="717" y="373"/>
                </a:cubicBezTo>
                <a:cubicBezTo>
                  <a:pt x="714" y="375"/>
                  <a:pt x="712" y="376"/>
                  <a:pt x="710" y="379"/>
                </a:cubicBezTo>
                <a:cubicBezTo>
                  <a:pt x="708" y="386"/>
                  <a:pt x="706" y="392"/>
                  <a:pt x="709" y="399"/>
                </a:cubicBezTo>
                <a:cubicBezTo>
                  <a:pt x="714" y="399"/>
                  <a:pt x="714" y="404"/>
                  <a:pt x="717" y="407"/>
                </a:cubicBezTo>
                <a:cubicBezTo>
                  <a:pt x="717" y="416"/>
                  <a:pt x="717" y="416"/>
                  <a:pt x="717" y="416"/>
                </a:cubicBezTo>
                <a:cubicBezTo>
                  <a:pt x="708" y="412"/>
                  <a:pt x="700" y="409"/>
                  <a:pt x="691" y="405"/>
                </a:cubicBezTo>
                <a:cubicBezTo>
                  <a:pt x="691" y="397"/>
                  <a:pt x="691" y="397"/>
                  <a:pt x="691" y="397"/>
                </a:cubicBezTo>
                <a:cubicBezTo>
                  <a:pt x="692" y="397"/>
                  <a:pt x="693" y="398"/>
                  <a:pt x="695" y="398"/>
                </a:cubicBezTo>
                <a:cubicBezTo>
                  <a:pt x="697" y="399"/>
                  <a:pt x="699" y="397"/>
                  <a:pt x="699" y="395"/>
                </a:cubicBezTo>
                <a:cubicBezTo>
                  <a:pt x="701" y="386"/>
                  <a:pt x="696" y="386"/>
                  <a:pt x="691" y="388"/>
                </a:cubicBezTo>
                <a:cubicBezTo>
                  <a:pt x="691" y="379"/>
                  <a:pt x="691" y="379"/>
                  <a:pt x="691" y="379"/>
                </a:cubicBezTo>
                <a:cubicBezTo>
                  <a:pt x="698" y="377"/>
                  <a:pt x="706" y="374"/>
                  <a:pt x="711" y="368"/>
                </a:cubicBezTo>
                <a:cubicBezTo>
                  <a:pt x="713" y="367"/>
                  <a:pt x="715" y="365"/>
                  <a:pt x="717" y="364"/>
                </a:cubicBezTo>
                <a:close/>
                <a:moveTo>
                  <a:pt x="717" y="467"/>
                </a:moveTo>
                <a:cubicBezTo>
                  <a:pt x="717" y="475"/>
                  <a:pt x="717" y="475"/>
                  <a:pt x="717" y="475"/>
                </a:cubicBezTo>
                <a:cubicBezTo>
                  <a:pt x="708" y="469"/>
                  <a:pt x="700" y="464"/>
                  <a:pt x="691" y="460"/>
                </a:cubicBezTo>
                <a:cubicBezTo>
                  <a:pt x="691" y="453"/>
                  <a:pt x="691" y="453"/>
                  <a:pt x="691" y="453"/>
                </a:cubicBezTo>
                <a:cubicBezTo>
                  <a:pt x="700" y="457"/>
                  <a:pt x="708" y="462"/>
                  <a:pt x="717" y="467"/>
                </a:cubicBezTo>
                <a:close/>
                <a:moveTo>
                  <a:pt x="717" y="492"/>
                </a:moveTo>
                <a:cubicBezTo>
                  <a:pt x="717" y="501"/>
                  <a:pt x="717" y="501"/>
                  <a:pt x="717" y="501"/>
                </a:cubicBezTo>
                <a:cubicBezTo>
                  <a:pt x="708" y="496"/>
                  <a:pt x="700" y="492"/>
                  <a:pt x="691" y="489"/>
                </a:cubicBezTo>
                <a:cubicBezTo>
                  <a:pt x="691" y="481"/>
                  <a:pt x="691" y="481"/>
                  <a:pt x="691" y="481"/>
                </a:cubicBezTo>
                <a:cubicBezTo>
                  <a:pt x="700" y="484"/>
                  <a:pt x="708" y="488"/>
                  <a:pt x="717" y="492"/>
                </a:cubicBezTo>
                <a:close/>
                <a:moveTo>
                  <a:pt x="717" y="530"/>
                </a:moveTo>
                <a:cubicBezTo>
                  <a:pt x="717" y="537"/>
                  <a:pt x="717" y="537"/>
                  <a:pt x="717" y="537"/>
                </a:cubicBezTo>
                <a:cubicBezTo>
                  <a:pt x="708" y="532"/>
                  <a:pt x="700" y="527"/>
                  <a:pt x="691" y="522"/>
                </a:cubicBezTo>
                <a:cubicBezTo>
                  <a:pt x="691" y="516"/>
                  <a:pt x="691" y="516"/>
                  <a:pt x="691" y="516"/>
                </a:cubicBezTo>
                <a:cubicBezTo>
                  <a:pt x="692" y="516"/>
                  <a:pt x="694" y="517"/>
                  <a:pt x="695" y="518"/>
                </a:cubicBezTo>
                <a:cubicBezTo>
                  <a:pt x="702" y="522"/>
                  <a:pt x="709" y="526"/>
                  <a:pt x="717" y="530"/>
                </a:cubicBezTo>
                <a:close/>
                <a:moveTo>
                  <a:pt x="717" y="566"/>
                </a:moveTo>
                <a:cubicBezTo>
                  <a:pt x="717" y="573"/>
                  <a:pt x="717" y="573"/>
                  <a:pt x="717" y="573"/>
                </a:cubicBezTo>
                <a:cubicBezTo>
                  <a:pt x="708" y="568"/>
                  <a:pt x="700" y="563"/>
                  <a:pt x="691" y="558"/>
                </a:cubicBezTo>
                <a:cubicBezTo>
                  <a:pt x="691" y="551"/>
                  <a:pt x="691" y="551"/>
                  <a:pt x="691" y="551"/>
                </a:cubicBezTo>
                <a:cubicBezTo>
                  <a:pt x="717" y="566"/>
                  <a:pt x="717" y="566"/>
                  <a:pt x="717" y="566"/>
                </a:cubicBezTo>
                <a:close/>
                <a:moveTo>
                  <a:pt x="717" y="592"/>
                </a:moveTo>
                <a:cubicBezTo>
                  <a:pt x="717" y="599"/>
                  <a:pt x="717" y="599"/>
                  <a:pt x="717" y="599"/>
                </a:cubicBezTo>
                <a:cubicBezTo>
                  <a:pt x="708" y="593"/>
                  <a:pt x="700" y="588"/>
                  <a:pt x="691" y="584"/>
                </a:cubicBezTo>
                <a:cubicBezTo>
                  <a:pt x="691" y="577"/>
                  <a:pt x="691" y="577"/>
                  <a:pt x="691" y="577"/>
                </a:cubicBezTo>
                <a:cubicBezTo>
                  <a:pt x="700" y="581"/>
                  <a:pt x="708" y="586"/>
                  <a:pt x="717" y="592"/>
                </a:cubicBezTo>
                <a:close/>
                <a:moveTo>
                  <a:pt x="717" y="620"/>
                </a:moveTo>
                <a:cubicBezTo>
                  <a:pt x="717" y="628"/>
                  <a:pt x="717" y="628"/>
                  <a:pt x="717" y="628"/>
                </a:cubicBezTo>
                <a:cubicBezTo>
                  <a:pt x="709" y="623"/>
                  <a:pt x="701" y="619"/>
                  <a:pt x="695" y="614"/>
                </a:cubicBezTo>
                <a:cubicBezTo>
                  <a:pt x="693" y="613"/>
                  <a:pt x="692" y="612"/>
                  <a:pt x="691" y="612"/>
                </a:cubicBezTo>
                <a:cubicBezTo>
                  <a:pt x="691" y="605"/>
                  <a:pt x="691" y="605"/>
                  <a:pt x="691" y="605"/>
                </a:cubicBezTo>
                <a:cubicBezTo>
                  <a:pt x="696" y="608"/>
                  <a:pt x="701" y="611"/>
                  <a:pt x="706" y="614"/>
                </a:cubicBezTo>
                <a:cubicBezTo>
                  <a:pt x="710" y="616"/>
                  <a:pt x="713" y="618"/>
                  <a:pt x="717" y="620"/>
                </a:cubicBezTo>
                <a:close/>
                <a:moveTo>
                  <a:pt x="717" y="649"/>
                </a:moveTo>
                <a:cubicBezTo>
                  <a:pt x="717" y="659"/>
                  <a:pt x="717" y="659"/>
                  <a:pt x="717" y="659"/>
                </a:cubicBezTo>
                <a:cubicBezTo>
                  <a:pt x="709" y="652"/>
                  <a:pt x="700" y="647"/>
                  <a:pt x="692" y="640"/>
                </a:cubicBezTo>
                <a:cubicBezTo>
                  <a:pt x="691" y="640"/>
                  <a:pt x="691" y="640"/>
                  <a:pt x="691" y="640"/>
                </a:cubicBezTo>
                <a:cubicBezTo>
                  <a:pt x="691" y="633"/>
                  <a:pt x="691" y="633"/>
                  <a:pt x="691" y="633"/>
                </a:cubicBezTo>
                <a:cubicBezTo>
                  <a:pt x="700" y="638"/>
                  <a:pt x="708" y="643"/>
                  <a:pt x="717" y="649"/>
                </a:cubicBezTo>
                <a:close/>
                <a:moveTo>
                  <a:pt x="691" y="340"/>
                </a:moveTo>
                <a:cubicBezTo>
                  <a:pt x="691" y="331"/>
                  <a:pt x="691" y="331"/>
                  <a:pt x="691" y="331"/>
                </a:cubicBezTo>
                <a:cubicBezTo>
                  <a:pt x="697" y="327"/>
                  <a:pt x="702" y="321"/>
                  <a:pt x="706" y="315"/>
                </a:cubicBezTo>
                <a:cubicBezTo>
                  <a:pt x="708" y="314"/>
                  <a:pt x="710" y="316"/>
                  <a:pt x="711" y="317"/>
                </a:cubicBezTo>
                <a:cubicBezTo>
                  <a:pt x="708" y="328"/>
                  <a:pt x="700" y="335"/>
                  <a:pt x="691" y="340"/>
                </a:cubicBezTo>
                <a:close/>
                <a:moveTo>
                  <a:pt x="691" y="303"/>
                </a:moveTo>
                <a:cubicBezTo>
                  <a:pt x="691" y="266"/>
                  <a:pt x="691" y="266"/>
                  <a:pt x="691" y="266"/>
                </a:cubicBezTo>
                <a:cubicBezTo>
                  <a:pt x="692" y="268"/>
                  <a:pt x="693" y="270"/>
                  <a:pt x="694" y="271"/>
                </a:cubicBezTo>
                <a:cubicBezTo>
                  <a:pt x="696" y="282"/>
                  <a:pt x="695" y="293"/>
                  <a:pt x="691" y="303"/>
                </a:cubicBezTo>
                <a:close/>
                <a:moveTo>
                  <a:pt x="691" y="672"/>
                </a:moveTo>
                <a:cubicBezTo>
                  <a:pt x="681" y="672"/>
                  <a:pt x="681" y="672"/>
                  <a:pt x="681" y="672"/>
                </a:cubicBezTo>
                <a:cubicBezTo>
                  <a:pt x="681" y="655"/>
                  <a:pt x="681" y="655"/>
                  <a:pt x="681" y="655"/>
                </a:cubicBezTo>
                <a:cubicBezTo>
                  <a:pt x="691" y="661"/>
                  <a:pt x="691" y="661"/>
                  <a:pt x="691" y="661"/>
                </a:cubicBezTo>
                <a:cubicBezTo>
                  <a:pt x="691" y="672"/>
                  <a:pt x="691" y="672"/>
                  <a:pt x="691" y="672"/>
                </a:cubicBezTo>
                <a:close/>
                <a:moveTo>
                  <a:pt x="681" y="8"/>
                </a:moveTo>
                <a:cubicBezTo>
                  <a:pt x="691" y="8"/>
                  <a:pt x="691" y="8"/>
                  <a:pt x="691" y="8"/>
                </a:cubicBezTo>
                <a:cubicBezTo>
                  <a:pt x="691" y="14"/>
                  <a:pt x="691" y="14"/>
                  <a:pt x="691" y="14"/>
                </a:cubicBezTo>
                <a:cubicBezTo>
                  <a:pt x="688" y="13"/>
                  <a:pt x="685" y="13"/>
                  <a:pt x="681" y="13"/>
                </a:cubicBezTo>
                <a:cubicBezTo>
                  <a:pt x="681" y="8"/>
                  <a:pt x="681" y="8"/>
                  <a:pt x="681" y="8"/>
                </a:cubicBezTo>
                <a:close/>
                <a:moveTo>
                  <a:pt x="691" y="22"/>
                </a:moveTo>
                <a:cubicBezTo>
                  <a:pt x="691" y="31"/>
                  <a:pt x="691" y="31"/>
                  <a:pt x="691" y="31"/>
                </a:cubicBezTo>
                <a:cubicBezTo>
                  <a:pt x="688" y="30"/>
                  <a:pt x="685" y="29"/>
                  <a:pt x="681" y="28"/>
                </a:cubicBezTo>
                <a:cubicBezTo>
                  <a:pt x="681" y="20"/>
                  <a:pt x="681" y="20"/>
                  <a:pt x="681" y="20"/>
                </a:cubicBezTo>
                <a:cubicBezTo>
                  <a:pt x="684" y="21"/>
                  <a:pt x="687" y="22"/>
                  <a:pt x="689" y="23"/>
                </a:cubicBezTo>
                <a:cubicBezTo>
                  <a:pt x="690" y="22"/>
                  <a:pt x="691" y="22"/>
                  <a:pt x="691" y="22"/>
                </a:cubicBezTo>
                <a:close/>
                <a:moveTo>
                  <a:pt x="691" y="75"/>
                </a:moveTo>
                <a:cubicBezTo>
                  <a:pt x="691" y="81"/>
                  <a:pt x="691" y="81"/>
                  <a:pt x="691" y="81"/>
                </a:cubicBezTo>
                <a:cubicBezTo>
                  <a:pt x="688" y="80"/>
                  <a:pt x="685" y="79"/>
                  <a:pt x="681" y="78"/>
                </a:cubicBezTo>
                <a:cubicBezTo>
                  <a:pt x="681" y="72"/>
                  <a:pt x="681" y="72"/>
                  <a:pt x="681" y="72"/>
                </a:cubicBezTo>
                <a:cubicBezTo>
                  <a:pt x="685" y="73"/>
                  <a:pt x="688" y="73"/>
                  <a:pt x="691" y="75"/>
                </a:cubicBezTo>
                <a:close/>
                <a:moveTo>
                  <a:pt x="691" y="98"/>
                </a:moveTo>
                <a:cubicBezTo>
                  <a:pt x="691" y="105"/>
                  <a:pt x="691" y="105"/>
                  <a:pt x="691" y="105"/>
                </a:cubicBezTo>
                <a:cubicBezTo>
                  <a:pt x="688" y="104"/>
                  <a:pt x="685" y="103"/>
                  <a:pt x="681" y="102"/>
                </a:cubicBezTo>
                <a:cubicBezTo>
                  <a:pt x="681" y="95"/>
                  <a:pt x="681" y="95"/>
                  <a:pt x="681" y="95"/>
                </a:cubicBezTo>
                <a:cubicBezTo>
                  <a:pt x="685" y="96"/>
                  <a:pt x="688" y="97"/>
                  <a:pt x="691" y="98"/>
                </a:cubicBezTo>
                <a:close/>
                <a:moveTo>
                  <a:pt x="691" y="126"/>
                </a:moveTo>
                <a:cubicBezTo>
                  <a:pt x="691" y="132"/>
                  <a:pt x="691" y="132"/>
                  <a:pt x="691" y="132"/>
                </a:cubicBezTo>
                <a:cubicBezTo>
                  <a:pt x="688" y="132"/>
                  <a:pt x="685" y="131"/>
                  <a:pt x="681" y="130"/>
                </a:cubicBezTo>
                <a:cubicBezTo>
                  <a:pt x="681" y="123"/>
                  <a:pt x="681" y="123"/>
                  <a:pt x="681" y="123"/>
                </a:cubicBezTo>
                <a:cubicBezTo>
                  <a:pt x="685" y="124"/>
                  <a:pt x="688" y="125"/>
                  <a:pt x="691" y="126"/>
                </a:cubicBezTo>
                <a:close/>
                <a:moveTo>
                  <a:pt x="691" y="147"/>
                </a:moveTo>
                <a:cubicBezTo>
                  <a:pt x="691" y="153"/>
                  <a:pt x="691" y="153"/>
                  <a:pt x="691" y="153"/>
                </a:cubicBezTo>
                <a:cubicBezTo>
                  <a:pt x="687" y="156"/>
                  <a:pt x="685" y="162"/>
                  <a:pt x="681" y="166"/>
                </a:cubicBezTo>
                <a:cubicBezTo>
                  <a:pt x="681" y="147"/>
                  <a:pt x="681" y="147"/>
                  <a:pt x="681" y="147"/>
                </a:cubicBezTo>
                <a:cubicBezTo>
                  <a:pt x="683" y="147"/>
                  <a:pt x="685" y="148"/>
                  <a:pt x="686" y="148"/>
                </a:cubicBezTo>
                <a:cubicBezTo>
                  <a:pt x="688" y="148"/>
                  <a:pt x="689" y="147"/>
                  <a:pt x="691" y="147"/>
                </a:cubicBezTo>
                <a:close/>
                <a:moveTo>
                  <a:pt x="691" y="202"/>
                </a:moveTo>
                <a:cubicBezTo>
                  <a:pt x="691" y="212"/>
                  <a:pt x="691" y="212"/>
                  <a:pt x="691" y="212"/>
                </a:cubicBezTo>
                <a:cubicBezTo>
                  <a:pt x="688" y="210"/>
                  <a:pt x="685" y="208"/>
                  <a:pt x="681" y="207"/>
                </a:cubicBezTo>
                <a:cubicBezTo>
                  <a:pt x="681" y="198"/>
                  <a:pt x="681" y="198"/>
                  <a:pt x="681" y="198"/>
                </a:cubicBezTo>
                <a:cubicBezTo>
                  <a:pt x="685" y="199"/>
                  <a:pt x="688" y="201"/>
                  <a:pt x="691" y="202"/>
                </a:cubicBezTo>
                <a:close/>
                <a:moveTo>
                  <a:pt x="691" y="233"/>
                </a:moveTo>
                <a:cubicBezTo>
                  <a:pt x="691" y="242"/>
                  <a:pt x="691" y="242"/>
                  <a:pt x="691" y="242"/>
                </a:cubicBezTo>
                <a:cubicBezTo>
                  <a:pt x="688" y="241"/>
                  <a:pt x="685" y="240"/>
                  <a:pt x="681" y="240"/>
                </a:cubicBezTo>
                <a:cubicBezTo>
                  <a:pt x="681" y="230"/>
                  <a:pt x="681" y="230"/>
                  <a:pt x="681" y="230"/>
                </a:cubicBezTo>
                <a:cubicBezTo>
                  <a:pt x="685" y="231"/>
                  <a:pt x="688" y="232"/>
                  <a:pt x="691" y="233"/>
                </a:cubicBezTo>
                <a:close/>
                <a:moveTo>
                  <a:pt x="691" y="266"/>
                </a:moveTo>
                <a:cubicBezTo>
                  <a:pt x="691" y="303"/>
                  <a:pt x="691" y="303"/>
                  <a:pt x="691" y="303"/>
                </a:cubicBezTo>
                <a:cubicBezTo>
                  <a:pt x="689" y="308"/>
                  <a:pt x="685" y="313"/>
                  <a:pt x="681" y="317"/>
                </a:cubicBezTo>
                <a:cubicBezTo>
                  <a:pt x="681" y="304"/>
                  <a:pt x="681" y="304"/>
                  <a:pt x="681" y="304"/>
                </a:cubicBezTo>
                <a:cubicBezTo>
                  <a:pt x="684" y="302"/>
                  <a:pt x="685" y="298"/>
                  <a:pt x="685" y="295"/>
                </a:cubicBezTo>
                <a:cubicBezTo>
                  <a:pt x="683" y="294"/>
                  <a:pt x="683" y="294"/>
                  <a:pt x="681" y="293"/>
                </a:cubicBezTo>
                <a:cubicBezTo>
                  <a:pt x="681" y="284"/>
                  <a:pt x="681" y="284"/>
                  <a:pt x="681" y="284"/>
                </a:cubicBezTo>
                <a:cubicBezTo>
                  <a:pt x="683" y="285"/>
                  <a:pt x="685" y="285"/>
                  <a:pt x="687" y="285"/>
                </a:cubicBezTo>
                <a:cubicBezTo>
                  <a:pt x="689" y="282"/>
                  <a:pt x="687" y="278"/>
                  <a:pt x="686" y="275"/>
                </a:cubicBezTo>
                <a:cubicBezTo>
                  <a:pt x="685" y="272"/>
                  <a:pt x="684" y="269"/>
                  <a:pt x="681" y="267"/>
                </a:cubicBezTo>
                <a:cubicBezTo>
                  <a:pt x="681" y="257"/>
                  <a:pt x="681" y="257"/>
                  <a:pt x="681" y="257"/>
                </a:cubicBezTo>
                <a:cubicBezTo>
                  <a:pt x="685" y="260"/>
                  <a:pt x="689" y="263"/>
                  <a:pt x="691" y="266"/>
                </a:cubicBezTo>
                <a:close/>
                <a:moveTo>
                  <a:pt x="691" y="331"/>
                </a:moveTo>
                <a:cubicBezTo>
                  <a:pt x="691" y="340"/>
                  <a:pt x="691" y="340"/>
                  <a:pt x="691" y="340"/>
                </a:cubicBezTo>
                <a:cubicBezTo>
                  <a:pt x="688" y="342"/>
                  <a:pt x="685" y="344"/>
                  <a:pt x="681" y="346"/>
                </a:cubicBezTo>
                <a:cubicBezTo>
                  <a:pt x="681" y="338"/>
                  <a:pt x="681" y="338"/>
                  <a:pt x="681" y="338"/>
                </a:cubicBezTo>
                <a:cubicBezTo>
                  <a:pt x="685" y="336"/>
                  <a:pt x="688" y="334"/>
                  <a:pt x="691" y="331"/>
                </a:cubicBezTo>
                <a:close/>
                <a:moveTo>
                  <a:pt x="691" y="379"/>
                </a:moveTo>
                <a:cubicBezTo>
                  <a:pt x="691" y="388"/>
                  <a:pt x="691" y="388"/>
                  <a:pt x="691" y="388"/>
                </a:cubicBezTo>
                <a:cubicBezTo>
                  <a:pt x="688" y="389"/>
                  <a:pt x="684" y="391"/>
                  <a:pt x="683" y="391"/>
                </a:cubicBezTo>
                <a:cubicBezTo>
                  <a:pt x="686" y="392"/>
                  <a:pt x="688" y="395"/>
                  <a:pt x="691" y="397"/>
                </a:cubicBezTo>
                <a:cubicBezTo>
                  <a:pt x="691" y="405"/>
                  <a:pt x="691" y="405"/>
                  <a:pt x="691" y="405"/>
                </a:cubicBezTo>
                <a:cubicBezTo>
                  <a:pt x="688" y="404"/>
                  <a:pt x="685" y="403"/>
                  <a:pt x="681" y="401"/>
                </a:cubicBezTo>
                <a:cubicBezTo>
                  <a:pt x="681" y="382"/>
                  <a:pt x="681" y="382"/>
                  <a:pt x="681" y="382"/>
                </a:cubicBezTo>
                <a:cubicBezTo>
                  <a:pt x="685" y="381"/>
                  <a:pt x="688" y="380"/>
                  <a:pt x="691" y="379"/>
                </a:cubicBezTo>
                <a:close/>
                <a:moveTo>
                  <a:pt x="691" y="453"/>
                </a:moveTo>
                <a:cubicBezTo>
                  <a:pt x="691" y="460"/>
                  <a:pt x="691" y="460"/>
                  <a:pt x="691" y="460"/>
                </a:cubicBezTo>
                <a:cubicBezTo>
                  <a:pt x="688" y="459"/>
                  <a:pt x="685" y="457"/>
                  <a:pt x="681" y="456"/>
                </a:cubicBezTo>
                <a:cubicBezTo>
                  <a:pt x="681" y="449"/>
                  <a:pt x="681" y="449"/>
                  <a:pt x="681" y="449"/>
                </a:cubicBezTo>
                <a:cubicBezTo>
                  <a:pt x="685" y="450"/>
                  <a:pt x="688" y="452"/>
                  <a:pt x="691" y="453"/>
                </a:cubicBezTo>
                <a:close/>
                <a:moveTo>
                  <a:pt x="691" y="481"/>
                </a:moveTo>
                <a:cubicBezTo>
                  <a:pt x="691" y="489"/>
                  <a:pt x="691" y="489"/>
                  <a:pt x="691" y="489"/>
                </a:cubicBezTo>
                <a:cubicBezTo>
                  <a:pt x="688" y="488"/>
                  <a:pt x="685" y="486"/>
                  <a:pt x="681" y="485"/>
                </a:cubicBezTo>
                <a:cubicBezTo>
                  <a:pt x="681" y="478"/>
                  <a:pt x="681" y="478"/>
                  <a:pt x="681" y="478"/>
                </a:cubicBezTo>
                <a:cubicBezTo>
                  <a:pt x="685" y="479"/>
                  <a:pt x="688" y="480"/>
                  <a:pt x="691" y="481"/>
                </a:cubicBezTo>
                <a:close/>
                <a:moveTo>
                  <a:pt x="691" y="516"/>
                </a:moveTo>
                <a:cubicBezTo>
                  <a:pt x="691" y="522"/>
                  <a:pt x="691" y="522"/>
                  <a:pt x="691" y="522"/>
                </a:cubicBezTo>
                <a:cubicBezTo>
                  <a:pt x="690" y="522"/>
                  <a:pt x="689" y="522"/>
                  <a:pt x="689" y="521"/>
                </a:cubicBezTo>
                <a:cubicBezTo>
                  <a:pt x="681" y="519"/>
                  <a:pt x="681" y="519"/>
                  <a:pt x="681" y="519"/>
                </a:cubicBezTo>
                <a:cubicBezTo>
                  <a:pt x="681" y="512"/>
                  <a:pt x="681" y="512"/>
                  <a:pt x="681" y="512"/>
                </a:cubicBezTo>
                <a:cubicBezTo>
                  <a:pt x="685" y="513"/>
                  <a:pt x="688" y="515"/>
                  <a:pt x="691" y="516"/>
                </a:cubicBezTo>
                <a:close/>
                <a:moveTo>
                  <a:pt x="691" y="551"/>
                </a:moveTo>
                <a:cubicBezTo>
                  <a:pt x="691" y="558"/>
                  <a:pt x="691" y="558"/>
                  <a:pt x="691" y="558"/>
                </a:cubicBezTo>
                <a:cubicBezTo>
                  <a:pt x="688" y="557"/>
                  <a:pt x="685" y="555"/>
                  <a:pt x="681" y="553"/>
                </a:cubicBezTo>
                <a:cubicBezTo>
                  <a:pt x="681" y="546"/>
                  <a:pt x="681" y="546"/>
                  <a:pt x="681" y="546"/>
                </a:cubicBezTo>
                <a:cubicBezTo>
                  <a:pt x="691" y="551"/>
                  <a:pt x="691" y="551"/>
                  <a:pt x="691" y="551"/>
                </a:cubicBezTo>
                <a:close/>
                <a:moveTo>
                  <a:pt x="691" y="577"/>
                </a:moveTo>
                <a:cubicBezTo>
                  <a:pt x="691" y="584"/>
                  <a:pt x="691" y="584"/>
                  <a:pt x="691" y="584"/>
                </a:cubicBezTo>
                <a:cubicBezTo>
                  <a:pt x="688" y="582"/>
                  <a:pt x="685" y="580"/>
                  <a:pt x="681" y="579"/>
                </a:cubicBezTo>
                <a:cubicBezTo>
                  <a:pt x="681" y="572"/>
                  <a:pt x="681" y="572"/>
                  <a:pt x="681" y="572"/>
                </a:cubicBezTo>
                <a:cubicBezTo>
                  <a:pt x="685" y="573"/>
                  <a:pt x="688" y="575"/>
                  <a:pt x="691" y="577"/>
                </a:cubicBezTo>
                <a:close/>
                <a:moveTo>
                  <a:pt x="691" y="605"/>
                </a:moveTo>
                <a:cubicBezTo>
                  <a:pt x="691" y="612"/>
                  <a:pt x="691" y="612"/>
                  <a:pt x="691" y="612"/>
                </a:cubicBezTo>
                <a:cubicBezTo>
                  <a:pt x="688" y="610"/>
                  <a:pt x="685" y="608"/>
                  <a:pt x="681" y="607"/>
                </a:cubicBezTo>
                <a:cubicBezTo>
                  <a:pt x="681" y="599"/>
                  <a:pt x="681" y="599"/>
                  <a:pt x="681" y="599"/>
                </a:cubicBezTo>
                <a:cubicBezTo>
                  <a:pt x="685" y="601"/>
                  <a:pt x="688" y="603"/>
                  <a:pt x="691" y="605"/>
                </a:cubicBezTo>
                <a:close/>
                <a:moveTo>
                  <a:pt x="691" y="633"/>
                </a:moveTo>
                <a:cubicBezTo>
                  <a:pt x="691" y="640"/>
                  <a:pt x="691" y="640"/>
                  <a:pt x="691" y="640"/>
                </a:cubicBezTo>
                <a:cubicBezTo>
                  <a:pt x="688" y="638"/>
                  <a:pt x="685" y="636"/>
                  <a:pt x="681" y="635"/>
                </a:cubicBezTo>
                <a:cubicBezTo>
                  <a:pt x="681" y="627"/>
                  <a:pt x="681" y="627"/>
                  <a:pt x="681" y="627"/>
                </a:cubicBezTo>
                <a:cubicBezTo>
                  <a:pt x="685" y="629"/>
                  <a:pt x="688" y="631"/>
                  <a:pt x="691" y="633"/>
                </a:cubicBezTo>
                <a:close/>
                <a:moveTo>
                  <a:pt x="681" y="672"/>
                </a:moveTo>
                <a:cubicBezTo>
                  <a:pt x="656" y="672"/>
                  <a:pt x="656" y="672"/>
                  <a:pt x="656" y="672"/>
                </a:cubicBezTo>
                <a:cubicBezTo>
                  <a:pt x="656" y="665"/>
                  <a:pt x="656" y="665"/>
                  <a:pt x="656" y="665"/>
                </a:cubicBezTo>
                <a:cubicBezTo>
                  <a:pt x="657" y="666"/>
                  <a:pt x="660" y="667"/>
                  <a:pt x="663" y="667"/>
                </a:cubicBezTo>
                <a:cubicBezTo>
                  <a:pt x="668" y="668"/>
                  <a:pt x="676" y="667"/>
                  <a:pt x="679" y="662"/>
                </a:cubicBezTo>
                <a:cubicBezTo>
                  <a:pt x="672" y="657"/>
                  <a:pt x="665" y="651"/>
                  <a:pt x="656" y="648"/>
                </a:cubicBezTo>
                <a:cubicBezTo>
                  <a:pt x="656" y="640"/>
                  <a:pt x="656" y="640"/>
                  <a:pt x="656" y="640"/>
                </a:cubicBezTo>
                <a:cubicBezTo>
                  <a:pt x="656" y="640"/>
                  <a:pt x="656" y="640"/>
                  <a:pt x="656" y="640"/>
                </a:cubicBezTo>
                <a:cubicBezTo>
                  <a:pt x="661" y="640"/>
                  <a:pt x="662" y="648"/>
                  <a:pt x="668" y="647"/>
                </a:cubicBezTo>
                <a:cubicBezTo>
                  <a:pt x="681" y="655"/>
                  <a:pt x="681" y="655"/>
                  <a:pt x="681" y="655"/>
                </a:cubicBezTo>
                <a:cubicBezTo>
                  <a:pt x="681" y="672"/>
                  <a:pt x="681" y="672"/>
                  <a:pt x="681" y="672"/>
                </a:cubicBezTo>
                <a:close/>
                <a:moveTo>
                  <a:pt x="656" y="8"/>
                </a:moveTo>
                <a:cubicBezTo>
                  <a:pt x="664" y="8"/>
                  <a:pt x="673" y="8"/>
                  <a:pt x="681" y="8"/>
                </a:cubicBezTo>
                <a:cubicBezTo>
                  <a:pt x="681" y="13"/>
                  <a:pt x="681" y="13"/>
                  <a:pt x="681" y="13"/>
                </a:cubicBezTo>
                <a:cubicBezTo>
                  <a:pt x="677" y="13"/>
                  <a:pt x="672" y="14"/>
                  <a:pt x="667" y="15"/>
                </a:cubicBezTo>
                <a:cubicBezTo>
                  <a:pt x="671" y="18"/>
                  <a:pt x="676" y="19"/>
                  <a:pt x="681" y="20"/>
                </a:cubicBezTo>
                <a:cubicBezTo>
                  <a:pt x="681" y="28"/>
                  <a:pt x="681" y="28"/>
                  <a:pt x="681" y="28"/>
                </a:cubicBezTo>
                <a:cubicBezTo>
                  <a:pt x="673" y="25"/>
                  <a:pt x="664" y="22"/>
                  <a:pt x="656" y="19"/>
                </a:cubicBezTo>
                <a:cubicBezTo>
                  <a:pt x="656" y="8"/>
                  <a:pt x="656" y="8"/>
                  <a:pt x="656" y="8"/>
                </a:cubicBezTo>
                <a:close/>
                <a:moveTo>
                  <a:pt x="681" y="72"/>
                </a:moveTo>
                <a:cubicBezTo>
                  <a:pt x="681" y="78"/>
                  <a:pt x="681" y="78"/>
                  <a:pt x="681" y="78"/>
                </a:cubicBezTo>
                <a:cubicBezTo>
                  <a:pt x="673" y="75"/>
                  <a:pt x="664" y="73"/>
                  <a:pt x="656" y="70"/>
                </a:cubicBezTo>
                <a:cubicBezTo>
                  <a:pt x="656" y="65"/>
                  <a:pt x="656" y="65"/>
                  <a:pt x="656" y="65"/>
                </a:cubicBezTo>
                <a:cubicBezTo>
                  <a:pt x="664" y="67"/>
                  <a:pt x="673" y="69"/>
                  <a:pt x="681" y="72"/>
                </a:cubicBezTo>
                <a:close/>
                <a:moveTo>
                  <a:pt x="681" y="95"/>
                </a:moveTo>
                <a:cubicBezTo>
                  <a:pt x="681" y="102"/>
                  <a:pt x="681" y="102"/>
                  <a:pt x="681" y="102"/>
                </a:cubicBezTo>
                <a:cubicBezTo>
                  <a:pt x="673" y="100"/>
                  <a:pt x="664" y="97"/>
                  <a:pt x="656" y="94"/>
                </a:cubicBezTo>
                <a:cubicBezTo>
                  <a:pt x="656" y="88"/>
                  <a:pt x="656" y="88"/>
                  <a:pt x="656" y="88"/>
                </a:cubicBezTo>
                <a:cubicBezTo>
                  <a:pt x="661" y="89"/>
                  <a:pt x="666" y="91"/>
                  <a:pt x="672" y="92"/>
                </a:cubicBezTo>
                <a:cubicBezTo>
                  <a:pt x="675" y="93"/>
                  <a:pt x="678" y="94"/>
                  <a:pt x="681" y="95"/>
                </a:cubicBezTo>
                <a:close/>
                <a:moveTo>
                  <a:pt x="681" y="123"/>
                </a:moveTo>
                <a:cubicBezTo>
                  <a:pt x="681" y="130"/>
                  <a:pt x="681" y="130"/>
                  <a:pt x="681" y="130"/>
                </a:cubicBezTo>
                <a:cubicBezTo>
                  <a:pt x="673" y="128"/>
                  <a:pt x="664" y="126"/>
                  <a:pt x="656" y="124"/>
                </a:cubicBezTo>
                <a:cubicBezTo>
                  <a:pt x="656" y="117"/>
                  <a:pt x="656" y="117"/>
                  <a:pt x="656" y="117"/>
                </a:cubicBezTo>
                <a:cubicBezTo>
                  <a:pt x="664" y="119"/>
                  <a:pt x="673" y="121"/>
                  <a:pt x="681" y="123"/>
                </a:cubicBezTo>
                <a:close/>
                <a:moveTo>
                  <a:pt x="681" y="147"/>
                </a:moveTo>
                <a:cubicBezTo>
                  <a:pt x="681" y="166"/>
                  <a:pt x="681" y="166"/>
                  <a:pt x="681" y="166"/>
                </a:cubicBezTo>
                <a:cubicBezTo>
                  <a:pt x="679" y="170"/>
                  <a:pt x="676" y="174"/>
                  <a:pt x="670" y="174"/>
                </a:cubicBezTo>
                <a:cubicBezTo>
                  <a:pt x="665" y="173"/>
                  <a:pt x="660" y="172"/>
                  <a:pt x="656" y="172"/>
                </a:cubicBezTo>
                <a:cubicBezTo>
                  <a:pt x="656" y="164"/>
                  <a:pt x="656" y="164"/>
                  <a:pt x="656" y="164"/>
                </a:cubicBezTo>
                <a:cubicBezTo>
                  <a:pt x="661" y="164"/>
                  <a:pt x="665" y="165"/>
                  <a:pt x="669" y="164"/>
                </a:cubicBezTo>
                <a:cubicBezTo>
                  <a:pt x="673" y="161"/>
                  <a:pt x="676" y="157"/>
                  <a:pt x="675" y="153"/>
                </a:cubicBezTo>
                <a:cubicBezTo>
                  <a:pt x="669" y="150"/>
                  <a:pt x="662" y="149"/>
                  <a:pt x="656" y="149"/>
                </a:cubicBezTo>
                <a:cubicBezTo>
                  <a:pt x="656" y="141"/>
                  <a:pt x="656" y="141"/>
                  <a:pt x="656" y="141"/>
                </a:cubicBezTo>
                <a:cubicBezTo>
                  <a:pt x="664" y="142"/>
                  <a:pt x="673" y="144"/>
                  <a:pt x="681" y="147"/>
                </a:cubicBezTo>
                <a:close/>
                <a:moveTo>
                  <a:pt x="681" y="198"/>
                </a:moveTo>
                <a:cubicBezTo>
                  <a:pt x="681" y="207"/>
                  <a:pt x="681" y="207"/>
                  <a:pt x="681" y="207"/>
                </a:cubicBezTo>
                <a:cubicBezTo>
                  <a:pt x="673" y="204"/>
                  <a:pt x="664" y="203"/>
                  <a:pt x="657" y="200"/>
                </a:cubicBezTo>
                <a:cubicBezTo>
                  <a:pt x="656" y="201"/>
                  <a:pt x="656" y="201"/>
                  <a:pt x="656" y="201"/>
                </a:cubicBezTo>
                <a:cubicBezTo>
                  <a:pt x="656" y="193"/>
                  <a:pt x="656" y="193"/>
                  <a:pt x="656" y="193"/>
                </a:cubicBezTo>
                <a:cubicBezTo>
                  <a:pt x="658" y="193"/>
                  <a:pt x="661" y="193"/>
                  <a:pt x="663" y="193"/>
                </a:cubicBezTo>
                <a:cubicBezTo>
                  <a:pt x="669" y="194"/>
                  <a:pt x="675" y="196"/>
                  <a:pt x="681" y="198"/>
                </a:cubicBezTo>
                <a:close/>
                <a:moveTo>
                  <a:pt x="681" y="230"/>
                </a:moveTo>
                <a:cubicBezTo>
                  <a:pt x="681" y="240"/>
                  <a:pt x="681" y="240"/>
                  <a:pt x="681" y="240"/>
                </a:cubicBezTo>
                <a:cubicBezTo>
                  <a:pt x="672" y="240"/>
                  <a:pt x="663" y="241"/>
                  <a:pt x="656" y="245"/>
                </a:cubicBezTo>
                <a:cubicBezTo>
                  <a:pt x="656" y="236"/>
                  <a:pt x="656" y="236"/>
                  <a:pt x="656" y="236"/>
                </a:cubicBezTo>
                <a:cubicBezTo>
                  <a:pt x="659" y="235"/>
                  <a:pt x="662" y="234"/>
                  <a:pt x="664" y="231"/>
                </a:cubicBezTo>
                <a:cubicBezTo>
                  <a:pt x="662" y="227"/>
                  <a:pt x="659" y="226"/>
                  <a:pt x="656" y="225"/>
                </a:cubicBezTo>
                <a:cubicBezTo>
                  <a:pt x="656" y="217"/>
                  <a:pt x="656" y="217"/>
                  <a:pt x="656" y="217"/>
                </a:cubicBezTo>
                <a:cubicBezTo>
                  <a:pt x="664" y="221"/>
                  <a:pt x="673" y="226"/>
                  <a:pt x="681" y="230"/>
                </a:cubicBezTo>
                <a:close/>
                <a:moveTo>
                  <a:pt x="681" y="257"/>
                </a:moveTo>
                <a:cubicBezTo>
                  <a:pt x="681" y="267"/>
                  <a:pt x="681" y="267"/>
                  <a:pt x="681" y="267"/>
                </a:cubicBezTo>
                <a:cubicBezTo>
                  <a:pt x="679" y="264"/>
                  <a:pt x="677" y="263"/>
                  <a:pt x="674" y="263"/>
                </a:cubicBezTo>
                <a:cubicBezTo>
                  <a:pt x="668" y="268"/>
                  <a:pt x="662" y="272"/>
                  <a:pt x="656" y="274"/>
                </a:cubicBezTo>
                <a:cubicBezTo>
                  <a:pt x="656" y="267"/>
                  <a:pt x="656" y="267"/>
                  <a:pt x="656" y="267"/>
                </a:cubicBezTo>
                <a:cubicBezTo>
                  <a:pt x="662" y="265"/>
                  <a:pt x="665" y="257"/>
                  <a:pt x="669" y="253"/>
                </a:cubicBezTo>
                <a:cubicBezTo>
                  <a:pt x="674" y="253"/>
                  <a:pt x="678" y="255"/>
                  <a:pt x="681" y="257"/>
                </a:cubicBezTo>
                <a:close/>
                <a:moveTo>
                  <a:pt x="681" y="284"/>
                </a:moveTo>
                <a:cubicBezTo>
                  <a:pt x="681" y="293"/>
                  <a:pt x="681" y="293"/>
                  <a:pt x="681" y="293"/>
                </a:cubicBezTo>
                <a:cubicBezTo>
                  <a:pt x="673" y="290"/>
                  <a:pt x="665" y="288"/>
                  <a:pt x="656" y="288"/>
                </a:cubicBezTo>
                <a:cubicBezTo>
                  <a:pt x="656" y="281"/>
                  <a:pt x="656" y="281"/>
                  <a:pt x="656" y="281"/>
                </a:cubicBezTo>
                <a:cubicBezTo>
                  <a:pt x="664" y="282"/>
                  <a:pt x="673" y="283"/>
                  <a:pt x="681" y="284"/>
                </a:cubicBezTo>
                <a:close/>
                <a:moveTo>
                  <a:pt x="681" y="304"/>
                </a:moveTo>
                <a:cubicBezTo>
                  <a:pt x="681" y="317"/>
                  <a:pt x="681" y="317"/>
                  <a:pt x="681" y="317"/>
                </a:cubicBezTo>
                <a:cubicBezTo>
                  <a:pt x="680" y="319"/>
                  <a:pt x="677" y="321"/>
                  <a:pt x="675" y="323"/>
                </a:cubicBezTo>
                <a:cubicBezTo>
                  <a:pt x="670" y="326"/>
                  <a:pt x="663" y="328"/>
                  <a:pt x="656" y="329"/>
                </a:cubicBezTo>
                <a:cubicBezTo>
                  <a:pt x="656" y="322"/>
                  <a:pt x="656" y="322"/>
                  <a:pt x="656" y="322"/>
                </a:cubicBezTo>
                <a:cubicBezTo>
                  <a:pt x="661" y="320"/>
                  <a:pt x="666" y="319"/>
                  <a:pt x="670" y="316"/>
                </a:cubicBezTo>
                <a:cubicBezTo>
                  <a:pt x="671" y="314"/>
                  <a:pt x="672" y="312"/>
                  <a:pt x="670" y="311"/>
                </a:cubicBezTo>
                <a:cubicBezTo>
                  <a:pt x="665" y="311"/>
                  <a:pt x="660" y="310"/>
                  <a:pt x="656" y="308"/>
                </a:cubicBezTo>
                <a:cubicBezTo>
                  <a:pt x="656" y="302"/>
                  <a:pt x="656" y="302"/>
                  <a:pt x="656" y="302"/>
                </a:cubicBezTo>
                <a:cubicBezTo>
                  <a:pt x="664" y="302"/>
                  <a:pt x="672" y="303"/>
                  <a:pt x="679" y="306"/>
                </a:cubicBezTo>
                <a:cubicBezTo>
                  <a:pt x="681" y="305"/>
                  <a:pt x="681" y="305"/>
                  <a:pt x="681" y="305"/>
                </a:cubicBezTo>
                <a:cubicBezTo>
                  <a:pt x="681" y="304"/>
                  <a:pt x="681" y="304"/>
                  <a:pt x="681" y="304"/>
                </a:cubicBezTo>
                <a:close/>
                <a:moveTo>
                  <a:pt x="681" y="338"/>
                </a:moveTo>
                <a:cubicBezTo>
                  <a:pt x="681" y="346"/>
                  <a:pt x="681" y="346"/>
                  <a:pt x="681" y="346"/>
                </a:cubicBezTo>
                <a:cubicBezTo>
                  <a:pt x="679" y="348"/>
                  <a:pt x="677" y="350"/>
                  <a:pt x="674" y="351"/>
                </a:cubicBezTo>
                <a:cubicBezTo>
                  <a:pt x="671" y="354"/>
                  <a:pt x="667" y="348"/>
                  <a:pt x="664" y="354"/>
                </a:cubicBezTo>
                <a:cubicBezTo>
                  <a:pt x="661" y="354"/>
                  <a:pt x="659" y="355"/>
                  <a:pt x="656" y="356"/>
                </a:cubicBezTo>
                <a:cubicBezTo>
                  <a:pt x="656" y="348"/>
                  <a:pt x="656" y="348"/>
                  <a:pt x="656" y="348"/>
                </a:cubicBezTo>
                <a:cubicBezTo>
                  <a:pt x="665" y="346"/>
                  <a:pt x="674" y="343"/>
                  <a:pt x="681" y="338"/>
                </a:cubicBezTo>
                <a:close/>
                <a:moveTo>
                  <a:pt x="681" y="382"/>
                </a:moveTo>
                <a:cubicBezTo>
                  <a:pt x="681" y="401"/>
                  <a:pt x="681" y="401"/>
                  <a:pt x="681" y="401"/>
                </a:cubicBezTo>
                <a:cubicBezTo>
                  <a:pt x="675" y="399"/>
                  <a:pt x="669" y="397"/>
                  <a:pt x="663" y="394"/>
                </a:cubicBezTo>
                <a:cubicBezTo>
                  <a:pt x="661" y="393"/>
                  <a:pt x="658" y="392"/>
                  <a:pt x="656" y="392"/>
                </a:cubicBezTo>
                <a:cubicBezTo>
                  <a:pt x="656" y="384"/>
                  <a:pt x="656" y="384"/>
                  <a:pt x="656" y="384"/>
                </a:cubicBezTo>
                <a:cubicBezTo>
                  <a:pt x="660" y="385"/>
                  <a:pt x="664" y="386"/>
                  <a:pt x="668" y="387"/>
                </a:cubicBezTo>
                <a:cubicBezTo>
                  <a:pt x="674" y="384"/>
                  <a:pt x="674" y="384"/>
                  <a:pt x="674" y="384"/>
                </a:cubicBezTo>
                <a:cubicBezTo>
                  <a:pt x="676" y="383"/>
                  <a:pt x="679" y="382"/>
                  <a:pt x="681" y="382"/>
                </a:cubicBezTo>
                <a:close/>
                <a:moveTo>
                  <a:pt x="681" y="449"/>
                </a:moveTo>
                <a:cubicBezTo>
                  <a:pt x="681" y="456"/>
                  <a:pt x="681" y="456"/>
                  <a:pt x="681" y="456"/>
                </a:cubicBezTo>
                <a:cubicBezTo>
                  <a:pt x="673" y="452"/>
                  <a:pt x="665" y="450"/>
                  <a:pt x="656" y="448"/>
                </a:cubicBezTo>
                <a:cubicBezTo>
                  <a:pt x="656" y="440"/>
                  <a:pt x="656" y="440"/>
                  <a:pt x="656" y="440"/>
                </a:cubicBezTo>
                <a:cubicBezTo>
                  <a:pt x="663" y="442"/>
                  <a:pt x="669" y="444"/>
                  <a:pt x="676" y="446"/>
                </a:cubicBezTo>
                <a:cubicBezTo>
                  <a:pt x="678" y="447"/>
                  <a:pt x="680" y="448"/>
                  <a:pt x="681" y="449"/>
                </a:cubicBezTo>
                <a:close/>
                <a:moveTo>
                  <a:pt x="681" y="478"/>
                </a:moveTo>
                <a:cubicBezTo>
                  <a:pt x="681" y="485"/>
                  <a:pt x="681" y="485"/>
                  <a:pt x="681" y="485"/>
                </a:cubicBezTo>
                <a:cubicBezTo>
                  <a:pt x="673" y="482"/>
                  <a:pt x="664" y="479"/>
                  <a:pt x="656" y="477"/>
                </a:cubicBezTo>
                <a:cubicBezTo>
                  <a:pt x="656" y="469"/>
                  <a:pt x="656" y="469"/>
                  <a:pt x="656" y="469"/>
                </a:cubicBezTo>
                <a:cubicBezTo>
                  <a:pt x="660" y="470"/>
                  <a:pt x="665" y="472"/>
                  <a:pt x="669" y="473"/>
                </a:cubicBezTo>
                <a:cubicBezTo>
                  <a:pt x="673" y="475"/>
                  <a:pt x="677" y="476"/>
                  <a:pt x="681" y="478"/>
                </a:cubicBezTo>
                <a:close/>
                <a:moveTo>
                  <a:pt x="681" y="512"/>
                </a:moveTo>
                <a:cubicBezTo>
                  <a:pt x="681" y="519"/>
                  <a:pt x="681" y="519"/>
                  <a:pt x="681" y="519"/>
                </a:cubicBezTo>
                <a:cubicBezTo>
                  <a:pt x="656" y="510"/>
                  <a:pt x="656" y="510"/>
                  <a:pt x="656" y="510"/>
                </a:cubicBezTo>
                <a:cubicBezTo>
                  <a:pt x="656" y="504"/>
                  <a:pt x="656" y="504"/>
                  <a:pt x="656" y="504"/>
                </a:cubicBezTo>
                <a:cubicBezTo>
                  <a:pt x="664" y="506"/>
                  <a:pt x="673" y="509"/>
                  <a:pt x="681" y="512"/>
                </a:cubicBezTo>
                <a:close/>
                <a:moveTo>
                  <a:pt x="681" y="546"/>
                </a:moveTo>
                <a:cubicBezTo>
                  <a:pt x="681" y="553"/>
                  <a:pt x="681" y="553"/>
                  <a:pt x="681" y="553"/>
                </a:cubicBezTo>
                <a:cubicBezTo>
                  <a:pt x="677" y="551"/>
                  <a:pt x="672" y="548"/>
                  <a:pt x="668" y="545"/>
                </a:cubicBezTo>
                <a:cubicBezTo>
                  <a:pt x="664" y="544"/>
                  <a:pt x="660" y="543"/>
                  <a:pt x="656" y="542"/>
                </a:cubicBezTo>
                <a:cubicBezTo>
                  <a:pt x="656" y="534"/>
                  <a:pt x="656" y="534"/>
                  <a:pt x="656" y="534"/>
                </a:cubicBezTo>
                <a:cubicBezTo>
                  <a:pt x="660" y="536"/>
                  <a:pt x="665" y="537"/>
                  <a:pt x="669" y="539"/>
                </a:cubicBezTo>
                <a:cubicBezTo>
                  <a:pt x="681" y="546"/>
                  <a:pt x="681" y="546"/>
                  <a:pt x="681" y="546"/>
                </a:cubicBezTo>
                <a:close/>
                <a:moveTo>
                  <a:pt x="681" y="572"/>
                </a:moveTo>
                <a:cubicBezTo>
                  <a:pt x="681" y="579"/>
                  <a:pt x="681" y="579"/>
                  <a:pt x="681" y="579"/>
                </a:cubicBezTo>
                <a:cubicBezTo>
                  <a:pt x="673" y="575"/>
                  <a:pt x="665" y="571"/>
                  <a:pt x="657" y="568"/>
                </a:cubicBezTo>
                <a:cubicBezTo>
                  <a:pt x="656" y="568"/>
                  <a:pt x="656" y="568"/>
                  <a:pt x="656" y="568"/>
                </a:cubicBezTo>
                <a:cubicBezTo>
                  <a:pt x="656" y="560"/>
                  <a:pt x="656" y="560"/>
                  <a:pt x="656" y="560"/>
                </a:cubicBezTo>
                <a:cubicBezTo>
                  <a:pt x="658" y="561"/>
                  <a:pt x="660" y="563"/>
                  <a:pt x="663" y="564"/>
                </a:cubicBezTo>
                <a:cubicBezTo>
                  <a:pt x="669" y="566"/>
                  <a:pt x="675" y="569"/>
                  <a:pt x="681" y="572"/>
                </a:cubicBezTo>
                <a:close/>
                <a:moveTo>
                  <a:pt x="681" y="599"/>
                </a:moveTo>
                <a:cubicBezTo>
                  <a:pt x="681" y="607"/>
                  <a:pt x="681" y="607"/>
                  <a:pt x="681" y="607"/>
                </a:cubicBezTo>
                <a:cubicBezTo>
                  <a:pt x="673" y="602"/>
                  <a:pt x="664" y="598"/>
                  <a:pt x="656" y="594"/>
                </a:cubicBezTo>
                <a:cubicBezTo>
                  <a:pt x="656" y="586"/>
                  <a:pt x="656" y="586"/>
                  <a:pt x="656" y="586"/>
                </a:cubicBezTo>
                <a:cubicBezTo>
                  <a:pt x="664" y="590"/>
                  <a:pt x="673" y="594"/>
                  <a:pt x="681" y="599"/>
                </a:cubicBezTo>
                <a:close/>
                <a:moveTo>
                  <a:pt x="681" y="627"/>
                </a:moveTo>
                <a:cubicBezTo>
                  <a:pt x="681" y="635"/>
                  <a:pt x="681" y="635"/>
                  <a:pt x="681" y="635"/>
                </a:cubicBezTo>
                <a:cubicBezTo>
                  <a:pt x="673" y="630"/>
                  <a:pt x="664" y="626"/>
                  <a:pt x="656" y="621"/>
                </a:cubicBezTo>
                <a:cubicBezTo>
                  <a:pt x="656" y="613"/>
                  <a:pt x="656" y="613"/>
                  <a:pt x="656" y="613"/>
                </a:cubicBezTo>
                <a:cubicBezTo>
                  <a:pt x="657" y="613"/>
                  <a:pt x="659" y="614"/>
                  <a:pt x="660" y="615"/>
                </a:cubicBezTo>
                <a:cubicBezTo>
                  <a:pt x="667" y="619"/>
                  <a:pt x="674" y="623"/>
                  <a:pt x="681" y="627"/>
                </a:cubicBezTo>
                <a:close/>
                <a:moveTo>
                  <a:pt x="656" y="672"/>
                </a:moveTo>
                <a:cubicBezTo>
                  <a:pt x="641" y="672"/>
                  <a:pt x="641" y="672"/>
                  <a:pt x="641" y="672"/>
                </a:cubicBezTo>
                <a:cubicBezTo>
                  <a:pt x="641" y="665"/>
                  <a:pt x="641" y="665"/>
                  <a:pt x="641" y="665"/>
                </a:cubicBezTo>
                <a:cubicBezTo>
                  <a:pt x="643" y="664"/>
                  <a:pt x="644" y="663"/>
                  <a:pt x="645" y="660"/>
                </a:cubicBezTo>
                <a:cubicBezTo>
                  <a:pt x="643" y="655"/>
                  <a:pt x="642" y="649"/>
                  <a:pt x="641" y="644"/>
                </a:cubicBezTo>
                <a:cubicBezTo>
                  <a:pt x="641" y="625"/>
                  <a:pt x="641" y="625"/>
                  <a:pt x="641" y="625"/>
                </a:cubicBezTo>
                <a:cubicBezTo>
                  <a:pt x="644" y="632"/>
                  <a:pt x="647" y="638"/>
                  <a:pt x="656" y="640"/>
                </a:cubicBezTo>
                <a:cubicBezTo>
                  <a:pt x="656" y="648"/>
                  <a:pt x="656" y="648"/>
                  <a:pt x="656" y="648"/>
                </a:cubicBezTo>
                <a:cubicBezTo>
                  <a:pt x="654" y="648"/>
                  <a:pt x="653" y="648"/>
                  <a:pt x="652" y="647"/>
                </a:cubicBezTo>
                <a:cubicBezTo>
                  <a:pt x="653" y="660"/>
                  <a:pt x="653" y="660"/>
                  <a:pt x="653" y="660"/>
                </a:cubicBezTo>
                <a:cubicBezTo>
                  <a:pt x="653" y="662"/>
                  <a:pt x="654" y="664"/>
                  <a:pt x="656" y="665"/>
                </a:cubicBezTo>
                <a:cubicBezTo>
                  <a:pt x="656" y="672"/>
                  <a:pt x="656" y="672"/>
                  <a:pt x="656" y="672"/>
                </a:cubicBezTo>
                <a:close/>
                <a:moveTo>
                  <a:pt x="641" y="8"/>
                </a:moveTo>
                <a:cubicBezTo>
                  <a:pt x="656" y="8"/>
                  <a:pt x="656" y="8"/>
                  <a:pt x="656" y="8"/>
                </a:cubicBezTo>
                <a:cubicBezTo>
                  <a:pt x="656" y="19"/>
                  <a:pt x="656" y="19"/>
                  <a:pt x="656" y="19"/>
                </a:cubicBezTo>
                <a:cubicBezTo>
                  <a:pt x="651" y="18"/>
                  <a:pt x="646" y="16"/>
                  <a:pt x="641" y="15"/>
                </a:cubicBezTo>
                <a:cubicBezTo>
                  <a:pt x="641" y="8"/>
                  <a:pt x="641" y="8"/>
                  <a:pt x="641" y="8"/>
                </a:cubicBezTo>
                <a:close/>
                <a:moveTo>
                  <a:pt x="656" y="65"/>
                </a:moveTo>
                <a:cubicBezTo>
                  <a:pt x="656" y="70"/>
                  <a:pt x="656" y="70"/>
                  <a:pt x="656" y="70"/>
                </a:cubicBezTo>
                <a:cubicBezTo>
                  <a:pt x="651" y="69"/>
                  <a:pt x="646" y="67"/>
                  <a:pt x="641" y="66"/>
                </a:cubicBezTo>
                <a:cubicBezTo>
                  <a:pt x="641" y="61"/>
                  <a:pt x="641" y="61"/>
                  <a:pt x="641" y="61"/>
                </a:cubicBezTo>
                <a:cubicBezTo>
                  <a:pt x="646" y="62"/>
                  <a:pt x="651" y="64"/>
                  <a:pt x="656" y="65"/>
                </a:cubicBezTo>
                <a:close/>
                <a:moveTo>
                  <a:pt x="656" y="88"/>
                </a:moveTo>
                <a:cubicBezTo>
                  <a:pt x="656" y="94"/>
                  <a:pt x="656" y="94"/>
                  <a:pt x="656" y="94"/>
                </a:cubicBezTo>
                <a:cubicBezTo>
                  <a:pt x="653" y="94"/>
                  <a:pt x="653" y="94"/>
                  <a:pt x="653" y="94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41" y="85"/>
                  <a:pt x="641" y="85"/>
                  <a:pt x="641" y="85"/>
                </a:cubicBezTo>
                <a:cubicBezTo>
                  <a:pt x="646" y="86"/>
                  <a:pt x="651" y="87"/>
                  <a:pt x="656" y="88"/>
                </a:cubicBezTo>
                <a:close/>
                <a:moveTo>
                  <a:pt x="656" y="117"/>
                </a:moveTo>
                <a:cubicBezTo>
                  <a:pt x="656" y="124"/>
                  <a:pt x="656" y="124"/>
                  <a:pt x="656" y="124"/>
                </a:cubicBezTo>
                <a:cubicBezTo>
                  <a:pt x="651" y="123"/>
                  <a:pt x="646" y="121"/>
                  <a:pt x="641" y="120"/>
                </a:cubicBezTo>
                <a:cubicBezTo>
                  <a:pt x="641" y="114"/>
                  <a:pt x="641" y="114"/>
                  <a:pt x="641" y="114"/>
                </a:cubicBezTo>
                <a:cubicBezTo>
                  <a:pt x="646" y="115"/>
                  <a:pt x="651" y="116"/>
                  <a:pt x="656" y="117"/>
                </a:cubicBezTo>
                <a:close/>
                <a:moveTo>
                  <a:pt x="656" y="141"/>
                </a:moveTo>
                <a:cubicBezTo>
                  <a:pt x="656" y="149"/>
                  <a:pt x="656" y="149"/>
                  <a:pt x="656" y="149"/>
                </a:cubicBezTo>
                <a:cubicBezTo>
                  <a:pt x="651" y="148"/>
                  <a:pt x="646" y="147"/>
                  <a:pt x="641" y="147"/>
                </a:cubicBezTo>
                <a:cubicBezTo>
                  <a:pt x="641" y="139"/>
                  <a:pt x="641" y="139"/>
                  <a:pt x="641" y="139"/>
                </a:cubicBezTo>
                <a:cubicBezTo>
                  <a:pt x="646" y="140"/>
                  <a:pt x="651" y="140"/>
                  <a:pt x="656" y="141"/>
                </a:cubicBezTo>
                <a:close/>
                <a:moveTo>
                  <a:pt x="656" y="164"/>
                </a:moveTo>
                <a:cubicBezTo>
                  <a:pt x="656" y="172"/>
                  <a:pt x="656" y="172"/>
                  <a:pt x="656" y="172"/>
                </a:cubicBezTo>
                <a:cubicBezTo>
                  <a:pt x="651" y="172"/>
                  <a:pt x="646" y="173"/>
                  <a:pt x="641" y="174"/>
                </a:cubicBezTo>
                <a:cubicBezTo>
                  <a:pt x="641" y="159"/>
                  <a:pt x="641" y="159"/>
                  <a:pt x="641" y="159"/>
                </a:cubicBezTo>
                <a:cubicBezTo>
                  <a:pt x="642" y="161"/>
                  <a:pt x="643" y="162"/>
                  <a:pt x="643" y="164"/>
                </a:cubicBezTo>
                <a:cubicBezTo>
                  <a:pt x="647" y="164"/>
                  <a:pt x="652" y="164"/>
                  <a:pt x="656" y="164"/>
                </a:cubicBezTo>
                <a:close/>
                <a:moveTo>
                  <a:pt x="656" y="193"/>
                </a:moveTo>
                <a:cubicBezTo>
                  <a:pt x="656" y="201"/>
                  <a:pt x="656" y="201"/>
                  <a:pt x="656" y="201"/>
                </a:cubicBezTo>
                <a:cubicBezTo>
                  <a:pt x="652" y="202"/>
                  <a:pt x="645" y="201"/>
                  <a:pt x="641" y="203"/>
                </a:cubicBezTo>
                <a:cubicBezTo>
                  <a:pt x="641" y="195"/>
                  <a:pt x="641" y="195"/>
                  <a:pt x="641" y="195"/>
                </a:cubicBezTo>
                <a:cubicBezTo>
                  <a:pt x="645" y="194"/>
                  <a:pt x="651" y="193"/>
                  <a:pt x="656" y="193"/>
                </a:cubicBezTo>
                <a:close/>
                <a:moveTo>
                  <a:pt x="656" y="217"/>
                </a:moveTo>
                <a:cubicBezTo>
                  <a:pt x="656" y="225"/>
                  <a:pt x="656" y="225"/>
                  <a:pt x="656" y="225"/>
                </a:cubicBezTo>
                <a:cubicBezTo>
                  <a:pt x="652" y="223"/>
                  <a:pt x="648" y="223"/>
                  <a:pt x="644" y="220"/>
                </a:cubicBezTo>
                <a:cubicBezTo>
                  <a:pt x="643" y="218"/>
                  <a:pt x="642" y="217"/>
                  <a:pt x="641" y="217"/>
                </a:cubicBezTo>
                <a:cubicBezTo>
                  <a:pt x="641" y="209"/>
                  <a:pt x="641" y="209"/>
                  <a:pt x="641" y="209"/>
                </a:cubicBezTo>
                <a:cubicBezTo>
                  <a:pt x="646" y="212"/>
                  <a:pt x="651" y="214"/>
                  <a:pt x="656" y="217"/>
                </a:cubicBezTo>
                <a:close/>
                <a:moveTo>
                  <a:pt x="656" y="236"/>
                </a:moveTo>
                <a:cubicBezTo>
                  <a:pt x="656" y="245"/>
                  <a:pt x="656" y="245"/>
                  <a:pt x="656" y="245"/>
                </a:cubicBezTo>
                <a:cubicBezTo>
                  <a:pt x="653" y="246"/>
                  <a:pt x="651" y="248"/>
                  <a:pt x="649" y="250"/>
                </a:cubicBezTo>
                <a:cubicBezTo>
                  <a:pt x="642" y="253"/>
                  <a:pt x="647" y="261"/>
                  <a:pt x="648" y="266"/>
                </a:cubicBezTo>
                <a:cubicBezTo>
                  <a:pt x="651" y="267"/>
                  <a:pt x="653" y="268"/>
                  <a:pt x="656" y="267"/>
                </a:cubicBezTo>
                <a:cubicBezTo>
                  <a:pt x="656" y="274"/>
                  <a:pt x="656" y="274"/>
                  <a:pt x="656" y="274"/>
                </a:cubicBezTo>
                <a:cubicBezTo>
                  <a:pt x="654" y="275"/>
                  <a:pt x="652" y="276"/>
                  <a:pt x="651" y="276"/>
                </a:cubicBezTo>
                <a:cubicBezTo>
                  <a:pt x="648" y="276"/>
                  <a:pt x="643" y="276"/>
                  <a:pt x="642" y="271"/>
                </a:cubicBezTo>
                <a:cubicBezTo>
                  <a:pt x="641" y="270"/>
                  <a:pt x="641" y="269"/>
                  <a:pt x="641" y="268"/>
                </a:cubicBezTo>
                <a:cubicBezTo>
                  <a:pt x="641" y="248"/>
                  <a:pt x="641" y="248"/>
                  <a:pt x="641" y="248"/>
                </a:cubicBezTo>
                <a:cubicBezTo>
                  <a:pt x="642" y="246"/>
                  <a:pt x="643" y="244"/>
                  <a:pt x="642" y="241"/>
                </a:cubicBezTo>
                <a:cubicBezTo>
                  <a:pt x="641" y="241"/>
                  <a:pt x="641" y="241"/>
                  <a:pt x="641" y="241"/>
                </a:cubicBezTo>
                <a:cubicBezTo>
                  <a:pt x="641" y="235"/>
                  <a:pt x="641" y="235"/>
                  <a:pt x="641" y="235"/>
                </a:cubicBezTo>
                <a:cubicBezTo>
                  <a:pt x="646" y="236"/>
                  <a:pt x="651" y="237"/>
                  <a:pt x="656" y="236"/>
                </a:cubicBezTo>
                <a:close/>
                <a:moveTo>
                  <a:pt x="656" y="281"/>
                </a:moveTo>
                <a:cubicBezTo>
                  <a:pt x="656" y="288"/>
                  <a:pt x="656" y="288"/>
                  <a:pt x="656" y="288"/>
                </a:cubicBezTo>
                <a:cubicBezTo>
                  <a:pt x="651" y="287"/>
                  <a:pt x="646" y="287"/>
                  <a:pt x="641" y="287"/>
                </a:cubicBezTo>
                <a:cubicBezTo>
                  <a:pt x="641" y="280"/>
                  <a:pt x="641" y="280"/>
                  <a:pt x="641" y="280"/>
                </a:cubicBezTo>
                <a:cubicBezTo>
                  <a:pt x="646" y="280"/>
                  <a:pt x="651" y="281"/>
                  <a:pt x="656" y="281"/>
                </a:cubicBezTo>
                <a:close/>
                <a:moveTo>
                  <a:pt x="656" y="302"/>
                </a:moveTo>
                <a:cubicBezTo>
                  <a:pt x="656" y="308"/>
                  <a:pt x="656" y="308"/>
                  <a:pt x="656" y="308"/>
                </a:cubicBezTo>
                <a:cubicBezTo>
                  <a:pt x="651" y="307"/>
                  <a:pt x="647" y="306"/>
                  <a:pt x="642" y="307"/>
                </a:cubicBezTo>
                <a:cubicBezTo>
                  <a:pt x="641" y="308"/>
                  <a:pt x="641" y="308"/>
                  <a:pt x="641" y="308"/>
                </a:cubicBezTo>
                <a:cubicBezTo>
                  <a:pt x="641" y="302"/>
                  <a:pt x="641" y="302"/>
                  <a:pt x="641" y="302"/>
                </a:cubicBezTo>
                <a:cubicBezTo>
                  <a:pt x="646" y="301"/>
                  <a:pt x="651" y="301"/>
                  <a:pt x="656" y="302"/>
                </a:cubicBezTo>
                <a:close/>
                <a:moveTo>
                  <a:pt x="656" y="322"/>
                </a:moveTo>
                <a:cubicBezTo>
                  <a:pt x="656" y="329"/>
                  <a:pt x="656" y="329"/>
                  <a:pt x="656" y="329"/>
                </a:cubicBezTo>
                <a:cubicBezTo>
                  <a:pt x="651" y="330"/>
                  <a:pt x="646" y="330"/>
                  <a:pt x="641" y="330"/>
                </a:cubicBezTo>
                <a:cubicBezTo>
                  <a:pt x="641" y="323"/>
                  <a:pt x="641" y="323"/>
                  <a:pt x="641" y="323"/>
                </a:cubicBezTo>
                <a:cubicBezTo>
                  <a:pt x="646" y="323"/>
                  <a:pt x="651" y="323"/>
                  <a:pt x="656" y="322"/>
                </a:cubicBezTo>
                <a:close/>
                <a:moveTo>
                  <a:pt x="656" y="348"/>
                </a:moveTo>
                <a:cubicBezTo>
                  <a:pt x="656" y="356"/>
                  <a:pt x="656" y="356"/>
                  <a:pt x="656" y="356"/>
                </a:cubicBezTo>
                <a:cubicBezTo>
                  <a:pt x="651" y="357"/>
                  <a:pt x="646" y="358"/>
                  <a:pt x="641" y="358"/>
                </a:cubicBezTo>
                <a:cubicBezTo>
                  <a:pt x="641" y="351"/>
                  <a:pt x="641" y="351"/>
                  <a:pt x="641" y="351"/>
                </a:cubicBezTo>
                <a:cubicBezTo>
                  <a:pt x="646" y="350"/>
                  <a:pt x="651" y="350"/>
                  <a:pt x="656" y="348"/>
                </a:cubicBezTo>
                <a:close/>
                <a:moveTo>
                  <a:pt x="656" y="384"/>
                </a:moveTo>
                <a:cubicBezTo>
                  <a:pt x="656" y="392"/>
                  <a:pt x="656" y="392"/>
                  <a:pt x="656" y="392"/>
                </a:cubicBezTo>
                <a:cubicBezTo>
                  <a:pt x="651" y="390"/>
                  <a:pt x="646" y="389"/>
                  <a:pt x="641" y="388"/>
                </a:cubicBezTo>
                <a:cubicBezTo>
                  <a:pt x="641" y="380"/>
                  <a:pt x="641" y="380"/>
                  <a:pt x="641" y="380"/>
                </a:cubicBezTo>
                <a:cubicBezTo>
                  <a:pt x="646" y="381"/>
                  <a:pt x="651" y="383"/>
                  <a:pt x="656" y="384"/>
                </a:cubicBezTo>
                <a:close/>
                <a:moveTo>
                  <a:pt x="656" y="440"/>
                </a:moveTo>
                <a:cubicBezTo>
                  <a:pt x="656" y="448"/>
                  <a:pt x="656" y="448"/>
                  <a:pt x="656" y="448"/>
                </a:cubicBezTo>
                <a:cubicBezTo>
                  <a:pt x="654" y="447"/>
                  <a:pt x="653" y="447"/>
                  <a:pt x="652" y="447"/>
                </a:cubicBezTo>
                <a:cubicBezTo>
                  <a:pt x="648" y="446"/>
                  <a:pt x="644" y="445"/>
                  <a:pt x="641" y="445"/>
                </a:cubicBezTo>
                <a:cubicBezTo>
                  <a:pt x="641" y="437"/>
                  <a:pt x="641" y="437"/>
                  <a:pt x="641" y="437"/>
                </a:cubicBezTo>
                <a:cubicBezTo>
                  <a:pt x="646" y="438"/>
                  <a:pt x="651" y="439"/>
                  <a:pt x="656" y="440"/>
                </a:cubicBezTo>
                <a:close/>
                <a:moveTo>
                  <a:pt x="656" y="469"/>
                </a:moveTo>
                <a:cubicBezTo>
                  <a:pt x="656" y="477"/>
                  <a:pt x="656" y="477"/>
                  <a:pt x="656" y="477"/>
                </a:cubicBezTo>
                <a:cubicBezTo>
                  <a:pt x="654" y="476"/>
                  <a:pt x="654" y="476"/>
                  <a:pt x="654" y="476"/>
                </a:cubicBezTo>
                <a:cubicBezTo>
                  <a:pt x="641" y="474"/>
                  <a:pt x="641" y="474"/>
                  <a:pt x="641" y="474"/>
                </a:cubicBezTo>
                <a:cubicBezTo>
                  <a:pt x="641" y="466"/>
                  <a:pt x="641" y="466"/>
                  <a:pt x="641" y="466"/>
                </a:cubicBezTo>
                <a:cubicBezTo>
                  <a:pt x="646" y="467"/>
                  <a:pt x="651" y="468"/>
                  <a:pt x="656" y="469"/>
                </a:cubicBezTo>
                <a:close/>
                <a:moveTo>
                  <a:pt x="656" y="504"/>
                </a:moveTo>
                <a:cubicBezTo>
                  <a:pt x="656" y="510"/>
                  <a:pt x="656" y="510"/>
                  <a:pt x="656" y="510"/>
                </a:cubicBezTo>
                <a:cubicBezTo>
                  <a:pt x="647" y="507"/>
                  <a:pt x="647" y="507"/>
                  <a:pt x="647" y="507"/>
                </a:cubicBezTo>
                <a:cubicBezTo>
                  <a:pt x="645" y="507"/>
                  <a:pt x="643" y="506"/>
                  <a:pt x="641" y="506"/>
                </a:cubicBezTo>
                <a:cubicBezTo>
                  <a:pt x="641" y="500"/>
                  <a:pt x="641" y="500"/>
                  <a:pt x="641" y="500"/>
                </a:cubicBezTo>
                <a:cubicBezTo>
                  <a:pt x="646" y="501"/>
                  <a:pt x="651" y="502"/>
                  <a:pt x="656" y="504"/>
                </a:cubicBezTo>
                <a:close/>
                <a:moveTo>
                  <a:pt x="656" y="534"/>
                </a:moveTo>
                <a:cubicBezTo>
                  <a:pt x="656" y="542"/>
                  <a:pt x="656" y="542"/>
                  <a:pt x="656" y="542"/>
                </a:cubicBezTo>
                <a:cubicBezTo>
                  <a:pt x="651" y="540"/>
                  <a:pt x="646" y="538"/>
                  <a:pt x="641" y="536"/>
                </a:cubicBezTo>
                <a:cubicBezTo>
                  <a:pt x="641" y="529"/>
                  <a:pt x="641" y="529"/>
                  <a:pt x="641" y="529"/>
                </a:cubicBezTo>
                <a:cubicBezTo>
                  <a:pt x="646" y="531"/>
                  <a:pt x="651" y="533"/>
                  <a:pt x="656" y="534"/>
                </a:cubicBezTo>
                <a:close/>
                <a:moveTo>
                  <a:pt x="656" y="560"/>
                </a:moveTo>
                <a:cubicBezTo>
                  <a:pt x="656" y="568"/>
                  <a:pt x="656" y="568"/>
                  <a:pt x="656" y="568"/>
                </a:cubicBezTo>
                <a:cubicBezTo>
                  <a:pt x="651" y="565"/>
                  <a:pt x="646" y="564"/>
                  <a:pt x="641" y="562"/>
                </a:cubicBezTo>
                <a:cubicBezTo>
                  <a:pt x="641" y="554"/>
                  <a:pt x="641" y="554"/>
                  <a:pt x="641" y="554"/>
                </a:cubicBezTo>
                <a:cubicBezTo>
                  <a:pt x="646" y="556"/>
                  <a:pt x="651" y="558"/>
                  <a:pt x="656" y="560"/>
                </a:cubicBezTo>
                <a:close/>
                <a:moveTo>
                  <a:pt x="656" y="586"/>
                </a:moveTo>
                <a:cubicBezTo>
                  <a:pt x="656" y="594"/>
                  <a:pt x="656" y="594"/>
                  <a:pt x="656" y="594"/>
                </a:cubicBezTo>
                <a:cubicBezTo>
                  <a:pt x="651" y="591"/>
                  <a:pt x="646" y="589"/>
                  <a:pt x="641" y="587"/>
                </a:cubicBezTo>
                <a:cubicBezTo>
                  <a:pt x="641" y="581"/>
                  <a:pt x="641" y="581"/>
                  <a:pt x="641" y="581"/>
                </a:cubicBezTo>
                <a:cubicBezTo>
                  <a:pt x="646" y="582"/>
                  <a:pt x="651" y="584"/>
                  <a:pt x="656" y="586"/>
                </a:cubicBezTo>
                <a:close/>
                <a:moveTo>
                  <a:pt x="656" y="613"/>
                </a:moveTo>
                <a:cubicBezTo>
                  <a:pt x="656" y="621"/>
                  <a:pt x="656" y="621"/>
                  <a:pt x="656" y="621"/>
                </a:cubicBezTo>
                <a:cubicBezTo>
                  <a:pt x="654" y="620"/>
                  <a:pt x="653" y="619"/>
                  <a:pt x="652" y="618"/>
                </a:cubicBezTo>
                <a:cubicBezTo>
                  <a:pt x="649" y="617"/>
                  <a:pt x="645" y="615"/>
                  <a:pt x="641" y="614"/>
                </a:cubicBezTo>
                <a:cubicBezTo>
                  <a:pt x="641" y="606"/>
                  <a:pt x="641" y="606"/>
                  <a:pt x="641" y="606"/>
                </a:cubicBezTo>
                <a:cubicBezTo>
                  <a:pt x="646" y="608"/>
                  <a:pt x="651" y="610"/>
                  <a:pt x="656" y="613"/>
                </a:cubicBezTo>
                <a:close/>
                <a:moveTo>
                  <a:pt x="641" y="672"/>
                </a:moveTo>
                <a:cubicBezTo>
                  <a:pt x="630" y="672"/>
                  <a:pt x="630" y="672"/>
                  <a:pt x="630" y="672"/>
                </a:cubicBezTo>
                <a:cubicBezTo>
                  <a:pt x="630" y="666"/>
                  <a:pt x="630" y="666"/>
                  <a:pt x="630" y="666"/>
                </a:cubicBezTo>
                <a:cubicBezTo>
                  <a:pt x="634" y="667"/>
                  <a:pt x="638" y="667"/>
                  <a:pt x="641" y="665"/>
                </a:cubicBezTo>
                <a:cubicBezTo>
                  <a:pt x="641" y="672"/>
                  <a:pt x="641" y="672"/>
                  <a:pt x="641" y="672"/>
                </a:cubicBezTo>
                <a:close/>
                <a:moveTo>
                  <a:pt x="630" y="8"/>
                </a:moveTo>
                <a:cubicBezTo>
                  <a:pt x="641" y="8"/>
                  <a:pt x="641" y="8"/>
                  <a:pt x="641" y="8"/>
                </a:cubicBezTo>
                <a:cubicBezTo>
                  <a:pt x="641" y="15"/>
                  <a:pt x="641" y="15"/>
                  <a:pt x="641" y="15"/>
                </a:cubicBezTo>
                <a:cubicBezTo>
                  <a:pt x="640" y="15"/>
                  <a:pt x="640" y="15"/>
                  <a:pt x="640" y="15"/>
                </a:cubicBezTo>
                <a:cubicBezTo>
                  <a:pt x="637" y="14"/>
                  <a:pt x="633" y="14"/>
                  <a:pt x="630" y="14"/>
                </a:cubicBezTo>
                <a:cubicBezTo>
                  <a:pt x="630" y="8"/>
                  <a:pt x="630" y="8"/>
                  <a:pt x="630" y="8"/>
                </a:cubicBezTo>
                <a:close/>
                <a:moveTo>
                  <a:pt x="641" y="61"/>
                </a:moveTo>
                <a:cubicBezTo>
                  <a:pt x="641" y="66"/>
                  <a:pt x="641" y="66"/>
                  <a:pt x="641" y="66"/>
                </a:cubicBezTo>
                <a:cubicBezTo>
                  <a:pt x="637" y="65"/>
                  <a:pt x="634" y="64"/>
                  <a:pt x="630" y="64"/>
                </a:cubicBezTo>
                <a:cubicBezTo>
                  <a:pt x="630" y="59"/>
                  <a:pt x="630" y="59"/>
                  <a:pt x="630" y="59"/>
                </a:cubicBezTo>
                <a:cubicBezTo>
                  <a:pt x="634" y="60"/>
                  <a:pt x="637" y="60"/>
                  <a:pt x="641" y="61"/>
                </a:cubicBezTo>
                <a:close/>
                <a:moveTo>
                  <a:pt x="641" y="85"/>
                </a:moveTo>
                <a:cubicBezTo>
                  <a:pt x="641" y="92"/>
                  <a:pt x="641" y="92"/>
                  <a:pt x="641" y="92"/>
                </a:cubicBezTo>
                <a:cubicBezTo>
                  <a:pt x="630" y="90"/>
                  <a:pt x="630" y="90"/>
                  <a:pt x="630" y="90"/>
                </a:cubicBezTo>
                <a:cubicBezTo>
                  <a:pt x="630" y="84"/>
                  <a:pt x="630" y="84"/>
                  <a:pt x="630" y="84"/>
                </a:cubicBezTo>
                <a:cubicBezTo>
                  <a:pt x="634" y="84"/>
                  <a:pt x="637" y="85"/>
                  <a:pt x="641" y="85"/>
                </a:cubicBezTo>
                <a:close/>
                <a:moveTo>
                  <a:pt x="641" y="114"/>
                </a:moveTo>
                <a:cubicBezTo>
                  <a:pt x="641" y="120"/>
                  <a:pt x="641" y="120"/>
                  <a:pt x="641" y="120"/>
                </a:cubicBezTo>
                <a:cubicBezTo>
                  <a:pt x="637" y="120"/>
                  <a:pt x="634" y="119"/>
                  <a:pt x="630" y="118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4" y="113"/>
                  <a:pt x="637" y="113"/>
                  <a:pt x="641" y="114"/>
                </a:cubicBezTo>
                <a:close/>
                <a:moveTo>
                  <a:pt x="641" y="139"/>
                </a:moveTo>
                <a:cubicBezTo>
                  <a:pt x="641" y="147"/>
                  <a:pt x="641" y="147"/>
                  <a:pt x="641" y="147"/>
                </a:cubicBezTo>
                <a:cubicBezTo>
                  <a:pt x="640" y="147"/>
                  <a:pt x="639" y="147"/>
                  <a:pt x="638" y="147"/>
                </a:cubicBezTo>
                <a:cubicBezTo>
                  <a:pt x="634" y="151"/>
                  <a:pt x="638" y="155"/>
                  <a:pt x="641" y="159"/>
                </a:cubicBezTo>
                <a:cubicBezTo>
                  <a:pt x="641" y="174"/>
                  <a:pt x="641" y="174"/>
                  <a:pt x="641" y="174"/>
                </a:cubicBezTo>
                <a:cubicBezTo>
                  <a:pt x="639" y="174"/>
                  <a:pt x="637" y="175"/>
                  <a:pt x="636" y="175"/>
                </a:cubicBezTo>
                <a:cubicBezTo>
                  <a:pt x="634" y="176"/>
                  <a:pt x="632" y="178"/>
                  <a:pt x="630" y="179"/>
                </a:cubicBezTo>
                <a:cubicBezTo>
                  <a:pt x="630" y="167"/>
                  <a:pt x="630" y="167"/>
                  <a:pt x="630" y="167"/>
                </a:cubicBezTo>
                <a:cubicBezTo>
                  <a:pt x="631" y="166"/>
                  <a:pt x="632" y="166"/>
                  <a:pt x="633" y="164"/>
                </a:cubicBezTo>
                <a:cubicBezTo>
                  <a:pt x="632" y="162"/>
                  <a:pt x="631" y="160"/>
                  <a:pt x="630" y="159"/>
                </a:cubicBezTo>
                <a:cubicBezTo>
                  <a:pt x="630" y="138"/>
                  <a:pt x="630" y="138"/>
                  <a:pt x="630" y="138"/>
                </a:cubicBezTo>
                <a:cubicBezTo>
                  <a:pt x="634" y="138"/>
                  <a:pt x="637" y="139"/>
                  <a:pt x="641" y="139"/>
                </a:cubicBezTo>
                <a:close/>
                <a:moveTo>
                  <a:pt x="641" y="195"/>
                </a:moveTo>
                <a:cubicBezTo>
                  <a:pt x="641" y="203"/>
                  <a:pt x="641" y="203"/>
                  <a:pt x="641" y="203"/>
                </a:cubicBezTo>
                <a:cubicBezTo>
                  <a:pt x="639" y="204"/>
                  <a:pt x="638" y="205"/>
                  <a:pt x="638" y="208"/>
                </a:cubicBezTo>
                <a:cubicBezTo>
                  <a:pt x="639" y="208"/>
                  <a:pt x="640" y="209"/>
                  <a:pt x="641" y="209"/>
                </a:cubicBezTo>
                <a:cubicBezTo>
                  <a:pt x="641" y="217"/>
                  <a:pt x="641" y="217"/>
                  <a:pt x="641" y="217"/>
                </a:cubicBezTo>
                <a:cubicBezTo>
                  <a:pt x="637" y="214"/>
                  <a:pt x="634" y="217"/>
                  <a:pt x="630" y="220"/>
                </a:cubicBezTo>
                <a:cubicBezTo>
                  <a:pt x="630" y="200"/>
                  <a:pt x="630" y="200"/>
                  <a:pt x="630" y="200"/>
                </a:cubicBezTo>
                <a:cubicBezTo>
                  <a:pt x="633" y="198"/>
                  <a:pt x="637" y="196"/>
                  <a:pt x="641" y="195"/>
                </a:cubicBezTo>
                <a:close/>
                <a:moveTo>
                  <a:pt x="641" y="235"/>
                </a:moveTo>
                <a:cubicBezTo>
                  <a:pt x="641" y="241"/>
                  <a:pt x="641" y="241"/>
                  <a:pt x="641" y="241"/>
                </a:cubicBezTo>
                <a:cubicBezTo>
                  <a:pt x="630" y="239"/>
                  <a:pt x="630" y="239"/>
                  <a:pt x="630" y="239"/>
                </a:cubicBezTo>
                <a:cubicBezTo>
                  <a:pt x="630" y="232"/>
                  <a:pt x="630" y="232"/>
                  <a:pt x="630" y="232"/>
                </a:cubicBezTo>
                <a:cubicBezTo>
                  <a:pt x="634" y="233"/>
                  <a:pt x="637" y="234"/>
                  <a:pt x="641" y="235"/>
                </a:cubicBezTo>
                <a:close/>
                <a:moveTo>
                  <a:pt x="641" y="248"/>
                </a:moveTo>
                <a:cubicBezTo>
                  <a:pt x="641" y="268"/>
                  <a:pt x="641" y="268"/>
                  <a:pt x="641" y="268"/>
                </a:cubicBezTo>
                <a:cubicBezTo>
                  <a:pt x="639" y="264"/>
                  <a:pt x="635" y="263"/>
                  <a:pt x="630" y="262"/>
                </a:cubicBezTo>
                <a:cubicBezTo>
                  <a:pt x="630" y="254"/>
                  <a:pt x="630" y="254"/>
                  <a:pt x="630" y="254"/>
                </a:cubicBezTo>
                <a:cubicBezTo>
                  <a:pt x="632" y="255"/>
                  <a:pt x="634" y="255"/>
                  <a:pt x="636" y="255"/>
                </a:cubicBezTo>
                <a:cubicBezTo>
                  <a:pt x="637" y="253"/>
                  <a:pt x="639" y="251"/>
                  <a:pt x="641" y="248"/>
                </a:cubicBezTo>
                <a:close/>
                <a:moveTo>
                  <a:pt x="641" y="280"/>
                </a:moveTo>
                <a:cubicBezTo>
                  <a:pt x="641" y="287"/>
                  <a:pt x="641" y="287"/>
                  <a:pt x="641" y="287"/>
                </a:cubicBezTo>
                <a:cubicBezTo>
                  <a:pt x="637" y="287"/>
                  <a:pt x="634" y="287"/>
                  <a:pt x="630" y="287"/>
                </a:cubicBezTo>
                <a:cubicBezTo>
                  <a:pt x="630" y="281"/>
                  <a:pt x="630" y="281"/>
                  <a:pt x="630" y="281"/>
                </a:cubicBezTo>
                <a:cubicBezTo>
                  <a:pt x="634" y="280"/>
                  <a:pt x="637" y="280"/>
                  <a:pt x="641" y="280"/>
                </a:cubicBezTo>
                <a:close/>
                <a:moveTo>
                  <a:pt x="641" y="302"/>
                </a:moveTo>
                <a:cubicBezTo>
                  <a:pt x="641" y="308"/>
                  <a:pt x="641" y="308"/>
                  <a:pt x="641" y="308"/>
                </a:cubicBezTo>
                <a:cubicBezTo>
                  <a:pt x="637" y="308"/>
                  <a:pt x="634" y="308"/>
                  <a:pt x="630" y="309"/>
                </a:cubicBezTo>
                <a:cubicBezTo>
                  <a:pt x="630" y="303"/>
                  <a:pt x="630" y="303"/>
                  <a:pt x="630" y="303"/>
                </a:cubicBezTo>
                <a:cubicBezTo>
                  <a:pt x="634" y="302"/>
                  <a:pt x="637" y="302"/>
                  <a:pt x="641" y="302"/>
                </a:cubicBezTo>
                <a:close/>
                <a:moveTo>
                  <a:pt x="641" y="323"/>
                </a:moveTo>
                <a:cubicBezTo>
                  <a:pt x="641" y="330"/>
                  <a:pt x="641" y="330"/>
                  <a:pt x="641" y="330"/>
                </a:cubicBezTo>
                <a:cubicBezTo>
                  <a:pt x="637" y="330"/>
                  <a:pt x="634" y="329"/>
                  <a:pt x="630" y="329"/>
                </a:cubicBezTo>
                <a:cubicBezTo>
                  <a:pt x="630" y="321"/>
                  <a:pt x="630" y="321"/>
                  <a:pt x="630" y="321"/>
                </a:cubicBezTo>
                <a:cubicBezTo>
                  <a:pt x="634" y="322"/>
                  <a:pt x="637" y="322"/>
                  <a:pt x="641" y="323"/>
                </a:cubicBezTo>
                <a:close/>
                <a:moveTo>
                  <a:pt x="641" y="351"/>
                </a:moveTo>
                <a:cubicBezTo>
                  <a:pt x="641" y="358"/>
                  <a:pt x="641" y="358"/>
                  <a:pt x="641" y="358"/>
                </a:cubicBezTo>
                <a:cubicBezTo>
                  <a:pt x="637" y="358"/>
                  <a:pt x="634" y="359"/>
                  <a:pt x="630" y="358"/>
                </a:cubicBezTo>
                <a:cubicBezTo>
                  <a:pt x="630" y="351"/>
                  <a:pt x="630" y="351"/>
                  <a:pt x="630" y="351"/>
                </a:cubicBezTo>
                <a:cubicBezTo>
                  <a:pt x="634" y="351"/>
                  <a:pt x="637" y="351"/>
                  <a:pt x="641" y="351"/>
                </a:cubicBezTo>
                <a:close/>
                <a:moveTo>
                  <a:pt x="641" y="380"/>
                </a:moveTo>
                <a:cubicBezTo>
                  <a:pt x="641" y="388"/>
                  <a:pt x="641" y="388"/>
                  <a:pt x="641" y="388"/>
                </a:cubicBezTo>
                <a:cubicBezTo>
                  <a:pt x="637" y="388"/>
                  <a:pt x="634" y="387"/>
                  <a:pt x="630" y="386"/>
                </a:cubicBezTo>
                <a:cubicBezTo>
                  <a:pt x="630" y="378"/>
                  <a:pt x="630" y="378"/>
                  <a:pt x="630" y="378"/>
                </a:cubicBezTo>
                <a:cubicBezTo>
                  <a:pt x="634" y="379"/>
                  <a:pt x="637" y="380"/>
                  <a:pt x="641" y="380"/>
                </a:cubicBezTo>
                <a:close/>
                <a:moveTo>
                  <a:pt x="641" y="437"/>
                </a:moveTo>
                <a:cubicBezTo>
                  <a:pt x="641" y="445"/>
                  <a:pt x="641" y="445"/>
                  <a:pt x="641" y="445"/>
                </a:cubicBezTo>
                <a:cubicBezTo>
                  <a:pt x="637" y="444"/>
                  <a:pt x="634" y="444"/>
                  <a:pt x="630" y="444"/>
                </a:cubicBezTo>
                <a:cubicBezTo>
                  <a:pt x="630" y="436"/>
                  <a:pt x="630" y="436"/>
                  <a:pt x="630" y="436"/>
                </a:cubicBezTo>
                <a:cubicBezTo>
                  <a:pt x="634" y="437"/>
                  <a:pt x="637" y="437"/>
                  <a:pt x="641" y="437"/>
                </a:cubicBezTo>
                <a:close/>
                <a:moveTo>
                  <a:pt x="641" y="466"/>
                </a:moveTo>
                <a:cubicBezTo>
                  <a:pt x="641" y="474"/>
                  <a:pt x="641" y="474"/>
                  <a:pt x="641" y="474"/>
                </a:cubicBezTo>
                <a:cubicBezTo>
                  <a:pt x="630" y="472"/>
                  <a:pt x="630" y="472"/>
                  <a:pt x="630" y="472"/>
                </a:cubicBezTo>
                <a:cubicBezTo>
                  <a:pt x="630" y="464"/>
                  <a:pt x="630" y="464"/>
                  <a:pt x="630" y="464"/>
                </a:cubicBezTo>
                <a:cubicBezTo>
                  <a:pt x="634" y="465"/>
                  <a:pt x="637" y="466"/>
                  <a:pt x="641" y="466"/>
                </a:cubicBezTo>
                <a:close/>
                <a:moveTo>
                  <a:pt x="641" y="500"/>
                </a:moveTo>
                <a:cubicBezTo>
                  <a:pt x="641" y="506"/>
                  <a:pt x="641" y="506"/>
                  <a:pt x="641" y="506"/>
                </a:cubicBezTo>
                <a:cubicBezTo>
                  <a:pt x="637" y="505"/>
                  <a:pt x="634" y="504"/>
                  <a:pt x="630" y="503"/>
                </a:cubicBezTo>
                <a:cubicBezTo>
                  <a:pt x="630" y="497"/>
                  <a:pt x="630" y="497"/>
                  <a:pt x="630" y="497"/>
                </a:cubicBezTo>
                <a:cubicBezTo>
                  <a:pt x="634" y="498"/>
                  <a:pt x="637" y="499"/>
                  <a:pt x="641" y="500"/>
                </a:cubicBezTo>
                <a:close/>
                <a:moveTo>
                  <a:pt x="641" y="529"/>
                </a:moveTo>
                <a:cubicBezTo>
                  <a:pt x="641" y="536"/>
                  <a:pt x="641" y="536"/>
                  <a:pt x="641" y="536"/>
                </a:cubicBezTo>
                <a:cubicBezTo>
                  <a:pt x="637" y="535"/>
                  <a:pt x="634" y="534"/>
                  <a:pt x="630" y="533"/>
                </a:cubicBezTo>
                <a:cubicBezTo>
                  <a:pt x="630" y="526"/>
                  <a:pt x="630" y="526"/>
                  <a:pt x="630" y="526"/>
                </a:cubicBezTo>
                <a:cubicBezTo>
                  <a:pt x="634" y="527"/>
                  <a:pt x="637" y="528"/>
                  <a:pt x="641" y="529"/>
                </a:cubicBezTo>
                <a:close/>
                <a:moveTo>
                  <a:pt x="641" y="554"/>
                </a:moveTo>
                <a:cubicBezTo>
                  <a:pt x="641" y="562"/>
                  <a:pt x="641" y="562"/>
                  <a:pt x="641" y="562"/>
                </a:cubicBezTo>
                <a:cubicBezTo>
                  <a:pt x="637" y="561"/>
                  <a:pt x="634" y="560"/>
                  <a:pt x="630" y="559"/>
                </a:cubicBezTo>
                <a:cubicBezTo>
                  <a:pt x="630" y="551"/>
                  <a:pt x="630" y="551"/>
                  <a:pt x="630" y="551"/>
                </a:cubicBezTo>
                <a:cubicBezTo>
                  <a:pt x="634" y="552"/>
                  <a:pt x="637" y="553"/>
                  <a:pt x="641" y="554"/>
                </a:cubicBezTo>
                <a:close/>
                <a:moveTo>
                  <a:pt x="641" y="581"/>
                </a:moveTo>
                <a:cubicBezTo>
                  <a:pt x="641" y="587"/>
                  <a:pt x="641" y="587"/>
                  <a:pt x="641" y="587"/>
                </a:cubicBezTo>
                <a:cubicBezTo>
                  <a:pt x="637" y="586"/>
                  <a:pt x="634" y="585"/>
                  <a:pt x="630" y="584"/>
                </a:cubicBezTo>
                <a:cubicBezTo>
                  <a:pt x="630" y="578"/>
                  <a:pt x="630" y="578"/>
                  <a:pt x="630" y="578"/>
                </a:cubicBezTo>
                <a:cubicBezTo>
                  <a:pt x="632" y="578"/>
                  <a:pt x="634" y="579"/>
                  <a:pt x="636" y="580"/>
                </a:cubicBezTo>
                <a:cubicBezTo>
                  <a:pt x="638" y="580"/>
                  <a:pt x="639" y="581"/>
                  <a:pt x="641" y="581"/>
                </a:cubicBezTo>
                <a:close/>
                <a:moveTo>
                  <a:pt x="641" y="606"/>
                </a:moveTo>
                <a:cubicBezTo>
                  <a:pt x="641" y="614"/>
                  <a:pt x="641" y="614"/>
                  <a:pt x="641" y="614"/>
                </a:cubicBezTo>
                <a:cubicBezTo>
                  <a:pt x="639" y="614"/>
                  <a:pt x="638" y="615"/>
                  <a:pt x="636" y="615"/>
                </a:cubicBezTo>
                <a:cubicBezTo>
                  <a:pt x="638" y="618"/>
                  <a:pt x="639" y="622"/>
                  <a:pt x="641" y="625"/>
                </a:cubicBezTo>
                <a:cubicBezTo>
                  <a:pt x="641" y="644"/>
                  <a:pt x="641" y="644"/>
                  <a:pt x="641" y="644"/>
                </a:cubicBezTo>
                <a:cubicBezTo>
                  <a:pt x="638" y="635"/>
                  <a:pt x="635" y="626"/>
                  <a:pt x="630" y="619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633" y="603"/>
                  <a:pt x="637" y="605"/>
                  <a:pt x="641" y="606"/>
                </a:cubicBezTo>
                <a:close/>
                <a:moveTo>
                  <a:pt x="630" y="672"/>
                </a:moveTo>
                <a:cubicBezTo>
                  <a:pt x="616" y="672"/>
                  <a:pt x="616" y="672"/>
                  <a:pt x="616" y="672"/>
                </a:cubicBezTo>
                <a:cubicBezTo>
                  <a:pt x="616" y="660"/>
                  <a:pt x="616" y="660"/>
                  <a:pt x="616" y="660"/>
                </a:cubicBezTo>
                <a:cubicBezTo>
                  <a:pt x="617" y="662"/>
                  <a:pt x="618" y="664"/>
                  <a:pt x="619" y="666"/>
                </a:cubicBezTo>
                <a:cubicBezTo>
                  <a:pt x="622" y="666"/>
                  <a:pt x="626" y="666"/>
                  <a:pt x="630" y="666"/>
                </a:cubicBezTo>
                <a:cubicBezTo>
                  <a:pt x="630" y="672"/>
                  <a:pt x="630" y="672"/>
                  <a:pt x="630" y="672"/>
                </a:cubicBezTo>
                <a:close/>
                <a:moveTo>
                  <a:pt x="616" y="8"/>
                </a:moveTo>
                <a:cubicBezTo>
                  <a:pt x="630" y="8"/>
                  <a:pt x="630" y="8"/>
                  <a:pt x="630" y="8"/>
                </a:cubicBezTo>
                <a:cubicBezTo>
                  <a:pt x="630" y="14"/>
                  <a:pt x="630" y="14"/>
                  <a:pt x="630" y="14"/>
                </a:cubicBezTo>
                <a:cubicBezTo>
                  <a:pt x="625" y="14"/>
                  <a:pt x="621" y="14"/>
                  <a:pt x="616" y="14"/>
                </a:cubicBezTo>
                <a:cubicBezTo>
                  <a:pt x="616" y="8"/>
                  <a:pt x="616" y="8"/>
                  <a:pt x="616" y="8"/>
                </a:cubicBezTo>
                <a:close/>
                <a:moveTo>
                  <a:pt x="630" y="59"/>
                </a:moveTo>
                <a:cubicBezTo>
                  <a:pt x="630" y="64"/>
                  <a:pt x="630" y="64"/>
                  <a:pt x="630" y="64"/>
                </a:cubicBezTo>
                <a:cubicBezTo>
                  <a:pt x="625" y="63"/>
                  <a:pt x="621" y="62"/>
                  <a:pt x="616" y="61"/>
                </a:cubicBezTo>
                <a:cubicBezTo>
                  <a:pt x="616" y="56"/>
                  <a:pt x="616" y="56"/>
                  <a:pt x="616" y="56"/>
                </a:cubicBezTo>
                <a:cubicBezTo>
                  <a:pt x="620" y="57"/>
                  <a:pt x="625" y="58"/>
                  <a:pt x="630" y="59"/>
                </a:cubicBezTo>
                <a:close/>
                <a:moveTo>
                  <a:pt x="630" y="84"/>
                </a:moveTo>
                <a:cubicBezTo>
                  <a:pt x="630" y="90"/>
                  <a:pt x="630" y="90"/>
                  <a:pt x="630" y="90"/>
                </a:cubicBezTo>
                <a:cubicBezTo>
                  <a:pt x="630" y="90"/>
                  <a:pt x="630" y="90"/>
                  <a:pt x="630" y="90"/>
                </a:cubicBezTo>
                <a:cubicBezTo>
                  <a:pt x="625" y="90"/>
                  <a:pt x="620" y="89"/>
                  <a:pt x="616" y="89"/>
                </a:cubicBezTo>
                <a:cubicBezTo>
                  <a:pt x="616" y="82"/>
                  <a:pt x="616" y="82"/>
                  <a:pt x="616" y="82"/>
                </a:cubicBezTo>
                <a:cubicBezTo>
                  <a:pt x="621" y="83"/>
                  <a:pt x="625" y="83"/>
                  <a:pt x="630" y="84"/>
                </a:cubicBezTo>
                <a:close/>
                <a:moveTo>
                  <a:pt x="630" y="112"/>
                </a:moveTo>
                <a:cubicBezTo>
                  <a:pt x="630" y="118"/>
                  <a:pt x="630" y="118"/>
                  <a:pt x="630" y="118"/>
                </a:cubicBezTo>
                <a:cubicBezTo>
                  <a:pt x="625" y="117"/>
                  <a:pt x="620" y="116"/>
                  <a:pt x="616" y="115"/>
                </a:cubicBezTo>
                <a:cubicBezTo>
                  <a:pt x="616" y="109"/>
                  <a:pt x="616" y="109"/>
                  <a:pt x="616" y="109"/>
                </a:cubicBezTo>
                <a:cubicBezTo>
                  <a:pt x="616" y="109"/>
                  <a:pt x="616" y="109"/>
                  <a:pt x="616" y="109"/>
                </a:cubicBezTo>
                <a:cubicBezTo>
                  <a:pt x="621" y="110"/>
                  <a:pt x="626" y="111"/>
                  <a:pt x="630" y="112"/>
                </a:cubicBezTo>
                <a:close/>
                <a:moveTo>
                  <a:pt x="630" y="138"/>
                </a:moveTo>
                <a:cubicBezTo>
                  <a:pt x="630" y="159"/>
                  <a:pt x="630" y="159"/>
                  <a:pt x="630" y="159"/>
                </a:cubicBezTo>
                <a:cubicBezTo>
                  <a:pt x="626" y="153"/>
                  <a:pt x="621" y="148"/>
                  <a:pt x="616" y="142"/>
                </a:cubicBezTo>
                <a:cubicBezTo>
                  <a:pt x="616" y="131"/>
                  <a:pt x="616" y="131"/>
                  <a:pt x="616" y="131"/>
                </a:cubicBezTo>
                <a:cubicBezTo>
                  <a:pt x="618" y="133"/>
                  <a:pt x="621" y="135"/>
                  <a:pt x="623" y="137"/>
                </a:cubicBezTo>
                <a:cubicBezTo>
                  <a:pt x="625" y="138"/>
                  <a:pt x="628" y="138"/>
                  <a:pt x="630" y="138"/>
                </a:cubicBezTo>
                <a:close/>
                <a:moveTo>
                  <a:pt x="630" y="167"/>
                </a:moveTo>
                <a:cubicBezTo>
                  <a:pt x="624" y="170"/>
                  <a:pt x="621" y="160"/>
                  <a:pt x="616" y="156"/>
                </a:cubicBezTo>
                <a:cubicBezTo>
                  <a:pt x="616" y="170"/>
                  <a:pt x="616" y="170"/>
                  <a:pt x="616" y="170"/>
                </a:cubicBezTo>
                <a:cubicBezTo>
                  <a:pt x="617" y="172"/>
                  <a:pt x="620" y="175"/>
                  <a:pt x="616" y="178"/>
                </a:cubicBezTo>
                <a:cubicBezTo>
                  <a:pt x="616" y="179"/>
                  <a:pt x="616" y="179"/>
                  <a:pt x="616" y="179"/>
                </a:cubicBezTo>
                <a:cubicBezTo>
                  <a:pt x="616" y="188"/>
                  <a:pt x="616" y="188"/>
                  <a:pt x="616" y="188"/>
                </a:cubicBezTo>
                <a:cubicBezTo>
                  <a:pt x="620" y="185"/>
                  <a:pt x="625" y="182"/>
                  <a:pt x="630" y="179"/>
                </a:cubicBezTo>
                <a:cubicBezTo>
                  <a:pt x="630" y="167"/>
                  <a:pt x="630" y="167"/>
                  <a:pt x="630" y="167"/>
                </a:cubicBezTo>
                <a:close/>
                <a:moveTo>
                  <a:pt x="630" y="200"/>
                </a:moveTo>
                <a:cubicBezTo>
                  <a:pt x="630" y="220"/>
                  <a:pt x="630" y="220"/>
                  <a:pt x="630" y="220"/>
                </a:cubicBezTo>
                <a:cubicBezTo>
                  <a:pt x="627" y="223"/>
                  <a:pt x="623" y="227"/>
                  <a:pt x="619" y="227"/>
                </a:cubicBezTo>
                <a:cubicBezTo>
                  <a:pt x="618" y="227"/>
                  <a:pt x="617" y="231"/>
                  <a:pt x="620" y="231"/>
                </a:cubicBezTo>
                <a:cubicBezTo>
                  <a:pt x="623" y="231"/>
                  <a:pt x="626" y="231"/>
                  <a:pt x="630" y="232"/>
                </a:cubicBezTo>
                <a:cubicBezTo>
                  <a:pt x="630" y="239"/>
                  <a:pt x="630" y="239"/>
                  <a:pt x="630" y="239"/>
                </a:cubicBezTo>
                <a:cubicBezTo>
                  <a:pt x="616" y="237"/>
                  <a:pt x="616" y="237"/>
                  <a:pt x="616" y="23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16" y="220"/>
                  <a:pt x="617" y="220"/>
                  <a:pt x="618" y="220"/>
                </a:cubicBezTo>
                <a:cubicBezTo>
                  <a:pt x="621" y="217"/>
                  <a:pt x="626" y="214"/>
                  <a:pt x="621" y="210"/>
                </a:cubicBezTo>
                <a:cubicBezTo>
                  <a:pt x="624" y="206"/>
                  <a:pt x="627" y="203"/>
                  <a:pt x="630" y="200"/>
                </a:cubicBezTo>
                <a:close/>
                <a:moveTo>
                  <a:pt x="630" y="254"/>
                </a:moveTo>
                <a:cubicBezTo>
                  <a:pt x="630" y="262"/>
                  <a:pt x="630" y="262"/>
                  <a:pt x="630" y="262"/>
                </a:cubicBezTo>
                <a:cubicBezTo>
                  <a:pt x="625" y="261"/>
                  <a:pt x="620" y="261"/>
                  <a:pt x="616" y="260"/>
                </a:cubicBezTo>
                <a:cubicBezTo>
                  <a:pt x="616" y="254"/>
                  <a:pt x="616" y="254"/>
                  <a:pt x="616" y="254"/>
                </a:cubicBezTo>
                <a:cubicBezTo>
                  <a:pt x="620" y="254"/>
                  <a:pt x="625" y="254"/>
                  <a:pt x="630" y="254"/>
                </a:cubicBezTo>
                <a:close/>
                <a:moveTo>
                  <a:pt x="630" y="281"/>
                </a:moveTo>
                <a:cubicBezTo>
                  <a:pt x="630" y="287"/>
                  <a:pt x="630" y="287"/>
                  <a:pt x="630" y="287"/>
                </a:cubicBezTo>
                <a:cubicBezTo>
                  <a:pt x="628" y="287"/>
                  <a:pt x="625" y="287"/>
                  <a:pt x="623" y="287"/>
                </a:cubicBezTo>
                <a:cubicBezTo>
                  <a:pt x="621" y="288"/>
                  <a:pt x="618" y="288"/>
                  <a:pt x="616" y="289"/>
                </a:cubicBezTo>
                <a:cubicBezTo>
                  <a:pt x="616" y="282"/>
                  <a:pt x="616" y="282"/>
                  <a:pt x="616" y="282"/>
                </a:cubicBezTo>
                <a:cubicBezTo>
                  <a:pt x="620" y="281"/>
                  <a:pt x="625" y="281"/>
                  <a:pt x="630" y="281"/>
                </a:cubicBezTo>
                <a:close/>
                <a:moveTo>
                  <a:pt x="630" y="303"/>
                </a:moveTo>
                <a:cubicBezTo>
                  <a:pt x="630" y="309"/>
                  <a:pt x="630" y="309"/>
                  <a:pt x="630" y="309"/>
                </a:cubicBezTo>
                <a:cubicBezTo>
                  <a:pt x="625" y="310"/>
                  <a:pt x="620" y="310"/>
                  <a:pt x="616" y="312"/>
                </a:cubicBezTo>
                <a:cubicBezTo>
                  <a:pt x="616" y="304"/>
                  <a:pt x="616" y="304"/>
                  <a:pt x="616" y="304"/>
                </a:cubicBezTo>
                <a:cubicBezTo>
                  <a:pt x="620" y="304"/>
                  <a:pt x="625" y="303"/>
                  <a:pt x="630" y="303"/>
                </a:cubicBezTo>
                <a:close/>
                <a:moveTo>
                  <a:pt x="630" y="321"/>
                </a:moveTo>
                <a:cubicBezTo>
                  <a:pt x="630" y="329"/>
                  <a:pt x="630" y="329"/>
                  <a:pt x="630" y="329"/>
                </a:cubicBezTo>
                <a:cubicBezTo>
                  <a:pt x="626" y="328"/>
                  <a:pt x="621" y="327"/>
                  <a:pt x="617" y="325"/>
                </a:cubicBezTo>
                <a:cubicBezTo>
                  <a:pt x="617" y="325"/>
                  <a:pt x="616" y="325"/>
                  <a:pt x="616" y="325"/>
                </a:cubicBezTo>
                <a:cubicBezTo>
                  <a:pt x="616" y="314"/>
                  <a:pt x="616" y="314"/>
                  <a:pt x="616" y="314"/>
                </a:cubicBezTo>
                <a:cubicBezTo>
                  <a:pt x="620" y="317"/>
                  <a:pt x="625" y="319"/>
                  <a:pt x="630" y="321"/>
                </a:cubicBezTo>
                <a:close/>
                <a:moveTo>
                  <a:pt x="630" y="351"/>
                </a:moveTo>
                <a:cubicBezTo>
                  <a:pt x="630" y="358"/>
                  <a:pt x="630" y="358"/>
                  <a:pt x="630" y="358"/>
                </a:cubicBezTo>
                <a:cubicBezTo>
                  <a:pt x="625" y="358"/>
                  <a:pt x="620" y="358"/>
                  <a:pt x="616" y="357"/>
                </a:cubicBezTo>
                <a:cubicBezTo>
                  <a:pt x="616" y="350"/>
                  <a:pt x="616" y="350"/>
                  <a:pt x="616" y="350"/>
                </a:cubicBezTo>
                <a:cubicBezTo>
                  <a:pt x="620" y="350"/>
                  <a:pt x="624" y="351"/>
                  <a:pt x="629" y="351"/>
                </a:cubicBezTo>
                <a:cubicBezTo>
                  <a:pt x="630" y="351"/>
                  <a:pt x="630" y="351"/>
                  <a:pt x="630" y="351"/>
                </a:cubicBezTo>
                <a:close/>
                <a:moveTo>
                  <a:pt x="630" y="378"/>
                </a:moveTo>
                <a:cubicBezTo>
                  <a:pt x="630" y="386"/>
                  <a:pt x="630" y="386"/>
                  <a:pt x="630" y="386"/>
                </a:cubicBezTo>
                <a:cubicBezTo>
                  <a:pt x="625" y="386"/>
                  <a:pt x="621" y="385"/>
                  <a:pt x="616" y="384"/>
                </a:cubicBezTo>
                <a:cubicBezTo>
                  <a:pt x="616" y="376"/>
                  <a:pt x="616" y="376"/>
                  <a:pt x="616" y="376"/>
                </a:cubicBezTo>
                <a:cubicBezTo>
                  <a:pt x="620" y="377"/>
                  <a:pt x="625" y="377"/>
                  <a:pt x="630" y="378"/>
                </a:cubicBezTo>
                <a:close/>
                <a:moveTo>
                  <a:pt x="630" y="436"/>
                </a:moveTo>
                <a:cubicBezTo>
                  <a:pt x="630" y="444"/>
                  <a:pt x="630" y="444"/>
                  <a:pt x="630" y="444"/>
                </a:cubicBezTo>
                <a:cubicBezTo>
                  <a:pt x="625" y="443"/>
                  <a:pt x="621" y="443"/>
                  <a:pt x="616" y="443"/>
                </a:cubicBezTo>
                <a:cubicBezTo>
                  <a:pt x="616" y="436"/>
                  <a:pt x="616" y="436"/>
                  <a:pt x="616" y="436"/>
                </a:cubicBezTo>
                <a:cubicBezTo>
                  <a:pt x="621" y="436"/>
                  <a:pt x="625" y="436"/>
                  <a:pt x="630" y="436"/>
                </a:cubicBezTo>
                <a:close/>
                <a:moveTo>
                  <a:pt x="630" y="464"/>
                </a:moveTo>
                <a:cubicBezTo>
                  <a:pt x="630" y="472"/>
                  <a:pt x="630" y="472"/>
                  <a:pt x="630" y="472"/>
                </a:cubicBezTo>
                <a:cubicBezTo>
                  <a:pt x="620" y="471"/>
                  <a:pt x="620" y="471"/>
                  <a:pt x="620" y="471"/>
                </a:cubicBezTo>
                <a:cubicBezTo>
                  <a:pt x="618" y="471"/>
                  <a:pt x="617" y="470"/>
                  <a:pt x="616" y="470"/>
                </a:cubicBezTo>
                <a:cubicBezTo>
                  <a:pt x="616" y="463"/>
                  <a:pt x="616" y="463"/>
                  <a:pt x="616" y="463"/>
                </a:cubicBezTo>
                <a:cubicBezTo>
                  <a:pt x="620" y="463"/>
                  <a:pt x="625" y="464"/>
                  <a:pt x="630" y="464"/>
                </a:cubicBezTo>
                <a:close/>
                <a:moveTo>
                  <a:pt x="630" y="497"/>
                </a:moveTo>
                <a:cubicBezTo>
                  <a:pt x="630" y="503"/>
                  <a:pt x="630" y="503"/>
                  <a:pt x="630" y="503"/>
                </a:cubicBezTo>
                <a:cubicBezTo>
                  <a:pt x="626" y="502"/>
                  <a:pt x="621" y="501"/>
                  <a:pt x="616" y="500"/>
                </a:cubicBezTo>
                <a:cubicBezTo>
                  <a:pt x="616" y="494"/>
                  <a:pt x="616" y="494"/>
                  <a:pt x="616" y="494"/>
                </a:cubicBezTo>
                <a:cubicBezTo>
                  <a:pt x="620" y="495"/>
                  <a:pt x="625" y="496"/>
                  <a:pt x="630" y="497"/>
                </a:cubicBezTo>
                <a:close/>
                <a:moveTo>
                  <a:pt x="630" y="526"/>
                </a:moveTo>
                <a:cubicBezTo>
                  <a:pt x="630" y="533"/>
                  <a:pt x="630" y="533"/>
                  <a:pt x="630" y="533"/>
                </a:cubicBezTo>
                <a:cubicBezTo>
                  <a:pt x="625" y="531"/>
                  <a:pt x="621" y="529"/>
                  <a:pt x="616" y="528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21" y="523"/>
                  <a:pt x="625" y="524"/>
                  <a:pt x="630" y="526"/>
                </a:cubicBezTo>
                <a:close/>
                <a:moveTo>
                  <a:pt x="630" y="551"/>
                </a:moveTo>
                <a:cubicBezTo>
                  <a:pt x="630" y="559"/>
                  <a:pt x="630" y="559"/>
                  <a:pt x="630" y="559"/>
                </a:cubicBezTo>
                <a:cubicBezTo>
                  <a:pt x="625" y="557"/>
                  <a:pt x="620" y="555"/>
                  <a:pt x="616" y="551"/>
                </a:cubicBezTo>
                <a:cubicBezTo>
                  <a:pt x="616" y="548"/>
                  <a:pt x="616" y="548"/>
                  <a:pt x="616" y="548"/>
                </a:cubicBezTo>
                <a:cubicBezTo>
                  <a:pt x="620" y="549"/>
                  <a:pt x="625" y="550"/>
                  <a:pt x="630" y="551"/>
                </a:cubicBezTo>
                <a:close/>
                <a:moveTo>
                  <a:pt x="630" y="578"/>
                </a:moveTo>
                <a:cubicBezTo>
                  <a:pt x="630" y="584"/>
                  <a:pt x="630" y="584"/>
                  <a:pt x="630" y="584"/>
                </a:cubicBezTo>
                <a:cubicBezTo>
                  <a:pt x="629" y="583"/>
                  <a:pt x="627" y="583"/>
                  <a:pt x="626" y="583"/>
                </a:cubicBezTo>
                <a:cubicBezTo>
                  <a:pt x="623" y="582"/>
                  <a:pt x="621" y="585"/>
                  <a:pt x="622" y="587"/>
                </a:cubicBezTo>
                <a:cubicBezTo>
                  <a:pt x="624" y="593"/>
                  <a:pt x="626" y="597"/>
                  <a:pt x="630" y="600"/>
                </a:cubicBezTo>
                <a:cubicBezTo>
                  <a:pt x="630" y="619"/>
                  <a:pt x="630" y="619"/>
                  <a:pt x="630" y="619"/>
                </a:cubicBezTo>
                <a:cubicBezTo>
                  <a:pt x="630" y="618"/>
                  <a:pt x="629" y="617"/>
                  <a:pt x="628" y="616"/>
                </a:cubicBezTo>
                <a:cubicBezTo>
                  <a:pt x="627" y="606"/>
                  <a:pt x="621" y="597"/>
                  <a:pt x="616" y="589"/>
                </a:cubicBezTo>
                <a:cubicBezTo>
                  <a:pt x="616" y="571"/>
                  <a:pt x="616" y="571"/>
                  <a:pt x="616" y="571"/>
                </a:cubicBezTo>
                <a:cubicBezTo>
                  <a:pt x="620" y="574"/>
                  <a:pt x="625" y="576"/>
                  <a:pt x="630" y="578"/>
                </a:cubicBezTo>
                <a:close/>
                <a:moveTo>
                  <a:pt x="616" y="370"/>
                </a:moveTo>
                <a:cubicBezTo>
                  <a:pt x="616" y="368"/>
                  <a:pt x="616" y="368"/>
                  <a:pt x="616" y="368"/>
                </a:cubicBezTo>
                <a:cubicBezTo>
                  <a:pt x="616" y="369"/>
                  <a:pt x="616" y="369"/>
                  <a:pt x="616" y="370"/>
                </a:cubicBezTo>
                <a:close/>
                <a:moveTo>
                  <a:pt x="616" y="672"/>
                </a:moveTo>
                <a:cubicBezTo>
                  <a:pt x="607" y="672"/>
                  <a:pt x="607" y="672"/>
                  <a:pt x="607" y="672"/>
                </a:cubicBezTo>
                <a:cubicBezTo>
                  <a:pt x="607" y="665"/>
                  <a:pt x="607" y="665"/>
                  <a:pt x="607" y="665"/>
                </a:cubicBezTo>
                <a:cubicBezTo>
                  <a:pt x="608" y="663"/>
                  <a:pt x="609" y="662"/>
                  <a:pt x="609" y="660"/>
                </a:cubicBezTo>
                <a:cubicBezTo>
                  <a:pt x="608" y="658"/>
                  <a:pt x="607" y="657"/>
                  <a:pt x="607" y="655"/>
                </a:cubicBezTo>
                <a:cubicBezTo>
                  <a:pt x="607" y="642"/>
                  <a:pt x="607" y="642"/>
                  <a:pt x="607" y="642"/>
                </a:cubicBezTo>
                <a:cubicBezTo>
                  <a:pt x="610" y="648"/>
                  <a:pt x="613" y="654"/>
                  <a:pt x="616" y="660"/>
                </a:cubicBezTo>
                <a:cubicBezTo>
                  <a:pt x="616" y="672"/>
                  <a:pt x="616" y="672"/>
                  <a:pt x="616" y="672"/>
                </a:cubicBezTo>
                <a:close/>
                <a:moveTo>
                  <a:pt x="607" y="8"/>
                </a:moveTo>
                <a:cubicBezTo>
                  <a:pt x="616" y="8"/>
                  <a:pt x="616" y="8"/>
                  <a:pt x="616" y="8"/>
                </a:cubicBezTo>
                <a:cubicBezTo>
                  <a:pt x="616" y="14"/>
                  <a:pt x="616" y="14"/>
                  <a:pt x="616" y="14"/>
                </a:cubicBezTo>
                <a:cubicBezTo>
                  <a:pt x="613" y="14"/>
                  <a:pt x="610" y="13"/>
                  <a:pt x="607" y="13"/>
                </a:cubicBezTo>
                <a:cubicBezTo>
                  <a:pt x="607" y="8"/>
                  <a:pt x="607" y="8"/>
                  <a:pt x="607" y="8"/>
                </a:cubicBezTo>
                <a:close/>
                <a:moveTo>
                  <a:pt x="616" y="56"/>
                </a:moveTo>
                <a:cubicBezTo>
                  <a:pt x="616" y="61"/>
                  <a:pt x="616" y="61"/>
                  <a:pt x="616" y="61"/>
                </a:cubicBezTo>
                <a:cubicBezTo>
                  <a:pt x="613" y="60"/>
                  <a:pt x="610" y="60"/>
                  <a:pt x="607" y="60"/>
                </a:cubicBezTo>
                <a:cubicBezTo>
                  <a:pt x="607" y="54"/>
                  <a:pt x="607" y="54"/>
                  <a:pt x="607" y="54"/>
                </a:cubicBezTo>
                <a:cubicBezTo>
                  <a:pt x="610" y="55"/>
                  <a:pt x="613" y="56"/>
                  <a:pt x="616" y="56"/>
                </a:cubicBezTo>
                <a:close/>
                <a:moveTo>
                  <a:pt x="616" y="82"/>
                </a:moveTo>
                <a:cubicBezTo>
                  <a:pt x="616" y="89"/>
                  <a:pt x="616" y="89"/>
                  <a:pt x="616" y="89"/>
                </a:cubicBezTo>
                <a:cubicBezTo>
                  <a:pt x="613" y="88"/>
                  <a:pt x="610" y="88"/>
                  <a:pt x="607" y="88"/>
                </a:cubicBezTo>
                <a:cubicBezTo>
                  <a:pt x="607" y="81"/>
                  <a:pt x="607" y="81"/>
                  <a:pt x="607" y="81"/>
                </a:cubicBezTo>
                <a:cubicBezTo>
                  <a:pt x="610" y="81"/>
                  <a:pt x="613" y="82"/>
                  <a:pt x="616" y="82"/>
                </a:cubicBezTo>
                <a:close/>
                <a:moveTo>
                  <a:pt x="616" y="109"/>
                </a:moveTo>
                <a:cubicBezTo>
                  <a:pt x="616" y="115"/>
                  <a:pt x="616" y="115"/>
                  <a:pt x="616" y="115"/>
                </a:cubicBezTo>
                <a:cubicBezTo>
                  <a:pt x="613" y="115"/>
                  <a:pt x="610" y="115"/>
                  <a:pt x="607" y="114"/>
                </a:cubicBezTo>
                <a:cubicBezTo>
                  <a:pt x="607" y="107"/>
                  <a:pt x="607" y="107"/>
                  <a:pt x="607" y="107"/>
                </a:cubicBezTo>
                <a:cubicBezTo>
                  <a:pt x="610" y="107"/>
                  <a:pt x="613" y="108"/>
                  <a:pt x="616" y="109"/>
                </a:cubicBezTo>
                <a:close/>
                <a:moveTo>
                  <a:pt x="616" y="131"/>
                </a:moveTo>
                <a:cubicBezTo>
                  <a:pt x="616" y="142"/>
                  <a:pt x="616" y="142"/>
                  <a:pt x="616" y="142"/>
                </a:cubicBezTo>
                <a:cubicBezTo>
                  <a:pt x="615" y="141"/>
                  <a:pt x="614" y="140"/>
                  <a:pt x="613" y="139"/>
                </a:cubicBezTo>
                <a:cubicBezTo>
                  <a:pt x="611" y="137"/>
                  <a:pt x="609" y="136"/>
                  <a:pt x="607" y="134"/>
                </a:cubicBezTo>
                <a:cubicBezTo>
                  <a:pt x="607" y="126"/>
                  <a:pt x="607" y="126"/>
                  <a:pt x="607" y="126"/>
                </a:cubicBezTo>
                <a:cubicBezTo>
                  <a:pt x="610" y="127"/>
                  <a:pt x="613" y="129"/>
                  <a:pt x="616" y="131"/>
                </a:cubicBezTo>
                <a:close/>
                <a:moveTo>
                  <a:pt x="616" y="156"/>
                </a:moveTo>
                <a:cubicBezTo>
                  <a:pt x="616" y="170"/>
                  <a:pt x="616" y="170"/>
                  <a:pt x="616" y="170"/>
                </a:cubicBezTo>
                <a:cubicBezTo>
                  <a:pt x="615" y="170"/>
                  <a:pt x="615" y="170"/>
                  <a:pt x="615" y="169"/>
                </a:cubicBezTo>
                <a:cubicBezTo>
                  <a:pt x="613" y="169"/>
                  <a:pt x="610" y="168"/>
                  <a:pt x="607" y="168"/>
                </a:cubicBezTo>
                <a:cubicBezTo>
                  <a:pt x="607" y="151"/>
                  <a:pt x="607" y="151"/>
                  <a:pt x="607" y="151"/>
                </a:cubicBezTo>
                <a:cubicBezTo>
                  <a:pt x="608" y="151"/>
                  <a:pt x="610" y="152"/>
                  <a:pt x="611" y="153"/>
                </a:cubicBezTo>
                <a:cubicBezTo>
                  <a:pt x="613" y="154"/>
                  <a:pt x="614" y="155"/>
                  <a:pt x="616" y="156"/>
                </a:cubicBezTo>
                <a:close/>
                <a:moveTo>
                  <a:pt x="616" y="179"/>
                </a:moveTo>
                <a:cubicBezTo>
                  <a:pt x="616" y="188"/>
                  <a:pt x="616" y="188"/>
                  <a:pt x="616" y="188"/>
                </a:cubicBezTo>
                <a:cubicBezTo>
                  <a:pt x="613" y="191"/>
                  <a:pt x="609" y="193"/>
                  <a:pt x="607" y="196"/>
                </a:cubicBezTo>
                <a:cubicBezTo>
                  <a:pt x="607" y="183"/>
                  <a:pt x="607" y="183"/>
                  <a:pt x="607" y="183"/>
                </a:cubicBezTo>
                <a:cubicBezTo>
                  <a:pt x="608" y="183"/>
                  <a:pt x="610" y="183"/>
                  <a:pt x="611" y="183"/>
                </a:cubicBezTo>
                <a:cubicBezTo>
                  <a:pt x="616" y="179"/>
                  <a:pt x="616" y="179"/>
                  <a:pt x="616" y="179"/>
                </a:cubicBezTo>
                <a:close/>
                <a:moveTo>
                  <a:pt x="616" y="221"/>
                </a:moveTo>
                <a:cubicBezTo>
                  <a:pt x="616" y="237"/>
                  <a:pt x="616" y="237"/>
                  <a:pt x="616" y="237"/>
                </a:cubicBezTo>
                <a:cubicBezTo>
                  <a:pt x="607" y="236"/>
                  <a:pt x="607" y="236"/>
                  <a:pt x="607" y="236"/>
                </a:cubicBezTo>
                <a:cubicBezTo>
                  <a:pt x="607" y="224"/>
                  <a:pt x="607" y="224"/>
                  <a:pt x="607" y="224"/>
                </a:cubicBezTo>
                <a:cubicBezTo>
                  <a:pt x="610" y="224"/>
                  <a:pt x="613" y="222"/>
                  <a:pt x="616" y="221"/>
                </a:cubicBezTo>
                <a:close/>
                <a:moveTo>
                  <a:pt x="616" y="254"/>
                </a:moveTo>
                <a:cubicBezTo>
                  <a:pt x="616" y="260"/>
                  <a:pt x="616" y="260"/>
                  <a:pt x="616" y="260"/>
                </a:cubicBezTo>
                <a:cubicBezTo>
                  <a:pt x="615" y="260"/>
                  <a:pt x="615" y="259"/>
                  <a:pt x="615" y="259"/>
                </a:cubicBezTo>
                <a:cubicBezTo>
                  <a:pt x="612" y="259"/>
                  <a:pt x="609" y="259"/>
                  <a:pt x="607" y="259"/>
                </a:cubicBezTo>
                <a:cubicBezTo>
                  <a:pt x="607" y="254"/>
                  <a:pt x="607" y="254"/>
                  <a:pt x="607" y="254"/>
                </a:cubicBezTo>
                <a:cubicBezTo>
                  <a:pt x="610" y="254"/>
                  <a:pt x="613" y="253"/>
                  <a:pt x="616" y="254"/>
                </a:cubicBezTo>
                <a:close/>
                <a:moveTo>
                  <a:pt x="616" y="282"/>
                </a:moveTo>
                <a:cubicBezTo>
                  <a:pt x="616" y="289"/>
                  <a:pt x="616" y="289"/>
                  <a:pt x="616" y="289"/>
                </a:cubicBezTo>
                <a:cubicBezTo>
                  <a:pt x="613" y="289"/>
                  <a:pt x="610" y="289"/>
                  <a:pt x="607" y="289"/>
                </a:cubicBezTo>
                <a:cubicBezTo>
                  <a:pt x="607" y="283"/>
                  <a:pt x="607" y="283"/>
                  <a:pt x="607" y="283"/>
                </a:cubicBezTo>
                <a:cubicBezTo>
                  <a:pt x="607" y="283"/>
                  <a:pt x="607" y="283"/>
                  <a:pt x="608" y="283"/>
                </a:cubicBezTo>
                <a:cubicBezTo>
                  <a:pt x="611" y="282"/>
                  <a:pt x="613" y="282"/>
                  <a:pt x="616" y="282"/>
                </a:cubicBezTo>
                <a:close/>
                <a:moveTo>
                  <a:pt x="616" y="304"/>
                </a:moveTo>
                <a:cubicBezTo>
                  <a:pt x="616" y="312"/>
                  <a:pt x="616" y="312"/>
                  <a:pt x="616" y="312"/>
                </a:cubicBezTo>
                <a:cubicBezTo>
                  <a:pt x="615" y="312"/>
                  <a:pt x="614" y="313"/>
                  <a:pt x="614" y="313"/>
                </a:cubicBezTo>
                <a:cubicBezTo>
                  <a:pt x="614" y="314"/>
                  <a:pt x="615" y="314"/>
                  <a:pt x="616" y="314"/>
                </a:cubicBezTo>
                <a:cubicBezTo>
                  <a:pt x="616" y="325"/>
                  <a:pt x="616" y="325"/>
                  <a:pt x="616" y="325"/>
                </a:cubicBezTo>
                <a:cubicBezTo>
                  <a:pt x="613" y="323"/>
                  <a:pt x="609" y="322"/>
                  <a:pt x="607" y="321"/>
                </a:cubicBezTo>
                <a:cubicBezTo>
                  <a:pt x="607" y="306"/>
                  <a:pt x="607" y="306"/>
                  <a:pt x="607" y="306"/>
                </a:cubicBezTo>
                <a:cubicBezTo>
                  <a:pt x="610" y="305"/>
                  <a:pt x="613" y="305"/>
                  <a:pt x="616" y="304"/>
                </a:cubicBezTo>
                <a:close/>
                <a:moveTo>
                  <a:pt x="616" y="350"/>
                </a:moveTo>
                <a:cubicBezTo>
                  <a:pt x="616" y="357"/>
                  <a:pt x="616" y="357"/>
                  <a:pt x="616" y="357"/>
                </a:cubicBezTo>
                <a:cubicBezTo>
                  <a:pt x="613" y="357"/>
                  <a:pt x="610" y="356"/>
                  <a:pt x="607" y="356"/>
                </a:cubicBezTo>
                <a:cubicBezTo>
                  <a:pt x="607" y="348"/>
                  <a:pt x="607" y="348"/>
                  <a:pt x="607" y="348"/>
                </a:cubicBezTo>
                <a:cubicBezTo>
                  <a:pt x="610" y="349"/>
                  <a:pt x="613" y="349"/>
                  <a:pt x="616" y="350"/>
                </a:cubicBezTo>
                <a:close/>
                <a:moveTo>
                  <a:pt x="616" y="368"/>
                </a:moveTo>
                <a:cubicBezTo>
                  <a:pt x="616" y="370"/>
                  <a:pt x="616" y="370"/>
                  <a:pt x="616" y="370"/>
                </a:cubicBezTo>
                <a:cubicBezTo>
                  <a:pt x="615" y="372"/>
                  <a:pt x="612" y="373"/>
                  <a:pt x="611" y="374"/>
                </a:cubicBezTo>
                <a:cubicBezTo>
                  <a:pt x="613" y="375"/>
                  <a:pt x="613" y="375"/>
                  <a:pt x="613" y="375"/>
                </a:cubicBezTo>
                <a:cubicBezTo>
                  <a:pt x="614" y="375"/>
                  <a:pt x="615" y="376"/>
                  <a:pt x="616" y="376"/>
                </a:cubicBezTo>
                <a:cubicBezTo>
                  <a:pt x="616" y="384"/>
                  <a:pt x="616" y="384"/>
                  <a:pt x="616" y="384"/>
                </a:cubicBezTo>
                <a:cubicBezTo>
                  <a:pt x="613" y="384"/>
                  <a:pt x="610" y="384"/>
                  <a:pt x="607" y="384"/>
                </a:cubicBezTo>
                <a:cubicBezTo>
                  <a:pt x="607" y="366"/>
                  <a:pt x="607" y="366"/>
                  <a:pt x="607" y="366"/>
                </a:cubicBezTo>
                <a:cubicBezTo>
                  <a:pt x="610" y="367"/>
                  <a:pt x="613" y="367"/>
                  <a:pt x="615" y="368"/>
                </a:cubicBezTo>
                <a:cubicBezTo>
                  <a:pt x="615" y="368"/>
                  <a:pt x="615" y="368"/>
                  <a:pt x="616" y="368"/>
                </a:cubicBezTo>
                <a:close/>
                <a:moveTo>
                  <a:pt x="616" y="436"/>
                </a:moveTo>
                <a:cubicBezTo>
                  <a:pt x="616" y="443"/>
                  <a:pt x="616" y="443"/>
                  <a:pt x="616" y="443"/>
                </a:cubicBezTo>
                <a:cubicBezTo>
                  <a:pt x="613" y="443"/>
                  <a:pt x="610" y="443"/>
                  <a:pt x="607" y="443"/>
                </a:cubicBezTo>
                <a:cubicBezTo>
                  <a:pt x="607" y="436"/>
                  <a:pt x="607" y="436"/>
                  <a:pt x="607" y="436"/>
                </a:cubicBezTo>
                <a:cubicBezTo>
                  <a:pt x="610" y="436"/>
                  <a:pt x="613" y="436"/>
                  <a:pt x="616" y="436"/>
                </a:cubicBezTo>
                <a:close/>
                <a:moveTo>
                  <a:pt x="616" y="463"/>
                </a:moveTo>
                <a:cubicBezTo>
                  <a:pt x="616" y="470"/>
                  <a:pt x="616" y="470"/>
                  <a:pt x="616" y="470"/>
                </a:cubicBezTo>
                <a:cubicBezTo>
                  <a:pt x="613" y="470"/>
                  <a:pt x="610" y="469"/>
                  <a:pt x="607" y="469"/>
                </a:cubicBezTo>
                <a:cubicBezTo>
                  <a:pt x="607" y="462"/>
                  <a:pt x="607" y="462"/>
                  <a:pt x="607" y="462"/>
                </a:cubicBezTo>
                <a:cubicBezTo>
                  <a:pt x="610" y="462"/>
                  <a:pt x="613" y="463"/>
                  <a:pt x="616" y="463"/>
                </a:cubicBezTo>
                <a:close/>
                <a:moveTo>
                  <a:pt x="616" y="494"/>
                </a:moveTo>
                <a:cubicBezTo>
                  <a:pt x="616" y="500"/>
                  <a:pt x="616" y="500"/>
                  <a:pt x="616" y="500"/>
                </a:cubicBezTo>
                <a:cubicBezTo>
                  <a:pt x="613" y="499"/>
                  <a:pt x="610" y="499"/>
                  <a:pt x="607" y="498"/>
                </a:cubicBezTo>
                <a:cubicBezTo>
                  <a:pt x="607" y="493"/>
                  <a:pt x="607" y="493"/>
                  <a:pt x="607" y="493"/>
                </a:cubicBezTo>
                <a:cubicBezTo>
                  <a:pt x="610" y="493"/>
                  <a:pt x="613" y="494"/>
                  <a:pt x="616" y="494"/>
                </a:cubicBezTo>
                <a:close/>
                <a:moveTo>
                  <a:pt x="616" y="522"/>
                </a:moveTo>
                <a:cubicBezTo>
                  <a:pt x="616" y="528"/>
                  <a:pt x="616" y="528"/>
                  <a:pt x="616" y="528"/>
                </a:cubicBezTo>
                <a:cubicBezTo>
                  <a:pt x="613" y="527"/>
                  <a:pt x="610" y="526"/>
                  <a:pt x="607" y="525"/>
                </a:cubicBezTo>
                <a:cubicBezTo>
                  <a:pt x="607" y="519"/>
                  <a:pt x="607" y="519"/>
                  <a:pt x="607" y="519"/>
                </a:cubicBezTo>
                <a:cubicBezTo>
                  <a:pt x="610" y="520"/>
                  <a:pt x="613" y="521"/>
                  <a:pt x="616" y="522"/>
                </a:cubicBezTo>
                <a:close/>
                <a:moveTo>
                  <a:pt x="616" y="548"/>
                </a:moveTo>
                <a:cubicBezTo>
                  <a:pt x="616" y="551"/>
                  <a:pt x="616" y="551"/>
                  <a:pt x="616" y="551"/>
                </a:cubicBezTo>
                <a:cubicBezTo>
                  <a:pt x="615" y="551"/>
                  <a:pt x="615" y="551"/>
                  <a:pt x="615" y="551"/>
                </a:cubicBezTo>
                <a:cubicBezTo>
                  <a:pt x="613" y="555"/>
                  <a:pt x="609" y="553"/>
                  <a:pt x="607" y="553"/>
                </a:cubicBezTo>
                <a:cubicBezTo>
                  <a:pt x="607" y="546"/>
                  <a:pt x="607" y="546"/>
                  <a:pt x="607" y="546"/>
                </a:cubicBezTo>
                <a:cubicBezTo>
                  <a:pt x="610" y="547"/>
                  <a:pt x="613" y="548"/>
                  <a:pt x="616" y="548"/>
                </a:cubicBezTo>
                <a:close/>
                <a:moveTo>
                  <a:pt x="616" y="571"/>
                </a:moveTo>
                <a:cubicBezTo>
                  <a:pt x="616" y="589"/>
                  <a:pt x="616" y="589"/>
                  <a:pt x="616" y="589"/>
                </a:cubicBezTo>
                <a:cubicBezTo>
                  <a:pt x="613" y="585"/>
                  <a:pt x="609" y="580"/>
                  <a:pt x="607" y="576"/>
                </a:cubicBezTo>
                <a:cubicBezTo>
                  <a:pt x="607" y="562"/>
                  <a:pt x="607" y="562"/>
                  <a:pt x="607" y="562"/>
                </a:cubicBezTo>
                <a:cubicBezTo>
                  <a:pt x="609" y="566"/>
                  <a:pt x="612" y="569"/>
                  <a:pt x="616" y="571"/>
                </a:cubicBezTo>
                <a:close/>
                <a:moveTo>
                  <a:pt x="607" y="672"/>
                </a:moveTo>
                <a:cubicBezTo>
                  <a:pt x="600" y="672"/>
                  <a:pt x="600" y="672"/>
                  <a:pt x="600" y="672"/>
                </a:cubicBezTo>
                <a:cubicBezTo>
                  <a:pt x="600" y="664"/>
                  <a:pt x="600" y="664"/>
                  <a:pt x="600" y="664"/>
                </a:cubicBezTo>
                <a:cubicBezTo>
                  <a:pt x="601" y="665"/>
                  <a:pt x="602" y="666"/>
                  <a:pt x="604" y="667"/>
                </a:cubicBezTo>
                <a:cubicBezTo>
                  <a:pt x="605" y="666"/>
                  <a:pt x="606" y="666"/>
                  <a:pt x="607" y="665"/>
                </a:cubicBezTo>
                <a:cubicBezTo>
                  <a:pt x="607" y="672"/>
                  <a:pt x="607" y="672"/>
                  <a:pt x="607" y="672"/>
                </a:cubicBezTo>
                <a:close/>
                <a:moveTo>
                  <a:pt x="600" y="8"/>
                </a:moveTo>
                <a:cubicBezTo>
                  <a:pt x="607" y="8"/>
                  <a:pt x="607" y="8"/>
                  <a:pt x="607" y="8"/>
                </a:cubicBezTo>
                <a:cubicBezTo>
                  <a:pt x="607" y="13"/>
                  <a:pt x="607" y="13"/>
                  <a:pt x="607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0" y="8"/>
                  <a:pt x="600" y="8"/>
                  <a:pt x="600" y="8"/>
                </a:cubicBezTo>
                <a:close/>
                <a:moveTo>
                  <a:pt x="607" y="54"/>
                </a:moveTo>
                <a:cubicBezTo>
                  <a:pt x="607" y="60"/>
                  <a:pt x="607" y="60"/>
                  <a:pt x="607" y="60"/>
                </a:cubicBezTo>
                <a:cubicBezTo>
                  <a:pt x="604" y="59"/>
                  <a:pt x="602" y="59"/>
                  <a:pt x="600" y="59"/>
                </a:cubicBezTo>
                <a:cubicBezTo>
                  <a:pt x="600" y="53"/>
                  <a:pt x="600" y="53"/>
                  <a:pt x="600" y="53"/>
                </a:cubicBezTo>
                <a:cubicBezTo>
                  <a:pt x="602" y="54"/>
                  <a:pt x="604" y="54"/>
                  <a:pt x="607" y="54"/>
                </a:cubicBezTo>
                <a:close/>
                <a:moveTo>
                  <a:pt x="607" y="81"/>
                </a:moveTo>
                <a:cubicBezTo>
                  <a:pt x="607" y="88"/>
                  <a:pt x="607" y="88"/>
                  <a:pt x="607" y="88"/>
                </a:cubicBezTo>
                <a:cubicBezTo>
                  <a:pt x="604" y="88"/>
                  <a:pt x="602" y="87"/>
                  <a:pt x="600" y="87"/>
                </a:cubicBezTo>
                <a:cubicBezTo>
                  <a:pt x="600" y="81"/>
                  <a:pt x="600" y="81"/>
                  <a:pt x="600" y="81"/>
                </a:cubicBezTo>
                <a:cubicBezTo>
                  <a:pt x="602" y="81"/>
                  <a:pt x="604" y="81"/>
                  <a:pt x="607" y="81"/>
                </a:cubicBezTo>
                <a:close/>
                <a:moveTo>
                  <a:pt x="607" y="107"/>
                </a:moveTo>
                <a:cubicBezTo>
                  <a:pt x="607" y="114"/>
                  <a:pt x="607" y="114"/>
                  <a:pt x="607" y="114"/>
                </a:cubicBezTo>
                <a:cubicBezTo>
                  <a:pt x="605" y="114"/>
                  <a:pt x="602" y="113"/>
                  <a:pt x="600" y="113"/>
                </a:cubicBezTo>
                <a:cubicBezTo>
                  <a:pt x="600" y="113"/>
                  <a:pt x="600" y="113"/>
                  <a:pt x="600" y="113"/>
                </a:cubicBezTo>
                <a:cubicBezTo>
                  <a:pt x="600" y="106"/>
                  <a:pt x="600" y="106"/>
                  <a:pt x="600" y="106"/>
                </a:cubicBezTo>
                <a:cubicBezTo>
                  <a:pt x="602" y="106"/>
                  <a:pt x="604" y="107"/>
                  <a:pt x="607" y="107"/>
                </a:cubicBezTo>
                <a:close/>
                <a:moveTo>
                  <a:pt x="607" y="126"/>
                </a:moveTo>
                <a:cubicBezTo>
                  <a:pt x="607" y="134"/>
                  <a:pt x="607" y="134"/>
                  <a:pt x="607" y="134"/>
                </a:cubicBezTo>
                <a:cubicBezTo>
                  <a:pt x="605" y="133"/>
                  <a:pt x="602" y="132"/>
                  <a:pt x="600" y="130"/>
                </a:cubicBezTo>
                <a:cubicBezTo>
                  <a:pt x="600" y="123"/>
                  <a:pt x="600" y="123"/>
                  <a:pt x="600" y="123"/>
                </a:cubicBezTo>
                <a:cubicBezTo>
                  <a:pt x="602" y="124"/>
                  <a:pt x="604" y="125"/>
                  <a:pt x="607" y="126"/>
                </a:cubicBezTo>
                <a:close/>
                <a:moveTo>
                  <a:pt x="607" y="151"/>
                </a:moveTo>
                <a:cubicBezTo>
                  <a:pt x="607" y="168"/>
                  <a:pt x="607" y="168"/>
                  <a:pt x="607" y="168"/>
                </a:cubicBezTo>
                <a:cubicBezTo>
                  <a:pt x="604" y="168"/>
                  <a:pt x="602" y="167"/>
                  <a:pt x="600" y="167"/>
                </a:cubicBezTo>
                <a:cubicBezTo>
                  <a:pt x="600" y="159"/>
                  <a:pt x="600" y="159"/>
                  <a:pt x="600" y="159"/>
                </a:cubicBezTo>
                <a:cubicBezTo>
                  <a:pt x="600" y="158"/>
                  <a:pt x="601" y="158"/>
                  <a:pt x="601" y="157"/>
                </a:cubicBezTo>
                <a:cubicBezTo>
                  <a:pt x="601" y="157"/>
                  <a:pt x="600" y="157"/>
                  <a:pt x="600" y="157"/>
                </a:cubicBezTo>
                <a:cubicBezTo>
                  <a:pt x="600" y="148"/>
                  <a:pt x="600" y="148"/>
                  <a:pt x="600" y="148"/>
                </a:cubicBezTo>
                <a:cubicBezTo>
                  <a:pt x="602" y="149"/>
                  <a:pt x="605" y="150"/>
                  <a:pt x="607" y="151"/>
                </a:cubicBezTo>
                <a:close/>
                <a:moveTo>
                  <a:pt x="607" y="183"/>
                </a:moveTo>
                <a:cubicBezTo>
                  <a:pt x="607" y="196"/>
                  <a:pt x="607" y="196"/>
                  <a:pt x="607" y="196"/>
                </a:cubicBezTo>
                <a:cubicBezTo>
                  <a:pt x="605" y="198"/>
                  <a:pt x="603" y="200"/>
                  <a:pt x="601" y="202"/>
                </a:cubicBezTo>
                <a:cubicBezTo>
                  <a:pt x="602" y="205"/>
                  <a:pt x="601" y="208"/>
                  <a:pt x="600" y="210"/>
                </a:cubicBezTo>
                <a:cubicBezTo>
                  <a:pt x="600" y="183"/>
                  <a:pt x="600" y="183"/>
                  <a:pt x="600" y="183"/>
                </a:cubicBezTo>
                <a:cubicBezTo>
                  <a:pt x="602" y="183"/>
                  <a:pt x="604" y="183"/>
                  <a:pt x="607" y="183"/>
                </a:cubicBezTo>
                <a:close/>
                <a:moveTo>
                  <a:pt x="607" y="224"/>
                </a:moveTo>
                <a:cubicBezTo>
                  <a:pt x="607" y="236"/>
                  <a:pt x="607" y="236"/>
                  <a:pt x="607" y="236"/>
                </a:cubicBezTo>
                <a:cubicBezTo>
                  <a:pt x="605" y="236"/>
                  <a:pt x="605" y="236"/>
                  <a:pt x="605" y="236"/>
                </a:cubicBezTo>
                <a:cubicBezTo>
                  <a:pt x="603" y="236"/>
                  <a:pt x="601" y="235"/>
                  <a:pt x="600" y="235"/>
                </a:cubicBezTo>
                <a:cubicBezTo>
                  <a:pt x="600" y="221"/>
                  <a:pt x="600" y="221"/>
                  <a:pt x="600" y="221"/>
                </a:cubicBezTo>
                <a:cubicBezTo>
                  <a:pt x="600" y="221"/>
                  <a:pt x="600" y="222"/>
                  <a:pt x="601" y="222"/>
                </a:cubicBezTo>
                <a:cubicBezTo>
                  <a:pt x="603" y="224"/>
                  <a:pt x="605" y="224"/>
                  <a:pt x="607" y="224"/>
                </a:cubicBezTo>
                <a:close/>
                <a:moveTo>
                  <a:pt x="607" y="254"/>
                </a:moveTo>
                <a:cubicBezTo>
                  <a:pt x="607" y="259"/>
                  <a:pt x="607" y="259"/>
                  <a:pt x="607" y="259"/>
                </a:cubicBezTo>
                <a:cubicBezTo>
                  <a:pt x="604" y="259"/>
                  <a:pt x="602" y="259"/>
                  <a:pt x="600" y="260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602" y="254"/>
                  <a:pt x="604" y="254"/>
                  <a:pt x="607" y="254"/>
                </a:cubicBezTo>
                <a:close/>
                <a:moveTo>
                  <a:pt x="607" y="283"/>
                </a:moveTo>
                <a:cubicBezTo>
                  <a:pt x="607" y="289"/>
                  <a:pt x="607" y="289"/>
                  <a:pt x="607" y="289"/>
                </a:cubicBezTo>
                <a:cubicBezTo>
                  <a:pt x="604" y="290"/>
                  <a:pt x="602" y="290"/>
                  <a:pt x="600" y="290"/>
                </a:cubicBezTo>
                <a:cubicBezTo>
                  <a:pt x="600" y="284"/>
                  <a:pt x="600" y="284"/>
                  <a:pt x="600" y="284"/>
                </a:cubicBezTo>
                <a:cubicBezTo>
                  <a:pt x="602" y="283"/>
                  <a:pt x="604" y="283"/>
                  <a:pt x="607" y="283"/>
                </a:cubicBezTo>
                <a:close/>
                <a:moveTo>
                  <a:pt x="607" y="306"/>
                </a:moveTo>
                <a:cubicBezTo>
                  <a:pt x="607" y="321"/>
                  <a:pt x="607" y="321"/>
                  <a:pt x="607" y="321"/>
                </a:cubicBezTo>
                <a:cubicBezTo>
                  <a:pt x="604" y="320"/>
                  <a:pt x="602" y="318"/>
                  <a:pt x="600" y="317"/>
                </a:cubicBezTo>
                <a:cubicBezTo>
                  <a:pt x="600" y="306"/>
                  <a:pt x="600" y="306"/>
                  <a:pt x="600" y="306"/>
                </a:cubicBezTo>
                <a:cubicBezTo>
                  <a:pt x="602" y="306"/>
                  <a:pt x="604" y="306"/>
                  <a:pt x="607" y="306"/>
                </a:cubicBezTo>
                <a:close/>
                <a:moveTo>
                  <a:pt x="607" y="348"/>
                </a:moveTo>
                <a:cubicBezTo>
                  <a:pt x="607" y="356"/>
                  <a:pt x="607" y="356"/>
                  <a:pt x="607" y="356"/>
                </a:cubicBezTo>
                <a:cubicBezTo>
                  <a:pt x="604" y="355"/>
                  <a:pt x="602" y="354"/>
                  <a:pt x="600" y="354"/>
                </a:cubicBezTo>
                <a:cubicBezTo>
                  <a:pt x="600" y="346"/>
                  <a:pt x="600" y="346"/>
                  <a:pt x="600" y="346"/>
                </a:cubicBezTo>
                <a:cubicBezTo>
                  <a:pt x="602" y="347"/>
                  <a:pt x="604" y="348"/>
                  <a:pt x="607" y="348"/>
                </a:cubicBezTo>
                <a:close/>
                <a:moveTo>
                  <a:pt x="607" y="366"/>
                </a:moveTo>
                <a:cubicBezTo>
                  <a:pt x="607" y="384"/>
                  <a:pt x="607" y="384"/>
                  <a:pt x="607" y="384"/>
                </a:cubicBezTo>
                <a:cubicBezTo>
                  <a:pt x="604" y="383"/>
                  <a:pt x="602" y="383"/>
                  <a:pt x="600" y="383"/>
                </a:cubicBezTo>
                <a:cubicBezTo>
                  <a:pt x="600" y="366"/>
                  <a:pt x="600" y="366"/>
                  <a:pt x="600" y="366"/>
                </a:cubicBezTo>
                <a:cubicBezTo>
                  <a:pt x="602" y="366"/>
                  <a:pt x="604" y="366"/>
                  <a:pt x="607" y="366"/>
                </a:cubicBezTo>
                <a:close/>
                <a:moveTo>
                  <a:pt x="607" y="436"/>
                </a:moveTo>
                <a:cubicBezTo>
                  <a:pt x="607" y="443"/>
                  <a:pt x="607" y="443"/>
                  <a:pt x="607" y="443"/>
                </a:cubicBezTo>
                <a:cubicBezTo>
                  <a:pt x="604" y="443"/>
                  <a:pt x="602" y="443"/>
                  <a:pt x="600" y="443"/>
                </a:cubicBezTo>
                <a:cubicBezTo>
                  <a:pt x="600" y="436"/>
                  <a:pt x="600" y="436"/>
                  <a:pt x="600" y="436"/>
                </a:cubicBezTo>
                <a:cubicBezTo>
                  <a:pt x="602" y="436"/>
                  <a:pt x="604" y="436"/>
                  <a:pt x="607" y="436"/>
                </a:cubicBezTo>
                <a:close/>
                <a:moveTo>
                  <a:pt x="607" y="462"/>
                </a:moveTo>
                <a:cubicBezTo>
                  <a:pt x="607" y="469"/>
                  <a:pt x="607" y="469"/>
                  <a:pt x="607" y="469"/>
                </a:cubicBezTo>
                <a:cubicBezTo>
                  <a:pt x="604" y="468"/>
                  <a:pt x="602" y="468"/>
                  <a:pt x="600" y="467"/>
                </a:cubicBezTo>
                <a:cubicBezTo>
                  <a:pt x="600" y="461"/>
                  <a:pt x="600" y="461"/>
                  <a:pt x="600" y="461"/>
                </a:cubicBezTo>
                <a:cubicBezTo>
                  <a:pt x="602" y="461"/>
                  <a:pt x="604" y="462"/>
                  <a:pt x="606" y="462"/>
                </a:cubicBezTo>
                <a:cubicBezTo>
                  <a:pt x="607" y="462"/>
                  <a:pt x="607" y="462"/>
                  <a:pt x="607" y="462"/>
                </a:cubicBezTo>
                <a:close/>
                <a:moveTo>
                  <a:pt x="607" y="493"/>
                </a:moveTo>
                <a:cubicBezTo>
                  <a:pt x="607" y="498"/>
                  <a:pt x="607" y="498"/>
                  <a:pt x="607" y="498"/>
                </a:cubicBezTo>
                <a:cubicBezTo>
                  <a:pt x="604" y="498"/>
                  <a:pt x="602" y="498"/>
                  <a:pt x="600" y="497"/>
                </a:cubicBezTo>
                <a:cubicBezTo>
                  <a:pt x="600" y="492"/>
                  <a:pt x="600" y="492"/>
                  <a:pt x="600" y="492"/>
                </a:cubicBezTo>
                <a:cubicBezTo>
                  <a:pt x="602" y="492"/>
                  <a:pt x="604" y="492"/>
                  <a:pt x="607" y="493"/>
                </a:cubicBezTo>
                <a:close/>
                <a:moveTo>
                  <a:pt x="607" y="519"/>
                </a:moveTo>
                <a:cubicBezTo>
                  <a:pt x="607" y="525"/>
                  <a:pt x="607" y="525"/>
                  <a:pt x="607" y="525"/>
                </a:cubicBezTo>
                <a:cubicBezTo>
                  <a:pt x="604" y="525"/>
                  <a:pt x="602" y="524"/>
                  <a:pt x="600" y="524"/>
                </a:cubicBezTo>
                <a:cubicBezTo>
                  <a:pt x="600" y="517"/>
                  <a:pt x="600" y="517"/>
                  <a:pt x="600" y="517"/>
                </a:cubicBezTo>
                <a:cubicBezTo>
                  <a:pt x="602" y="518"/>
                  <a:pt x="604" y="519"/>
                  <a:pt x="607" y="519"/>
                </a:cubicBezTo>
                <a:close/>
                <a:moveTo>
                  <a:pt x="607" y="546"/>
                </a:moveTo>
                <a:cubicBezTo>
                  <a:pt x="607" y="553"/>
                  <a:pt x="607" y="553"/>
                  <a:pt x="607" y="553"/>
                </a:cubicBezTo>
                <a:cubicBezTo>
                  <a:pt x="606" y="553"/>
                  <a:pt x="605" y="553"/>
                  <a:pt x="605" y="554"/>
                </a:cubicBezTo>
                <a:cubicBezTo>
                  <a:pt x="605" y="557"/>
                  <a:pt x="605" y="560"/>
                  <a:pt x="607" y="562"/>
                </a:cubicBezTo>
                <a:cubicBezTo>
                  <a:pt x="607" y="576"/>
                  <a:pt x="607" y="576"/>
                  <a:pt x="607" y="576"/>
                </a:cubicBezTo>
                <a:cubicBezTo>
                  <a:pt x="605" y="572"/>
                  <a:pt x="602" y="568"/>
                  <a:pt x="601" y="564"/>
                </a:cubicBezTo>
                <a:cubicBezTo>
                  <a:pt x="601" y="563"/>
                  <a:pt x="600" y="563"/>
                  <a:pt x="600" y="562"/>
                </a:cubicBezTo>
                <a:cubicBezTo>
                  <a:pt x="600" y="544"/>
                  <a:pt x="600" y="544"/>
                  <a:pt x="600" y="544"/>
                </a:cubicBezTo>
                <a:cubicBezTo>
                  <a:pt x="602" y="544"/>
                  <a:pt x="605" y="544"/>
                  <a:pt x="606" y="546"/>
                </a:cubicBezTo>
                <a:cubicBezTo>
                  <a:pt x="607" y="546"/>
                  <a:pt x="607" y="546"/>
                  <a:pt x="607" y="546"/>
                </a:cubicBezTo>
                <a:close/>
                <a:moveTo>
                  <a:pt x="607" y="642"/>
                </a:moveTo>
                <a:cubicBezTo>
                  <a:pt x="607" y="655"/>
                  <a:pt x="607" y="655"/>
                  <a:pt x="607" y="655"/>
                </a:cubicBezTo>
                <a:cubicBezTo>
                  <a:pt x="605" y="651"/>
                  <a:pt x="602" y="646"/>
                  <a:pt x="600" y="641"/>
                </a:cubicBezTo>
                <a:cubicBezTo>
                  <a:pt x="600" y="628"/>
                  <a:pt x="600" y="628"/>
                  <a:pt x="600" y="628"/>
                </a:cubicBezTo>
                <a:cubicBezTo>
                  <a:pt x="602" y="633"/>
                  <a:pt x="604" y="637"/>
                  <a:pt x="607" y="642"/>
                </a:cubicBezTo>
                <a:close/>
                <a:moveTo>
                  <a:pt x="600" y="672"/>
                </a:moveTo>
                <a:cubicBezTo>
                  <a:pt x="583" y="672"/>
                  <a:pt x="583" y="672"/>
                  <a:pt x="583" y="672"/>
                </a:cubicBezTo>
                <a:cubicBezTo>
                  <a:pt x="583" y="666"/>
                  <a:pt x="583" y="666"/>
                  <a:pt x="583" y="666"/>
                </a:cubicBezTo>
                <a:cubicBezTo>
                  <a:pt x="585" y="666"/>
                  <a:pt x="587" y="666"/>
                  <a:pt x="588" y="664"/>
                </a:cubicBezTo>
                <a:cubicBezTo>
                  <a:pt x="588" y="657"/>
                  <a:pt x="585" y="652"/>
                  <a:pt x="583" y="646"/>
                </a:cubicBezTo>
                <a:cubicBezTo>
                  <a:pt x="583" y="628"/>
                  <a:pt x="583" y="628"/>
                  <a:pt x="583" y="628"/>
                </a:cubicBezTo>
                <a:cubicBezTo>
                  <a:pt x="588" y="638"/>
                  <a:pt x="592" y="647"/>
                  <a:pt x="595" y="657"/>
                </a:cubicBezTo>
                <a:cubicBezTo>
                  <a:pt x="596" y="660"/>
                  <a:pt x="597" y="662"/>
                  <a:pt x="600" y="664"/>
                </a:cubicBezTo>
                <a:cubicBezTo>
                  <a:pt x="600" y="672"/>
                  <a:pt x="600" y="672"/>
                  <a:pt x="600" y="672"/>
                </a:cubicBezTo>
                <a:close/>
                <a:moveTo>
                  <a:pt x="583" y="8"/>
                </a:moveTo>
                <a:cubicBezTo>
                  <a:pt x="588" y="8"/>
                  <a:pt x="594" y="8"/>
                  <a:pt x="600" y="8"/>
                </a:cubicBezTo>
                <a:cubicBezTo>
                  <a:pt x="600" y="13"/>
                  <a:pt x="600" y="13"/>
                  <a:pt x="600" y="13"/>
                </a:cubicBezTo>
                <a:cubicBezTo>
                  <a:pt x="594" y="13"/>
                  <a:pt x="588" y="13"/>
                  <a:pt x="583" y="13"/>
                </a:cubicBezTo>
                <a:cubicBezTo>
                  <a:pt x="583" y="8"/>
                  <a:pt x="583" y="8"/>
                  <a:pt x="583" y="8"/>
                </a:cubicBezTo>
                <a:close/>
                <a:moveTo>
                  <a:pt x="600" y="53"/>
                </a:moveTo>
                <a:cubicBezTo>
                  <a:pt x="600" y="59"/>
                  <a:pt x="600" y="59"/>
                  <a:pt x="600" y="59"/>
                </a:cubicBezTo>
                <a:cubicBezTo>
                  <a:pt x="594" y="58"/>
                  <a:pt x="588" y="58"/>
                  <a:pt x="583" y="58"/>
                </a:cubicBezTo>
                <a:cubicBezTo>
                  <a:pt x="583" y="53"/>
                  <a:pt x="583" y="53"/>
                  <a:pt x="583" y="53"/>
                </a:cubicBezTo>
                <a:cubicBezTo>
                  <a:pt x="587" y="52"/>
                  <a:pt x="591" y="52"/>
                  <a:pt x="595" y="52"/>
                </a:cubicBezTo>
                <a:cubicBezTo>
                  <a:pt x="600" y="53"/>
                  <a:pt x="600" y="53"/>
                  <a:pt x="600" y="53"/>
                </a:cubicBezTo>
                <a:close/>
                <a:moveTo>
                  <a:pt x="600" y="81"/>
                </a:moveTo>
                <a:cubicBezTo>
                  <a:pt x="600" y="87"/>
                  <a:pt x="600" y="87"/>
                  <a:pt x="600" y="87"/>
                </a:cubicBezTo>
                <a:cubicBezTo>
                  <a:pt x="594" y="87"/>
                  <a:pt x="588" y="87"/>
                  <a:pt x="583" y="87"/>
                </a:cubicBezTo>
                <a:cubicBezTo>
                  <a:pt x="583" y="80"/>
                  <a:pt x="583" y="80"/>
                  <a:pt x="583" y="80"/>
                </a:cubicBezTo>
                <a:cubicBezTo>
                  <a:pt x="588" y="80"/>
                  <a:pt x="594" y="81"/>
                  <a:pt x="600" y="81"/>
                </a:cubicBezTo>
                <a:close/>
                <a:moveTo>
                  <a:pt x="600" y="106"/>
                </a:moveTo>
                <a:cubicBezTo>
                  <a:pt x="600" y="113"/>
                  <a:pt x="600" y="113"/>
                  <a:pt x="600" y="113"/>
                </a:cubicBezTo>
                <a:cubicBezTo>
                  <a:pt x="594" y="112"/>
                  <a:pt x="588" y="112"/>
                  <a:pt x="583" y="111"/>
                </a:cubicBezTo>
                <a:cubicBezTo>
                  <a:pt x="583" y="104"/>
                  <a:pt x="583" y="104"/>
                  <a:pt x="583" y="104"/>
                </a:cubicBezTo>
                <a:cubicBezTo>
                  <a:pt x="588" y="105"/>
                  <a:pt x="594" y="105"/>
                  <a:pt x="600" y="106"/>
                </a:cubicBezTo>
                <a:close/>
                <a:moveTo>
                  <a:pt x="600" y="123"/>
                </a:moveTo>
                <a:cubicBezTo>
                  <a:pt x="600" y="130"/>
                  <a:pt x="600" y="130"/>
                  <a:pt x="600" y="130"/>
                </a:cubicBezTo>
                <a:cubicBezTo>
                  <a:pt x="594" y="128"/>
                  <a:pt x="588" y="126"/>
                  <a:pt x="583" y="126"/>
                </a:cubicBezTo>
                <a:cubicBezTo>
                  <a:pt x="583" y="119"/>
                  <a:pt x="583" y="119"/>
                  <a:pt x="583" y="119"/>
                </a:cubicBezTo>
                <a:cubicBezTo>
                  <a:pt x="588" y="119"/>
                  <a:pt x="594" y="121"/>
                  <a:pt x="600" y="123"/>
                </a:cubicBezTo>
                <a:close/>
                <a:moveTo>
                  <a:pt x="600" y="148"/>
                </a:moveTo>
                <a:cubicBezTo>
                  <a:pt x="600" y="157"/>
                  <a:pt x="600" y="157"/>
                  <a:pt x="600" y="157"/>
                </a:cubicBezTo>
                <a:cubicBezTo>
                  <a:pt x="595" y="154"/>
                  <a:pt x="589" y="153"/>
                  <a:pt x="583" y="153"/>
                </a:cubicBezTo>
                <a:cubicBezTo>
                  <a:pt x="583" y="146"/>
                  <a:pt x="583" y="146"/>
                  <a:pt x="583" y="146"/>
                </a:cubicBezTo>
                <a:cubicBezTo>
                  <a:pt x="588" y="146"/>
                  <a:pt x="594" y="147"/>
                  <a:pt x="600" y="148"/>
                </a:cubicBezTo>
                <a:close/>
                <a:moveTo>
                  <a:pt x="600" y="159"/>
                </a:moveTo>
                <a:cubicBezTo>
                  <a:pt x="600" y="167"/>
                  <a:pt x="600" y="167"/>
                  <a:pt x="600" y="167"/>
                </a:cubicBezTo>
                <a:cubicBezTo>
                  <a:pt x="594" y="166"/>
                  <a:pt x="588" y="166"/>
                  <a:pt x="583" y="165"/>
                </a:cubicBezTo>
                <a:cubicBezTo>
                  <a:pt x="583" y="157"/>
                  <a:pt x="583" y="157"/>
                  <a:pt x="583" y="157"/>
                </a:cubicBezTo>
                <a:cubicBezTo>
                  <a:pt x="588" y="157"/>
                  <a:pt x="594" y="162"/>
                  <a:pt x="600" y="159"/>
                </a:cubicBezTo>
                <a:close/>
                <a:moveTo>
                  <a:pt x="600" y="183"/>
                </a:moveTo>
                <a:cubicBezTo>
                  <a:pt x="600" y="210"/>
                  <a:pt x="600" y="210"/>
                  <a:pt x="600" y="210"/>
                </a:cubicBezTo>
                <a:cubicBezTo>
                  <a:pt x="598" y="214"/>
                  <a:pt x="597" y="218"/>
                  <a:pt x="600" y="221"/>
                </a:cubicBezTo>
                <a:cubicBezTo>
                  <a:pt x="600" y="235"/>
                  <a:pt x="600" y="235"/>
                  <a:pt x="600" y="235"/>
                </a:cubicBezTo>
                <a:cubicBezTo>
                  <a:pt x="594" y="234"/>
                  <a:pt x="588" y="235"/>
                  <a:pt x="583" y="236"/>
                </a:cubicBezTo>
                <a:cubicBezTo>
                  <a:pt x="583" y="229"/>
                  <a:pt x="583" y="229"/>
                  <a:pt x="583" y="229"/>
                </a:cubicBezTo>
                <a:cubicBezTo>
                  <a:pt x="587" y="229"/>
                  <a:pt x="591" y="229"/>
                  <a:pt x="594" y="226"/>
                </a:cubicBezTo>
                <a:cubicBezTo>
                  <a:pt x="588" y="215"/>
                  <a:pt x="588" y="215"/>
                  <a:pt x="588" y="215"/>
                </a:cubicBezTo>
                <a:cubicBezTo>
                  <a:pt x="586" y="214"/>
                  <a:pt x="585" y="214"/>
                  <a:pt x="583" y="214"/>
                </a:cubicBezTo>
                <a:cubicBezTo>
                  <a:pt x="583" y="207"/>
                  <a:pt x="583" y="207"/>
                  <a:pt x="583" y="207"/>
                </a:cubicBezTo>
                <a:cubicBezTo>
                  <a:pt x="584" y="207"/>
                  <a:pt x="586" y="207"/>
                  <a:pt x="588" y="207"/>
                </a:cubicBezTo>
                <a:cubicBezTo>
                  <a:pt x="594" y="206"/>
                  <a:pt x="595" y="198"/>
                  <a:pt x="598" y="193"/>
                </a:cubicBezTo>
                <a:cubicBezTo>
                  <a:pt x="596" y="187"/>
                  <a:pt x="589" y="190"/>
                  <a:pt x="583" y="189"/>
                </a:cubicBezTo>
                <a:cubicBezTo>
                  <a:pt x="583" y="183"/>
                  <a:pt x="583" y="183"/>
                  <a:pt x="583" y="183"/>
                </a:cubicBezTo>
                <a:cubicBezTo>
                  <a:pt x="588" y="183"/>
                  <a:pt x="594" y="183"/>
                  <a:pt x="600" y="183"/>
                </a:cubicBezTo>
                <a:close/>
                <a:moveTo>
                  <a:pt x="600" y="254"/>
                </a:moveTo>
                <a:cubicBezTo>
                  <a:pt x="600" y="260"/>
                  <a:pt x="600" y="260"/>
                  <a:pt x="600" y="260"/>
                </a:cubicBezTo>
                <a:cubicBezTo>
                  <a:pt x="594" y="260"/>
                  <a:pt x="588" y="261"/>
                  <a:pt x="583" y="262"/>
                </a:cubicBezTo>
                <a:cubicBezTo>
                  <a:pt x="583" y="256"/>
                  <a:pt x="583" y="256"/>
                  <a:pt x="583" y="256"/>
                </a:cubicBezTo>
                <a:cubicBezTo>
                  <a:pt x="588" y="255"/>
                  <a:pt x="594" y="255"/>
                  <a:pt x="600" y="254"/>
                </a:cubicBezTo>
                <a:close/>
                <a:moveTo>
                  <a:pt x="600" y="284"/>
                </a:moveTo>
                <a:cubicBezTo>
                  <a:pt x="600" y="290"/>
                  <a:pt x="600" y="290"/>
                  <a:pt x="600" y="290"/>
                </a:cubicBezTo>
                <a:cubicBezTo>
                  <a:pt x="594" y="291"/>
                  <a:pt x="590" y="294"/>
                  <a:pt x="588" y="299"/>
                </a:cubicBezTo>
                <a:cubicBezTo>
                  <a:pt x="591" y="303"/>
                  <a:pt x="594" y="305"/>
                  <a:pt x="599" y="306"/>
                </a:cubicBezTo>
                <a:cubicBezTo>
                  <a:pt x="600" y="306"/>
                  <a:pt x="600" y="306"/>
                  <a:pt x="600" y="306"/>
                </a:cubicBezTo>
                <a:cubicBezTo>
                  <a:pt x="600" y="317"/>
                  <a:pt x="600" y="317"/>
                  <a:pt x="600" y="317"/>
                </a:cubicBezTo>
                <a:cubicBezTo>
                  <a:pt x="594" y="314"/>
                  <a:pt x="588" y="310"/>
                  <a:pt x="583" y="305"/>
                </a:cubicBezTo>
                <a:cubicBezTo>
                  <a:pt x="583" y="290"/>
                  <a:pt x="583" y="290"/>
                  <a:pt x="583" y="290"/>
                </a:cubicBezTo>
                <a:cubicBezTo>
                  <a:pt x="588" y="289"/>
                  <a:pt x="594" y="285"/>
                  <a:pt x="600" y="284"/>
                </a:cubicBezTo>
                <a:close/>
                <a:moveTo>
                  <a:pt x="600" y="346"/>
                </a:moveTo>
                <a:cubicBezTo>
                  <a:pt x="600" y="354"/>
                  <a:pt x="600" y="354"/>
                  <a:pt x="600" y="354"/>
                </a:cubicBezTo>
                <a:cubicBezTo>
                  <a:pt x="594" y="352"/>
                  <a:pt x="588" y="350"/>
                  <a:pt x="583" y="348"/>
                </a:cubicBezTo>
                <a:cubicBezTo>
                  <a:pt x="583" y="340"/>
                  <a:pt x="583" y="340"/>
                  <a:pt x="583" y="340"/>
                </a:cubicBezTo>
                <a:cubicBezTo>
                  <a:pt x="588" y="342"/>
                  <a:pt x="594" y="345"/>
                  <a:pt x="600" y="346"/>
                </a:cubicBezTo>
                <a:close/>
                <a:moveTo>
                  <a:pt x="600" y="366"/>
                </a:moveTo>
                <a:cubicBezTo>
                  <a:pt x="600" y="383"/>
                  <a:pt x="600" y="383"/>
                  <a:pt x="600" y="383"/>
                </a:cubicBezTo>
                <a:cubicBezTo>
                  <a:pt x="594" y="383"/>
                  <a:pt x="588" y="382"/>
                  <a:pt x="583" y="382"/>
                </a:cubicBezTo>
                <a:cubicBezTo>
                  <a:pt x="583" y="375"/>
                  <a:pt x="583" y="375"/>
                  <a:pt x="583" y="375"/>
                </a:cubicBezTo>
                <a:cubicBezTo>
                  <a:pt x="584" y="374"/>
                  <a:pt x="586" y="374"/>
                  <a:pt x="588" y="374"/>
                </a:cubicBezTo>
                <a:cubicBezTo>
                  <a:pt x="586" y="373"/>
                  <a:pt x="584" y="373"/>
                  <a:pt x="583" y="372"/>
                </a:cubicBezTo>
                <a:cubicBezTo>
                  <a:pt x="583" y="364"/>
                  <a:pt x="583" y="364"/>
                  <a:pt x="583" y="364"/>
                </a:cubicBezTo>
                <a:cubicBezTo>
                  <a:pt x="583" y="364"/>
                  <a:pt x="584" y="365"/>
                  <a:pt x="585" y="365"/>
                </a:cubicBezTo>
                <a:cubicBezTo>
                  <a:pt x="590" y="366"/>
                  <a:pt x="595" y="366"/>
                  <a:pt x="600" y="366"/>
                </a:cubicBezTo>
                <a:close/>
                <a:moveTo>
                  <a:pt x="600" y="436"/>
                </a:moveTo>
                <a:cubicBezTo>
                  <a:pt x="600" y="443"/>
                  <a:pt x="600" y="443"/>
                  <a:pt x="600" y="443"/>
                </a:cubicBezTo>
                <a:cubicBezTo>
                  <a:pt x="594" y="443"/>
                  <a:pt x="588" y="443"/>
                  <a:pt x="583" y="444"/>
                </a:cubicBezTo>
                <a:cubicBezTo>
                  <a:pt x="583" y="437"/>
                  <a:pt x="583" y="437"/>
                  <a:pt x="583" y="437"/>
                </a:cubicBezTo>
                <a:cubicBezTo>
                  <a:pt x="588" y="437"/>
                  <a:pt x="594" y="436"/>
                  <a:pt x="600" y="436"/>
                </a:cubicBezTo>
                <a:close/>
                <a:moveTo>
                  <a:pt x="600" y="461"/>
                </a:moveTo>
                <a:cubicBezTo>
                  <a:pt x="600" y="467"/>
                  <a:pt x="600" y="467"/>
                  <a:pt x="600" y="467"/>
                </a:cubicBezTo>
                <a:cubicBezTo>
                  <a:pt x="594" y="466"/>
                  <a:pt x="588" y="465"/>
                  <a:pt x="583" y="465"/>
                </a:cubicBezTo>
                <a:cubicBezTo>
                  <a:pt x="583" y="459"/>
                  <a:pt x="583" y="459"/>
                  <a:pt x="583" y="459"/>
                </a:cubicBezTo>
                <a:cubicBezTo>
                  <a:pt x="588" y="459"/>
                  <a:pt x="594" y="460"/>
                  <a:pt x="600" y="461"/>
                </a:cubicBezTo>
                <a:close/>
                <a:moveTo>
                  <a:pt x="600" y="492"/>
                </a:moveTo>
                <a:cubicBezTo>
                  <a:pt x="600" y="497"/>
                  <a:pt x="600" y="497"/>
                  <a:pt x="600" y="497"/>
                </a:cubicBezTo>
                <a:cubicBezTo>
                  <a:pt x="594" y="497"/>
                  <a:pt x="588" y="496"/>
                  <a:pt x="583" y="496"/>
                </a:cubicBezTo>
                <a:cubicBezTo>
                  <a:pt x="583" y="490"/>
                  <a:pt x="583" y="490"/>
                  <a:pt x="583" y="490"/>
                </a:cubicBezTo>
                <a:cubicBezTo>
                  <a:pt x="588" y="490"/>
                  <a:pt x="594" y="491"/>
                  <a:pt x="600" y="492"/>
                </a:cubicBezTo>
                <a:close/>
                <a:moveTo>
                  <a:pt x="600" y="517"/>
                </a:moveTo>
                <a:cubicBezTo>
                  <a:pt x="600" y="524"/>
                  <a:pt x="600" y="524"/>
                  <a:pt x="600" y="524"/>
                </a:cubicBezTo>
                <a:cubicBezTo>
                  <a:pt x="594" y="522"/>
                  <a:pt x="588" y="522"/>
                  <a:pt x="583" y="521"/>
                </a:cubicBezTo>
                <a:cubicBezTo>
                  <a:pt x="583" y="514"/>
                  <a:pt x="583" y="514"/>
                  <a:pt x="583" y="514"/>
                </a:cubicBezTo>
                <a:cubicBezTo>
                  <a:pt x="588" y="515"/>
                  <a:pt x="594" y="516"/>
                  <a:pt x="600" y="517"/>
                </a:cubicBezTo>
                <a:close/>
                <a:moveTo>
                  <a:pt x="600" y="544"/>
                </a:moveTo>
                <a:cubicBezTo>
                  <a:pt x="600" y="562"/>
                  <a:pt x="600" y="562"/>
                  <a:pt x="600" y="562"/>
                </a:cubicBezTo>
                <a:cubicBezTo>
                  <a:pt x="594" y="556"/>
                  <a:pt x="588" y="548"/>
                  <a:pt x="583" y="542"/>
                </a:cubicBezTo>
                <a:cubicBezTo>
                  <a:pt x="583" y="533"/>
                  <a:pt x="583" y="533"/>
                  <a:pt x="583" y="533"/>
                </a:cubicBezTo>
                <a:cubicBezTo>
                  <a:pt x="586" y="536"/>
                  <a:pt x="591" y="538"/>
                  <a:pt x="593" y="541"/>
                </a:cubicBezTo>
                <a:cubicBezTo>
                  <a:pt x="594" y="543"/>
                  <a:pt x="597" y="543"/>
                  <a:pt x="600" y="544"/>
                </a:cubicBezTo>
                <a:close/>
                <a:moveTo>
                  <a:pt x="600" y="628"/>
                </a:moveTo>
                <a:cubicBezTo>
                  <a:pt x="594" y="617"/>
                  <a:pt x="589" y="606"/>
                  <a:pt x="583" y="595"/>
                </a:cubicBezTo>
                <a:cubicBezTo>
                  <a:pt x="583" y="608"/>
                  <a:pt x="583" y="608"/>
                  <a:pt x="583" y="608"/>
                </a:cubicBezTo>
                <a:cubicBezTo>
                  <a:pt x="583" y="608"/>
                  <a:pt x="583" y="608"/>
                  <a:pt x="583" y="608"/>
                </a:cubicBezTo>
                <a:cubicBezTo>
                  <a:pt x="588" y="620"/>
                  <a:pt x="594" y="631"/>
                  <a:pt x="600" y="641"/>
                </a:cubicBezTo>
                <a:lnTo>
                  <a:pt x="600" y="628"/>
                </a:lnTo>
                <a:close/>
                <a:moveTo>
                  <a:pt x="583" y="672"/>
                </a:moveTo>
                <a:cubicBezTo>
                  <a:pt x="574" y="672"/>
                  <a:pt x="574" y="672"/>
                  <a:pt x="574" y="672"/>
                </a:cubicBezTo>
                <a:cubicBezTo>
                  <a:pt x="574" y="659"/>
                  <a:pt x="574" y="659"/>
                  <a:pt x="574" y="659"/>
                </a:cubicBezTo>
                <a:cubicBezTo>
                  <a:pt x="575" y="661"/>
                  <a:pt x="576" y="663"/>
                  <a:pt x="577" y="665"/>
                </a:cubicBezTo>
                <a:cubicBezTo>
                  <a:pt x="579" y="665"/>
                  <a:pt x="581" y="666"/>
                  <a:pt x="583" y="666"/>
                </a:cubicBezTo>
                <a:cubicBezTo>
                  <a:pt x="583" y="672"/>
                  <a:pt x="583" y="672"/>
                  <a:pt x="583" y="672"/>
                </a:cubicBezTo>
                <a:close/>
                <a:moveTo>
                  <a:pt x="574" y="8"/>
                </a:moveTo>
                <a:cubicBezTo>
                  <a:pt x="583" y="8"/>
                  <a:pt x="583" y="8"/>
                  <a:pt x="583" y="8"/>
                </a:cubicBezTo>
                <a:cubicBezTo>
                  <a:pt x="583" y="13"/>
                  <a:pt x="583" y="13"/>
                  <a:pt x="583" y="13"/>
                </a:cubicBezTo>
                <a:cubicBezTo>
                  <a:pt x="580" y="13"/>
                  <a:pt x="577" y="13"/>
                  <a:pt x="574" y="13"/>
                </a:cubicBezTo>
                <a:cubicBezTo>
                  <a:pt x="574" y="8"/>
                  <a:pt x="574" y="8"/>
                  <a:pt x="574" y="8"/>
                </a:cubicBezTo>
                <a:close/>
                <a:moveTo>
                  <a:pt x="583" y="53"/>
                </a:moveTo>
                <a:cubicBezTo>
                  <a:pt x="583" y="58"/>
                  <a:pt x="583" y="58"/>
                  <a:pt x="583" y="58"/>
                </a:cubicBezTo>
                <a:cubicBezTo>
                  <a:pt x="580" y="58"/>
                  <a:pt x="577" y="58"/>
                  <a:pt x="574" y="58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7" y="53"/>
                  <a:pt x="580" y="53"/>
                  <a:pt x="583" y="53"/>
                </a:cubicBezTo>
                <a:close/>
                <a:moveTo>
                  <a:pt x="583" y="80"/>
                </a:moveTo>
                <a:cubicBezTo>
                  <a:pt x="583" y="87"/>
                  <a:pt x="583" y="87"/>
                  <a:pt x="583" y="87"/>
                </a:cubicBezTo>
                <a:cubicBezTo>
                  <a:pt x="580" y="87"/>
                  <a:pt x="577" y="87"/>
                  <a:pt x="574" y="87"/>
                </a:cubicBezTo>
                <a:cubicBezTo>
                  <a:pt x="574" y="80"/>
                  <a:pt x="574" y="80"/>
                  <a:pt x="574" y="80"/>
                </a:cubicBezTo>
                <a:cubicBezTo>
                  <a:pt x="577" y="80"/>
                  <a:pt x="580" y="80"/>
                  <a:pt x="583" y="80"/>
                </a:cubicBezTo>
                <a:close/>
                <a:moveTo>
                  <a:pt x="583" y="104"/>
                </a:moveTo>
                <a:cubicBezTo>
                  <a:pt x="583" y="111"/>
                  <a:pt x="583" y="111"/>
                  <a:pt x="583" y="111"/>
                </a:cubicBezTo>
                <a:cubicBezTo>
                  <a:pt x="580" y="111"/>
                  <a:pt x="577" y="111"/>
                  <a:pt x="574" y="111"/>
                </a:cubicBezTo>
                <a:cubicBezTo>
                  <a:pt x="574" y="104"/>
                  <a:pt x="574" y="104"/>
                  <a:pt x="574" y="104"/>
                </a:cubicBezTo>
                <a:cubicBezTo>
                  <a:pt x="577" y="104"/>
                  <a:pt x="580" y="104"/>
                  <a:pt x="583" y="104"/>
                </a:cubicBezTo>
                <a:close/>
                <a:moveTo>
                  <a:pt x="583" y="119"/>
                </a:moveTo>
                <a:cubicBezTo>
                  <a:pt x="583" y="126"/>
                  <a:pt x="583" y="126"/>
                  <a:pt x="583" y="126"/>
                </a:cubicBezTo>
                <a:cubicBezTo>
                  <a:pt x="580" y="125"/>
                  <a:pt x="577" y="125"/>
                  <a:pt x="574" y="125"/>
                </a:cubicBezTo>
                <a:cubicBezTo>
                  <a:pt x="574" y="117"/>
                  <a:pt x="574" y="117"/>
                  <a:pt x="574" y="117"/>
                </a:cubicBezTo>
                <a:cubicBezTo>
                  <a:pt x="574" y="117"/>
                  <a:pt x="574" y="117"/>
                  <a:pt x="574" y="117"/>
                </a:cubicBezTo>
                <a:cubicBezTo>
                  <a:pt x="577" y="117"/>
                  <a:pt x="580" y="118"/>
                  <a:pt x="583" y="119"/>
                </a:cubicBezTo>
                <a:close/>
                <a:moveTo>
                  <a:pt x="583" y="146"/>
                </a:moveTo>
                <a:cubicBezTo>
                  <a:pt x="583" y="153"/>
                  <a:pt x="583" y="153"/>
                  <a:pt x="583" y="153"/>
                </a:cubicBezTo>
                <a:cubicBezTo>
                  <a:pt x="580" y="152"/>
                  <a:pt x="577" y="152"/>
                  <a:pt x="575" y="152"/>
                </a:cubicBezTo>
                <a:cubicBezTo>
                  <a:pt x="574" y="152"/>
                  <a:pt x="574" y="152"/>
                  <a:pt x="574" y="152"/>
                </a:cubicBezTo>
                <a:cubicBezTo>
                  <a:pt x="574" y="145"/>
                  <a:pt x="574" y="145"/>
                  <a:pt x="574" y="145"/>
                </a:cubicBezTo>
                <a:cubicBezTo>
                  <a:pt x="577" y="145"/>
                  <a:pt x="580" y="145"/>
                  <a:pt x="583" y="146"/>
                </a:cubicBezTo>
                <a:close/>
                <a:moveTo>
                  <a:pt x="583" y="157"/>
                </a:moveTo>
                <a:cubicBezTo>
                  <a:pt x="583" y="165"/>
                  <a:pt x="583" y="165"/>
                  <a:pt x="583" y="165"/>
                </a:cubicBezTo>
                <a:cubicBezTo>
                  <a:pt x="580" y="165"/>
                  <a:pt x="577" y="165"/>
                  <a:pt x="574" y="165"/>
                </a:cubicBezTo>
                <a:cubicBezTo>
                  <a:pt x="574" y="159"/>
                  <a:pt x="574" y="159"/>
                  <a:pt x="574" y="159"/>
                </a:cubicBezTo>
                <a:cubicBezTo>
                  <a:pt x="576" y="159"/>
                  <a:pt x="577" y="159"/>
                  <a:pt x="579" y="158"/>
                </a:cubicBezTo>
                <a:cubicBezTo>
                  <a:pt x="580" y="158"/>
                  <a:pt x="581" y="158"/>
                  <a:pt x="583" y="157"/>
                </a:cubicBezTo>
                <a:close/>
                <a:moveTo>
                  <a:pt x="583" y="183"/>
                </a:moveTo>
                <a:cubicBezTo>
                  <a:pt x="583" y="189"/>
                  <a:pt x="583" y="189"/>
                  <a:pt x="583" y="189"/>
                </a:cubicBezTo>
                <a:cubicBezTo>
                  <a:pt x="581" y="189"/>
                  <a:pt x="580" y="189"/>
                  <a:pt x="578" y="188"/>
                </a:cubicBezTo>
                <a:cubicBezTo>
                  <a:pt x="574" y="189"/>
                  <a:pt x="574" y="189"/>
                  <a:pt x="574" y="189"/>
                </a:cubicBezTo>
                <a:cubicBezTo>
                  <a:pt x="574" y="183"/>
                  <a:pt x="574" y="183"/>
                  <a:pt x="574" y="183"/>
                </a:cubicBezTo>
                <a:cubicBezTo>
                  <a:pt x="577" y="183"/>
                  <a:pt x="580" y="183"/>
                  <a:pt x="583" y="183"/>
                </a:cubicBezTo>
                <a:close/>
                <a:moveTo>
                  <a:pt x="583" y="207"/>
                </a:moveTo>
                <a:cubicBezTo>
                  <a:pt x="583" y="214"/>
                  <a:pt x="583" y="214"/>
                  <a:pt x="583" y="214"/>
                </a:cubicBezTo>
                <a:cubicBezTo>
                  <a:pt x="580" y="213"/>
                  <a:pt x="577" y="213"/>
                  <a:pt x="574" y="213"/>
                </a:cubicBezTo>
                <a:cubicBezTo>
                  <a:pt x="574" y="208"/>
                  <a:pt x="574" y="208"/>
                  <a:pt x="574" y="208"/>
                </a:cubicBezTo>
                <a:cubicBezTo>
                  <a:pt x="577" y="208"/>
                  <a:pt x="580" y="208"/>
                  <a:pt x="583" y="207"/>
                </a:cubicBezTo>
                <a:close/>
                <a:moveTo>
                  <a:pt x="583" y="229"/>
                </a:moveTo>
                <a:cubicBezTo>
                  <a:pt x="583" y="236"/>
                  <a:pt x="583" y="236"/>
                  <a:pt x="583" y="236"/>
                </a:cubicBezTo>
                <a:cubicBezTo>
                  <a:pt x="580" y="236"/>
                  <a:pt x="577" y="237"/>
                  <a:pt x="574" y="237"/>
                </a:cubicBezTo>
                <a:cubicBezTo>
                  <a:pt x="574" y="231"/>
                  <a:pt x="574" y="231"/>
                  <a:pt x="574" y="231"/>
                </a:cubicBezTo>
                <a:cubicBezTo>
                  <a:pt x="575" y="230"/>
                  <a:pt x="576" y="230"/>
                  <a:pt x="577" y="230"/>
                </a:cubicBezTo>
                <a:cubicBezTo>
                  <a:pt x="578" y="229"/>
                  <a:pt x="580" y="229"/>
                  <a:pt x="583" y="229"/>
                </a:cubicBezTo>
                <a:close/>
                <a:moveTo>
                  <a:pt x="583" y="256"/>
                </a:moveTo>
                <a:cubicBezTo>
                  <a:pt x="583" y="262"/>
                  <a:pt x="583" y="262"/>
                  <a:pt x="583" y="262"/>
                </a:cubicBezTo>
                <a:cubicBezTo>
                  <a:pt x="580" y="263"/>
                  <a:pt x="577" y="264"/>
                  <a:pt x="574" y="264"/>
                </a:cubicBezTo>
                <a:cubicBezTo>
                  <a:pt x="574" y="258"/>
                  <a:pt x="574" y="258"/>
                  <a:pt x="574" y="258"/>
                </a:cubicBezTo>
                <a:cubicBezTo>
                  <a:pt x="577" y="257"/>
                  <a:pt x="580" y="257"/>
                  <a:pt x="583" y="256"/>
                </a:cubicBezTo>
                <a:close/>
                <a:moveTo>
                  <a:pt x="583" y="290"/>
                </a:moveTo>
                <a:cubicBezTo>
                  <a:pt x="583" y="305"/>
                  <a:pt x="583" y="305"/>
                  <a:pt x="583" y="305"/>
                </a:cubicBezTo>
                <a:cubicBezTo>
                  <a:pt x="580" y="303"/>
                  <a:pt x="577" y="301"/>
                  <a:pt x="574" y="299"/>
                </a:cubicBezTo>
                <a:cubicBezTo>
                  <a:pt x="574" y="290"/>
                  <a:pt x="574" y="290"/>
                  <a:pt x="574" y="290"/>
                </a:cubicBezTo>
                <a:cubicBezTo>
                  <a:pt x="577" y="291"/>
                  <a:pt x="580" y="291"/>
                  <a:pt x="583" y="290"/>
                </a:cubicBezTo>
                <a:close/>
                <a:moveTo>
                  <a:pt x="583" y="340"/>
                </a:moveTo>
                <a:cubicBezTo>
                  <a:pt x="583" y="348"/>
                  <a:pt x="583" y="348"/>
                  <a:pt x="583" y="348"/>
                </a:cubicBezTo>
                <a:cubicBezTo>
                  <a:pt x="580" y="346"/>
                  <a:pt x="577" y="345"/>
                  <a:pt x="574" y="344"/>
                </a:cubicBezTo>
                <a:cubicBezTo>
                  <a:pt x="574" y="336"/>
                  <a:pt x="574" y="336"/>
                  <a:pt x="574" y="336"/>
                </a:cubicBezTo>
                <a:cubicBezTo>
                  <a:pt x="577" y="337"/>
                  <a:pt x="580" y="339"/>
                  <a:pt x="583" y="340"/>
                </a:cubicBezTo>
                <a:close/>
                <a:moveTo>
                  <a:pt x="583" y="364"/>
                </a:moveTo>
                <a:cubicBezTo>
                  <a:pt x="583" y="372"/>
                  <a:pt x="583" y="372"/>
                  <a:pt x="583" y="372"/>
                </a:cubicBezTo>
                <a:cubicBezTo>
                  <a:pt x="580" y="371"/>
                  <a:pt x="577" y="369"/>
                  <a:pt x="574" y="368"/>
                </a:cubicBezTo>
                <a:cubicBezTo>
                  <a:pt x="574" y="361"/>
                  <a:pt x="574" y="361"/>
                  <a:pt x="574" y="361"/>
                </a:cubicBezTo>
                <a:cubicBezTo>
                  <a:pt x="577" y="361"/>
                  <a:pt x="580" y="362"/>
                  <a:pt x="583" y="364"/>
                </a:cubicBezTo>
                <a:close/>
                <a:moveTo>
                  <a:pt x="583" y="375"/>
                </a:moveTo>
                <a:cubicBezTo>
                  <a:pt x="583" y="382"/>
                  <a:pt x="583" y="382"/>
                  <a:pt x="583" y="382"/>
                </a:cubicBezTo>
                <a:cubicBezTo>
                  <a:pt x="580" y="382"/>
                  <a:pt x="577" y="382"/>
                  <a:pt x="574" y="383"/>
                </a:cubicBezTo>
                <a:cubicBezTo>
                  <a:pt x="574" y="375"/>
                  <a:pt x="574" y="375"/>
                  <a:pt x="574" y="375"/>
                </a:cubicBezTo>
                <a:cubicBezTo>
                  <a:pt x="577" y="375"/>
                  <a:pt x="580" y="375"/>
                  <a:pt x="583" y="375"/>
                </a:cubicBezTo>
                <a:close/>
                <a:moveTo>
                  <a:pt x="583" y="437"/>
                </a:moveTo>
                <a:cubicBezTo>
                  <a:pt x="583" y="444"/>
                  <a:pt x="583" y="444"/>
                  <a:pt x="583" y="444"/>
                </a:cubicBezTo>
                <a:cubicBezTo>
                  <a:pt x="580" y="444"/>
                  <a:pt x="577" y="444"/>
                  <a:pt x="574" y="445"/>
                </a:cubicBezTo>
                <a:cubicBezTo>
                  <a:pt x="574" y="438"/>
                  <a:pt x="574" y="438"/>
                  <a:pt x="574" y="438"/>
                </a:cubicBezTo>
                <a:cubicBezTo>
                  <a:pt x="576" y="438"/>
                  <a:pt x="578" y="438"/>
                  <a:pt x="580" y="438"/>
                </a:cubicBezTo>
                <a:cubicBezTo>
                  <a:pt x="581" y="438"/>
                  <a:pt x="582" y="437"/>
                  <a:pt x="583" y="437"/>
                </a:cubicBezTo>
                <a:close/>
                <a:moveTo>
                  <a:pt x="583" y="459"/>
                </a:moveTo>
                <a:cubicBezTo>
                  <a:pt x="583" y="465"/>
                  <a:pt x="583" y="465"/>
                  <a:pt x="583" y="465"/>
                </a:cubicBezTo>
                <a:cubicBezTo>
                  <a:pt x="580" y="465"/>
                  <a:pt x="577" y="466"/>
                  <a:pt x="574" y="466"/>
                </a:cubicBezTo>
                <a:cubicBezTo>
                  <a:pt x="574" y="466"/>
                  <a:pt x="574" y="466"/>
                  <a:pt x="574" y="466"/>
                </a:cubicBezTo>
                <a:cubicBezTo>
                  <a:pt x="574" y="459"/>
                  <a:pt x="574" y="459"/>
                  <a:pt x="574" y="459"/>
                </a:cubicBezTo>
                <a:cubicBezTo>
                  <a:pt x="577" y="459"/>
                  <a:pt x="580" y="459"/>
                  <a:pt x="583" y="459"/>
                </a:cubicBezTo>
                <a:close/>
                <a:moveTo>
                  <a:pt x="583" y="490"/>
                </a:moveTo>
                <a:cubicBezTo>
                  <a:pt x="583" y="496"/>
                  <a:pt x="583" y="496"/>
                  <a:pt x="583" y="496"/>
                </a:cubicBezTo>
                <a:cubicBezTo>
                  <a:pt x="580" y="496"/>
                  <a:pt x="577" y="496"/>
                  <a:pt x="574" y="496"/>
                </a:cubicBezTo>
                <a:cubicBezTo>
                  <a:pt x="574" y="489"/>
                  <a:pt x="574" y="489"/>
                  <a:pt x="574" y="489"/>
                </a:cubicBezTo>
                <a:cubicBezTo>
                  <a:pt x="577" y="489"/>
                  <a:pt x="580" y="489"/>
                  <a:pt x="583" y="490"/>
                </a:cubicBezTo>
                <a:close/>
                <a:moveTo>
                  <a:pt x="583" y="514"/>
                </a:moveTo>
                <a:cubicBezTo>
                  <a:pt x="583" y="521"/>
                  <a:pt x="583" y="521"/>
                  <a:pt x="583" y="521"/>
                </a:cubicBezTo>
                <a:cubicBezTo>
                  <a:pt x="581" y="521"/>
                  <a:pt x="579" y="521"/>
                  <a:pt x="577" y="521"/>
                </a:cubicBezTo>
                <a:cubicBezTo>
                  <a:pt x="575" y="526"/>
                  <a:pt x="578" y="530"/>
                  <a:pt x="583" y="533"/>
                </a:cubicBezTo>
                <a:cubicBezTo>
                  <a:pt x="583" y="542"/>
                  <a:pt x="583" y="542"/>
                  <a:pt x="583" y="542"/>
                </a:cubicBezTo>
                <a:cubicBezTo>
                  <a:pt x="580" y="539"/>
                  <a:pt x="577" y="537"/>
                  <a:pt x="574" y="535"/>
                </a:cubicBezTo>
                <a:cubicBezTo>
                  <a:pt x="574" y="513"/>
                  <a:pt x="574" y="513"/>
                  <a:pt x="574" y="513"/>
                </a:cubicBezTo>
                <a:cubicBezTo>
                  <a:pt x="577" y="513"/>
                  <a:pt x="580" y="514"/>
                  <a:pt x="583" y="514"/>
                </a:cubicBezTo>
                <a:close/>
                <a:moveTo>
                  <a:pt x="583" y="595"/>
                </a:moveTo>
                <a:cubicBezTo>
                  <a:pt x="583" y="608"/>
                  <a:pt x="583" y="608"/>
                  <a:pt x="583" y="608"/>
                </a:cubicBezTo>
                <a:cubicBezTo>
                  <a:pt x="580" y="605"/>
                  <a:pt x="577" y="601"/>
                  <a:pt x="574" y="597"/>
                </a:cubicBezTo>
                <a:cubicBezTo>
                  <a:pt x="574" y="581"/>
                  <a:pt x="574" y="581"/>
                  <a:pt x="574" y="581"/>
                </a:cubicBezTo>
                <a:cubicBezTo>
                  <a:pt x="577" y="585"/>
                  <a:pt x="580" y="590"/>
                  <a:pt x="583" y="595"/>
                </a:cubicBezTo>
                <a:close/>
                <a:moveTo>
                  <a:pt x="583" y="628"/>
                </a:moveTo>
                <a:cubicBezTo>
                  <a:pt x="583" y="646"/>
                  <a:pt x="583" y="646"/>
                  <a:pt x="583" y="646"/>
                </a:cubicBezTo>
                <a:cubicBezTo>
                  <a:pt x="580" y="641"/>
                  <a:pt x="577" y="637"/>
                  <a:pt x="574" y="632"/>
                </a:cubicBezTo>
                <a:cubicBezTo>
                  <a:pt x="574" y="613"/>
                  <a:pt x="574" y="613"/>
                  <a:pt x="574" y="613"/>
                </a:cubicBezTo>
                <a:cubicBezTo>
                  <a:pt x="577" y="619"/>
                  <a:pt x="580" y="623"/>
                  <a:pt x="583" y="628"/>
                </a:cubicBezTo>
                <a:close/>
                <a:moveTo>
                  <a:pt x="574" y="672"/>
                </a:moveTo>
                <a:cubicBezTo>
                  <a:pt x="559" y="672"/>
                  <a:pt x="559" y="672"/>
                  <a:pt x="559" y="672"/>
                </a:cubicBezTo>
                <a:cubicBezTo>
                  <a:pt x="559" y="666"/>
                  <a:pt x="559" y="666"/>
                  <a:pt x="559" y="666"/>
                </a:cubicBezTo>
                <a:cubicBezTo>
                  <a:pt x="562" y="666"/>
                  <a:pt x="565" y="666"/>
                  <a:pt x="567" y="664"/>
                </a:cubicBezTo>
                <a:cubicBezTo>
                  <a:pt x="566" y="657"/>
                  <a:pt x="562" y="651"/>
                  <a:pt x="559" y="644"/>
                </a:cubicBezTo>
                <a:cubicBezTo>
                  <a:pt x="559" y="626"/>
                  <a:pt x="559" y="626"/>
                  <a:pt x="559" y="626"/>
                </a:cubicBezTo>
                <a:cubicBezTo>
                  <a:pt x="561" y="630"/>
                  <a:pt x="558" y="635"/>
                  <a:pt x="564" y="636"/>
                </a:cubicBezTo>
                <a:cubicBezTo>
                  <a:pt x="567" y="644"/>
                  <a:pt x="570" y="652"/>
                  <a:pt x="574" y="659"/>
                </a:cubicBezTo>
                <a:cubicBezTo>
                  <a:pt x="574" y="672"/>
                  <a:pt x="574" y="672"/>
                  <a:pt x="574" y="672"/>
                </a:cubicBezTo>
                <a:close/>
                <a:moveTo>
                  <a:pt x="559" y="8"/>
                </a:moveTo>
                <a:cubicBezTo>
                  <a:pt x="564" y="8"/>
                  <a:pt x="569" y="8"/>
                  <a:pt x="574" y="8"/>
                </a:cubicBezTo>
                <a:cubicBezTo>
                  <a:pt x="574" y="13"/>
                  <a:pt x="574" y="13"/>
                  <a:pt x="574" y="13"/>
                </a:cubicBezTo>
                <a:cubicBezTo>
                  <a:pt x="569" y="13"/>
                  <a:pt x="564" y="13"/>
                  <a:pt x="559" y="13"/>
                </a:cubicBezTo>
                <a:cubicBezTo>
                  <a:pt x="559" y="8"/>
                  <a:pt x="559" y="8"/>
                  <a:pt x="559" y="8"/>
                </a:cubicBezTo>
                <a:close/>
                <a:moveTo>
                  <a:pt x="574" y="53"/>
                </a:moveTo>
                <a:cubicBezTo>
                  <a:pt x="574" y="58"/>
                  <a:pt x="574" y="58"/>
                  <a:pt x="574" y="58"/>
                </a:cubicBezTo>
                <a:cubicBezTo>
                  <a:pt x="569" y="58"/>
                  <a:pt x="564" y="58"/>
                  <a:pt x="559" y="58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64" y="54"/>
                  <a:pt x="569" y="53"/>
                  <a:pt x="574" y="53"/>
                </a:cubicBezTo>
                <a:close/>
                <a:moveTo>
                  <a:pt x="574" y="80"/>
                </a:moveTo>
                <a:cubicBezTo>
                  <a:pt x="574" y="87"/>
                  <a:pt x="574" y="87"/>
                  <a:pt x="574" y="87"/>
                </a:cubicBezTo>
                <a:cubicBezTo>
                  <a:pt x="569" y="87"/>
                  <a:pt x="564" y="87"/>
                  <a:pt x="559" y="87"/>
                </a:cubicBezTo>
                <a:cubicBezTo>
                  <a:pt x="559" y="80"/>
                  <a:pt x="559" y="80"/>
                  <a:pt x="559" y="80"/>
                </a:cubicBezTo>
                <a:cubicBezTo>
                  <a:pt x="564" y="80"/>
                  <a:pt x="569" y="80"/>
                  <a:pt x="574" y="80"/>
                </a:cubicBezTo>
                <a:close/>
                <a:moveTo>
                  <a:pt x="574" y="104"/>
                </a:moveTo>
                <a:cubicBezTo>
                  <a:pt x="574" y="111"/>
                  <a:pt x="574" y="111"/>
                  <a:pt x="574" y="111"/>
                </a:cubicBezTo>
                <a:cubicBezTo>
                  <a:pt x="569" y="111"/>
                  <a:pt x="564" y="111"/>
                  <a:pt x="559" y="111"/>
                </a:cubicBezTo>
                <a:cubicBezTo>
                  <a:pt x="559" y="104"/>
                  <a:pt x="559" y="104"/>
                  <a:pt x="559" y="104"/>
                </a:cubicBezTo>
                <a:cubicBezTo>
                  <a:pt x="564" y="104"/>
                  <a:pt x="569" y="104"/>
                  <a:pt x="574" y="104"/>
                </a:cubicBezTo>
                <a:close/>
                <a:moveTo>
                  <a:pt x="574" y="117"/>
                </a:moveTo>
                <a:cubicBezTo>
                  <a:pt x="574" y="125"/>
                  <a:pt x="574" y="125"/>
                  <a:pt x="574" y="125"/>
                </a:cubicBezTo>
                <a:cubicBezTo>
                  <a:pt x="569" y="125"/>
                  <a:pt x="564" y="125"/>
                  <a:pt x="559" y="126"/>
                </a:cubicBezTo>
                <a:cubicBezTo>
                  <a:pt x="559" y="119"/>
                  <a:pt x="559" y="119"/>
                  <a:pt x="559" y="119"/>
                </a:cubicBezTo>
                <a:cubicBezTo>
                  <a:pt x="564" y="118"/>
                  <a:pt x="569" y="117"/>
                  <a:pt x="574" y="117"/>
                </a:cubicBezTo>
                <a:close/>
                <a:moveTo>
                  <a:pt x="574" y="145"/>
                </a:moveTo>
                <a:cubicBezTo>
                  <a:pt x="574" y="152"/>
                  <a:pt x="574" y="152"/>
                  <a:pt x="574" y="152"/>
                </a:cubicBezTo>
                <a:cubicBezTo>
                  <a:pt x="569" y="153"/>
                  <a:pt x="564" y="153"/>
                  <a:pt x="562" y="156"/>
                </a:cubicBezTo>
                <a:cubicBezTo>
                  <a:pt x="566" y="157"/>
                  <a:pt x="570" y="158"/>
                  <a:pt x="574" y="159"/>
                </a:cubicBezTo>
                <a:cubicBezTo>
                  <a:pt x="574" y="165"/>
                  <a:pt x="574" y="165"/>
                  <a:pt x="574" y="165"/>
                </a:cubicBezTo>
                <a:cubicBezTo>
                  <a:pt x="569" y="164"/>
                  <a:pt x="564" y="164"/>
                  <a:pt x="559" y="164"/>
                </a:cubicBezTo>
                <a:cubicBezTo>
                  <a:pt x="559" y="148"/>
                  <a:pt x="559" y="148"/>
                  <a:pt x="559" y="148"/>
                </a:cubicBezTo>
                <a:cubicBezTo>
                  <a:pt x="562" y="147"/>
                  <a:pt x="565" y="145"/>
                  <a:pt x="569" y="145"/>
                </a:cubicBezTo>
                <a:cubicBezTo>
                  <a:pt x="571" y="145"/>
                  <a:pt x="573" y="145"/>
                  <a:pt x="574" y="145"/>
                </a:cubicBezTo>
                <a:close/>
                <a:moveTo>
                  <a:pt x="574" y="183"/>
                </a:moveTo>
                <a:cubicBezTo>
                  <a:pt x="574" y="189"/>
                  <a:pt x="574" y="189"/>
                  <a:pt x="574" y="189"/>
                </a:cubicBezTo>
                <a:cubicBezTo>
                  <a:pt x="559" y="191"/>
                  <a:pt x="559" y="191"/>
                  <a:pt x="559" y="191"/>
                </a:cubicBezTo>
                <a:cubicBezTo>
                  <a:pt x="559" y="185"/>
                  <a:pt x="559" y="185"/>
                  <a:pt x="559" y="185"/>
                </a:cubicBezTo>
                <a:cubicBezTo>
                  <a:pt x="564" y="184"/>
                  <a:pt x="569" y="184"/>
                  <a:pt x="574" y="183"/>
                </a:cubicBezTo>
                <a:close/>
                <a:moveTo>
                  <a:pt x="574" y="208"/>
                </a:moveTo>
                <a:cubicBezTo>
                  <a:pt x="574" y="213"/>
                  <a:pt x="574" y="213"/>
                  <a:pt x="574" y="213"/>
                </a:cubicBezTo>
                <a:cubicBezTo>
                  <a:pt x="569" y="214"/>
                  <a:pt x="564" y="215"/>
                  <a:pt x="559" y="216"/>
                </a:cubicBezTo>
                <a:cubicBezTo>
                  <a:pt x="559" y="210"/>
                  <a:pt x="559" y="210"/>
                  <a:pt x="559" y="210"/>
                </a:cubicBezTo>
                <a:cubicBezTo>
                  <a:pt x="564" y="209"/>
                  <a:pt x="569" y="208"/>
                  <a:pt x="574" y="208"/>
                </a:cubicBezTo>
                <a:close/>
                <a:moveTo>
                  <a:pt x="574" y="231"/>
                </a:moveTo>
                <a:cubicBezTo>
                  <a:pt x="574" y="237"/>
                  <a:pt x="574" y="237"/>
                  <a:pt x="574" y="237"/>
                </a:cubicBezTo>
                <a:cubicBezTo>
                  <a:pt x="569" y="239"/>
                  <a:pt x="564" y="240"/>
                  <a:pt x="559" y="242"/>
                </a:cubicBezTo>
                <a:cubicBezTo>
                  <a:pt x="559" y="235"/>
                  <a:pt x="559" y="235"/>
                  <a:pt x="559" y="235"/>
                </a:cubicBezTo>
                <a:cubicBezTo>
                  <a:pt x="564" y="234"/>
                  <a:pt x="569" y="232"/>
                  <a:pt x="574" y="231"/>
                </a:cubicBezTo>
                <a:close/>
                <a:moveTo>
                  <a:pt x="574" y="258"/>
                </a:moveTo>
                <a:cubicBezTo>
                  <a:pt x="574" y="264"/>
                  <a:pt x="574" y="264"/>
                  <a:pt x="574" y="264"/>
                </a:cubicBezTo>
                <a:cubicBezTo>
                  <a:pt x="569" y="266"/>
                  <a:pt x="564" y="268"/>
                  <a:pt x="559" y="270"/>
                </a:cubicBezTo>
                <a:cubicBezTo>
                  <a:pt x="559" y="262"/>
                  <a:pt x="559" y="262"/>
                  <a:pt x="559" y="262"/>
                </a:cubicBezTo>
                <a:cubicBezTo>
                  <a:pt x="564" y="260"/>
                  <a:pt x="569" y="259"/>
                  <a:pt x="574" y="258"/>
                </a:cubicBezTo>
                <a:close/>
                <a:moveTo>
                  <a:pt x="574" y="290"/>
                </a:moveTo>
                <a:cubicBezTo>
                  <a:pt x="574" y="299"/>
                  <a:pt x="574" y="299"/>
                  <a:pt x="574" y="299"/>
                </a:cubicBezTo>
                <a:cubicBezTo>
                  <a:pt x="569" y="294"/>
                  <a:pt x="564" y="290"/>
                  <a:pt x="559" y="287"/>
                </a:cubicBezTo>
                <a:cubicBezTo>
                  <a:pt x="559" y="278"/>
                  <a:pt x="559" y="278"/>
                  <a:pt x="559" y="278"/>
                </a:cubicBezTo>
                <a:cubicBezTo>
                  <a:pt x="561" y="280"/>
                  <a:pt x="564" y="282"/>
                  <a:pt x="566" y="284"/>
                </a:cubicBezTo>
                <a:cubicBezTo>
                  <a:pt x="569" y="287"/>
                  <a:pt x="571" y="289"/>
                  <a:pt x="574" y="290"/>
                </a:cubicBezTo>
                <a:close/>
                <a:moveTo>
                  <a:pt x="574" y="336"/>
                </a:moveTo>
                <a:cubicBezTo>
                  <a:pt x="574" y="344"/>
                  <a:pt x="574" y="344"/>
                  <a:pt x="574" y="344"/>
                </a:cubicBezTo>
                <a:cubicBezTo>
                  <a:pt x="569" y="341"/>
                  <a:pt x="564" y="338"/>
                  <a:pt x="559" y="335"/>
                </a:cubicBezTo>
                <a:cubicBezTo>
                  <a:pt x="559" y="327"/>
                  <a:pt x="559" y="327"/>
                  <a:pt x="559" y="327"/>
                </a:cubicBezTo>
                <a:cubicBezTo>
                  <a:pt x="564" y="330"/>
                  <a:pt x="569" y="333"/>
                  <a:pt x="574" y="336"/>
                </a:cubicBezTo>
                <a:close/>
                <a:moveTo>
                  <a:pt x="574" y="361"/>
                </a:moveTo>
                <a:cubicBezTo>
                  <a:pt x="574" y="368"/>
                  <a:pt x="574" y="368"/>
                  <a:pt x="574" y="368"/>
                </a:cubicBezTo>
                <a:cubicBezTo>
                  <a:pt x="569" y="366"/>
                  <a:pt x="564" y="363"/>
                  <a:pt x="559" y="360"/>
                </a:cubicBezTo>
                <a:cubicBezTo>
                  <a:pt x="559" y="352"/>
                  <a:pt x="559" y="352"/>
                  <a:pt x="559" y="352"/>
                </a:cubicBezTo>
                <a:cubicBezTo>
                  <a:pt x="563" y="354"/>
                  <a:pt x="567" y="357"/>
                  <a:pt x="571" y="360"/>
                </a:cubicBezTo>
                <a:cubicBezTo>
                  <a:pt x="572" y="361"/>
                  <a:pt x="573" y="361"/>
                  <a:pt x="574" y="361"/>
                </a:cubicBezTo>
                <a:close/>
                <a:moveTo>
                  <a:pt x="574" y="375"/>
                </a:moveTo>
                <a:cubicBezTo>
                  <a:pt x="574" y="383"/>
                  <a:pt x="574" y="383"/>
                  <a:pt x="574" y="383"/>
                </a:cubicBezTo>
                <a:cubicBezTo>
                  <a:pt x="569" y="383"/>
                  <a:pt x="564" y="383"/>
                  <a:pt x="559" y="383"/>
                </a:cubicBezTo>
                <a:cubicBezTo>
                  <a:pt x="559" y="374"/>
                  <a:pt x="559" y="374"/>
                  <a:pt x="559" y="374"/>
                </a:cubicBezTo>
                <a:cubicBezTo>
                  <a:pt x="564" y="375"/>
                  <a:pt x="569" y="375"/>
                  <a:pt x="574" y="375"/>
                </a:cubicBezTo>
                <a:close/>
                <a:moveTo>
                  <a:pt x="574" y="438"/>
                </a:moveTo>
                <a:cubicBezTo>
                  <a:pt x="574" y="445"/>
                  <a:pt x="574" y="445"/>
                  <a:pt x="574" y="445"/>
                </a:cubicBezTo>
                <a:cubicBezTo>
                  <a:pt x="569" y="445"/>
                  <a:pt x="564" y="446"/>
                  <a:pt x="559" y="447"/>
                </a:cubicBezTo>
                <a:cubicBezTo>
                  <a:pt x="559" y="439"/>
                  <a:pt x="559" y="439"/>
                  <a:pt x="559" y="439"/>
                </a:cubicBezTo>
                <a:cubicBezTo>
                  <a:pt x="564" y="439"/>
                  <a:pt x="569" y="438"/>
                  <a:pt x="574" y="438"/>
                </a:cubicBezTo>
                <a:close/>
                <a:moveTo>
                  <a:pt x="574" y="459"/>
                </a:moveTo>
                <a:cubicBezTo>
                  <a:pt x="574" y="466"/>
                  <a:pt x="574" y="466"/>
                  <a:pt x="574" y="466"/>
                </a:cubicBezTo>
                <a:cubicBezTo>
                  <a:pt x="569" y="467"/>
                  <a:pt x="564" y="468"/>
                  <a:pt x="559" y="468"/>
                </a:cubicBezTo>
                <a:cubicBezTo>
                  <a:pt x="559" y="461"/>
                  <a:pt x="559" y="461"/>
                  <a:pt x="559" y="461"/>
                </a:cubicBezTo>
                <a:cubicBezTo>
                  <a:pt x="564" y="460"/>
                  <a:pt x="569" y="459"/>
                  <a:pt x="574" y="459"/>
                </a:cubicBezTo>
                <a:close/>
                <a:moveTo>
                  <a:pt x="574" y="489"/>
                </a:moveTo>
                <a:cubicBezTo>
                  <a:pt x="574" y="496"/>
                  <a:pt x="574" y="496"/>
                  <a:pt x="574" y="496"/>
                </a:cubicBezTo>
                <a:cubicBezTo>
                  <a:pt x="569" y="496"/>
                  <a:pt x="564" y="496"/>
                  <a:pt x="559" y="496"/>
                </a:cubicBezTo>
                <a:cubicBezTo>
                  <a:pt x="559" y="490"/>
                  <a:pt x="559" y="490"/>
                  <a:pt x="559" y="490"/>
                </a:cubicBezTo>
                <a:cubicBezTo>
                  <a:pt x="562" y="489"/>
                  <a:pt x="565" y="489"/>
                  <a:pt x="567" y="488"/>
                </a:cubicBezTo>
                <a:cubicBezTo>
                  <a:pt x="570" y="488"/>
                  <a:pt x="572" y="489"/>
                  <a:pt x="574" y="489"/>
                </a:cubicBezTo>
                <a:close/>
                <a:moveTo>
                  <a:pt x="574" y="513"/>
                </a:moveTo>
                <a:cubicBezTo>
                  <a:pt x="574" y="535"/>
                  <a:pt x="574" y="535"/>
                  <a:pt x="574" y="535"/>
                </a:cubicBezTo>
                <a:cubicBezTo>
                  <a:pt x="574" y="534"/>
                  <a:pt x="573" y="534"/>
                  <a:pt x="573" y="534"/>
                </a:cubicBezTo>
                <a:cubicBezTo>
                  <a:pt x="568" y="529"/>
                  <a:pt x="563" y="524"/>
                  <a:pt x="559" y="520"/>
                </a:cubicBezTo>
                <a:cubicBezTo>
                  <a:pt x="559" y="509"/>
                  <a:pt x="559" y="509"/>
                  <a:pt x="559" y="509"/>
                </a:cubicBezTo>
                <a:cubicBezTo>
                  <a:pt x="560" y="510"/>
                  <a:pt x="560" y="511"/>
                  <a:pt x="561" y="512"/>
                </a:cubicBezTo>
                <a:cubicBezTo>
                  <a:pt x="565" y="512"/>
                  <a:pt x="570" y="512"/>
                  <a:pt x="574" y="513"/>
                </a:cubicBezTo>
                <a:close/>
                <a:moveTo>
                  <a:pt x="574" y="581"/>
                </a:moveTo>
                <a:cubicBezTo>
                  <a:pt x="574" y="597"/>
                  <a:pt x="574" y="597"/>
                  <a:pt x="574" y="597"/>
                </a:cubicBezTo>
                <a:cubicBezTo>
                  <a:pt x="569" y="589"/>
                  <a:pt x="564" y="581"/>
                  <a:pt x="559" y="572"/>
                </a:cubicBezTo>
                <a:cubicBezTo>
                  <a:pt x="559" y="558"/>
                  <a:pt x="559" y="558"/>
                  <a:pt x="559" y="558"/>
                </a:cubicBezTo>
                <a:cubicBezTo>
                  <a:pt x="564" y="565"/>
                  <a:pt x="569" y="573"/>
                  <a:pt x="574" y="581"/>
                </a:cubicBezTo>
                <a:close/>
                <a:moveTo>
                  <a:pt x="574" y="613"/>
                </a:moveTo>
                <a:cubicBezTo>
                  <a:pt x="571" y="608"/>
                  <a:pt x="568" y="602"/>
                  <a:pt x="564" y="597"/>
                </a:cubicBezTo>
                <a:cubicBezTo>
                  <a:pt x="562" y="595"/>
                  <a:pt x="560" y="592"/>
                  <a:pt x="559" y="590"/>
                </a:cubicBezTo>
                <a:cubicBezTo>
                  <a:pt x="559" y="601"/>
                  <a:pt x="559" y="601"/>
                  <a:pt x="559" y="601"/>
                </a:cubicBezTo>
                <a:cubicBezTo>
                  <a:pt x="560" y="602"/>
                  <a:pt x="561" y="603"/>
                  <a:pt x="562" y="604"/>
                </a:cubicBezTo>
                <a:cubicBezTo>
                  <a:pt x="566" y="616"/>
                  <a:pt x="566" y="616"/>
                  <a:pt x="566" y="616"/>
                </a:cubicBezTo>
                <a:cubicBezTo>
                  <a:pt x="568" y="622"/>
                  <a:pt x="571" y="627"/>
                  <a:pt x="574" y="632"/>
                </a:cubicBezTo>
                <a:lnTo>
                  <a:pt x="574" y="613"/>
                </a:lnTo>
                <a:close/>
                <a:moveTo>
                  <a:pt x="559" y="672"/>
                </a:moveTo>
                <a:cubicBezTo>
                  <a:pt x="533" y="672"/>
                  <a:pt x="533" y="672"/>
                  <a:pt x="533" y="672"/>
                </a:cubicBezTo>
                <a:cubicBezTo>
                  <a:pt x="533" y="667"/>
                  <a:pt x="533" y="667"/>
                  <a:pt x="533" y="667"/>
                </a:cubicBezTo>
                <a:cubicBezTo>
                  <a:pt x="536" y="666"/>
                  <a:pt x="539" y="665"/>
                  <a:pt x="541" y="663"/>
                </a:cubicBezTo>
                <a:cubicBezTo>
                  <a:pt x="539" y="657"/>
                  <a:pt x="536" y="652"/>
                  <a:pt x="533" y="647"/>
                </a:cubicBezTo>
                <a:cubicBezTo>
                  <a:pt x="533" y="635"/>
                  <a:pt x="533" y="635"/>
                  <a:pt x="533" y="635"/>
                </a:cubicBezTo>
                <a:cubicBezTo>
                  <a:pt x="541" y="645"/>
                  <a:pt x="548" y="655"/>
                  <a:pt x="552" y="666"/>
                </a:cubicBezTo>
                <a:cubicBezTo>
                  <a:pt x="554" y="666"/>
                  <a:pt x="556" y="666"/>
                  <a:pt x="559" y="666"/>
                </a:cubicBezTo>
                <a:cubicBezTo>
                  <a:pt x="559" y="672"/>
                  <a:pt x="559" y="672"/>
                  <a:pt x="559" y="672"/>
                </a:cubicBezTo>
                <a:close/>
                <a:moveTo>
                  <a:pt x="533" y="8"/>
                </a:moveTo>
                <a:cubicBezTo>
                  <a:pt x="539" y="8"/>
                  <a:pt x="546" y="8"/>
                  <a:pt x="552" y="8"/>
                </a:cubicBezTo>
                <a:cubicBezTo>
                  <a:pt x="559" y="8"/>
                  <a:pt x="559" y="8"/>
                  <a:pt x="559" y="8"/>
                </a:cubicBezTo>
                <a:cubicBezTo>
                  <a:pt x="559" y="13"/>
                  <a:pt x="559" y="13"/>
                  <a:pt x="559" y="13"/>
                </a:cubicBezTo>
                <a:cubicBezTo>
                  <a:pt x="550" y="13"/>
                  <a:pt x="541" y="14"/>
                  <a:pt x="533" y="14"/>
                </a:cubicBezTo>
                <a:cubicBezTo>
                  <a:pt x="533" y="8"/>
                  <a:pt x="533" y="8"/>
                  <a:pt x="533" y="8"/>
                </a:cubicBezTo>
                <a:close/>
                <a:moveTo>
                  <a:pt x="559" y="54"/>
                </a:moveTo>
                <a:cubicBezTo>
                  <a:pt x="559" y="58"/>
                  <a:pt x="559" y="58"/>
                  <a:pt x="559" y="58"/>
                </a:cubicBezTo>
                <a:cubicBezTo>
                  <a:pt x="552" y="59"/>
                  <a:pt x="544" y="60"/>
                  <a:pt x="537" y="62"/>
                </a:cubicBezTo>
                <a:cubicBezTo>
                  <a:pt x="536" y="62"/>
                  <a:pt x="535" y="62"/>
                  <a:pt x="533" y="62"/>
                </a:cubicBezTo>
                <a:cubicBezTo>
                  <a:pt x="533" y="57"/>
                  <a:pt x="533" y="57"/>
                  <a:pt x="533" y="57"/>
                </a:cubicBezTo>
                <a:cubicBezTo>
                  <a:pt x="541" y="56"/>
                  <a:pt x="550" y="55"/>
                  <a:pt x="559" y="54"/>
                </a:cubicBezTo>
                <a:close/>
                <a:moveTo>
                  <a:pt x="559" y="80"/>
                </a:moveTo>
                <a:cubicBezTo>
                  <a:pt x="559" y="87"/>
                  <a:pt x="559" y="87"/>
                  <a:pt x="559" y="87"/>
                </a:cubicBezTo>
                <a:cubicBezTo>
                  <a:pt x="556" y="87"/>
                  <a:pt x="553" y="87"/>
                  <a:pt x="551" y="87"/>
                </a:cubicBezTo>
                <a:cubicBezTo>
                  <a:pt x="545" y="87"/>
                  <a:pt x="539" y="87"/>
                  <a:pt x="533" y="88"/>
                </a:cubicBezTo>
                <a:cubicBezTo>
                  <a:pt x="533" y="82"/>
                  <a:pt x="533" y="82"/>
                  <a:pt x="533" y="82"/>
                </a:cubicBezTo>
                <a:cubicBezTo>
                  <a:pt x="541" y="81"/>
                  <a:pt x="550" y="81"/>
                  <a:pt x="559" y="80"/>
                </a:cubicBezTo>
                <a:close/>
                <a:moveTo>
                  <a:pt x="559" y="104"/>
                </a:moveTo>
                <a:cubicBezTo>
                  <a:pt x="559" y="111"/>
                  <a:pt x="559" y="111"/>
                  <a:pt x="559" y="111"/>
                </a:cubicBezTo>
                <a:cubicBezTo>
                  <a:pt x="550" y="112"/>
                  <a:pt x="541" y="113"/>
                  <a:pt x="533" y="114"/>
                </a:cubicBezTo>
                <a:cubicBezTo>
                  <a:pt x="533" y="107"/>
                  <a:pt x="533" y="107"/>
                  <a:pt x="533" y="107"/>
                </a:cubicBezTo>
                <a:cubicBezTo>
                  <a:pt x="541" y="106"/>
                  <a:pt x="550" y="105"/>
                  <a:pt x="559" y="104"/>
                </a:cubicBezTo>
                <a:close/>
                <a:moveTo>
                  <a:pt x="559" y="119"/>
                </a:moveTo>
                <a:cubicBezTo>
                  <a:pt x="559" y="126"/>
                  <a:pt x="559" y="126"/>
                  <a:pt x="559" y="126"/>
                </a:cubicBezTo>
                <a:cubicBezTo>
                  <a:pt x="554" y="127"/>
                  <a:pt x="550" y="128"/>
                  <a:pt x="545" y="130"/>
                </a:cubicBezTo>
                <a:cubicBezTo>
                  <a:pt x="541" y="132"/>
                  <a:pt x="537" y="134"/>
                  <a:pt x="533" y="137"/>
                </a:cubicBezTo>
                <a:cubicBezTo>
                  <a:pt x="533" y="129"/>
                  <a:pt x="533" y="129"/>
                  <a:pt x="533" y="129"/>
                </a:cubicBezTo>
                <a:cubicBezTo>
                  <a:pt x="541" y="125"/>
                  <a:pt x="550" y="121"/>
                  <a:pt x="559" y="119"/>
                </a:cubicBezTo>
                <a:close/>
                <a:moveTo>
                  <a:pt x="559" y="148"/>
                </a:moveTo>
                <a:cubicBezTo>
                  <a:pt x="559" y="164"/>
                  <a:pt x="559" y="164"/>
                  <a:pt x="559" y="164"/>
                </a:cubicBezTo>
                <a:cubicBezTo>
                  <a:pt x="557" y="164"/>
                  <a:pt x="556" y="164"/>
                  <a:pt x="555" y="164"/>
                </a:cubicBezTo>
                <a:cubicBezTo>
                  <a:pt x="547" y="166"/>
                  <a:pt x="541" y="174"/>
                  <a:pt x="533" y="177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40" y="166"/>
                  <a:pt x="546" y="163"/>
                  <a:pt x="548" y="154"/>
                </a:cubicBezTo>
                <a:cubicBezTo>
                  <a:pt x="552" y="152"/>
                  <a:pt x="555" y="150"/>
                  <a:pt x="559" y="148"/>
                </a:cubicBezTo>
                <a:close/>
                <a:moveTo>
                  <a:pt x="559" y="185"/>
                </a:moveTo>
                <a:cubicBezTo>
                  <a:pt x="559" y="191"/>
                  <a:pt x="559" y="191"/>
                  <a:pt x="559" y="191"/>
                </a:cubicBezTo>
                <a:cubicBezTo>
                  <a:pt x="557" y="191"/>
                  <a:pt x="557" y="191"/>
                  <a:pt x="557" y="191"/>
                </a:cubicBezTo>
                <a:cubicBezTo>
                  <a:pt x="549" y="192"/>
                  <a:pt x="541" y="194"/>
                  <a:pt x="533" y="196"/>
                </a:cubicBezTo>
                <a:cubicBezTo>
                  <a:pt x="533" y="190"/>
                  <a:pt x="533" y="190"/>
                  <a:pt x="533" y="190"/>
                </a:cubicBezTo>
                <a:cubicBezTo>
                  <a:pt x="541" y="188"/>
                  <a:pt x="550" y="186"/>
                  <a:pt x="559" y="185"/>
                </a:cubicBezTo>
                <a:close/>
                <a:moveTo>
                  <a:pt x="559" y="210"/>
                </a:moveTo>
                <a:cubicBezTo>
                  <a:pt x="559" y="216"/>
                  <a:pt x="559" y="216"/>
                  <a:pt x="559" y="216"/>
                </a:cubicBezTo>
                <a:cubicBezTo>
                  <a:pt x="554" y="217"/>
                  <a:pt x="549" y="219"/>
                  <a:pt x="545" y="220"/>
                </a:cubicBezTo>
                <a:cubicBezTo>
                  <a:pt x="541" y="222"/>
                  <a:pt x="537" y="223"/>
                  <a:pt x="533" y="224"/>
                </a:cubicBezTo>
                <a:cubicBezTo>
                  <a:pt x="533" y="216"/>
                  <a:pt x="533" y="216"/>
                  <a:pt x="533" y="216"/>
                </a:cubicBezTo>
                <a:cubicBezTo>
                  <a:pt x="541" y="214"/>
                  <a:pt x="550" y="212"/>
                  <a:pt x="559" y="210"/>
                </a:cubicBezTo>
                <a:close/>
                <a:moveTo>
                  <a:pt x="559" y="235"/>
                </a:moveTo>
                <a:cubicBezTo>
                  <a:pt x="559" y="242"/>
                  <a:pt x="559" y="242"/>
                  <a:pt x="559" y="242"/>
                </a:cubicBezTo>
                <a:cubicBezTo>
                  <a:pt x="553" y="243"/>
                  <a:pt x="548" y="245"/>
                  <a:pt x="543" y="246"/>
                </a:cubicBezTo>
                <a:cubicBezTo>
                  <a:pt x="541" y="248"/>
                  <a:pt x="536" y="248"/>
                  <a:pt x="533" y="249"/>
                </a:cubicBezTo>
                <a:cubicBezTo>
                  <a:pt x="533" y="242"/>
                  <a:pt x="533" y="242"/>
                  <a:pt x="533" y="242"/>
                </a:cubicBezTo>
                <a:cubicBezTo>
                  <a:pt x="541" y="239"/>
                  <a:pt x="550" y="237"/>
                  <a:pt x="559" y="235"/>
                </a:cubicBezTo>
                <a:close/>
                <a:moveTo>
                  <a:pt x="559" y="262"/>
                </a:moveTo>
                <a:cubicBezTo>
                  <a:pt x="559" y="270"/>
                  <a:pt x="559" y="270"/>
                  <a:pt x="559" y="270"/>
                </a:cubicBezTo>
                <a:cubicBezTo>
                  <a:pt x="558" y="270"/>
                  <a:pt x="557" y="270"/>
                  <a:pt x="556" y="270"/>
                </a:cubicBezTo>
                <a:cubicBezTo>
                  <a:pt x="554" y="274"/>
                  <a:pt x="556" y="276"/>
                  <a:pt x="559" y="278"/>
                </a:cubicBezTo>
                <a:cubicBezTo>
                  <a:pt x="559" y="287"/>
                  <a:pt x="559" y="287"/>
                  <a:pt x="559" y="287"/>
                </a:cubicBezTo>
                <a:cubicBezTo>
                  <a:pt x="556" y="284"/>
                  <a:pt x="552" y="282"/>
                  <a:pt x="549" y="280"/>
                </a:cubicBezTo>
                <a:cubicBezTo>
                  <a:pt x="544" y="276"/>
                  <a:pt x="538" y="271"/>
                  <a:pt x="533" y="266"/>
                </a:cubicBezTo>
                <a:cubicBezTo>
                  <a:pt x="533" y="257"/>
                  <a:pt x="533" y="257"/>
                  <a:pt x="533" y="257"/>
                </a:cubicBezTo>
                <a:cubicBezTo>
                  <a:pt x="536" y="262"/>
                  <a:pt x="541" y="266"/>
                  <a:pt x="547" y="266"/>
                </a:cubicBezTo>
                <a:cubicBezTo>
                  <a:pt x="551" y="265"/>
                  <a:pt x="555" y="263"/>
                  <a:pt x="559" y="262"/>
                </a:cubicBezTo>
                <a:close/>
                <a:moveTo>
                  <a:pt x="559" y="327"/>
                </a:moveTo>
                <a:cubicBezTo>
                  <a:pt x="559" y="335"/>
                  <a:pt x="559" y="335"/>
                  <a:pt x="559" y="335"/>
                </a:cubicBezTo>
                <a:cubicBezTo>
                  <a:pt x="550" y="329"/>
                  <a:pt x="541" y="323"/>
                  <a:pt x="533" y="316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41" y="315"/>
                  <a:pt x="550" y="321"/>
                  <a:pt x="559" y="327"/>
                </a:cubicBezTo>
                <a:close/>
                <a:moveTo>
                  <a:pt x="559" y="352"/>
                </a:moveTo>
                <a:cubicBezTo>
                  <a:pt x="559" y="360"/>
                  <a:pt x="559" y="360"/>
                  <a:pt x="559" y="360"/>
                </a:cubicBezTo>
                <a:cubicBezTo>
                  <a:pt x="550" y="355"/>
                  <a:pt x="541" y="350"/>
                  <a:pt x="533" y="344"/>
                </a:cubicBezTo>
                <a:cubicBezTo>
                  <a:pt x="533" y="335"/>
                  <a:pt x="533" y="335"/>
                  <a:pt x="533" y="335"/>
                </a:cubicBezTo>
                <a:cubicBezTo>
                  <a:pt x="541" y="341"/>
                  <a:pt x="550" y="346"/>
                  <a:pt x="559" y="352"/>
                </a:cubicBezTo>
                <a:close/>
                <a:moveTo>
                  <a:pt x="559" y="374"/>
                </a:moveTo>
                <a:cubicBezTo>
                  <a:pt x="559" y="383"/>
                  <a:pt x="559" y="383"/>
                  <a:pt x="559" y="383"/>
                </a:cubicBezTo>
                <a:cubicBezTo>
                  <a:pt x="551" y="384"/>
                  <a:pt x="544" y="384"/>
                  <a:pt x="537" y="386"/>
                </a:cubicBezTo>
                <a:cubicBezTo>
                  <a:pt x="536" y="386"/>
                  <a:pt x="534" y="386"/>
                  <a:pt x="533" y="386"/>
                </a:cubicBezTo>
                <a:cubicBezTo>
                  <a:pt x="533" y="377"/>
                  <a:pt x="533" y="377"/>
                  <a:pt x="533" y="377"/>
                </a:cubicBezTo>
                <a:cubicBezTo>
                  <a:pt x="534" y="377"/>
                  <a:pt x="535" y="377"/>
                  <a:pt x="535" y="376"/>
                </a:cubicBezTo>
                <a:cubicBezTo>
                  <a:pt x="535" y="376"/>
                  <a:pt x="534" y="375"/>
                  <a:pt x="533" y="375"/>
                </a:cubicBezTo>
                <a:cubicBezTo>
                  <a:pt x="533" y="365"/>
                  <a:pt x="533" y="365"/>
                  <a:pt x="533" y="365"/>
                </a:cubicBezTo>
                <a:cubicBezTo>
                  <a:pt x="541" y="369"/>
                  <a:pt x="550" y="372"/>
                  <a:pt x="559" y="374"/>
                </a:cubicBezTo>
                <a:close/>
                <a:moveTo>
                  <a:pt x="559" y="439"/>
                </a:moveTo>
                <a:cubicBezTo>
                  <a:pt x="559" y="447"/>
                  <a:pt x="559" y="447"/>
                  <a:pt x="559" y="447"/>
                </a:cubicBezTo>
                <a:cubicBezTo>
                  <a:pt x="556" y="447"/>
                  <a:pt x="556" y="447"/>
                  <a:pt x="556" y="447"/>
                </a:cubicBezTo>
                <a:cubicBezTo>
                  <a:pt x="548" y="447"/>
                  <a:pt x="540" y="447"/>
                  <a:pt x="533" y="449"/>
                </a:cubicBezTo>
                <a:cubicBezTo>
                  <a:pt x="533" y="443"/>
                  <a:pt x="533" y="443"/>
                  <a:pt x="533" y="443"/>
                </a:cubicBezTo>
                <a:cubicBezTo>
                  <a:pt x="541" y="441"/>
                  <a:pt x="550" y="440"/>
                  <a:pt x="559" y="439"/>
                </a:cubicBezTo>
                <a:close/>
                <a:moveTo>
                  <a:pt x="559" y="461"/>
                </a:moveTo>
                <a:cubicBezTo>
                  <a:pt x="559" y="468"/>
                  <a:pt x="559" y="468"/>
                  <a:pt x="559" y="468"/>
                </a:cubicBezTo>
                <a:cubicBezTo>
                  <a:pt x="549" y="469"/>
                  <a:pt x="540" y="469"/>
                  <a:pt x="533" y="474"/>
                </a:cubicBezTo>
                <a:cubicBezTo>
                  <a:pt x="533" y="467"/>
                  <a:pt x="533" y="467"/>
                  <a:pt x="533" y="467"/>
                </a:cubicBezTo>
                <a:cubicBezTo>
                  <a:pt x="541" y="464"/>
                  <a:pt x="550" y="462"/>
                  <a:pt x="559" y="461"/>
                </a:cubicBezTo>
                <a:close/>
                <a:moveTo>
                  <a:pt x="559" y="490"/>
                </a:moveTo>
                <a:cubicBezTo>
                  <a:pt x="559" y="496"/>
                  <a:pt x="559" y="496"/>
                  <a:pt x="559" y="496"/>
                </a:cubicBezTo>
                <a:cubicBezTo>
                  <a:pt x="556" y="497"/>
                  <a:pt x="553" y="497"/>
                  <a:pt x="551" y="497"/>
                </a:cubicBezTo>
                <a:cubicBezTo>
                  <a:pt x="547" y="503"/>
                  <a:pt x="554" y="506"/>
                  <a:pt x="559" y="509"/>
                </a:cubicBezTo>
                <a:cubicBezTo>
                  <a:pt x="559" y="520"/>
                  <a:pt x="559" y="520"/>
                  <a:pt x="559" y="520"/>
                </a:cubicBezTo>
                <a:cubicBezTo>
                  <a:pt x="550" y="512"/>
                  <a:pt x="541" y="505"/>
                  <a:pt x="533" y="498"/>
                </a:cubicBezTo>
                <a:cubicBezTo>
                  <a:pt x="533" y="489"/>
                  <a:pt x="533" y="489"/>
                  <a:pt x="533" y="489"/>
                </a:cubicBezTo>
                <a:cubicBezTo>
                  <a:pt x="537" y="491"/>
                  <a:pt x="541" y="492"/>
                  <a:pt x="545" y="493"/>
                </a:cubicBezTo>
                <a:cubicBezTo>
                  <a:pt x="548" y="490"/>
                  <a:pt x="553" y="490"/>
                  <a:pt x="559" y="490"/>
                </a:cubicBezTo>
                <a:close/>
                <a:moveTo>
                  <a:pt x="559" y="558"/>
                </a:moveTo>
                <a:cubicBezTo>
                  <a:pt x="559" y="572"/>
                  <a:pt x="559" y="572"/>
                  <a:pt x="559" y="572"/>
                </a:cubicBezTo>
                <a:cubicBezTo>
                  <a:pt x="551" y="560"/>
                  <a:pt x="543" y="548"/>
                  <a:pt x="533" y="538"/>
                </a:cubicBezTo>
                <a:cubicBezTo>
                  <a:pt x="533" y="530"/>
                  <a:pt x="533" y="530"/>
                  <a:pt x="533" y="530"/>
                </a:cubicBezTo>
                <a:cubicBezTo>
                  <a:pt x="537" y="534"/>
                  <a:pt x="541" y="537"/>
                  <a:pt x="545" y="541"/>
                </a:cubicBezTo>
                <a:cubicBezTo>
                  <a:pt x="550" y="547"/>
                  <a:pt x="554" y="552"/>
                  <a:pt x="559" y="558"/>
                </a:cubicBezTo>
                <a:close/>
                <a:moveTo>
                  <a:pt x="559" y="590"/>
                </a:moveTo>
                <a:cubicBezTo>
                  <a:pt x="550" y="580"/>
                  <a:pt x="542" y="571"/>
                  <a:pt x="533" y="561"/>
                </a:cubicBezTo>
                <a:cubicBezTo>
                  <a:pt x="533" y="570"/>
                  <a:pt x="533" y="570"/>
                  <a:pt x="533" y="570"/>
                </a:cubicBezTo>
                <a:cubicBezTo>
                  <a:pt x="542" y="580"/>
                  <a:pt x="550" y="591"/>
                  <a:pt x="559" y="601"/>
                </a:cubicBezTo>
                <a:cubicBezTo>
                  <a:pt x="559" y="590"/>
                  <a:pt x="559" y="590"/>
                  <a:pt x="559" y="590"/>
                </a:cubicBezTo>
                <a:close/>
                <a:moveTo>
                  <a:pt x="559" y="626"/>
                </a:moveTo>
                <a:cubicBezTo>
                  <a:pt x="558" y="625"/>
                  <a:pt x="558" y="625"/>
                  <a:pt x="557" y="625"/>
                </a:cubicBezTo>
                <a:cubicBezTo>
                  <a:pt x="549" y="613"/>
                  <a:pt x="541" y="602"/>
                  <a:pt x="533" y="591"/>
                </a:cubicBezTo>
                <a:cubicBezTo>
                  <a:pt x="533" y="605"/>
                  <a:pt x="533" y="605"/>
                  <a:pt x="533" y="605"/>
                </a:cubicBezTo>
                <a:cubicBezTo>
                  <a:pt x="537" y="611"/>
                  <a:pt x="541" y="617"/>
                  <a:pt x="545" y="622"/>
                </a:cubicBezTo>
                <a:cubicBezTo>
                  <a:pt x="549" y="630"/>
                  <a:pt x="554" y="637"/>
                  <a:pt x="559" y="644"/>
                </a:cubicBezTo>
                <a:lnTo>
                  <a:pt x="559" y="626"/>
                </a:lnTo>
                <a:close/>
                <a:moveTo>
                  <a:pt x="533" y="672"/>
                </a:moveTo>
                <a:cubicBezTo>
                  <a:pt x="497" y="672"/>
                  <a:pt x="497" y="672"/>
                  <a:pt x="497" y="672"/>
                </a:cubicBezTo>
                <a:cubicBezTo>
                  <a:pt x="497" y="665"/>
                  <a:pt x="497" y="665"/>
                  <a:pt x="497" y="665"/>
                </a:cubicBezTo>
                <a:cubicBezTo>
                  <a:pt x="500" y="667"/>
                  <a:pt x="504" y="668"/>
                  <a:pt x="509" y="663"/>
                </a:cubicBezTo>
                <a:cubicBezTo>
                  <a:pt x="506" y="655"/>
                  <a:pt x="502" y="648"/>
                  <a:pt x="497" y="640"/>
                </a:cubicBezTo>
                <a:cubicBezTo>
                  <a:pt x="497" y="630"/>
                  <a:pt x="497" y="630"/>
                  <a:pt x="497" y="630"/>
                </a:cubicBezTo>
                <a:cubicBezTo>
                  <a:pt x="502" y="636"/>
                  <a:pt x="502" y="636"/>
                  <a:pt x="502" y="636"/>
                </a:cubicBezTo>
                <a:cubicBezTo>
                  <a:pt x="509" y="646"/>
                  <a:pt x="514" y="657"/>
                  <a:pt x="523" y="666"/>
                </a:cubicBezTo>
                <a:cubicBezTo>
                  <a:pt x="526" y="667"/>
                  <a:pt x="530" y="668"/>
                  <a:pt x="533" y="667"/>
                </a:cubicBezTo>
                <a:cubicBezTo>
                  <a:pt x="533" y="672"/>
                  <a:pt x="533" y="672"/>
                  <a:pt x="533" y="672"/>
                </a:cubicBezTo>
                <a:close/>
                <a:moveTo>
                  <a:pt x="497" y="9"/>
                </a:moveTo>
                <a:cubicBezTo>
                  <a:pt x="509" y="9"/>
                  <a:pt x="521" y="9"/>
                  <a:pt x="533" y="8"/>
                </a:cubicBezTo>
                <a:cubicBezTo>
                  <a:pt x="533" y="14"/>
                  <a:pt x="533" y="14"/>
                  <a:pt x="533" y="14"/>
                </a:cubicBezTo>
                <a:cubicBezTo>
                  <a:pt x="530" y="14"/>
                  <a:pt x="530" y="14"/>
                  <a:pt x="530" y="14"/>
                </a:cubicBezTo>
                <a:cubicBezTo>
                  <a:pt x="524" y="18"/>
                  <a:pt x="524" y="18"/>
                  <a:pt x="524" y="18"/>
                </a:cubicBezTo>
                <a:cubicBezTo>
                  <a:pt x="515" y="20"/>
                  <a:pt x="506" y="21"/>
                  <a:pt x="497" y="22"/>
                </a:cubicBezTo>
                <a:cubicBezTo>
                  <a:pt x="497" y="9"/>
                  <a:pt x="497" y="9"/>
                  <a:pt x="497" y="9"/>
                </a:cubicBezTo>
                <a:close/>
                <a:moveTo>
                  <a:pt x="533" y="57"/>
                </a:moveTo>
                <a:cubicBezTo>
                  <a:pt x="533" y="62"/>
                  <a:pt x="533" y="62"/>
                  <a:pt x="533" y="62"/>
                </a:cubicBezTo>
                <a:cubicBezTo>
                  <a:pt x="521" y="64"/>
                  <a:pt x="508" y="66"/>
                  <a:pt x="497" y="69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509" y="61"/>
                  <a:pt x="521" y="59"/>
                  <a:pt x="533" y="57"/>
                </a:cubicBezTo>
                <a:close/>
                <a:moveTo>
                  <a:pt x="533" y="82"/>
                </a:moveTo>
                <a:cubicBezTo>
                  <a:pt x="533" y="88"/>
                  <a:pt x="533" y="88"/>
                  <a:pt x="533" y="88"/>
                </a:cubicBezTo>
                <a:cubicBezTo>
                  <a:pt x="521" y="89"/>
                  <a:pt x="509" y="91"/>
                  <a:pt x="497" y="94"/>
                </a:cubicBezTo>
                <a:cubicBezTo>
                  <a:pt x="497" y="88"/>
                  <a:pt x="497" y="88"/>
                  <a:pt x="497" y="88"/>
                </a:cubicBezTo>
                <a:cubicBezTo>
                  <a:pt x="503" y="87"/>
                  <a:pt x="508" y="85"/>
                  <a:pt x="514" y="84"/>
                </a:cubicBezTo>
                <a:cubicBezTo>
                  <a:pt x="521" y="83"/>
                  <a:pt x="527" y="83"/>
                  <a:pt x="533" y="82"/>
                </a:cubicBezTo>
                <a:close/>
                <a:moveTo>
                  <a:pt x="533" y="107"/>
                </a:moveTo>
                <a:cubicBezTo>
                  <a:pt x="533" y="114"/>
                  <a:pt x="533" y="114"/>
                  <a:pt x="533" y="114"/>
                </a:cubicBezTo>
                <a:cubicBezTo>
                  <a:pt x="521" y="116"/>
                  <a:pt x="508" y="118"/>
                  <a:pt x="497" y="121"/>
                </a:cubicBezTo>
                <a:cubicBezTo>
                  <a:pt x="497" y="115"/>
                  <a:pt x="497" y="115"/>
                  <a:pt x="497" y="115"/>
                </a:cubicBezTo>
                <a:cubicBezTo>
                  <a:pt x="508" y="111"/>
                  <a:pt x="520" y="109"/>
                  <a:pt x="533" y="107"/>
                </a:cubicBezTo>
                <a:close/>
                <a:moveTo>
                  <a:pt x="533" y="129"/>
                </a:moveTo>
                <a:cubicBezTo>
                  <a:pt x="533" y="137"/>
                  <a:pt x="533" y="137"/>
                  <a:pt x="533" y="137"/>
                </a:cubicBezTo>
                <a:cubicBezTo>
                  <a:pt x="524" y="144"/>
                  <a:pt x="516" y="153"/>
                  <a:pt x="515" y="164"/>
                </a:cubicBezTo>
                <a:cubicBezTo>
                  <a:pt x="517" y="168"/>
                  <a:pt x="522" y="172"/>
                  <a:pt x="527" y="172"/>
                </a:cubicBezTo>
                <a:cubicBezTo>
                  <a:pt x="529" y="171"/>
                  <a:pt x="531" y="170"/>
                  <a:pt x="533" y="169"/>
                </a:cubicBezTo>
                <a:cubicBezTo>
                  <a:pt x="533" y="177"/>
                  <a:pt x="533" y="177"/>
                  <a:pt x="533" y="177"/>
                </a:cubicBezTo>
                <a:cubicBezTo>
                  <a:pt x="532" y="177"/>
                  <a:pt x="530" y="178"/>
                  <a:pt x="529" y="178"/>
                </a:cubicBezTo>
                <a:cubicBezTo>
                  <a:pt x="518" y="177"/>
                  <a:pt x="507" y="177"/>
                  <a:pt x="497" y="180"/>
                </a:cubicBezTo>
                <a:cubicBezTo>
                  <a:pt x="497" y="173"/>
                  <a:pt x="497" y="173"/>
                  <a:pt x="497" y="173"/>
                </a:cubicBezTo>
                <a:cubicBezTo>
                  <a:pt x="499" y="172"/>
                  <a:pt x="502" y="171"/>
                  <a:pt x="505" y="170"/>
                </a:cubicBezTo>
                <a:cubicBezTo>
                  <a:pt x="510" y="168"/>
                  <a:pt x="505" y="160"/>
                  <a:pt x="509" y="156"/>
                </a:cubicBezTo>
                <a:cubicBezTo>
                  <a:pt x="511" y="150"/>
                  <a:pt x="504" y="153"/>
                  <a:pt x="502" y="152"/>
                </a:cubicBezTo>
                <a:cubicBezTo>
                  <a:pt x="500" y="152"/>
                  <a:pt x="498" y="152"/>
                  <a:pt x="497" y="153"/>
                </a:cubicBezTo>
                <a:cubicBezTo>
                  <a:pt x="497" y="147"/>
                  <a:pt x="497" y="147"/>
                  <a:pt x="497" y="147"/>
                </a:cubicBezTo>
                <a:cubicBezTo>
                  <a:pt x="502" y="146"/>
                  <a:pt x="507" y="145"/>
                  <a:pt x="513" y="145"/>
                </a:cubicBezTo>
                <a:cubicBezTo>
                  <a:pt x="519" y="139"/>
                  <a:pt x="526" y="134"/>
                  <a:pt x="533" y="129"/>
                </a:cubicBezTo>
                <a:close/>
                <a:moveTo>
                  <a:pt x="533" y="190"/>
                </a:moveTo>
                <a:cubicBezTo>
                  <a:pt x="533" y="196"/>
                  <a:pt x="533" y="196"/>
                  <a:pt x="533" y="196"/>
                </a:cubicBezTo>
                <a:cubicBezTo>
                  <a:pt x="520" y="200"/>
                  <a:pt x="508" y="205"/>
                  <a:pt x="497" y="211"/>
                </a:cubicBezTo>
                <a:cubicBezTo>
                  <a:pt x="497" y="202"/>
                  <a:pt x="497" y="202"/>
                  <a:pt x="497" y="202"/>
                </a:cubicBezTo>
                <a:cubicBezTo>
                  <a:pt x="508" y="197"/>
                  <a:pt x="520" y="193"/>
                  <a:pt x="533" y="190"/>
                </a:cubicBezTo>
                <a:close/>
                <a:moveTo>
                  <a:pt x="533" y="216"/>
                </a:moveTo>
                <a:cubicBezTo>
                  <a:pt x="533" y="224"/>
                  <a:pt x="533" y="224"/>
                  <a:pt x="533" y="224"/>
                </a:cubicBezTo>
                <a:cubicBezTo>
                  <a:pt x="523" y="226"/>
                  <a:pt x="512" y="226"/>
                  <a:pt x="508" y="235"/>
                </a:cubicBezTo>
                <a:cubicBezTo>
                  <a:pt x="513" y="238"/>
                  <a:pt x="516" y="245"/>
                  <a:pt x="522" y="246"/>
                </a:cubicBezTo>
                <a:cubicBezTo>
                  <a:pt x="526" y="244"/>
                  <a:pt x="529" y="243"/>
                  <a:pt x="533" y="242"/>
                </a:cubicBezTo>
                <a:cubicBezTo>
                  <a:pt x="533" y="249"/>
                  <a:pt x="533" y="249"/>
                  <a:pt x="533" y="249"/>
                </a:cubicBezTo>
                <a:cubicBezTo>
                  <a:pt x="531" y="250"/>
                  <a:pt x="530" y="251"/>
                  <a:pt x="530" y="253"/>
                </a:cubicBezTo>
                <a:cubicBezTo>
                  <a:pt x="531" y="254"/>
                  <a:pt x="532" y="256"/>
                  <a:pt x="533" y="257"/>
                </a:cubicBezTo>
                <a:cubicBezTo>
                  <a:pt x="533" y="266"/>
                  <a:pt x="533" y="266"/>
                  <a:pt x="533" y="266"/>
                </a:cubicBezTo>
                <a:cubicBezTo>
                  <a:pt x="521" y="256"/>
                  <a:pt x="509" y="246"/>
                  <a:pt x="497" y="236"/>
                </a:cubicBezTo>
                <a:cubicBezTo>
                  <a:pt x="497" y="227"/>
                  <a:pt x="497" y="227"/>
                  <a:pt x="497" y="227"/>
                </a:cubicBezTo>
                <a:cubicBezTo>
                  <a:pt x="498" y="227"/>
                  <a:pt x="499" y="227"/>
                  <a:pt x="500" y="227"/>
                </a:cubicBezTo>
                <a:cubicBezTo>
                  <a:pt x="511" y="223"/>
                  <a:pt x="522" y="219"/>
                  <a:pt x="533" y="216"/>
                </a:cubicBezTo>
                <a:close/>
                <a:moveTo>
                  <a:pt x="533" y="308"/>
                </a:moveTo>
                <a:cubicBezTo>
                  <a:pt x="533" y="316"/>
                  <a:pt x="533" y="316"/>
                  <a:pt x="533" y="316"/>
                </a:cubicBezTo>
                <a:cubicBezTo>
                  <a:pt x="521" y="306"/>
                  <a:pt x="509" y="296"/>
                  <a:pt x="497" y="285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509" y="287"/>
                  <a:pt x="520" y="298"/>
                  <a:pt x="533" y="308"/>
                </a:cubicBezTo>
                <a:close/>
                <a:moveTo>
                  <a:pt x="533" y="335"/>
                </a:moveTo>
                <a:cubicBezTo>
                  <a:pt x="528" y="331"/>
                  <a:pt x="522" y="327"/>
                  <a:pt x="517" y="323"/>
                </a:cubicBezTo>
                <a:cubicBezTo>
                  <a:pt x="510" y="316"/>
                  <a:pt x="503" y="310"/>
                  <a:pt x="497" y="305"/>
                </a:cubicBezTo>
                <a:cubicBezTo>
                  <a:pt x="497" y="315"/>
                  <a:pt x="497" y="315"/>
                  <a:pt x="497" y="315"/>
                </a:cubicBezTo>
                <a:cubicBezTo>
                  <a:pt x="508" y="325"/>
                  <a:pt x="520" y="335"/>
                  <a:pt x="533" y="344"/>
                </a:cubicBezTo>
                <a:cubicBezTo>
                  <a:pt x="533" y="335"/>
                  <a:pt x="533" y="335"/>
                  <a:pt x="533" y="335"/>
                </a:cubicBezTo>
                <a:close/>
                <a:moveTo>
                  <a:pt x="533" y="365"/>
                </a:moveTo>
                <a:cubicBezTo>
                  <a:pt x="533" y="375"/>
                  <a:pt x="533" y="375"/>
                  <a:pt x="533" y="375"/>
                </a:cubicBezTo>
                <a:cubicBezTo>
                  <a:pt x="521" y="368"/>
                  <a:pt x="509" y="359"/>
                  <a:pt x="497" y="352"/>
                </a:cubicBezTo>
                <a:cubicBezTo>
                  <a:pt x="497" y="344"/>
                  <a:pt x="497" y="344"/>
                  <a:pt x="497" y="344"/>
                </a:cubicBezTo>
                <a:cubicBezTo>
                  <a:pt x="508" y="352"/>
                  <a:pt x="520" y="360"/>
                  <a:pt x="533" y="365"/>
                </a:cubicBezTo>
                <a:close/>
                <a:moveTo>
                  <a:pt x="533" y="377"/>
                </a:moveTo>
                <a:cubicBezTo>
                  <a:pt x="533" y="386"/>
                  <a:pt x="533" y="386"/>
                  <a:pt x="533" y="386"/>
                </a:cubicBezTo>
                <a:cubicBezTo>
                  <a:pt x="520" y="388"/>
                  <a:pt x="508" y="392"/>
                  <a:pt x="497" y="395"/>
                </a:cubicBezTo>
                <a:cubicBezTo>
                  <a:pt x="497" y="378"/>
                  <a:pt x="497" y="378"/>
                  <a:pt x="497" y="378"/>
                </a:cubicBezTo>
                <a:cubicBezTo>
                  <a:pt x="508" y="385"/>
                  <a:pt x="521" y="380"/>
                  <a:pt x="533" y="377"/>
                </a:cubicBezTo>
                <a:close/>
                <a:moveTo>
                  <a:pt x="533" y="443"/>
                </a:moveTo>
                <a:cubicBezTo>
                  <a:pt x="533" y="449"/>
                  <a:pt x="533" y="449"/>
                  <a:pt x="533" y="449"/>
                </a:cubicBezTo>
                <a:cubicBezTo>
                  <a:pt x="522" y="451"/>
                  <a:pt x="511" y="455"/>
                  <a:pt x="501" y="460"/>
                </a:cubicBezTo>
                <a:cubicBezTo>
                  <a:pt x="501" y="467"/>
                  <a:pt x="508" y="470"/>
                  <a:pt x="512" y="473"/>
                </a:cubicBezTo>
                <a:cubicBezTo>
                  <a:pt x="520" y="480"/>
                  <a:pt x="524" y="468"/>
                  <a:pt x="531" y="467"/>
                </a:cubicBezTo>
                <a:cubicBezTo>
                  <a:pt x="533" y="467"/>
                  <a:pt x="533" y="467"/>
                  <a:pt x="533" y="467"/>
                </a:cubicBezTo>
                <a:cubicBezTo>
                  <a:pt x="533" y="474"/>
                  <a:pt x="533" y="474"/>
                  <a:pt x="533" y="474"/>
                </a:cubicBezTo>
                <a:cubicBezTo>
                  <a:pt x="530" y="476"/>
                  <a:pt x="527" y="479"/>
                  <a:pt x="525" y="482"/>
                </a:cubicBezTo>
                <a:cubicBezTo>
                  <a:pt x="527" y="485"/>
                  <a:pt x="530" y="487"/>
                  <a:pt x="533" y="489"/>
                </a:cubicBezTo>
                <a:cubicBezTo>
                  <a:pt x="533" y="498"/>
                  <a:pt x="533" y="498"/>
                  <a:pt x="533" y="498"/>
                </a:cubicBezTo>
                <a:cubicBezTo>
                  <a:pt x="529" y="495"/>
                  <a:pt x="524" y="492"/>
                  <a:pt x="520" y="488"/>
                </a:cubicBezTo>
                <a:cubicBezTo>
                  <a:pt x="513" y="481"/>
                  <a:pt x="505" y="475"/>
                  <a:pt x="497" y="470"/>
                </a:cubicBezTo>
                <a:cubicBezTo>
                  <a:pt x="497" y="454"/>
                  <a:pt x="497" y="454"/>
                  <a:pt x="497" y="454"/>
                </a:cubicBezTo>
                <a:cubicBezTo>
                  <a:pt x="508" y="449"/>
                  <a:pt x="520" y="445"/>
                  <a:pt x="533" y="443"/>
                </a:cubicBezTo>
                <a:close/>
                <a:moveTo>
                  <a:pt x="533" y="530"/>
                </a:moveTo>
                <a:cubicBezTo>
                  <a:pt x="533" y="538"/>
                  <a:pt x="533" y="538"/>
                  <a:pt x="533" y="538"/>
                </a:cubicBezTo>
                <a:cubicBezTo>
                  <a:pt x="528" y="532"/>
                  <a:pt x="522" y="528"/>
                  <a:pt x="515" y="524"/>
                </a:cubicBezTo>
                <a:cubicBezTo>
                  <a:pt x="509" y="519"/>
                  <a:pt x="503" y="515"/>
                  <a:pt x="497" y="512"/>
                </a:cubicBezTo>
                <a:cubicBezTo>
                  <a:pt x="497" y="505"/>
                  <a:pt x="497" y="505"/>
                  <a:pt x="497" y="505"/>
                </a:cubicBezTo>
                <a:cubicBezTo>
                  <a:pt x="509" y="512"/>
                  <a:pt x="522" y="520"/>
                  <a:pt x="533" y="530"/>
                </a:cubicBezTo>
                <a:close/>
                <a:moveTo>
                  <a:pt x="533" y="561"/>
                </a:moveTo>
                <a:cubicBezTo>
                  <a:pt x="526" y="553"/>
                  <a:pt x="518" y="546"/>
                  <a:pt x="509" y="539"/>
                </a:cubicBezTo>
                <a:cubicBezTo>
                  <a:pt x="505" y="536"/>
                  <a:pt x="501" y="533"/>
                  <a:pt x="497" y="530"/>
                </a:cubicBezTo>
                <a:cubicBezTo>
                  <a:pt x="497" y="537"/>
                  <a:pt x="497" y="537"/>
                  <a:pt x="497" y="537"/>
                </a:cubicBezTo>
                <a:cubicBezTo>
                  <a:pt x="510" y="546"/>
                  <a:pt x="522" y="558"/>
                  <a:pt x="533" y="570"/>
                </a:cubicBezTo>
                <a:cubicBezTo>
                  <a:pt x="533" y="561"/>
                  <a:pt x="533" y="561"/>
                  <a:pt x="533" y="561"/>
                </a:cubicBezTo>
                <a:close/>
                <a:moveTo>
                  <a:pt x="533" y="591"/>
                </a:moveTo>
                <a:cubicBezTo>
                  <a:pt x="533" y="605"/>
                  <a:pt x="533" y="605"/>
                  <a:pt x="533" y="605"/>
                </a:cubicBezTo>
                <a:cubicBezTo>
                  <a:pt x="523" y="592"/>
                  <a:pt x="513" y="579"/>
                  <a:pt x="500" y="567"/>
                </a:cubicBezTo>
                <a:cubicBezTo>
                  <a:pt x="499" y="566"/>
                  <a:pt x="498" y="565"/>
                  <a:pt x="497" y="564"/>
                </a:cubicBezTo>
                <a:cubicBezTo>
                  <a:pt x="497" y="555"/>
                  <a:pt x="497" y="555"/>
                  <a:pt x="497" y="555"/>
                </a:cubicBezTo>
                <a:cubicBezTo>
                  <a:pt x="511" y="564"/>
                  <a:pt x="522" y="577"/>
                  <a:pt x="533" y="591"/>
                </a:cubicBezTo>
                <a:close/>
                <a:moveTo>
                  <a:pt x="533" y="635"/>
                </a:moveTo>
                <a:cubicBezTo>
                  <a:pt x="527" y="627"/>
                  <a:pt x="521" y="620"/>
                  <a:pt x="515" y="613"/>
                </a:cubicBezTo>
                <a:cubicBezTo>
                  <a:pt x="510" y="604"/>
                  <a:pt x="503" y="596"/>
                  <a:pt x="497" y="588"/>
                </a:cubicBezTo>
                <a:cubicBezTo>
                  <a:pt x="497" y="600"/>
                  <a:pt x="497" y="600"/>
                  <a:pt x="497" y="600"/>
                </a:cubicBezTo>
                <a:cubicBezTo>
                  <a:pt x="497" y="601"/>
                  <a:pt x="499" y="602"/>
                  <a:pt x="499" y="604"/>
                </a:cubicBezTo>
                <a:cubicBezTo>
                  <a:pt x="509" y="619"/>
                  <a:pt x="523" y="632"/>
                  <a:pt x="533" y="647"/>
                </a:cubicBezTo>
                <a:lnTo>
                  <a:pt x="533" y="635"/>
                </a:lnTo>
                <a:close/>
                <a:moveTo>
                  <a:pt x="497" y="672"/>
                </a:moveTo>
                <a:cubicBezTo>
                  <a:pt x="461" y="672"/>
                  <a:pt x="461" y="672"/>
                  <a:pt x="461" y="672"/>
                </a:cubicBezTo>
                <a:cubicBezTo>
                  <a:pt x="461" y="666"/>
                  <a:pt x="461" y="666"/>
                  <a:pt x="461" y="666"/>
                </a:cubicBezTo>
                <a:cubicBezTo>
                  <a:pt x="462" y="667"/>
                  <a:pt x="462" y="667"/>
                  <a:pt x="462" y="667"/>
                </a:cubicBezTo>
                <a:cubicBezTo>
                  <a:pt x="471" y="667"/>
                  <a:pt x="480" y="670"/>
                  <a:pt x="487" y="665"/>
                </a:cubicBezTo>
                <a:cubicBezTo>
                  <a:pt x="486" y="658"/>
                  <a:pt x="479" y="654"/>
                  <a:pt x="475" y="648"/>
                </a:cubicBezTo>
                <a:cubicBezTo>
                  <a:pt x="470" y="644"/>
                  <a:pt x="466" y="640"/>
                  <a:pt x="461" y="636"/>
                </a:cubicBezTo>
                <a:cubicBezTo>
                  <a:pt x="461" y="629"/>
                  <a:pt x="461" y="629"/>
                  <a:pt x="461" y="629"/>
                </a:cubicBezTo>
                <a:cubicBezTo>
                  <a:pt x="467" y="634"/>
                  <a:pt x="473" y="639"/>
                  <a:pt x="479" y="644"/>
                </a:cubicBezTo>
                <a:cubicBezTo>
                  <a:pt x="487" y="647"/>
                  <a:pt x="490" y="660"/>
                  <a:pt x="497" y="665"/>
                </a:cubicBezTo>
                <a:cubicBezTo>
                  <a:pt x="497" y="672"/>
                  <a:pt x="497" y="672"/>
                  <a:pt x="497" y="672"/>
                </a:cubicBezTo>
                <a:close/>
                <a:moveTo>
                  <a:pt x="461" y="8"/>
                </a:moveTo>
                <a:cubicBezTo>
                  <a:pt x="473" y="8"/>
                  <a:pt x="485" y="9"/>
                  <a:pt x="497" y="9"/>
                </a:cubicBezTo>
                <a:cubicBezTo>
                  <a:pt x="497" y="22"/>
                  <a:pt x="497" y="22"/>
                  <a:pt x="497" y="22"/>
                </a:cubicBezTo>
                <a:cubicBezTo>
                  <a:pt x="485" y="23"/>
                  <a:pt x="473" y="24"/>
                  <a:pt x="461" y="27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3" y="14"/>
                  <a:pt x="467" y="14"/>
                  <a:pt x="461" y="14"/>
                </a:cubicBezTo>
                <a:cubicBezTo>
                  <a:pt x="461" y="8"/>
                  <a:pt x="461" y="8"/>
                  <a:pt x="461" y="8"/>
                </a:cubicBezTo>
                <a:close/>
                <a:moveTo>
                  <a:pt x="497" y="63"/>
                </a:moveTo>
                <a:cubicBezTo>
                  <a:pt x="497" y="69"/>
                  <a:pt x="497" y="69"/>
                  <a:pt x="497" y="69"/>
                </a:cubicBezTo>
                <a:cubicBezTo>
                  <a:pt x="484" y="71"/>
                  <a:pt x="473" y="75"/>
                  <a:pt x="461" y="78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5" y="71"/>
                  <a:pt x="469" y="69"/>
                  <a:pt x="472" y="68"/>
                </a:cubicBezTo>
                <a:cubicBezTo>
                  <a:pt x="480" y="66"/>
                  <a:pt x="488" y="65"/>
                  <a:pt x="497" y="63"/>
                </a:cubicBezTo>
                <a:close/>
                <a:moveTo>
                  <a:pt x="497" y="88"/>
                </a:moveTo>
                <a:cubicBezTo>
                  <a:pt x="497" y="94"/>
                  <a:pt x="497" y="94"/>
                  <a:pt x="497" y="94"/>
                </a:cubicBezTo>
                <a:cubicBezTo>
                  <a:pt x="484" y="96"/>
                  <a:pt x="473" y="99"/>
                  <a:pt x="461" y="103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73" y="94"/>
                  <a:pt x="485" y="91"/>
                  <a:pt x="497" y="88"/>
                </a:cubicBezTo>
                <a:close/>
                <a:moveTo>
                  <a:pt x="497" y="115"/>
                </a:moveTo>
                <a:cubicBezTo>
                  <a:pt x="497" y="121"/>
                  <a:pt x="497" y="121"/>
                  <a:pt x="497" y="121"/>
                </a:cubicBezTo>
                <a:cubicBezTo>
                  <a:pt x="485" y="125"/>
                  <a:pt x="473" y="128"/>
                  <a:pt x="461" y="132"/>
                </a:cubicBezTo>
                <a:cubicBezTo>
                  <a:pt x="461" y="127"/>
                  <a:pt x="461" y="127"/>
                  <a:pt x="461" y="127"/>
                </a:cubicBezTo>
                <a:cubicBezTo>
                  <a:pt x="465" y="126"/>
                  <a:pt x="469" y="125"/>
                  <a:pt x="473" y="124"/>
                </a:cubicBezTo>
                <a:cubicBezTo>
                  <a:pt x="481" y="121"/>
                  <a:pt x="488" y="117"/>
                  <a:pt x="497" y="115"/>
                </a:cubicBezTo>
                <a:close/>
                <a:moveTo>
                  <a:pt x="497" y="147"/>
                </a:moveTo>
                <a:cubicBezTo>
                  <a:pt x="497" y="153"/>
                  <a:pt x="497" y="153"/>
                  <a:pt x="497" y="153"/>
                </a:cubicBezTo>
                <a:cubicBezTo>
                  <a:pt x="485" y="155"/>
                  <a:pt x="473" y="158"/>
                  <a:pt x="461" y="162"/>
                </a:cubicBezTo>
                <a:cubicBezTo>
                  <a:pt x="461" y="156"/>
                  <a:pt x="461" y="156"/>
                  <a:pt x="461" y="156"/>
                </a:cubicBezTo>
                <a:cubicBezTo>
                  <a:pt x="473" y="152"/>
                  <a:pt x="484" y="149"/>
                  <a:pt x="497" y="147"/>
                </a:cubicBezTo>
                <a:close/>
                <a:moveTo>
                  <a:pt x="497" y="173"/>
                </a:moveTo>
                <a:cubicBezTo>
                  <a:pt x="497" y="180"/>
                  <a:pt x="497" y="180"/>
                  <a:pt x="497" y="180"/>
                </a:cubicBezTo>
                <a:cubicBezTo>
                  <a:pt x="484" y="182"/>
                  <a:pt x="472" y="187"/>
                  <a:pt x="461" y="193"/>
                </a:cubicBezTo>
                <a:cubicBezTo>
                  <a:pt x="461" y="185"/>
                  <a:pt x="461" y="185"/>
                  <a:pt x="461" y="185"/>
                </a:cubicBezTo>
                <a:cubicBezTo>
                  <a:pt x="473" y="181"/>
                  <a:pt x="484" y="176"/>
                  <a:pt x="497" y="173"/>
                </a:cubicBezTo>
                <a:close/>
                <a:moveTo>
                  <a:pt x="497" y="202"/>
                </a:moveTo>
                <a:cubicBezTo>
                  <a:pt x="497" y="211"/>
                  <a:pt x="497" y="211"/>
                  <a:pt x="497" y="211"/>
                </a:cubicBezTo>
                <a:cubicBezTo>
                  <a:pt x="492" y="213"/>
                  <a:pt x="488" y="215"/>
                  <a:pt x="483" y="218"/>
                </a:cubicBezTo>
                <a:cubicBezTo>
                  <a:pt x="487" y="221"/>
                  <a:pt x="491" y="226"/>
                  <a:pt x="497" y="227"/>
                </a:cubicBezTo>
                <a:cubicBezTo>
                  <a:pt x="497" y="236"/>
                  <a:pt x="497" y="236"/>
                  <a:pt x="497" y="236"/>
                </a:cubicBezTo>
                <a:cubicBezTo>
                  <a:pt x="485" y="227"/>
                  <a:pt x="473" y="219"/>
                  <a:pt x="461" y="211"/>
                </a:cubicBezTo>
                <a:cubicBezTo>
                  <a:pt x="461" y="205"/>
                  <a:pt x="461" y="205"/>
                  <a:pt x="461" y="205"/>
                </a:cubicBezTo>
                <a:cubicBezTo>
                  <a:pt x="464" y="206"/>
                  <a:pt x="466" y="208"/>
                  <a:pt x="468" y="210"/>
                </a:cubicBezTo>
                <a:cubicBezTo>
                  <a:pt x="477" y="217"/>
                  <a:pt x="484" y="206"/>
                  <a:pt x="492" y="205"/>
                </a:cubicBezTo>
                <a:cubicBezTo>
                  <a:pt x="493" y="204"/>
                  <a:pt x="495" y="203"/>
                  <a:pt x="497" y="202"/>
                </a:cubicBezTo>
                <a:close/>
                <a:moveTo>
                  <a:pt x="497" y="277"/>
                </a:moveTo>
                <a:cubicBezTo>
                  <a:pt x="497" y="285"/>
                  <a:pt x="497" y="285"/>
                  <a:pt x="497" y="285"/>
                </a:cubicBezTo>
                <a:cubicBezTo>
                  <a:pt x="485" y="275"/>
                  <a:pt x="473" y="265"/>
                  <a:pt x="461" y="257"/>
                </a:cubicBezTo>
                <a:cubicBezTo>
                  <a:pt x="461" y="248"/>
                  <a:pt x="461" y="248"/>
                  <a:pt x="461" y="248"/>
                </a:cubicBezTo>
                <a:cubicBezTo>
                  <a:pt x="468" y="253"/>
                  <a:pt x="474" y="257"/>
                  <a:pt x="480" y="263"/>
                </a:cubicBezTo>
                <a:cubicBezTo>
                  <a:pt x="486" y="267"/>
                  <a:pt x="491" y="272"/>
                  <a:pt x="497" y="277"/>
                </a:cubicBezTo>
                <a:close/>
                <a:moveTo>
                  <a:pt x="497" y="305"/>
                </a:moveTo>
                <a:cubicBezTo>
                  <a:pt x="485" y="296"/>
                  <a:pt x="473" y="287"/>
                  <a:pt x="461" y="279"/>
                </a:cubicBezTo>
                <a:cubicBezTo>
                  <a:pt x="461" y="287"/>
                  <a:pt x="461" y="287"/>
                  <a:pt x="461" y="287"/>
                </a:cubicBezTo>
                <a:cubicBezTo>
                  <a:pt x="469" y="292"/>
                  <a:pt x="475" y="298"/>
                  <a:pt x="482" y="303"/>
                </a:cubicBezTo>
                <a:cubicBezTo>
                  <a:pt x="487" y="307"/>
                  <a:pt x="492" y="311"/>
                  <a:pt x="497" y="315"/>
                </a:cubicBezTo>
                <a:cubicBezTo>
                  <a:pt x="497" y="305"/>
                  <a:pt x="497" y="305"/>
                  <a:pt x="497" y="305"/>
                </a:cubicBezTo>
                <a:close/>
                <a:moveTo>
                  <a:pt x="497" y="344"/>
                </a:moveTo>
                <a:cubicBezTo>
                  <a:pt x="497" y="352"/>
                  <a:pt x="497" y="352"/>
                  <a:pt x="497" y="352"/>
                </a:cubicBezTo>
                <a:cubicBezTo>
                  <a:pt x="494" y="350"/>
                  <a:pt x="491" y="348"/>
                  <a:pt x="488" y="347"/>
                </a:cubicBezTo>
                <a:cubicBezTo>
                  <a:pt x="479" y="340"/>
                  <a:pt x="470" y="333"/>
                  <a:pt x="461" y="326"/>
                </a:cubicBezTo>
                <a:cubicBezTo>
                  <a:pt x="461" y="318"/>
                  <a:pt x="461" y="318"/>
                  <a:pt x="461" y="318"/>
                </a:cubicBezTo>
                <a:cubicBezTo>
                  <a:pt x="468" y="323"/>
                  <a:pt x="474" y="329"/>
                  <a:pt x="481" y="334"/>
                </a:cubicBezTo>
                <a:cubicBezTo>
                  <a:pt x="486" y="337"/>
                  <a:pt x="491" y="341"/>
                  <a:pt x="497" y="344"/>
                </a:cubicBezTo>
                <a:close/>
                <a:moveTo>
                  <a:pt x="497" y="378"/>
                </a:moveTo>
                <a:cubicBezTo>
                  <a:pt x="496" y="378"/>
                  <a:pt x="496" y="377"/>
                  <a:pt x="496" y="377"/>
                </a:cubicBezTo>
                <a:cubicBezTo>
                  <a:pt x="485" y="368"/>
                  <a:pt x="473" y="359"/>
                  <a:pt x="461" y="349"/>
                </a:cubicBezTo>
                <a:cubicBezTo>
                  <a:pt x="461" y="359"/>
                  <a:pt x="461" y="359"/>
                  <a:pt x="461" y="359"/>
                </a:cubicBezTo>
                <a:cubicBezTo>
                  <a:pt x="461" y="359"/>
                  <a:pt x="461" y="359"/>
                  <a:pt x="461" y="359"/>
                </a:cubicBezTo>
                <a:cubicBezTo>
                  <a:pt x="472" y="369"/>
                  <a:pt x="486" y="374"/>
                  <a:pt x="495" y="386"/>
                </a:cubicBezTo>
                <a:cubicBezTo>
                  <a:pt x="491" y="391"/>
                  <a:pt x="482" y="390"/>
                  <a:pt x="475" y="392"/>
                </a:cubicBezTo>
                <a:cubicBezTo>
                  <a:pt x="471" y="387"/>
                  <a:pt x="466" y="382"/>
                  <a:pt x="461" y="377"/>
                </a:cubicBezTo>
                <a:cubicBezTo>
                  <a:pt x="461" y="388"/>
                  <a:pt x="461" y="388"/>
                  <a:pt x="461" y="388"/>
                </a:cubicBezTo>
                <a:cubicBezTo>
                  <a:pt x="463" y="390"/>
                  <a:pt x="464" y="392"/>
                  <a:pt x="466" y="394"/>
                </a:cubicBezTo>
                <a:cubicBezTo>
                  <a:pt x="465" y="397"/>
                  <a:pt x="463" y="398"/>
                  <a:pt x="461" y="399"/>
                </a:cubicBezTo>
                <a:cubicBezTo>
                  <a:pt x="461" y="407"/>
                  <a:pt x="461" y="407"/>
                  <a:pt x="461" y="407"/>
                </a:cubicBezTo>
                <a:cubicBezTo>
                  <a:pt x="465" y="405"/>
                  <a:pt x="469" y="404"/>
                  <a:pt x="472" y="401"/>
                </a:cubicBezTo>
                <a:cubicBezTo>
                  <a:pt x="481" y="400"/>
                  <a:pt x="488" y="398"/>
                  <a:pt x="497" y="395"/>
                </a:cubicBezTo>
                <a:cubicBezTo>
                  <a:pt x="497" y="378"/>
                  <a:pt x="497" y="378"/>
                  <a:pt x="497" y="378"/>
                </a:cubicBezTo>
                <a:close/>
                <a:moveTo>
                  <a:pt x="497" y="454"/>
                </a:moveTo>
                <a:cubicBezTo>
                  <a:pt x="497" y="470"/>
                  <a:pt x="497" y="470"/>
                  <a:pt x="497" y="470"/>
                </a:cubicBezTo>
                <a:cubicBezTo>
                  <a:pt x="485" y="463"/>
                  <a:pt x="473" y="457"/>
                  <a:pt x="461" y="453"/>
                </a:cubicBezTo>
                <a:cubicBezTo>
                  <a:pt x="461" y="446"/>
                  <a:pt x="461" y="446"/>
                  <a:pt x="461" y="446"/>
                </a:cubicBezTo>
                <a:cubicBezTo>
                  <a:pt x="471" y="450"/>
                  <a:pt x="480" y="453"/>
                  <a:pt x="489" y="457"/>
                </a:cubicBezTo>
                <a:cubicBezTo>
                  <a:pt x="492" y="456"/>
                  <a:pt x="494" y="455"/>
                  <a:pt x="497" y="454"/>
                </a:cubicBezTo>
                <a:close/>
                <a:moveTo>
                  <a:pt x="497" y="505"/>
                </a:moveTo>
                <a:cubicBezTo>
                  <a:pt x="497" y="512"/>
                  <a:pt x="497" y="512"/>
                  <a:pt x="497" y="512"/>
                </a:cubicBezTo>
                <a:cubicBezTo>
                  <a:pt x="485" y="505"/>
                  <a:pt x="473" y="499"/>
                  <a:pt x="461" y="494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73" y="493"/>
                  <a:pt x="485" y="498"/>
                  <a:pt x="497" y="505"/>
                </a:cubicBezTo>
                <a:close/>
                <a:moveTo>
                  <a:pt x="497" y="530"/>
                </a:moveTo>
                <a:cubicBezTo>
                  <a:pt x="497" y="537"/>
                  <a:pt x="497" y="537"/>
                  <a:pt x="497" y="537"/>
                </a:cubicBezTo>
                <a:cubicBezTo>
                  <a:pt x="494" y="535"/>
                  <a:pt x="492" y="534"/>
                  <a:pt x="490" y="533"/>
                </a:cubicBezTo>
                <a:cubicBezTo>
                  <a:pt x="481" y="528"/>
                  <a:pt x="471" y="523"/>
                  <a:pt x="461" y="519"/>
                </a:cubicBezTo>
                <a:cubicBezTo>
                  <a:pt x="461" y="513"/>
                  <a:pt x="461" y="513"/>
                  <a:pt x="461" y="513"/>
                </a:cubicBezTo>
                <a:cubicBezTo>
                  <a:pt x="473" y="517"/>
                  <a:pt x="485" y="524"/>
                  <a:pt x="497" y="530"/>
                </a:cubicBezTo>
                <a:close/>
                <a:moveTo>
                  <a:pt x="497" y="555"/>
                </a:moveTo>
                <a:cubicBezTo>
                  <a:pt x="492" y="552"/>
                  <a:pt x="487" y="549"/>
                  <a:pt x="482" y="547"/>
                </a:cubicBezTo>
                <a:cubicBezTo>
                  <a:pt x="475" y="543"/>
                  <a:pt x="469" y="539"/>
                  <a:pt x="461" y="536"/>
                </a:cubicBezTo>
                <a:cubicBezTo>
                  <a:pt x="461" y="543"/>
                  <a:pt x="461" y="543"/>
                  <a:pt x="461" y="543"/>
                </a:cubicBezTo>
                <a:cubicBezTo>
                  <a:pt x="463" y="543"/>
                  <a:pt x="464" y="543"/>
                  <a:pt x="466" y="544"/>
                </a:cubicBezTo>
                <a:cubicBezTo>
                  <a:pt x="475" y="551"/>
                  <a:pt x="487" y="556"/>
                  <a:pt x="497" y="564"/>
                </a:cubicBezTo>
                <a:cubicBezTo>
                  <a:pt x="497" y="555"/>
                  <a:pt x="497" y="555"/>
                  <a:pt x="497" y="555"/>
                </a:cubicBezTo>
                <a:close/>
                <a:moveTo>
                  <a:pt x="497" y="588"/>
                </a:moveTo>
                <a:cubicBezTo>
                  <a:pt x="497" y="600"/>
                  <a:pt x="497" y="600"/>
                  <a:pt x="497" y="600"/>
                </a:cubicBezTo>
                <a:cubicBezTo>
                  <a:pt x="487" y="587"/>
                  <a:pt x="475" y="577"/>
                  <a:pt x="461" y="569"/>
                </a:cubicBezTo>
                <a:cubicBezTo>
                  <a:pt x="461" y="560"/>
                  <a:pt x="461" y="560"/>
                  <a:pt x="461" y="560"/>
                </a:cubicBezTo>
                <a:cubicBezTo>
                  <a:pt x="474" y="568"/>
                  <a:pt x="486" y="577"/>
                  <a:pt x="497" y="588"/>
                </a:cubicBezTo>
                <a:close/>
                <a:moveTo>
                  <a:pt x="497" y="630"/>
                </a:moveTo>
                <a:cubicBezTo>
                  <a:pt x="461" y="596"/>
                  <a:pt x="461" y="596"/>
                  <a:pt x="461" y="596"/>
                </a:cubicBezTo>
                <a:cubicBezTo>
                  <a:pt x="461" y="596"/>
                  <a:pt x="461" y="596"/>
                  <a:pt x="461" y="596"/>
                </a:cubicBezTo>
                <a:cubicBezTo>
                  <a:pt x="461" y="605"/>
                  <a:pt x="461" y="605"/>
                  <a:pt x="461" y="605"/>
                </a:cubicBezTo>
                <a:cubicBezTo>
                  <a:pt x="474" y="616"/>
                  <a:pt x="487" y="627"/>
                  <a:pt x="497" y="640"/>
                </a:cubicBezTo>
                <a:lnTo>
                  <a:pt x="497" y="630"/>
                </a:lnTo>
                <a:close/>
                <a:moveTo>
                  <a:pt x="461" y="672"/>
                </a:moveTo>
                <a:cubicBezTo>
                  <a:pt x="435" y="672"/>
                  <a:pt x="435" y="672"/>
                  <a:pt x="435" y="672"/>
                </a:cubicBezTo>
                <a:cubicBezTo>
                  <a:pt x="435" y="667"/>
                  <a:pt x="435" y="667"/>
                  <a:pt x="435" y="667"/>
                </a:cubicBezTo>
                <a:cubicBezTo>
                  <a:pt x="439" y="667"/>
                  <a:pt x="444" y="666"/>
                  <a:pt x="449" y="667"/>
                </a:cubicBezTo>
                <a:cubicBezTo>
                  <a:pt x="449" y="664"/>
                  <a:pt x="449" y="664"/>
                  <a:pt x="449" y="664"/>
                </a:cubicBezTo>
                <a:cubicBezTo>
                  <a:pt x="445" y="658"/>
                  <a:pt x="440" y="653"/>
                  <a:pt x="435" y="649"/>
                </a:cubicBezTo>
                <a:cubicBezTo>
                  <a:pt x="435" y="642"/>
                  <a:pt x="435" y="642"/>
                  <a:pt x="435" y="642"/>
                </a:cubicBezTo>
                <a:cubicBezTo>
                  <a:pt x="444" y="649"/>
                  <a:pt x="453" y="657"/>
                  <a:pt x="461" y="666"/>
                </a:cubicBezTo>
                <a:cubicBezTo>
                  <a:pt x="461" y="672"/>
                  <a:pt x="461" y="672"/>
                  <a:pt x="461" y="672"/>
                </a:cubicBezTo>
                <a:close/>
                <a:moveTo>
                  <a:pt x="435" y="8"/>
                </a:moveTo>
                <a:cubicBezTo>
                  <a:pt x="444" y="8"/>
                  <a:pt x="452" y="8"/>
                  <a:pt x="461" y="8"/>
                </a:cubicBezTo>
                <a:cubicBezTo>
                  <a:pt x="461" y="14"/>
                  <a:pt x="461" y="14"/>
                  <a:pt x="461" y="14"/>
                </a:cubicBezTo>
                <a:cubicBezTo>
                  <a:pt x="456" y="14"/>
                  <a:pt x="452" y="14"/>
                  <a:pt x="447" y="14"/>
                </a:cubicBezTo>
                <a:cubicBezTo>
                  <a:pt x="446" y="15"/>
                  <a:pt x="443" y="15"/>
                  <a:pt x="444" y="18"/>
                </a:cubicBezTo>
                <a:cubicBezTo>
                  <a:pt x="445" y="21"/>
                  <a:pt x="446" y="25"/>
                  <a:pt x="450" y="24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59" y="28"/>
                  <a:pt x="457" y="28"/>
                  <a:pt x="455" y="29"/>
                </a:cubicBezTo>
                <a:cubicBezTo>
                  <a:pt x="448" y="30"/>
                  <a:pt x="441" y="32"/>
                  <a:pt x="435" y="35"/>
                </a:cubicBezTo>
                <a:cubicBezTo>
                  <a:pt x="435" y="27"/>
                  <a:pt x="435" y="27"/>
                  <a:pt x="435" y="27"/>
                </a:cubicBezTo>
                <a:cubicBezTo>
                  <a:pt x="435" y="26"/>
                  <a:pt x="436" y="26"/>
                  <a:pt x="436" y="26"/>
                </a:cubicBezTo>
                <a:cubicBezTo>
                  <a:pt x="436" y="24"/>
                  <a:pt x="436" y="24"/>
                  <a:pt x="436" y="24"/>
                </a:cubicBezTo>
                <a:cubicBezTo>
                  <a:pt x="436" y="21"/>
                  <a:pt x="435" y="19"/>
                  <a:pt x="435" y="18"/>
                </a:cubicBezTo>
                <a:cubicBezTo>
                  <a:pt x="435" y="8"/>
                  <a:pt x="435" y="8"/>
                  <a:pt x="435" y="8"/>
                </a:cubicBezTo>
                <a:close/>
                <a:moveTo>
                  <a:pt x="461" y="72"/>
                </a:moveTo>
                <a:cubicBezTo>
                  <a:pt x="461" y="78"/>
                  <a:pt x="461" y="78"/>
                  <a:pt x="461" y="78"/>
                </a:cubicBezTo>
                <a:cubicBezTo>
                  <a:pt x="453" y="81"/>
                  <a:pt x="445" y="83"/>
                  <a:pt x="437" y="86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5" y="81"/>
                  <a:pt x="435" y="81"/>
                  <a:pt x="435" y="81"/>
                </a:cubicBezTo>
                <a:cubicBezTo>
                  <a:pt x="444" y="78"/>
                  <a:pt x="452" y="75"/>
                  <a:pt x="461" y="72"/>
                </a:cubicBezTo>
                <a:close/>
                <a:moveTo>
                  <a:pt x="461" y="97"/>
                </a:moveTo>
                <a:cubicBezTo>
                  <a:pt x="461" y="103"/>
                  <a:pt x="461" y="103"/>
                  <a:pt x="461" y="103"/>
                </a:cubicBezTo>
                <a:cubicBezTo>
                  <a:pt x="452" y="107"/>
                  <a:pt x="443" y="110"/>
                  <a:pt x="435" y="114"/>
                </a:cubicBezTo>
                <a:cubicBezTo>
                  <a:pt x="435" y="107"/>
                  <a:pt x="435" y="107"/>
                  <a:pt x="435" y="107"/>
                </a:cubicBezTo>
                <a:cubicBezTo>
                  <a:pt x="444" y="103"/>
                  <a:pt x="452" y="100"/>
                  <a:pt x="461" y="97"/>
                </a:cubicBezTo>
                <a:close/>
                <a:moveTo>
                  <a:pt x="461" y="127"/>
                </a:moveTo>
                <a:cubicBezTo>
                  <a:pt x="461" y="132"/>
                  <a:pt x="461" y="132"/>
                  <a:pt x="461" y="132"/>
                </a:cubicBezTo>
                <a:cubicBezTo>
                  <a:pt x="452" y="136"/>
                  <a:pt x="444" y="139"/>
                  <a:pt x="435" y="143"/>
                </a:cubicBezTo>
                <a:cubicBezTo>
                  <a:pt x="435" y="136"/>
                  <a:pt x="435" y="136"/>
                  <a:pt x="435" y="136"/>
                </a:cubicBezTo>
                <a:cubicBezTo>
                  <a:pt x="443" y="133"/>
                  <a:pt x="452" y="130"/>
                  <a:pt x="461" y="127"/>
                </a:cubicBezTo>
                <a:close/>
                <a:moveTo>
                  <a:pt x="461" y="156"/>
                </a:moveTo>
                <a:cubicBezTo>
                  <a:pt x="461" y="162"/>
                  <a:pt x="461" y="162"/>
                  <a:pt x="461" y="162"/>
                </a:cubicBezTo>
                <a:cubicBezTo>
                  <a:pt x="452" y="166"/>
                  <a:pt x="443" y="170"/>
                  <a:pt x="435" y="174"/>
                </a:cubicBezTo>
                <a:cubicBezTo>
                  <a:pt x="435" y="167"/>
                  <a:pt x="435" y="167"/>
                  <a:pt x="435" y="167"/>
                </a:cubicBezTo>
                <a:cubicBezTo>
                  <a:pt x="443" y="163"/>
                  <a:pt x="452" y="159"/>
                  <a:pt x="461" y="156"/>
                </a:cubicBezTo>
                <a:close/>
                <a:moveTo>
                  <a:pt x="461" y="185"/>
                </a:moveTo>
                <a:cubicBezTo>
                  <a:pt x="461" y="193"/>
                  <a:pt x="461" y="193"/>
                  <a:pt x="461" y="193"/>
                </a:cubicBezTo>
                <a:cubicBezTo>
                  <a:pt x="459" y="194"/>
                  <a:pt x="456" y="195"/>
                  <a:pt x="454" y="197"/>
                </a:cubicBezTo>
                <a:cubicBezTo>
                  <a:pt x="455" y="201"/>
                  <a:pt x="458" y="203"/>
                  <a:pt x="461" y="205"/>
                </a:cubicBezTo>
                <a:cubicBezTo>
                  <a:pt x="461" y="211"/>
                  <a:pt x="461" y="211"/>
                  <a:pt x="461" y="211"/>
                </a:cubicBezTo>
                <a:cubicBezTo>
                  <a:pt x="453" y="206"/>
                  <a:pt x="444" y="200"/>
                  <a:pt x="435" y="196"/>
                </a:cubicBezTo>
                <a:cubicBezTo>
                  <a:pt x="435" y="189"/>
                  <a:pt x="435" y="189"/>
                  <a:pt x="435" y="189"/>
                </a:cubicBezTo>
                <a:cubicBezTo>
                  <a:pt x="438" y="190"/>
                  <a:pt x="441" y="191"/>
                  <a:pt x="446" y="190"/>
                </a:cubicBezTo>
                <a:cubicBezTo>
                  <a:pt x="451" y="189"/>
                  <a:pt x="456" y="187"/>
                  <a:pt x="461" y="185"/>
                </a:cubicBezTo>
                <a:close/>
                <a:moveTo>
                  <a:pt x="461" y="248"/>
                </a:moveTo>
                <a:cubicBezTo>
                  <a:pt x="461" y="257"/>
                  <a:pt x="461" y="257"/>
                  <a:pt x="461" y="257"/>
                </a:cubicBezTo>
                <a:cubicBezTo>
                  <a:pt x="460" y="255"/>
                  <a:pt x="459" y="255"/>
                  <a:pt x="457" y="253"/>
                </a:cubicBezTo>
                <a:cubicBezTo>
                  <a:pt x="450" y="248"/>
                  <a:pt x="442" y="242"/>
                  <a:pt x="435" y="238"/>
                </a:cubicBezTo>
                <a:cubicBezTo>
                  <a:pt x="435" y="230"/>
                  <a:pt x="435" y="230"/>
                  <a:pt x="435" y="230"/>
                </a:cubicBezTo>
                <a:cubicBezTo>
                  <a:pt x="444" y="236"/>
                  <a:pt x="453" y="241"/>
                  <a:pt x="461" y="248"/>
                </a:cubicBezTo>
                <a:close/>
                <a:moveTo>
                  <a:pt x="461" y="279"/>
                </a:moveTo>
                <a:cubicBezTo>
                  <a:pt x="461" y="287"/>
                  <a:pt x="461" y="287"/>
                  <a:pt x="461" y="287"/>
                </a:cubicBezTo>
                <a:cubicBezTo>
                  <a:pt x="452" y="280"/>
                  <a:pt x="444" y="274"/>
                  <a:pt x="435" y="267"/>
                </a:cubicBezTo>
                <a:cubicBezTo>
                  <a:pt x="435" y="261"/>
                  <a:pt x="435" y="261"/>
                  <a:pt x="435" y="261"/>
                </a:cubicBezTo>
                <a:cubicBezTo>
                  <a:pt x="444" y="267"/>
                  <a:pt x="452" y="273"/>
                  <a:pt x="461" y="279"/>
                </a:cubicBezTo>
                <a:close/>
                <a:moveTo>
                  <a:pt x="461" y="318"/>
                </a:moveTo>
                <a:cubicBezTo>
                  <a:pt x="461" y="326"/>
                  <a:pt x="461" y="326"/>
                  <a:pt x="461" y="326"/>
                </a:cubicBezTo>
                <a:cubicBezTo>
                  <a:pt x="452" y="319"/>
                  <a:pt x="444" y="312"/>
                  <a:pt x="435" y="305"/>
                </a:cubicBezTo>
                <a:cubicBezTo>
                  <a:pt x="435" y="296"/>
                  <a:pt x="435" y="296"/>
                  <a:pt x="435" y="296"/>
                </a:cubicBezTo>
                <a:cubicBezTo>
                  <a:pt x="444" y="303"/>
                  <a:pt x="453" y="310"/>
                  <a:pt x="461" y="318"/>
                </a:cubicBezTo>
                <a:close/>
                <a:moveTo>
                  <a:pt x="461" y="349"/>
                </a:moveTo>
                <a:cubicBezTo>
                  <a:pt x="461" y="359"/>
                  <a:pt x="461" y="359"/>
                  <a:pt x="461" y="359"/>
                </a:cubicBezTo>
                <a:cubicBezTo>
                  <a:pt x="453" y="350"/>
                  <a:pt x="444" y="343"/>
                  <a:pt x="435" y="336"/>
                </a:cubicBezTo>
                <a:cubicBezTo>
                  <a:pt x="435" y="328"/>
                  <a:pt x="435" y="328"/>
                  <a:pt x="435" y="328"/>
                </a:cubicBezTo>
                <a:cubicBezTo>
                  <a:pt x="444" y="334"/>
                  <a:pt x="452" y="342"/>
                  <a:pt x="461" y="349"/>
                </a:cubicBezTo>
                <a:close/>
                <a:moveTo>
                  <a:pt x="461" y="377"/>
                </a:moveTo>
                <a:cubicBezTo>
                  <a:pt x="453" y="368"/>
                  <a:pt x="444" y="361"/>
                  <a:pt x="435" y="354"/>
                </a:cubicBezTo>
                <a:cubicBezTo>
                  <a:pt x="435" y="362"/>
                  <a:pt x="435" y="362"/>
                  <a:pt x="435" y="362"/>
                </a:cubicBezTo>
                <a:cubicBezTo>
                  <a:pt x="444" y="369"/>
                  <a:pt x="453" y="378"/>
                  <a:pt x="461" y="388"/>
                </a:cubicBezTo>
                <a:cubicBezTo>
                  <a:pt x="461" y="377"/>
                  <a:pt x="461" y="377"/>
                  <a:pt x="461" y="377"/>
                </a:cubicBezTo>
                <a:close/>
                <a:moveTo>
                  <a:pt x="461" y="399"/>
                </a:moveTo>
                <a:cubicBezTo>
                  <a:pt x="461" y="407"/>
                  <a:pt x="461" y="407"/>
                  <a:pt x="461" y="407"/>
                </a:cubicBezTo>
                <a:cubicBezTo>
                  <a:pt x="452" y="412"/>
                  <a:pt x="443" y="417"/>
                  <a:pt x="435" y="423"/>
                </a:cubicBezTo>
                <a:cubicBezTo>
                  <a:pt x="435" y="415"/>
                  <a:pt x="435" y="415"/>
                  <a:pt x="435" y="415"/>
                </a:cubicBezTo>
                <a:cubicBezTo>
                  <a:pt x="439" y="414"/>
                  <a:pt x="443" y="412"/>
                  <a:pt x="444" y="407"/>
                </a:cubicBezTo>
                <a:cubicBezTo>
                  <a:pt x="441" y="403"/>
                  <a:pt x="438" y="400"/>
                  <a:pt x="435" y="397"/>
                </a:cubicBezTo>
                <a:cubicBezTo>
                  <a:pt x="435" y="387"/>
                  <a:pt x="435" y="387"/>
                  <a:pt x="435" y="387"/>
                </a:cubicBezTo>
                <a:cubicBezTo>
                  <a:pt x="438" y="389"/>
                  <a:pt x="441" y="392"/>
                  <a:pt x="444" y="394"/>
                </a:cubicBezTo>
                <a:cubicBezTo>
                  <a:pt x="447" y="397"/>
                  <a:pt x="450" y="402"/>
                  <a:pt x="455" y="402"/>
                </a:cubicBezTo>
                <a:cubicBezTo>
                  <a:pt x="457" y="401"/>
                  <a:pt x="460" y="401"/>
                  <a:pt x="461" y="399"/>
                </a:cubicBezTo>
                <a:close/>
                <a:moveTo>
                  <a:pt x="461" y="446"/>
                </a:moveTo>
                <a:cubicBezTo>
                  <a:pt x="461" y="453"/>
                  <a:pt x="461" y="453"/>
                  <a:pt x="461" y="453"/>
                </a:cubicBezTo>
                <a:cubicBezTo>
                  <a:pt x="453" y="449"/>
                  <a:pt x="444" y="446"/>
                  <a:pt x="435" y="443"/>
                </a:cubicBezTo>
                <a:cubicBezTo>
                  <a:pt x="435" y="435"/>
                  <a:pt x="435" y="435"/>
                  <a:pt x="435" y="435"/>
                </a:cubicBezTo>
                <a:cubicBezTo>
                  <a:pt x="444" y="439"/>
                  <a:pt x="452" y="442"/>
                  <a:pt x="461" y="446"/>
                </a:cubicBezTo>
                <a:close/>
                <a:moveTo>
                  <a:pt x="461" y="488"/>
                </a:moveTo>
                <a:cubicBezTo>
                  <a:pt x="461" y="494"/>
                  <a:pt x="461" y="494"/>
                  <a:pt x="461" y="494"/>
                </a:cubicBezTo>
                <a:cubicBezTo>
                  <a:pt x="453" y="491"/>
                  <a:pt x="444" y="488"/>
                  <a:pt x="435" y="486"/>
                </a:cubicBezTo>
                <a:cubicBezTo>
                  <a:pt x="435" y="479"/>
                  <a:pt x="435" y="479"/>
                  <a:pt x="435" y="479"/>
                </a:cubicBezTo>
                <a:cubicBezTo>
                  <a:pt x="439" y="480"/>
                  <a:pt x="443" y="482"/>
                  <a:pt x="447" y="483"/>
                </a:cubicBezTo>
                <a:cubicBezTo>
                  <a:pt x="452" y="485"/>
                  <a:pt x="457" y="486"/>
                  <a:pt x="461" y="488"/>
                </a:cubicBezTo>
                <a:close/>
                <a:moveTo>
                  <a:pt x="461" y="513"/>
                </a:moveTo>
                <a:cubicBezTo>
                  <a:pt x="461" y="519"/>
                  <a:pt x="461" y="519"/>
                  <a:pt x="461" y="519"/>
                </a:cubicBezTo>
                <a:cubicBezTo>
                  <a:pt x="453" y="515"/>
                  <a:pt x="444" y="512"/>
                  <a:pt x="435" y="509"/>
                </a:cubicBezTo>
                <a:cubicBezTo>
                  <a:pt x="435" y="503"/>
                  <a:pt x="435" y="503"/>
                  <a:pt x="435" y="503"/>
                </a:cubicBezTo>
                <a:cubicBezTo>
                  <a:pt x="444" y="506"/>
                  <a:pt x="453" y="509"/>
                  <a:pt x="461" y="513"/>
                </a:cubicBezTo>
                <a:close/>
                <a:moveTo>
                  <a:pt x="461" y="536"/>
                </a:moveTo>
                <a:cubicBezTo>
                  <a:pt x="461" y="543"/>
                  <a:pt x="461" y="543"/>
                  <a:pt x="461" y="543"/>
                </a:cubicBezTo>
                <a:cubicBezTo>
                  <a:pt x="452" y="541"/>
                  <a:pt x="443" y="536"/>
                  <a:pt x="435" y="533"/>
                </a:cubicBezTo>
                <a:cubicBezTo>
                  <a:pt x="435" y="526"/>
                  <a:pt x="435" y="526"/>
                  <a:pt x="435" y="526"/>
                </a:cubicBezTo>
                <a:cubicBezTo>
                  <a:pt x="443" y="530"/>
                  <a:pt x="452" y="532"/>
                  <a:pt x="461" y="536"/>
                </a:cubicBezTo>
                <a:close/>
                <a:moveTo>
                  <a:pt x="461" y="560"/>
                </a:moveTo>
                <a:cubicBezTo>
                  <a:pt x="461" y="569"/>
                  <a:pt x="461" y="569"/>
                  <a:pt x="461" y="569"/>
                </a:cubicBezTo>
                <a:cubicBezTo>
                  <a:pt x="453" y="564"/>
                  <a:pt x="444" y="560"/>
                  <a:pt x="435" y="557"/>
                </a:cubicBezTo>
                <a:cubicBezTo>
                  <a:pt x="435" y="548"/>
                  <a:pt x="435" y="548"/>
                  <a:pt x="435" y="548"/>
                </a:cubicBezTo>
                <a:cubicBezTo>
                  <a:pt x="444" y="551"/>
                  <a:pt x="453" y="555"/>
                  <a:pt x="461" y="560"/>
                </a:cubicBezTo>
                <a:close/>
                <a:moveTo>
                  <a:pt x="461" y="596"/>
                </a:moveTo>
                <a:cubicBezTo>
                  <a:pt x="461" y="605"/>
                  <a:pt x="461" y="605"/>
                  <a:pt x="461" y="605"/>
                </a:cubicBezTo>
                <a:cubicBezTo>
                  <a:pt x="458" y="603"/>
                  <a:pt x="455" y="600"/>
                  <a:pt x="451" y="598"/>
                </a:cubicBezTo>
                <a:cubicBezTo>
                  <a:pt x="446" y="596"/>
                  <a:pt x="440" y="593"/>
                  <a:pt x="435" y="590"/>
                </a:cubicBezTo>
                <a:cubicBezTo>
                  <a:pt x="435" y="582"/>
                  <a:pt x="435" y="582"/>
                  <a:pt x="435" y="582"/>
                </a:cubicBezTo>
                <a:cubicBezTo>
                  <a:pt x="444" y="587"/>
                  <a:pt x="452" y="591"/>
                  <a:pt x="461" y="596"/>
                </a:cubicBezTo>
                <a:close/>
                <a:moveTo>
                  <a:pt x="461" y="629"/>
                </a:moveTo>
                <a:cubicBezTo>
                  <a:pt x="461" y="636"/>
                  <a:pt x="461" y="636"/>
                  <a:pt x="461" y="636"/>
                </a:cubicBezTo>
                <a:cubicBezTo>
                  <a:pt x="453" y="629"/>
                  <a:pt x="444" y="622"/>
                  <a:pt x="435" y="615"/>
                </a:cubicBezTo>
                <a:cubicBezTo>
                  <a:pt x="435" y="608"/>
                  <a:pt x="435" y="608"/>
                  <a:pt x="435" y="608"/>
                </a:cubicBezTo>
                <a:cubicBezTo>
                  <a:pt x="444" y="614"/>
                  <a:pt x="453" y="621"/>
                  <a:pt x="461" y="629"/>
                </a:cubicBezTo>
                <a:close/>
                <a:moveTo>
                  <a:pt x="435" y="672"/>
                </a:moveTo>
                <a:cubicBezTo>
                  <a:pt x="420" y="672"/>
                  <a:pt x="420" y="672"/>
                  <a:pt x="420" y="672"/>
                </a:cubicBezTo>
                <a:cubicBezTo>
                  <a:pt x="420" y="666"/>
                  <a:pt x="420" y="666"/>
                  <a:pt x="420" y="666"/>
                </a:cubicBezTo>
                <a:cubicBezTo>
                  <a:pt x="424" y="668"/>
                  <a:pt x="429" y="668"/>
                  <a:pt x="435" y="667"/>
                </a:cubicBezTo>
                <a:cubicBezTo>
                  <a:pt x="435" y="672"/>
                  <a:pt x="435" y="672"/>
                  <a:pt x="435" y="672"/>
                </a:cubicBezTo>
                <a:close/>
                <a:moveTo>
                  <a:pt x="420" y="9"/>
                </a:moveTo>
                <a:cubicBezTo>
                  <a:pt x="425" y="9"/>
                  <a:pt x="430" y="9"/>
                  <a:pt x="435" y="8"/>
                </a:cubicBezTo>
                <a:cubicBezTo>
                  <a:pt x="435" y="18"/>
                  <a:pt x="435" y="18"/>
                  <a:pt x="435" y="18"/>
                </a:cubicBezTo>
                <a:cubicBezTo>
                  <a:pt x="432" y="13"/>
                  <a:pt x="426" y="13"/>
                  <a:pt x="420" y="14"/>
                </a:cubicBezTo>
                <a:cubicBezTo>
                  <a:pt x="420" y="9"/>
                  <a:pt x="420" y="9"/>
                  <a:pt x="420" y="9"/>
                </a:cubicBezTo>
                <a:close/>
                <a:moveTo>
                  <a:pt x="435" y="27"/>
                </a:moveTo>
                <a:cubicBezTo>
                  <a:pt x="435" y="35"/>
                  <a:pt x="435" y="35"/>
                  <a:pt x="435" y="35"/>
                </a:cubicBezTo>
                <a:cubicBezTo>
                  <a:pt x="430" y="36"/>
                  <a:pt x="425" y="38"/>
                  <a:pt x="420" y="39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5" y="32"/>
                  <a:pt x="430" y="30"/>
                  <a:pt x="435" y="27"/>
                </a:cubicBezTo>
                <a:close/>
                <a:moveTo>
                  <a:pt x="435" y="81"/>
                </a:moveTo>
                <a:cubicBezTo>
                  <a:pt x="435" y="87"/>
                  <a:pt x="435" y="87"/>
                  <a:pt x="435" y="87"/>
                </a:cubicBezTo>
                <a:cubicBezTo>
                  <a:pt x="430" y="89"/>
                  <a:pt x="425" y="91"/>
                  <a:pt x="420" y="93"/>
                </a:cubicBezTo>
                <a:cubicBezTo>
                  <a:pt x="420" y="86"/>
                  <a:pt x="420" y="86"/>
                  <a:pt x="420" y="86"/>
                </a:cubicBezTo>
                <a:cubicBezTo>
                  <a:pt x="425" y="85"/>
                  <a:pt x="430" y="83"/>
                  <a:pt x="435" y="81"/>
                </a:cubicBezTo>
                <a:close/>
                <a:moveTo>
                  <a:pt x="435" y="107"/>
                </a:moveTo>
                <a:cubicBezTo>
                  <a:pt x="435" y="114"/>
                  <a:pt x="435" y="114"/>
                  <a:pt x="435" y="114"/>
                </a:cubicBezTo>
                <a:cubicBezTo>
                  <a:pt x="434" y="115"/>
                  <a:pt x="434" y="115"/>
                  <a:pt x="434" y="115"/>
                </a:cubicBezTo>
                <a:cubicBezTo>
                  <a:pt x="429" y="116"/>
                  <a:pt x="425" y="118"/>
                  <a:pt x="420" y="120"/>
                </a:cubicBezTo>
                <a:cubicBezTo>
                  <a:pt x="420" y="113"/>
                  <a:pt x="420" y="113"/>
                  <a:pt x="420" y="113"/>
                </a:cubicBezTo>
                <a:cubicBezTo>
                  <a:pt x="425" y="110"/>
                  <a:pt x="430" y="109"/>
                  <a:pt x="435" y="107"/>
                </a:cubicBezTo>
                <a:close/>
                <a:moveTo>
                  <a:pt x="435" y="136"/>
                </a:moveTo>
                <a:cubicBezTo>
                  <a:pt x="435" y="143"/>
                  <a:pt x="435" y="143"/>
                  <a:pt x="435" y="143"/>
                </a:cubicBezTo>
                <a:cubicBezTo>
                  <a:pt x="434" y="143"/>
                  <a:pt x="434" y="143"/>
                  <a:pt x="434" y="143"/>
                </a:cubicBezTo>
                <a:cubicBezTo>
                  <a:pt x="429" y="146"/>
                  <a:pt x="425" y="148"/>
                  <a:pt x="420" y="150"/>
                </a:cubicBezTo>
                <a:cubicBezTo>
                  <a:pt x="420" y="143"/>
                  <a:pt x="420" y="143"/>
                  <a:pt x="420" y="143"/>
                </a:cubicBezTo>
                <a:cubicBezTo>
                  <a:pt x="425" y="141"/>
                  <a:pt x="430" y="138"/>
                  <a:pt x="435" y="136"/>
                </a:cubicBezTo>
                <a:close/>
                <a:moveTo>
                  <a:pt x="435" y="167"/>
                </a:moveTo>
                <a:cubicBezTo>
                  <a:pt x="435" y="174"/>
                  <a:pt x="435" y="174"/>
                  <a:pt x="435" y="174"/>
                </a:cubicBezTo>
                <a:cubicBezTo>
                  <a:pt x="431" y="177"/>
                  <a:pt x="427" y="179"/>
                  <a:pt x="424" y="182"/>
                </a:cubicBezTo>
                <a:cubicBezTo>
                  <a:pt x="427" y="184"/>
                  <a:pt x="431" y="187"/>
                  <a:pt x="435" y="189"/>
                </a:cubicBezTo>
                <a:cubicBezTo>
                  <a:pt x="435" y="196"/>
                  <a:pt x="435" y="196"/>
                  <a:pt x="435" y="196"/>
                </a:cubicBezTo>
                <a:cubicBezTo>
                  <a:pt x="430" y="193"/>
                  <a:pt x="425" y="191"/>
                  <a:pt x="420" y="188"/>
                </a:cubicBezTo>
                <a:cubicBezTo>
                  <a:pt x="420" y="173"/>
                  <a:pt x="420" y="173"/>
                  <a:pt x="420" y="173"/>
                </a:cubicBezTo>
                <a:cubicBezTo>
                  <a:pt x="425" y="171"/>
                  <a:pt x="430" y="169"/>
                  <a:pt x="435" y="167"/>
                </a:cubicBezTo>
                <a:close/>
                <a:moveTo>
                  <a:pt x="435" y="230"/>
                </a:moveTo>
                <a:cubicBezTo>
                  <a:pt x="435" y="238"/>
                  <a:pt x="435" y="238"/>
                  <a:pt x="435" y="238"/>
                </a:cubicBezTo>
                <a:cubicBezTo>
                  <a:pt x="430" y="235"/>
                  <a:pt x="425" y="232"/>
                  <a:pt x="420" y="229"/>
                </a:cubicBezTo>
                <a:cubicBezTo>
                  <a:pt x="420" y="222"/>
                  <a:pt x="420" y="222"/>
                  <a:pt x="420" y="222"/>
                </a:cubicBezTo>
                <a:cubicBezTo>
                  <a:pt x="425" y="225"/>
                  <a:pt x="430" y="227"/>
                  <a:pt x="435" y="230"/>
                </a:cubicBezTo>
                <a:close/>
                <a:moveTo>
                  <a:pt x="435" y="261"/>
                </a:moveTo>
                <a:cubicBezTo>
                  <a:pt x="435" y="267"/>
                  <a:pt x="435" y="267"/>
                  <a:pt x="435" y="267"/>
                </a:cubicBezTo>
                <a:cubicBezTo>
                  <a:pt x="431" y="265"/>
                  <a:pt x="428" y="263"/>
                  <a:pt x="425" y="261"/>
                </a:cubicBezTo>
                <a:cubicBezTo>
                  <a:pt x="420" y="259"/>
                  <a:pt x="420" y="259"/>
                  <a:pt x="420" y="259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5" y="254"/>
                  <a:pt x="430" y="257"/>
                  <a:pt x="435" y="261"/>
                </a:cubicBezTo>
                <a:close/>
                <a:moveTo>
                  <a:pt x="435" y="296"/>
                </a:moveTo>
                <a:cubicBezTo>
                  <a:pt x="435" y="305"/>
                  <a:pt x="435" y="305"/>
                  <a:pt x="435" y="305"/>
                </a:cubicBezTo>
                <a:cubicBezTo>
                  <a:pt x="430" y="301"/>
                  <a:pt x="425" y="297"/>
                  <a:pt x="420" y="29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5" y="289"/>
                  <a:pt x="430" y="292"/>
                  <a:pt x="435" y="296"/>
                </a:cubicBezTo>
                <a:close/>
                <a:moveTo>
                  <a:pt x="435" y="328"/>
                </a:moveTo>
                <a:cubicBezTo>
                  <a:pt x="435" y="336"/>
                  <a:pt x="435" y="336"/>
                  <a:pt x="435" y="336"/>
                </a:cubicBezTo>
                <a:cubicBezTo>
                  <a:pt x="430" y="332"/>
                  <a:pt x="425" y="329"/>
                  <a:pt x="420" y="325"/>
                </a:cubicBezTo>
                <a:cubicBezTo>
                  <a:pt x="420" y="318"/>
                  <a:pt x="420" y="318"/>
                  <a:pt x="420" y="318"/>
                </a:cubicBezTo>
                <a:cubicBezTo>
                  <a:pt x="425" y="321"/>
                  <a:pt x="430" y="324"/>
                  <a:pt x="435" y="328"/>
                </a:cubicBezTo>
                <a:close/>
                <a:moveTo>
                  <a:pt x="435" y="354"/>
                </a:moveTo>
                <a:cubicBezTo>
                  <a:pt x="435" y="362"/>
                  <a:pt x="435" y="362"/>
                  <a:pt x="435" y="362"/>
                </a:cubicBezTo>
                <a:cubicBezTo>
                  <a:pt x="430" y="358"/>
                  <a:pt x="425" y="355"/>
                  <a:pt x="420" y="352"/>
                </a:cubicBezTo>
                <a:cubicBezTo>
                  <a:pt x="420" y="344"/>
                  <a:pt x="420" y="344"/>
                  <a:pt x="420" y="344"/>
                </a:cubicBezTo>
                <a:cubicBezTo>
                  <a:pt x="425" y="347"/>
                  <a:pt x="430" y="350"/>
                  <a:pt x="435" y="354"/>
                </a:cubicBezTo>
                <a:close/>
                <a:moveTo>
                  <a:pt x="435" y="387"/>
                </a:moveTo>
                <a:cubicBezTo>
                  <a:pt x="435" y="397"/>
                  <a:pt x="435" y="397"/>
                  <a:pt x="435" y="397"/>
                </a:cubicBezTo>
                <a:cubicBezTo>
                  <a:pt x="430" y="392"/>
                  <a:pt x="425" y="388"/>
                  <a:pt x="420" y="384"/>
                </a:cubicBezTo>
                <a:cubicBezTo>
                  <a:pt x="420" y="376"/>
                  <a:pt x="420" y="376"/>
                  <a:pt x="420" y="376"/>
                </a:cubicBezTo>
                <a:cubicBezTo>
                  <a:pt x="425" y="380"/>
                  <a:pt x="430" y="383"/>
                  <a:pt x="435" y="387"/>
                </a:cubicBezTo>
                <a:close/>
                <a:moveTo>
                  <a:pt x="435" y="415"/>
                </a:moveTo>
                <a:cubicBezTo>
                  <a:pt x="435" y="423"/>
                  <a:pt x="435" y="423"/>
                  <a:pt x="435" y="423"/>
                </a:cubicBezTo>
                <a:cubicBezTo>
                  <a:pt x="431" y="426"/>
                  <a:pt x="428" y="428"/>
                  <a:pt x="425" y="432"/>
                </a:cubicBezTo>
                <a:cubicBezTo>
                  <a:pt x="428" y="433"/>
                  <a:pt x="431" y="434"/>
                  <a:pt x="435" y="435"/>
                </a:cubicBezTo>
                <a:cubicBezTo>
                  <a:pt x="435" y="443"/>
                  <a:pt x="435" y="443"/>
                  <a:pt x="435" y="443"/>
                </a:cubicBezTo>
                <a:cubicBezTo>
                  <a:pt x="430" y="442"/>
                  <a:pt x="425" y="441"/>
                  <a:pt x="420" y="439"/>
                </a:cubicBezTo>
                <a:cubicBezTo>
                  <a:pt x="420" y="411"/>
                  <a:pt x="420" y="411"/>
                  <a:pt x="420" y="411"/>
                </a:cubicBezTo>
                <a:cubicBezTo>
                  <a:pt x="423" y="414"/>
                  <a:pt x="425" y="418"/>
                  <a:pt x="429" y="418"/>
                </a:cubicBezTo>
                <a:cubicBezTo>
                  <a:pt x="431" y="416"/>
                  <a:pt x="433" y="416"/>
                  <a:pt x="435" y="415"/>
                </a:cubicBezTo>
                <a:close/>
                <a:moveTo>
                  <a:pt x="435" y="479"/>
                </a:moveTo>
                <a:cubicBezTo>
                  <a:pt x="435" y="486"/>
                  <a:pt x="435" y="486"/>
                  <a:pt x="435" y="486"/>
                </a:cubicBezTo>
                <a:cubicBezTo>
                  <a:pt x="431" y="485"/>
                  <a:pt x="429" y="485"/>
                  <a:pt x="425" y="484"/>
                </a:cubicBezTo>
                <a:cubicBezTo>
                  <a:pt x="420" y="483"/>
                  <a:pt x="420" y="483"/>
                  <a:pt x="420" y="483"/>
                </a:cubicBezTo>
                <a:cubicBezTo>
                  <a:pt x="420" y="476"/>
                  <a:pt x="420" y="476"/>
                  <a:pt x="420" y="476"/>
                </a:cubicBezTo>
                <a:cubicBezTo>
                  <a:pt x="425" y="477"/>
                  <a:pt x="430" y="478"/>
                  <a:pt x="435" y="479"/>
                </a:cubicBezTo>
                <a:close/>
                <a:moveTo>
                  <a:pt x="435" y="503"/>
                </a:moveTo>
                <a:cubicBezTo>
                  <a:pt x="435" y="509"/>
                  <a:pt x="435" y="509"/>
                  <a:pt x="435" y="509"/>
                </a:cubicBezTo>
                <a:cubicBezTo>
                  <a:pt x="430" y="508"/>
                  <a:pt x="425" y="506"/>
                  <a:pt x="420" y="505"/>
                </a:cubicBezTo>
                <a:cubicBezTo>
                  <a:pt x="420" y="499"/>
                  <a:pt x="420" y="499"/>
                  <a:pt x="420" y="499"/>
                </a:cubicBezTo>
                <a:cubicBezTo>
                  <a:pt x="425" y="500"/>
                  <a:pt x="430" y="502"/>
                  <a:pt x="435" y="503"/>
                </a:cubicBezTo>
                <a:close/>
                <a:moveTo>
                  <a:pt x="435" y="526"/>
                </a:moveTo>
                <a:cubicBezTo>
                  <a:pt x="435" y="533"/>
                  <a:pt x="435" y="533"/>
                  <a:pt x="435" y="533"/>
                </a:cubicBezTo>
                <a:cubicBezTo>
                  <a:pt x="434" y="532"/>
                  <a:pt x="433" y="532"/>
                  <a:pt x="432" y="532"/>
                </a:cubicBezTo>
                <a:cubicBezTo>
                  <a:pt x="428" y="531"/>
                  <a:pt x="424" y="530"/>
                  <a:pt x="420" y="529"/>
                </a:cubicBezTo>
                <a:cubicBezTo>
                  <a:pt x="420" y="522"/>
                  <a:pt x="420" y="522"/>
                  <a:pt x="420" y="522"/>
                </a:cubicBezTo>
                <a:cubicBezTo>
                  <a:pt x="422" y="522"/>
                  <a:pt x="425" y="523"/>
                  <a:pt x="428" y="524"/>
                </a:cubicBezTo>
                <a:cubicBezTo>
                  <a:pt x="430" y="524"/>
                  <a:pt x="432" y="525"/>
                  <a:pt x="435" y="526"/>
                </a:cubicBezTo>
                <a:close/>
                <a:moveTo>
                  <a:pt x="435" y="548"/>
                </a:moveTo>
                <a:cubicBezTo>
                  <a:pt x="435" y="557"/>
                  <a:pt x="435" y="557"/>
                  <a:pt x="435" y="557"/>
                </a:cubicBezTo>
                <a:cubicBezTo>
                  <a:pt x="430" y="555"/>
                  <a:pt x="425" y="554"/>
                  <a:pt x="420" y="553"/>
                </a:cubicBezTo>
                <a:cubicBezTo>
                  <a:pt x="420" y="545"/>
                  <a:pt x="420" y="545"/>
                  <a:pt x="420" y="545"/>
                </a:cubicBezTo>
                <a:cubicBezTo>
                  <a:pt x="425" y="546"/>
                  <a:pt x="430" y="547"/>
                  <a:pt x="435" y="548"/>
                </a:cubicBezTo>
                <a:close/>
                <a:moveTo>
                  <a:pt x="435" y="582"/>
                </a:moveTo>
                <a:cubicBezTo>
                  <a:pt x="435" y="590"/>
                  <a:pt x="435" y="590"/>
                  <a:pt x="435" y="590"/>
                </a:cubicBezTo>
                <a:cubicBezTo>
                  <a:pt x="430" y="587"/>
                  <a:pt x="425" y="585"/>
                  <a:pt x="420" y="582"/>
                </a:cubicBezTo>
                <a:cubicBezTo>
                  <a:pt x="420" y="575"/>
                  <a:pt x="420" y="575"/>
                  <a:pt x="420" y="575"/>
                </a:cubicBezTo>
                <a:cubicBezTo>
                  <a:pt x="425" y="577"/>
                  <a:pt x="430" y="579"/>
                  <a:pt x="435" y="582"/>
                </a:cubicBezTo>
                <a:close/>
                <a:moveTo>
                  <a:pt x="435" y="608"/>
                </a:moveTo>
                <a:cubicBezTo>
                  <a:pt x="435" y="615"/>
                  <a:pt x="435" y="615"/>
                  <a:pt x="435" y="615"/>
                </a:cubicBezTo>
                <a:cubicBezTo>
                  <a:pt x="430" y="612"/>
                  <a:pt x="425" y="609"/>
                  <a:pt x="420" y="607"/>
                </a:cubicBezTo>
                <a:cubicBezTo>
                  <a:pt x="420" y="600"/>
                  <a:pt x="420" y="600"/>
                  <a:pt x="420" y="600"/>
                </a:cubicBezTo>
                <a:cubicBezTo>
                  <a:pt x="425" y="602"/>
                  <a:pt x="430" y="605"/>
                  <a:pt x="435" y="608"/>
                </a:cubicBezTo>
                <a:close/>
                <a:moveTo>
                  <a:pt x="435" y="642"/>
                </a:moveTo>
                <a:cubicBezTo>
                  <a:pt x="435" y="649"/>
                  <a:pt x="435" y="649"/>
                  <a:pt x="435" y="649"/>
                </a:cubicBezTo>
                <a:cubicBezTo>
                  <a:pt x="430" y="646"/>
                  <a:pt x="425" y="643"/>
                  <a:pt x="420" y="640"/>
                </a:cubicBezTo>
                <a:cubicBezTo>
                  <a:pt x="420" y="633"/>
                  <a:pt x="420" y="633"/>
                  <a:pt x="420" y="633"/>
                </a:cubicBezTo>
                <a:cubicBezTo>
                  <a:pt x="425" y="636"/>
                  <a:pt x="430" y="639"/>
                  <a:pt x="435" y="642"/>
                </a:cubicBezTo>
                <a:close/>
                <a:moveTo>
                  <a:pt x="420" y="672"/>
                </a:moveTo>
                <a:cubicBezTo>
                  <a:pt x="394" y="672"/>
                  <a:pt x="394" y="672"/>
                  <a:pt x="394" y="672"/>
                </a:cubicBezTo>
                <a:cubicBezTo>
                  <a:pt x="394" y="667"/>
                  <a:pt x="394" y="667"/>
                  <a:pt x="394" y="667"/>
                </a:cubicBezTo>
                <a:cubicBezTo>
                  <a:pt x="397" y="667"/>
                  <a:pt x="400" y="667"/>
                  <a:pt x="403" y="668"/>
                </a:cubicBezTo>
                <a:cubicBezTo>
                  <a:pt x="406" y="664"/>
                  <a:pt x="406" y="664"/>
                  <a:pt x="406" y="664"/>
                </a:cubicBezTo>
                <a:cubicBezTo>
                  <a:pt x="405" y="661"/>
                  <a:pt x="402" y="661"/>
                  <a:pt x="399" y="659"/>
                </a:cubicBezTo>
                <a:cubicBezTo>
                  <a:pt x="397" y="658"/>
                  <a:pt x="395" y="657"/>
                  <a:pt x="394" y="656"/>
                </a:cubicBezTo>
                <a:cubicBezTo>
                  <a:pt x="394" y="649"/>
                  <a:pt x="394" y="649"/>
                  <a:pt x="394" y="649"/>
                </a:cubicBezTo>
                <a:cubicBezTo>
                  <a:pt x="401" y="653"/>
                  <a:pt x="408" y="657"/>
                  <a:pt x="414" y="661"/>
                </a:cubicBezTo>
                <a:cubicBezTo>
                  <a:pt x="416" y="663"/>
                  <a:pt x="418" y="665"/>
                  <a:pt x="420" y="666"/>
                </a:cubicBezTo>
                <a:cubicBezTo>
                  <a:pt x="420" y="672"/>
                  <a:pt x="420" y="672"/>
                  <a:pt x="420" y="672"/>
                </a:cubicBezTo>
                <a:close/>
                <a:moveTo>
                  <a:pt x="394" y="9"/>
                </a:moveTo>
                <a:cubicBezTo>
                  <a:pt x="408" y="9"/>
                  <a:pt x="408" y="9"/>
                  <a:pt x="408" y="9"/>
                </a:cubicBezTo>
                <a:cubicBezTo>
                  <a:pt x="411" y="13"/>
                  <a:pt x="414" y="7"/>
                  <a:pt x="418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0" y="14"/>
                  <a:pt x="420" y="14"/>
                  <a:pt x="420" y="14"/>
                </a:cubicBezTo>
                <a:cubicBezTo>
                  <a:pt x="414" y="15"/>
                  <a:pt x="408" y="16"/>
                  <a:pt x="403" y="15"/>
                </a:cubicBezTo>
                <a:cubicBezTo>
                  <a:pt x="405" y="22"/>
                  <a:pt x="405" y="30"/>
                  <a:pt x="410" y="36"/>
                </a:cubicBezTo>
                <a:cubicBezTo>
                  <a:pt x="413" y="35"/>
                  <a:pt x="417" y="35"/>
                  <a:pt x="420" y="34"/>
                </a:cubicBezTo>
                <a:cubicBezTo>
                  <a:pt x="420" y="39"/>
                  <a:pt x="420" y="39"/>
                  <a:pt x="420" y="39"/>
                </a:cubicBezTo>
                <a:cubicBezTo>
                  <a:pt x="411" y="42"/>
                  <a:pt x="402" y="45"/>
                  <a:pt x="394" y="49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6" y="41"/>
                  <a:pt x="398" y="40"/>
                  <a:pt x="401" y="39"/>
                </a:cubicBezTo>
                <a:cubicBezTo>
                  <a:pt x="397" y="32"/>
                  <a:pt x="399" y="20"/>
                  <a:pt x="394" y="15"/>
                </a:cubicBezTo>
                <a:cubicBezTo>
                  <a:pt x="394" y="9"/>
                  <a:pt x="394" y="9"/>
                  <a:pt x="394" y="9"/>
                </a:cubicBezTo>
                <a:close/>
                <a:moveTo>
                  <a:pt x="420" y="86"/>
                </a:moveTo>
                <a:cubicBezTo>
                  <a:pt x="420" y="93"/>
                  <a:pt x="420" y="93"/>
                  <a:pt x="420" y="93"/>
                </a:cubicBezTo>
                <a:cubicBezTo>
                  <a:pt x="411" y="96"/>
                  <a:pt x="402" y="100"/>
                  <a:pt x="394" y="104"/>
                </a:cubicBezTo>
                <a:cubicBezTo>
                  <a:pt x="394" y="97"/>
                  <a:pt x="394" y="97"/>
                  <a:pt x="394" y="97"/>
                </a:cubicBezTo>
                <a:cubicBezTo>
                  <a:pt x="402" y="94"/>
                  <a:pt x="411" y="90"/>
                  <a:pt x="420" y="86"/>
                </a:cubicBezTo>
                <a:close/>
                <a:moveTo>
                  <a:pt x="420" y="113"/>
                </a:moveTo>
                <a:cubicBezTo>
                  <a:pt x="420" y="120"/>
                  <a:pt x="420" y="120"/>
                  <a:pt x="420" y="120"/>
                </a:cubicBezTo>
                <a:cubicBezTo>
                  <a:pt x="411" y="123"/>
                  <a:pt x="402" y="128"/>
                  <a:pt x="394" y="132"/>
                </a:cubicBezTo>
                <a:cubicBezTo>
                  <a:pt x="394" y="124"/>
                  <a:pt x="394" y="124"/>
                  <a:pt x="394" y="124"/>
                </a:cubicBezTo>
                <a:cubicBezTo>
                  <a:pt x="402" y="120"/>
                  <a:pt x="411" y="116"/>
                  <a:pt x="420" y="113"/>
                </a:cubicBezTo>
                <a:close/>
                <a:moveTo>
                  <a:pt x="420" y="143"/>
                </a:moveTo>
                <a:cubicBezTo>
                  <a:pt x="420" y="150"/>
                  <a:pt x="420" y="150"/>
                  <a:pt x="420" y="150"/>
                </a:cubicBezTo>
                <a:cubicBezTo>
                  <a:pt x="411" y="154"/>
                  <a:pt x="402" y="157"/>
                  <a:pt x="394" y="162"/>
                </a:cubicBezTo>
                <a:cubicBezTo>
                  <a:pt x="394" y="155"/>
                  <a:pt x="394" y="155"/>
                  <a:pt x="394" y="155"/>
                </a:cubicBezTo>
                <a:cubicBezTo>
                  <a:pt x="402" y="151"/>
                  <a:pt x="411" y="147"/>
                  <a:pt x="420" y="143"/>
                </a:cubicBezTo>
                <a:close/>
                <a:moveTo>
                  <a:pt x="420" y="173"/>
                </a:moveTo>
                <a:cubicBezTo>
                  <a:pt x="420" y="188"/>
                  <a:pt x="420" y="188"/>
                  <a:pt x="420" y="188"/>
                </a:cubicBezTo>
                <a:cubicBezTo>
                  <a:pt x="411" y="184"/>
                  <a:pt x="403" y="181"/>
                  <a:pt x="394" y="178"/>
                </a:cubicBezTo>
                <a:cubicBezTo>
                  <a:pt x="394" y="172"/>
                  <a:pt x="394" y="172"/>
                  <a:pt x="394" y="172"/>
                </a:cubicBezTo>
                <a:cubicBezTo>
                  <a:pt x="399" y="174"/>
                  <a:pt x="406" y="175"/>
                  <a:pt x="412" y="177"/>
                </a:cubicBezTo>
                <a:cubicBezTo>
                  <a:pt x="414" y="176"/>
                  <a:pt x="417" y="174"/>
                  <a:pt x="420" y="173"/>
                </a:cubicBezTo>
                <a:close/>
                <a:moveTo>
                  <a:pt x="420" y="222"/>
                </a:moveTo>
                <a:cubicBezTo>
                  <a:pt x="420" y="229"/>
                  <a:pt x="420" y="229"/>
                  <a:pt x="420" y="229"/>
                </a:cubicBezTo>
                <a:cubicBezTo>
                  <a:pt x="411" y="225"/>
                  <a:pt x="403" y="221"/>
                  <a:pt x="394" y="218"/>
                </a:cubicBezTo>
                <a:cubicBezTo>
                  <a:pt x="394" y="211"/>
                  <a:pt x="394" y="211"/>
                  <a:pt x="394" y="211"/>
                </a:cubicBezTo>
                <a:cubicBezTo>
                  <a:pt x="403" y="215"/>
                  <a:pt x="411" y="218"/>
                  <a:pt x="420" y="222"/>
                </a:cubicBezTo>
                <a:close/>
                <a:moveTo>
                  <a:pt x="420" y="251"/>
                </a:moveTo>
                <a:cubicBezTo>
                  <a:pt x="420" y="259"/>
                  <a:pt x="420" y="259"/>
                  <a:pt x="420" y="259"/>
                </a:cubicBezTo>
                <a:cubicBezTo>
                  <a:pt x="401" y="250"/>
                  <a:pt x="401" y="250"/>
                  <a:pt x="401" y="250"/>
                </a:cubicBezTo>
                <a:cubicBezTo>
                  <a:pt x="399" y="249"/>
                  <a:pt x="396" y="249"/>
                  <a:pt x="394" y="248"/>
                </a:cubicBezTo>
                <a:cubicBezTo>
                  <a:pt x="394" y="242"/>
                  <a:pt x="394" y="242"/>
                  <a:pt x="394" y="242"/>
                </a:cubicBezTo>
                <a:cubicBezTo>
                  <a:pt x="402" y="244"/>
                  <a:pt x="410" y="247"/>
                  <a:pt x="418" y="250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0" y="286"/>
                </a:moveTo>
                <a:cubicBezTo>
                  <a:pt x="420" y="294"/>
                  <a:pt x="420" y="294"/>
                  <a:pt x="420" y="294"/>
                </a:cubicBezTo>
                <a:cubicBezTo>
                  <a:pt x="412" y="288"/>
                  <a:pt x="403" y="283"/>
                  <a:pt x="394" y="278"/>
                </a:cubicBezTo>
                <a:cubicBezTo>
                  <a:pt x="394" y="272"/>
                  <a:pt x="394" y="272"/>
                  <a:pt x="394" y="272"/>
                </a:cubicBezTo>
                <a:cubicBezTo>
                  <a:pt x="403" y="276"/>
                  <a:pt x="412" y="280"/>
                  <a:pt x="420" y="286"/>
                </a:cubicBezTo>
                <a:close/>
                <a:moveTo>
                  <a:pt x="420" y="318"/>
                </a:moveTo>
                <a:cubicBezTo>
                  <a:pt x="420" y="325"/>
                  <a:pt x="420" y="325"/>
                  <a:pt x="420" y="325"/>
                </a:cubicBezTo>
                <a:cubicBezTo>
                  <a:pt x="411" y="319"/>
                  <a:pt x="403" y="314"/>
                  <a:pt x="394" y="310"/>
                </a:cubicBezTo>
                <a:cubicBezTo>
                  <a:pt x="394" y="302"/>
                  <a:pt x="394" y="302"/>
                  <a:pt x="394" y="302"/>
                </a:cubicBezTo>
                <a:cubicBezTo>
                  <a:pt x="399" y="305"/>
                  <a:pt x="404" y="308"/>
                  <a:pt x="409" y="312"/>
                </a:cubicBezTo>
                <a:cubicBezTo>
                  <a:pt x="413" y="314"/>
                  <a:pt x="416" y="316"/>
                  <a:pt x="420" y="318"/>
                </a:cubicBezTo>
                <a:close/>
                <a:moveTo>
                  <a:pt x="420" y="344"/>
                </a:moveTo>
                <a:cubicBezTo>
                  <a:pt x="420" y="352"/>
                  <a:pt x="420" y="352"/>
                  <a:pt x="420" y="352"/>
                </a:cubicBezTo>
                <a:cubicBezTo>
                  <a:pt x="412" y="346"/>
                  <a:pt x="403" y="342"/>
                  <a:pt x="394" y="338"/>
                </a:cubicBezTo>
                <a:cubicBezTo>
                  <a:pt x="394" y="331"/>
                  <a:pt x="394" y="331"/>
                  <a:pt x="394" y="331"/>
                </a:cubicBezTo>
                <a:cubicBezTo>
                  <a:pt x="403" y="335"/>
                  <a:pt x="411" y="339"/>
                  <a:pt x="420" y="344"/>
                </a:cubicBezTo>
                <a:close/>
                <a:moveTo>
                  <a:pt x="420" y="376"/>
                </a:moveTo>
                <a:cubicBezTo>
                  <a:pt x="420" y="384"/>
                  <a:pt x="420" y="384"/>
                  <a:pt x="420" y="384"/>
                </a:cubicBezTo>
                <a:cubicBezTo>
                  <a:pt x="412" y="378"/>
                  <a:pt x="403" y="372"/>
                  <a:pt x="394" y="367"/>
                </a:cubicBezTo>
                <a:cubicBezTo>
                  <a:pt x="394" y="360"/>
                  <a:pt x="394" y="360"/>
                  <a:pt x="394" y="360"/>
                </a:cubicBezTo>
                <a:cubicBezTo>
                  <a:pt x="403" y="365"/>
                  <a:pt x="411" y="370"/>
                  <a:pt x="420" y="376"/>
                </a:cubicBezTo>
                <a:close/>
                <a:moveTo>
                  <a:pt x="420" y="411"/>
                </a:moveTo>
                <a:cubicBezTo>
                  <a:pt x="420" y="439"/>
                  <a:pt x="420" y="439"/>
                  <a:pt x="420" y="439"/>
                </a:cubicBezTo>
                <a:cubicBezTo>
                  <a:pt x="417" y="439"/>
                  <a:pt x="417" y="439"/>
                  <a:pt x="417" y="439"/>
                </a:cubicBezTo>
                <a:cubicBezTo>
                  <a:pt x="409" y="437"/>
                  <a:pt x="401" y="436"/>
                  <a:pt x="394" y="436"/>
                </a:cubicBezTo>
                <a:cubicBezTo>
                  <a:pt x="394" y="420"/>
                  <a:pt x="394" y="420"/>
                  <a:pt x="394" y="420"/>
                </a:cubicBezTo>
                <a:cubicBezTo>
                  <a:pt x="399" y="422"/>
                  <a:pt x="405" y="428"/>
                  <a:pt x="411" y="430"/>
                </a:cubicBezTo>
                <a:cubicBezTo>
                  <a:pt x="415" y="429"/>
                  <a:pt x="420" y="424"/>
                  <a:pt x="418" y="420"/>
                </a:cubicBezTo>
                <a:cubicBezTo>
                  <a:pt x="410" y="413"/>
                  <a:pt x="402" y="407"/>
                  <a:pt x="394" y="401"/>
                </a:cubicBezTo>
                <a:cubicBezTo>
                  <a:pt x="394" y="392"/>
                  <a:pt x="394" y="392"/>
                  <a:pt x="394" y="392"/>
                </a:cubicBezTo>
                <a:cubicBezTo>
                  <a:pt x="402" y="398"/>
                  <a:pt x="410" y="404"/>
                  <a:pt x="418" y="410"/>
                </a:cubicBezTo>
                <a:cubicBezTo>
                  <a:pt x="418" y="410"/>
                  <a:pt x="419" y="411"/>
                  <a:pt x="420" y="411"/>
                </a:cubicBezTo>
                <a:close/>
                <a:moveTo>
                  <a:pt x="420" y="476"/>
                </a:moveTo>
                <a:cubicBezTo>
                  <a:pt x="420" y="483"/>
                  <a:pt x="420" y="483"/>
                  <a:pt x="420" y="483"/>
                </a:cubicBezTo>
                <a:cubicBezTo>
                  <a:pt x="402" y="480"/>
                  <a:pt x="402" y="480"/>
                  <a:pt x="402" y="480"/>
                </a:cubicBezTo>
                <a:cubicBezTo>
                  <a:pt x="399" y="480"/>
                  <a:pt x="396" y="479"/>
                  <a:pt x="394" y="479"/>
                </a:cubicBezTo>
                <a:cubicBezTo>
                  <a:pt x="394" y="473"/>
                  <a:pt x="394" y="473"/>
                  <a:pt x="394" y="473"/>
                </a:cubicBezTo>
                <a:cubicBezTo>
                  <a:pt x="402" y="473"/>
                  <a:pt x="411" y="475"/>
                  <a:pt x="420" y="476"/>
                </a:cubicBezTo>
                <a:close/>
                <a:moveTo>
                  <a:pt x="420" y="499"/>
                </a:moveTo>
                <a:cubicBezTo>
                  <a:pt x="420" y="505"/>
                  <a:pt x="420" y="505"/>
                  <a:pt x="420" y="505"/>
                </a:cubicBezTo>
                <a:cubicBezTo>
                  <a:pt x="411" y="503"/>
                  <a:pt x="402" y="501"/>
                  <a:pt x="394" y="500"/>
                </a:cubicBezTo>
                <a:cubicBezTo>
                  <a:pt x="394" y="494"/>
                  <a:pt x="394" y="494"/>
                  <a:pt x="394" y="494"/>
                </a:cubicBezTo>
                <a:cubicBezTo>
                  <a:pt x="403" y="496"/>
                  <a:pt x="411" y="497"/>
                  <a:pt x="420" y="499"/>
                </a:cubicBezTo>
                <a:close/>
                <a:moveTo>
                  <a:pt x="420" y="522"/>
                </a:moveTo>
                <a:cubicBezTo>
                  <a:pt x="420" y="529"/>
                  <a:pt x="420" y="529"/>
                  <a:pt x="420" y="529"/>
                </a:cubicBezTo>
                <a:cubicBezTo>
                  <a:pt x="411" y="527"/>
                  <a:pt x="403" y="526"/>
                  <a:pt x="394" y="526"/>
                </a:cubicBezTo>
                <a:cubicBezTo>
                  <a:pt x="394" y="518"/>
                  <a:pt x="394" y="518"/>
                  <a:pt x="394" y="518"/>
                </a:cubicBezTo>
                <a:cubicBezTo>
                  <a:pt x="402" y="519"/>
                  <a:pt x="411" y="519"/>
                  <a:pt x="420" y="522"/>
                </a:cubicBezTo>
                <a:close/>
                <a:moveTo>
                  <a:pt x="420" y="545"/>
                </a:moveTo>
                <a:cubicBezTo>
                  <a:pt x="420" y="553"/>
                  <a:pt x="420" y="553"/>
                  <a:pt x="420" y="553"/>
                </a:cubicBezTo>
                <a:cubicBezTo>
                  <a:pt x="415" y="552"/>
                  <a:pt x="411" y="551"/>
                  <a:pt x="406" y="550"/>
                </a:cubicBezTo>
                <a:cubicBezTo>
                  <a:pt x="402" y="550"/>
                  <a:pt x="398" y="549"/>
                  <a:pt x="394" y="549"/>
                </a:cubicBezTo>
                <a:cubicBezTo>
                  <a:pt x="394" y="542"/>
                  <a:pt x="394" y="542"/>
                  <a:pt x="394" y="542"/>
                </a:cubicBezTo>
                <a:cubicBezTo>
                  <a:pt x="403" y="542"/>
                  <a:pt x="411" y="543"/>
                  <a:pt x="420" y="545"/>
                </a:cubicBezTo>
                <a:close/>
                <a:moveTo>
                  <a:pt x="420" y="575"/>
                </a:moveTo>
                <a:cubicBezTo>
                  <a:pt x="420" y="582"/>
                  <a:pt x="420" y="582"/>
                  <a:pt x="420" y="582"/>
                </a:cubicBezTo>
                <a:cubicBezTo>
                  <a:pt x="412" y="578"/>
                  <a:pt x="403" y="574"/>
                  <a:pt x="394" y="572"/>
                </a:cubicBezTo>
                <a:cubicBezTo>
                  <a:pt x="394" y="565"/>
                  <a:pt x="394" y="565"/>
                  <a:pt x="394" y="565"/>
                </a:cubicBezTo>
                <a:cubicBezTo>
                  <a:pt x="403" y="568"/>
                  <a:pt x="411" y="571"/>
                  <a:pt x="420" y="575"/>
                </a:cubicBezTo>
                <a:close/>
                <a:moveTo>
                  <a:pt x="420" y="600"/>
                </a:moveTo>
                <a:cubicBezTo>
                  <a:pt x="420" y="607"/>
                  <a:pt x="420" y="607"/>
                  <a:pt x="420" y="607"/>
                </a:cubicBezTo>
                <a:cubicBezTo>
                  <a:pt x="412" y="602"/>
                  <a:pt x="403" y="599"/>
                  <a:pt x="394" y="598"/>
                </a:cubicBezTo>
                <a:cubicBezTo>
                  <a:pt x="394" y="590"/>
                  <a:pt x="394" y="590"/>
                  <a:pt x="394" y="590"/>
                </a:cubicBezTo>
                <a:cubicBezTo>
                  <a:pt x="403" y="592"/>
                  <a:pt x="412" y="595"/>
                  <a:pt x="420" y="600"/>
                </a:cubicBezTo>
                <a:close/>
                <a:moveTo>
                  <a:pt x="420" y="633"/>
                </a:moveTo>
                <a:cubicBezTo>
                  <a:pt x="420" y="640"/>
                  <a:pt x="420" y="640"/>
                  <a:pt x="420" y="640"/>
                </a:cubicBezTo>
                <a:cubicBezTo>
                  <a:pt x="412" y="637"/>
                  <a:pt x="405" y="634"/>
                  <a:pt x="397" y="630"/>
                </a:cubicBezTo>
                <a:cubicBezTo>
                  <a:pt x="396" y="629"/>
                  <a:pt x="395" y="629"/>
                  <a:pt x="394" y="628"/>
                </a:cubicBezTo>
                <a:cubicBezTo>
                  <a:pt x="394" y="622"/>
                  <a:pt x="394" y="622"/>
                  <a:pt x="394" y="622"/>
                </a:cubicBezTo>
                <a:cubicBezTo>
                  <a:pt x="403" y="625"/>
                  <a:pt x="412" y="629"/>
                  <a:pt x="420" y="633"/>
                </a:cubicBezTo>
                <a:close/>
                <a:moveTo>
                  <a:pt x="394" y="672"/>
                </a:moveTo>
                <a:cubicBezTo>
                  <a:pt x="383" y="672"/>
                  <a:pt x="383" y="672"/>
                  <a:pt x="383" y="672"/>
                </a:cubicBezTo>
                <a:cubicBezTo>
                  <a:pt x="382" y="672"/>
                  <a:pt x="382" y="672"/>
                  <a:pt x="381" y="672"/>
                </a:cubicBezTo>
                <a:cubicBezTo>
                  <a:pt x="381" y="667"/>
                  <a:pt x="381" y="667"/>
                  <a:pt x="381" y="667"/>
                </a:cubicBezTo>
                <a:cubicBezTo>
                  <a:pt x="385" y="668"/>
                  <a:pt x="389" y="667"/>
                  <a:pt x="394" y="667"/>
                </a:cubicBezTo>
                <a:cubicBezTo>
                  <a:pt x="394" y="672"/>
                  <a:pt x="394" y="672"/>
                  <a:pt x="394" y="672"/>
                </a:cubicBezTo>
                <a:close/>
                <a:moveTo>
                  <a:pt x="381" y="9"/>
                </a:moveTo>
                <a:cubicBezTo>
                  <a:pt x="394" y="9"/>
                  <a:pt x="394" y="9"/>
                  <a:pt x="394" y="9"/>
                </a:cubicBezTo>
                <a:cubicBezTo>
                  <a:pt x="394" y="15"/>
                  <a:pt x="394" y="15"/>
                  <a:pt x="394" y="15"/>
                </a:cubicBezTo>
                <a:cubicBezTo>
                  <a:pt x="392" y="13"/>
                  <a:pt x="389" y="13"/>
                  <a:pt x="384" y="14"/>
                </a:cubicBezTo>
                <a:cubicBezTo>
                  <a:pt x="376" y="19"/>
                  <a:pt x="384" y="31"/>
                  <a:pt x="385" y="39"/>
                </a:cubicBezTo>
                <a:cubicBezTo>
                  <a:pt x="386" y="40"/>
                  <a:pt x="384" y="42"/>
                  <a:pt x="382" y="42"/>
                </a:cubicBezTo>
                <a:cubicBezTo>
                  <a:pt x="381" y="42"/>
                  <a:pt x="381" y="42"/>
                  <a:pt x="381" y="42"/>
                </a:cubicBezTo>
                <a:cubicBezTo>
                  <a:pt x="381" y="9"/>
                  <a:pt x="381" y="9"/>
                  <a:pt x="381" y="9"/>
                </a:cubicBezTo>
                <a:close/>
                <a:moveTo>
                  <a:pt x="394" y="42"/>
                </a:moveTo>
                <a:cubicBezTo>
                  <a:pt x="389" y="44"/>
                  <a:pt x="385" y="46"/>
                  <a:pt x="381" y="47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85" y="52"/>
                  <a:pt x="389" y="51"/>
                  <a:pt x="394" y="49"/>
                </a:cubicBezTo>
                <a:cubicBezTo>
                  <a:pt x="394" y="42"/>
                  <a:pt x="394" y="42"/>
                  <a:pt x="394" y="42"/>
                </a:cubicBezTo>
                <a:close/>
                <a:moveTo>
                  <a:pt x="394" y="97"/>
                </a:moveTo>
                <a:cubicBezTo>
                  <a:pt x="394" y="104"/>
                  <a:pt x="394" y="104"/>
                  <a:pt x="394" y="104"/>
                </a:cubicBezTo>
                <a:cubicBezTo>
                  <a:pt x="389" y="105"/>
                  <a:pt x="385" y="107"/>
                  <a:pt x="381" y="109"/>
                </a:cubicBezTo>
                <a:cubicBezTo>
                  <a:pt x="381" y="103"/>
                  <a:pt x="381" y="103"/>
                  <a:pt x="381" y="103"/>
                </a:cubicBezTo>
                <a:cubicBezTo>
                  <a:pt x="385" y="101"/>
                  <a:pt x="389" y="99"/>
                  <a:pt x="394" y="97"/>
                </a:cubicBezTo>
                <a:close/>
                <a:moveTo>
                  <a:pt x="394" y="124"/>
                </a:moveTo>
                <a:cubicBezTo>
                  <a:pt x="394" y="132"/>
                  <a:pt x="394" y="132"/>
                  <a:pt x="394" y="132"/>
                </a:cubicBezTo>
                <a:cubicBezTo>
                  <a:pt x="389" y="134"/>
                  <a:pt x="385" y="136"/>
                  <a:pt x="381" y="138"/>
                </a:cubicBezTo>
                <a:cubicBezTo>
                  <a:pt x="381" y="131"/>
                  <a:pt x="381" y="131"/>
                  <a:pt x="381" y="131"/>
                </a:cubicBezTo>
                <a:cubicBezTo>
                  <a:pt x="385" y="129"/>
                  <a:pt x="389" y="127"/>
                  <a:pt x="394" y="124"/>
                </a:cubicBezTo>
                <a:close/>
                <a:moveTo>
                  <a:pt x="394" y="155"/>
                </a:moveTo>
                <a:cubicBezTo>
                  <a:pt x="394" y="162"/>
                  <a:pt x="394" y="162"/>
                  <a:pt x="394" y="162"/>
                </a:cubicBezTo>
                <a:cubicBezTo>
                  <a:pt x="391" y="163"/>
                  <a:pt x="388" y="165"/>
                  <a:pt x="386" y="167"/>
                </a:cubicBezTo>
                <a:cubicBezTo>
                  <a:pt x="388" y="169"/>
                  <a:pt x="391" y="171"/>
                  <a:pt x="394" y="172"/>
                </a:cubicBezTo>
                <a:cubicBezTo>
                  <a:pt x="394" y="178"/>
                  <a:pt x="394" y="178"/>
                  <a:pt x="394" y="178"/>
                </a:cubicBezTo>
                <a:cubicBezTo>
                  <a:pt x="389" y="176"/>
                  <a:pt x="385" y="175"/>
                  <a:pt x="381" y="173"/>
                </a:cubicBezTo>
                <a:cubicBezTo>
                  <a:pt x="381" y="160"/>
                  <a:pt x="381" y="160"/>
                  <a:pt x="381" y="160"/>
                </a:cubicBezTo>
                <a:cubicBezTo>
                  <a:pt x="385" y="159"/>
                  <a:pt x="389" y="157"/>
                  <a:pt x="394" y="155"/>
                </a:cubicBezTo>
                <a:close/>
                <a:moveTo>
                  <a:pt x="394" y="211"/>
                </a:moveTo>
                <a:cubicBezTo>
                  <a:pt x="394" y="218"/>
                  <a:pt x="394" y="218"/>
                  <a:pt x="394" y="218"/>
                </a:cubicBezTo>
                <a:cubicBezTo>
                  <a:pt x="389" y="217"/>
                  <a:pt x="385" y="215"/>
                  <a:pt x="381" y="214"/>
                </a:cubicBezTo>
                <a:cubicBezTo>
                  <a:pt x="381" y="207"/>
                  <a:pt x="381" y="207"/>
                  <a:pt x="381" y="207"/>
                </a:cubicBezTo>
                <a:cubicBezTo>
                  <a:pt x="385" y="209"/>
                  <a:pt x="389" y="210"/>
                  <a:pt x="394" y="211"/>
                </a:cubicBezTo>
                <a:close/>
                <a:moveTo>
                  <a:pt x="394" y="242"/>
                </a:moveTo>
                <a:cubicBezTo>
                  <a:pt x="394" y="248"/>
                  <a:pt x="394" y="248"/>
                  <a:pt x="394" y="248"/>
                </a:cubicBezTo>
                <a:cubicBezTo>
                  <a:pt x="389" y="246"/>
                  <a:pt x="385" y="245"/>
                  <a:pt x="381" y="244"/>
                </a:cubicBezTo>
                <a:cubicBezTo>
                  <a:pt x="381" y="237"/>
                  <a:pt x="381" y="237"/>
                  <a:pt x="381" y="237"/>
                </a:cubicBezTo>
                <a:cubicBezTo>
                  <a:pt x="385" y="238"/>
                  <a:pt x="389" y="240"/>
                  <a:pt x="394" y="242"/>
                </a:cubicBezTo>
                <a:close/>
                <a:moveTo>
                  <a:pt x="394" y="272"/>
                </a:moveTo>
                <a:cubicBezTo>
                  <a:pt x="394" y="278"/>
                  <a:pt x="394" y="278"/>
                  <a:pt x="394" y="278"/>
                </a:cubicBezTo>
                <a:cubicBezTo>
                  <a:pt x="389" y="276"/>
                  <a:pt x="385" y="274"/>
                  <a:pt x="381" y="273"/>
                </a:cubicBezTo>
                <a:cubicBezTo>
                  <a:pt x="381" y="266"/>
                  <a:pt x="381" y="266"/>
                  <a:pt x="381" y="266"/>
                </a:cubicBezTo>
                <a:cubicBezTo>
                  <a:pt x="385" y="268"/>
                  <a:pt x="389" y="270"/>
                  <a:pt x="393" y="271"/>
                </a:cubicBezTo>
                <a:cubicBezTo>
                  <a:pt x="394" y="272"/>
                  <a:pt x="394" y="272"/>
                  <a:pt x="394" y="272"/>
                </a:cubicBezTo>
                <a:close/>
                <a:moveTo>
                  <a:pt x="394" y="302"/>
                </a:moveTo>
                <a:cubicBezTo>
                  <a:pt x="394" y="310"/>
                  <a:pt x="394" y="310"/>
                  <a:pt x="394" y="310"/>
                </a:cubicBezTo>
                <a:cubicBezTo>
                  <a:pt x="389" y="307"/>
                  <a:pt x="385" y="305"/>
                  <a:pt x="381" y="303"/>
                </a:cubicBezTo>
                <a:cubicBezTo>
                  <a:pt x="381" y="296"/>
                  <a:pt x="381" y="296"/>
                  <a:pt x="381" y="296"/>
                </a:cubicBezTo>
                <a:cubicBezTo>
                  <a:pt x="385" y="298"/>
                  <a:pt x="389" y="300"/>
                  <a:pt x="394" y="302"/>
                </a:cubicBezTo>
                <a:close/>
                <a:moveTo>
                  <a:pt x="394" y="331"/>
                </a:moveTo>
                <a:cubicBezTo>
                  <a:pt x="394" y="338"/>
                  <a:pt x="394" y="338"/>
                  <a:pt x="394" y="338"/>
                </a:cubicBezTo>
                <a:cubicBezTo>
                  <a:pt x="389" y="336"/>
                  <a:pt x="385" y="334"/>
                  <a:pt x="381" y="332"/>
                </a:cubicBezTo>
                <a:cubicBezTo>
                  <a:pt x="381" y="325"/>
                  <a:pt x="381" y="325"/>
                  <a:pt x="381" y="325"/>
                </a:cubicBezTo>
                <a:cubicBezTo>
                  <a:pt x="385" y="327"/>
                  <a:pt x="389" y="329"/>
                  <a:pt x="394" y="331"/>
                </a:cubicBezTo>
                <a:close/>
                <a:moveTo>
                  <a:pt x="394" y="360"/>
                </a:moveTo>
                <a:cubicBezTo>
                  <a:pt x="394" y="367"/>
                  <a:pt x="394" y="367"/>
                  <a:pt x="394" y="367"/>
                </a:cubicBezTo>
                <a:cubicBezTo>
                  <a:pt x="389" y="365"/>
                  <a:pt x="385" y="363"/>
                  <a:pt x="381" y="361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5" y="356"/>
                  <a:pt x="389" y="358"/>
                  <a:pt x="394" y="360"/>
                </a:cubicBezTo>
                <a:close/>
                <a:moveTo>
                  <a:pt x="394" y="392"/>
                </a:moveTo>
                <a:cubicBezTo>
                  <a:pt x="394" y="401"/>
                  <a:pt x="394" y="401"/>
                  <a:pt x="394" y="401"/>
                </a:cubicBezTo>
                <a:cubicBezTo>
                  <a:pt x="389" y="397"/>
                  <a:pt x="385" y="395"/>
                  <a:pt x="381" y="392"/>
                </a:cubicBezTo>
                <a:cubicBezTo>
                  <a:pt x="381" y="384"/>
                  <a:pt x="381" y="384"/>
                  <a:pt x="381" y="384"/>
                </a:cubicBezTo>
                <a:cubicBezTo>
                  <a:pt x="385" y="387"/>
                  <a:pt x="389" y="389"/>
                  <a:pt x="394" y="392"/>
                </a:cubicBezTo>
                <a:close/>
                <a:moveTo>
                  <a:pt x="394" y="420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89" y="436"/>
                  <a:pt x="385" y="436"/>
                  <a:pt x="381" y="436"/>
                </a:cubicBezTo>
                <a:cubicBezTo>
                  <a:pt x="381" y="429"/>
                  <a:pt x="381" y="429"/>
                  <a:pt x="381" y="429"/>
                </a:cubicBezTo>
                <a:cubicBezTo>
                  <a:pt x="384" y="429"/>
                  <a:pt x="386" y="428"/>
                  <a:pt x="388" y="426"/>
                </a:cubicBezTo>
                <a:cubicBezTo>
                  <a:pt x="386" y="424"/>
                  <a:pt x="383" y="422"/>
                  <a:pt x="381" y="420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4" y="414"/>
                  <a:pt x="388" y="416"/>
                  <a:pt x="392" y="419"/>
                </a:cubicBezTo>
                <a:cubicBezTo>
                  <a:pt x="392" y="419"/>
                  <a:pt x="393" y="420"/>
                  <a:pt x="394" y="420"/>
                </a:cubicBezTo>
                <a:close/>
                <a:moveTo>
                  <a:pt x="394" y="473"/>
                </a:moveTo>
                <a:cubicBezTo>
                  <a:pt x="394" y="479"/>
                  <a:pt x="394" y="479"/>
                  <a:pt x="394" y="479"/>
                </a:cubicBezTo>
                <a:cubicBezTo>
                  <a:pt x="389" y="479"/>
                  <a:pt x="385" y="479"/>
                  <a:pt x="381" y="478"/>
                </a:cubicBezTo>
                <a:cubicBezTo>
                  <a:pt x="381" y="472"/>
                  <a:pt x="381" y="472"/>
                  <a:pt x="381" y="472"/>
                </a:cubicBezTo>
                <a:cubicBezTo>
                  <a:pt x="385" y="472"/>
                  <a:pt x="389" y="472"/>
                  <a:pt x="394" y="473"/>
                </a:cubicBezTo>
                <a:close/>
                <a:moveTo>
                  <a:pt x="394" y="494"/>
                </a:moveTo>
                <a:cubicBezTo>
                  <a:pt x="394" y="500"/>
                  <a:pt x="394" y="500"/>
                  <a:pt x="394" y="500"/>
                </a:cubicBezTo>
                <a:cubicBezTo>
                  <a:pt x="389" y="500"/>
                  <a:pt x="385" y="500"/>
                  <a:pt x="381" y="499"/>
                </a:cubicBezTo>
                <a:cubicBezTo>
                  <a:pt x="381" y="493"/>
                  <a:pt x="381" y="493"/>
                  <a:pt x="381" y="493"/>
                </a:cubicBezTo>
                <a:cubicBezTo>
                  <a:pt x="385" y="494"/>
                  <a:pt x="389" y="494"/>
                  <a:pt x="394" y="494"/>
                </a:cubicBezTo>
                <a:close/>
                <a:moveTo>
                  <a:pt x="394" y="518"/>
                </a:moveTo>
                <a:cubicBezTo>
                  <a:pt x="394" y="526"/>
                  <a:pt x="394" y="526"/>
                  <a:pt x="394" y="526"/>
                </a:cubicBezTo>
                <a:cubicBezTo>
                  <a:pt x="390" y="526"/>
                  <a:pt x="387" y="526"/>
                  <a:pt x="383" y="527"/>
                </a:cubicBezTo>
                <a:cubicBezTo>
                  <a:pt x="382" y="527"/>
                  <a:pt x="382" y="526"/>
                  <a:pt x="381" y="526"/>
                </a:cubicBezTo>
                <a:cubicBezTo>
                  <a:pt x="381" y="518"/>
                  <a:pt x="381" y="518"/>
                  <a:pt x="381" y="518"/>
                </a:cubicBezTo>
                <a:cubicBezTo>
                  <a:pt x="385" y="518"/>
                  <a:pt x="389" y="518"/>
                  <a:pt x="394" y="518"/>
                </a:cubicBezTo>
                <a:close/>
                <a:moveTo>
                  <a:pt x="394" y="542"/>
                </a:moveTo>
                <a:cubicBezTo>
                  <a:pt x="394" y="549"/>
                  <a:pt x="394" y="549"/>
                  <a:pt x="394" y="549"/>
                </a:cubicBezTo>
                <a:cubicBezTo>
                  <a:pt x="389" y="548"/>
                  <a:pt x="385" y="548"/>
                  <a:pt x="381" y="547"/>
                </a:cubicBezTo>
                <a:cubicBezTo>
                  <a:pt x="381" y="540"/>
                  <a:pt x="381" y="540"/>
                  <a:pt x="381" y="540"/>
                </a:cubicBezTo>
                <a:cubicBezTo>
                  <a:pt x="385" y="540"/>
                  <a:pt x="389" y="541"/>
                  <a:pt x="393" y="542"/>
                </a:cubicBezTo>
                <a:cubicBezTo>
                  <a:pt x="394" y="542"/>
                  <a:pt x="394" y="542"/>
                  <a:pt x="394" y="542"/>
                </a:cubicBezTo>
                <a:close/>
                <a:moveTo>
                  <a:pt x="394" y="565"/>
                </a:moveTo>
                <a:cubicBezTo>
                  <a:pt x="394" y="572"/>
                  <a:pt x="394" y="572"/>
                  <a:pt x="394" y="572"/>
                </a:cubicBezTo>
                <a:cubicBezTo>
                  <a:pt x="390" y="572"/>
                  <a:pt x="386" y="572"/>
                  <a:pt x="382" y="572"/>
                </a:cubicBezTo>
                <a:cubicBezTo>
                  <a:pt x="380" y="577"/>
                  <a:pt x="382" y="583"/>
                  <a:pt x="383" y="588"/>
                </a:cubicBezTo>
                <a:cubicBezTo>
                  <a:pt x="387" y="589"/>
                  <a:pt x="390" y="589"/>
                  <a:pt x="394" y="590"/>
                </a:cubicBezTo>
                <a:cubicBezTo>
                  <a:pt x="394" y="598"/>
                  <a:pt x="394" y="598"/>
                  <a:pt x="394" y="598"/>
                </a:cubicBezTo>
                <a:cubicBezTo>
                  <a:pt x="391" y="597"/>
                  <a:pt x="389" y="597"/>
                  <a:pt x="386" y="597"/>
                </a:cubicBezTo>
                <a:cubicBezTo>
                  <a:pt x="384" y="597"/>
                  <a:pt x="382" y="597"/>
                  <a:pt x="381" y="598"/>
                </a:cubicBezTo>
                <a:cubicBezTo>
                  <a:pt x="381" y="563"/>
                  <a:pt x="381" y="563"/>
                  <a:pt x="381" y="563"/>
                </a:cubicBezTo>
                <a:cubicBezTo>
                  <a:pt x="385" y="564"/>
                  <a:pt x="389" y="564"/>
                  <a:pt x="394" y="565"/>
                </a:cubicBezTo>
                <a:close/>
                <a:moveTo>
                  <a:pt x="394" y="622"/>
                </a:moveTo>
                <a:cubicBezTo>
                  <a:pt x="394" y="628"/>
                  <a:pt x="394" y="628"/>
                  <a:pt x="394" y="628"/>
                </a:cubicBezTo>
                <a:cubicBezTo>
                  <a:pt x="389" y="627"/>
                  <a:pt x="385" y="626"/>
                  <a:pt x="381" y="626"/>
                </a:cubicBezTo>
                <a:cubicBezTo>
                  <a:pt x="381" y="619"/>
                  <a:pt x="381" y="619"/>
                  <a:pt x="381" y="619"/>
                </a:cubicBezTo>
                <a:cubicBezTo>
                  <a:pt x="385" y="619"/>
                  <a:pt x="389" y="621"/>
                  <a:pt x="394" y="622"/>
                </a:cubicBezTo>
                <a:close/>
                <a:moveTo>
                  <a:pt x="394" y="649"/>
                </a:moveTo>
                <a:cubicBezTo>
                  <a:pt x="394" y="656"/>
                  <a:pt x="394" y="656"/>
                  <a:pt x="394" y="656"/>
                </a:cubicBezTo>
                <a:cubicBezTo>
                  <a:pt x="389" y="654"/>
                  <a:pt x="385" y="652"/>
                  <a:pt x="381" y="650"/>
                </a:cubicBezTo>
                <a:cubicBezTo>
                  <a:pt x="381" y="643"/>
                  <a:pt x="381" y="643"/>
                  <a:pt x="381" y="643"/>
                </a:cubicBezTo>
                <a:cubicBezTo>
                  <a:pt x="385" y="645"/>
                  <a:pt x="389" y="647"/>
                  <a:pt x="394" y="649"/>
                </a:cubicBezTo>
                <a:close/>
                <a:moveTo>
                  <a:pt x="381" y="672"/>
                </a:moveTo>
                <a:cubicBezTo>
                  <a:pt x="375" y="672"/>
                  <a:pt x="369" y="675"/>
                  <a:pt x="363" y="672"/>
                </a:cubicBezTo>
                <a:cubicBezTo>
                  <a:pt x="361" y="672"/>
                  <a:pt x="361" y="672"/>
                  <a:pt x="361" y="672"/>
                </a:cubicBezTo>
                <a:cubicBezTo>
                  <a:pt x="361" y="663"/>
                  <a:pt x="361" y="663"/>
                  <a:pt x="361" y="663"/>
                </a:cubicBezTo>
                <a:cubicBezTo>
                  <a:pt x="367" y="666"/>
                  <a:pt x="374" y="667"/>
                  <a:pt x="381" y="667"/>
                </a:cubicBezTo>
                <a:cubicBezTo>
                  <a:pt x="381" y="672"/>
                  <a:pt x="381" y="672"/>
                  <a:pt x="381" y="672"/>
                </a:cubicBezTo>
                <a:close/>
                <a:moveTo>
                  <a:pt x="361" y="611"/>
                </a:moveTo>
                <a:cubicBezTo>
                  <a:pt x="369" y="603"/>
                  <a:pt x="374" y="594"/>
                  <a:pt x="374" y="582"/>
                </a:cubicBezTo>
                <a:cubicBezTo>
                  <a:pt x="374" y="572"/>
                  <a:pt x="369" y="563"/>
                  <a:pt x="361" y="558"/>
                </a:cubicBezTo>
                <a:cubicBezTo>
                  <a:pt x="361" y="541"/>
                  <a:pt x="361" y="541"/>
                  <a:pt x="361" y="541"/>
                </a:cubicBezTo>
                <a:cubicBezTo>
                  <a:pt x="367" y="540"/>
                  <a:pt x="374" y="539"/>
                  <a:pt x="381" y="540"/>
                </a:cubicBezTo>
                <a:cubicBezTo>
                  <a:pt x="381" y="547"/>
                  <a:pt x="381" y="547"/>
                  <a:pt x="381" y="547"/>
                </a:cubicBezTo>
                <a:cubicBezTo>
                  <a:pt x="375" y="547"/>
                  <a:pt x="370" y="548"/>
                  <a:pt x="365" y="550"/>
                </a:cubicBezTo>
                <a:cubicBezTo>
                  <a:pt x="377" y="563"/>
                  <a:pt x="377" y="563"/>
                  <a:pt x="377" y="563"/>
                </a:cubicBezTo>
                <a:cubicBezTo>
                  <a:pt x="378" y="563"/>
                  <a:pt x="380" y="563"/>
                  <a:pt x="381" y="563"/>
                </a:cubicBezTo>
                <a:cubicBezTo>
                  <a:pt x="381" y="598"/>
                  <a:pt x="381" y="598"/>
                  <a:pt x="381" y="598"/>
                </a:cubicBezTo>
                <a:cubicBezTo>
                  <a:pt x="375" y="601"/>
                  <a:pt x="374" y="610"/>
                  <a:pt x="368" y="615"/>
                </a:cubicBezTo>
                <a:cubicBezTo>
                  <a:pt x="369" y="616"/>
                  <a:pt x="369" y="616"/>
                  <a:pt x="369" y="616"/>
                </a:cubicBezTo>
                <a:cubicBezTo>
                  <a:pt x="373" y="617"/>
                  <a:pt x="377" y="617"/>
                  <a:pt x="381" y="619"/>
                </a:cubicBezTo>
                <a:cubicBezTo>
                  <a:pt x="381" y="626"/>
                  <a:pt x="381" y="626"/>
                  <a:pt x="381" y="626"/>
                </a:cubicBezTo>
                <a:cubicBezTo>
                  <a:pt x="378" y="625"/>
                  <a:pt x="374" y="625"/>
                  <a:pt x="372" y="625"/>
                </a:cubicBezTo>
                <a:cubicBezTo>
                  <a:pt x="368" y="625"/>
                  <a:pt x="364" y="623"/>
                  <a:pt x="361" y="622"/>
                </a:cubicBezTo>
                <a:cubicBezTo>
                  <a:pt x="361" y="611"/>
                  <a:pt x="361" y="611"/>
                  <a:pt x="361" y="611"/>
                </a:cubicBezTo>
                <a:close/>
                <a:moveTo>
                  <a:pt x="361" y="9"/>
                </a:moveTo>
                <a:cubicBezTo>
                  <a:pt x="381" y="9"/>
                  <a:pt x="381" y="9"/>
                  <a:pt x="381" y="9"/>
                </a:cubicBezTo>
                <a:cubicBezTo>
                  <a:pt x="381" y="42"/>
                  <a:pt x="381" y="42"/>
                  <a:pt x="381" y="42"/>
                </a:cubicBezTo>
                <a:cubicBezTo>
                  <a:pt x="373" y="37"/>
                  <a:pt x="376" y="25"/>
                  <a:pt x="371" y="18"/>
                </a:cubicBezTo>
                <a:cubicBezTo>
                  <a:pt x="369" y="14"/>
                  <a:pt x="364" y="14"/>
                  <a:pt x="361" y="15"/>
                </a:cubicBezTo>
                <a:cubicBezTo>
                  <a:pt x="361" y="9"/>
                  <a:pt x="361" y="9"/>
                  <a:pt x="361" y="9"/>
                </a:cubicBezTo>
                <a:close/>
                <a:moveTo>
                  <a:pt x="381" y="47"/>
                </a:moveTo>
                <a:cubicBezTo>
                  <a:pt x="377" y="49"/>
                  <a:pt x="373" y="50"/>
                  <a:pt x="369" y="51"/>
                </a:cubicBezTo>
                <a:cubicBezTo>
                  <a:pt x="367" y="40"/>
                  <a:pt x="363" y="30"/>
                  <a:pt x="361" y="19"/>
                </a:cubicBezTo>
                <a:cubicBezTo>
                  <a:pt x="361" y="50"/>
                  <a:pt x="361" y="50"/>
                  <a:pt x="361" y="50"/>
                </a:cubicBezTo>
                <a:cubicBezTo>
                  <a:pt x="361" y="51"/>
                  <a:pt x="361" y="51"/>
                  <a:pt x="361" y="51"/>
                </a:cubicBezTo>
                <a:cubicBezTo>
                  <a:pt x="361" y="52"/>
                  <a:pt x="361" y="52"/>
                  <a:pt x="361" y="52"/>
                </a:cubicBezTo>
                <a:cubicBezTo>
                  <a:pt x="361" y="62"/>
                  <a:pt x="361" y="62"/>
                  <a:pt x="361" y="62"/>
                </a:cubicBezTo>
                <a:cubicBezTo>
                  <a:pt x="367" y="59"/>
                  <a:pt x="374" y="56"/>
                  <a:pt x="381" y="54"/>
                </a:cubicBezTo>
                <a:cubicBezTo>
                  <a:pt x="381" y="47"/>
                  <a:pt x="381" y="47"/>
                  <a:pt x="381" y="47"/>
                </a:cubicBezTo>
                <a:close/>
                <a:moveTo>
                  <a:pt x="381" y="103"/>
                </a:moveTo>
                <a:cubicBezTo>
                  <a:pt x="381" y="109"/>
                  <a:pt x="381" y="109"/>
                  <a:pt x="381" y="109"/>
                </a:cubicBezTo>
                <a:cubicBezTo>
                  <a:pt x="374" y="112"/>
                  <a:pt x="367" y="115"/>
                  <a:pt x="361" y="119"/>
                </a:cubicBezTo>
                <a:cubicBezTo>
                  <a:pt x="361" y="112"/>
                  <a:pt x="361" y="112"/>
                  <a:pt x="361" y="112"/>
                </a:cubicBezTo>
                <a:cubicBezTo>
                  <a:pt x="367" y="109"/>
                  <a:pt x="374" y="106"/>
                  <a:pt x="381" y="103"/>
                </a:cubicBezTo>
                <a:close/>
                <a:moveTo>
                  <a:pt x="381" y="131"/>
                </a:moveTo>
                <a:cubicBezTo>
                  <a:pt x="381" y="138"/>
                  <a:pt x="381" y="138"/>
                  <a:pt x="381" y="138"/>
                </a:cubicBezTo>
                <a:cubicBezTo>
                  <a:pt x="374" y="142"/>
                  <a:pt x="367" y="146"/>
                  <a:pt x="361" y="150"/>
                </a:cubicBezTo>
                <a:cubicBezTo>
                  <a:pt x="361" y="143"/>
                  <a:pt x="361" y="143"/>
                  <a:pt x="361" y="143"/>
                </a:cubicBezTo>
                <a:cubicBezTo>
                  <a:pt x="367" y="139"/>
                  <a:pt x="374" y="135"/>
                  <a:pt x="381" y="131"/>
                </a:cubicBezTo>
                <a:close/>
                <a:moveTo>
                  <a:pt x="381" y="160"/>
                </a:moveTo>
                <a:cubicBezTo>
                  <a:pt x="381" y="173"/>
                  <a:pt x="381" y="173"/>
                  <a:pt x="381" y="173"/>
                </a:cubicBezTo>
                <a:cubicBezTo>
                  <a:pt x="374" y="172"/>
                  <a:pt x="367" y="170"/>
                  <a:pt x="361" y="168"/>
                </a:cubicBezTo>
                <a:cubicBezTo>
                  <a:pt x="361" y="163"/>
                  <a:pt x="361" y="163"/>
                  <a:pt x="361" y="163"/>
                </a:cubicBezTo>
                <a:cubicBezTo>
                  <a:pt x="364" y="163"/>
                  <a:pt x="367" y="163"/>
                  <a:pt x="370" y="164"/>
                </a:cubicBezTo>
                <a:cubicBezTo>
                  <a:pt x="374" y="163"/>
                  <a:pt x="377" y="162"/>
                  <a:pt x="381" y="160"/>
                </a:cubicBezTo>
                <a:close/>
                <a:moveTo>
                  <a:pt x="381" y="207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74" y="212"/>
                  <a:pt x="368" y="211"/>
                  <a:pt x="361" y="210"/>
                </a:cubicBezTo>
                <a:cubicBezTo>
                  <a:pt x="361" y="203"/>
                  <a:pt x="361" y="203"/>
                  <a:pt x="361" y="203"/>
                </a:cubicBezTo>
                <a:cubicBezTo>
                  <a:pt x="367" y="204"/>
                  <a:pt x="374" y="206"/>
                  <a:pt x="381" y="207"/>
                </a:cubicBezTo>
                <a:close/>
                <a:moveTo>
                  <a:pt x="381" y="237"/>
                </a:moveTo>
                <a:cubicBezTo>
                  <a:pt x="381" y="244"/>
                  <a:pt x="381" y="244"/>
                  <a:pt x="381" y="244"/>
                </a:cubicBezTo>
                <a:cubicBezTo>
                  <a:pt x="374" y="242"/>
                  <a:pt x="367" y="240"/>
                  <a:pt x="361" y="238"/>
                </a:cubicBezTo>
                <a:cubicBezTo>
                  <a:pt x="361" y="231"/>
                  <a:pt x="361" y="231"/>
                  <a:pt x="361" y="231"/>
                </a:cubicBezTo>
                <a:cubicBezTo>
                  <a:pt x="367" y="233"/>
                  <a:pt x="374" y="235"/>
                  <a:pt x="381" y="237"/>
                </a:cubicBezTo>
                <a:close/>
                <a:moveTo>
                  <a:pt x="381" y="266"/>
                </a:moveTo>
                <a:cubicBezTo>
                  <a:pt x="381" y="273"/>
                  <a:pt x="381" y="273"/>
                  <a:pt x="381" y="273"/>
                </a:cubicBezTo>
                <a:cubicBezTo>
                  <a:pt x="379" y="272"/>
                  <a:pt x="377" y="272"/>
                  <a:pt x="376" y="271"/>
                </a:cubicBezTo>
                <a:cubicBezTo>
                  <a:pt x="371" y="270"/>
                  <a:pt x="366" y="268"/>
                  <a:pt x="361" y="267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8" y="262"/>
                  <a:pt x="374" y="264"/>
                  <a:pt x="381" y="266"/>
                </a:cubicBezTo>
                <a:close/>
                <a:moveTo>
                  <a:pt x="381" y="296"/>
                </a:moveTo>
                <a:cubicBezTo>
                  <a:pt x="381" y="303"/>
                  <a:pt x="381" y="303"/>
                  <a:pt x="381" y="303"/>
                </a:cubicBezTo>
                <a:cubicBezTo>
                  <a:pt x="374" y="301"/>
                  <a:pt x="368" y="298"/>
                  <a:pt x="361" y="296"/>
                </a:cubicBezTo>
                <a:cubicBezTo>
                  <a:pt x="361" y="289"/>
                  <a:pt x="361" y="289"/>
                  <a:pt x="361" y="289"/>
                </a:cubicBezTo>
                <a:cubicBezTo>
                  <a:pt x="368" y="291"/>
                  <a:pt x="374" y="293"/>
                  <a:pt x="381" y="296"/>
                </a:cubicBezTo>
                <a:close/>
                <a:moveTo>
                  <a:pt x="381" y="325"/>
                </a:moveTo>
                <a:cubicBezTo>
                  <a:pt x="381" y="332"/>
                  <a:pt x="381" y="332"/>
                  <a:pt x="381" y="332"/>
                </a:cubicBezTo>
                <a:cubicBezTo>
                  <a:pt x="374" y="329"/>
                  <a:pt x="367" y="327"/>
                  <a:pt x="361" y="324"/>
                </a:cubicBezTo>
                <a:cubicBezTo>
                  <a:pt x="361" y="318"/>
                  <a:pt x="361" y="318"/>
                  <a:pt x="361" y="318"/>
                </a:cubicBezTo>
                <a:cubicBezTo>
                  <a:pt x="367" y="320"/>
                  <a:pt x="374" y="323"/>
                  <a:pt x="381" y="325"/>
                </a:cubicBezTo>
                <a:close/>
                <a:moveTo>
                  <a:pt x="381" y="354"/>
                </a:moveTo>
                <a:cubicBezTo>
                  <a:pt x="381" y="361"/>
                  <a:pt x="381" y="361"/>
                  <a:pt x="381" y="361"/>
                </a:cubicBezTo>
                <a:cubicBezTo>
                  <a:pt x="374" y="358"/>
                  <a:pt x="367" y="355"/>
                  <a:pt x="361" y="353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8" y="348"/>
                  <a:pt x="374" y="351"/>
                  <a:pt x="381" y="354"/>
                </a:cubicBezTo>
                <a:close/>
                <a:moveTo>
                  <a:pt x="381" y="384"/>
                </a:moveTo>
                <a:cubicBezTo>
                  <a:pt x="381" y="392"/>
                  <a:pt x="381" y="392"/>
                  <a:pt x="381" y="392"/>
                </a:cubicBezTo>
                <a:cubicBezTo>
                  <a:pt x="374" y="388"/>
                  <a:pt x="368" y="384"/>
                  <a:pt x="361" y="382"/>
                </a:cubicBezTo>
                <a:cubicBezTo>
                  <a:pt x="361" y="374"/>
                  <a:pt x="361" y="374"/>
                  <a:pt x="361" y="374"/>
                </a:cubicBezTo>
                <a:cubicBezTo>
                  <a:pt x="368" y="377"/>
                  <a:pt x="374" y="380"/>
                  <a:pt x="381" y="384"/>
                </a:cubicBezTo>
                <a:close/>
                <a:moveTo>
                  <a:pt x="381" y="412"/>
                </a:moveTo>
                <a:cubicBezTo>
                  <a:pt x="381" y="420"/>
                  <a:pt x="381" y="420"/>
                  <a:pt x="381" y="420"/>
                </a:cubicBezTo>
                <a:cubicBezTo>
                  <a:pt x="376" y="417"/>
                  <a:pt x="371" y="415"/>
                  <a:pt x="365" y="413"/>
                </a:cubicBezTo>
                <a:cubicBezTo>
                  <a:pt x="365" y="419"/>
                  <a:pt x="370" y="423"/>
                  <a:pt x="370" y="429"/>
                </a:cubicBezTo>
                <a:cubicBezTo>
                  <a:pt x="373" y="430"/>
                  <a:pt x="377" y="430"/>
                  <a:pt x="381" y="429"/>
                </a:cubicBezTo>
                <a:cubicBezTo>
                  <a:pt x="381" y="436"/>
                  <a:pt x="381" y="436"/>
                  <a:pt x="381" y="436"/>
                </a:cubicBezTo>
                <a:cubicBezTo>
                  <a:pt x="374" y="436"/>
                  <a:pt x="367" y="437"/>
                  <a:pt x="361" y="438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2" y="430"/>
                  <a:pt x="362" y="429"/>
                </a:cubicBezTo>
                <a:cubicBezTo>
                  <a:pt x="362" y="428"/>
                  <a:pt x="361" y="428"/>
                  <a:pt x="361" y="427"/>
                </a:cubicBezTo>
                <a:cubicBezTo>
                  <a:pt x="361" y="403"/>
                  <a:pt x="361" y="403"/>
                  <a:pt x="361" y="403"/>
                </a:cubicBezTo>
                <a:cubicBezTo>
                  <a:pt x="367" y="406"/>
                  <a:pt x="374" y="408"/>
                  <a:pt x="381" y="412"/>
                </a:cubicBezTo>
                <a:close/>
                <a:moveTo>
                  <a:pt x="381" y="472"/>
                </a:moveTo>
                <a:cubicBezTo>
                  <a:pt x="381" y="478"/>
                  <a:pt x="381" y="478"/>
                  <a:pt x="381" y="478"/>
                </a:cubicBezTo>
                <a:cubicBezTo>
                  <a:pt x="374" y="478"/>
                  <a:pt x="367" y="478"/>
                  <a:pt x="361" y="478"/>
                </a:cubicBezTo>
                <a:cubicBezTo>
                  <a:pt x="361" y="471"/>
                  <a:pt x="361" y="471"/>
                  <a:pt x="361" y="471"/>
                </a:cubicBezTo>
                <a:cubicBezTo>
                  <a:pt x="367" y="471"/>
                  <a:pt x="374" y="471"/>
                  <a:pt x="381" y="472"/>
                </a:cubicBezTo>
                <a:close/>
                <a:moveTo>
                  <a:pt x="381" y="493"/>
                </a:moveTo>
                <a:cubicBezTo>
                  <a:pt x="381" y="499"/>
                  <a:pt x="381" y="499"/>
                  <a:pt x="381" y="499"/>
                </a:cubicBezTo>
                <a:cubicBezTo>
                  <a:pt x="374" y="499"/>
                  <a:pt x="367" y="499"/>
                  <a:pt x="361" y="499"/>
                </a:cubicBezTo>
                <a:cubicBezTo>
                  <a:pt x="361" y="493"/>
                  <a:pt x="361" y="493"/>
                  <a:pt x="361" y="493"/>
                </a:cubicBezTo>
                <a:cubicBezTo>
                  <a:pt x="364" y="492"/>
                  <a:pt x="367" y="492"/>
                  <a:pt x="371" y="492"/>
                </a:cubicBezTo>
                <a:cubicBezTo>
                  <a:pt x="374" y="492"/>
                  <a:pt x="377" y="493"/>
                  <a:pt x="381" y="493"/>
                </a:cubicBezTo>
                <a:close/>
                <a:moveTo>
                  <a:pt x="381" y="518"/>
                </a:moveTo>
                <a:cubicBezTo>
                  <a:pt x="381" y="526"/>
                  <a:pt x="381" y="526"/>
                  <a:pt x="381" y="526"/>
                </a:cubicBezTo>
                <a:cubicBezTo>
                  <a:pt x="374" y="524"/>
                  <a:pt x="367" y="524"/>
                  <a:pt x="361" y="524"/>
                </a:cubicBezTo>
                <a:cubicBezTo>
                  <a:pt x="361" y="518"/>
                  <a:pt x="361" y="518"/>
                  <a:pt x="361" y="518"/>
                </a:cubicBezTo>
                <a:cubicBezTo>
                  <a:pt x="367" y="518"/>
                  <a:pt x="374" y="518"/>
                  <a:pt x="381" y="518"/>
                </a:cubicBezTo>
                <a:close/>
                <a:moveTo>
                  <a:pt x="381" y="643"/>
                </a:moveTo>
                <a:cubicBezTo>
                  <a:pt x="381" y="650"/>
                  <a:pt x="381" y="650"/>
                  <a:pt x="381" y="650"/>
                </a:cubicBezTo>
                <a:cubicBezTo>
                  <a:pt x="374" y="647"/>
                  <a:pt x="368" y="644"/>
                  <a:pt x="361" y="643"/>
                </a:cubicBezTo>
                <a:cubicBezTo>
                  <a:pt x="361" y="636"/>
                  <a:pt x="361" y="636"/>
                  <a:pt x="361" y="636"/>
                </a:cubicBezTo>
                <a:cubicBezTo>
                  <a:pt x="368" y="638"/>
                  <a:pt x="374" y="640"/>
                  <a:pt x="381" y="643"/>
                </a:cubicBezTo>
                <a:close/>
                <a:moveTo>
                  <a:pt x="361" y="672"/>
                </a:moveTo>
                <a:cubicBezTo>
                  <a:pt x="355" y="672"/>
                  <a:pt x="349" y="673"/>
                  <a:pt x="344" y="673"/>
                </a:cubicBezTo>
                <a:cubicBezTo>
                  <a:pt x="344" y="666"/>
                  <a:pt x="344" y="666"/>
                  <a:pt x="344" y="666"/>
                </a:cubicBezTo>
                <a:cubicBezTo>
                  <a:pt x="344" y="665"/>
                  <a:pt x="345" y="665"/>
                  <a:pt x="346" y="665"/>
                </a:cubicBezTo>
                <a:cubicBezTo>
                  <a:pt x="345" y="664"/>
                  <a:pt x="344" y="663"/>
                  <a:pt x="344" y="662"/>
                </a:cubicBezTo>
                <a:cubicBezTo>
                  <a:pt x="344" y="654"/>
                  <a:pt x="344" y="654"/>
                  <a:pt x="344" y="654"/>
                </a:cubicBezTo>
                <a:cubicBezTo>
                  <a:pt x="348" y="656"/>
                  <a:pt x="352" y="657"/>
                  <a:pt x="356" y="659"/>
                </a:cubicBezTo>
                <a:cubicBezTo>
                  <a:pt x="358" y="661"/>
                  <a:pt x="359" y="662"/>
                  <a:pt x="361" y="663"/>
                </a:cubicBezTo>
                <a:cubicBezTo>
                  <a:pt x="361" y="672"/>
                  <a:pt x="361" y="672"/>
                  <a:pt x="361" y="672"/>
                </a:cubicBezTo>
                <a:close/>
                <a:moveTo>
                  <a:pt x="344" y="623"/>
                </a:moveTo>
                <a:cubicBezTo>
                  <a:pt x="350" y="620"/>
                  <a:pt x="356" y="615"/>
                  <a:pt x="361" y="611"/>
                </a:cubicBezTo>
                <a:cubicBezTo>
                  <a:pt x="361" y="622"/>
                  <a:pt x="361" y="622"/>
                  <a:pt x="361" y="622"/>
                </a:cubicBezTo>
                <a:cubicBezTo>
                  <a:pt x="358" y="621"/>
                  <a:pt x="355" y="622"/>
                  <a:pt x="353" y="626"/>
                </a:cubicBezTo>
                <a:cubicBezTo>
                  <a:pt x="352" y="629"/>
                  <a:pt x="347" y="630"/>
                  <a:pt x="350" y="634"/>
                </a:cubicBezTo>
                <a:cubicBezTo>
                  <a:pt x="354" y="634"/>
                  <a:pt x="357" y="635"/>
                  <a:pt x="361" y="636"/>
                </a:cubicBezTo>
                <a:cubicBezTo>
                  <a:pt x="361" y="643"/>
                  <a:pt x="361" y="643"/>
                  <a:pt x="361" y="643"/>
                </a:cubicBezTo>
                <a:cubicBezTo>
                  <a:pt x="355" y="641"/>
                  <a:pt x="350" y="640"/>
                  <a:pt x="344" y="640"/>
                </a:cubicBezTo>
                <a:cubicBezTo>
                  <a:pt x="344" y="623"/>
                  <a:pt x="344" y="623"/>
                  <a:pt x="344" y="623"/>
                </a:cubicBezTo>
                <a:close/>
                <a:moveTo>
                  <a:pt x="361" y="558"/>
                </a:moveTo>
                <a:cubicBezTo>
                  <a:pt x="360" y="558"/>
                  <a:pt x="359" y="558"/>
                  <a:pt x="359" y="557"/>
                </a:cubicBezTo>
                <a:cubicBezTo>
                  <a:pt x="354" y="556"/>
                  <a:pt x="349" y="555"/>
                  <a:pt x="344" y="555"/>
                </a:cubicBezTo>
                <a:cubicBezTo>
                  <a:pt x="344" y="543"/>
                  <a:pt x="344" y="543"/>
                  <a:pt x="344" y="543"/>
                </a:cubicBezTo>
                <a:cubicBezTo>
                  <a:pt x="345" y="543"/>
                  <a:pt x="347" y="542"/>
                  <a:pt x="349" y="542"/>
                </a:cubicBezTo>
                <a:cubicBezTo>
                  <a:pt x="351" y="543"/>
                  <a:pt x="355" y="545"/>
                  <a:pt x="356" y="541"/>
                </a:cubicBezTo>
                <a:cubicBezTo>
                  <a:pt x="358" y="541"/>
                  <a:pt x="359" y="541"/>
                  <a:pt x="361" y="541"/>
                </a:cubicBezTo>
                <a:cubicBezTo>
                  <a:pt x="361" y="558"/>
                  <a:pt x="361" y="558"/>
                  <a:pt x="361" y="558"/>
                </a:cubicBezTo>
                <a:close/>
                <a:moveTo>
                  <a:pt x="344" y="9"/>
                </a:moveTo>
                <a:cubicBezTo>
                  <a:pt x="361" y="9"/>
                  <a:pt x="361" y="9"/>
                  <a:pt x="361" y="9"/>
                </a:cubicBezTo>
                <a:cubicBezTo>
                  <a:pt x="361" y="15"/>
                  <a:pt x="361" y="15"/>
                  <a:pt x="361" y="15"/>
                </a:cubicBezTo>
                <a:cubicBezTo>
                  <a:pt x="361" y="15"/>
                  <a:pt x="361" y="15"/>
                  <a:pt x="361" y="15"/>
                </a:cubicBezTo>
                <a:cubicBezTo>
                  <a:pt x="361" y="17"/>
                  <a:pt x="361" y="18"/>
                  <a:pt x="361" y="19"/>
                </a:cubicBezTo>
                <a:cubicBezTo>
                  <a:pt x="361" y="50"/>
                  <a:pt x="361" y="50"/>
                  <a:pt x="361" y="50"/>
                </a:cubicBezTo>
                <a:cubicBezTo>
                  <a:pt x="357" y="39"/>
                  <a:pt x="355" y="26"/>
                  <a:pt x="349" y="15"/>
                </a:cubicBezTo>
                <a:cubicBezTo>
                  <a:pt x="344" y="14"/>
                  <a:pt x="344" y="14"/>
                  <a:pt x="344" y="14"/>
                </a:cubicBezTo>
                <a:cubicBezTo>
                  <a:pt x="344" y="9"/>
                  <a:pt x="344" y="9"/>
                  <a:pt x="344" y="9"/>
                </a:cubicBezTo>
                <a:close/>
                <a:moveTo>
                  <a:pt x="361" y="52"/>
                </a:moveTo>
                <a:cubicBezTo>
                  <a:pt x="361" y="62"/>
                  <a:pt x="361" y="62"/>
                  <a:pt x="361" y="62"/>
                </a:cubicBezTo>
                <a:cubicBezTo>
                  <a:pt x="359" y="62"/>
                  <a:pt x="357" y="63"/>
                  <a:pt x="355" y="64"/>
                </a:cubicBezTo>
                <a:cubicBezTo>
                  <a:pt x="351" y="66"/>
                  <a:pt x="347" y="68"/>
                  <a:pt x="344" y="71"/>
                </a:cubicBezTo>
                <a:cubicBezTo>
                  <a:pt x="344" y="62"/>
                  <a:pt x="344" y="62"/>
                  <a:pt x="344" y="62"/>
                </a:cubicBezTo>
                <a:cubicBezTo>
                  <a:pt x="350" y="59"/>
                  <a:pt x="358" y="59"/>
                  <a:pt x="361" y="52"/>
                </a:cubicBezTo>
                <a:close/>
                <a:moveTo>
                  <a:pt x="361" y="112"/>
                </a:moveTo>
                <a:cubicBezTo>
                  <a:pt x="361" y="119"/>
                  <a:pt x="361" y="119"/>
                  <a:pt x="361" y="119"/>
                </a:cubicBezTo>
                <a:cubicBezTo>
                  <a:pt x="355" y="122"/>
                  <a:pt x="349" y="125"/>
                  <a:pt x="344" y="128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50" y="117"/>
                  <a:pt x="355" y="114"/>
                  <a:pt x="361" y="112"/>
                </a:cubicBezTo>
                <a:close/>
                <a:moveTo>
                  <a:pt x="361" y="143"/>
                </a:moveTo>
                <a:cubicBezTo>
                  <a:pt x="361" y="150"/>
                  <a:pt x="361" y="150"/>
                  <a:pt x="361" y="150"/>
                </a:cubicBezTo>
                <a:cubicBezTo>
                  <a:pt x="358" y="152"/>
                  <a:pt x="355" y="155"/>
                  <a:pt x="351" y="157"/>
                </a:cubicBezTo>
                <a:cubicBezTo>
                  <a:pt x="353" y="161"/>
                  <a:pt x="357" y="162"/>
                  <a:pt x="361" y="163"/>
                </a:cubicBezTo>
                <a:cubicBezTo>
                  <a:pt x="361" y="168"/>
                  <a:pt x="361" y="168"/>
                  <a:pt x="361" y="168"/>
                </a:cubicBezTo>
                <a:cubicBezTo>
                  <a:pt x="360" y="168"/>
                  <a:pt x="358" y="168"/>
                  <a:pt x="357" y="168"/>
                </a:cubicBezTo>
                <a:cubicBezTo>
                  <a:pt x="353" y="167"/>
                  <a:pt x="348" y="166"/>
                  <a:pt x="344" y="166"/>
                </a:cubicBezTo>
                <a:cubicBezTo>
                  <a:pt x="344" y="154"/>
                  <a:pt x="344" y="154"/>
                  <a:pt x="344" y="154"/>
                </a:cubicBezTo>
                <a:cubicBezTo>
                  <a:pt x="349" y="150"/>
                  <a:pt x="355" y="146"/>
                  <a:pt x="361" y="143"/>
                </a:cubicBezTo>
                <a:close/>
                <a:moveTo>
                  <a:pt x="361" y="203"/>
                </a:moveTo>
                <a:cubicBezTo>
                  <a:pt x="361" y="210"/>
                  <a:pt x="361" y="210"/>
                  <a:pt x="361" y="210"/>
                </a:cubicBezTo>
                <a:cubicBezTo>
                  <a:pt x="355" y="209"/>
                  <a:pt x="349" y="208"/>
                  <a:pt x="344" y="207"/>
                </a:cubicBezTo>
                <a:cubicBezTo>
                  <a:pt x="344" y="201"/>
                  <a:pt x="344" y="201"/>
                  <a:pt x="344" y="201"/>
                </a:cubicBezTo>
                <a:cubicBezTo>
                  <a:pt x="349" y="202"/>
                  <a:pt x="355" y="202"/>
                  <a:pt x="361" y="203"/>
                </a:cubicBezTo>
                <a:close/>
                <a:moveTo>
                  <a:pt x="361" y="231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55" y="236"/>
                  <a:pt x="349" y="234"/>
                  <a:pt x="344" y="233"/>
                </a:cubicBezTo>
                <a:cubicBezTo>
                  <a:pt x="344" y="227"/>
                  <a:pt x="344" y="227"/>
                  <a:pt x="344" y="227"/>
                </a:cubicBezTo>
                <a:cubicBezTo>
                  <a:pt x="349" y="228"/>
                  <a:pt x="355" y="229"/>
                  <a:pt x="361" y="231"/>
                </a:cubicBezTo>
                <a:close/>
                <a:moveTo>
                  <a:pt x="361" y="261"/>
                </a:moveTo>
                <a:cubicBezTo>
                  <a:pt x="361" y="267"/>
                  <a:pt x="361" y="267"/>
                  <a:pt x="361" y="267"/>
                </a:cubicBezTo>
                <a:cubicBezTo>
                  <a:pt x="355" y="265"/>
                  <a:pt x="349" y="264"/>
                  <a:pt x="344" y="263"/>
                </a:cubicBezTo>
                <a:cubicBezTo>
                  <a:pt x="344" y="257"/>
                  <a:pt x="344" y="257"/>
                  <a:pt x="344" y="257"/>
                </a:cubicBezTo>
                <a:cubicBezTo>
                  <a:pt x="349" y="258"/>
                  <a:pt x="355" y="259"/>
                  <a:pt x="361" y="261"/>
                </a:cubicBezTo>
                <a:close/>
                <a:moveTo>
                  <a:pt x="361" y="289"/>
                </a:moveTo>
                <a:cubicBezTo>
                  <a:pt x="361" y="296"/>
                  <a:pt x="361" y="296"/>
                  <a:pt x="361" y="296"/>
                </a:cubicBezTo>
                <a:cubicBezTo>
                  <a:pt x="355" y="294"/>
                  <a:pt x="349" y="292"/>
                  <a:pt x="344" y="291"/>
                </a:cubicBezTo>
                <a:cubicBezTo>
                  <a:pt x="344" y="284"/>
                  <a:pt x="344" y="284"/>
                  <a:pt x="344" y="284"/>
                </a:cubicBezTo>
                <a:cubicBezTo>
                  <a:pt x="349" y="285"/>
                  <a:pt x="355" y="287"/>
                  <a:pt x="361" y="289"/>
                </a:cubicBezTo>
                <a:close/>
                <a:moveTo>
                  <a:pt x="361" y="318"/>
                </a:moveTo>
                <a:cubicBezTo>
                  <a:pt x="361" y="324"/>
                  <a:pt x="361" y="324"/>
                  <a:pt x="361" y="324"/>
                </a:cubicBezTo>
                <a:cubicBezTo>
                  <a:pt x="359" y="323"/>
                  <a:pt x="359" y="323"/>
                  <a:pt x="359" y="323"/>
                </a:cubicBezTo>
                <a:cubicBezTo>
                  <a:pt x="354" y="323"/>
                  <a:pt x="349" y="321"/>
                  <a:pt x="344" y="319"/>
                </a:cubicBezTo>
                <a:cubicBezTo>
                  <a:pt x="344" y="312"/>
                  <a:pt x="344" y="312"/>
                  <a:pt x="344" y="312"/>
                </a:cubicBezTo>
                <a:cubicBezTo>
                  <a:pt x="349" y="314"/>
                  <a:pt x="355" y="316"/>
                  <a:pt x="361" y="318"/>
                </a:cubicBezTo>
                <a:close/>
                <a:moveTo>
                  <a:pt x="361" y="346"/>
                </a:moveTo>
                <a:cubicBezTo>
                  <a:pt x="361" y="353"/>
                  <a:pt x="361" y="353"/>
                  <a:pt x="361" y="353"/>
                </a:cubicBezTo>
                <a:cubicBezTo>
                  <a:pt x="355" y="351"/>
                  <a:pt x="349" y="350"/>
                  <a:pt x="344" y="348"/>
                </a:cubicBezTo>
                <a:cubicBezTo>
                  <a:pt x="344" y="342"/>
                  <a:pt x="344" y="342"/>
                  <a:pt x="344" y="342"/>
                </a:cubicBezTo>
                <a:cubicBezTo>
                  <a:pt x="350" y="343"/>
                  <a:pt x="355" y="345"/>
                  <a:pt x="361" y="346"/>
                </a:cubicBezTo>
                <a:close/>
                <a:moveTo>
                  <a:pt x="361" y="374"/>
                </a:moveTo>
                <a:cubicBezTo>
                  <a:pt x="361" y="382"/>
                  <a:pt x="361" y="382"/>
                  <a:pt x="361" y="382"/>
                </a:cubicBezTo>
                <a:cubicBezTo>
                  <a:pt x="356" y="379"/>
                  <a:pt x="351" y="378"/>
                  <a:pt x="345" y="376"/>
                </a:cubicBezTo>
                <a:cubicBezTo>
                  <a:pt x="344" y="384"/>
                  <a:pt x="350" y="390"/>
                  <a:pt x="350" y="397"/>
                </a:cubicBezTo>
                <a:cubicBezTo>
                  <a:pt x="354" y="399"/>
                  <a:pt x="357" y="401"/>
                  <a:pt x="361" y="403"/>
                </a:cubicBezTo>
                <a:cubicBezTo>
                  <a:pt x="361" y="427"/>
                  <a:pt x="361" y="427"/>
                  <a:pt x="361" y="427"/>
                </a:cubicBezTo>
                <a:cubicBezTo>
                  <a:pt x="358" y="421"/>
                  <a:pt x="356" y="415"/>
                  <a:pt x="351" y="411"/>
                </a:cubicBezTo>
                <a:cubicBezTo>
                  <a:pt x="348" y="416"/>
                  <a:pt x="345" y="422"/>
                  <a:pt x="344" y="428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50" y="369"/>
                  <a:pt x="355" y="372"/>
                  <a:pt x="361" y="374"/>
                </a:cubicBezTo>
                <a:close/>
                <a:moveTo>
                  <a:pt x="361" y="430"/>
                </a:moveTo>
                <a:cubicBezTo>
                  <a:pt x="361" y="438"/>
                  <a:pt x="361" y="438"/>
                  <a:pt x="361" y="438"/>
                </a:cubicBezTo>
                <a:cubicBezTo>
                  <a:pt x="355" y="438"/>
                  <a:pt x="350" y="439"/>
                  <a:pt x="344" y="440"/>
                </a:cubicBezTo>
                <a:cubicBezTo>
                  <a:pt x="344" y="440"/>
                  <a:pt x="344" y="440"/>
                  <a:pt x="344" y="440"/>
                </a:cubicBezTo>
                <a:cubicBezTo>
                  <a:pt x="344" y="433"/>
                  <a:pt x="344" y="433"/>
                  <a:pt x="344" y="433"/>
                </a:cubicBezTo>
                <a:cubicBezTo>
                  <a:pt x="349" y="431"/>
                  <a:pt x="357" y="432"/>
                  <a:pt x="361" y="430"/>
                </a:cubicBezTo>
                <a:close/>
                <a:moveTo>
                  <a:pt x="361" y="471"/>
                </a:moveTo>
                <a:cubicBezTo>
                  <a:pt x="361" y="478"/>
                  <a:pt x="361" y="478"/>
                  <a:pt x="361" y="478"/>
                </a:cubicBezTo>
                <a:cubicBezTo>
                  <a:pt x="355" y="478"/>
                  <a:pt x="349" y="478"/>
                  <a:pt x="344" y="478"/>
                </a:cubicBezTo>
                <a:cubicBezTo>
                  <a:pt x="344" y="473"/>
                  <a:pt x="344" y="473"/>
                  <a:pt x="344" y="473"/>
                </a:cubicBezTo>
                <a:cubicBezTo>
                  <a:pt x="349" y="473"/>
                  <a:pt x="354" y="472"/>
                  <a:pt x="359" y="471"/>
                </a:cubicBezTo>
                <a:cubicBezTo>
                  <a:pt x="361" y="471"/>
                  <a:pt x="361" y="471"/>
                  <a:pt x="361" y="471"/>
                </a:cubicBezTo>
                <a:close/>
                <a:moveTo>
                  <a:pt x="361" y="493"/>
                </a:moveTo>
                <a:cubicBezTo>
                  <a:pt x="361" y="499"/>
                  <a:pt x="361" y="499"/>
                  <a:pt x="361" y="499"/>
                </a:cubicBezTo>
                <a:cubicBezTo>
                  <a:pt x="355" y="500"/>
                  <a:pt x="349" y="500"/>
                  <a:pt x="344" y="501"/>
                </a:cubicBezTo>
                <a:cubicBezTo>
                  <a:pt x="344" y="495"/>
                  <a:pt x="344" y="495"/>
                  <a:pt x="344" y="495"/>
                </a:cubicBezTo>
                <a:cubicBezTo>
                  <a:pt x="349" y="494"/>
                  <a:pt x="355" y="493"/>
                  <a:pt x="361" y="493"/>
                </a:cubicBezTo>
                <a:close/>
                <a:moveTo>
                  <a:pt x="361" y="518"/>
                </a:moveTo>
                <a:cubicBezTo>
                  <a:pt x="361" y="524"/>
                  <a:pt x="361" y="524"/>
                  <a:pt x="361" y="524"/>
                </a:cubicBezTo>
                <a:cubicBezTo>
                  <a:pt x="355" y="524"/>
                  <a:pt x="349" y="524"/>
                  <a:pt x="344" y="525"/>
                </a:cubicBezTo>
                <a:cubicBezTo>
                  <a:pt x="344" y="519"/>
                  <a:pt x="344" y="519"/>
                  <a:pt x="344" y="519"/>
                </a:cubicBezTo>
                <a:cubicBezTo>
                  <a:pt x="346" y="518"/>
                  <a:pt x="348" y="518"/>
                  <a:pt x="350" y="518"/>
                </a:cubicBezTo>
                <a:cubicBezTo>
                  <a:pt x="354" y="518"/>
                  <a:pt x="357" y="518"/>
                  <a:pt x="361" y="518"/>
                </a:cubicBezTo>
                <a:close/>
                <a:moveTo>
                  <a:pt x="344" y="673"/>
                </a:moveTo>
                <a:cubicBezTo>
                  <a:pt x="339" y="673"/>
                  <a:pt x="334" y="673"/>
                  <a:pt x="329" y="673"/>
                </a:cubicBezTo>
                <a:cubicBezTo>
                  <a:pt x="329" y="667"/>
                  <a:pt x="329" y="667"/>
                  <a:pt x="329" y="667"/>
                </a:cubicBezTo>
                <a:cubicBezTo>
                  <a:pt x="334" y="667"/>
                  <a:pt x="339" y="667"/>
                  <a:pt x="344" y="666"/>
                </a:cubicBezTo>
                <a:cubicBezTo>
                  <a:pt x="344" y="673"/>
                  <a:pt x="344" y="673"/>
                  <a:pt x="344" y="673"/>
                </a:cubicBezTo>
                <a:close/>
                <a:moveTo>
                  <a:pt x="329" y="629"/>
                </a:moveTo>
                <a:cubicBezTo>
                  <a:pt x="330" y="629"/>
                  <a:pt x="330" y="630"/>
                  <a:pt x="331" y="630"/>
                </a:cubicBezTo>
                <a:cubicBezTo>
                  <a:pt x="335" y="628"/>
                  <a:pt x="339" y="626"/>
                  <a:pt x="344" y="623"/>
                </a:cubicBezTo>
                <a:cubicBezTo>
                  <a:pt x="344" y="640"/>
                  <a:pt x="344" y="640"/>
                  <a:pt x="344" y="640"/>
                </a:cubicBezTo>
                <a:cubicBezTo>
                  <a:pt x="339" y="639"/>
                  <a:pt x="334" y="639"/>
                  <a:pt x="329" y="640"/>
                </a:cubicBezTo>
                <a:cubicBezTo>
                  <a:pt x="329" y="640"/>
                  <a:pt x="329" y="640"/>
                  <a:pt x="329" y="640"/>
                </a:cubicBezTo>
                <a:cubicBezTo>
                  <a:pt x="329" y="629"/>
                  <a:pt x="329" y="629"/>
                  <a:pt x="329" y="629"/>
                </a:cubicBezTo>
                <a:close/>
                <a:moveTo>
                  <a:pt x="344" y="555"/>
                </a:moveTo>
                <a:cubicBezTo>
                  <a:pt x="339" y="556"/>
                  <a:pt x="335" y="557"/>
                  <a:pt x="331" y="560"/>
                </a:cubicBezTo>
                <a:cubicBezTo>
                  <a:pt x="328" y="570"/>
                  <a:pt x="348" y="577"/>
                  <a:pt x="337" y="588"/>
                </a:cubicBezTo>
                <a:cubicBezTo>
                  <a:pt x="335" y="593"/>
                  <a:pt x="332" y="597"/>
                  <a:pt x="329" y="601"/>
                </a:cubicBezTo>
                <a:cubicBezTo>
                  <a:pt x="329" y="589"/>
                  <a:pt x="329" y="589"/>
                  <a:pt x="329" y="589"/>
                </a:cubicBezTo>
                <a:cubicBezTo>
                  <a:pt x="330" y="587"/>
                  <a:pt x="330" y="584"/>
                  <a:pt x="330" y="582"/>
                </a:cubicBezTo>
                <a:cubicBezTo>
                  <a:pt x="330" y="581"/>
                  <a:pt x="329" y="581"/>
                  <a:pt x="329" y="581"/>
                </a:cubicBezTo>
                <a:cubicBezTo>
                  <a:pt x="329" y="545"/>
                  <a:pt x="329" y="545"/>
                  <a:pt x="329" y="545"/>
                </a:cubicBezTo>
                <a:cubicBezTo>
                  <a:pt x="334" y="544"/>
                  <a:pt x="339" y="543"/>
                  <a:pt x="344" y="543"/>
                </a:cubicBezTo>
                <a:cubicBezTo>
                  <a:pt x="344" y="555"/>
                  <a:pt x="344" y="555"/>
                  <a:pt x="344" y="555"/>
                </a:cubicBezTo>
                <a:close/>
                <a:moveTo>
                  <a:pt x="329" y="434"/>
                </a:moveTo>
                <a:cubicBezTo>
                  <a:pt x="330" y="433"/>
                  <a:pt x="331" y="431"/>
                  <a:pt x="333" y="430"/>
                </a:cubicBezTo>
                <a:cubicBezTo>
                  <a:pt x="335" y="421"/>
                  <a:pt x="344" y="413"/>
                  <a:pt x="343" y="401"/>
                </a:cubicBezTo>
                <a:cubicBezTo>
                  <a:pt x="342" y="390"/>
                  <a:pt x="336" y="381"/>
                  <a:pt x="329" y="371"/>
                </a:cubicBezTo>
                <a:cubicBezTo>
                  <a:pt x="329" y="337"/>
                  <a:pt x="329" y="337"/>
                  <a:pt x="329" y="337"/>
                </a:cubicBezTo>
                <a:cubicBezTo>
                  <a:pt x="333" y="337"/>
                  <a:pt x="336" y="338"/>
                  <a:pt x="339" y="341"/>
                </a:cubicBezTo>
                <a:cubicBezTo>
                  <a:pt x="340" y="341"/>
                  <a:pt x="342" y="342"/>
                  <a:pt x="344" y="342"/>
                </a:cubicBezTo>
                <a:cubicBezTo>
                  <a:pt x="344" y="348"/>
                  <a:pt x="344" y="348"/>
                  <a:pt x="344" y="348"/>
                </a:cubicBezTo>
                <a:cubicBezTo>
                  <a:pt x="340" y="347"/>
                  <a:pt x="336" y="346"/>
                  <a:pt x="332" y="345"/>
                </a:cubicBezTo>
                <a:cubicBezTo>
                  <a:pt x="331" y="346"/>
                  <a:pt x="331" y="346"/>
                  <a:pt x="331" y="346"/>
                </a:cubicBezTo>
                <a:cubicBezTo>
                  <a:pt x="336" y="352"/>
                  <a:pt x="332" y="359"/>
                  <a:pt x="335" y="365"/>
                </a:cubicBezTo>
                <a:cubicBezTo>
                  <a:pt x="338" y="366"/>
                  <a:pt x="341" y="367"/>
                  <a:pt x="344" y="368"/>
                </a:cubicBezTo>
                <a:cubicBezTo>
                  <a:pt x="344" y="428"/>
                  <a:pt x="344" y="428"/>
                  <a:pt x="344" y="428"/>
                </a:cubicBezTo>
                <a:cubicBezTo>
                  <a:pt x="343" y="430"/>
                  <a:pt x="343" y="431"/>
                  <a:pt x="343" y="433"/>
                </a:cubicBezTo>
                <a:cubicBezTo>
                  <a:pt x="343" y="433"/>
                  <a:pt x="343" y="433"/>
                  <a:pt x="344" y="433"/>
                </a:cubicBezTo>
                <a:cubicBezTo>
                  <a:pt x="344" y="440"/>
                  <a:pt x="344" y="440"/>
                  <a:pt x="344" y="440"/>
                </a:cubicBezTo>
                <a:cubicBezTo>
                  <a:pt x="334" y="442"/>
                  <a:pt x="331" y="450"/>
                  <a:pt x="329" y="459"/>
                </a:cubicBezTo>
                <a:cubicBezTo>
                  <a:pt x="329" y="434"/>
                  <a:pt x="329" y="434"/>
                  <a:pt x="329" y="434"/>
                </a:cubicBezTo>
                <a:close/>
                <a:moveTo>
                  <a:pt x="329" y="9"/>
                </a:moveTo>
                <a:cubicBezTo>
                  <a:pt x="344" y="9"/>
                  <a:pt x="344" y="9"/>
                  <a:pt x="344" y="9"/>
                </a:cubicBezTo>
                <a:cubicBezTo>
                  <a:pt x="344" y="14"/>
                  <a:pt x="344" y="14"/>
                  <a:pt x="344" y="14"/>
                </a:cubicBezTo>
                <a:cubicBezTo>
                  <a:pt x="330" y="14"/>
                  <a:pt x="330" y="14"/>
                  <a:pt x="330" y="14"/>
                </a:cubicBezTo>
                <a:cubicBezTo>
                  <a:pt x="330" y="14"/>
                  <a:pt x="329" y="14"/>
                  <a:pt x="329" y="14"/>
                </a:cubicBezTo>
                <a:cubicBezTo>
                  <a:pt x="329" y="9"/>
                  <a:pt x="329" y="9"/>
                  <a:pt x="329" y="9"/>
                </a:cubicBezTo>
                <a:close/>
                <a:moveTo>
                  <a:pt x="344" y="62"/>
                </a:moveTo>
                <a:cubicBezTo>
                  <a:pt x="344" y="71"/>
                  <a:pt x="344" y="71"/>
                  <a:pt x="344" y="71"/>
                </a:cubicBezTo>
                <a:cubicBezTo>
                  <a:pt x="339" y="74"/>
                  <a:pt x="334" y="77"/>
                  <a:pt x="329" y="80"/>
                </a:cubicBezTo>
                <a:cubicBezTo>
                  <a:pt x="329" y="71"/>
                  <a:pt x="329" y="71"/>
                  <a:pt x="329" y="71"/>
                </a:cubicBezTo>
                <a:cubicBezTo>
                  <a:pt x="329" y="71"/>
                  <a:pt x="329" y="71"/>
                  <a:pt x="329" y="71"/>
                </a:cubicBezTo>
                <a:cubicBezTo>
                  <a:pt x="334" y="64"/>
                  <a:pt x="332" y="54"/>
                  <a:pt x="329" y="46"/>
                </a:cubicBezTo>
                <a:cubicBezTo>
                  <a:pt x="329" y="21"/>
                  <a:pt x="329" y="21"/>
                  <a:pt x="329" y="21"/>
                </a:cubicBezTo>
                <a:cubicBezTo>
                  <a:pt x="336" y="34"/>
                  <a:pt x="338" y="50"/>
                  <a:pt x="342" y="62"/>
                </a:cubicBezTo>
                <a:cubicBezTo>
                  <a:pt x="342" y="62"/>
                  <a:pt x="343" y="62"/>
                  <a:pt x="344" y="62"/>
                </a:cubicBezTo>
                <a:close/>
                <a:moveTo>
                  <a:pt x="344" y="120"/>
                </a:moveTo>
                <a:cubicBezTo>
                  <a:pt x="344" y="128"/>
                  <a:pt x="344" y="128"/>
                  <a:pt x="344" y="128"/>
                </a:cubicBezTo>
                <a:cubicBezTo>
                  <a:pt x="339" y="131"/>
                  <a:pt x="334" y="134"/>
                  <a:pt x="329" y="138"/>
                </a:cubicBezTo>
                <a:cubicBezTo>
                  <a:pt x="329" y="130"/>
                  <a:pt x="329" y="130"/>
                  <a:pt x="329" y="130"/>
                </a:cubicBezTo>
                <a:cubicBezTo>
                  <a:pt x="334" y="127"/>
                  <a:pt x="339" y="124"/>
                  <a:pt x="344" y="120"/>
                </a:cubicBezTo>
                <a:close/>
                <a:moveTo>
                  <a:pt x="344" y="154"/>
                </a:moveTo>
                <a:cubicBezTo>
                  <a:pt x="344" y="166"/>
                  <a:pt x="344" y="166"/>
                  <a:pt x="344" y="166"/>
                </a:cubicBezTo>
                <a:cubicBezTo>
                  <a:pt x="339" y="165"/>
                  <a:pt x="334" y="164"/>
                  <a:pt x="329" y="164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2" y="157"/>
                  <a:pt x="336" y="157"/>
                  <a:pt x="339" y="157"/>
                </a:cubicBezTo>
                <a:cubicBezTo>
                  <a:pt x="340" y="156"/>
                  <a:pt x="342" y="155"/>
                  <a:pt x="344" y="154"/>
                </a:cubicBezTo>
                <a:close/>
                <a:moveTo>
                  <a:pt x="344" y="201"/>
                </a:moveTo>
                <a:cubicBezTo>
                  <a:pt x="344" y="207"/>
                  <a:pt x="344" y="207"/>
                  <a:pt x="344" y="207"/>
                </a:cubicBezTo>
                <a:cubicBezTo>
                  <a:pt x="343" y="207"/>
                  <a:pt x="342" y="207"/>
                  <a:pt x="341" y="207"/>
                </a:cubicBezTo>
                <a:cubicBezTo>
                  <a:pt x="337" y="208"/>
                  <a:pt x="333" y="208"/>
                  <a:pt x="329" y="208"/>
                </a:cubicBezTo>
                <a:cubicBezTo>
                  <a:pt x="329" y="201"/>
                  <a:pt x="329" y="201"/>
                  <a:pt x="329" y="201"/>
                </a:cubicBezTo>
                <a:cubicBezTo>
                  <a:pt x="334" y="201"/>
                  <a:pt x="339" y="201"/>
                  <a:pt x="344" y="201"/>
                </a:cubicBezTo>
                <a:close/>
                <a:moveTo>
                  <a:pt x="344" y="227"/>
                </a:moveTo>
                <a:cubicBezTo>
                  <a:pt x="344" y="233"/>
                  <a:pt x="344" y="233"/>
                  <a:pt x="344" y="233"/>
                </a:cubicBezTo>
                <a:cubicBezTo>
                  <a:pt x="339" y="232"/>
                  <a:pt x="334" y="231"/>
                  <a:pt x="329" y="231"/>
                </a:cubicBezTo>
                <a:cubicBezTo>
                  <a:pt x="329" y="225"/>
                  <a:pt x="329" y="225"/>
                  <a:pt x="329" y="225"/>
                </a:cubicBezTo>
                <a:cubicBezTo>
                  <a:pt x="334" y="225"/>
                  <a:pt x="339" y="226"/>
                  <a:pt x="344" y="227"/>
                </a:cubicBezTo>
                <a:close/>
                <a:moveTo>
                  <a:pt x="344" y="257"/>
                </a:moveTo>
                <a:cubicBezTo>
                  <a:pt x="344" y="263"/>
                  <a:pt x="344" y="263"/>
                  <a:pt x="344" y="263"/>
                </a:cubicBezTo>
                <a:cubicBezTo>
                  <a:pt x="339" y="263"/>
                  <a:pt x="334" y="263"/>
                  <a:pt x="329" y="263"/>
                </a:cubicBezTo>
                <a:cubicBezTo>
                  <a:pt x="329" y="255"/>
                  <a:pt x="329" y="255"/>
                  <a:pt x="329" y="255"/>
                </a:cubicBezTo>
                <a:cubicBezTo>
                  <a:pt x="334" y="256"/>
                  <a:pt x="339" y="256"/>
                  <a:pt x="344" y="257"/>
                </a:cubicBezTo>
                <a:close/>
                <a:moveTo>
                  <a:pt x="344" y="284"/>
                </a:moveTo>
                <a:cubicBezTo>
                  <a:pt x="344" y="291"/>
                  <a:pt x="344" y="291"/>
                  <a:pt x="344" y="291"/>
                </a:cubicBezTo>
                <a:cubicBezTo>
                  <a:pt x="339" y="290"/>
                  <a:pt x="334" y="289"/>
                  <a:pt x="329" y="288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34" y="282"/>
                  <a:pt x="339" y="282"/>
                  <a:pt x="344" y="284"/>
                </a:cubicBezTo>
                <a:close/>
                <a:moveTo>
                  <a:pt x="344" y="312"/>
                </a:moveTo>
                <a:cubicBezTo>
                  <a:pt x="344" y="319"/>
                  <a:pt x="344" y="319"/>
                  <a:pt x="344" y="319"/>
                </a:cubicBezTo>
                <a:cubicBezTo>
                  <a:pt x="339" y="317"/>
                  <a:pt x="334" y="315"/>
                  <a:pt x="329" y="314"/>
                </a:cubicBezTo>
                <a:cubicBezTo>
                  <a:pt x="329" y="308"/>
                  <a:pt x="329" y="308"/>
                  <a:pt x="329" y="308"/>
                </a:cubicBezTo>
                <a:cubicBezTo>
                  <a:pt x="330" y="308"/>
                  <a:pt x="331" y="308"/>
                  <a:pt x="333" y="308"/>
                </a:cubicBezTo>
                <a:cubicBezTo>
                  <a:pt x="336" y="309"/>
                  <a:pt x="340" y="310"/>
                  <a:pt x="344" y="312"/>
                </a:cubicBezTo>
                <a:close/>
                <a:moveTo>
                  <a:pt x="344" y="473"/>
                </a:moveTo>
                <a:cubicBezTo>
                  <a:pt x="344" y="478"/>
                  <a:pt x="344" y="478"/>
                  <a:pt x="344" y="478"/>
                </a:cubicBezTo>
                <a:cubicBezTo>
                  <a:pt x="339" y="479"/>
                  <a:pt x="334" y="479"/>
                  <a:pt x="329" y="480"/>
                </a:cubicBezTo>
                <a:cubicBezTo>
                  <a:pt x="329" y="473"/>
                  <a:pt x="329" y="473"/>
                  <a:pt x="329" y="473"/>
                </a:cubicBezTo>
                <a:cubicBezTo>
                  <a:pt x="333" y="473"/>
                  <a:pt x="339" y="473"/>
                  <a:pt x="344" y="473"/>
                </a:cubicBezTo>
                <a:close/>
                <a:moveTo>
                  <a:pt x="344" y="495"/>
                </a:moveTo>
                <a:cubicBezTo>
                  <a:pt x="344" y="501"/>
                  <a:pt x="344" y="501"/>
                  <a:pt x="344" y="501"/>
                </a:cubicBezTo>
                <a:cubicBezTo>
                  <a:pt x="340" y="502"/>
                  <a:pt x="335" y="503"/>
                  <a:pt x="331" y="503"/>
                </a:cubicBezTo>
                <a:cubicBezTo>
                  <a:pt x="330" y="503"/>
                  <a:pt x="330" y="503"/>
                  <a:pt x="329" y="504"/>
                </a:cubicBezTo>
                <a:cubicBezTo>
                  <a:pt x="329" y="498"/>
                  <a:pt x="329" y="498"/>
                  <a:pt x="329" y="498"/>
                </a:cubicBezTo>
                <a:cubicBezTo>
                  <a:pt x="334" y="496"/>
                  <a:pt x="339" y="496"/>
                  <a:pt x="344" y="495"/>
                </a:cubicBezTo>
                <a:close/>
                <a:moveTo>
                  <a:pt x="344" y="519"/>
                </a:moveTo>
                <a:cubicBezTo>
                  <a:pt x="344" y="525"/>
                  <a:pt x="344" y="525"/>
                  <a:pt x="344" y="525"/>
                </a:cubicBezTo>
                <a:cubicBezTo>
                  <a:pt x="339" y="526"/>
                  <a:pt x="334" y="527"/>
                  <a:pt x="329" y="528"/>
                </a:cubicBezTo>
                <a:cubicBezTo>
                  <a:pt x="329" y="520"/>
                  <a:pt x="329" y="520"/>
                  <a:pt x="329" y="520"/>
                </a:cubicBezTo>
                <a:cubicBezTo>
                  <a:pt x="334" y="520"/>
                  <a:pt x="339" y="519"/>
                  <a:pt x="344" y="519"/>
                </a:cubicBezTo>
                <a:close/>
                <a:moveTo>
                  <a:pt x="344" y="654"/>
                </a:moveTo>
                <a:cubicBezTo>
                  <a:pt x="344" y="662"/>
                  <a:pt x="344" y="662"/>
                  <a:pt x="344" y="662"/>
                </a:cubicBezTo>
                <a:cubicBezTo>
                  <a:pt x="340" y="659"/>
                  <a:pt x="334" y="657"/>
                  <a:pt x="329" y="655"/>
                </a:cubicBezTo>
                <a:cubicBezTo>
                  <a:pt x="329" y="648"/>
                  <a:pt x="329" y="648"/>
                  <a:pt x="329" y="648"/>
                </a:cubicBezTo>
                <a:cubicBezTo>
                  <a:pt x="334" y="650"/>
                  <a:pt x="339" y="652"/>
                  <a:pt x="344" y="654"/>
                </a:cubicBezTo>
                <a:close/>
                <a:moveTo>
                  <a:pt x="329" y="673"/>
                </a:moveTo>
                <a:cubicBezTo>
                  <a:pt x="324" y="673"/>
                  <a:pt x="319" y="673"/>
                  <a:pt x="314" y="673"/>
                </a:cubicBezTo>
                <a:cubicBezTo>
                  <a:pt x="314" y="667"/>
                  <a:pt x="314" y="667"/>
                  <a:pt x="314" y="667"/>
                </a:cubicBezTo>
                <a:cubicBezTo>
                  <a:pt x="319" y="667"/>
                  <a:pt x="324" y="667"/>
                  <a:pt x="329" y="667"/>
                </a:cubicBezTo>
                <a:cubicBezTo>
                  <a:pt x="329" y="673"/>
                  <a:pt x="329" y="673"/>
                  <a:pt x="329" y="673"/>
                </a:cubicBezTo>
                <a:close/>
                <a:moveTo>
                  <a:pt x="314" y="636"/>
                </a:moveTo>
                <a:cubicBezTo>
                  <a:pt x="316" y="635"/>
                  <a:pt x="319" y="634"/>
                  <a:pt x="321" y="634"/>
                </a:cubicBezTo>
                <a:cubicBezTo>
                  <a:pt x="324" y="631"/>
                  <a:pt x="326" y="628"/>
                  <a:pt x="329" y="629"/>
                </a:cubicBezTo>
                <a:cubicBezTo>
                  <a:pt x="329" y="640"/>
                  <a:pt x="329" y="640"/>
                  <a:pt x="329" y="640"/>
                </a:cubicBezTo>
                <a:cubicBezTo>
                  <a:pt x="326" y="641"/>
                  <a:pt x="322" y="641"/>
                  <a:pt x="321" y="645"/>
                </a:cubicBezTo>
                <a:cubicBezTo>
                  <a:pt x="324" y="646"/>
                  <a:pt x="326" y="647"/>
                  <a:pt x="329" y="648"/>
                </a:cubicBezTo>
                <a:cubicBezTo>
                  <a:pt x="329" y="655"/>
                  <a:pt x="329" y="655"/>
                  <a:pt x="329" y="655"/>
                </a:cubicBezTo>
                <a:cubicBezTo>
                  <a:pt x="325" y="654"/>
                  <a:pt x="320" y="653"/>
                  <a:pt x="316" y="651"/>
                </a:cubicBezTo>
                <a:cubicBezTo>
                  <a:pt x="315" y="652"/>
                  <a:pt x="315" y="652"/>
                  <a:pt x="314" y="652"/>
                </a:cubicBezTo>
                <a:cubicBezTo>
                  <a:pt x="314" y="636"/>
                  <a:pt x="314" y="636"/>
                  <a:pt x="314" y="636"/>
                </a:cubicBezTo>
                <a:close/>
                <a:moveTo>
                  <a:pt x="329" y="601"/>
                </a:moveTo>
                <a:cubicBezTo>
                  <a:pt x="325" y="606"/>
                  <a:pt x="320" y="610"/>
                  <a:pt x="314" y="613"/>
                </a:cubicBezTo>
                <a:cubicBezTo>
                  <a:pt x="314" y="605"/>
                  <a:pt x="314" y="605"/>
                  <a:pt x="314" y="605"/>
                </a:cubicBezTo>
                <a:cubicBezTo>
                  <a:pt x="320" y="601"/>
                  <a:pt x="327" y="596"/>
                  <a:pt x="329" y="589"/>
                </a:cubicBezTo>
                <a:cubicBezTo>
                  <a:pt x="329" y="601"/>
                  <a:pt x="329" y="601"/>
                  <a:pt x="329" y="601"/>
                </a:cubicBezTo>
                <a:close/>
                <a:moveTo>
                  <a:pt x="314" y="471"/>
                </a:moveTo>
                <a:cubicBezTo>
                  <a:pt x="316" y="467"/>
                  <a:pt x="318" y="464"/>
                  <a:pt x="320" y="460"/>
                </a:cubicBezTo>
                <a:cubicBezTo>
                  <a:pt x="325" y="452"/>
                  <a:pt x="323" y="441"/>
                  <a:pt x="329" y="434"/>
                </a:cubicBezTo>
                <a:cubicBezTo>
                  <a:pt x="329" y="459"/>
                  <a:pt x="329" y="459"/>
                  <a:pt x="329" y="459"/>
                </a:cubicBezTo>
                <a:cubicBezTo>
                  <a:pt x="328" y="463"/>
                  <a:pt x="326" y="468"/>
                  <a:pt x="323" y="472"/>
                </a:cubicBezTo>
                <a:cubicBezTo>
                  <a:pt x="325" y="473"/>
                  <a:pt x="325" y="473"/>
                  <a:pt x="325" y="473"/>
                </a:cubicBezTo>
                <a:cubicBezTo>
                  <a:pt x="326" y="473"/>
                  <a:pt x="328" y="473"/>
                  <a:pt x="329" y="473"/>
                </a:cubicBezTo>
                <a:cubicBezTo>
                  <a:pt x="329" y="480"/>
                  <a:pt x="329" y="480"/>
                  <a:pt x="329" y="480"/>
                </a:cubicBezTo>
                <a:cubicBezTo>
                  <a:pt x="325" y="481"/>
                  <a:pt x="320" y="482"/>
                  <a:pt x="316" y="483"/>
                </a:cubicBezTo>
                <a:cubicBezTo>
                  <a:pt x="315" y="484"/>
                  <a:pt x="315" y="485"/>
                  <a:pt x="314" y="486"/>
                </a:cubicBezTo>
                <a:cubicBezTo>
                  <a:pt x="314" y="471"/>
                  <a:pt x="314" y="471"/>
                  <a:pt x="314" y="471"/>
                </a:cubicBezTo>
                <a:close/>
                <a:moveTo>
                  <a:pt x="329" y="371"/>
                </a:moveTo>
                <a:cubicBezTo>
                  <a:pt x="326" y="367"/>
                  <a:pt x="322" y="363"/>
                  <a:pt x="319" y="359"/>
                </a:cubicBezTo>
                <a:cubicBezTo>
                  <a:pt x="317" y="357"/>
                  <a:pt x="316" y="356"/>
                  <a:pt x="314" y="35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8"/>
                  <a:pt x="317" y="348"/>
                  <a:pt x="318" y="348"/>
                </a:cubicBezTo>
                <a:cubicBezTo>
                  <a:pt x="317" y="346"/>
                  <a:pt x="316" y="343"/>
                  <a:pt x="314" y="340"/>
                </a:cubicBezTo>
                <a:cubicBezTo>
                  <a:pt x="314" y="326"/>
                  <a:pt x="314" y="326"/>
                  <a:pt x="314" y="326"/>
                </a:cubicBezTo>
                <a:cubicBezTo>
                  <a:pt x="317" y="329"/>
                  <a:pt x="320" y="331"/>
                  <a:pt x="321" y="335"/>
                </a:cubicBezTo>
                <a:cubicBezTo>
                  <a:pt x="323" y="336"/>
                  <a:pt x="326" y="336"/>
                  <a:pt x="329" y="337"/>
                </a:cubicBezTo>
                <a:cubicBezTo>
                  <a:pt x="329" y="371"/>
                  <a:pt x="329" y="371"/>
                  <a:pt x="329" y="371"/>
                </a:cubicBezTo>
                <a:close/>
                <a:moveTo>
                  <a:pt x="314" y="9"/>
                </a:moveTo>
                <a:cubicBezTo>
                  <a:pt x="329" y="9"/>
                  <a:pt x="329" y="9"/>
                  <a:pt x="329" y="9"/>
                </a:cubicBezTo>
                <a:cubicBezTo>
                  <a:pt x="329" y="14"/>
                  <a:pt x="329" y="14"/>
                  <a:pt x="329" y="14"/>
                </a:cubicBezTo>
                <a:cubicBezTo>
                  <a:pt x="327" y="14"/>
                  <a:pt x="325" y="14"/>
                  <a:pt x="326" y="16"/>
                </a:cubicBezTo>
                <a:cubicBezTo>
                  <a:pt x="327" y="18"/>
                  <a:pt x="328" y="19"/>
                  <a:pt x="329" y="21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29" y="45"/>
                  <a:pt x="329" y="45"/>
                  <a:pt x="329" y="45"/>
                </a:cubicBezTo>
                <a:cubicBezTo>
                  <a:pt x="329" y="34"/>
                  <a:pt x="318" y="26"/>
                  <a:pt x="321" y="15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14" y="9"/>
                  <a:pt x="314" y="9"/>
                  <a:pt x="314" y="9"/>
                </a:cubicBezTo>
                <a:close/>
                <a:moveTo>
                  <a:pt x="329" y="71"/>
                </a:moveTo>
                <a:cubicBezTo>
                  <a:pt x="329" y="80"/>
                  <a:pt x="329" y="80"/>
                  <a:pt x="329" y="80"/>
                </a:cubicBezTo>
                <a:cubicBezTo>
                  <a:pt x="324" y="83"/>
                  <a:pt x="319" y="86"/>
                  <a:pt x="314" y="9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6" y="61"/>
                  <a:pt x="317" y="69"/>
                  <a:pt x="319" y="76"/>
                </a:cubicBezTo>
                <a:cubicBezTo>
                  <a:pt x="323" y="78"/>
                  <a:pt x="326" y="74"/>
                  <a:pt x="329" y="71"/>
                </a:cubicBezTo>
                <a:close/>
                <a:moveTo>
                  <a:pt x="329" y="130"/>
                </a:moveTo>
                <a:cubicBezTo>
                  <a:pt x="329" y="138"/>
                  <a:pt x="329" y="138"/>
                  <a:pt x="329" y="138"/>
                </a:cubicBezTo>
                <a:cubicBezTo>
                  <a:pt x="328" y="138"/>
                  <a:pt x="327" y="139"/>
                  <a:pt x="326" y="140"/>
                </a:cubicBezTo>
                <a:cubicBezTo>
                  <a:pt x="323" y="144"/>
                  <a:pt x="318" y="145"/>
                  <a:pt x="314" y="147"/>
                </a:cubicBezTo>
                <a:cubicBezTo>
                  <a:pt x="314" y="139"/>
                  <a:pt x="314" y="139"/>
                  <a:pt x="314" y="139"/>
                </a:cubicBezTo>
                <a:cubicBezTo>
                  <a:pt x="319" y="136"/>
                  <a:pt x="324" y="133"/>
                  <a:pt x="329" y="130"/>
                </a:cubicBezTo>
                <a:close/>
                <a:moveTo>
                  <a:pt x="329" y="157"/>
                </a:moveTo>
                <a:cubicBezTo>
                  <a:pt x="329" y="164"/>
                  <a:pt x="329" y="164"/>
                  <a:pt x="329" y="164"/>
                </a:cubicBezTo>
                <a:cubicBezTo>
                  <a:pt x="327" y="163"/>
                  <a:pt x="325" y="163"/>
                  <a:pt x="323" y="163"/>
                </a:cubicBezTo>
                <a:cubicBezTo>
                  <a:pt x="320" y="162"/>
                  <a:pt x="317" y="162"/>
                  <a:pt x="314" y="162"/>
                </a:cubicBezTo>
                <a:cubicBezTo>
                  <a:pt x="314" y="157"/>
                  <a:pt x="314" y="157"/>
                  <a:pt x="314" y="157"/>
                </a:cubicBezTo>
                <a:cubicBezTo>
                  <a:pt x="319" y="157"/>
                  <a:pt x="324" y="157"/>
                  <a:pt x="329" y="157"/>
                </a:cubicBezTo>
                <a:close/>
                <a:moveTo>
                  <a:pt x="329" y="201"/>
                </a:moveTo>
                <a:cubicBezTo>
                  <a:pt x="329" y="208"/>
                  <a:pt x="329" y="208"/>
                  <a:pt x="329" y="208"/>
                </a:cubicBezTo>
                <a:cubicBezTo>
                  <a:pt x="324" y="208"/>
                  <a:pt x="319" y="209"/>
                  <a:pt x="314" y="209"/>
                </a:cubicBezTo>
                <a:cubicBezTo>
                  <a:pt x="314" y="202"/>
                  <a:pt x="314" y="202"/>
                  <a:pt x="314" y="202"/>
                </a:cubicBezTo>
                <a:cubicBezTo>
                  <a:pt x="316" y="201"/>
                  <a:pt x="316" y="201"/>
                  <a:pt x="316" y="201"/>
                </a:cubicBezTo>
                <a:cubicBezTo>
                  <a:pt x="320" y="201"/>
                  <a:pt x="325" y="201"/>
                  <a:pt x="329" y="201"/>
                </a:cubicBezTo>
                <a:close/>
                <a:moveTo>
                  <a:pt x="329" y="225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24" y="230"/>
                  <a:pt x="319" y="230"/>
                  <a:pt x="314" y="230"/>
                </a:cubicBezTo>
                <a:cubicBezTo>
                  <a:pt x="314" y="224"/>
                  <a:pt x="314" y="224"/>
                  <a:pt x="314" y="224"/>
                </a:cubicBezTo>
                <a:cubicBezTo>
                  <a:pt x="319" y="224"/>
                  <a:pt x="324" y="224"/>
                  <a:pt x="329" y="225"/>
                </a:cubicBezTo>
                <a:close/>
                <a:moveTo>
                  <a:pt x="329" y="255"/>
                </a:moveTo>
                <a:cubicBezTo>
                  <a:pt x="329" y="263"/>
                  <a:pt x="329" y="263"/>
                  <a:pt x="329" y="263"/>
                </a:cubicBezTo>
                <a:cubicBezTo>
                  <a:pt x="329" y="263"/>
                  <a:pt x="329" y="263"/>
                  <a:pt x="329" y="263"/>
                </a:cubicBezTo>
                <a:cubicBezTo>
                  <a:pt x="324" y="263"/>
                  <a:pt x="319" y="263"/>
                  <a:pt x="314" y="262"/>
                </a:cubicBezTo>
                <a:cubicBezTo>
                  <a:pt x="314" y="255"/>
                  <a:pt x="314" y="255"/>
                  <a:pt x="314" y="255"/>
                </a:cubicBezTo>
                <a:cubicBezTo>
                  <a:pt x="319" y="255"/>
                  <a:pt x="324" y="255"/>
                  <a:pt x="329" y="255"/>
                </a:cubicBezTo>
                <a:close/>
                <a:moveTo>
                  <a:pt x="329" y="281"/>
                </a:moveTo>
                <a:cubicBezTo>
                  <a:pt x="329" y="288"/>
                  <a:pt x="329" y="288"/>
                  <a:pt x="329" y="288"/>
                </a:cubicBezTo>
                <a:cubicBezTo>
                  <a:pt x="324" y="287"/>
                  <a:pt x="319" y="287"/>
                  <a:pt x="314" y="286"/>
                </a:cubicBezTo>
                <a:cubicBezTo>
                  <a:pt x="314" y="279"/>
                  <a:pt x="314" y="279"/>
                  <a:pt x="314" y="279"/>
                </a:cubicBezTo>
                <a:cubicBezTo>
                  <a:pt x="319" y="279"/>
                  <a:pt x="324" y="280"/>
                  <a:pt x="329" y="281"/>
                </a:cubicBezTo>
                <a:close/>
                <a:moveTo>
                  <a:pt x="329" y="308"/>
                </a:moveTo>
                <a:cubicBezTo>
                  <a:pt x="329" y="314"/>
                  <a:pt x="329" y="314"/>
                  <a:pt x="329" y="314"/>
                </a:cubicBezTo>
                <a:cubicBezTo>
                  <a:pt x="324" y="313"/>
                  <a:pt x="319" y="312"/>
                  <a:pt x="314" y="313"/>
                </a:cubicBezTo>
                <a:cubicBezTo>
                  <a:pt x="314" y="306"/>
                  <a:pt x="314" y="306"/>
                  <a:pt x="314" y="306"/>
                </a:cubicBezTo>
                <a:cubicBezTo>
                  <a:pt x="319" y="306"/>
                  <a:pt x="324" y="307"/>
                  <a:pt x="329" y="308"/>
                </a:cubicBezTo>
                <a:close/>
                <a:moveTo>
                  <a:pt x="329" y="498"/>
                </a:moveTo>
                <a:cubicBezTo>
                  <a:pt x="329" y="504"/>
                  <a:pt x="329" y="504"/>
                  <a:pt x="329" y="504"/>
                </a:cubicBezTo>
                <a:cubicBezTo>
                  <a:pt x="324" y="505"/>
                  <a:pt x="319" y="507"/>
                  <a:pt x="314" y="509"/>
                </a:cubicBezTo>
                <a:cubicBezTo>
                  <a:pt x="314" y="501"/>
                  <a:pt x="314" y="501"/>
                  <a:pt x="314" y="501"/>
                </a:cubicBezTo>
                <a:cubicBezTo>
                  <a:pt x="319" y="500"/>
                  <a:pt x="324" y="498"/>
                  <a:pt x="329" y="498"/>
                </a:cubicBezTo>
                <a:close/>
                <a:moveTo>
                  <a:pt x="329" y="520"/>
                </a:moveTo>
                <a:cubicBezTo>
                  <a:pt x="329" y="528"/>
                  <a:pt x="329" y="528"/>
                  <a:pt x="329" y="528"/>
                </a:cubicBezTo>
                <a:cubicBezTo>
                  <a:pt x="324" y="529"/>
                  <a:pt x="319" y="530"/>
                  <a:pt x="314" y="531"/>
                </a:cubicBezTo>
                <a:cubicBezTo>
                  <a:pt x="314" y="522"/>
                  <a:pt x="314" y="522"/>
                  <a:pt x="314" y="522"/>
                </a:cubicBezTo>
                <a:cubicBezTo>
                  <a:pt x="319" y="522"/>
                  <a:pt x="324" y="521"/>
                  <a:pt x="329" y="520"/>
                </a:cubicBezTo>
                <a:close/>
                <a:moveTo>
                  <a:pt x="329" y="545"/>
                </a:moveTo>
                <a:cubicBezTo>
                  <a:pt x="329" y="581"/>
                  <a:pt x="329" y="581"/>
                  <a:pt x="329" y="581"/>
                </a:cubicBezTo>
                <a:cubicBezTo>
                  <a:pt x="324" y="581"/>
                  <a:pt x="319" y="581"/>
                  <a:pt x="314" y="582"/>
                </a:cubicBezTo>
                <a:cubicBezTo>
                  <a:pt x="314" y="577"/>
                  <a:pt x="314" y="577"/>
                  <a:pt x="314" y="577"/>
                </a:cubicBezTo>
                <a:cubicBezTo>
                  <a:pt x="317" y="575"/>
                  <a:pt x="321" y="574"/>
                  <a:pt x="323" y="572"/>
                </a:cubicBezTo>
                <a:cubicBezTo>
                  <a:pt x="323" y="555"/>
                  <a:pt x="323" y="555"/>
                  <a:pt x="323" y="555"/>
                </a:cubicBezTo>
                <a:cubicBezTo>
                  <a:pt x="320" y="554"/>
                  <a:pt x="317" y="555"/>
                  <a:pt x="314" y="555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9" y="547"/>
                  <a:pt x="324" y="546"/>
                  <a:pt x="329" y="545"/>
                </a:cubicBezTo>
                <a:close/>
                <a:moveTo>
                  <a:pt x="314" y="673"/>
                </a:moveTo>
                <a:cubicBezTo>
                  <a:pt x="308" y="673"/>
                  <a:pt x="308" y="673"/>
                  <a:pt x="308" y="673"/>
                </a:cubicBezTo>
                <a:cubicBezTo>
                  <a:pt x="308" y="666"/>
                  <a:pt x="308" y="666"/>
                  <a:pt x="308" y="666"/>
                </a:cubicBezTo>
                <a:cubicBezTo>
                  <a:pt x="310" y="666"/>
                  <a:pt x="312" y="667"/>
                  <a:pt x="314" y="667"/>
                </a:cubicBezTo>
                <a:cubicBezTo>
                  <a:pt x="314" y="673"/>
                  <a:pt x="314" y="673"/>
                  <a:pt x="314" y="673"/>
                </a:cubicBezTo>
                <a:close/>
                <a:moveTo>
                  <a:pt x="308" y="639"/>
                </a:moveTo>
                <a:cubicBezTo>
                  <a:pt x="310" y="638"/>
                  <a:pt x="312" y="637"/>
                  <a:pt x="314" y="636"/>
                </a:cubicBezTo>
                <a:cubicBezTo>
                  <a:pt x="314" y="652"/>
                  <a:pt x="314" y="652"/>
                  <a:pt x="314" y="652"/>
                </a:cubicBezTo>
                <a:cubicBezTo>
                  <a:pt x="312" y="652"/>
                  <a:pt x="310" y="651"/>
                  <a:pt x="308" y="651"/>
                </a:cubicBezTo>
                <a:cubicBezTo>
                  <a:pt x="308" y="639"/>
                  <a:pt x="308" y="639"/>
                  <a:pt x="308" y="639"/>
                </a:cubicBezTo>
                <a:close/>
                <a:moveTo>
                  <a:pt x="314" y="613"/>
                </a:moveTo>
                <a:cubicBezTo>
                  <a:pt x="312" y="615"/>
                  <a:pt x="310" y="616"/>
                  <a:pt x="308" y="617"/>
                </a:cubicBezTo>
                <a:cubicBezTo>
                  <a:pt x="308" y="610"/>
                  <a:pt x="308" y="610"/>
                  <a:pt x="308" y="610"/>
                </a:cubicBezTo>
                <a:cubicBezTo>
                  <a:pt x="308" y="609"/>
                  <a:pt x="308" y="609"/>
                  <a:pt x="308" y="609"/>
                </a:cubicBezTo>
                <a:cubicBezTo>
                  <a:pt x="310" y="608"/>
                  <a:pt x="312" y="607"/>
                  <a:pt x="314" y="605"/>
                </a:cubicBezTo>
                <a:cubicBezTo>
                  <a:pt x="314" y="613"/>
                  <a:pt x="314" y="613"/>
                  <a:pt x="314" y="613"/>
                </a:cubicBezTo>
                <a:close/>
                <a:moveTo>
                  <a:pt x="308" y="481"/>
                </a:moveTo>
                <a:cubicBezTo>
                  <a:pt x="310" y="478"/>
                  <a:pt x="312" y="475"/>
                  <a:pt x="314" y="471"/>
                </a:cubicBezTo>
                <a:cubicBezTo>
                  <a:pt x="314" y="486"/>
                  <a:pt x="314" y="486"/>
                  <a:pt x="314" y="486"/>
                </a:cubicBezTo>
                <a:cubicBezTo>
                  <a:pt x="312" y="488"/>
                  <a:pt x="310" y="491"/>
                  <a:pt x="308" y="493"/>
                </a:cubicBezTo>
                <a:cubicBezTo>
                  <a:pt x="308" y="481"/>
                  <a:pt x="308" y="481"/>
                  <a:pt x="308" y="481"/>
                </a:cubicBezTo>
                <a:close/>
                <a:moveTo>
                  <a:pt x="314" y="356"/>
                </a:moveTo>
                <a:cubicBezTo>
                  <a:pt x="312" y="354"/>
                  <a:pt x="310" y="353"/>
                  <a:pt x="308" y="353"/>
                </a:cubicBezTo>
                <a:cubicBezTo>
                  <a:pt x="308" y="346"/>
                  <a:pt x="308" y="346"/>
                  <a:pt x="308" y="346"/>
                </a:cubicBezTo>
                <a:cubicBezTo>
                  <a:pt x="310" y="346"/>
                  <a:pt x="312" y="347"/>
                  <a:pt x="314" y="347"/>
                </a:cubicBezTo>
                <a:cubicBezTo>
                  <a:pt x="314" y="356"/>
                  <a:pt x="314" y="356"/>
                  <a:pt x="314" y="356"/>
                </a:cubicBezTo>
                <a:close/>
                <a:moveTo>
                  <a:pt x="308" y="392"/>
                </a:moveTo>
                <a:cubicBezTo>
                  <a:pt x="309" y="396"/>
                  <a:pt x="310" y="400"/>
                  <a:pt x="311" y="404"/>
                </a:cubicBezTo>
                <a:cubicBezTo>
                  <a:pt x="312" y="415"/>
                  <a:pt x="311" y="425"/>
                  <a:pt x="308" y="435"/>
                </a:cubicBezTo>
                <a:cubicBezTo>
                  <a:pt x="308" y="392"/>
                  <a:pt x="308" y="392"/>
                  <a:pt x="308" y="392"/>
                </a:cubicBezTo>
                <a:close/>
                <a:moveTo>
                  <a:pt x="314" y="340"/>
                </a:moveTo>
                <a:cubicBezTo>
                  <a:pt x="312" y="336"/>
                  <a:pt x="310" y="333"/>
                  <a:pt x="308" y="330"/>
                </a:cubicBezTo>
                <a:cubicBezTo>
                  <a:pt x="308" y="305"/>
                  <a:pt x="308" y="305"/>
                  <a:pt x="308" y="305"/>
                </a:cubicBezTo>
                <a:cubicBezTo>
                  <a:pt x="310" y="306"/>
                  <a:pt x="312" y="306"/>
                  <a:pt x="314" y="306"/>
                </a:cubicBezTo>
                <a:cubicBezTo>
                  <a:pt x="314" y="313"/>
                  <a:pt x="314" y="313"/>
                  <a:pt x="314" y="313"/>
                </a:cubicBezTo>
                <a:cubicBezTo>
                  <a:pt x="313" y="313"/>
                  <a:pt x="311" y="313"/>
                  <a:pt x="310" y="313"/>
                </a:cubicBezTo>
                <a:cubicBezTo>
                  <a:pt x="307" y="318"/>
                  <a:pt x="310" y="322"/>
                  <a:pt x="314" y="326"/>
                </a:cubicBezTo>
                <a:cubicBezTo>
                  <a:pt x="314" y="340"/>
                  <a:pt x="314" y="340"/>
                  <a:pt x="314" y="340"/>
                </a:cubicBezTo>
                <a:close/>
                <a:moveTo>
                  <a:pt x="308" y="9"/>
                </a:moveTo>
                <a:cubicBezTo>
                  <a:pt x="314" y="9"/>
                  <a:pt x="314" y="9"/>
                  <a:pt x="314" y="9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08" y="15"/>
                  <a:pt x="308" y="15"/>
                  <a:pt x="308" y="15"/>
                </a:cubicBezTo>
                <a:cubicBezTo>
                  <a:pt x="308" y="9"/>
                  <a:pt x="308" y="9"/>
                  <a:pt x="308" y="9"/>
                </a:cubicBezTo>
                <a:close/>
                <a:moveTo>
                  <a:pt x="314" y="54"/>
                </a:moveTo>
                <a:cubicBezTo>
                  <a:pt x="314" y="90"/>
                  <a:pt x="314" y="90"/>
                  <a:pt x="314" y="90"/>
                </a:cubicBezTo>
                <a:cubicBezTo>
                  <a:pt x="312" y="91"/>
                  <a:pt x="310" y="92"/>
                  <a:pt x="308" y="94"/>
                </a:cubicBezTo>
                <a:cubicBezTo>
                  <a:pt x="308" y="85"/>
                  <a:pt x="308" y="85"/>
                  <a:pt x="308" y="85"/>
                </a:cubicBezTo>
                <a:cubicBezTo>
                  <a:pt x="311" y="78"/>
                  <a:pt x="310" y="70"/>
                  <a:pt x="308" y="62"/>
                </a:cubicBezTo>
                <a:cubicBezTo>
                  <a:pt x="308" y="35"/>
                  <a:pt x="308" y="35"/>
                  <a:pt x="308" y="35"/>
                </a:cubicBezTo>
                <a:cubicBezTo>
                  <a:pt x="310" y="41"/>
                  <a:pt x="312" y="47"/>
                  <a:pt x="314" y="54"/>
                </a:cubicBezTo>
                <a:close/>
                <a:moveTo>
                  <a:pt x="314" y="139"/>
                </a:moveTo>
                <a:cubicBezTo>
                  <a:pt x="314" y="147"/>
                  <a:pt x="314" y="147"/>
                  <a:pt x="314" y="147"/>
                </a:cubicBezTo>
                <a:cubicBezTo>
                  <a:pt x="312" y="149"/>
                  <a:pt x="309" y="150"/>
                  <a:pt x="308" y="152"/>
                </a:cubicBezTo>
                <a:cubicBezTo>
                  <a:pt x="308" y="143"/>
                  <a:pt x="308" y="143"/>
                  <a:pt x="308" y="143"/>
                </a:cubicBezTo>
                <a:cubicBezTo>
                  <a:pt x="310" y="142"/>
                  <a:pt x="312" y="140"/>
                  <a:pt x="314" y="139"/>
                </a:cubicBezTo>
                <a:close/>
                <a:moveTo>
                  <a:pt x="314" y="157"/>
                </a:moveTo>
                <a:cubicBezTo>
                  <a:pt x="314" y="162"/>
                  <a:pt x="314" y="162"/>
                  <a:pt x="314" y="162"/>
                </a:cubicBezTo>
                <a:cubicBezTo>
                  <a:pt x="312" y="162"/>
                  <a:pt x="310" y="162"/>
                  <a:pt x="308" y="162"/>
                </a:cubicBezTo>
                <a:cubicBezTo>
                  <a:pt x="308" y="155"/>
                  <a:pt x="308" y="155"/>
                  <a:pt x="308" y="155"/>
                </a:cubicBezTo>
                <a:cubicBezTo>
                  <a:pt x="310" y="156"/>
                  <a:pt x="312" y="157"/>
                  <a:pt x="314" y="157"/>
                </a:cubicBezTo>
                <a:close/>
                <a:moveTo>
                  <a:pt x="314" y="202"/>
                </a:moveTo>
                <a:cubicBezTo>
                  <a:pt x="314" y="209"/>
                  <a:pt x="314" y="209"/>
                  <a:pt x="314" y="209"/>
                </a:cubicBezTo>
                <a:cubicBezTo>
                  <a:pt x="308" y="209"/>
                  <a:pt x="308" y="209"/>
                  <a:pt x="308" y="209"/>
                </a:cubicBezTo>
                <a:cubicBezTo>
                  <a:pt x="308" y="202"/>
                  <a:pt x="308" y="202"/>
                  <a:pt x="308" y="202"/>
                </a:cubicBezTo>
                <a:cubicBezTo>
                  <a:pt x="310" y="202"/>
                  <a:pt x="312" y="202"/>
                  <a:pt x="314" y="202"/>
                </a:cubicBezTo>
                <a:close/>
                <a:moveTo>
                  <a:pt x="314" y="224"/>
                </a:moveTo>
                <a:cubicBezTo>
                  <a:pt x="314" y="230"/>
                  <a:pt x="314" y="230"/>
                  <a:pt x="314" y="230"/>
                </a:cubicBezTo>
                <a:cubicBezTo>
                  <a:pt x="312" y="230"/>
                  <a:pt x="310" y="230"/>
                  <a:pt x="308" y="230"/>
                </a:cubicBezTo>
                <a:cubicBezTo>
                  <a:pt x="308" y="224"/>
                  <a:pt x="308" y="224"/>
                  <a:pt x="308" y="224"/>
                </a:cubicBezTo>
                <a:cubicBezTo>
                  <a:pt x="310" y="224"/>
                  <a:pt x="312" y="224"/>
                  <a:pt x="314" y="224"/>
                </a:cubicBezTo>
                <a:close/>
                <a:moveTo>
                  <a:pt x="314" y="255"/>
                </a:moveTo>
                <a:cubicBezTo>
                  <a:pt x="314" y="262"/>
                  <a:pt x="314" y="262"/>
                  <a:pt x="314" y="262"/>
                </a:cubicBezTo>
                <a:cubicBezTo>
                  <a:pt x="312" y="262"/>
                  <a:pt x="310" y="262"/>
                  <a:pt x="308" y="262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10" y="254"/>
                  <a:pt x="312" y="254"/>
                  <a:pt x="314" y="255"/>
                </a:cubicBezTo>
                <a:close/>
                <a:moveTo>
                  <a:pt x="314" y="279"/>
                </a:moveTo>
                <a:cubicBezTo>
                  <a:pt x="314" y="286"/>
                  <a:pt x="314" y="286"/>
                  <a:pt x="314" y="286"/>
                </a:cubicBezTo>
                <a:cubicBezTo>
                  <a:pt x="312" y="286"/>
                  <a:pt x="310" y="286"/>
                  <a:pt x="308" y="286"/>
                </a:cubicBezTo>
                <a:cubicBezTo>
                  <a:pt x="308" y="279"/>
                  <a:pt x="308" y="279"/>
                  <a:pt x="308" y="279"/>
                </a:cubicBezTo>
                <a:cubicBezTo>
                  <a:pt x="309" y="279"/>
                  <a:pt x="311" y="279"/>
                  <a:pt x="312" y="279"/>
                </a:cubicBezTo>
                <a:cubicBezTo>
                  <a:pt x="314" y="279"/>
                  <a:pt x="314" y="279"/>
                  <a:pt x="314" y="279"/>
                </a:cubicBezTo>
                <a:close/>
                <a:moveTo>
                  <a:pt x="314" y="501"/>
                </a:moveTo>
                <a:cubicBezTo>
                  <a:pt x="314" y="509"/>
                  <a:pt x="314" y="509"/>
                  <a:pt x="314" y="509"/>
                </a:cubicBezTo>
                <a:cubicBezTo>
                  <a:pt x="312" y="509"/>
                  <a:pt x="310" y="510"/>
                  <a:pt x="308" y="511"/>
                </a:cubicBezTo>
                <a:cubicBezTo>
                  <a:pt x="308" y="502"/>
                  <a:pt x="308" y="502"/>
                  <a:pt x="308" y="502"/>
                </a:cubicBezTo>
                <a:cubicBezTo>
                  <a:pt x="314" y="501"/>
                  <a:pt x="314" y="501"/>
                  <a:pt x="314" y="501"/>
                </a:cubicBezTo>
                <a:close/>
                <a:moveTo>
                  <a:pt x="314" y="522"/>
                </a:moveTo>
                <a:cubicBezTo>
                  <a:pt x="314" y="531"/>
                  <a:pt x="314" y="531"/>
                  <a:pt x="314" y="531"/>
                </a:cubicBezTo>
                <a:cubicBezTo>
                  <a:pt x="312" y="531"/>
                  <a:pt x="310" y="532"/>
                  <a:pt x="308" y="532"/>
                </a:cubicBezTo>
                <a:cubicBezTo>
                  <a:pt x="308" y="523"/>
                  <a:pt x="308" y="523"/>
                  <a:pt x="308" y="523"/>
                </a:cubicBezTo>
                <a:cubicBezTo>
                  <a:pt x="310" y="523"/>
                  <a:pt x="312" y="522"/>
                  <a:pt x="314" y="522"/>
                </a:cubicBezTo>
                <a:close/>
                <a:moveTo>
                  <a:pt x="314" y="548"/>
                </a:moveTo>
                <a:cubicBezTo>
                  <a:pt x="314" y="555"/>
                  <a:pt x="314" y="555"/>
                  <a:pt x="314" y="555"/>
                </a:cubicBezTo>
                <a:cubicBezTo>
                  <a:pt x="312" y="555"/>
                  <a:pt x="310" y="556"/>
                  <a:pt x="308" y="557"/>
                </a:cubicBezTo>
                <a:cubicBezTo>
                  <a:pt x="308" y="549"/>
                  <a:pt x="308" y="549"/>
                  <a:pt x="308" y="549"/>
                </a:cubicBezTo>
                <a:cubicBezTo>
                  <a:pt x="310" y="549"/>
                  <a:pt x="312" y="548"/>
                  <a:pt x="314" y="548"/>
                </a:cubicBezTo>
                <a:close/>
                <a:moveTo>
                  <a:pt x="314" y="577"/>
                </a:moveTo>
                <a:cubicBezTo>
                  <a:pt x="314" y="582"/>
                  <a:pt x="314" y="582"/>
                  <a:pt x="314" y="582"/>
                </a:cubicBezTo>
                <a:cubicBezTo>
                  <a:pt x="312" y="583"/>
                  <a:pt x="310" y="583"/>
                  <a:pt x="308" y="584"/>
                </a:cubicBezTo>
                <a:cubicBezTo>
                  <a:pt x="308" y="578"/>
                  <a:pt x="308" y="578"/>
                  <a:pt x="308" y="578"/>
                </a:cubicBezTo>
                <a:cubicBezTo>
                  <a:pt x="310" y="578"/>
                  <a:pt x="312" y="577"/>
                  <a:pt x="314" y="577"/>
                </a:cubicBezTo>
                <a:close/>
                <a:moveTo>
                  <a:pt x="308" y="673"/>
                </a:moveTo>
                <a:cubicBezTo>
                  <a:pt x="303" y="673"/>
                  <a:pt x="303" y="673"/>
                  <a:pt x="303" y="673"/>
                </a:cubicBezTo>
                <a:cubicBezTo>
                  <a:pt x="303" y="666"/>
                  <a:pt x="303" y="666"/>
                  <a:pt x="303" y="666"/>
                </a:cubicBezTo>
                <a:cubicBezTo>
                  <a:pt x="304" y="666"/>
                  <a:pt x="306" y="666"/>
                  <a:pt x="308" y="666"/>
                </a:cubicBezTo>
                <a:cubicBezTo>
                  <a:pt x="308" y="673"/>
                  <a:pt x="308" y="673"/>
                  <a:pt x="308" y="673"/>
                </a:cubicBezTo>
                <a:close/>
                <a:moveTo>
                  <a:pt x="303" y="642"/>
                </a:moveTo>
                <a:cubicBezTo>
                  <a:pt x="304" y="641"/>
                  <a:pt x="306" y="640"/>
                  <a:pt x="308" y="639"/>
                </a:cubicBezTo>
                <a:cubicBezTo>
                  <a:pt x="308" y="651"/>
                  <a:pt x="308" y="651"/>
                  <a:pt x="308" y="651"/>
                </a:cubicBezTo>
                <a:cubicBezTo>
                  <a:pt x="306" y="650"/>
                  <a:pt x="304" y="650"/>
                  <a:pt x="303" y="651"/>
                </a:cubicBezTo>
                <a:cubicBezTo>
                  <a:pt x="303" y="642"/>
                  <a:pt x="303" y="642"/>
                  <a:pt x="303" y="642"/>
                </a:cubicBezTo>
                <a:close/>
                <a:moveTo>
                  <a:pt x="308" y="617"/>
                </a:moveTo>
                <a:cubicBezTo>
                  <a:pt x="306" y="618"/>
                  <a:pt x="304" y="618"/>
                  <a:pt x="303" y="619"/>
                </a:cubicBezTo>
                <a:cubicBezTo>
                  <a:pt x="303" y="612"/>
                  <a:pt x="303" y="612"/>
                  <a:pt x="303" y="612"/>
                </a:cubicBezTo>
                <a:cubicBezTo>
                  <a:pt x="304" y="611"/>
                  <a:pt x="306" y="611"/>
                  <a:pt x="308" y="610"/>
                </a:cubicBezTo>
                <a:cubicBezTo>
                  <a:pt x="308" y="617"/>
                  <a:pt x="308" y="617"/>
                  <a:pt x="308" y="617"/>
                </a:cubicBezTo>
                <a:close/>
                <a:moveTo>
                  <a:pt x="303" y="488"/>
                </a:moveTo>
                <a:cubicBezTo>
                  <a:pt x="304" y="486"/>
                  <a:pt x="306" y="483"/>
                  <a:pt x="308" y="481"/>
                </a:cubicBezTo>
                <a:cubicBezTo>
                  <a:pt x="308" y="493"/>
                  <a:pt x="308" y="493"/>
                  <a:pt x="308" y="493"/>
                </a:cubicBezTo>
                <a:cubicBezTo>
                  <a:pt x="305" y="496"/>
                  <a:pt x="303" y="500"/>
                  <a:pt x="303" y="503"/>
                </a:cubicBezTo>
                <a:cubicBezTo>
                  <a:pt x="308" y="502"/>
                  <a:pt x="308" y="502"/>
                  <a:pt x="308" y="502"/>
                </a:cubicBezTo>
                <a:cubicBezTo>
                  <a:pt x="308" y="511"/>
                  <a:pt x="308" y="511"/>
                  <a:pt x="308" y="511"/>
                </a:cubicBezTo>
                <a:cubicBezTo>
                  <a:pt x="306" y="511"/>
                  <a:pt x="304" y="511"/>
                  <a:pt x="303" y="511"/>
                </a:cubicBezTo>
                <a:cubicBezTo>
                  <a:pt x="303" y="488"/>
                  <a:pt x="303" y="488"/>
                  <a:pt x="303" y="488"/>
                </a:cubicBezTo>
                <a:close/>
                <a:moveTo>
                  <a:pt x="308" y="353"/>
                </a:moveTo>
                <a:cubicBezTo>
                  <a:pt x="306" y="352"/>
                  <a:pt x="304" y="352"/>
                  <a:pt x="303" y="351"/>
                </a:cubicBezTo>
                <a:cubicBezTo>
                  <a:pt x="303" y="345"/>
                  <a:pt x="303" y="345"/>
                  <a:pt x="303" y="345"/>
                </a:cubicBezTo>
                <a:cubicBezTo>
                  <a:pt x="304" y="345"/>
                  <a:pt x="306" y="346"/>
                  <a:pt x="308" y="346"/>
                </a:cubicBezTo>
                <a:cubicBezTo>
                  <a:pt x="308" y="353"/>
                  <a:pt x="308" y="353"/>
                  <a:pt x="308" y="353"/>
                </a:cubicBezTo>
                <a:close/>
                <a:moveTo>
                  <a:pt x="303" y="383"/>
                </a:moveTo>
                <a:cubicBezTo>
                  <a:pt x="305" y="386"/>
                  <a:pt x="306" y="389"/>
                  <a:pt x="308" y="392"/>
                </a:cubicBezTo>
                <a:cubicBezTo>
                  <a:pt x="308" y="435"/>
                  <a:pt x="308" y="435"/>
                  <a:pt x="308" y="435"/>
                </a:cubicBezTo>
                <a:cubicBezTo>
                  <a:pt x="306" y="439"/>
                  <a:pt x="305" y="443"/>
                  <a:pt x="303" y="447"/>
                </a:cubicBezTo>
                <a:cubicBezTo>
                  <a:pt x="303" y="411"/>
                  <a:pt x="303" y="411"/>
                  <a:pt x="303" y="411"/>
                </a:cubicBezTo>
                <a:cubicBezTo>
                  <a:pt x="306" y="410"/>
                  <a:pt x="302" y="407"/>
                  <a:pt x="303" y="404"/>
                </a:cubicBezTo>
                <a:cubicBezTo>
                  <a:pt x="303" y="404"/>
                  <a:pt x="303" y="403"/>
                  <a:pt x="303" y="403"/>
                </a:cubicBezTo>
                <a:cubicBezTo>
                  <a:pt x="303" y="383"/>
                  <a:pt x="303" y="383"/>
                  <a:pt x="303" y="383"/>
                </a:cubicBezTo>
                <a:close/>
                <a:moveTo>
                  <a:pt x="308" y="330"/>
                </a:moveTo>
                <a:cubicBezTo>
                  <a:pt x="306" y="327"/>
                  <a:pt x="304" y="325"/>
                  <a:pt x="303" y="322"/>
                </a:cubicBezTo>
                <a:cubicBezTo>
                  <a:pt x="303" y="305"/>
                  <a:pt x="303" y="305"/>
                  <a:pt x="303" y="305"/>
                </a:cubicBezTo>
                <a:cubicBezTo>
                  <a:pt x="304" y="305"/>
                  <a:pt x="306" y="305"/>
                  <a:pt x="308" y="305"/>
                </a:cubicBezTo>
                <a:cubicBezTo>
                  <a:pt x="308" y="330"/>
                  <a:pt x="308" y="330"/>
                  <a:pt x="308" y="330"/>
                </a:cubicBezTo>
                <a:close/>
                <a:moveTo>
                  <a:pt x="303" y="9"/>
                </a:moveTo>
                <a:cubicBezTo>
                  <a:pt x="308" y="9"/>
                  <a:pt x="308" y="9"/>
                  <a:pt x="308" y="9"/>
                </a:cubicBezTo>
                <a:cubicBezTo>
                  <a:pt x="308" y="15"/>
                  <a:pt x="308" y="15"/>
                  <a:pt x="308" y="15"/>
                </a:cubicBezTo>
                <a:cubicBezTo>
                  <a:pt x="303" y="15"/>
                  <a:pt x="303" y="15"/>
                  <a:pt x="303" y="15"/>
                </a:cubicBezTo>
                <a:cubicBezTo>
                  <a:pt x="303" y="9"/>
                  <a:pt x="303" y="9"/>
                  <a:pt x="303" y="9"/>
                </a:cubicBezTo>
                <a:close/>
                <a:moveTo>
                  <a:pt x="308" y="35"/>
                </a:moveTo>
                <a:cubicBezTo>
                  <a:pt x="308" y="62"/>
                  <a:pt x="308" y="62"/>
                  <a:pt x="308" y="62"/>
                </a:cubicBezTo>
                <a:cubicBezTo>
                  <a:pt x="306" y="56"/>
                  <a:pt x="304" y="50"/>
                  <a:pt x="303" y="44"/>
                </a:cubicBezTo>
                <a:cubicBezTo>
                  <a:pt x="303" y="26"/>
                  <a:pt x="303" y="26"/>
                  <a:pt x="303" y="26"/>
                </a:cubicBezTo>
                <a:cubicBezTo>
                  <a:pt x="305" y="29"/>
                  <a:pt x="306" y="32"/>
                  <a:pt x="308" y="35"/>
                </a:cubicBezTo>
                <a:close/>
                <a:moveTo>
                  <a:pt x="308" y="85"/>
                </a:moveTo>
                <a:cubicBezTo>
                  <a:pt x="308" y="94"/>
                  <a:pt x="308" y="94"/>
                  <a:pt x="308" y="94"/>
                </a:cubicBezTo>
                <a:cubicBezTo>
                  <a:pt x="306" y="95"/>
                  <a:pt x="304" y="96"/>
                  <a:pt x="303" y="97"/>
                </a:cubicBezTo>
                <a:cubicBezTo>
                  <a:pt x="303" y="89"/>
                  <a:pt x="303" y="89"/>
                  <a:pt x="303" y="89"/>
                </a:cubicBezTo>
                <a:cubicBezTo>
                  <a:pt x="304" y="88"/>
                  <a:pt x="306" y="87"/>
                  <a:pt x="308" y="86"/>
                </a:cubicBezTo>
                <a:cubicBezTo>
                  <a:pt x="308" y="85"/>
                  <a:pt x="308" y="85"/>
                  <a:pt x="308" y="85"/>
                </a:cubicBezTo>
                <a:close/>
                <a:moveTo>
                  <a:pt x="308" y="143"/>
                </a:moveTo>
                <a:cubicBezTo>
                  <a:pt x="308" y="152"/>
                  <a:pt x="308" y="152"/>
                  <a:pt x="308" y="152"/>
                </a:cubicBezTo>
                <a:cubicBezTo>
                  <a:pt x="307" y="153"/>
                  <a:pt x="306" y="154"/>
                  <a:pt x="306" y="155"/>
                </a:cubicBezTo>
                <a:cubicBezTo>
                  <a:pt x="306" y="155"/>
                  <a:pt x="307" y="155"/>
                  <a:pt x="308" y="155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6" y="162"/>
                  <a:pt x="304" y="162"/>
                  <a:pt x="303" y="162"/>
                </a:cubicBezTo>
                <a:cubicBezTo>
                  <a:pt x="303" y="147"/>
                  <a:pt x="303" y="147"/>
                  <a:pt x="303" y="147"/>
                </a:cubicBezTo>
                <a:cubicBezTo>
                  <a:pt x="304" y="145"/>
                  <a:pt x="306" y="144"/>
                  <a:pt x="308" y="143"/>
                </a:cubicBezTo>
                <a:close/>
                <a:moveTo>
                  <a:pt x="308" y="202"/>
                </a:moveTo>
                <a:cubicBezTo>
                  <a:pt x="308" y="209"/>
                  <a:pt x="308" y="209"/>
                  <a:pt x="308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3" y="202"/>
                  <a:pt x="303" y="202"/>
                  <a:pt x="303" y="202"/>
                </a:cubicBezTo>
                <a:cubicBezTo>
                  <a:pt x="308" y="202"/>
                  <a:pt x="308" y="202"/>
                  <a:pt x="308" y="202"/>
                </a:cubicBezTo>
                <a:close/>
                <a:moveTo>
                  <a:pt x="308" y="224"/>
                </a:moveTo>
                <a:cubicBezTo>
                  <a:pt x="308" y="230"/>
                  <a:pt x="308" y="230"/>
                  <a:pt x="308" y="230"/>
                </a:cubicBezTo>
                <a:cubicBezTo>
                  <a:pt x="306" y="230"/>
                  <a:pt x="304" y="230"/>
                  <a:pt x="303" y="230"/>
                </a:cubicBezTo>
                <a:cubicBezTo>
                  <a:pt x="303" y="224"/>
                  <a:pt x="303" y="224"/>
                  <a:pt x="303" y="224"/>
                </a:cubicBezTo>
                <a:cubicBezTo>
                  <a:pt x="304" y="224"/>
                  <a:pt x="306" y="224"/>
                  <a:pt x="308" y="224"/>
                </a:cubicBezTo>
                <a:close/>
                <a:moveTo>
                  <a:pt x="308" y="255"/>
                </a:moveTo>
                <a:cubicBezTo>
                  <a:pt x="308" y="262"/>
                  <a:pt x="308" y="262"/>
                  <a:pt x="308" y="262"/>
                </a:cubicBezTo>
                <a:cubicBezTo>
                  <a:pt x="306" y="262"/>
                  <a:pt x="304" y="262"/>
                  <a:pt x="303" y="262"/>
                </a:cubicBezTo>
                <a:cubicBezTo>
                  <a:pt x="303" y="255"/>
                  <a:pt x="303" y="255"/>
                  <a:pt x="303" y="255"/>
                </a:cubicBezTo>
                <a:cubicBezTo>
                  <a:pt x="304" y="255"/>
                  <a:pt x="306" y="255"/>
                  <a:pt x="308" y="255"/>
                </a:cubicBezTo>
                <a:close/>
                <a:moveTo>
                  <a:pt x="308" y="279"/>
                </a:moveTo>
                <a:cubicBezTo>
                  <a:pt x="308" y="286"/>
                  <a:pt x="308" y="286"/>
                  <a:pt x="308" y="286"/>
                </a:cubicBezTo>
                <a:cubicBezTo>
                  <a:pt x="306" y="285"/>
                  <a:pt x="304" y="285"/>
                  <a:pt x="303" y="285"/>
                </a:cubicBezTo>
                <a:cubicBezTo>
                  <a:pt x="303" y="279"/>
                  <a:pt x="303" y="279"/>
                  <a:pt x="303" y="279"/>
                </a:cubicBezTo>
                <a:cubicBezTo>
                  <a:pt x="304" y="279"/>
                  <a:pt x="306" y="279"/>
                  <a:pt x="308" y="279"/>
                </a:cubicBezTo>
                <a:close/>
                <a:moveTo>
                  <a:pt x="308" y="523"/>
                </a:moveTo>
                <a:cubicBezTo>
                  <a:pt x="308" y="532"/>
                  <a:pt x="308" y="532"/>
                  <a:pt x="308" y="532"/>
                </a:cubicBezTo>
                <a:cubicBezTo>
                  <a:pt x="306" y="532"/>
                  <a:pt x="304" y="532"/>
                  <a:pt x="303" y="533"/>
                </a:cubicBezTo>
                <a:cubicBezTo>
                  <a:pt x="303" y="524"/>
                  <a:pt x="303" y="524"/>
                  <a:pt x="303" y="524"/>
                </a:cubicBezTo>
                <a:cubicBezTo>
                  <a:pt x="304" y="524"/>
                  <a:pt x="306" y="523"/>
                  <a:pt x="308" y="523"/>
                </a:cubicBezTo>
                <a:close/>
                <a:moveTo>
                  <a:pt x="308" y="549"/>
                </a:moveTo>
                <a:cubicBezTo>
                  <a:pt x="308" y="557"/>
                  <a:pt x="308" y="557"/>
                  <a:pt x="308" y="557"/>
                </a:cubicBezTo>
                <a:cubicBezTo>
                  <a:pt x="306" y="557"/>
                  <a:pt x="305" y="558"/>
                  <a:pt x="303" y="558"/>
                </a:cubicBezTo>
                <a:cubicBezTo>
                  <a:pt x="303" y="558"/>
                  <a:pt x="303" y="558"/>
                  <a:pt x="303" y="558"/>
                </a:cubicBezTo>
                <a:cubicBezTo>
                  <a:pt x="303" y="551"/>
                  <a:pt x="303" y="551"/>
                  <a:pt x="303" y="551"/>
                </a:cubicBezTo>
                <a:cubicBezTo>
                  <a:pt x="304" y="550"/>
                  <a:pt x="306" y="550"/>
                  <a:pt x="308" y="549"/>
                </a:cubicBezTo>
                <a:close/>
                <a:moveTo>
                  <a:pt x="308" y="578"/>
                </a:moveTo>
                <a:cubicBezTo>
                  <a:pt x="308" y="584"/>
                  <a:pt x="308" y="584"/>
                  <a:pt x="308" y="584"/>
                </a:cubicBezTo>
                <a:cubicBezTo>
                  <a:pt x="306" y="585"/>
                  <a:pt x="304" y="585"/>
                  <a:pt x="303" y="586"/>
                </a:cubicBezTo>
                <a:cubicBezTo>
                  <a:pt x="303" y="580"/>
                  <a:pt x="303" y="580"/>
                  <a:pt x="303" y="580"/>
                </a:cubicBezTo>
                <a:cubicBezTo>
                  <a:pt x="304" y="579"/>
                  <a:pt x="306" y="579"/>
                  <a:pt x="308" y="578"/>
                </a:cubicBezTo>
                <a:close/>
                <a:moveTo>
                  <a:pt x="303" y="673"/>
                </a:moveTo>
                <a:cubicBezTo>
                  <a:pt x="295" y="673"/>
                  <a:pt x="295" y="673"/>
                  <a:pt x="295" y="673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298" y="666"/>
                  <a:pt x="300" y="666"/>
                  <a:pt x="303" y="666"/>
                </a:cubicBezTo>
                <a:cubicBezTo>
                  <a:pt x="303" y="673"/>
                  <a:pt x="303" y="673"/>
                  <a:pt x="303" y="673"/>
                </a:cubicBezTo>
                <a:close/>
                <a:moveTo>
                  <a:pt x="295" y="648"/>
                </a:moveTo>
                <a:cubicBezTo>
                  <a:pt x="298" y="645"/>
                  <a:pt x="300" y="644"/>
                  <a:pt x="303" y="642"/>
                </a:cubicBezTo>
                <a:cubicBezTo>
                  <a:pt x="303" y="651"/>
                  <a:pt x="303" y="651"/>
                  <a:pt x="303" y="651"/>
                </a:cubicBezTo>
                <a:cubicBezTo>
                  <a:pt x="302" y="651"/>
                  <a:pt x="301" y="652"/>
                  <a:pt x="300" y="654"/>
                </a:cubicBezTo>
                <a:cubicBezTo>
                  <a:pt x="299" y="655"/>
                  <a:pt x="297" y="657"/>
                  <a:pt x="295" y="658"/>
                </a:cubicBezTo>
                <a:cubicBezTo>
                  <a:pt x="295" y="648"/>
                  <a:pt x="295" y="648"/>
                  <a:pt x="295" y="648"/>
                </a:cubicBezTo>
                <a:close/>
                <a:moveTo>
                  <a:pt x="303" y="619"/>
                </a:moveTo>
                <a:cubicBezTo>
                  <a:pt x="300" y="620"/>
                  <a:pt x="298" y="621"/>
                  <a:pt x="295" y="622"/>
                </a:cubicBezTo>
                <a:cubicBezTo>
                  <a:pt x="295" y="614"/>
                  <a:pt x="295" y="614"/>
                  <a:pt x="295" y="614"/>
                </a:cubicBezTo>
                <a:cubicBezTo>
                  <a:pt x="298" y="614"/>
                  <a:pt x="300" y="613"/>
                  <a:pt x="303" y="612"/>
                </a:cubicBezTo>
                <a:cubicBezTo>
                  <a:pt x="303" y="619"/>
                  <a:pt x="303" y="619"/>
                  <a:pt x="303" y="619"/>
                </a:cubicBezTo>
                <a:close/>
                <a:moveTo>
                  <a:pt x="295" y="497"/>
                </a:moveTo>
                <a:cubicBezTo>
                  <a:pt x="298" y="494"/>
                  <a:pt x="300" y="491"/>
                  <a:pt x="303" y="488"/>
                </a:cubicBezTo>
                <a:cubicBezTo>
                  <a:pt x="303" y="511"/>
                  <a:pt x="303" y="511"/>
                  <a:pt x="303" y="511"/>
                </a:cubicBezTo>
                <a:cubicBezTo>
                  <a:pt x="300" y="511"/>
                  <a:pt x="298" y="511"/>
                  <a:pt x="296" y="510"/>
                </a:cubicBezTo>
                <a:cubicBezTo>
                  <a:pt x="295" y="511"/>
                  <a:pt x="295" y="511"/>
                  <a:pt x="295" y="511"/>
                </a:cubicBezTo>
                <a:cubicBezTo>
                  <a:pt x="295" y="497"/>
                  <a:pt x="295" y="497"/>
                  <a:pt x="295" y="497"/>
                </a:cubicBezTo>
                <a:close/>
                <a:moveTo>
                  <a:pt x="303" y="351"/>
                </a:moveTo>
                <a:cubicBezTo>
                  <a:pt x="300" y="350"/>
                  <a:pt x="298" y="350"/>
                  <a:pt x="295" y="350"/>
                </a:cubicBezTo>
                <a:cubicBezTo>
                  <a:pt x="295" y="344"/>
                  <a:pt x="295" y="344"/>
                  <a:pt x="295" y="344"/>
                </a:cubicBezTo>
                <a:cubicBezTo>
                  <a:pt x="298" y="344"/>
                  <a:pt x="300" y="344"/>
                  <a:pt x="303" y="345"/>
                </a:cubicBezTo>
                <a:cubicBezTo>
                  <a:pt x="303" y="351"/>
                  <a:pt x="303" y="351"/>
                  <a:pt x="303" y="351"/>
                </a:cubicBezTo>
                <a:close/>
                <a:moveTo>
                  <a:pt x="295" y="380"/>
                </a:moveTo>
                <a:cubicBezTo>
                  <a:pt x="296" y="380"/>
                  <a:pt x="296" y="380"/>
                  <a:pt x="297" y="380"/>
                </a:cubicBezTo>
                <a:cubicBezTo>
                  <a:pt x="299" y="380"/>
                  <a:pt x="301" y="382"/>
                  <a:pt x="303" y="383"/>
                </a:cubicBezTo>
                <a:cubicBezTo>
                  <a:pt x="303" y="403"/>
                  <a:pt x="303" y="403"/>
                  <a:pt x="303" y="403"/>
                </a:cubicBezTo>
                <a:cubicBezTo>
                  <a:pt x="300" y="398"/>
                  <a:pt x="300" y="391"/>
                  <a:pt x="295" y="390"/>
                </a:cubicBezTo>
                <a:cubicBezTo>
                  <a:pt x="295" y="380"/>
                  <a:pt x="295" y="380"/>
                  <a:pt x="295" y="380"/>
                </a:cubicBezTo>
                <a:close/>
                <a:moveTo>
                  <a:pt x="303" y="447"/>
                </a:moveTo>
                <a:cubicBezTo>
                  <a:pt x="301" y="450"/>
                  <a:pt x="298" y="454"/>
                  <a:pt x="295" y="457"/>
                </a:cubicBezTo>
                <a:cubicBezTo>
                  <a:pt x="295" y="439"/>
                  <a:pt x="295" y="439"/>
                  <a:pt x="295" y="439"/>
                </a:cubicBezTo>
                <a:cubicBezTo>
                  <a:pt x="295" y="439"/>
                  <a:pt x="295" y="439"/>
                  <a:pt x="296" y="439"/>
                </a:cubicBezTo>
                <a:cubicBezTo>
                  <a:pt x="303" y="432"/>
                  <a:pt x="299" y="425"/>
                  <a:pt x="295" y="418"/>
                </a:cubicBezTo>
                <a:cubicBezTo>
                  <a:pt x="295" y="403"/>
                  <a:pt x="295" y="403"/>
                  <a:pt x="295" y="403"/>
                </a:cubicBezTo>
                <a:cubicBezTo>
                  <a:pt x="298" y="406"/>
                  <a:pt x="301" y="409"/>
                  <a:pt x="302" y="411"/>
                </a:cubicBezTo>
                <a:cubicBezTo>
                  <a:pt x="303" y="411"/>
                  <a:pt x="303" y="411"/>
                  <a:pt x="303" y="411"/>
                </a:cubicBezTo>
                <a:cubicBezTo>
                  <a:pt x="303" y="447"/>
                  <a:pt x="303" y="447"/>
                  <a:pt x="303" y="447"/>
                </a:cubicBezTo>
                <a:close/>
                <a:moveTo>
                  <a:pt x="303" y="322"/>
                </a:moveTo>
                <a:cubicBezTo>
                  <a:pt x="302" y="322"/>
                  <a:pt x="302" y="322"/>
                  <a:pt x="302" y="322"/>
                </a:cubicBezTo>
                <a:cubicBezTo>
                  <a:pt x="300" y="319"/>
                  <a:pt x="298" y="317"/>
                  <a:pt x="295" y="315"/>
                </a:cubicBezTo>
                <a:cubicBezTo>
                  <a:pt x="295" y="305"/>
                  <a:pt x="295" y="305"/>
                  <a:pt x="295" y="305"/>
                </a:cubicBezTo>
                <a:cubicBezTo>
                  <a:pt x="296" y="306"/>
                  <a:pt x="296" y="306"/>
                  <a:pt x="296" y="306"/>
                </a:cubicBezTo>
                <a:cubicBezTo>
                  <a:pt x="298" y="305"/>
                  <a:pt x="300" y="305"/>
                  <a:pt x="303" y="305"/>
                </a:cubicBezTo>
                <a:cubicBezTo>
                  <a:pt x="303" y="322"/>
                  <a:pt x="303" y="322"/>
                  <a:pt x="303" y="322"/>
                </a:cubicBezTo>
                <a:close/>
                <a:moveTo>
                  <a:pt x="295" y="9"/>
                </a:moveTo>
                <a:cubicBezTo>
                  <a:pt x="303" y="9"/>
                  <a:pt x="303" y="9"/>
                  <a:pt x="303" y="9"/>
                </a:cubicBezTo>
                <a:cubicBezTo>
                  <a:pt x="303" y="15"/>
                  <a:pt x="303" y="15"/>
                  <a:pt x="303" y="15"/>
                </a:cubicBezTo>
                <a:cubicBezTo>
                  <a:pt x="299" y="15"/>
                  <a:pt x="299" y="15"/>
                  <a:pt x="299" y="15"/>
                </a:cubicBezTo>
                <a:cubicBezTo>
                  <a:pt x="297" y="15"/>
                  <a:pt x="296" y="15"/>
                  <a:pt x="296" y="18"/>
                </a:cubicBezTo>
                <a:cubicBezTo>
                  <a:pt x="298" y="20"/>
                  <a:pt x="301" y="23"/>
                  <a:pt x="303" y="26"/>
                </a:cubicBezTo>
                <a:cubicBezTo>
                  <a:pt x="303" y="44"/>
                  <a:pt x="303" y="44"/>
                  <a:pt x="303" y="44"/>
                </a:cubicBezTo>
                <a:cubicBezTo>
                  <a:pt x="303" y="44"/>
                  <a:pt x="302" y="43"/>
                  <a:pt x="302" y="43"/>
                </a:cubicBezTo>
                <a:cubicBezTo>
                  <a:pt x="300" y="40"/>
                  <a:pt x="297" y="37"/>
                  <a:pt x="295" y="33"/>
                </a:cubicBezTo>
                <a:cubicBezTo>
                  <a:pt x="295" y="9"/>
                  <a:pt x="295" y="9"/>
                  <a:pt x="295" y="9"/>
                </a:cubicBezTo>
                <a:close/>
                <a:moveTo>
                  <a:pt x="303" y="89"/>
                </a:move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298" y="100"/>
                  <a:pt x="295" y="102"/>
                </a:cubicBezTo>
                <a:cubicBezTo>
                  <a:pt x="295" y="93"/>
                  <a:pt x="295" y="93"/>
                  <a:pt x="295" y="93"/>
                </a:cubicBezTo>
                <a:cubicBezTo>
                  <a:pt x="298" y="92"/>
                  <a:pt x="300" y="91"/>
                  <a:pt x="303" y="89"/>
                </a:cubicBezTo>
                <a:close/>
                <a:moveTo>
                  <a:pt x="303" y="147"/>
                </a:moveTo>
                <a:cubicBezTo>
                  <a:pt x="303" y="162"/>
                  <a:pt x="303" y="162"/>
                  <a:pt x="303" y="162"/>
                </a:cubicBezTo>
                <a:cubicBezTo>
                  <a:pt x="300" y="162"/>
                  <a:pt x="298" y="162"/>
                  <a:pt x="295" y="162"/>
                </a:cubicBezTo>
                <a:cubicBezTo>
                  <a:pt x="295" y="151"/>
                  <a:pt x="295" y="151"/>
                  <a:pt x="295" y="151"/>
                </a:cubicBezTo>
                <a:cubicBezTo>
                  <a:pt x="298" y="150"/>
                  <a:pt x="300" y="148"/>
                  <a:pt x="303" y="147"/>
                </a:cubicBezTo>
                <a:close/>
                <a:moveTo>
                  <a:pt x="303" y="202"/>
                </a:moveTo>
                <a:cubicBezTo>
                  <a:pt x="303" y="209"/>
                  <a:pt x="303" y="209"/>
                  <a:pt x="303" y="209"/>
                </a:cubicBezTo>
                <a:cubicBezTo>
                  <a:pt x="300" y="210"/>
                  <a:pt x="298" y="210"/>
                  <a:pt x="295" y="210"/>
                </a:cubicBezTo>
                <a:cubicBezTo>
                  <a:pt x="295" y="203"/>
                  <a:pt x="295" y="203"/>
                  <a:pt x="295" y="203"/>
                </a:cubicBezTo>
                <a:cubicBezTo>
                  <a:pt x="303" y="202"/>
                  <a:pt x="303" y="202"/>
                  <a:pt x="303" y="202"/>
                </a:cubicBezTo>
                <a:close/>
                <a:moveTo>
                  <a:pt x="303" y="224"/>
                </a:moveTo>
                <a:cubicBezTo>
                  <a:pt x="303" y="230"/>
                  <a:pt x="303" y="230"/>
                  <a:pt x="303" y="230"/>
                </a:cubicBezTo>
                <a:cubicBezTo>
                  <a:pt x="302" y="231"/>
                  <a:pt x="302" y="231"/>
                  <a:pt x="301" y="231"/>
                </a:cubicBezTo>
                <a:cubicBezTo>
                  <a:pt x="295" y="232"/>
                  <a:pt x="295" y="232"/>
                  <a:pt x="295" y="232"/>
                </a:cubicBezTo>
                <a:cubicBezTo>
                  <a:pt x="295" y="225"/>
                  <a:pt x="295" y="225"/>
                  <a:pt x="295" y="225"/>
                </a:cubicBezTo>
                <a:cubicBezTo>
                  <a:pt x="298" y="225"/>
                  <a:pt x="300" y="224"/>
                  <a:pt x="303" y="224"/>
                </a:cubicBezTo>
                <a:close/>
                <a:moveTo>
                  <a:pt x="303" y="255"/>
                </a:moveTo>
                <a:cubicBezTo>
                  <a:pt x="303" y="262"/>
                  <a:pt x="303" y="262"/>
                  <a:pt x="303" y="262"/>
                </a:cubicBezTo>
                <a:cubicBezTo>
                  <a:pt x="300" y="262"/>
                  <a:pt x="298" y="262"/>
                  <a:pt x="295" y="262"/>
                </a:cubicBezTo>
                <a:cubicBezTo>
                  <a:pt x="295" y="255"/>
                  <a:pt x="295" y="255"/>
                  <a:pt x="295" y="255"/>
                </a:cubicBezTo>
                <a:cubicBezTo>
                  <a:pt x="298" y="255"/>
                  <a:pt x="300" y="255"/>
                  <a:pt x="303" y="255"/>
                </a:cubicBezTo>
                <a:close/>
                <a:moveTo>
                  <a:pt x="303" y="279"/>
                </a:moveTo>
                <a:cubicBezTo>
                  <a:pt x="303" y="285"/>
                  <a:pt x="303" y="285"/>
                  <a:pt x="303" y="285"/>
                </a:cubicBezTo>
                <a:cubicBezTo>
                  <a:pt x="300" y="285"/>
                  <a:pt x="298" y="285"/>
                  <a:pt x="295" y="285"/>
                </a:cubicBezTo>
                <a:cubicBezTo>
                  <a:pt x="295" y="279"/>
                  <a:pt x="295" y="279"/>
                  <a:pt x="295" y="279"/>
                </a:cubicBezTo>
                <a:cubicBezTo>
                  <a:pt x="298" y="279"/>
                  <a:pt x="300" y="279"/>
                  <a:pt x="303" y="279"/>
                </a:cubicBezTo>
                <a:close/>
                <a:moveTo>
                  <a:pt x="303" y="524"/>
                </a:moveTo>
                <a:cubicBezTo>
                  <a:pt x="303" y="533"/>
                  <a:pt x="303" y="533"/>
                  <a:pt x="303" y="533"/>
                </a:cubicBezTo>
                <a:cubicBezTo>
                  <a:pt x="300" y="533"/>
                  <a:pt x="298" y="533"/>
                  <a:pt x="295" y="533"/>
                </a:cubicBezTo>
                <a:cubicBezTo>
                  <a:pt x="295" y="525"/>
                  <a:pt x="295" y="525"/>
                  <a:pt x="295" y="525"/>
                </a:cubicBezTo>
                <a:cubicBezTo>
                  <a:pt x="298" y="525"/>
                  <a:pt x="300" y="524"/>
                  <a:pt x="303" y="524"/>
                </a:cubicBezTo>
                <a:close/>
                <a:moveTo>
                  <a:pt x="303" y="551"/>
                </a:moveTo>
                <a:cubicBezTo>
                  <a:pt x="303" y="558"/>
                  <a:pt x="303" y="558"/>
                  <a:pt x="303" y="558"/>
                </a:cubicBezTo>
                <a:cubicBezTo>
                  <a:pt x="300" y="559"/>
                  <a:pt x="298" y="560"/>
                  <a:pt x="295" y="561"/>
                </a:cubicBezTo>
                <a:cubicBezTo>
                  <a:pt x="295" y="552"/>
                  <a:pt x="295" y="552"/>
                  <a:pt x="295" y="552"/>
                </a:cubicBezTo>
                <a:cubicBezTo>
                  <a:pt x="298" y="552"/>
                  <a:pt x="300" y="551"/>
                  <a:pt x="303" y="551"/>
                </a:cubicBezTo>
                <a:close/>
                <a:moveTo>
                  <a:pt x="303" y="580"/>
                </a:moveTo>
                <a:cubicBezTo>
                  <a:pt x="303" y="586"/>
                  <a:pt x="303" y="586"/>
                  <a:pt x="303" y="586"/>
                </a:cubicBezTo>
                <a:cubicBezTo>
                  <a:pt x="300" y="587"/>
                  <a:pt x="298" y="588"/>
                  <a:pt x="295" y="589"/>
                </a:cubicBezTo>
                <a:cubicBezTo>
                  <a:pt x="295" y="582"/>
                  <a:pt x="295" y="582"/>
                  <a:pt x="295" y="582"/>
                </a:cubicBezTo>
                <a:cubicBezTo>
                  <a:pt x="298" y="581"/>
                  <a:pt x="300" y="581"/>
                  <a:pt x="303" y="580"/>
                </a:cubicBezTo>
                <a:close/>
                <a:moveTo>
                  <a:pt x="295" y="437"/>
                </a:moveTo>
                <a:cubicBezTo>
                  <a:pt x="295" y="437"/>
                  <a:pt x="295" y="437"/>
                  <a:pt x="296" y="437"/>
                </a:cubicBezTo>
                <a:cubicBezTo>
                  <a:pt x="299" y="434"/>
                  <a:pt x="297" y="431"/>
                  <a:pt x="295" y="428"/>
                </a:cubicBezTo>
                <a:lnTo>
                  <a:pt x="295" y="437"/>
                </a:lnTo>
                <a:close/>
                <a:moveTo>
                  <a:pt x="295" y="673"/>
                </a:moveTo>
                <a:cubicBezTo>
                  <a:pt x="286" y="673"/>
                  <a:pt x="286" y="673"/>
                  <a:pt x="286" y="673"/>
                </a:cubicBezTo>
                <a:cubicBezTo>
                  <a:pt x="286" y="657"/>
                  <a:pt x="286" y="657"/>
                  <a:pt x="286" y="657"/>
                </a:cubicBezTo>
                <a:cubicBezTo>
                  <a:pt x="289" y="654"/>
                  <a:pt x="292" y="651"/>
                  <a:pt x="295" y="648"/>
                </a:cubicBezTo>
                <a:cubicBezTo>
                  <a:pt x="295" y="658"/>
                  <a:pt x="295" y="658"/>
                  <a:pt x="295" y="658"/>
                </a:cubicBezTo>
                <a:cubicBezTo>
                  <a:pt x="293" y="660"/>
                  <a:pt x="290" y="663"/>
                  <a:pt x="292" y="667"/>
                </a:cubicBezTo>
                <a:cubicBezTo>
                  <a:pt x="293" y="666"/>
                  <a:pt x="294" y="666"/>
                  <a:pt x="295" y="666"/>
                </a:cubicBezTo>
                <a:cubicBezTo>
                  <a:pt x="295" y="673"/>
                  <a:pt x="295" y="673"/>
                  <a:pt x="295" y="673"/>
                </a:cubicBezTo>
                <a:close/>
                <a:moveTo>
                  <a:pt x="295" y="622"/>
                </a:moveTo>
                <a:cubicBezTo>
                  <a:pt x="294" y="622"/>
                  <a:pt x="292" y="623"/>
                  <a:pt x="291" y="623"/>
                </a:cubicBezTo>
                <a:cubicBezTo>
                  <a:pt x="289" y="623"/>
                  <a:pt x="287" y="623"/>
                  <a:pt x="286" y="623"/>
                </a:cubicBezTo>
                <a:cubicBezTo>
                  <a:pt x="286" y="617"/>
                  <a:pt x="286" y="617"/>
                  <a:pt x="286" y="617"/>
                </a:cubicBezTo>
                <a:cubicBezTo>
                  <a:pt x="289" y="616"/>
                  <a:pt x="292" y="615"/>
                  <a:pt x="295" y="614"/>
                </a:cubicBezTo>
                <a:cubicBezTo>
                  <a:pt x="295" y="622"/>
                  <a:pt x="295" y="622"/>
                  <a:pt x="295" y="622"/>
                </a:cubicBezTo>
                <a:close/>
                <a:moveTo>
                  <a:pt x="286" y="508"/>
                </a:moveTo>
                <a:cubicBezTo>
                  <a:pt x="289" y="505"/>
                  <a:pt x="292" y="501"/>
                  <a:pt x="295" y="497"/>
                </a:cubicBezTo>
                <a:cubicBezTo>
                  <a:pt x="295" y="511"/>
                  <a:pt x="295" y="511"/>
                  <a:pt x="295" y="511"/>
                </a:cubicBezTo>
                <a:cubicBezTo>
                  <a:pt x="292" y="513"/>
                  <a:pt x="289" y="516"/>
                  <a:pt x="286" y="519"/>
                </a:cubicBezTo>
                <a:cubicBezTo>
                  <a:pt x="286" y="508"/>
                  <a:pt x="286" y="508"/>
                  <a:pt x="286" y="508"/>
                </a:cubicBezTo>
                <a:close/>
                <a:moveTo>
                  <a:pt x="295" y="350"/>
                </a:moveTo>
                <a:cubicBezTo>
                  <a:pt x="292" y="349"/>
                  <a:pt x="289" y="349"/>
                  <a:pt x="286" y="349"/>
                </a:cubicBezTo>
                <a:cubicBezTo>
                  <a:pt x="286" y="342"/>
                  <a:pt x="286" y="342"/>
                  <a:pt x="286" y="342"/>
                </a:cubicBezTo>
                <a:cubicBezTo>
                  <a:pt x="289" y="343"/>
                  <a:pt x="292" y="343"/>
                  <a:pt x="295" y="344"/>
                </a:cubicBezTo>
                <a:cubicBezTo>
                  <a:pt x="295" y="350"/>
                  <a:pt x="295" y="350"/>
                  <a:pt x="295" y="350"/>
                </a:cubicBezTo>
                <a:close/>
                <a:moveTo>
                  <a:pt x="286" y="383"/>
                </a:moveTo>
                <a:cubicBezTo>
                  <a:pt x="289" y="382"/>
                  <a:pt x="292" y="381"/>
                  <a:pt x="295" y="380"/>
                </a:cubicBezTo>
                <a:cubicBezTo>
                  <a:pt x="295" y="390"/>
                  <a:pt x="295" y="390"/>
                  <a:pt x="295" y="390"/>
                </a:cubicBezTo>
                <a:cubicBezTo>
                  <a:pt x="294" y="390"/>
                  <a:pt x="293" y="390"/>
                  <a:pt x="291" y="390"/>
                </a:cubicBezTo>
                <a:cubicBezTo>
                  <a:pt x="290" y="395"/>
                  <a:pt x="292" y="399"/>
                  <a:pt x="295" y="403"/>
                </a:cubicBezTo>
                <a:cubicBezTo>
                  <a:pt x="295" y="418"/>
                  <a:pt x="295" y="418"/>
                  <a:pt x="295" y="418"/>
                </a:cubicBezTo>
                <a:cubicBezTo>
                  <a:pt x="294" y="415"/>
                  <a:pt x="293" y="413"/>
                  <a:pt x="292" y="411"/>
                </a:cubicBezTo>
                <a:cubicBezTo>
                  <a:pt x="290" y="408"/>
                  <a:pt x="288" y="405"/>
                  <a:pt x="286" y="401"/>
                </a:cubicBezTo>
                <a:cubicBezTo>
                  <a:pt x="286" y="383"/>
                  <a:pt x="286" y="383"/>
                  <a:pt x="286" y="383"/>
                </a:cubicBezTo>
                <a:close/>
                <a:moveTo>
                  <a:pt x="295" y="457"/>
                </a:moveTo>
                <a:cubicBezTo>
                  <a:pt x="294" y="459"/>
                  <a:pt x="292" y="460"/>
                  <a:pt x="291" y="462"/>
                </a:cubicBezTo>
                <a:cubicBezTo>
                  <a:pt x="289" y="464"/>
                  <a:pt x="288" y="466"/>
                  <a:pt x="286" y="468"/>
                </a:cubicBezTo>
                <a:cubicBezTo>
                  <a:pt x="286" y="457"/>
                  <a:pt x="286" y="457"/>
                  <a:pt x="286" y="457"/>
                </a:cubicBezTo>
                <a:cubicBezTo>
                  <a:pt x="288" y="454"/>
                  <a:pt x="290" y="451"/>
                  <a:pt x="291" y="448"/>
                </a:cubicBezTo>
                <a:cubicBezTo>
                  <a:pt x="289" y="447"/>
                  <a:pt x="287" y="447"/>
                  <a:pt x="286" y="448"/>
                </a:cubicBezTo>
                <a:cubicBezTo>
                  <a:pt x="286" y="441"/>
                  <a:pt x="286" y="441"/>
                  <a:pt x="286" y="441"/>
                </a:cubicBezTo>
                <a:cubicBezTo>
                  <a:pt x="289" y="439"/>
                  <a:pt x="292" y="438"/>
                  <a:pt x="295" y="439"/>
                </a:cubicBezTo>
                <a:cubicBezTo>
                  <a:pt x="295" y="457"/>
                  <a:pt x="295" y="457"/>
                  <a:pt x="295" y="457"/>
                </a:cubicBezTo>
                <a:close/>
                <a:moveTo>
                  <a:pt x="295" y="315"/>
                </a:moveTo>
                <a:cubicBezTo>
                  <a:pt x="292" y="312"/>
                  <a:pt x="289" y="309"/>
                  <a:pt x="286" y="306"/>
                </a:cubicBezTo>
                <a:cubicBezTo>
                  <a:pt x="286" y="295"/>
                  <a:pt x="286" y="295"/>
                  <a:pt x="286" y="295"/>
                </a:cubicBezTo>
                <a:cubicBezTo>
                  <a:pt x="289" y="299"/>
                  <a:pt x="292" y="302"/>
                  <a:pt x="295" y="305"/>
                </a:cubicBezTo>
                <a:cubicBezTo>
                  <a:pt x="295" y="315"/>
                  <a:pt x="295" y="315"/>
                  <a:pt x="295" y="315"/>
                </a:cubicBezTo>
                <a:close/>
                <a:moveTo>
                  <a:pt x="286" y="9"/>
                </a:moveTo>
                <a:cubicBezTo>
                  <a:pt x="295" y="9"/>
                  <a:pt x="295" y="9"/>
                  <a:pt x="295" y="9"/>
                </a:cubicBezTo>
                <a:cubicBezTo>
                  <a:pt x="295" y="33"/>
                  <a:pt x="295" y="33"/>
                  <a:pt x="295" y="33"/>
                </a:cubicBezTo>
                <a:cubicBezTo>
                  <a:pt x="292" y="28"/>
                  <a:pt x="289" y="24"/>
                  <a:pt x="286" y="19"/>
                </a:cubicBezTo>
                <a:cubicBezTo>
                  <a:pt x="286" y="9"/>
                  <a:pt x="286" y="9"/>
                  <a:pt x="286" y="9"/>
                </a:cubicBezTo>
                <a:close/>
                <a:moveTo>
                  <a:pt x="295" y="93"/>
                </a:moveTo>
                <a:cubicBezTo>
                  <a:pt x="295" y="102"/>
                  <a:pt x="295" y="102"/>
                  <a:pt x="295" y="102"/>
                </a:cubicBezTo>
                <a:cubicBezTo>
                  <a:pt x="292" y="104"/>
                  <a:pt x="289" y="106"/>
                  <a:pt x="286" y="109"/>
                </a:cubicBezTo>
                <a:cubicBezTo>
                  <a:pt x="286" y="52"/>
                  <a:pt x="286" y="52"/>
                  <a:pt x="286" y="52"/>
                </a:cubicBezTo>
                <a:cubicBezTo>
                  <a:pt x="286" y="52"/>
                  <a:pt x="286" y="53"/>
                  <a:pt x="287" y="53"/>
                </a:cubicBezTo>
                <a:cubicBezTo>
                  <a:pt x="289" y="67"/>
                  <a:pt x="294" y="79"/>
                  <a:pt x="293" y="94"/>
                </a:cubicBezTo>
                <a:cubicBezTo>
                  <a:pt x="294" y="94"/>
                  <a:pt x="295" y="93"/>
                  <a:pt x="295" y="93"/>
                </a:cubicBezTo>
                <a:close/>
                <a:moveTo>
                  <a:pt x="295" y="151"/>
                </a:moveTo>
                <a:cubicBezTo>
                  <a:pt x="295" y="162"/>
                  <a:pt x="295" y="162"/>
                  <a:pt x="295" y="162"/>
                </a:cubicBezTo>
                <a:cubicBezTo>
                  <a:pt x="292" y="162"/>
                  <a:pt x="289" y="162"/>
                  <a:pt x="286" y="162"/>
                </a:cubicBezTo>
                <a:cubicBezTo>
                  <a:pt x="286" y="156"/>
                  <a:pt x="286" y="156"/>
                  <a:pt x="286" y="156"/>
                </a:cubicBezTo>
                <a:cubicBezTo>
                  <a:pt x="287" y="155"/>
                  <a:pt x="289" y="155"/>
                  <a:pt x="291" y="155"/>
                </a:cubicBezTo>
                <a:cubicBezTo>
                  <a:pt x="292" y="154"/>
                  <a:pt x="294" y="153"/>
                  <a:pt x="295" y="151"/>
                </a:cubicBezTo>
                <a:close/>
                <a:moveTo>
                  <a:pt x="295" y="203"/>
                </a:moveTo>
                <a:cubicBezTo>
                  <a:pt x="295" y="210"/>
                  <a:pt x="295" y="210"/>
                  <a:pt x="295" y="210"/>
                </a:cubicBezTo>
                <a:cubicBezTo>
                  <a:pt x="292" y="210"/>
                  <a:pt x="289" y="210"/>
                  <a:pt x="286" y="210"/>
                </a:cubicBezTo>
                <a:cubicBezTo>
                  <a:pt x="286" y="204"/>
                  <a:pt x="286" y="204"/>
                  <a:pt x="286" y="204"/>
                </a:cubicBezTo>
                <a:cubicBezTo>
                  <a:pt x="289" y="204"/>
                  <a:pt x="292" y="203"/>
                  <a:pt x="295" y="203"/>
                </a:cubicBezTo>
                <a:close/>
                <a:moveTo>
                  <a:pt x="295" y="225"/>
                </a:moveTo>
                <a:cubicBezTo>
                  <a:pt x="295" y="232"/>
                  <a:pt x="295" y="232"/>
                  <a:pt x="295" y="232"/>
                </a:cubicBezTo>
                <a:cubicBezTo>
                  <a:pt x="286" y="234"/>
                  <a:pt x="286" y="234"/>
                  <a:pt x="286" y="234"/>
                </a:cubicBezTo>
                <a:cubicBezTo>
                  <a:pt x="286" y="227"/>
                  <a:pt x="286" y="227"/>
                  <a:pt x="286" y="227"/>
                </a:cubicBezTo>
                <a:cubicBezTo>
                  <a:pt x="289" y="226"/>
                  <a:pt x="292" y="225"/>
                  <a:pt x="295" y="225"/>
                </a:cubicBezTo>
                <a:close/>
                <a:moveTo>
                  <a:pt x="295" y="255"/>
                </a:moveTo>
                <a:cubicBezTo>
                  <a:pt x="295" y="262"/>
                  <a:pt x="295" y="262"/>
                  <a:pt x="295" y="262"/>
                </a:cubicBezTo>
                <a:cubicBezTo>
                  <a:pt x="292" y="262"/>
                  <a:pt x="289" y="262"/>
                  <a:pt x="286" y="262"/>
                </a:cubicBezTo>
                <a:cubicBezTo>
                  <a:pt x="286" y="256"/>
                  <a:pt x="286" y="256"/>
                  <a:pt x="286" y="256"/>
                </a:cubicBezTo>
                <a:cubicBezTo>
                  <a:pt x="289" y="255"/>
                  <a:pt x="292" y="255"/>
                  <a:pt x="295" y="255"/>
                </a:cubicBezTo>
                <a:close/>
                <a:moveTo>
                  <a:pt x="295" y="279"/>
                </a:moveTo>
                <a:cubicBezTo>
                  <a:pt x="295" y="285"/>
                  <a:pt x="295" y="285"/>
                  <a:pt x="295" y="285"/>
                </a:cubicBezTo>
                <a:cubicBezTo>
                  <a:pt x="292" y="285"/>
                  <a:pt x="289" y="285"/>
                  <a:pt x="286" y="285"/>
                </a:cubicBezTo>
                <a:cubicBezTo>
                  <a:pt x="286" y="279"/>
                  <a:pt x="286" y="279"/>
                  <a:pt x="286" y="279"/>
                </a:cubicBezTo>
                <a:cubicBezTo>
                  <a:pt x="289" y="279"/>
                  <a:pt x="292" y="279"/>
                  <a:pt x="295" y="279"/>
                </a:cubicBezTo>
                <a:close/>
                <a:moveTo>
                  <a:pt x="295" y="428"/>
                </a:moveTo>
                <a:cubicBezTo>
                  <a:pt x="295" y="428"/>
                  <a:pt x="294" y="427"/>
                  <a:pt x="294" y="427"/>
                </a:cubicBezTo>
                <a:cubicBezTo>
                  <a:pt x="291" y="424"/>
                  <a:pt x="289" y="420"/>
                  <a:pt x="286" y="416"/>
                </a:cubicBezTo>
                <a:cubicBezTo>
                  <a:pt x="286" y="428"/>
                  <a:pt x="286" y="428"/>
                  <a:pt x="286" y="428"/>
                </a:cubicBezTo>
                <a:cubicBezTo>
                  <a:pt x="288" y="433"/>
                  <a:pt x="291" y="437"/>
                  <a:pt x="295" y="437"/>
                </a:cubicBezTo>
                <a:cubicBezTo>
                  <a:pt x="295" y="428"/>
                  <a:pt x="295" y="428"/>
                  <a:pt x="295" y="428"/>
                </a:cubicBezTo>
                <a:close/>
                <a:moveTo>
                  <a:pt x="295" y="525"/>
                </a:moveTo>
                <a:cubicBezTo>
                  <a:pt x="295" y="533"/>
                  <a:pt x="295" y="533"/>
                  <a:pt x="295" y="533"/>
                </a:cubicBezTo>
                <a:cubicBezTo>
                  <a:pt x="294" y="534"/>
                  <a:pt x="292" y="534"/>
                  <a:pt x="291" y="534"/>
                </a:cubicBezTo>
                <a:cubicBezTo>
                  <a:pt x="289" y="534"/>
                  <a:pt x="287" y="534"/>
                  <a:pt x="286" y="535"/>
                </a:cubicBezTo>
                <a:cubicBezTo>
                  <a:pt x="286" y="528"/>
                  <a:pt x="286" y="528"/>
                  <a:pt x="286" y="528"/>
                </a:cubicBezTo>
                <a:cubicBezTo>
                  <a:pt x="289" y="527"/>
                  <a:pt x="292" y="526"/>
                  <a:pt x="295" y="525"/>
                </a:cubicBezTo>
                <a:close/>
                <a:moveTo>
                  <a:pt x="295" y="552"/>
                </a:moveTo>
                <a:cubicBezTo>
                  <a:pt x="295" y="561"/>
                  <a:pt x="295" y="561"/>
                  <a:pt x="295" y="561"/>
                </a:cubicBezTo>
                <a:cubicBezTo>
                  <a:pt x="292" y="562"/>
                  <a:pt x="289" y="563"/>
                  <a:pt x="286" y="564"/>
                </a:cubicBezTo>
                <a:cubicBezTo>
                  <a:pt x="286" y="555"/>
                  <a:pt x="286" y="555"/>
                  <a:pt x="286" y="555"/>
                </a:cubicBezTo>
                <a:cubicBezTo>
                  <a:pt x="289" y="554"/>
                  <a:pt x="292" y="553"/>
                  <a:pt x="295" y="552"/>
                </a:cubicBezTo>
                <a:close/>
                <a:moveTo>
                  <a:pt x="295" y="582"/>
                </a:moveTo>
                <a:cubicBezTo>
                  <a:pt x="295" y="589"/>
                  <a:pt x="295" y="589"/>
                  <a:pt x="295" y="589"/>
                </a:cubicBezTo>
                <a:cubicBezTo>
                  <a:pt x="292" y="591"/>
                  <a:pt x="289" y="593"/>
                  <a:pt x="286" y="594"/>
                </a:cubicBezTo>
                <a:cubicBezTo>
                  <a:pt x="286" y="586"/>
                  <a:pt x="286" y="586"/>
                  <a:pt x="286" y="586"/>
                </a:cubicBezTo>
                <a:cubicBezTo>
                  <a:pt x="289" y="584"/>
                  <a:pt x="292" y="583"/>
                  <a:pt x="295" y="582"/>
                </a:cubicBezTo>
                <a:close/>
                <a:moveTo>
                  <a:pt x="286" y="673"/>
                </a:moveTo>
                <a:cubicBezTo>
                  <a:pt x="274" y="673"/>
                  <a:pt x="274" y="673"/>
                  <a:pt x="274" y="673"/>
                </a:cubicBezTo>
                <a:cubicBezTo>
                  <a:pt x="274" y="667"/>
                  <a:pt x="274" y="667"/>
                  <a:pt x="274" y="667"/>
                </a:cubicBezTo>
                <a:cubicBezTo>
                  <a:pt x="278" y="667"/>
                  <a:pt x="278" y="667"/>
                  <a:pt x="278" y="667"/>
                </a:cubicBezTo>
                <a:cubicBezTo>
                  <a:pt x="281" y="663"/>
                  <a:pt x="283" y="660"/>
                  <a:pt x="286" y="657"/>
                </a:cubicBezTo>
                <a:cubicBezTo>
                  <a:pt x="286" y="673"/>
                  <a:pt x="286" y="673"/>
                  <a:pt x="286" y="673"/>
                </a:cubicBezTo>
                <a:close/>
                <a:moveTo>
                  <a:pt x="286" y="623"/>
                </a:moveTo>
                <a:cubicBezTo>
                  <a:pt x="282" y="623"/>
                  <a:pt x="278" y="624"/>
                  <a:pt x="274" y="624"/>
                </a:cubicBezTo>
                <a:cubicBezTo>
                  <a:pt x="274" y="617"/>
                  <a:pt x="274" y="617"/>
                  <a:pt x="274" y="617"/>
                </a:cubicBezTo>
                <a:cubicBezTo>
                  <a:pt x="278" y="617"/>
                  <a:pt x="282" y="617"/>
                  <a:pt x="286" y="617"/>
                </a:cubicBezTo>
                <a:cubicBezTo>
                  <a:pt x="286" y="623"/>
                  <a:pt x="286" y="623"/>
                  <a:pt x="286" y="623"/>
                </a:cubicBezTo>
                <a:close/>
                <a:moveTo>
                  <a:pt x="274" y="521"/>
                </a:moveTo>
                <a:cubicBezTo>
                  <a:pt x="278" y="517"/>
                  <a:pt x="282" y="512"/>
                  <a:pt x="286" y="508"/>
                </a:cubicBezTo>
                <a:cubicBezTo>
                  <a:pt x="286" y="519"/>
                  <a:pt x="286" y="519"/>
                  <a:pt x="286" y="519"/>
                </a:cubicBezTo>
                <a:cubicBezTo>
                  <a:pt x="283" y="522"/>
                  <a:pt x="281" y="524"/>
                  <a:pt x="280" y="528"/>
                </a:cubicBezTo>
                <a:cubicBezTo>
                  <a:pt x="283" y="529"/>
                  <a:pt x="283" y="529"/>
                  <a:pt x="283" y="529"/>
                </a:cubicBezTo>
                <a:cubicBezTo>
                  <a:pt x="284" y="528"/>
                  <a:pt x="285" y="528"/>
                  <a:pt x="286" y="528"/>
                </a:cubicBezTo>
                <a:cubicBezTo>
                  <a:pt x="286" y="535"/>
                  <a:pt x="286" y="535"/>
                  <a:pt x="286" y="535"/>
                </a:cubicBezTo>
                <a:cubicBezTo>
                  <a:pt x="282" y="536"/>
                  <a:pt x="278" y="537"/>
                  <a:pt x="274" y="539"/>
                </a:cubicBezTo>
                <a:cubicBezTo>
                  <a:pt x="274" y="521"/>
                  <a:pt x="274" y="521"/>
                  <a:pt x="274" y="521"/>
                </a:cubicBezTo>
                <a:close/>
                <a:moveTo>
                  <a:pt x="286" y="349"/>
                </a:moveTo>
                <a:cubicBezTo>
                  <a:pt x="285" y="349"/>
                  <a:pt x="285" y="348"/>
                  <a:pt x="284" y="348"/>
                </a:cubicBezTo>
                <a:cubicBezTo>
                  <a:pt x="282" y="351"/>
                  <a:pt x="279" y="354"/>
                  <a:pt x="276" y="351"/>
                </a:cubicBezTo>
                <a:cubicBezTo>
                  <a:pt x="275" y="350"/>
                  <a:pt x="274" y="350"/>
                  <a:pt x="274" y="349"/>
                </a:cubicBezTo>
                <a:cubicBezTo>
                  <a:pt x="274" y="337"/>
                  <a:pt x="274" y="337"/>
                  <a:pt x="274" y="337"/>
                </a:cubicBezTo>
                <a:cubicBezTo>
                  <a:pt x="281" y="342"/>
                  <a:pt x="281" y="342"/>
                  <a:pt x="281" y="342"/>
                </a:cubicBezTo>
                <a:cubicBezTo>
                  <a:pt x="282" y="342"/>
                  <a:pt x="284" y="342"/>
                  <a:pt x="286" y="342"/>
                </a:cubicBezTo>
                <a:cubicBezTo>
                  <a:pt x="286" y="349"/>
                  <a:pt x="286" y="349"/>
                  <a:pt x="286" y="349"/>
                </a:cubicBezTo>
                <a:close/>
                <a:moveTo>
                  <a:pt x="274" y="384"/>
                </a:moveTo>
                <a:cubicBezTo>
                  <a:pt x="278" y="384"/>
                  <a:pt x="282" y="384"/>
                  <a:pt x="286" y="383"/>
                </a:cubicBezTo>
                <a:cubicBezTo>
                  <a:pt x="286" y="401"/>
                  <a:pt x="286" y="401"/>
                  <a:pt x="286" y="401"/>
                </a:cubicBezTo>
                <a:cubicBezTo>
                  <a:pt x="283" y="395"/>
                  <a:pt x="280" y="390"/>
                  <a:pt x="274" y="389"/>
                </a:cubicBezTo>
                <a:cubicBezTo>
                  <a:pt x="274" y="384"/>
                  <a:pt x="274" y="384"/>
                  <a:pt x="274" y="384"/>
                </a:cubicBezTo>
                <a:close/>
                <a:moveTo>
                  <a:pt x="286" y="468"/>
                </a:moveTo>
                <a:cubicBezTo>
                  <a:pt x="283" y="471"/>
                  <a:pt x="278" y="474"/>
                  <a:pt x="274" y="475"/>
                </a:cubicBezTo>
                <a:cubicBezTo>
                  <a:pt x="274" y="467"/>
                  <a:pt x="274" y="467"/>
                  <a:pt x="274" y="467"/>
                </a:cubicBezTo>
                <a:cubicBezTo>
                  <a:pt x="278" y="465"/>
                  <a:pt x="283" y="462"/>
                  <a:pt x="286" y="457"/>
                </a:cubicBezTo>
                <a:cubicBezTo>
                  <a:pt x="286" y="468"/>
                  <a:pt x="286" y="468"/>
                  <a:pt x="286" y="468"/>
                </a:cubicBezTo>
                <a:close/>
                <a:moveTo>
                  <a:pt x="286" y="306"/>
                </a:moveTo>
                <a:cubicBezTo>
                  <a:pt x="282" y="302"/>
                  <a:pt x="278" y="298"/>
                  <a:pt x="274" y="295"/>
                </a:cubicBezTo>
                <a:cubicBezTo>
                  <a:pt x="274" y="282"/>
                  <a:pt x="274" y="282"/>
                  <a:pt x="274" y="282"/>
                </a:cubicBezTo>
                <a:cubicBezTo>
                  <a:pt x="278" y="280"/>
                  <a:pt x="282" y="280"/>
                  <a:pt x="286" y="279"/>
                </a:cubicBezTo>
                <a:cubicBezTo>
                  <a:pt x="286" y="285"/>
                  <a:pt x="286" y="285"/>
                  <a:pt x="286" y="285"/>
                </a:cubicBezTo>
                <a:cubicBezTo>
                  <a:pt x="286" y="285"/>
                  <a:pt x="286" y="285"/>
                  <a:pt x="286" y="285"/>
                </a:cubicBezTo>
                <a:cubicBezTo>
                  <a:pt x="284" y="286"/>
                  <a:pt x="281" y="286"/>
                  <a:pt x="281" y="289"/>
                </a:cubicBezTo>
                <a:cubicBezTo>
                  <a:pt x="282" y="291"/>
                  <a:pt x="284" y="293"/>
                  <a:pt x="286" y="295"/>
                </a:cubicBezTo>
                <a:cubicBezTo>
                  <a:pt x="286" y="306"/>
                  <a:pt x="286" y="306"/>
                  <a:pt x="286" y="306"/>
                </a:cubicBezTo>
                <a:close/>
                <a:moveTo>
                  <a:pt x="274" y="9"/>
                </a:moveTo>
                <a:cubicBezTo>
                  <a:pt x="286" y="9"/>
                  <a:pt x="286" y="9"/>
                  <a:pt x="286" y="9"/>
                </a:cubicBezTo>
                <a:cubicBezTo>
                  <a:pt x="286" y="19"/>
                  <a:pt x="286" y="19"/>
                  <a:pt x="286" y="19"/>
                </a:cubicBezTo>
                <a:cubicBezTo>
                  <a:pt x="285" y="18"/>
                  <a:pt x="285" y="17"/>
                  <a:pt x="284" y="16"/>
                </a:cubicBezTo>
                <a:cubicBezTo>
                  <a:pt x="281" y="15"/>
                  <a:pt x="277" y="15"/>
                  <a:pt x="274" y="15"/>
                </a:cubicBezTo>
                <a:cubicBezTo>
                  <a:pt x="274" y="9"/>
                  <a:pt x="274" y="9"/>
                  <a:pt x="274" y="9"/>
                </a:cubicBezTo>
                <a:close/>
                <a:moveTo>
                  <a:pt x="286" y="52"/>
                </a:moveTo>
                <a:cubicBezTo>
                  <a:pt x="286" y="109"/>
                  <a:pt x="286" y="109"/>
                  <a:pt x="286" y="109"/>
                </a:cubicBezTo>
                <a:cubicBezTo>
                  <a:pt x="282" y="111"/>
                  <a:pt x="278" y="114"/>
                  <a:pt x="274" y="117"/>
                </a:cubicBezTo>
                <a:cubicBezTo>
                  <a:pt x="274" y="109"/>
                  <a:pt x="274" y="109"/>
                  <a:pt x="274" y="109"/>
                </a:cubicBezTo>
                <a:cubicBezTo>
                  <a:pt x="276" y="107"/>
                  <a:pt x="279" y="104"/>
                  <a:pt x="281" y="103"/>
                </a:cubicBezTo>
                <a:cubicBezTo>
                  <a:pt x="284" y="99"/>
                  <a:pt x="281" y="94"/>
                  <a:pt x="286" y="90"/>
                </a:cubicBezTo>
                <a:cubicBezTo>
                  <a:pt x="286" y="75"/>
                  <a:pt x="281" y="60"/>
                  <a:pt x="274" y="47"/>
                </a:cubicBezTo>
                <a:cubicBezTo>
                  <a:pt x="274" y="34"/>
                  <a:pt x="274" y="34"/>
                  <a:pt x="274" y="34"/>
                </a:cubicBezTo>
                <a:cubicBezTo>
                  <a:pt x="278" y="40"/>
                  <a:pt x="283" y="46"/>
                  <a:pt x="286" y="52"/>
                </a:cubicBezTo>
                <a:close/>
                <a:moveTo>
                  <a:pt x="286" y="156"/>
                </a:moveTo>
                <a:cubicBezTo>
                  <a:pt x="286" y="162"/>
                  <a:pt x="286" y="162"/>
                  <a:pt x="286" y="162"/>
                </a:cubicBezTo>
                <a:cubicBezTo>
                  <a:pt x="285" y="162"/>
                  <a:pt x="285" y="162"/>
                  <a:pt x="284" y="162"/>
                </a:cubicBezTo>
                <a:cubicBezTo>
                  <a:pt x="281" y="162"/>
                  <a:pt x="277" y="163"/>
                  <a:pt x="274" y="164"/>
                </a:cubicBezTo>
                <a:cubicBezTo>
                  <a:pt x="274" y="157"/>
                  <a:pt x="274" y="157"/>
                  <a:pt x="274" y="157"/>
                </a:cubicBezTo>
                <a:cubicBezTo>
                  <a:pt x="278" y="157"/>
                  <a:pt x="282" y="156"/>
                  <a:pt x="286" y="156"/>
                </a:cubicBezTo>
                <a:close/>
                <a:moveTo>
                  <a:pt x="286" y="204"/>
                </a:moveTo>
                <a:cubicBezTo>
                  <a:pt x="286" y="210"/>
                  <a:pt x="286" y="210"/>
                  <a:pt x="286" y="210"/>
                </a:cubicBezTo>
                <a:cubicBezTo>
                  <a:pt x="282" y="211"/>
                  <a:pt x="278" y="211"/>
                  <a:pt x="274" y="212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04"/>
                  <a:pt x="282" y="204"/>
                  <a:pt x="286" y="204"/>
                </a:cubicBezTo>
                <a:close/>
                <a:moveTo>
                  <a:pt x="286" y="227"/>
                </a:moveTo>
                <a:cubicBezTo>
                  <a:pt x="286" y="234"/>
                  <a:pt x="286" y="234"/>
                  <a:pt x="286" y="234"/>
                </a:cubicBezTo>
                <a:cubicBezTo>
                  <a:pt x="274" y="236"/>
                  <a:pt x="274" y="236"/>
                  <a:pt x="274" y="236"/>
                </a:cubicBezTo>
                <a:cubicBezTo>
                  <a:pt x="274" y="229"/>
                  <a:pt x="274" y="229"/>
                  <a:pt x="274" y="229"/>
                </a:cubicBezTo>
                <a:cubicBezTo>
                  <a:pt x="277" y="228"/>
                  <a:pt x="279" y="228"/>
                  <a:pt x="282" y="227"/>
                </a:cubicBezTo>
                <a:cubicBezTo>
                  <a:pt x="283" y="227"/>
                  <a:pt x="285" y="227"/>
                  <a:pt x="286" y="227"/>
                </a:cubicBezTo>
                <a:close/>
                <a:moveTo>
                  <a:pt x="286" y="256"/>
                </a:moveTo>
                <a:cubicBezTo>
                  <a:pt x="286" y="262"/>
                  <a:pt x="286" y="262"/>
                  <a:pt x="286" y="262"/>
                </a:cubicBezTo>
                <a:cubicBezTo>
                  <a:pt x="282" y="263"/>
                  <a:pt x="278" y="263"/>
                  <a:pt x="274" y="264"/>
                </a:cubicBezTo>
                <a:cubicBezTo>
                  <a:pt x="274" y="258"/>
                  <a:pt x="274" y="258"/>
                  <a:pt x="274" y="258"/>
                </a:cubicBezTo>
                <a:cubicBezTo>
                  <a:pt x="278" y="257"/>
                  <a:pt x="282" y="257"/>
                  <a:pt x="286" y="256"/>
                </a:cubicBezTo>
                <a:close/>
                <a:moveTo>
                  <a:pt x="286" y="416"/>
                </a:moveTo>
                <a:cubicBezTo>
                  <a:pt x="283" y="412"/>
                  <a:pt x="281" y="409"/>
                  <a:pt x="277" y="406"/>
                </a:cubicBezTo>
                <a:cubicBezTo>
                  <a:pt x="276" y="404"/>
                  <a:pt x="275" y="402"/>
                  <a:pt x="274" y="400"/>
                </a:cubicBezTo>
                <a:cubicBezTo>
                  <a:pt x="274" y="411"/>
                  <a:pt x="274" y="411"/>
                  <a:pt x="274" y="411"/>
                </a:cubicBezTo>
                <a:cubicBezTo>
                  <a:pt x="277" y="415"/>
                  <a:pt x="280" y="420"/>
                  <a:pt x="283" y="424"/>
                </a:cubicBezTo>
                <a:cubicBezTo>
                  <a:pt x="284" y="425"/>
                  <a:pt x="285" y="427"/>
                  <a:pt x="286" y="428"/>
                </a:cubicBezTo>
                <a:cubicBezTo>
                  <a:pt x="286" y="416"/>
                  <a:pt x="286" y="416"/>
                  <a:pt x="286" y="416"/>
                </a:cubicBezTo>
                <a:close/>
                <a:moveTo>
                  <a:pt x="286" y="441"/>
                </a:moveTo>
                <a:cubicBezTo>
                  <a:pt x="286" y="448"/>
                  <a:pt x="286" y="448"/>
                  <a:pt x="286" y="448"/>
                </a:cubicBezTo>
                <a:cubicBezTo>
                  <a:pt x="282" y="448"/>
                  <a:pt x="278" y="451"/>
                  <a:pt x="274" y="452"/>
                </a:cubicBezTo>
                <a:cubicBezTo>
                  <a:pt x="274" y="434"/>
                  <a:pt x="274" y="434"/>
                  <a:pt x="274" y="434"/>
                </a:cubicBezTo>
                <a:cubicBezTo>
                  <a:pt x="275" y="436"/>
                  <a:pt x="276" y="438"/>
                  <a:pt x="277" y="439"/>
                </a:cubicBezTo>
                <a:cubicBezTo>
                  <a:pt x="280" y="442"/>
                  <a:pt x="283" y="441"/>
                  <a:pt x="286" y="441"/>
                </a:cubicBezTo>
                <a:close/>
                <a:moveTo>
                  <a:pt x="286" y="555"/>
                </a:moveTo>
                <a:cubicBezTo>
                  <a:pt x="286" y="564"/>
                  <a:pt x="286" y="564"/>
                  <a:pt x="286" y="564"/>
                </a:cubicBezTo>
                <a:cubicBezTo>
                  <a:pt x="282" y="565"/>
                  <a:pt x="278" y="566"/>
                  <a:pt x="274" y="568"/>
                </a:cubicBezTo>
                <a:cubicBezTo>
                  <a:pt x="274" y="560"/>
                  <a:pt x="274" y="560"/>
                  <a:pt x="274" y="560"/>
                </a:cubicBezTo>
                <a:cubicBezTo>
                  <a:pt x="278" y="558"/>
                  <a:pt x="282" y="557"/>
                  <a:pt x="286" y="555"/>
                </a:cubicBezTo>
                <a:close/>
                <a:moveTo>
                  <a:pt x="286" y="586"/>
                </a:moveTo>
                <a:cubicBezTo>
                  <a:pt x="286" y="594"/>
                  <a:pt x="286" y="594"/>
                  <a:pt x="286" y="594"/>
                </a:cubicBezTo>
                <a:cubicBezTo>
                  <a:pt x="282" y="597"/>
                  <a:pt x="278" y="599"/>
                  <a:pt x="274" y="601"/>
                </a:cubicBezTo>
                <a:cubicBezTo>
                  <a:pt x="274" y="594"/>
                  <a:pt x="274" y="594"/>
                  <a:pt x="274" y="594"/>
                </a:cubicBezTo>
                <a:cubicBezTo>
                  <a:pt x="276" y="592"/>
                  <a:pt x="278" y="591"/>
                  <a:pt x="281" y="589"/>
                </a:cubicBezTo>
                <a:cubicBezTo>
                  <a:pt x="282" y="588"/>
                  <a:pt x="284" y="587"/>
                  <a:pt x="286" y="586"/>
                </a:cubicBezTo>
                <a:close/>
                <a:moveTo>
                  <a:pt x="274" y="673"/>
                </a:moveTo>
                <a:cubicBezTo>
                  <a:pt x="266" y="673"/>
                  <a:pt x="266" y="673"/>
                  <a:pt x="266" y="673"/>
                </a:cubicBezTo>
                <a:cubicBezTo>
                  <a:pt x="266" y="667"/>
                  <a:pt x="266" y="667"/>
                  <a:pt x="266" y="667"/>
                </a:cubicBezTo>
                <a:cubicBezTo>
                  <a:pt x="274" y="667"/>
                  <a:pt x="274" y="667"/>
                  <a:pt x="274" y="667"/>
                </a:cubicBezTo>
                <a:cubicBezTo>
                  <a:pt x="274" y="673"/>
                  <a:pt x="274" y="673"/>
                  <a:pt x="274" y="673"/>
                </a:cubicBezTo>
                <a:close/>
                <a:moveTo>
                  <a:pt x="274" y="624"/>
                </a:moveTo>
                <a:cubicBezTo>
                  <a:pt x="271" y="624"/>
                  <a:pt x="268" y="624"/>
                  <a:pt x="266" y="624"/>
                </a:cubicBezTo>
                <a:cubicBezTo>
                  <a:pt x="266" y="617"/>
                  <a:pt x="266" y="617"/>
                  <a:pt x="266" y="617"/>
                </a:cubicBezTo>
                <a:cubicBezTo>
                  <a:pt x="268" y="617"/>
                  <a:pt x="271" y="617"/>
                  <a:pt x="274" y="617"/>
                </a:cubicBezTo>
                <a:cubicBezTo>
                  <a:pt x="274" y="624"/>
                  <a:pt x="274" y="624"/>
                  <a:pt x="274" y="624"/>
                </a:cubicBezTo>
                <a:close/>
                <a:moveTo>
                  <a:pt x="266" y="529"/>
                </a:moveTo>
                <a:cubicBezTo>
                  <a:pt x="269" y="526"/>
                  <a:pt x="271" y="524"/>
                  <a:pt x="274" y="521"/>
                </a:cubicBezTo>
                <a:cubicBezTo>
                  <a:pt x="274" y="539"/>
                  <a:pt x="274" y="539"/>
                  <a:pt x="274" y="539"/>
                </a:cubicBezTo>
                <a:cubicBezTo>
                  <a:pt x="271" y="540"/>
                  <a:pt x="268" y="541"/>
                  <a:pt x="266" y="543"/>
                </a:cubicBezTo>
                <a:cubicBezTo>
                  <a:pt x="266" y="529"/>
                  <a:pt x="266" y="529"/>
                  <a:pt x="266" y="529"/>
                </a:cubicBezTo>
                <a:close/>
                <a:moveTo>
                  <a:pt x="274" y="349"/>
                </a:moveTo>
                <a:cubicBezTo>
                  <a:pt x="272" y="347"/>
                  <a:pt x="269" y="348"/>
                  <a:pt x="266" y="349"/>
                </a:cubicBezTo>
                <a:cubicBezTo>
                  <a:pt x="266" y="331"/>
                  <a:pt x="266" y="331"/>
                  <a:pt x="266" y="331"/>
                </a:cubicBezTo>
                <a:cubicBezTo>
                  <a:pt x="274" y="337"/>
                  <a:pt x="274" y="337"/>
                  <a:pt x="274" y="337"/>
                </a:cubicBezTo>
                <a:cubicBezTo>
                  <a:pt x="274" y="349"/>
                  <a:pt x="274" y="349"/>
                  <a:pt x="274" y="349"/>
                </a:cubicBezTo>
                <a:close/>
                <a:moveTo>
                  <a:pt x="266" y="383"/>
                </a:moveTo>
                <a:cubicBezTo>
                  <a:pt x="268" y="384"/>
                  <a:pt x="271" y="384"/>
                  <a:pt x="274" y="384"/>
                </a:cubicBezTo>
                <a:cubicBezTo>
                  <a:pt x="274" y="389"/>
                  <a:pt x="274" y="389"/>
                  <a:pt x="274" y="389"/>
                </a:cubicBezTo>
                <a:cubicBezTo>
                  <a:pt x="272" y="389"/>
                  <a:pt x="271" y="389"/>
                  <a:pt x="269" y="390"/>
                </a:cubicBezTo>
                <a:cubicBezTo>
                  <a:pt x="268" y="394"/>
                  <a:pt x="271" y="397"/>
                  <a:pt x="274" y="400"/>
                </a:cubicBezTo>
                <a:cubicBezTo>
                  <a:pt x="274" y="411"/>
                  <a:pt x="274" y="411"/>
                  <a:pt x="274" y="411"/>
                </a:cubicBezTo>
                <a:cubicBezTo>
                  <a:pt x="271" y="407"/>
                  <a:pt x="269" y="404"/>
                  <a:pt x="266" y="401"/>
                </a:cubicBezTo>
                <a:cubicBezTo>
                  <a:pt x="266" y="383"/>
                  <a:pt x="266" y="383"/>
                  <a:pt x="266" y="383"/>
                </a:cubicBezTo>
                <a:close/>
                <a:moveTo>
                  <a:pt x="274" y="475"/>
                </a:moveTo>
                <a:cubicBezTo>
                  <a:pt x="273" y="475"/>
                  <a:pt x="272" y="475"/>
                  <a:pt x="270" y="475"/>
                </a:cubicBezTo>
                <a:cubicBezTo>
                  <a:pt x="269" y="474"/>
                  <a:pt x="268" y="474"/>
                  <a:pt x="266" y="474"/>
                </a:cubicBezTo>
                <a:cubicBezTo>
                  <a:pt x="266" y="447"/>
                  <a:pt x="266" y="447"/>
                  <a:pt x="266" y="447"/>
                </a:cubicBezTo>
                <a:cubicBezTo>
                  <a:pt x="268" y="446"/>
                  <a:pt x="271" y="446"/>
                  <a:pt x="270" y="442"/>
                </a:cubicBezTo>
                <a:cubicBezTo>
                  <a:pt x="269" y="439"/>
                  <a:pt x="268" y="437"/>
                  <a:pt x="266" y="435"/>
                </a:cubicBezTo>
                <a:cubicBezTo>
                  <a:pt x="266" y="424"/>
                  <a:pt x="266" y="424"/>
                  <a:pt x="266" y="424"/>
                </a:cubicBezTo>
                <a:cubicBezTo>
                  <a:pt x="269" y="427"/>
                  <a:pt x="271" y="431"/>
                  <a:pt x="274" y="434"/>
                </a:cubicBezTo>
                <a:cubicBezTo>
                  <a:pt x="274" y="452"/>
                  <a:pt x="274" y="452"/>
                  <a:pt x="274" y="452"/>
                </a:cubicBezTo>
                <a:cubicBezTo>
                  <a:pt x="272" y="453"/>
                  <a:pt x="270" y="454"/>
                  <a:pt x="268" y="454"/>
                </a:cubicBezTo>
                <a:cubicBezTo>
                  <a:pt x="265" y="458"/>
                  <a:pt x="267" y="465"/>
                  <a:pt x="268" y="468"/>
                </a:cubicBezTo>
                <a:cubicBezTo>
                  <a:pt x="270" y="468"/>
                  <a:pt x="270" y="468"/>
                  <a:pt x="270" y="468"/>
                </a:cubicBezTo>
                <a:cubicBezTo>
                  <a:pt x="271" y="468"/>
                  <a:pt x="272" y="468"/>
                  <a:pt x="274" y="467"/>
                </a:cubicBezTo>
                <a:cubicBezTo>
                  <a:pt x="274" y="475"/>
                  <a:pt x="274" y="475"/>
                  <a:pt x="274" y="475"/>
                </a:cubicBezTo>
                <a:close/>
                <a:moveTo>
                  <a:pt x="274" y="295"/>
                </a:moveTo>
                <a:cubicBezTo>
                  <a:pt x="271" y="292"/>
                  <a:pt x="269" y="290"/>
                  <a:pt x="266" y="287"/>
                </a:cubicBezTo>
                <a:cubicBezTo>
                  <a:pt x="266" y="278"/>
                  <a:pt x="266" y="278"/>
                  <a:pt x="266" y="278"/>
                </a:cubicBezTo>
                <a:cubicBezTo>
                  <a:pt x="268" y="279"/>
                  <a:pt x="271" y="280"/>
                  <a:pt x="273" y="282"/>
                </a:cubicBezTo>
                <a:cubicBezTo>
                  <a:pt x="273" y="282"/>
                  <a:pt x="274" y="282"/>
                  <a:pt x="274" y="282"/>
                </a:cubicBezTo>
                <a:cubicBezTo>
                  <a:pt x="274" y="295"/>
                  <a:pt x="274" y="295"/>
                  <a:pt x="274" y="295"/>
                </a:cubicBezTo>
                <a:close/>
                <a:moveTo>
                  <a:pt x="266" y="9"/>
                </a:moveTo>
                <a:cubicBezTo>
                  <a:pt x="274" y="9"/>
                  <a:pt x="274" y="9"/>
                  <a:pt x="274" y="9"/>
                </a:cubicBezTo>
                <a:cubicBezTo>
                  <a:pt x="274" y="15"/>
                  <a:pt x="274" y="15"/>
                  <a:pt x="274" y="15"/>
                </a:cubicBezTo>
                <a:cubicBezTo>
                  <a:pt x="271" y="15"/>
                  <a:pt x="268" y="15"/>
                  <a:pt x="266" y="15"/>
                </a:cubicBezTo>
                <a:cubicBezTo>
                  <a:pt x="266" y="9"/>
                  <a:pt x="266" y="9"/>
                  <a:pt x="266" y="9"/>
                </a:cubicBezTo>
                <a:close/>
                <a:moveTo>
                  <a:pt x="274" y="34"/>
                </a:moveTo>
                <a:cubicBezTo>
                  <a:pt x="274" y="47"/>
                  <a:pt x="274" y="47"/>
                  <a:pt x="274" y="47"/>
                </a:cubicBezTo>
                <a:cubicBezTo>
                  <a:pt x="272" y="44"/>
                  <a:pt x="269" y="40"/>
                  <a:pt x="266" y="36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68" y="27"/>
                  <a:pt x="271" y="30"/>
                  <a:pt x="274" y="34"/>
                </a:cubicBezTo>
                <a:close/>
                <a:moveTo>
                  <a:pt x="274" y="109"/>
                </a:moveTo>
                <a:cubicBezTo>
                  <a:pt x="274" y="117"/>
                  <a:pt x="274" y="117"/>
                  <a:pt x="274" y="117"/>
                </a:cubicBezTo>
                <a:cubicBezTo>
                  <a:pt x="271" y="119"/>
                  <a:pt x="268" y="121"/>
                  <a:pt x="266" y="123"/>
                </a:cubicBezTo>
                <a:cubicBezTo>
                  <a:pt x="266" y="94"/>
                  <a:pt x="266" y="94"/>
                  <a:pt x="266" y="94"/>
                </a:cubicBezTo>
                <a:cubicBezTo>
                  <a:pt x="267" y="99"/>
                  <a:pt x="267" y="105"/>
                  <a:pt x="267" y="111"/>
                </a:cubicBezTo>
                <a:cubicBezTo>
                  <a:pt x="270" y="112"/>
                  <a:pt x="272" y="110"/>
                  <a:pt x="274" y="109"/>
                </a:cubicBezTo>
                <a:close/>
                <a:moveTo>
                  <a:pt x="274" y="157"/>
                </a:moveTo>
                <a:cubicBezTo>
                  <a:pt x="274" y="164"/>
                  <a:pt x="274" y="164"/>
                  <a:pt x="274" y="164"/>
                </a:cubicBezTo>
                <a:cubicBezTo>
                  <a:pt x="271" y="164"/>
                  <a:pt x="268" y="165"/>
                  <a:pt x="266" y="165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8" y="159"/>
                  <a:pt x="271" y="158"/>
                  <a:pt x="274" y="157"/>
                </a:cubicBezTo>
                <a:close/>
                <a:moveTo>
                  <a:pt x="274" y="205"/>
                </a:moveTo>
                <a:cubicBezTo>
                  <a:pt x="274" y="212"/>
                  <a:pt x="274" y="212"/>
                  <a:pt x="274" y="212"/>
                </a:cubicBezTo>
                <a:cubicBezTo>
                  <a:pt x="271" y="212"/>
                  <a:pt x="268" y="212"/>
                  <a:pt x="266" y="212"/>
                </a:cubicBezTo>
                <a:cubicBezTo>
                  <a:pt x="266" y="206"/>
                  <a:pt x="266" y="206"/>
                  <a:pt x="266" y="206"/>
                </a:cubicBezTo>
                <a:cubicBezTo>
                  <a:pt x="268" y="206"/>
                  <a:pt x="271" y="205"/>
                  <a:pt x="274" y="205"/>
                </a:cubicBezTo>
                <a:close/>
                <a:moveTo>
                  <a:pt x="274" y="229"/>
                </a:moveTo>
                <a:cubicBezTo>
                  <a:pt x="274" y="236"/>
                  <a:pt x="274" y="236"/>
                  <a:pt x="274" y="236"/>
                </a:cubicBezTo>
                <a:cubicBezTo>
                  <a:pt x="266" y="238"/>
                  <a:pt x="266" y="238"/>
                  <a:pt x="266" y="238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8" y="230"/>
                  <a:pt x="271" y="229"/>
                  <a:pt x="274" y="229"/>
                </a:cubicBezTo>
                <a:close/>
                <a:moveTo>
                  <a:pt x="274" y="258"/>
                </a:moveTo>
                <a:cubicBezTo>
                  <a:pt x="274" y="264"/>
                  <a:pt x="274" y="264"/>
                  <a:pt x="274" y="264"/>
                </a:cubicBezTo>
                <a:cubicBezTo>
                  <a:pt x="271" y="265"/>
                  <a:pt x="268" y="266"/>
                  <a:pt x="266" y="267"/>
                </a:cubicBezTo>
                <a:cubicBezTo>
                  <a:pt x="266" y="259"/>
                  <a:pt x="266" y="259"/>
                  <a:pt x="266" y="259"/>
                </a:cubicBezTo>
                <a:cubicBezTo>
                  <a:pt x="268" y="259"/>
                  <a:pt x="271" y="258"/>
                  <a:pt x="274" y="258"/>
                </a:cubicBezTo>
                <a:close/>
                <a:moveTo>
                  <a:pt x="274" y="560"/>
                </a:moveTo>
                <a:cubicBezTo>
                  <a:pt x="274" y="568"/>
                  <a:pt x="274" y="568"/>
                  <a:pt x="274" y="568"/>
                </a:cubicBezTo>
                <a:cubicBezTo>
                  <a:pt x="271" y="569"/>
                  <a:pt x="268" y="570"/>
                  <a:pt x="266" y="571"/>
                </a:cubicBezTo>
                <a:cubicBezTo>
                  <a:pt x="266" y="563"/>
                  <a:pt x="266" y="563"/>
                  <a:pt x="266" y="563"/>
                </a:cubicBezTo>
                <a:cubicBezTo>
                  <a:pt x="268" y="562"/>
                  <a:pt x="271" y="561"/>
                  <a:pt x="274" y="560"/>
                </a:cubicBezTo>
                <a:close/>
                <a:moveTo>
                  <a:pt x="274" y="594"/>
                </a:moveTo>
                <a:cubicBezTo>
                  <a:pt x="274" y="601"/>
                  <a:pt x="274" y="601"/>
                  <a:pt x="274" y="601"/>
                </a:cubicBezTo>
                <a:cubicBezTo>
                  <a:pt x="271" y="602"/>
                  <a:pt x="269" y="603"/>
                  <a:pt x="266" y="604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9" y="596"/>
                  <a:pt x="271" y="595"/>
                  <a:pt x="274" y="594"/>
                </a:cubicBezTo>
                <a:close/>
                <a:moveTo>
                  <a:pt x="266" y="673"/>
                </a:moveTo>
                <a:cubicBezTo>
                  <a:pt x="251" y="673"/>
                  <a:pt x="251" y="673"/>
                  <a:pt x="251" y="673"/>
                </a:cubicBezTo>
                <a:cubicBezTo>
                  <a:pt x="251" y="667"/>
                  <a:pt x="251" y="667"/>
                  <a:pt x="251" y="667"/>
                </a:cubicBezTo>
                <a:cubicBezTo>
                  <a:pt x="266" y="667"/>
                  <a:pt x="266" y="667"/>
                  <a:pt x="266" y="667"/>
                </a:cubicBezTo>
                <a:cubicBezTo>
                  <a:pt x="266" y="673"/>
                  <a:pt x="266" y="673"/>
                  <a:pt x="266" y="673"/>
                </a:cubicBezTo>
                <a:close/>
                <a:moveTo>
                  <a:pt x="266" y="624"/>
                </a:moveTo>
                <a:cubicBezTo>
                  <a:pt x="261" y="624"/>
                  <a:pt x="256" y="623"/>
                  <a:pt x="251" y="621"/>
                </a:cubicBezTo>
                <a:cubicBezTo>
                  <a:pt x="251" y="613"/>
                  <a:pt x="251" y="613"/>
                  <a:pt x="251" y="613"/>
                </a:cubicBezTo>
                <a:cubicBezTo>
                  <a:pt x="256" y="615"/>
                  <a:pt x="261" y="616"/>
                  <a:pt x="266" y="617"/>
                </a:cubicBezTo>
                <a:cubicBezTo>
                  <a:pt x="266" y="624"/>
                  <a:pt x="266" y="624"/>
                  <a:pt x="266" y="624"/>
                </a:cubicBezTo>
                <a:close/>
                <a:moveTo>
                  <a:pt x="251" y="544"/>
                </a:moveTo>
                <a:cubicBezTo>
                  <a:pt x="256" y="539"/>
                  <a:pt x="261" y="534"/>
                  <a:pt x="266" y="529"/>
                </a:cubicBezTo>
                <a:cubicBezTo>
                  <a:pt x="266" y="543"/>
                  <a:pt x="266" y="543"/>
                  <a:pt x="266" y="543"/>
                </a:cubicBezTo>
                <a:cubicBezTo>
                  <a:pt x="260" y="546"/>
                  <a:pt x="255" y="549"/>
                  <a:pt x="251" y="554"/>
                </a:cubicBezTo>
                <a:cubicBezTo>
                  <a:pt x="251" y="544"/>
                  <a:pt x="251" y="544"/>
                  <a:pt x="251" y="544"/>
                </a:cubicBezTo>
                <a:close/>
                <a:moveTo>
                  <a:pt x="266" y="349"/>
                </a:moveTo>
                <a:cubicBezTo>
                  <a:pt x="264" y="350"/>
                  <a:pt x="261" y="352"/>
                  <a:pt x="259" y="352"/>
                </a:cubicBezTo>
                <a:cubicBezTo>
                  <a:pt x="257" y="354"/>
                  <a:pt x="254" y="355"/>
                  <a:pt x="251" y="358"/>
                </a:cubicBezTo>
                <a:cubicBezTo>
                  <a:pt x="251" y="346"/>
                  <a:pt x="251" y="346"/>
                  <a:pt x="251" y="346"/>
                </a:cubicBezTo>
                <a:cubicBezTo>
                  <a:pt x="252" y="347"/>
                  <a:pt x="253" y="348"/>
                  <a:pt x="254" y="348"/>
                </a:cubicBezTo>
                <a:cubicBezTo>
                  <a:pt x="257" y="346"/>
                  <a:pt x="264" y="347"/>
                  <a:pt x="265" y="341"/>
                </a:cubicBezTo>
                <a:cubicBezTo>
                  <a:pt x="261" y="336"/>
                  <a:pt x="257" y="332"/>
                  <a:pt x="251" y="328"/>
                </a:cubicBezTo>
                <a:cubicBezTo>
                  <a:pt x="251" y="321"/>
                  <a:pt x="251" y="321"/>
                  <a:pt x="251" y="321"/>
                </a:cubicBezTo>
                <a:cubicBezTo>
                  <a:pt x="266" y="331"/>
                  <a:pt x="266" y="331"/>
                  <a:pt x="266" y="331"/>
                </a:cubicBezTo>
                <a:cubicBezTo>
                  <a:pt x="266" y="349"/>
                  <a:pt x="266" y="349"/>
                  <a:pt x="266" y="349"/>
                </a:cubicBezTo>
                <a:close/>
                <a:moveTo>
                  <a:pt x="251" y="376"/>
                </a:moveTo>
                <a:cubicBezTo>
                  <a:pt x="255" y="379"/>
                  <a:pt x="259" y="382"/>
                  <a:pt x="264" y="382"/>
                </a:cubicBezTo>
                <a:cubicBezTo>
                  <a:pt x="264" y="382"/>
                  <a:pt x="265" y="383"/>
                  <a:pt x="266" y="383"/>
                </a:cubicBezTo>
                <a:cubicBezTo>
                  <a:pt x="266" y="401"/>
                  <a:pt x="266" y="401"/>
                  <a:pt x="266" y="401"/>
                </a:cubicBezTo>
                <a:cubicBezTo>
                  <a:pt x="261" y="395"/>
                  <a:pt x="257" y="390"/>
                  <a:pt x="251" y="386"/>
                </a:cubicBezTo>
                <a:cubicBezTo>
                  <a:pt x="251" y="376"/>
                  <a:pt x="251" y="376"/>
                  <a:pt x="251" y="376"/>
                </a:cubicBezTo>
                <a:close/>
                <a:moveTo>
                  <a:pt x="266" y="474"/>
                </a:moveTo>
                <a:cubicBezTo>
                  <a:pt x="260" y="476"/>
                  <a:pt x="255" y="488"/>
                  <a:pt x="255" y="474"/>
                </a:cubicBezTo>
                <a:cubicBezTo>
                  <a:pt x="261" y="468"/>
                  <a:pt x="258" y="459"/>
                  <a:pt x="255" y="451"/>
                </a:cubicBezTo>
                <a:cubicBezTo>
                  <a:pt x="254" y="449"/>
                  <a:pt x="253" y="447"/>
                  <a:pt x="251" y="445"/>
                </a:cubicBezTo>
                <a:cubicBezTo>
                  <a:pt x="251" y="435"/>
                  <a:pt x="251" y="435"/>
                  <a:pt x="251" y="435"/>
                </a:cubicBezTo>
                <a:cubicBezTo>
                  <a:pt x="257" y="439"/>
                  <a:pt x="260" y="445"/>
                  <a:pt x="266" y="447"/>
                </a:cubicBezTo>
                <a:cubicBezTo>
                  <a:pt x="266" y="447"/>
                  <a:pt x="266" y="447"/>
                  <a:pt x="266" y="447"/>
                </a:cubicBezTo>
                <a:cubicBezTo>
                  <a:pt x="266" y="474"/>
                  <a:pt x="266" y="474"/>
                  <a:pt x="266" y="474"/>
                </a:cubicBezTo>
                <a:close/>
                <a:moveTo>
                  <a:pt x="266" y="287"/>
                </a:moveTo>
                <a:cubicBezTo>
                  <a:pt x="261" y="283"/>
                  <a:pt x="256" y="279"/>
                  <a:pt x="251" y="276"/>
                </a:cubicBezTo>
                <a:cubicBezTo>
                  <a:pt x="251" y="265"/>
                  <a:pt x="251" y="265"/>
                  <a:pt x="251" y="265"/>
                </a:cubicBezTo>
                <a:cubicBezTo>
                  <a:pt x="263" y="260"/>
                  <a:pt x="263" y="260"/>
                  <a:pt x="263" y="260"/>
                </a:cubicBezTo>
                <a:cubicBezTo>
                  <a:pt x="264" y="260"/>
                  <a:pt x="265" y="260"/>
                  <a:pt x="266" y="259"/>
                </a:cubicBezTo>
                <a:cubicBezTo>
                  <a:pt x="266" y="267"/>
                  <a:pt x="266" y="267"/>
                  <a:pt x="266" y="267"/>
                </a:cubicBezTo>
                <a:cubicBezTo>
                  <a:pt x="264" y="268"/>
                  <a:pt x="263" y="269"/>
                  <a:pt x="261" y="270"/>
                </a:cubicBezTo>
                <a:cubicBezTo>
                  <a:pt x="261" y="274"/>
                  <a:pt x="263" y="276"/>
                  <a:pt x="266" y="278"/>
                </a:cubicBezTo>
                <a:cubicBezTo>
                  <a:pt x="266" y="287"/>
                  <a:pt x="266" y="287"/>
                  <a:pt x="266" y="287"/>
                </a:cubicBezTo>
                <a:close/>
                <a:moveTo>
                  <a:pt x="251" y="9"/>
                </a:moveTo>
                <a:cubicBezTo>
                  <a:pt x="266" y="9"/>
                  <a:pt x="266" y="9"/>
                  <a:pt x="266" y="9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5" y="15"/>
                  <a:pt x="263" y="16"/>
                  <a:pt x="262" y="16"/>
                </a:cubicBezTo>
                <a:cubicBezTo>
                  <a:pt x="263" y="18"/>
                  <a:pt x="264" y="21"/>
                  <a:pt x="266" y="23"/>
                </a:cubicBezTo>
                <a:cubicBezTo>
                  <a:pt x="266" y="36"/>
                  <a:pt x="266" y="36"/>
                  <a:pt x="266" y="36"/>
                </a:cubicBezTo>
                <a:cubicBezTo>
                  <a:pt x="261" y="31"/>
                  <a:pt x="257" y="26"/>
                  <a:pt x="251" y="22"/>
                </a:cubicBezTo>
                <a:cubicBezTo>
                  <a:pt x="251" y="9"/>
                  <a:pt x="251" y="9"/>
                  <a:pt x="251" y="9"/>
                </a:cubicBezTo>
                <a:close/>
                <a:moveTo>
                  <a:pt x="266" y="94"/>
                </a:moveTo>
                <a:cubicBezTo>
                  <a:pt x="266" y="123"/>
                  <a:pt x="266" y="123"/>
                  <a:pt x="266" y="123"/>
                </a:cubicBezTo>
                <a:cubicBezTo>
                  <a:pt x="261" y="127"/>
                  <a:pt x="256" y="130"/>
                  <a:pt x="251" y="134"/>
                </a:cubicBezTo>
                <a:cubicBezTo>
                  <a:pt x="251" y="127"/>
                  <a:pt x="251" y="127"/>
                  <a:pt x="251" y="127"/>
                </a:cubicBezTo>
                <a:cubicBezTo>
                  <a:pt x="254" y="126"/>
                  <a:pt x="256" y="123"/>
                  <a:pt x="258" y="121"/>
                </a:cubicBezTo>
                <a:cubicBezTo>
                  <a:pt x="262" y="104"/>
                  <a:pt x="259" y="89"/>
                  <a:pt x="251" y="74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8" y="68"/>
                  <a:pt x="264" y="81"/>
                  <a:pt x="266" y="94"/>
                </a:cubicBezTo>
                <a:close/>
                <a:moveTo>
                  <a:pt x="266" y="159"/>
                </a:moveTo>
                <a:cubicBezTo>
                  <a:pt x="266" y="165"/>
                  <a:pt x="266" y="165"/>
                  <a:pt x="266" y="165"/>
                </a:cubicBezTo>
                <a:cubicBezTo>
                  <a:pt x="261" y="166"/>
                  <a:pt x="256" y="168"/>
                  <a:pt x="251" y="169"/>
                </a:cubicBezTo>
                <a:cubicBezTo>
                  <a:pt x="251" y="163"/>
                  <a:pt x="251" y="163"/>
                  <a:pt x="251" y="163"/>
                </a:cubicBezTo>
                <a:cubicBezTo>
                  <a:pt x="256" y="162"/>
                  <a:pt x="261" y="160"/>
                  <a:pt x="266" y="159"/>
                </a:cubicBezTo>
                <a:close/>
                <a:moveTo>
                  <a:pt x="266" y="206"/>
                </a:moveTo>
                <a:cubicBezTo>
                  <a:pt x="266" y="212"/>
                  <a:pt x="266" y="212"/>
                  <a:pt x="266" y="212"/>
                </a:cubicBezTo>
                <a:cubicBezTo>
                  <a:pt x="261" y="213"/>
                  <a:pt x="256" y="214"/>
                  <a:pt x="251" y="215"/>
                </a:cubicBezTo>
                <a:cubicBezTo>
                  <a:pt x="251" y="208"/>
                  <a:pt x="251" y="208"/>
                  <a:pt x="251" y="208"/>
                </a:cubicBezTo>
                <a:cubicBezTo>
                  <a:pt x="256" y="207"/>
                  <a:pt x="261" y="206"/>
                  <a:pt x="266" y="206"/>
                </a:cubicBezTo>
                <a:close/>
                <a:moveTo>
                  <a:pt x="266" y="231"/>
                </a:moveTo>
                <a:cubicBezTo>
                  <a:pt x="266" y="238"/>
                  <a:pt x="266" y="238"/>
                  <a:pt x="266" y="238"/>
                </a:cubicBezTo>
                <a:cubicBezTo>
                  <a:pt x="255" y="240"/>
                  <a:pt x="255" y="240"/>
                  <a:pt x="255" y="240"/>
                </a:cubicBezTo>
                <a:cubicBezTo>
                  <a:pt x="254" y="240"/>
                  <a:pt x="253" y="241"/>
                  <a:pt x="251" y="241"/>
                </a:cubicBezTo>
                <a:cubicBezTo>
                  <a:pt x="251" y="234"/>
                  <a:pt x="251" y="234"/>
                  <a:pt x="251" y="234"/>
                </a:cubicBezTo>
                <a:cubicBezTo>
                  <a:pt x="256" y="233"/>
                  <a:pt x="261" y="232"/>
                  <a:pt x="266" y="231"/>
                </a:cubicBezTo>
                <a:close/>
                <a:moveTo>
                  <a:pt x="266" y="424"/>
                </a:moveTo>
                <a:cubicBezTo>
                  <a:pt x="261" y="418"/>
                  <a:pt x="257" y="413"/>
                  <a:pt x="251" y="408"/>
                </a:cubicBezTo>
                <a:cubicBezTo>
                  <a:pt x="251" y="417"/>
                  <a:pt x="251" y="417"/>
                  <a:pt x="251" y="417"/>
                </a:cubicBezTo>
                <a:cubicBezTo>
                  <a:pt x="257" y="422"/>
                  <a:pt x="261" y="428"/>
                  <a:pt x="266" y="435"/>
                </a:cubicBezTo>
                <a:cubicBezTo>
                  <a:pt x="266" y="424"/>
                  <a:pt x="266" y="424"/>
                  <a:pt x="266" y="424"/>
                </a:cubicBezTo>
                <a:close/>
                <a:moveTo>
                  <a:pt x="266" y="563"/>
                </a:moveTo>
                <a:cubicBezTo>
                  <a:pt x="266" y="571"/>
                  <a:pt x="266" y="571"/>
                  <a:pt x="266" y="571"/>
                </a:cubicBezTo>
                <a:cubicBezTo>
                  <a:pt x="261" y="573"/>
                  <a:pt x="257" y="576"/>
                  <a:pt x="253" y="579"/>
                </a:cubicBezTo>
                <a:cubicBezTo>
                  <a:pt x="252" y="579"/>
                  <a:pt x="252" y="580"/>
                  <a:pt x="251" y="580"/>
                </a:cubicBezTo>
                <a:cubicBezTo>
                  <a:pt x="251" y="570"/>
                  <a:pt x="251" y="570"/>
                  <a:pt x="251" y="570"/>
                </a:cubicBezTo>
                <a:cubicBezTo>
                  <a:pt x="256" y="568"/>
                  <a:pt x="261" y="565"/>
                  <a:pt x="266" y="563"/>
                </a:cubicBezTo>
                <a:close/>
                <a:moveTo>
                  <a:pt x="266" y="597"/>
                </a:moveTo>
                <a:cubicBezTo>
                  <a:pt x="266" y="604"/>
                  <a:pt x="266" y="604"/>
                  <a:pt x="266" y="604"/>
                </a:cubicBezTo>
                <a:cubicBezTo>
                  <a:pt x="261" y="605"/>
                  <a:pt x="257" y="606"/>
                  <a:pt x="251" y="607"/>
                </a:cubicBezTo>
                <a:cubicBezTo>
                  <a:pt x="251" y="601"/>
                  <a:pt x="251" y="601"/>
                  <a:pt x="251" y="601"/>
                </a:cubicBezTo>
                <a:cubicBezTo>
                  <a:pt x="256" y="600"/>
                  <a:pt x="261" y="599"/>
                  <a:pt x="266" y="597"/>
                </a:cubicBezTo>
                <a:close/>
                <a:moveTo>
                  <a:pt x="251" y="673"/>
                </a:moveTo>
                <a:cubicBezTo>
                  <a:pt x="238" y="673"/>
                  <a:pt x="238" y="673"/>
                  <a:pt x="238" y="673"/>
                </a:cubicBezTo>
                <a:cubicBezTo>
                  <a:pt x="238" y="667"/>
                  <a:pt x="238" y="667"/>
                  <a:pt x="238" y="667"/>
                </a:cubicBezTo>
                <a:cubicBezTo>
                  <a:pt x="251" y="667"/>
                  <a:pt x="251" y="667"/>
                  <a:pt x="251" y="667"/>
                </a:cubicBezTo>
                <a:cubicBezTo>
                  <a:pt x="251" y="673"/>
                  <a:pt x="251" y="673"/>
                  <a:pt x="251" y="673"/>
                </a:cubicBezTo>
                <a:close/>
                <a:moveTo>
                  <a:pt x="251" y="621"/>
                </a:moveTo>
                <a:cubicBezTo>
                  <a:pt x="249" y="620"/>
                  <a:pt x="247" y="619"/>
                  <a:pt x="245" y="617"/>
                </a:cubicBezTo>
                <a:cubicBezTo>
                  <a:pt x="243" y="615"/>
                  <a:pt x="241" y="612"/>
                  <a:pt x="238" y="609"/>
                </a:cubicBezTo>
                <a:cubicBezTo>
                  <a:pt x="238" y="598"/>
                  <a:pt x="238" y="598"/>
                  <a:pt x="238" y="598"/>
                </a:cubicBezTo>
                <a:cubicBezTo>
                  <a:pt x="242" y="602"/>
                  <a:pt x="248" y="607"/>
                  <a:pt x="250" y="612"/>
                </a:cubicBezTo>
                <a:cubicBezTo>
                  <a:pt x="251" y="612"/>
                  <a:pt x="251" y="612"/>
                  <a:pt x="251" y="613"/>
                </a:cubicBezTo>
                <a:cubicBezTo>
                  <a:pt x="251" y="621"/>
                  <a:pt x="251" y="621"/>
                  <a:pt x="251" y="621"/>
                </a:cubicBezTo>
                <a:close/>
                <a:moveTo>
                  <a:pt x="238" y="562"/>
                </a:moveTo>
                <a:cubicBezTo>
                  <a:pt x="241" y="558"/>
                  <a:pt x="244" y="553"/>
                  <a:pt x="247" y="549"/>
                </a:cubicBezTo>
                <a:cubicBezTo>
                  <a:pt x="249" y="547"/>
                  <a:pt x="250" y="545"/>
                  <a:pt x="251" y="544"/>
                </a:cubicBezTo>
                <a:cubicBezTo>
                  <a:pt x="251" y="554"/>
                  <a:pt x="251" y="554"/>
                  <a:pt x="251" y="554"/>
                </a:cubicBezTo>
                <a:cubicBezTo>
                  <a:pt x="247" y="560"/>
                  <a:pt x="244" y="566"/>
                  <a:pt x="243" y="574"/>
                </a:cubicBezTo>
                <a:cubicBezTo>
                  <a:pt x="245" y="574"/>
                  <a:pt x="245" y="574"/>
                  <a:pt x="245" y="574"/>
                </a:cubicBezTo>
                <a:cubicBezTo>
                  <a:pt x="247" y="572"/>
                  <a:pt x="249" y="571"/>
                  <a:pt x="251" y="570"/>
                </a:cubicBezTo>
                <a:cubicBezTo>
                  <a:pt x="251" y="580"/>
                  <a:pt x="251" y="580"/>
                  <a:pt x="251" y="580"/>
                </a:cubicBezTo>
                <a:cubicBezTo>
                  <a:pt x="248" y="583"/>
                  <a:pt x="241" y="580"/>
                  <a:pt x="238" y="585"/>
                </a:cubicBezTo>
                <a:cubicBezTo>
                  <a:pt x="238" y="562"/>
                  <a:pt x="238" y="562"/>
                  <a:pt x="238" y="562"/>
                </a:cubicBezTo>
                <a:close/>
                <a:moveTo>
                  <a:pt x="251" y="358"/>
                </a:moveTo>
                <a:cubicBezTo>
                  <a:pt x="249" y="359"/>
                  <a:pt x="248" y="361"/>
                  <a:pt x="247" y="365"/>
                </a:cubicBezTo>
                <a:cubicBezTo>
                  <a:pt x="247" y="369"/>
                  <a:pt x="249" y="373"/>
                  <a:pt x="251" y="376"/>
                </a:cubicBezTo>
                <a:cubicBezTo>
                  <a:pt x="251" y="386"/>
                  <a:pt x="251" y="386"/>
                  <a:pt x="251" y="386"/>
                </a:cubicBezTo>
                <a:cubicBezTo>
                  <a:pt x="250" y="384"/>
                  <a:pt x="249" y="383"/>
                  <a:pt x="247" y="382"/>
                </a:cubicBezTo>
                <a:cubicBezTo>
                  <a:pt x="244" y="378"/>
                  <a:pt x="242" y="375"/>
                  <a:pt x="238" y="371"/>
                </a:cubicBezTo>
                <a:cubicBezTo>
                  <a:pt x="238" y="358"/>
                  <a:pt x="238" y="358"/>
                  <a:pt x="238" y="358"/>
                </a:cubicBezTo>
                <a:cubicBezTo>
                  <a:pt x="240" y="359"/>
                  <a:pt x="240" y="359"/>
                  <a:pt x="240" y="359"/>
                </a:cubicBezTo>
                <a:cubicBezTo>
                  <a:pt x="243" y="358"/>
                  <a:pt x="245" y="355"/>
                  <a:pt x="245" y="352"/>
                </a:cubicBezTo>
                <a:cubicBezTo>
                  <a:pt x="243" y="348"/>
                  <a:pt x="241" y="346"/>
                  <a:pt x="238" y="343"/>
                </a:cubicBezTo>
                <a:cubicBezTo>
                  <a:pt x="238" y="335"/>
                  <a:pt x="238" y="335"/>
                  <a:pt x="238" y="335"/>
                </a:cubicBezTo>
                <a:cubicBezTo>
                  <a:pt x="243" y="338"/>
                  <a:pt x="248" y="342"/>
                  <a:pt x="251" y="346"/>
                </a:cubicBezTo>
                <a:cubicBezTo>
                  <a:pt x="251" y="358"/>
                  <a:pt x="251" y="358"/>
                  <a:pt x="251" y="358"/>
                </a:cubicBezTo>
                <a:close/>
                <a:moveTo>
                  <a:pt x="251" y="445"/>
                </a:moveTo>
                <a:cubicBezTo>
                  <a:pt x="248" y="441"/>
                  <a:pt x="244" y="438"/>
                  <a:pt x="238" y="435"/>
                </a:cubicBezTo>
                <a:cubicBezTo>
                  <a:pt x="238" y="426"/>
                  <a:pt x="238" y="426"/>
                  <a:pt x="238" y="426"/>
                </a:cubicBezTo>
                <a:cubicBezTo>
                  <a:pt x="242" y="430"/>
                  <a:pt x="246" y="432"/>
                  <a:pt x="250" y="433"/>
                </a:cubicBezTo>
                <a:cubicBezTo>
                  <a:pt x="251" y="434"/>
                  <a:pt x="251" y="434"/>
                  <a:pt x="251" y="435"/>
                </a:cubicBezTo>
                <a:cubicBezTo>
                  <a:pt x="251" y="445"/>
                  <a:pt x="251" y="445"/>
                  <a:pt x="251" y="445"/>
                </a:cubicBezTo>
                <a:close/>
                <a:moveTo>
                  <a:pt x="251" y="328"/>
                </a:moveTo>
                <a:cubicBezTo>
                  <a:pt x="247" y="325"/>
                  <a:pt x="243" y="322"/>
                  <a:pt x="238" y="319"/>
                </a:cubicBezTo>
                <a:cubicBezTo>
                  <a:pt x="238" y="313"/>
                  <a:pt x="238" y="313"/>
                  <a:pt x="238" y="313"/>
                </a:cubicBezTo>
                <a:cubicBezTo>
                  <a:pt x="241" y="314"/>
                  <a:pt x="243" y="315"/>
                  <a:pt x="245" y="316"/>
                </a:cubicBezTo>
                <a:cubicBezTo>
                  <a:pt x="251" y="321"/>
                  <a:pt x="251" y="321"/>
                  <a:pt x="251" y="321"/>
                </a:cubicBezTo>
                <a:cubicBezTo>
                  <a:pt x="251" y="328"/>
                  <a:pt x="251" y="328"/>
                  <a:pt x="251" y="328"/>
                </a:cubicBezTo>
                <a:close/>
                <a:moveTo>
                  <a:pt x="251" y="276"/>
                </a:moveTo>
                <a:cubicBezTo>
                  <a:pt x="247" y="272"/>
                  <a:pt x="243" y="269"/>
                  <a:pt x="238" y="265"/>
                </a:cubicBezTo>
                <a:cubicBezTo>
                  <a:pt x="238" y="258"/>
                  <a:pt x="238" y="258"/>
                  <a:pt x="238" y="258"/>
                </a:cubicBezTo>
                <a:cubicBezTo>
                  <a:pt x="242" y="261"/>
                  <a:pt x="247" y="263"/>
                  <a:pt x="250" y="265"/>
                </a:cubicBezTo>
                <a:cubicBezTo>
                  <a:pt x="251" y="265"/>
                  <a:pt x="251" y="265"/>
                  <a:pt x="251" y="265"/>
                </a:cubicBezTo>
                <a:cubicBezTo>
                  <a:pt x="251" y="276"/>
                  <a:pt x="251" y="276"/>
                  <a:pt x="251" y="276"/>
                </a:cubicBezTo>
                <a:close/>
                <a:moveTo>
                  <a:pt x="238" y="9"/>
                </a:moveTo>
                <a:cubicBezTo>
                  <a:pt x="251" y="9"/>
                  <a:pt x="251" y="9"/>
                  <a:pt x="251" y="9"/>
                </a:cubicBezTo>
                <a:cubicBezTo>
                  <a:pt x="251" y="22"/>
                  <a:pt x="251" y="22"/>
                  <a:pt x="251" y="22"/>
                </a:cubicBezTo>
                <a:cubicBezTo>
                  <a:pt x="249" y="20"/>
                  <a:pt x="247" y="18"/>
                  <a:pt x="245" y="16"/>
                </a:cubicBezTo>
                <a:cubicBezTo>
                  <a:pt x="242" y="16"/>
                  <a:pt x="240" y="15"/>
                  <a:pt x="238" y="15"/>
                </a:cubicBezTo>
                <a:cubicBezTo>
                  <a:pt x="238" y="9"/>
                  <a:pt x="238" y="9"/>
                  <a:pt x="238" y="9"/>
                </a:cubicBezTo>
                <a:close/>
                <a:moveTo>
                  <a:pt x="251" y="57"/>
                </a:moveTo>
                <a:cubicBezTo>
                  <a:pt x="251" y="74"/>
                  <a:pt x="251" y="74"/>
                  <a:pt x="251" y="74"/>
                </a:cubicBezTo>
                <a:cubicBezTo>
                  <a:pt x="248" y="67"/>
                  <a:pt x="244" y="60"/>
                  <a:pt x="238" y="54"/>
                </a:cubicBezTo>
                <a:cubicBezTo>
                  <a:pt x="238" y="41"/>
                  <a:pt x="238" y="41"/>
                  <a:pt x="238" y="41"/>
                </a:cubicBezTo>
                <a:cubicBezTo>
                  <a:pt x="240" y="42"/>
                  <a:pt x="241" y="43"/>
                  <a:pt x="243" y="44"/>
                </a:cubicBezTo>
                <a:cubicBezTo>
                  <a:pt x="246" y="48"/>
                  <a:pt x="249" y="53"/>
                  <a:pt x="251" y="57"/>
                </a:cubicBezTo>
                <a:close/>
                <a:moveTo>
                  <a:pt x="251" y="127"/>
                </a:moveTo>
                <a:cubicBezTo>
                  <a:pt x="251" y="134"/>
                  <a:pt x="251" y="134"/>
                  <a:pt x="251" y="134"/>
                </a:cubicBezTo>
                <a:cubicBezTo>
                  <a:pt x="247" y="138"/>
                  <a:pt x="243" y="141"/>
                  <a:pt x="238" y="145"/>
                </a:cubicBezTo>
                <a:cubicBezTo>
                  <a:pt x="238" y="90"/>
                  <a:pt x="238" y="90"/>
                  <a:pt x="238" y="90"/>
                </a:cubicBezTo>
                <a:cubicBezTo>
                  <a:pt x="242" y="102"/>
                  <a:pt x="244" y="114"/>
                  <a:pt x="247" y="127"/>
                </a:cubicBezTo>
                <a:cubicBezTo>
                  <a:pt x="249" y="128"/>
                  <a:pt x="250" y="128"/>
                  <a:pt x="251" y="127"/>
                </a:cubicBezTo>
                <a:close/>
                <a:moveTo>
                  <a:pt x="251" y="163"/>
                </a:moveTo>
                <a:cubicBezTo>
                  <a:pt x="251" y="169"/>
                  <a:pt x="251" y="169"/>
                  <a:pt x="251" y="169"/>
                </a:cubicBezTo>
                <a:cubicBezTo>
                  <a:pt x="247" y="170"/>
                  <a:pt x="243" y="171"/>
                  <a:pt x="238" y="172"/>
                </a:cubicBezTo>
                <a:cubicBezTo>
                  <a:pt x="238" y="166"/>
                  <a:pt x="238" y="166"/>
                  <a:pt x="238" y="166"/>
                </a:cubicBezTo>
                <a:cubicBezTo>
                  <a:pt x="243" y="165"/>
                  <a:pt x="247" y="164"/>
                  <a:pt x="251" y="163"/>
                </a:cubicBezTo>
                <a:close/>
                <a:moveTo>
                  <a:pt x="251" y="208"/>
                </a:moveTo>
                <a:cubicBezTo>
                  <a:pt x="251" y="215"/>
                  <a:pt x="251" y="215"/>
                  <a:pt x="251" y="215"/>
                </a:cubicBezTo>
                <a:cubicBezTo>
                  <a:pt x="247" y="216"/>
                  <a:pt x="243" y="217"/>
                  <a:pt x="238" y="219"/>
                </a:cubicBezTo>
                <a:cubicBezTo>
                  <a:pt x="238" y="211"/>
                  <a:pt x="238" y="211"/>
                  <a:pt x="238" y="211"/>
                </a:cubicBezTo>
                <a:cubicBezTo>
                  <a:pt x="243" y="210"/>
                  <a:pt x="247" y="209"/>
                  <a:pt x="251" y="208"/>
                </a:cubicBezTo>
                <a:close/>
                <a:moveTo>
                  <a:pt x="251" y="234"/>
                </a:moveTo>
                <a:cubicBezTo>
                  <a:pt x="251" y="241"/>
                  <a:pt x="251" y="241"/>
                  <a:pt x="251" y="241"/>
                </a:cubicBezTo>
                <a:cubicBezTo>
                  <a:pt x="247" y="242"/>
                  <a:pt x="242" y="243"/>
                  <a:pt x="238" y="245"/>
                </a:cubicBezTo>
                <a:cubicBezTo>
                  <a:pt x="238" y="239"/>
                  <a:pt x="238" y="239"/>
                  <a:pt x="238" y="239"/>
                </a:cubicBezTo>
                <a:cubicBezTo>
                  <a:pt x="243" y="237"/>
                  <a:pt x="247" y="236"/>
                  <a:pt x="251" y="234"/>
                </a:cubicBezTo>
                <a:close/>
                <a:moveTo>
                  <a:pt x="251" y="408"/>
                </a:moveTo>
                <a:cubicBezTo>
                  <a:pt x="251" y="417"/>
                  <a:pt x="251" y="417"/>
                  <a:pt x="251" y="417"/>
                </a:cubicBezTo>
                <a:cubicBezTo>
                  <a:pt x="247" y="412"/>
                  <a:pt x="243" y="408"/>
                  <a:pt x="238" y="404"/>
                </a:cubicBezTo>
                <a:cubicBezTo>
                  <a:pt x="238" y="395"/>
                  <a:pt x="238" y="395"/>
                  <a:pt x="238" y="395"/>
                </a:cubicBezTo>
                <a:cubicBezTo>
                  <a:pt x="243" y="399"/>
                  <a:pt x="247" y="403"/>
                  <a:pt x="251" y="408"/>
                </a:cubicBezTo>
                <a:close/>
                <a:moveTo>
                  <a:pt x="251" y="601"/>
                </a:moveTo>
                <a:cubicBezTo>
                  <a:pt x="251" y="602"/>
                  <a:pt x="251" y="602"/>
                  <a:pt x="250" y="602"/>
                </a:cubicBezTo>
                <a:cubicBezTo>
                  <a:pt x="249" y="604"/>
                  <a:pt x="248" y="605"/>
                  <a:pt x="249" y="607"/>
                </a:cubicBezTo>
                <a:cubicBezTo>
                  <a:pt x="250" y="607"/>
                  <a:pt x="251" y="607"/>
                  <a:pt x="251" y="607"/>
                </a:cubicBezTo>
                <a:lnTo>
                  <a:pt x="251" y="601"/>
                </a:lnTo>
                <a:close/>
                <a:moveTo>
                  <a:pt x="238" y="673"/>
                </a:moveTo>
                <a:cubicBezTo>
                  <a:pt x="229" y="673"/>
                  <a:pt x="219" y="673"/>
                  <a:pt x="209" y="673"/>
                </a:cubicBezTo>
                <a:cubicBezTo>
                  <a:pt x="209" y="660"/>
                  <a:pt x="209" y="660"/>
                  <a:pt x="209" y="660"/>
                </a:cubicBezTo>
                <a:cubicBezTo>
                  <a:pt x="213" y="657"/>
                  <a:pt x="217" y="654"/>
                  <a:pt x="221" y="651"/>
                </a:cubicBezTo>
                <a:cubicBezTo>
                  <a:pt x="225" y="648"/>
                  <a:pt x="228" y="641"/>
                  <a:pt x="234" y="641"/>
                </a:cubicBezTo>
                <a:cubicBezTo>
                  <a:pt x="235" y="650"/>
                  <a:pt x="224" y="651"/>
                  <a:pt x="222" y="658"/>
                </a:cubicBezTo>
                <a:cubicBezTo>
                  <a:pt x="218" y="659"/>
                  <a:pt x="217" y="662"/>
                  <a:pt x="215" y="664"/>
                </a:cubicBezTo>
                <a:cubicBezTo>
                  <a:pt x="219" y="668"/>
                  <a:pt x="219" y="668"/>
                  <a:pt x="219" y="668"/>
                </a:cubicBezTo>
                <a:cubicBezTo>
                  <a:pt x="238" y="667"/>
                  <a:pt x="238" y="667"/>
                  <a:pt x="238" y="667"/>
                </a:cubicBezTo>
                <a:cubicBezTo>
                  <a:pt x="238" y="673"/>
                  <a:pt x="238" y="673"/>
                  <a:pt x="238" y="673"/>
                </a:cubicBezTo>
                <a:close/>
                <a:moveTo>
                  <a:pt x="238" y="609"/>
                </a:moveTo>
                <a:cubicBezTo>
                  <a:pt x="234" y="604"/>
                  <a:pt x="231" y="599"/>
                  <a:pt x="229" y="593"/>
                </a:cubicBezTo>
                <a:cubicBezTo>
                  <a:pt x="229" y="581"/>
                  <a:pt x="233" y="572"/>
                  <a:pt x="238" y="562"/>
                </a:cubicBezTo>
                <a:cubicBezTo>
                  <a:pt x="238" y="585"/>
                  <a:pt x="238" y="585"/>
                  <a:pt x="238" y="585"/>
                </a:cubicBezTo>
                <a:cubicBezTo>
                  <a:pt x="238" y="585"/>
                  <a:pt x="238" y="586"/>
                  <a:pt x="238" y="587"/>
                </a:cubicBezTo>
                <a:cubicBezTo>
                  <a:pt x="235" y="591"/>
                  <a:pt x="236" y="594"/>
                  <a:pt x="238" y="598"/>
                </a:cubicBezTo>
                <a:cubicBezTo>
                  <a:pt x="238" y="609"/>
                  <a:pt x="238" y="609"/>
                  <a:pt x="238" y="609"/>
                </a:cubicBezTo>
                <a:close/>
                <a:moveTo>
                  <a:pt x="238" y="435"/>
                </a:moveTo>
                <a:cubicBezTo>
                  <a:pt x="231" y="432"/>
                  <a:pt x="223" y="431"/>
                  <a:pt x="215" y="430"/>
                </a:cubicBezTo>
                <a:cubicBezTo>
                  <a:pt x="213" y="430"/>
                  <a:pt x="211" y="431"/>
                  <a:pt x="209" y="431"/>
                </a:cubicBezTo>
                <a:cubicBezTo>
                  <a:pt x="209" y="424"/>
                  <a:pt x="209" y="424"/>
                  <a:pt x="209" y="424"/>
                </a:cubicBezTo>
                <a:cubicBezTo>
                  <a:pt x="214" y="424"/>
                  <a:pt x="219" y="424"/>
                  <a:pt x="223" y="422"/>
                </a:cubicBezTo>
                <a:cubicBezTo>
                  <a:pt x="219" y="416"/>
                  <a:pt x="214" y="410"/>
                  <a:pt x="209" y="405"/>
                </a:cubicBezTo>
                <a:cubicBezTo>
                  <a:pt x="209" y="397"/>
                  <a:pt x="209" y="397"/>
                  <a:pt x="209" y="397"/>
                </a:cubicBezTo>
                <a:cubicBezTo>
                  <a:pt x="214" y="401"/>
                  <a:pt x="218" y="405"/>
                  <a:pt x="223" y="409"/>
                </a:cubicBezTo>
                <a:cubicBezTo>
                  <a:pt x="228" y="414"/>
                  <a:pt x="233" y="421"/>
                  <a:pt x="238" y="426"/>
                </a:cubicBezTo>
                <a:cubicBezTo>
                  <a:pt x="238" y="435"/>
                  <a:pt x="238" y="435"/>
                  <a:pt x="238" y="435"/>
                </a:cubicBezTo>
                <a:close/>
                <a:moveTo>
                  <a:pt x="209" y="453"/>
                </a:moveTo>
                <a:cubicBezTo>
                  <a:pt x="210" y="454"/>
                  <a:pt x="211" y="454"/>
                  <a:pt x="213" y="455"/>
                </a:cubicBezTo>
                <a:cubicBezTo>
                  <a:pt x="218" y="461"/>
                  <a:pt x="220" y="471"/>
                  <a:pt x="220" y="480"/>
                </a:cubicBezTo>
                <a:cubicBezTo>
                  <a:pt x="219" y="487"/>
                  <a:pt x="214" y="491"/>
                  <a:pt x="209" y="495"/>
                </a:cubicBezTo>
                <a:cubicBezTo>
                  <a:pt x="209" y="482"/>
                  <a:pt x="209" y="482"/>
                  <a:pt x="209" y="482"/>
                </a:cubicBezTo>
                <a:cubicBezTo>
                  <a:pt x="209" y="482"/>
                  <a:pt x="209" y="482"/>
                  <a:pt x="209" y="482"/>
                </a:cubicBezTo>
                <a:cubicBezTo>
                  <a:pt x="211" y="481"/>
                  <a:pt x="211" y="481"/>
                  <a:pt x="211" y="481"/>
                </a:cubicBezTo>
                <a:cubicBezTo>
                  <a:pt x="213" y="477"/>
                  <a:pt x="213" y="470"/>
                  <a:pt x="210" y="465"/>
                </a:cubicBezTo>
                <a:cubicBezTo>
                  <a:pt x="210" y="465"/>
                  <a:pt x="209" y="464"/>
                  <a:pt x="209" y="463"/>
                </a:cubicBezTo>
                <a:cubicBezTo>
                  <a:pt x="209" y="453"/>
                  <a:pt x="209" y="453"/>
                  <a:pt x="209" y="453"/>
                </a:cubicBezTo>
                <a:close/>
                <a:moveTo>
                  <a:pt x="209" y="315"/>
                </a:moveTo>
                <a:cubicBezTo>
                  <a:pt x="210" y="316"/>
                  <a:pt x="211" y="317"/>
                  <a:pt x="213" y="317"/>
                </a:cubicBezTo>
                <a:cubicBezTo>
                  <a:pt x="221" y="323"/>
                  <a:pt x="230" y="328"/>
                  <a:pt x="238" y="335"/>
                </a:cubicBezTo>
                <a:cubicBezTo>
                  <a:pt x="238" y="343"/>
                  <a:pt x="238" y="343"/>
                  <a:pt x="238" y="343"/>
                </a:cubicBezTo>
                <a:cubicBezTo>
                  <a:pt x="231" y="334"/>
                  <a:pt x="219" y="328"/>
                  <a:pt x="209" y="323"/>
                </a:cubicBezTo>
                <a:cubicBezTo>
                  <a:pt x="209" y="315"/>
                  <a:pt x="209" y="315"/>
                  <a:pt x="209" y="315"/>
                </a:cubicBezTo>
                <a:close/>
                <a:moveTo>
                  <a:pt x="238" y="319"/>
                </a:moveTo>
                <a:cubicBezTo>
                  <a:pt x="238" y="313"/>
                  <a:pt x="238" y="313"/>
                  <a:pt x="238" y="313"/>
                </a:cubicBezTo>
                <a:cubicBezTo>
                  <a:pt x="229" y="306"/>
                  <a:pt x="219" y="298"/>
                  <a:pt x="209" y="292"/>
                </a:cubicBezTo>
                <a:cubicBezTo>
                  <a:pt x="209" y="299"/>
                  <a:pt x="209" y="299"/>
                  <a:pt x="209" y="299"/>
                </a:cubicBezTo>
                <a:cubicBezTo>
                  <a:pt x="216" y="303"/>
                  <a:pt x="223" y="308"/>
                  <a:pt x="230" y="313"/>
                </a:cubicBezTo>
                <a:cubicBezTo>
                  <a:pt x="233" y="315"/>
                  <a:pt x="236" y="317"/>
                  <a:pt x="238" y="319"/>
                </a:cubicBezTo>
                <a:close/>
                <a:moveTo>
                  <a:pt x="238" y="265"/>
                </a:moveTo>
                <a:cubicBezTo>
                  <a:pt x="234" y="262"/>
                  <a:pt x="229" y="259"/>
                  <a:pt x="224" y="256"/>
                </a:cubicBezTo>
                <a:cubicBezTo>
                  <a:pt x="219" y="254"/>
                  <a:pt x="214" y="251"/>
                  <a:pt x="209" y="249"/>
                </a:cubicBezTo>
                <a:cubicBezTo>
                  <a:pt x="209" y="242"/>
                  <a:pt x="209" y="242"/>
                  <a:pt x="209" y="242"/>
                </a:cubicBezTo>
                <a:cubicBezTo>
                  <a:pt x="213" y="245"/>
                  <a:pt x="218" y="249"/>
                  <a:pt x="225" y="246"/>
                </a:cubicBezTo>
                <a:cubicBezTo>
                  <a:pt x="229" y="243"/>
                  <a:pt x="234" y="241"/>
                  <a:pt x="238" y="239"/>
                </a:cubicBezTo>
                <a:cubicBezTo>
                  <a:pt x="238" y="245"/>
                  <a:pt x="238" y="245"/>
                  <a:pt x="238" y="245"/>
                </a:cubicBezTo>
                <a:cubicBezTo>
                  <a:pt x="236" y="247"/>
                  <a:pt x="234" y="249"/>
                  <a:pt x="233" y="253"/>
                </a:cubicBezTo>
                <a:cubicBezTo>
                  <a:pt x="234" y="255"/>
                  <a:pt x="236" y="257"/>
                  <a:pt x="238" y="258"/>
                </a:cubicBezTo>
                <a:cubicBezTo>
                  <a:pt x="238" y="265"/>
                  <a:pt x="238" y="265"/>
                  <a:pt x="238" y="265"/>
                </a:cubicBezTo>
                <a:close/>
                <a:moveTo>
                  <a:pt x="209" y="9"/>
                </a:moveTo>
                <a:cubicBezTo>
                  <a:pt x="238" y="9"/>
                  <a:pt x="238" y="9"/>
                  <a:pt x="238" y="9"/>
                </a:cubicBezTo>
                <a:cubicBezTo>
                  <a:pt x="238" y="15"/>
                  <a:pt x="238" y="15"/>
                  <a:pt x="238" y="15"/>
                </a:cubicBezTo>
                <a:cubicBezTo>
                  <a:pt x="232" y="14"/>
                  <a:pt x="224" y="14"/>
                  <a:pt x="217" y="17"/>
                </a:cubicBezTo>
                <a:cubicBezTo>
                  <a:pt x="225" y="24"/>
                  <a:pt x="230" y="33"/>
                  <a:pt x="238" y="41"/>
                </a:cubicBezTo>
                <a:cubicBezTo>
                  <a:pt x="238" y="54"/>
                  <a:pt x="238" y="54"/>
                  <a:pt x="238" y="54"/>
                </a:cubicBezTo>
                <a:cubicBezTo>
                  <a:pt x="234" y="48"/>
                  <a:pt x="229" y="43"/>
                  <a:pt x="223" y="38"/>
                </a:cubicBezTo>
                <a:cubicBezTo>
                  <a:pt x="220" y="33"/>
                  <a:pt x="213" y="30"/>
                  <a:pt x="209" y="25"/>
                </a:cubicBezTo>
                <a:cubicBezTo>
                  <a:pt x="209" y="9"/>
                  <a:pt x="209" y="9"/>
                  <a:pt x="209" y="9"/>
                </a:cubicBezTo>
                <a:close/>
                <a:moveTo>
                  <a:pt x="238" y="90"/>
                </a:moveTo>
                <a:cubicBezTo>
                  <a:pt x="238" y="88"/>
                  <a:pt x="237" y="86"/>
                  <a:pt x="237" y="84"/>
                </a:cubicBezTo>
                <a:cubicBezTo>
                  <a:pt x="228" y="70"/>
                  <a:pt x="219" y="56"/>
                  <a:pt x="209" y="43"/>
                </a:cubicBezTo>
                <a:cubicBezTo>
                  <a:pt x="209" y="59"/>
                  <a:pt x="209" y="59"/>
                  <a:pt x="209" y="59"/>
                </a:cubicBezTo>
                <a:cubicBezTo>
                  <a:pt x="223" y="76"/>
                  <a:pt x="236" y="93"/>
                  <a:pt x="237" y="115"/>
                </a:cubicBezTo>
                <a:cubicBezTo>
                  <a:pt x="238" y="123"/>
                  <a:pt x="238" y="131"/>
                  <a:pt x="236" y="138"/>
                </a:cubicBezTo>
                <a:cubicBezTo>
                  <a:pt x="231" y="143"/>
                  <a:pt x="227" y="148"/>
                  <a:pt x="219" y="149"/>
                </a:cubicBezTo>
                <a:cubicBezTo>
                  <a:pt x="213" y="138"/>
                  <a:pt x="216" y="121"/>
                  <a:pt x="211" y="110"/>
                </a:cubicBezTo>
                <a:cubicBezTo>
                  <a:pt x="210" y="107"/>
                  <a:pt x="210" y="105"/>
                  <a:pt x="209" y="10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7"/>
                  <a:pt x="209" y="149"/>
                  <a:pt x="209" y="152"/>
                </a:cubicBezTo>
                <a:cubicBezTo>
                  <a:pt x="210" y="155"/>
                  <a:pt x="210" y="157"/>
                  <a:pt x="209" y="160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12" y="168"/>
                  <a:pt x="221" y="161"/>
                  <a:pt x="227" y="156"/>
                </a:cubicBezTo>
                <a:cubicBezTo>
                  <a:pt x="231" y="152"/>
                  <a:pt x="234" y="149"/>
                  <a:pt x="238" y="145"/>
                </a:cubicBezTo>
                <a:cubicBezTo>
                  <a:pt x="238" y="90"/>
                  <a:pt x="238" y="90"/>
                  <a:pt x="238" y="90"/>
                </a:cubicBezTo>
                <a:close/>
                <a:moveTo>
                  <a:pt x="238" y="166"/>
                </a:moveTo>
                <a:cubicBezTo>
                  <a:pt x="238" y="172"/>
                  <a:pt x="238" y="172"/>
                  <a:pt x="238" y="172"/>
                </a:cubicBezTo>
                <a:cubicBezTo>
                  <a:pt x="228" y="175"/>
                  <a:pt x="218" y="179"/>
                  <a:pt x="209" y="183"/>
                </a:cubicBezTo>
                <a:cubicBezTo>
                  <a:pt x="209" y="177"/>
                  <a:pt x="209" y="177"/>
                  <a:pt x="209" y="177"/>
                </a:cubicBezTo>
                <a:cubicBezTo>
                  <a:pt x="219" y="173"/>
                  <a:pt x="229" y="170"/>
                  <a:pt x="238" y="166"/>
                </a:cubicBezTo>
                <a:close/>
                <a:moveTo>
                  <a:pt x="238" y="211"/>
                </a:moveTo>
                <a:cubicBezTo>
                  <a:pt x="238" y="219"/>
                  <a:pt x="238" y="219"/>
                  <a:pt x="238" y="219"/>
                </a:cubicBezTo>
                <a:cubicBezTo>
                  <a:pt x="235" y="220"/>
                  <a:pt x="231" y="221"/>
                  <a:pt x="228" y="222"/>
                </a:cubicBezTo>
                <a:cubicBezTo>
                  <a:pt x="221" y="225"/>
                  <a:pt x="214" y="226"/>
                  <a:pt x="209" y="231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18" y="217"/>
                  <a:pt x="228" y="214"/>
                  <a:pt x="238" y="211"/>
                </a:cubicBezTo>
                <a:close/>
                <a:moveTo>
                  <a:pt x="238" y="358"/>
                </a:moveTo>
                <a:cubicBezTo>
                  <a:pt x="229" y="352"/>
                  <a:pt x="219" y="346"/>
                  <a:pt x="209" y="340"/>
                </a:cubicBezTo>
                <a:cubicBezTo>
                  <a:pt x="209" y="347"/>
                  <a:pt x="209" y="347"/>
                  <a:pt x="209" y="347"/>
                </a:cubicBezTo>
                <a:cubicBezTo>
                  <a:pt x="220" y="354"/>
                  <a:pt x="230" y="361"/>
                  <a:pt x="238" y="371"/>
                </a:cubicBezTo>
                <a:cubicBezTo>
                  <a:pt x="238" y="358"/>
                  <a:pt x="238" y="358"/>
                  <a:pt x="238" y="358"/>
                </a:cubicBezTo>
                <a:close/>
                <a:moveTo>
                  <a:pt x="238" y="395"/>
                </a:moveTo>
                <a:cubicBezTo>
                  <a:pt x="229" y="387"/>
                  <a:pt x="219" y="379"/>
                  <a:pt x="209" y="371"/>
                </a:cubicBezTo>
                <a:cubicBezTo>
                  <a:pt x="209" y="379"/>
                  <a:pt x="209" y="379"/>
                  <a:pt x="209" y="379"/>
                </a:cubicBezTo>
                <a:cubicBezTo>
                  <a:pt x="219" y="387"/>
                  <a:pt x="229" y="395"/>
                  <a:pt x="238" y="404"/>
                </a:cubicBezTo>
                <a:lnTo>
                  <a:pt x="238" y="395"/>
                </a:lnTo>
                <a:close/>
                <a:moveTo>
                  <a:pt x="209" y="673"/>
                </a:moveTo>
                <a:cubicBezTo>
                  <a:pt x="196" y="673"/>
                  <a:pt x="183" y="673"/>
                  <a:pt x="169" y="673"/>
                </a:cubicBezTo>
                <a:cubicBezTo>
                  <a:pt x="169" y="662"/>
                  <a:pt x="169" y="662"/>
                  <a:pt x="169" y="662"/>
                </a:cubicBezTo>
                <a:cubicBezTo>
                  <a:pt x="180" y="655"/>
                  <a:pt x="189" y="646"/>
                  <a:pt x="199" y="637"/>
                </a:cubicBezTo>
                <a:cubicBezTo>
                  <a:pt x="201" y="640"/>
                  <a:pt x="198" y="643"/>
                  <a:pt x="197" y="645"/>
                </a:cubicBezTo>
                <a:cubicBezTo>
                  <a:pt x="179" y="665"/>
                  <a:pt x="179" y="665"/>
                  <a:pt x="179" y="665"/>
                </a:cubicBezTo>
                <a:cubicBezTo>
                  <a:pt x="190" y="672"/>
                  <a:pt x="200" y="667"/>
                  <a:pt x="209" y="660"/>
                </a:cubicBezTo>
                <a:cubicBezTo>
                  <a:pt x="209" y="673"/>
                  <a:pt x="209" y="673"/>
                  <a:pt x="209" y="673"/>
                </a:cubicBezTo>
                <a:close/>
                <a:moveTo>
                  <a:pt x="169" y="631"/>
                </a:moveTo>
                <a:cubicBezTo>
                  <a:pt x="169" y="637"/>
                  <a:pt x="169" y="637"/>
                  <a:pt x="169" y="637"/>
                </a:cubicBezTo>
                <a:cubicBezTo>
                  <a:pt x="173" y="634"/>
                  <a:pt x="176" y="630"/>
                  <a:pt x="178" y="625"/>
                </a:cubicBezTo>
                <a:cubicBezTo>
                  <a:pt x="175" y="625"/>
                  <a:pt x="175" y="625"/>
                  <a:pt x="175" y="625"/>
                </a:cubicBezTo>
                <a:cubicBezTo>
                  <a:pt x="173" y="627"/>
                  <a:pt x="171" y="629"/>
                  <a:pt x="169" y="631"/>
                </a:cubicBezTo>
                <a:close/>
                <a:moveTo>
                  <a:pt x="209" y="431"/>
                </a:moveTo>
                <a:cubicBezTo>
                  <a:pt x="201" y="433"/>
                  <a:pt x="193" y="439"/>
                  <a:pt x="190" y="445"/>
                </a:cubicBezTo>
                <a:cubicBezTo>
                  <a:pt x="194" y="451"/>
                  <a:pt x="202" y="450"/>
                  <a:pt x="209" y="453"/>
                </a:cubicBezTo>
                <a:cubicBezTo>
                  <a:pt x="209" y="463"/>
                  <a:pt x="209" y="463"/>
                  <a:pt x="209" y="463"/>
                </a:cubicBezTo>
                <a:cubicBezTo>
                  <a:pt x="205" y="457"/>
                  <a:pt x="197" y="455"/>
                  <a:pt x="190" y="455"/>
                </a:cubicBezTo>
                <a:cubicBezTo>
                  <a:pt x="182" y="457"/>
                  <a:pt x="181" y="449"/>
                  <a:pt x="179" y="443"/>
                </a:cubicBezTo>
                <a:cubicBezTo>
                  <a:pt x="169" y="438"/>
                  <a:pt x="169" y="438"/>
                  <a:pt x="169" y="438"/>
                </a:cubicBezTo>
                <a:cubicBezTo>
                  <a:pt x="169" y="430"/>
                  <a:pt x="169" y="430"/>
                  <a:pt x="169" y="430"/>
                </a:cubicBezTo>
                <a:cubicBezTo>
                  <a:pt x="174" y="433"/>
                  <a:pt x="178" y="435"/>
                  <a:pt x="182" y="438"/>
                </a:cubicBezTo>
                <a:cubicBezTo>
                  <a:pt x="188" y="436"/>
                  <a:pt x="195" y="433"/>
                  <a:pt x="196" y="427"/>
                </a:cubicBezTo>
                <a:cubicBezTo>
                  <a:pt x="189" y="420"/>
                  <a:pt x="179" y="414"/>
                  <a:pt x="169" y="410"/>
                </a:cubicBezTo>
                <a:cubicBezTo>
                  <a:pt x="169" y="404"/>
                  <a:pt x="169" y="404"/>
                  <a:pt x="169" y="404"/>
                </a:cubicBezTo>
                <a:cubicBezTo>
                  <a:pt x="182" y="409"/>
                  <a:pt x="193" y="416"/>
                  <a:pt x="204" y="423"/>
                </a:cubicBezTo>
                <a:cubicBezTo>
                  <a:pt x="206" y="424"/>
                  <a:pt x="207" y="424"/>
                  <a:pt x="209" y="424"/>
                </a:cubicBezTo>
                <a:cubicBezTo>
                  <a:pt x="209" y="431"/>
                  <a:pt x="209" y="431"/>
                  <a:pt x="209" y="431"/>
                </a:cubicBezTo>
                <a:close/>
                <a:moveTo>
                  <a:pt x="209" y="495"/>
                </a:moveTo>
                <a:cubicBezTo>
                  <a:pt x="209" y="482"/>
                  <a:pt x="209" y="482"/>
                  <a:pt x="209" y="482"/>
                </a:cubicBezTo>
                <a:cubicBezTo>
                  <a:pt x="196" y="471"/>
                  <a:pt x="183" y="461"/>
                  <a:pt x="169" y="454"/>
                </a:cubicBezTo>
                <a:cubicBezTo>
                  <a:pt x="169" y="460"/>
                  <a:pt x="169" y="460"/>
                  <a:pt x="169" y="460"/>
                </a:cubicBezTo>
                <a:cubicBezTo>
                  <a:pt x="175" y="464"/>
                  <a:pt x="181" y="468"/>
                  <a:pt x="187" y="471"/>
                </a:cubicBezTo>
                <a:cubicBezTo>
                  <a:pt x="192" y="478"/>
                  <a:pt x="203" y="484"/>
                  <a:pt x="199" y="492"/>
                </a:cubicBezTo>
                <a:cubicBezTo>
                  <a:pt x="196" y="494"/>
                  <a:pt x="191" y="497"/>
                  <a:pt x="187" y="493"/>
                </a:cubicBezTo>
                <a:cubicBezTo>
                  <a:pt x="182" y="492"/>
                  <a:pt x="177" y="490"/>
                  <a:pt x="172" y="487"/>
                </a:cubicBezTo>
                <a:cubicBezTo>
                  <a:pt x="171" y="487"/>
                  <a:pt x="170" y="486"/>
                  <a:pt x="169" y="486"/>
                </a:cubicBezTo>
                <a:cubicBezTo>
                  <a:pt x="169" y="493"/>
                  <a:pt x="169" y="493"/>
                  <a:pt x="169" y="493"/>
                </a:cubicBezTo>
                <a:cubicBezTo>
                  <a:pt x="171" y="494"/>
                  <a:pt x="172" y="495"/>
                  <a:pt x="174" y="496"/>
                </a:cubicBezTo>
                <a:cubicBezTo>
                  <a:pt x="175" y="497"/>
                  <a:pt x="175" y="497"/>
                  <a:pt x="175" y="498"/>
                </a:cubicBezTo>
                <a:cubicBezTo>
                  <a:pt x="173" y="498"/>
                  <a:pt x="171" y="498"/>
                  <a:pt x="169" y="498"/>
                </a:cubicBezTo>
                <a:cubicBezTo>
                  <a:pt x="169" y="508"/>
                  <a:pt x="169" y="508"/>
                  <a:pt x="169" y="508"/>
                </a:cubicBezTo>
                <a:cubicBezTo>
                  <a:pt x="177" y="508"/>
                  <a:pt x="185" y="507"/>
                  <a:pt x="192" y="505"/>
                </a:cubicBezTo>
                <a:cubicBezTo>
                  <a:pt x="197" y="501"/>
                  <a:pt x="204" y="498"/>
                  <a:pt x="209" y="495"/>
                </a:cubicBezTo>
                <a:close/>
                <a:moveTo>
                  <a:pt x="169" y="298"/>
                </a:moveTo>
                <a:cubicBezTo>
                  <a:pt x="183" y="302"/>
                  <a:pt x="196" y="308"/>
                  <a:pt x="209" y="315"/>
                </a:cubicBezTo>
                <a:cubicBezTo>
                  <a:pt x="209" y="323"/>
                  <a:pt x="209" y="323"/>
                  <a:pt x="209" y="323"/>
                </a:cubicBezTo>
                <a:cubicBezTo>
                  <a:pt x="206" y="321"/>
                  <a:pt x="203" y="320"/>
                  <a:pt x="200" y="318"/>
                </a:cubicBezTo>
                <a:cubicBezTo>
                  <a:pt x="190" y="313"/>
                  <a:pt x="180" y="308"/>
                  <a:pt x="169" y="304"/>
                </a:cubicBezTo>
                <a:cubicBezTo>
                  <a:pt x="169" y="298"/>
                  <a:pt x="169" y="298"/>
                  <a:pt x="169" y="298"/>
                </a:cubicBezTo>
                <a:close/>
                <a:moveTo>
                  <a:pt x="209" y="299"/>
                </a:moveTo>
                <a:cubicBezTo>
                  <a:pt x="209" y="292"/>
                  <a:pt x="209" y="292"/>
                  <a:pt x="209" y="292"/>
                </a:cubicBezTo>
                <a:cubicBezTo>
                  <a:pt x="203" y="289"/>
                  <a:pt x="197" y="286"/>
                  <a:pt x="190" y="284"/>
                </a:cubicBezTo>
                <a:cubicBezTo>
                  <a:pt x="183" y="282"/>
                  <a:pt x="177" y="280"/>
                  <a:pt x="169" y="278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183" y="286"/>
                  <a:pt x="196" y="291"/>
                  <a:pt x="209" y="299"/>
                </a:cubicBezTo>
                <a:close/>
                <a:moveTo>
                  <a:pt x="209" y="249"/>
                </a:moveTo>
                <a:cubicBezTo>
                  <a:pt x="196" y="243"/>
                  <a:pt x="183" y="237"/>
                  <a:pt x="169" y="233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70" y="227"/>
                  <a:pt x="171" y="228"/>
                  <a:pt x="171" y="228"/>
                </a:cubicBezTo>
                <a:cubicBezTo>
                  <a:pt x="182" y="231"/>
                  <a:pt x="196" y="234"/>
                  <a:pt x="206" y="224"/>
                </a:cubicBezTo>
                <a:cubicBezTo>
                  <a:pt x="207" y="223"/>
                  <a:pt x="208" y="223"/>
                  <a:pt x="209" y="222"/>
                </a:cubicBezTo>
                <a:cubicBezTo>
                  <a:pt x="209" y="231"/>
                  <a:pt x="209" y="231"/>
                  <a:pt x="209" y="231"/>
                </a:cubicBezTo>
                <a:cubicBezTo>
                  <a:pt x="206" y="232"/>
                  <a:pt x="204" y="235"/>
                  <a:pt x="203" y="238"/>
                </a:cubicBezTo>
                <a:cubicBezTo>
                  <a:pt x="205" y="239"/>
                  <a:pt x="207" y="241"/>
                  <a:pt x="209" y="242"/>
                </a:cubicBezTo>
                <a:cubicBezTo>
                  <a:pt x="209" y="249"/>
                  <a:pt x="209" y="249"/>
                  <a:pt x="209" y="249"/>
                </a:cubicBezTo>
                <a:close/>
                <a:moveTo>
                  <a:pt x="169" y="9"/>
                </a:moveTo>
                <a:cubicBezTo>
                  <a:pt x="209" y="9"/>
                  <a:pt x="209" y="9"/>
                  <a:pt x="209" y="9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7" y="23"/>
                  <a:pt x="206" y="20"/>
                  <a:pt x="207" y="15"/>
                </a:cubicBezTo>
                <a:cubicBezTo>
                  <a:pt x="195" y="15"/>
                  <a:pt x="182" y="15"/>
                  <a:pt x="169" y="15"/>
                </a:cubicBezTo>
                <a:cubicBezTo>
                  <a:pt x="169" y="9"/>
                  <a:pt x="169" y="9"/>
                  <a:pt x="169" y="9"/>
                </a:cubicBezTo>
                <a:close/>
                <a:moveTo>
                  <a:pt x="209" y="43"/>
                </a:moveTo>
                <a:cubicBezTo>
                  <a:pt x="201" y="34"/>
                  <a:pt x="193" y="25"/>
                  <a:pt x="183" y="18"/>
                </a:cubicBezTo>
                <a:cubicBezTo>
                  <a:pt x="181" y="17"/>
                  <a:pt x="178" y="20"/>
                  <a:pt x="177" y="21"/>
                </a:cubicBezTo>
                <a:cubicBezTo>
                  <a:pt x="177" y="33"/>
                  <a:pt x="191" y="33"/>
                  <a:pt x="195" y="42"/>
                </a:cubicBezTo>
                <a:cubicBezTo>
                  <a:pt x="199" y="48"/>
                  <a:pt x="204" y="54"/>
                  <a:pt x="209" y="59"/>
                </a:cubicBezTo>
                <a:cubicBezTo>
                  <a:pt x="209" y="43"/>
                  <a:pt x="209" y="43"/>
                  <a:pt x="209" y="43"/>
                </a:cubicBezTo>
                <a:close/>
                <a:moveTo>
                  <a:pt x="209" y="103"/>
                </a:moveTo>
                <a:cubicBezTo>
                  <a:pt x="209" y="144"/>
                  <a:pt x="209" y="144"/>
                  <a:pt x="209" y="144"/>
                </a:cubicBezTo>
                <a:cubicBezTo>
                  <a:pt x="207" y="117"/>
                  <a:pt x="196" y="93"/>
                  <a:pt x="182" y="70"/>
                </a:cubicBezTo>
                <a:cubicBezTo>
                  <a:pt x="178" y="65"/>
                  <a:pt x="174" y="59"/>
                  <a:pt x="169" y="54"/>
                </a:cubicBezTo>
                <a:cubicBezTo>
                  <a:pt x="169" y="41"/>
                  <a:pt x="169" y="41"/>
                  <a:pt x="169" y="41"/>
                </a:cubicBezTo>
                <a:cubicBezTo>
                  <a:pt x="186" y="60"/>
                  <a:pt x="201" y="80"/>
                  <a:pt x="209" y="103"/>
                </a:cubicBezTo>
                <a:close/>
                <a:moveTo>
                  <a:pt x="209" y="160"/>
                </a:moveTo>
                <a:cubicBezTo>
                  <a:pt x="208" y="164"/>
                  <a:pt x="205" y="168"/>
                  <a:pt x="201" y="169"/>
                </a:cubicBezTo>
                <a:cubicBezTo>
                  <a:pt x="199" y="169"/>
                  <a:pt x="199" y="169"/>
                  <a:pt x="199" y="169"/>
                </a:cubicBezTo>
                <a:cubicBezTo>
                  <a:pt x="189" y="145"/>
                  <a:pt x="183" y="118"/>
                  <a:pt x="169" y="95"/>
                </a:cubicBezTo>
                <a:cubicBezTo>
                  <a:pt x="169" y="116"/>
                  <a:pt x="169" y="116"/>
                  <a:pt x="169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8" y="131"/>
                  <a:pt x="182" y="148"/>
                  <a:pt x="190" y="164"/>
                </a:cubicBezTo>
                <a:cubicBezTo>
                  <a:pt x="192" y="173"/>
                  <a:pt x="192" y="183"/>
                  <a:pt x="185" y="188"/>
                </a:cubicBezTo>
                <a:cubicBezTo>
                  <a:pt x="171" y="198"/>
                  <a:pt x="171" y="198"/>
                  <a:pt x="171" y="198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81" y="198"/>
                  <a:pt x="195" y="190"/>
                  <a:pt x="209" y="183"/>
                </a:cubicBezTo>
                <a:cubicBezTo>
                  <a:pt x="209" y="177"/>
                  <a:pt x="209" y="177"/>
                  <a:pt x="209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9" y="176"/>
                  <a:pt x="209" y="176"/>
                  <a:pt x="209" y="175"/>
                </a:cubicBezTo>
                <a:cubicBezTo>
                  <a:pt x="209" y="160"/>
                  <a:pt x="209" y="160"/>
                  <a:pt x="209" y="160"/>
                </a:cubicBezTo>
                <a:close/>
                <a:moveTo>
                  <a:pt x="209" y="340"/>
                </a:moveTo>
                <a:cubicBezTo>
                  <a:pt x="209" y="347"/>
                  <a:pt x="209" y="347"/>
                  <a:pt x="209" y="347"/>
                </a:cubicBezTo>
                <a:cubicBezTo>
                  <a:pt x="196" y="340"/>
                  <a:pt x="183" y="335"/>
                  <a:pt x="169" y="330"/>
                </a:cubicBezTo>
                <a:cubicBezTo>
                  <a:pt x="169" y="323"/>
                  <a:pt x="169" y="323"/>
                  <a:pt x="169" y="323"/>
                </a:cubicBezTo>
                <a:cubicBezTo>
                  <a:pt x="183" y="327"/>
                  <a:pt x="196" y="333"/>
                  <a:pt x="209" y="340"/>
                </a:cubicBezTo>
                <a:close/>
                <a:moveTo>
                  <a:pt x="209" y="371"/>
                </a:moveTo>
                <a:cubicBezTo>
                  <a:pt x="199" y="364"/>
                  <a:pt x="189" y="357"/>
                  <a:pt x="179" y="350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69" y="353"/>
                  <a:pt x="169" y="353"/>
                  <a:pt x="169" y="353"/>
                </a:cubicBezTo>
                <a:cubicBezTo>
                  <a:pt x="178" y="356"/>
                  <a:pt x="186" y="361"/>
                  <a:pt x="192" y="366"/>
                </a:cubicBezTo>
                <a:cubicBezTo>
                  <a:pt x="198" y="371"/>
                  <a:pt x="203" y="375"/>
                  <a:pt x="209" y="379"/>
                </a:cubicBezTo>
                <a:cubicBezTo>
                  <a:pt x="209" y="371"/>
                  <a:pt x="209" y="371"/>
                  <a:pt x="209" y="371"/>
                </a:cubicBezTo>
                <a:close/>
                <a:moveTo>
                  <a:pt x="209" y="397"/>
                </a:moveTo>
                <a:cubicBezTo>
                  <a:pt x="197" y="388"/>
                  <a:pt x="183" y="382"/>
                  <a:pt x="169" y="377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84" y="389"/>
                  <a:pt x="197" y="395"/>
                  <a:pt x="209" y="405"/>
                </a:cubicBezTo>
                <a:lnTo>
                  <a:pt x="209" y="397"/>
                </a:lnTo>
                <a:close/>
                <a:moveTo>
                  <a:pt x="169" y="673"/>
                </a:moveTo>
                <a:cubicBezTo>
                  <a:pt x="153" y="673"/>
                  <a:pt x="136" y="673"/>
                  <a:pt x="120" y="673"/>
                </a:cubicBezTo>
                <a:cubicBezTo>
                  <a:pt x="114" y="673"/>
                  <a:pt x="114" y="673"/>
                  <a:pt x="114" y="673"/>
                </a:cubicBezTo>
                <a:cubicBezTo>
                  <a:pt x="114" y="666"/>
                  <a:pt x="114" y="666"/>
                  <a:pt x="114" y="666"/>
                </a:cubicBezTo>
                <a:cubicBezTo>
                  <a:pt x="117" y="666"/>
                  <a:pt x="121" y="665"/>
                  <a:pt x="124" y="664"/>
                </a:cubicBezTo>
                <a:cubicBezTo>
                  <a:pt x="140" y="654"/>
                  <a:pt x="156" y="644"/>
                  <a:pt x="169" y="631"/>
                </a:cubicBezTo>
                <a:cubicBezTo>
                  <a:pt x="169" y="637"/>
                  <a:pt x="169" y="637"/>
                  <a:pt x="169" y="637"/>
                </a:cubicBezTo>
                <a:cubicBezTo>
                  <a:pt x="160" y="647"/>
                  <a:pt x="147" y="653"/>
                  <a:pt x="137" y="664"/>
                </a:cubicBezTo>
                <a:cubicBezTo>
                  <a:pt x="139" y="667"/>
                  <a:pt x="139" y="667"/>
                  <a:pt x="139" y="667"/>
                </a:cubicBezTo>
                <a:cubicBezTo>
                  <a:pt x="161" y="668"/>
                  <a:pt x="161" y="668"/>
                  <a:pt x="161" y="668"/>
                </a:cubicBezTo>
                <a:cubicBezTo>
                  <a:pt x="164" y="666"/>
                  <a:pt x="167" y="664"/>
                  <a:pt x="169" y="662"/>
                </a:cubicBezTo>
                <a:cubicBezTo>
                  <a:pt x="169" y="673"/>
                  <a:pt x="169" y="673"/>
                  <a:pt x="169" y="673"/>
                </a:cubicBezTo>
                <a:close/>
                <a:moveTo>
                  <a:pt x="114" y="605"/>
                </a:moveTo>
                <a:cubicBezTo>
                  <a:pt x="117" y="602"/>
                  <a:pt x="121" y="598"/>
                  <a:pt x="124" y="594"/>
                </a:cubicBezTo>
                <a:cubicBezTo>
                  <a:pt x="132" y="586"/>
                  <a:pt x="141" y="577"/>
                  <a:pt x="149" y="570"/>
                </a:cubicBezTo>
                <a:cubicBezTo>
                  <a:pt x="151" y="572"/>
                  <a:pt x="149" y="576"/>
                  <a:pt x="147" y="578"/>
                </a:cubicBezTo>
                <a:cubicBezTo>
                  <a:pt x="137" y="591"/>
                  <a:pt x="126" y="602"/>
                  <a:pt x="114" y="613"/>
                </a:cubicBezTo>
                <a:cubicBezTo>
                  <a:pt x="114" y="605"/>
                  <a:pt x="114" y="605"/>
                  <a:pt x="114" y="605"/>
                </a:cubicBezTo>
                <a:close/>
                <a:moveTo>
                  <a:pt x="114" y="638"/>
                </a:moveTo>
                <a:cubicBezTo>
                  <a:pt x="114" y="646"/>
                  <a:pt x="114" y="646"/>
                  <a:pt x="114" y="646"/>
                </a:cubicBezTo>
                <a:cubicBezTo>
                  <a:pt x="128" y="636"/>
                  <a:pt x="139" y="624"/>
                  <a:pt x="154" y="614"/>
                </a:cubicBezTo>
                <a:cubicBezTo>
                  <a:pt x="156" y="610"/>
                  <a:pt x="164" y="609"/>
                  <a:pt x="160" y="604"/>
                </a:cubicBezTo>
                <a:cubicBezTo>
                  <a:pt x="145" y="614"/>
                  <a:pt x="130" y="626"/>
                  <a:pt x="117" y="637"/>
                </a:cubicBezTo>
                <a:cubicBezTo>
                  <a:pt x="116" y="638"/>
                  <a:pt x="115" y="638"/>
                  <a:pt x="114" y="638"/>
                </a:cubicBezTo>
                <a:close/>
                <a:moveTo>
                  <a:pt x="169" y="508"/>
                </a:moveTo>
                <a:cubicBezTo>
                  <a:pt x="159" y="508"/>
                  <a:pt x="148" y="505"/>
                  <a:pt x="139" y="502"/>
                </a:cubicBezTo>
                <a:cubicBezTo>
                  <a:pt x="129" y="496"/>
                  <a:pt x="120" y="488"/>
                  <a:pt x="114" y="479"/>
                </a:cubicBezTo>
                <a:cubicBezTo>
                  <a:pt x="114" y="464"/>
                  <a:pt x="114" y="464"/>
                  <a:pt x="114" y="464"/>
                </a:cubicBezTo>
                <a:cubicBezTo>
                  <a:pt x="115" y="467"/>
                  <a:pt x="116" y="470"/>
                  <a:pt x="119" y="472"/>
                </a:cubicBezTo>
                <a:cubicBezTo>
                  <a:pt x="137" y="472"/>
                  <a:pt x="155" y="477"/>
                  <a:pt x="169" y="486"/>
                </a:cubicBezTo>
                <a:cubicBezTo>
                  <a:pt x="169" y="493"/>
                  <a:pt x="169" y="493"/>
                  <a:pt x="169" y="493"/>
                </a:cubicBezTo>
                <a:cubicBezTo>
                  <a:pt x="158" y="485"/>
                  <a:pt x="143" y="483"/>
                  <a:pt x="131" y="480"/>
                </a:cubicBezTo>
                <a:cubicBezTo>
                  <a:pt x="126" y="481"/>
                  <a:pt x="131" y="484"/>
                  <a:pt x="131" y="486"/>
                </a:cubicBezTo>
                <a:cubicBezTo>
                  <a:pt x="139" y="500"/>
                  <a:pt x="155" y="499"/>
                  <a:pt x="169" y="498"/>
                </a:cubicBezTo>
                <a:cubicBezTo>
                  <a:pt x="169" y="508"/>
                  <a:pt x="169" y="508"/>
                  <a:pt x="169" y="508"/>
                </a:cubicBezTo>
                <a:close/>
                <a:moveTo>
                  <a:pt x="114" y="399"/>
                </a:moveTo>
                <a:cubicBezTo>
                  <a:pt x="121" y="395"/>
                  <a:pt x="132" y="398"/>
                  <a:pt x="133" y="386"/>
                </a:cubicBezTo>
                <a:cubicBezTo>
                  <a:pt x="136" y="381"/>
                  <a:pt x="128" y="375"/>
                  <a:pt x="135" y="372"/>
                </a:cubicBezTo>
                <a:cubicBezTo>
                  <a:pt x="143" y="374"/>
                  <a:pt x="151" y="368"/>
                  <a:pt x="153" y="360"/>
                </a:cubicBezTo>
                <a:cubicBezTo>
                  <a:pt x="155" y="352"/>
                  <a:pt x="150" y="344"/>
                  <a:pt x="143" y="340"/>
                </a:cubicBezTo>
                <a:cubicBezTo>
                  <a:pt x="143" y="333"/>
                  <a:pt x="137" y="328"/>
                  <a:pt x="130" y="327"/>
                </a:cubicBezTo>
                <a:cubicBezTo>
                  <a:pt x="125" y="327"/>
                  <a:pt x="119" y="331"/>
                  <a:pt x="114" y="330"/>
                </a:cubicBezTo>
                <a:cubicBezTo>
                  <a:pt x="114" y="320"/>
                  <a:pt x="114" y="320"/>
                  <a:pt x="114" y="320"/>
                </a:cubicBezTo>
                <a:cubicBezTo>
                  <a:pt x="119" y="322"/>
                  <a:pt x="124" y="323"/>
                  <a:pt x="128" y="319"/>
                </a:cubicBezTo>
                <a:cubicBezTo>
                  <a:pt x="126" y="317"/>
                  <a:pt x="123" y="317"/>
                  <a:pt x="121" y="316"/>
                </a:cubicBezTo>
                <a:cubicBezTo>
                  <a:pt x="118" y="317"/>
                  <a:pt x="116" y="317"/>
                  <a:pt x="114" y="317"/>
                </a:cubicBezTo>
                <a:cubicBezTo>
                  <a:pt x="114" y="310"/>
                  <a:pt x="114" y="310"/>
                  <a:pt x="114" y="310"/>
                </a:cubicBezTo>
                <a:cubicBezTo>
                  <a:pt x="122" y="311"/>
                  <a:pt x="130" y="313"/>
                  <a:pt x="138" y="315"/>
                </a:cubicBezTo>
                <a:cubicBezTo>
                  <a:pt x="149" y="317"/>
                  <a:pt x="159" y="320"/>
                  <a:pt x="169" y="323"/>
                </a:cubicBezTo>
                <a:cubicBezTo>
                  <a:pt x="169" y="330"/>
                  <a:pt x="169" y="330"/>
                  <a:pt x="169" y="330"/>
                </a:cubicBezTo>
                <a:cubicBezTo>
                  <a:pt x="161" y="327"/>
                  <a:pt x="153" y="325"/>
                  <a:pt x="144" y="323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56" y="340"/>
                  <a:pt x="156" y="340"/>
                  <a:pt x="156" y="340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69" y="353"/>
                  <a:pt x="169" y="353"/>
                  <a:pt x="169" y="353"/>
                </a:cubicBezTo>
                <a:cubicBezTo>
                  <a:pt x="167" y="352"/>
                  <a:pt x="164" y="351"/>
                  <a:pt x="162" y="351"/>
                </a:cubicBezTo>
                <a:cubicBezTo>
                  <a:pt x="160" y="358"/>
                  <a:pt x="158" y="366"/>
                  <a:pt x="158" y="373"/>
                </a:cubicBezTo>
                <a:cubicBezTo>
                  <a:pt x="162" y="374"/>
                  <a:pt x="166" y="375"/>
                  <a:pt x="169" y="377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62" y="382"/>
                  <a:pt x="153" y="380"/>
                  <a:pt x="145" y="379"/>
                </a:cubicBezTo>
                <a:cubicBezTo>
                  <a:pt x="139" y="383"/>
                  <a:pt x="139" y="390"/>
                  <a:pt x="138" y="397"/>
                </a:cubicBezTo>
                <a:cubicBezTo>
                  <a:pt x="149" y="398"/>
                  <a:pt x="159" y="400"/>
                  <a:pt x="169" y="404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163" y="408"/>
                  <a:pt x="156" y="406"/>
                  <a:pt x="149" y="405"/>
                </a:cubicBezTo>
                <a:cubicBezTo>
                  <a:pt x="140" y="401"/>
                  <a:pt x="132" y="411"/>
                  <a:pt x="124" y="402"/>
                </a:cubicBezTo>
                <a:cubicBezTo>
                  <a:pt x="120" y="403"/>
                  <a:pt x="117" y="406"/>
                  <a:pt x="114" y="409"/>
                </a:cubicBezTo>
                <a:cubicBezTo>
                  <a:pt x="114" y="399"/>
                  <a:pt x="114" y="399"/>
                  <a:pt x="114" y="399"/>
                </a:cubicBezTo>
                <a:close/>
                <a:moveTo>
                  <a:pt x="114" y="288"/>
                </a:moveTo>
                <a:cubicBezTo>
                  <a:pt x="133" y="289"/>
                  <a:pt x="151" y="292"/>
                  <a:pt x="169" y="298"/>
                </a:cubicBezTo>
                <a:cubicBezTo>
                  <a:pt x="169" y="304"/>
                  <a:pt x="169" y="304"/>
                  <a:pt x="169" y="304"/>
                </a:cubicBezTo>
                <a:cubicBezTo>
                  <a:pt x="159" y="300"/>
                  <a:pt x="148" y="298"/>
                  <a:pt x="137" y="296"/>
                </a:cubicBezTo>
                <a:cubicBezTo>
                  <a:pt x="129" y="294"/>
                  <a:pt x="122" y="293"/>
                  <a:pt x="114" y="293"/>
                </a:cubicBezTo>
                <a:cubicBezTo>
                  <a:pt x="114" y="288"/>
                  <a:pt x="114" y="288"/>
                  <a:pt x="114" y="288"/>
                </a:cubicBezTo>
                <a:close/>
                <a:moveTo>
                  <a:pt x="169" y="282"/>
                </a:moveTo>
                <a:cubicBezTo>
                  <a:pt x="162" y="280"/>
                  <a:pt x="154" y="279"/>
                  <a:pt x="146" y="278"/>
                </a:cubicBezTo>
                <a:cubicBezTo>
                  <a:pt x="136" y="275"/>
                  <a:pt x="125" y="275"/>
                  <a:pt x="116" y="273"/>
                </a:cubicBezTo>
                <a:cubicBezTo>
                  <a:pt x="115" y="273"/>
                  <a:pt x="115" y="273"/>
                  <a:pt x="114" y="273"/>
                </a:cubicBezTo>
                <a:cubicBezTo>
                  <a:pt x="114" y="270"/>
                  <a:pt x="114" y="270"/>
                  <a:pt x="114" y="270"/>
                </a:cubicBezTo>
                <a:cubicBezTo>
                  <a:pt x="118" y="270"/>
                  <a:pt x="122" y="270"/>
                  <a:pt x="126" y="270"/>
                </a:cubicBezTo>
                <a:cubicBezTo>
                  <a:pt x="140" y="272"/>
                  <a:pt x="155" y="274"/>
                  <a:pt x="169" y="278"/>
                </a:cubicBezTo>
                <a:cubicBezTo>
                  <a:pt x="169" y="282"/>
                  <a:pt x="169" y="282"/>
                  <a:pt x="169" y="282"/>
                </a:cubicBezTo>
                <a:close/>
                <a:moveTo>
                  <a:pt x="169" y="233"/>
                </a:moveTo>
                <a:cubicBezTo>
                  <a:pt x="163" y="231"/>
                  <a:pt x="157" y="230"/>
                  <a:pt x="151" y="229"/>
                </a:cubicBezTo>
                <a:cubicBezTo>
                  <a:pt x="148" y="230"/>
                  <a:pt x="143" y="234"/>
                  <a:pt x="140" y="231"/>
                </a:cubicBezTo>
                <a:cubicBezTo>
                  <a:pt x="139" y="226"/>
                  <a:pt x="132" y="227"/>
                  <a:pt x="128" y="225"/>
                </a:cubicBezTo>
                <a:cubicBezTo>
                  <a:pt x="124" y="224"/>
                  <a:pt x="119" y="224"/>
                  <a:pt x="114" y="224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115" y="207"/>
                  <a:pt x="117" y="212"/>
                  <a:pt x="118" y="217"/>
                </a:cubicBezTo>
                <a:cubicBezTo>
                  <a:pt x="126" y="220"/>
                  <a:pt x="135" y="221"/>
                  <a:pt x="143" y="221"/>
                </a:cubicBezTo>
                <a:cubicBezTo>
                  <a:pt x="148" y="213"/>
                  <a:pt x="141" y="205"/>
                  <a:pt x="139" y="195"/>
                </a:cubicBezTo>
                <a:cubicBezTo>
                  <a:pt x="132" y="180"/>
                  <a:pt x="124" y="166"/>
                  <a:pt x="117" y="150"/>
                </a:cubicBezTo>
                <a:cubicBezTo>
                  <a:pt x="116" y="148"/>
                  <a:pt x="115" y="147"/>
                  <a:pt x="114" y="14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26" y="150"/>
                  <a:pt x="135" y="167"/>
                  <a:pt x="141" y="185"/>
                </a:cubicBezTo>
                <a:cubicBezTo>
                  <a:pt x="148" y="193"/>
                  <a:pt x="146" y="206"/>
                  <a:pt x="153" y="214"/>
                </a:cubicBezTo>
                <a:cubicBezTo>
                  <a:pt x="157" y="209"/>
                  <a:pt x="166" y="210"/>
                  <a:pt x="167" y="202"/>
                </a:cubicBezTo>
                <a:cubicBezTo>
                  <a:pt x="160" y="195"/>
                  <a:pt x="159" y="184"/>
                  <a:pt x="158" y="173"/>
                </a:cubicBezTo>
                <a:cubicBezTo>
                  <a:pt x="149" y="145"/>
                  <a:pt x="132" y="120"/>
                  <a:pt x="114" y="96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32" y="101"/>
                  <a:pt x="145" y="126"/>
                  <a:pt x="158" y="150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6" y="211"/>
                  <a:pt x="162" y="215"/>
                  <a:pt x="159" y="218"/>
                </a:cubicBezTo>
                <a:cubicBezTo>
                  <a:pt x="155" y="226"/>
                  <a:pt x="164" y="225"/>
                  <a:pt x="169" y="227"/>
                </a:cubicBezTo>
                <a:cubicBezTo>
                  <a:pt x="169" y="233"/>
                  <a:pt x="169" y="233"/>
                  <a:pt x="169" y="233"/>
                </a:cubicBezTo>
                <a:close/>
                <a:moveTo>
                  <a:pt x="114" y="9"/>
                </a:moveTo>
                <a:cubicBezTo>
                  <a:pt x="128" y="9"/>
                  <a:pt x="143" y="9"/>
                  <a:pt x="157" y="9"/>
                </a:cubicBezTo>
                <a:cubicBezTo>
                  <a:pt x="169" y="9"/>
                  <a:pt x="169" y="9"/>
                  <a:pt x="169" y="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4" y="15"/>
                  <a:pt x="159" y="15"/>
                  <a:pt x="153" y="15"/>
                </a:cubicBezTo>
                <a:cubicBezTo>
                  <a:pt x="151" y="15"/>
                  <a:pt x="147" y="15"/>
                  <a:pt x="149" y="18"/>
                </a:cubicBezTo>
                <a:cubicBezTo>
                  <a:pt x="156" y="25"/>
                  <a:pt x="162" y="33"/>
                  <a:pt x="169" y="41"/>
                </a:cubicBezTo>
                <a:cubicBezTo>
                  <a:pt x="169" y="54"/>
                  <a:pt x="169" y="54"/>
                  <a:pt x="169" y="54"/>
                </a:cubicBezTo>
                <a:cubicBezTo>
                  <a:pt x="157" y="39"/>
                  <a:pt x="143" y="24"/>
                  <a:pt x="125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"/>
                  <a:pt x="114" y="9"/>
                  <a:pt x="114" y="9"/>
                </a:cubicBezTo>
                <a:close/>
                <a:moveTo>
                  <a:pt x="169" y="95"/>
                </a:moveTo>
                <a:cubicBezTo>
                  <a:pt x="164" y="86"/>
                  <a:pt x="156" y="77"/>
                  <a:pt x="147" y="69"/>
                </a:cubicBezTo>
                <a:cubicBezTo>
                  <a:pt x="138" y="56"/>
                  <a:pt x="126" y="47"/>
                  <a:pt x="114" y="38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58"/>
                  <a:pt x="135" y="68"/>
                  <a:pt x="143" y="79"/>
                </a:cubicBezTo>
                <a:cubicBezTo>
                  <a:pt x="155" y="90"/>
                  <a:pt x="164" y="101"/>
                  <a:pt x="169" y="116"/>
                </a:cubicBezTo>
                <a:cubicBezTo>
                  <a:pt x="169" y="95"/>
                  <a:pt x="169" y="95"/>
                  <a:pt x="169" y="95"/>
                </a:cubicBezTo>
                <a:close/>
                <a:moveTo>
                  <a:pt x="169" y="430"/>
                </a:moveTo>
                <a:cubicBezTo>
                  <a:pt x="169" y="438"/>
                  <a:pt x="169" y="438"/>
                  <a:pt x="169" y="438"/>
                </a:cubicBezTo>
                <a:cubicBezTo>
                  <a:pt x="160" y="432"/>
                  <a:pt x="160" y="432"/>
                  <a:pt x="160" y="432"/>
                </a:cubicBezTo>
                <a:cubicBezTo>
                  <a:pt x="145" y="430"/>
                  <a:pt x="129" y="421"/>
                  <a:pt x="114" y="426"/>
                </a:cubicBezTo>
                <a:cubicBezTo>
                  <a:pt x="114" y="419"/>
                  <a:pt x="114" y="419"/>
                  <a:pt x="114" y="419"/>
                </a:cubicBezTo>
                <a:cubicBezTo>
                  <a:pt x="134" y="417"/>
                  <a:pt x="153" y="422"/>
                  <a:pt x="169" y="430"/>
                </a:cubicBezTo>
                <a:close/>
                <a:moveTo>
                  <a:pt x="169" y="454"/>
                </a:moveTo>
                <a:cubicBezTo>
                  <a:pt x="169" y="460"/>
                  <a:pt x="169" y="460"/>
                  <a:pt x="169" y="460"/>
                </a:cubicBezTo>
                <a:cubicBezTo>
                  <a:pt x="163" y="456"/>
                  <a:pt x="156" y="452"/>
                  <a:pt x="149" y="450"/>
                </a:cubicBezTo>
                <a:cubicBezTo>
                  <a:pt x="138" y="449"/>
                  <a:pt x="124" y="447"/>
                  <a:pt x="114" y="451"/>
                </a:cubicBezTo>
                <a:cubicBezTo>
                  <a:pt x="114" y="443"/>
                  <a:pt x="114" y="443"/>
                  <a:pt x="114" y="443"/>
                </a:cubicBezTo>
                <a:cubicBezTo>
                  <a:pt x="144" y="443"/>
                  <a:pt x="144" y="443"/>
                  <a:pt x="144" y="443"/>
                </a:cubicBezTo>
                <a:cubicBezTo>
                  <a:pt x="153" y="446"/>
                  <a:pt x="161" y="450"/>
                  <a:pt x="169" y="454"/>
                </a:cubicBezTo>
                <a:close/>
                <a:moveTo>
                  <a:pt x="114" y="574"/>
                </a:moveTo>
                <a:cubicBezTo>
                  <a:pt x="117" y="570"/>
                  <a:pt x="120" y="567"/>
                  <a:pt x="120" y="561"/>
                </a:cubicBezTo>
                <a:cubicBezTo>
                  <a:pt x="118" y="561"/>
                  <a:pt x="118" y="561"/>
                  <a:pt x="118" y="561"/>
                </a:cubicBezTo>
                <a:cubicBezTo>
                  <a:pt x="117" y="563"/>
                  <a:pt x="115" y="565"/>
                  <a:pt x="114" y="567"/>
                </a:cubicBezTo>
                <a:lnTo>
                  <a:pt x="114" y="574"/>
                </a:lnTo>
                <a:close/>
                <a:moveTo>
                  <a:pt x="114" y="673"/>
                </a:moveTo>
                <a:cubicBezTo>
                  <a:pt x="31" y="672"/>
                  <a:pt x="31" y="672"/>
                  <a:pt x="31" y="672"/>
                </a:cubicBezTo>
                <a:cubicBezTo>
                  <a:pt x="31" y="664"/>
                  <a:pt x="31" y="664"/>
                  <a:pt x="31" y="664"/>
                </a:cubicBezTo>
                <a:cubicBezTo>
                  <a:pt x="61" y="651"/>
                  <a:pt x="90" y="630"/>
                  <a:pt x="114" y="605"/>
                </a:cubicBezTo>
                <a:cubicBezTo>
                  <a:pt x="114" y="613"/>
                  <a:pt x="114" y="613"/>
                  <a:pt x="114" y="613"/>
                </a:cubicBezTo>
                <a:cubicBezTo>
                  <a:pt x="93" y="632"/>
                  <a:pt x="71" y="649"/>
                  <a:pt x="48" y="664"/>
                </a:cubicBezTo>
                <a:cubicBezTo>
                  <a:pt x="74" y="677"/>
                  <a:pt x="93" y="649"/>
                  <a:pt x="114" y="638"/>
                </a:cubicBezTo>
                <a:cubicBezTo>
                  <a:pt x="114" y="646"/>
                  <a:pt x="114" y="646"/>
                  <a:pt x="114" y="646"/>
                </a:cubicBezTo>
                <a:cubicBezTo>
                  <a:pt x="109" y="650"/>
                  <a:pt x="103" y="653"/>
                  <a:pt x="96" y="657"/>
                </a:cubicBezTo>
                <a:cubicBezTo>
                  <a:pt x="90" y="664"/>
                  <a:pt x="90" y="664"/>
                  <a:pt x="90" y="664"/>
                </a:cubicBezTo>
                <a:cubicBezTo>
                  <a:pt x="98" y="669"/>
                  <a:pt x="106" y="668"/>
                  <a:pt x="114" y="666"/>
                </a:cubicBezTo>
                <a:cubicBezTo>
                  <a:pt x="114" y="673"/>
                  <a:pt x="114" y="673"/>
                  <a:pt x="114" y="673"/>
                </a:cubicBezTo>
                <a:close/>
                <a:moveTo>
                  <a:pt x="114" y="479"/>
                </a:moveTo>
                <a:cubicBezTo>
                  <a:pt x="103" y="463"/>
                  <a:pt x="98" y="443"/>
                  <a:pt x="101" y="423"/>
                </a:cubicBezTo>
                <a:cubicBezTo>
                  <a:pt x="101" y="415"/>
                  <a:pt x="107" y="407"/>
                  <a:pt x="111" y="401"/>
                </a:cubicBezTo>
                <a:cubicBezTo>
                  <a:pt x="112" y="401"/>
                  <a:pt x="113" y="400"/>
                  <a:pt x="114" y="399"/>
                </a:cubicBezTo>
                <a:cubicBezTo>
                  <a:pt x="114" y="409"/>
                  <a:pt x="114" y="409"/>
                  <a:pt x="114" y="409"/>
                </a:cubicBezTo>
                <a:cubicBezTo>
                  <a:pt x="113" y="410"/>
                  <a:pt x="113" y="411"/>
                  <a:pt x="112" y="412"/>
                </a:cubicBezTo>
                <a:cubicBezTo>
                  <a:pt x="111" y="414"/>
                  <a:pt x="109" y="418"/>
                  <a:pt x="113" y="419"/>
                </a:cubicBezTo>
                <a:cubicBezTo>
                  <a:pt x="114" y="419"/>
                  <a:pt x="114" y="419"/>
                  <a:pt x="114" y="419"/>
                </a:cubicBezTo>
                <a:cubicBezTo>
                  <a:pt x="114" y="426"/>
                  <a:pt x="114" y="426"/>
                  <a:pt x="114" y="426"/>
                </a:cubicBezTo>
                <a:cubicBezTo>
                  <a:pt x="112" y="427"/>
                  <a:pt x="110" y="428"/>
                  <a:pt x="108" y="429"/>
                </a:cubicBezTo>
                <a:cubicBezTo>
                  <a:pt x="106" y="433"/>
                  <a:pt x="108" y="439"/>
                  <a:pt x="111" y="443"/>
                </a:cubicBezTo>
                <a:cubicBezTo>
                  <a:pt x="114" y="443"/>
                  <a:pt x="114" y="443"/>
                  <a:pt x="114" y="443"/>
                </a:cubicBezTo>
                <a:cubicBezTo>
                  <a:pt x="114" y="451"/>
                  <a:pt x="114" y="451"/>
                  <a:pt x="114" y="451"/>
                </a:cubicBezTo>
                <a:cubicBezTo>
                  <a:pt x="113" y="451"/>
                  <a:pt x="112" y="452"/>
                  <a:pt x="111" y="452"/>
                </a:cubicBezTo>
                <a:cubicBezTo>
                  <a:pt x="112" y="456"/>
                  <a:pt x="113" y="460"/>
                  <a:pt x="114" y="464"/>
                </a:cubicBezTo>
                <a:cubicBezTo>
                  <a:pt x="114" y="479"/>
                  <a:pt x="114" y="479"/>
                  <a:pt x="114" y="479"/>
                </a:cubicBezTo>
                <a:close/>
                <a:moveTo>
                  <a:pt x="114" y="330"/>
                </a:moveTo>
                <a:cubicBezTo>
                  <a:pt x="111" y="330"/>
                  <a:pt x="109" y="329"/>
                  <a:pt x="106" y="325"/>
                </a:cubicBezTo>
                <a:cubicBezTo>
                  <a:pt x="90" y="325"/>
                  <a:pt x="71" y="332"/>
                  <a:pt x="64" y="349"/>
                </a:cubicBezTo>
                <a:cubicBezTo>
                  <a:pt x="58" y="344"/>
                  <a:pt x="56" y="336"/>
                  <a:pt x="50" y="330"/>
                </a:cubicBezTo>
                <a:cubicBezTo>
                  <a:pt x="45" y="323"/>
                  <a:pt x="38" y="319"/>
                  <a:pt x="31" y="316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6" y="312"/>
                  <a:pt x="41" y="316"/>
                  <a:pt x="48" y="316"/>
                </a:cubicBezTo>
                <a:cubicBezTo>
                  <a:pt x="67" y="306"/>
                  <a:pt x="91" y="306"/>
                  <a:pt x="114" y="310"/>
                </a:cubicBezTo>
                <a:cubicBezTo>
                  <a:pt x="114" y="317"/>
                  <a:pt x="114" y="317"/>
                  <a:pt x="114" y="317"/>
                </a:cubicBezTo>
                <a:cubicBezTo>
                  <a:pt x="105" y="316"/>
                  <a:pt x="98" y="313"/>
                  <a:pt x="89" y="313"/>
                </a:cubicBezTo>
                <a:cubicBezTo>
                  <a:pt x="78" y="317"/>
                  <a:pt x="61" y="312"/>
                  <a:pt x="53" y="323"/>
                </a:cubicBezTo>
                <a:cubicBezTo>
                  <a:pt x="58" y="327"/>
                  <a:pt x="59" y="334"/>
                  <a:pt x="66" y="335"/>
                </a:cubicBezTo>
                <a:cubicBezTo>
                  <a:pt x="74" y="327"/>
                  <a:pt x="83" y="323"/>
                  <a:pt x="93" y="319"/>
                </a:cubicBezTo>
                <a:cubicBezTo>
                  <a:pt x="101" y="315"/>
                  <a:pt x="107" y="318"/>
                  <a:pt x="114" y="320"/>
                </a:cubicBezTo>
                <a:cubicBezTo>
                  <a:pt x="114" y="330"/>
                  <a:pt x="114" y="330"/>
                  <a:pt x="114" y="330"/>
                </a:cubicBezTo>
                <a:close/>
                <a:moveTo>
                  <a:pt x="31" y="299"/>
                </a:moveTo>
                <a:cubicBezTo>
                  <a:pt x="31" y="308"/>
                  <a:pt x="31" y="308"/>
                  <a:pt x="31" y="308"/>
                </a:cubicBezTo>
                <a:cubicBezTo>
                  <a:pt x="43" y="299"/>
                  <a:pt x="61" y="300"/>
                  <a:pt x="75" y="294"/>
                </a:cubicBezTo>
                <a:cubicBezTo>
                  <a:pt x="88" y="294"/>
                  <a:pt x="101" y="293"/>
                  <a:pt x="114" y="293"/>
                </a:cubicBezTo>
                <a:cubicBezTo>
                  <a:pt x="114" y="288"/>
                  <a:pt x="114" y="288"/>
                  <a:pt x="114" y="288"/>
                </a:cubicBezTo>
                <a:cubicBezTo>
                  <a:pt x="101" y="287"/>
                  <a:pt x="88" y="287"/>
                  <a:pt x="74" y="289"/>
                </a:cubicBezTo>
                <a:cubicBezTo>
                  <a:pt x="61" y="294"/>
                  <a:pt x="44" y="293"/>
                  <a:pt x="31" y="299"/>
                </a:cubicBezTo>
                <a:close/>
                <a:moveTo>
                  <a:pt x="114" y="273"/>
                </a:moveTo>
                <a:cubicBezTo>
                  <a:pt x="88" y="276"/>
                  <a:pt x="57" y="272"/>
                  <a:pt x="31" y="280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57" y="267"/>
                  <a:pt x="85" y="269"/>
                  <a:pt x="114" y="270"/>
                </a:cubicBezTo>
                <a:cubicBezTo>
                  <a:pt x="114" y="273"/>
                  <a:pt x="114" y="273"/>
                  <a:pt x="114" y="273"/>
                </a:cubicBezTo>
                <a:close/>
                <a:moveTo>
                  <a:pt x="114" y="224"/>
                </a:moveTo>
                <a:cubicBezTo>
                  <a:pt x="99" y="223"/>
                  <a:pt x="84" y="225"/>
                  <a:pt x="70" y="227"/>
                </a:cubicBezTo>
                <a:cubicBezTo>
                  <a:pt x="57" y="234"/>
                  <a:pt x="44" y="236"/>
                  <a:pt x="31" y="241"/>
                </a:cubicBezTo>
                <a:cubicBezTo>
                  <a:pt x="31" y="235"/>
                  <a:pt x="31" y="235"/>
                  <a:pt x="31" y="235"/>
                </a:cubicBezTo>
                <a:cubicBezTo>
                  <a:pt x="35" y="234"/>
                  <a:pt x="38" y="232"/>
                  <a:pt x="42" y="231"/>
                </a:cubicBezTo>
                <a:cubicBezTo>
                  <a:pt x="49" y="221"/>
                  <a:pt x="37" y="211"/>
                  <a:pt x="35" y="202"/>
                </a:cubicBezTo>
                <a:cubicBezTo>
                  <a:pt x="33" y="201"/>
                  <a:pt x="32" y="199"/>
                  <a:pt x="31" y="198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35" y="190"/>
                  <a:pt x="38" y="195"/>
                  <a:pt x="42" y="200"/>
                </a:cubicBezTo>
                <a:cubicBezTo>
                  <a:pt x="47" y="209"/>
                  <a:pt x="51" y="217"/>
                  <a:pt x="54" y="226"/>
                </a:cubicBezTo>
                <a:cubicBezTo>
                  <a:pt x="62" y="227"/>
                  <a:pt x="69" y="223"/>
                  <a:pt x="76" y="219"/>
                </a:cubicBezTo>
                <a:cubicBezTo>
                  <a:pt x="67" y="194"/>
                  <a:pt x="51" y="170"/>
                  <a:pt x="31" y="15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5" y="147"/>
                  <a:pt x="39" y="152"/>
                  <a:pt x="42" y="157"/>
                </a:cubicBezTo>
                <a:cubicBezTo>
                  <a:pt x="64" y="172"/>
                  <a:pt x="74" y="196"/>
                  <a:pt x="85" y="217"/>
                </a:cubicBezTo>
                <a:cubicBezTo>
                  <a:pt x="93" y="219"/>
                  <a:pt x="105" y="221"/>
                  <a:pt x="111" y="215"/>
                </a:cubicBezTo>
                <a:cubicBezTo>
                  <a:pt x="99" y="172"/>
                  <a:pt x="67" y="136"/>
                  <a:pt x="31" y="109"/>
                </a:cubicBezTo>
                <a:cubicBezTo>
                  <a:pt x="31" y="98"/>
                  <a:pt x="31" y="98"/>
                  <a:pt x="31" y="98"/>
                </a:cubicBezTo>
                <a:cubicBezTo>
                  <a:pt x="35" y="102"/>
                  <a:pt x="38" y="106"/>
                  <a:pt x="43" y="107"/>
                </a:cubicBezTo>
                <a:cubicBezTo>
                  <a:pt x="65" y="126"/>
                  <a:pt x="87" y="151"/>
                  <a:pt x="103" y="176"/>
                </a:cubicBezTo>
                <a:cubicBezTo>
                  <a:pt x="107" y="184"/>
                  <a:pt x="111" y="193"/>
                  <a:pt x="114" y="202"/>
                </a:cubicBezTo>
                <a:cubicBezTo>
                  <a:pt x="114" y="224"/>
                  <a:pt x="114" y="224"/>
                  <a:pt x="114" y="224"/>
                </a:cubicBezTo>
                <a:close/>
                <a:moveTo>
                  <a:pt x="114" y="145"/>
                </a:moveTo>
                <a:cubicBezTo>
                  <a:pt x="114" y="134"/>
                  <a:pt x="114" y="134"/>
                  <a:pt x="114" y="134"/>
                </a:cubicBezTo>
                <a:cubicBezTo>
                  <a:pt x="99" y="115"/>
                  <a:pt x="80" y="97"/>
                  <a:pt x="61" y="83"/>
                </a:cubicBezTo>
                <a:cubicBezTo>
                  <a:pt x="58" y="79"/>
                  <a:pt x="54" y="81"/>
                  <a:pt x="51" y="76"/>
                </a:cubicBezTo>
                <a:cubicBezTo>
                  <a:pt x="43" y="73"/>
                  <a:pt x="37" y="68"/>
                  <a:pt x="31" y="64"/>
                </a:cubicBezTo>
                <a:cubicBezTo>
                  <a:pt x="31" y="73"/>
                  <a:pt x="31" y="73"/>
                  <a:pt x="31" y="73"/>
                </a:cubicBezTo>
                <a:cubicBezTo>
                  <a:pt x="36" y="77"/>
                  <a:pt x="36" y="77"/>
                  <a:pt x="36" y="77"/>
                </a:cubicBezTo>
                <a:cubicBezTo>
                  <a:pt x="67" y="91"/>
                  <a:pt x="94" y="117"/>
                  <a:pt x="114" y="145"/>
                </a:cubicBezTo>
                <a:close/>
                <a:moveTo>
                  <a:pt x="114" y="96"/>
                </a:moveTo>
                <a:cubicBezTo>
                  <a:pt x="108" y="88"/>
                  <a:pt x="102" y="80"/>
                  <a:pt x="96" y="73"/>
                </a:cubicBezTo>
                <a:cubicBezTo>
                  <a:pt x="88" y="67"/>
                  <a:pt x="82" y="60"/>
                  <a:pt x="74" y="54"/>
                </a:cubicBezTo>
                <a:cubicBezTo>
                  <a:pt x="61" y="43"/>
                  <a:pt x="46" y="33"/>
                  <a:pt x="31" y="26"/>
                </a:cubicBezTo>
                <a:cubicBezTo>
                  <a:pt x="31" y="9"/>
                  <a:pt x="31" y="9"/>
                  <a:pt x="31" y="9"/>
                </a:cubicBezTo>
                <a:cubicBezTo>
                  <a:pt x="59" y="10"/>
                  <a:pt x="87" y="9"/>
                  <a:pt x="114" y="9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0" y="18"/>
                  <a:pt x="90" y="18"/>
                  <a:pt x="90" y="18"/>
                </a:cubicBezTo>
                <a:cubicBezTo>
                  <a:pt x="98" y="25"/>
                  <a:pt x="106" y="32"/>
                  <a:pt x="114" y="38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08" y="45"/>
                  <a:pt x="102" y="40"/>
                  <a:pt x="96" y="36"/>
                </a:cubicBezTo>
                <a:cubicBezTo>
                  <a:pt x="81" y="27"/>
                  <a:pt x="69" y="14"/>
                  <a:pt x="51" y="14"/>
                </a:cubicBezTo>
                <a:cubicBezTo>
                  <a:pt x="47" y="16"/>
                  <a:pt x="40" y="15"/>
                  <a:pt x="37" y="18"/>
                </a:cubicBezTo>
                <a:cubicBezTo>
                  <a:pt x="50" y="26"/>
                  <a:pt x="63" y="34"/>
                  <a:pt x="74" y="44"/>
                </a:cubicBezTo>
                <a:cubicBezTo>
                  <a:pt x="89" y="54"/>
                  <a:pt x="103" y="66"/>
                  <a:pt x="114" y="80"/>
                </a:cubicBezTo>
                <a:cubicBezTo>
                  <a:pt x="114" y="96"/>
                  <a:pt x="114" y="96"/>
                  <a:pt x="114" y="96"/>
                </a:cubicBezTo>
                <a:close/>
                <a:moveTo>
                  <a:pt x="114" y="567"/>
                </a:moveTo>
                <a:cubicBezTo>
                  <a:pt x="108" y="573"/>
                  <a:pt x="101" y="579"/>
                  <a:pt x="98" y="586"/>
                </a:cubicBezTo>
                <a:cubicBezTo>
                  <a:pt x="76" y="607"/>
                  <a:pt x="55" y="627"/>
                  <a:pt x="31" y="642"/>
                </a:cubicBezTo>
                <a:cubicBezTo>
                  <a:pt x="31" y="648"/>
                  <a:pt x="31" y="648"/>
                  <a:pt x="31" y="648"/>
                </a:cubicBezTo>
                <a:cubicBezTo>
                  <a:pt x="58" y="632"/>
                  <a:pt x="81" y="608"/>
                  <a:pt x="104" y="586"/>
                </a:cubicBezTo>
                <a:cubicBezTo>
                  <a:pt x="107" y="581"/>
                  <a:pt x="111" y="577"/>
                  <a:pt x="114" y="574"/>
                </a:cubicBezTo>
                <a:cubicBezTo>
                  <a:pt x="114" y="567"/>
                  <a:pt x="114" y="567"/>
                  <a:pt x="114" y="567"/>
                </a:cubicBezTo>
                <a:close/>
                <a:moveTo>
                  <a:pt x="31" y="603"/>
                </a:moveTo>
                <a:cubicBezTo>
                  <a:pt x="31" y="596"/>
                  <a:pt x="31" y="596"/>
                  <a:pt x="31" y="596"/>
                </a:cubicBezTo>
                <a:cubicBezTo>
                  <a:pt x="48" y="583"/>
                  <a:pt x="63" y="568"/>
                  <a:pt x="79" y="551"/>
                </a:cubicBezTo>
                <a:cubicBezTo>
                  <a:pt x="82" y="548"/>
                  <a:pt x="94" y="530"/>
                  <a:pt x="92" y="544"/>
                </a:cubicBezTo>
                <a:cubicBezTo>
                  <a:pt x="74" y="564"/>
                  <a:pt x="54" y="587"/>
                  <a:pt x="31" y="603"/>
                </a:cubicBezTo>
                <a:close/>
                <a:moveTo>
                  <a:pt x="31" y="565"/>
                </a:moveTo>
                <a:cubicBezTo>
                  <a:pt x="48" y="550"/>
                  <a:pt x="63" y="532"/>
                  <a:pt x="79" y="518"/>
                </a:cubicBezTo>
                <a:cubicBezTo>
                  <a:pt x="80" y="516"/>
                  <a:pt x="79" y="512"/>
                  <a:pt x="77" y="511"/>
                </a:cubicBezTo>
                <a:cubicBezTo>
                  <a:pt x="61" y="525"/>
                  <a:pt x="49" y="543"/>
                  <a:pt x="33" y="555"/>
                </a:cubicBezTo>
                <a:cubicBezTo>
                  <a:pt x="33" y="556"/>
                  <a:pt x="32" y="557"/>
                  <a:pt x="31" y="558"/>
                </a:cubicBezTo>
                <a:cubicBezTo>
                  <a:pt x="31" y="565"/>
                  <a:pt x="31" y="565"/>
                  <a:pt x="31" y="565"/>
                </a:cubicBezTo>
                <a:close/>
                <a:moveTo>
                  <a:pt x="31" y="534"/>
                </a:moveTo>
                <a:cubicBezTo>
                  <a:pt x="48" y="520"/>
                  <a:pt x="61" y="503"/>
                  <a:pt x="71" y="485"/>
                </a:cubicBezTo>
                <a:cubicBezTo>
                  <a:pt x="71" y="483"/>
                  <a:pt x="70" y="481"/>
                  <a:pt x="69" y="481"/>
                </a:cubicBezTo>
                <a:cubicBezTo>
                  <a:pt x="58" y="496"/>
                  <a:pt x="45" y="513"/>
                  <a:pt x="31" y="526"/>
                </a:cubicBezTo>
                <a:cubicBezTo>
                  <a:pt x="31" y="534"/>
                  <a:pt x="31" y="534"/>
                  <a:pt x="31" y="534"/>
                </a:cubicBezTo>
                <a:close/>
                <a:moveTo>
                  <a:pt x="31" y="489"/>
                </a:moveTo>
                <a:cubicBezTo>
                  <a:pt x="31" y="483"/>
                  <a:pt x="31" y="483"/>
                  <a:pt x="31" y="483"/>
                </a:cubicBezTo>
                <a:cubicBezTo>
                  <a:pt x="40" y="473"/>
                  <a:pt x="47" y="462"/>
                  <a:pt x="46" y="448"/>
                </a:cubicBezTo>
                <a:cubicBezTo>
                  <a:pt x="46" y="435"/>
                  <a:pt x="40" y="424"/>
                  <a:pt x="31" y="416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9" y="415"/>
                  <a:pt x="46" y="423"/>
                  <a:pt x="50" y="432"/>
                </a:cubicBezTo>
                <a:cubicBezTo>
                  <a:pt x="56" y="451"/>
                  <a:pt x="52" y="473"/>
                  <a:pt x="36" y="486"/>
                </a:cubicBezTo>
                <a:cubicBezTo>
                  <a:pt x="34" y="487"/>
                  <a:pt x="32" y="488"/>
                  <a:pt x="31" y="489"/>
                </a:cubicBezTo>
                <a:close/>
                <a:moveTo>
                  <a:pt x="31" y="372"/>
                </a:moveTo>
                <a:cubicBezTo>
                  <a:pt x="31" y="357"/>
                  <a:pt x="31" y="357"/>
                  <a:pt x="31" y="357"/>
                </a:cubicBezTo>
                <a:cubicBezTo>
                  <a:pt x="34" y="360"/>
                  <a:pt x="37" y="363"/>
                  <a:pt x="38" y="367"/>
                </a:cubicBezTo>
                <a:cubicBezTo>
                  <a:pt x="45" y="370"/>
                  <a:pt x="49" y="375"/>
                  <a:pt x="54" y="380"/>
                </a:cubicBezTo>
                <a:cubicBezTo>
                  <a:pt x="48" y="390"/>
                  <a:pt x="46" y="375"/>
                  <a:pt x="39" y="375"/>
                </a:cubicBezTo>
                <a:cubicBezTo>
                  <a:pt x="36" y="373"/>
                  <a:pt x="34" y="373"/>
                  <a:pt x="31" y="372"/>
                </a:cubicBezTo>
                <a:close/>
                <a:moveTo>
                  <a:pt x="31" y="672"/>
                </a:moveTo>
                <a:cubicBezTo>
                  <a:pt x="10" y="672"/>
                  <a:pt x="10" y="672"/>
                  <a:pt x="10" y="672"/>
                </a:cubicBezTo>
                <a:cubicBezTo>
                  <a:pt x="10" y="661"/>
                  <a:pt x="24" y="671"/>
                  <a:pt x="30" y="665"/>
                </a:cubicBezTo>
                <a:cubicBezTo>
                  <a:pt x="31" y="664"/>
                  <a:pt x="31" y="664"/>
                  <a:pt x="31" y="664"/>
                </a:cubicBezTo>
                <a:cubicBezTo>
                  <a:pt x="31" y="672"/>
                  <a:pt x="31" y="672"/>
                  <a:pt x="31" y="672"/>
                </a:cubicBezTo>
                <a:close/>
                <a:moveTo>
                  <a:pt x="31" y="316"/>
                </a:moveTo>
                <a:cubicBezTo>
                  <a:pt x="25" y="313"/>
                  <a:pt x="18" y="310"/>
                  <a:pt x="13" y="306"/>
                </a:cubicBezTo>
                <a:cubicBezTo>
                  <a:pt x="15" y="302"/>
                  <a:pt x="20" y="306"/>
                  <a:pt x="22" y="304"/>
                </a:cubicBezTo>
                <a:cubicBezTo>
                  <a:pt x="25" y="302"/>
                  <a:pt x="28" y="300"/>
                  <a:pt x="31" y="299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16"/>
                  <a:pt x="31" y="316"/>
                  <a:pt x="31" y="316"/>
                </a:cubicBezTo>
                <a:close/>
                <a:moveTo>
                  <a:pt x="31" y="280"/>
                </a:moveTo>
                <a:cubicBezTo>
                  <a:pt x="22" y="282"/>
                  <a:pt x="14" y="286"/>
                  <a:pt x="7" y="291"/>
                </a:cubicBezTo>
                <a:cubicBezTo>
                  <a:pt x="6" y="291"/>
                  <a:pt x="4" y="291"/>
                  <a:pt x="4" y="289"/>
                </a:cubicBezTo>
                <a:cubicBezTo>
                  <a:pt x="11" y="283"/>
                  <a:pt x="21" y="278"/>
                  <a:pt x="31" y="276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31" y="280"/>
                  <a:pt x="31" y="280"/>
                  <a:pt x="31" y="280"/>
                </a:cubicBezTo>
                <a:close/>
                <a:moveTo>
                  <a:pt x="31" y="241"/>
                </a:moveTo>
                <a:cubicBezTo>
                  <a:pt x="26" y="243"/>
                  <a:pt x="21" y="245"/>
                  <a:pt x="16" y="248"/>
                </a:cubicBezTo>
                <a:cubicBezTo>
                  <a:pt x="16" y="250"/>
                  <a:pt x="16" y="252"/>
                  <a:pt x="13" y="253"/>
                </a:cubicBezTo>
                <a:cubicBezTo>
                  <a:pt x="10" y="253"/>
                  <a:pt x="7" y="252"/>
                  <a:pt x="7" y="248"/>
                </a:cubicBezTo>
                <a:cubicBezTo>
                  <a:pt x="14" y="241"/>
                  <a:pt x="22" y="238"/>
                  <a:pt x="31" y="235"/>
                </a:cubicBezTo>
                <a:cubicBezTo>
                  <a:pt x="31" y="241"/>
                  <a:pt x="31" y="241"/>
                  <a:pt x="31" y="241"/>
                </a:cubicBezTo>
                <a:close/>
                <a:moveTo>
                  <a:pt x="31" y="198"/>
                </a:moveTo>
                <a:cubicBezTo>
                  <a:pt x="24" y="190"/>
                  <a:pt x="20" y="182"/>
                  <a:pt x="10" y="176"/>
                </a:cubicBezTo>
                <a:cubicBezTo>
                  <a:pt x="10" y="173"/>
                  <a:pt x="12" y="170"/>
                  <a:pt x="16" y="171"/>
                </a:cubicBezTo>
                <a:cubicBezTo>
                  <a:pt x="22" y="174"/>
                  <a:pt x="27" y="179"/>
                  <a:pt x="31" y="185"/>
                </a:cubicBezTo>
                <a:cubicBezTo>
                  <a:pt x="31" y="198"/>
                  <a:pt x="31" y="198"/>
                  <a:pt x="31" y="198"/>
                </a:cubicBezTo>
                <a:close/>
                <a:moveTo>
                  <a:pt x="31" y="153"/>
                </a:moveTo>
                <a:cubicBezTo>
                  <a:pt x="26" y="148"/>
                  <a:pt x="20" y="144"/>
                  <a:pt x="15" y="140"/>
                </a:cubicBezTo>
                <a:cubicBezTo>
                  <a:pt x="12" y="136"/>
                  <a:pt x="16" y="133"/>
                  <a:pt x="20" y="134"/>
                </a:cubicBezTo>
                <a:cubicBezTo>
                  <a:pt x="24" y="136"/>
                  <a:pt x="27" y="139"/>
                  <a:pt x="31" y="143"/>
                </a:cubicBezTo>
                <a:cubicBezTo>
                  <a:pt x="31" y="153"/>
                  <a:pt x="31" y="153"/>
                  <a:pt x="31" y="153"/>
                </a:cubicBezTo>
                <a:close/>
                <a:moveTo>
                  <a:pt x="31" y="109"/>
                </a:moveTo>
                <a:cubicBezTo>
                  <a:pt x="29" y="107"/>
                  <a:pt x="27" y="106"/>
                  <a:pt x="25" y="104"/>
                </a:cubicBezTo>
                <a:cubicBezTo>
                  <a:pt x="22" y="104"/>
                  <a:pt x="20" y="102"/>
                  <a:pt x="20" y="100"/>
                </a:cubicBezTo>
                <a:cubicBezTo>
                  <a:pt x="19" y="97"/>
                  <a:pt x="21" y="95"/>
                  <a:pt x="22" y="94"/>
                </a:cubicBezTo>
                <a:cubicBezTo>
                  <a:pt x="26" y="95"/>
                  <a:pt x="28" y="96"/>
                  <a:pt x="31" y="98"/>
                </a:cubicBezTo>
                <a:cubicBezTo>
                  <a:pt x="31" y="109"/>
                  <a:pt x="31" y="109"/>
                  <a:pt x="31" y="109"/>
                </a:cubicBezTo>
                <a:close/>
                <a:moveTo>
                  <a:pt x="31" y="73"/>
                </a:moveTo>
                <a:cubicBezTo>
                  <a:pt x="15" y="62"/>
                  <a:pt x="15" y="62"/>
                  <a:pt x="15" y="62"/>
                </a:cubicBezTo>
                <a:cubicBezTo>
                  <a:pt x="14" y="60"/>
                  <a:pt x="15" y="58"/>
                  <a:pt x="17" y="56"/>
                </a:cubicBezTo>
                <a:cubicBezTo>
                  <a:pt x="22" y="58"/>
                  <a:pt x="26" y="61"/>
                  <a:pt x="31" y="64"/>
                </a:cubicBezTo>
                <a:cubicBezTo>
                  <a:pt x="31" y="73"/>
                  <a:pt x="31" y="73"/>
                  <a:pt x="31" y="73"/>
                </a:cubicBezTo>
                <a:close/>
                <a:moveTo>
                  <a:pt x="31" y="26"/>
                </a:moveTo>
                <a:cubicBezTo>
                  <a:pt x="28" y="25"/>
                  <a:pt x="26" y="24"/>
                  <a:pt x="23" y="23"/>
                </a:cubicBezTo>
                <a:cubicBezTo>
                  <a:pt x="21" y="19"/>
                  <a:pt x="19" y="16"/>
                  <a:pt x="17" y="12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7" y="9"/>
                  <a:pt x="31" y="9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357"/>
                </a:moveTo>
                <a:cubicBezTo>
                  <a:pt x="31" y="372"/>
                  <a:pt x="31" y="372"/>
                  <a:pt x="31" y="372"/>
                </a:cubicBezTo>
                <a:cubicBezTo>
                  <a:pt x="23" y="371"/>
                  <a:pt x="16" y="372"/>
                  <a:pt x="8" y="374"/>
                </a:cubicBezTo>
                <a:cubicBezTo>
                  <a:pt x="5" y="365"/>
                  <a:pt x="16" y="369"/>
                  <a:pt x="20" y="366"/>
                </a:cubicBezTo>
                <a:cubicBezTo>
                  <a:pt x="22" y="367"/>
                  <a:pt x="25" y="366"/>
                  <a:pt x="26" y="364"/>
                </a:cubicBezTo>
                <a:cubicBezTo>
                  <a:pt x="26" y="356"/>
                  <a:pt x="14" y="355"/>
                  <a:pt x="16" y="348"/>
                </a:cubicBezTo>
                <a:cubicBezTo>
                  <a:pt x="22" y="350"/>
                  <a:pt x="27" y="353"/>
                  <a:pt x="31" y="357"/>
                </a:cubicBezTo>
                <a:close/>
                <a:moveTo>
                  <a:pt x="31" y="409"/>
                </a:moveTo>
                <a:cubicBezTo>
                  <a:pt x="31" y="416"/>
                  <a:pt x="31" y="416"/>
                  <a:pt x="31" y="416"/>
                </a:cubicBezTo>
                <a:cubicBezTo>
                  <a:pt x="30" y="415"/>
                  <a:pt x="29" y="414"/>
                  <a:pt x="27" y="413"/>
                </a:cubicBezTo>
                <a:cubicBezTo>
                  <a:pt x="21" y="409"/>
                  <a:pt x="13" y="407"/>
                  <a:pt x="5" y="407"/>
                </a:cubicBezTo>
                <a:cubicBezTo>
                  <a:pt x="4" y="404"/>
                  <a:pt x="6" y="402"/>
                  <a:pt x="8" y="401"/>
                </a:cubicBezTo>
                <a:cubicBezTo>
                  <a:pt x="16" y="401"/>
                  <a:pt x="24" y="405"/>
                  <a:pt x="31" y="409"/>
                </a:cubicBezTo>
                <a:close/>
                <a:moveTo>
                  <a:pt x="31" y="483"/>
                </a:moveTo>
                <a:cubicBezTo>
                  <a:pt x="31" y="489"/>
                  <a:pt x="31" y="489"/>
                  <a:pt x="31" y="489"/>
                </a:cubicBezTo>
                <a:cubicBezTo>
                  <a:pt x="25" y="494"/>
                  <a:pt x="21" y="504"/>
                  <a:pt x="11" y="503"/>
                </a:cubicBezTo>
                <a:cubicBezTo>
                  <a:pt x="10" y="503"/>
                  <a:pt x="9" y="500"/>
                  <a:pt x="10" y="498"/>
                </a:cubicBezTo>
                <a:cubicBezTo>
                  <a:pt x="17" y="494"/>
                  <a:pt x="24" y="489"/>
                  <a:pt x="31" y="483"/>
                </a:cubicBezTo>
                <a:close/>
                <a:moveTo>
                  <a:pt x="31" y="526"/>
                </a:moveTo>
                <a:cubicBezTo>
                  <a:pt x="31" y="534"/>
                  <a:pt x="31" y="534"/>
                  <a:pt x="31" y="534"/>
                </a:cubicBezTo>
                <a:cubicBezTo>
                  <a:pt x="23" y="540"/>
                  <a:pt x="14" y="545"/>
                  <a:pt x="5" y="550"/>
                </a:cubicBezTo>
                <a:cubicBezTo>
                  <a:pt x="0" y="549"/>
                  <a:pt x="0" y="549"/>
                  <a:pt x="0" y="549"/>
                </a:cubicBezTo>
                <a:cubicBezTo>
                  <a:pt x="1" y="545"/>
                  <a:pt x="1" y="545"/>
                  <a:pt x="1" y="545"/>
                </a:cubicBezTo>
                <a:cubicBezTo>
                  <a:pt x="12" y="541"/>
                  <a:pt x="22" y="534"/>
                  <a:pt x="31" y="526"/>
                </a:cubicBezTo>
                <a:close/>
                <a:moveTo>
                  <a:pt x="31" y="558"/>
                </a:moveTo>
                <a:cubicBezTo>
                  <a:pt x="31" y="565"/>
                  <a:pt x="31" y="565"/>
                  <a:pt x="31" y="565"/>
                </a:cubicBezTo>
                <a:cubicBezTo>
                  <a:pt x="24" y="571"/>
                  <a:pt x="16" y="576"/>
                  <a:pt x="8" y="580"/>
                </a:cubicBezTo>
                <a:cubicBezTo>
                  <a:pt x="6" y="581"/>
                  <a:pt x="3" y="581"/>
                  <a:pt x="3" y="578"/>
                </a:cubicBezTo>
                <a:cubicBezTo>
                  <a:pt x="11" y="571"/>
                  <a:pt x="22" y="565"/>
                  <a:pt x="31" y="558"/>
                </a:cubicBezTo>
                <a:close/>
                <a:moveTo>
                  <a:pt x="31" y="596"/>
                </a:moveTo>
                <a:cubicBezTo>
                  <a:pt x="31" y="603"/>
                  <a:pt x="31" y="603"/>
                  <a:pt x="31" y="603"/>
                </a:cubicBezTo>
                <a:cubicBezTo>
                  <a:pt x="23" y="609"/>
                  <a:pt x="15" y="614"/>
                  <a:pt x="7" y="618"/>
                </a:cubicBezTo>
                <a:cubicBezTo>
                  <a:pt x="5" y="618"/>
                  <a:pt x="2" y="618"/>
                  <a:pt x="3" y="615"/>
                </a:cubicBezTo>
                <a:cubicBezTo>
                  <a:pt x="13" y="609"/>
                  <a:pt x="22" y="603"/>
                  <a:pt x="31" y="596"/>
                </a:cubicBezTo>
                <a:close/>
                <a:moveTo>
                  <a:pt x="31" y="642"/>
                </a:moveTo>
                <a:cubicBezTo>
                  <a:pt x="31" y="648"/>
                  <a:pt x="31" y="648"/>
                  <a:pt x="31" y="648"/>
                </a:cubicBezTo>
                <a:cubicBezTo>
                  <a:pt x="25" y="652"/>
                  <a:pt x="19" y="655"/>
                  <a:pt x="13" y="657"/>
                </a:cubicBezTo>
                <a:cubicBezTo>
                  <a:pt x="12" y="658"/>
                  <a:pt x="11" y="657"/>
                  <a:pt x="10" y="657"/>
                </a:cubicBezTo>
                <a:cubicBezTo>
                  <a:pt x="12" y="652"/>
                  <a:pt x="12" y="652"/>
                  <a:pt x="12" y="652"/>
                </a:cubicBezTo>
                <a:cubicBezTo>
                  <a:pt x="19" y="649"/>
                  <a:pt x="25" y="646"/>
                  <a:pt x="31" y="6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64816" y="7206102"/>
            <a:ext cx="7955970" cy="1143336"/>
          </a:xfrm>
          <a:custGeom>
            <a:avLst/>
            <a:gdLst>
              <a:gd name="connsiteX0" fmla="*/ 0 w 7955970"/>
              <a:gd name="connsiteY0" fmla="*/ 0 h 1143336"/>
              <a:gd name="connsiteX1" fmla="*/ 7955970 w 7955970"/>
              <a:gd name="connsiteY1" fmla="*/ 0 h 1143336"/>
              <a:gd name="connsiteX2" fmla="*/ 7955970 w 7955970"/>
              <a:gd name="connsiteY2" fmla="*/ 1143336 h 1143336"/>
              <a:gd name="connsiteX3" fmla="*/ 0 w 7955970"/>
              <a:gd name="connsiteY3" fmla="*/ 1143336 h 1143336"/>
              <a:gd name="connsiteX4" fmla="*/ 0 w 7955970"/>
              <a:gd name="connsiteY4" fmla="*/ 0 h 1143336"/>
              <a:gd name="connsiteX5" fmla="*/ 1932178 w 7955970"/>
              <a:gd name="connsiteY5" fmla="*/ 84921 h 1143336"/>
              <a:gd name="connsiteX6" fmla="*/ 1744782 w 7955970"/>
              <a:gd name="connsiteY6" fmla="*/ 139717 h 1143336"/>
              <a:gd name="connsiteX7" fmla="*/ 1746388 w 7955970"/>
              <a:gd name="connsiteY7" fmla="*/ 1113535 h 1143336"/>
              <a:gd name="connsiteX8" fmla="*/ 3622080 w 7955970"/>
              <a:gd name="connsiteY8" fmla="*/ 1136982 h 1143336"/>
              <a:gd name="connsiteX9" fmla="*/ 3622080 w 7955970"/>
              <a:gd name="connsiteY9" fmla="*/ 128797 h 1143336"/>
              <a:gd name="connsiteX10" fmla="*/ 1932178 w 7955970"/>
              <a:gd name="connsiteY10" fmla="*/ 84921 h 114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5970" h="1143336">
                <a:moveTo>
                  <a:pt x="0" y="0"/>
                </a:moveTo>
                <a:lnTo>
                  <a:pt x="7955970" y="0"/>
                </a:lnTo>
                <a:lnTo>
                  <a:pt x="7955970" y="1143336"/>
                </a:lnTo>
                <a:lnTo>
                  <a:pt x="0" y="1143336"/>
                </a:lnTo>
                <a:lnTo>
                  <a:pt x="0" y="0"/>
                </a:lnTo>
                <a:close/>
                <a:moveTo>
                  <a:pt x="1932178" y="84921"/>
                </a:moveTo>
                <a:cubicBezTo>
                  <a:pt x="1866777" y="89682"/>
                  <a:pt x="1804214" y="106381"/>
                  <a:pt x="1744782" y="139717"/>
                </a:cubicBezTo>
                <a:cubicBezTo>
                  <a:pt x="1745317" y="464323"/>
                  <a:pt x="1745853" y="788929"/>
                  <a:pt x="1746388" y="1113535"/>
                </a:cubicBezTo>
                <a:lnTo>
                  <a:pt x="3622080" y="1136982"/>
                </a:lnTo>
                <a:lnTo>
                  <a:pt x="3622080" y="128797"/>
                </a:lnTo>
                <a:cubicBezTo>
                  <a:pt x="2986853" y="603274"/>
                  <a:pt x="2389986" y="51595"/>
                  <a:pt x="1932178" y="84921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4168538" y="916731"/>
            <a:ext cx="3900991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380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defRPr>
            </a:lvl1pPr>
          </a:lstStyle>
          <a:p>
            <a:r>
              <a:rPr lang="zh-CN" altLang="en-US" sz="7200" dirty="0">
                <a:solidFill>
                  <a:srgbClr val="2C3B5A"/>
                </a:solidFill>
              </a:rPr>
              <a:t>关于我们</a:t>
            </a:r>
            <a:endParaRPr lang="zh-CN" altLang="en-US" sz="7200" dirty="0">
              <a:solidFill>
                <a:srgbClr val="2C3B5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0150" y="2532424"/>
            <a:ext cx="217170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dist">
              <a:defRPr sz="1400" b="1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r>
              <a:rPr lang="en-US" altLang="zh-CN" dirty="0"/>
              <a:t>ABOUT US</a:t>
            </a:r>
            <a:endParaRPr lang="zh-CN" altLang="en-US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5852160" y="2322994"/>
            <a:ext cx="533749" cy="0"/>
          </a:xfrm>
          <a:prstGeom prst="line">
            <a:avLst/>
          </a:prstGeom>
          <a:ln w="31750">
            <a:solidFill>
              <a:srgbClr val="2C3B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079674" y="0"/>
            <a:ext cx="2032651" cy="143559"/>
          </a:xfrm>
          <a:prstGeom prst="rect">
            <a:avLst/>
          </a:prstGeom>
          <a:solidFill>
            <a:srgbClr val="2C3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1451111" y="3125088"/>
            <a:ext cx="9289778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50000"/>
              </a:lnSpc>
            </a:pP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是中国第一家精品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设计团队坚持精益求精拒接平庸的设计理念。帮您实现精致、美观、动感的</a:t>
            </a:r>
            <a:r>
              <a:rPr lang="en-US" altLang="zh-CN" sz="16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6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 flipH="1" flipV="1">
            <a:off x="1736770" y="5198138"/>
            <a:ext cx="8764526" cy="3495858"/>
          </a:xfrm>
          <a:custGeom>
            <a:avLst/>
            <a:gdLst>
              <a:gd name="connsiteX0" fmla="*/ 1239106 w 2478212"/>
              <a:gd name="connsiteY0" fmla="*/ 0 h 1354913"/>
              <a:gd name="connsiteX1" fmla="*/ 0 w 2478212"/>
              <a:gd name="connsiteY1" fmla="*/ 13975 h 1354913"/>
              <a:gd name="connsiteX2" fmla="*/ 0 w 2478212"/>
              <a:gd name="connsiteY2" fmla="*/ 732733 h 1354913"/>
              <a:gd name="connsiteX3" fmla="*/ 34389 w 2478212"/>
              <a:gd name="connsiteY3" fmla="*/ 769068 h 1354913"/>
              <a:gd name="connsiteX4" fmla="*/ 159747 w 2478212"/>
              <a:gd name="connsiteY4" fmla="*/ 883245 h 1354913"/>
              <a:gd name="connsiteX5" fmla="*/ 367977 w 2478212"/>
              <a:gd name="connsiteY5" fmla="*/ 910406 h 1354913"/>
              <a:gd name="connsiteX6" fmla="*/ 567153 w 2478212"/>
              <a:gd name="connsiteY6" fmla="*/ 1154849 h 1354913"/>
              <a:gd name="connsiteX7" fmla="*/ 911185 w 2478212"/>
              <a:gd name="connsiteY7" fmla="*/ 1182010 h 1354913"/>
              <a:gd name="connsiteX8" fmla="*/ 1216738 w 2478212"/>
              <a:gd name="connsiteY8" fmla="*/ 1329693 h 1354913"/>
              <a:gd name="connsiteX9" fmla="*/ 1239106 w 2478212"/>
              <a:gd name="connsiteY9" fmla="*/ 1354913 h 1354913"/>
              <a:gd name="connsiteX10" fmla="*/ 1261474 w 2478212"/>
              <a:gd name="connsiteY10" fmla="*/ 1329693 h 1354913"/>
              <a:gd name="connsiteX11" fmla="*/ 1567027 w 2478212"/>
              <a:gd name="connsiteY11" fmla="*/ 1182010 h 1354913"/>
              <a:gd name="connsiteX12" fmla="*/ 1911059 w 2478212"/>
              <a:gd name="connsiteY12" fmla="*/ 1154849 h 1354913"/>
              <a:gd name="connsiteX13" fmla="*/ 2110235 w 2478212"/>
              <a:gd name="connsiteY13" fmla="*/ 910406 h 1354913"/>
              <a:gd name="connsiteX14" fmla="*/ 2318465 w 2478212"/>
              <a:gd name="connsiteY14" fmla="*/ 883245 h 1354913"/>
              <a:gd name="connsiteX15" fmla="*/ 2443823 w 2478212"/>
              <a:gd name="connsiteY15" fmla="*/ 769068 h 1354913"/>
              <a:gd name="connsiteX16" fmla="*/ 2478212 w 2478212"/>
              <a:gd name="connsiteY16" fmla="*/ 732733 h 1354913"/>
              <a:gd name="connsiteX17" fmla="*/ 2478212 w 2478212"/>
              <a:gd name="connsiteY17" fmla="*/ 13975 h 1354913"/>
              <a:gd name="connsiteX0-1" fmla="*/ 1239106 w 2478212"/>
              <a:gd name="connsiteY0-2" fmla="*/ 0 h 1354913"/>
              <a:gd name="connsiteX1-3" fmla="*/ 0 w 2478212"/>
              <a:gd name="connsiteY1-4" fmla="*/ 13975 h 1354913"/>
              <a:gd name="connsiteX2-5" fmla="*/ 0 w 2478212"/>
              <a:gd name="connsiteY2-6" fmla="*/ 732733 h 1354913"/>
              <a:gd name="connsiteX3-7" fmla="*/ 34389 w 2478212"/>
              <a:gd name="connsiteY3-8" fmla="*/ 769068 h 1354913"/>
              <a:gd name="connsiteX4-9" fmla="*/ 159747 w 2478212"/>
              <a:gd name="connsiteY4-10" fmla="*/ 883245 h 1354913"/>
              <a:gd name="connsiteX5-11" fmla="*/ 367977 w 2478212"/>
              <a:gd name="connsiteY5-12" fmla="*/ 910406 h 1354913"/>
              <a:gd name="connsiteX6-13" fmla="*/ 567153 w 2478212"/>
              <a:gd name="connsiteY6-14" fmla="*/ 1154849 h 1354913"/>
              <a:gd name="connsiteX7-15" fmla="*/ 911185 w 2478212"/>
              <a:gd name="connsiteY7-16" fmla="*/ 1182010 h 1354913"/>
              <a:gd name="connsiteX8-17" fmla="*/ 1216738 w 2478212"/>
              <a:gd name="connsiteY8-18" fmla="*/ 1329693 h 1354913"/>
              <a:gd name="connsiteX9-19" fmla="*/ 1239106 w 2478212"/>
              <a:gd name="connsiteY9-20" fmla="*/ 1354913 h 1354913"/>
              <a:gd name="connsiteX10-21" fmla="*/ 1261474 w 2478212"/>
              <a:gd name="connsiteY10-22" fmla="*/ 1329693 h 1354913"/>
              <a:gd name="connsiteX11-23" fmla="*/ 1567027 w 2478212"/>
              <a:gd name="connsiteY11-24" fmla="*/ 1182010 h 1354913"/>
              <a:gd name="connsiteX12-25" fmla="*/ 1911059 w 2478212"/>
              <a:gd name="connsiteY12-26" fmla="*/ 1154849 h 1354913"/>
              <a:gd name="connsiteX13-27" fmla="*/ 2110235 w 2478212"/>
              <a:gd name="connsiteY13-28" fmla="*/ 910406 h 1354913"/>
              <a:gd name="connsiteX14-29" fmla="*/ 2318465 w 2478212"/>
              <a:gd name="connsiteY14-30" fmla="*/ 883245 h 1354913"/>
              <a:gd name="connsiteX15-31" fmla="*/ 2478212 w 2478212"/>
              <a:gd name="connsiteY15-32" fmla="*/ 732733 h 1354913"/>
              <a:gd name="connsiteX16-33" fmla="*/ 2478212 w 2478212"/>
              <a:gd name="connsiteY16-34" fmla="*/ 13975 h 1354913"/>
              <a:gd name="connsiteX17-35" fmla="*/ 1239106 w 2478212"/>
              <a:gd name="connsiteY17-36" fmla="*/ 0 h 1354913"/>
              <a:gd name="connsiteX0-37" fmla="*/ 1239106 w 2478212"/>
              <a:gd name="connsiteY0-38" fmla="*/ 0 h 1354913"/>
              <a:gd name="connsiteX1-39" fmla="*/ 0 w 2478212"/>
              <a:gd name="connsiteY1-40" fmla="*/ 13975 h 1354913"/>
              <a:gd name="connsiteX2-41" fmla="*/ 0 w 2478212"/>
              <a:gd name="connsiteY2-42" fmla="*/ 732733 h 1354913"/>
              <a:gd name="connsiteX3-43" fmla="*/ 34389 w 2478212"/>
              <a:gd name="connsiteY3-44" fmla="*/ 769068 h 1354913"/>
              <a:gd name="connsiteX4-45" fmla="*/ 159747 w 2478212"/>
              <a:gd name="connsiteY4-46" fmla="*/ 883245 h 1354913"/>
              <a:gd name="connsiteX5-47" fmla="*/ 367977 w 2478212"/>
              <a:gd name="connsiteY5-48" fmla="*/ 910406 h 1354913"/>
              <a:gd name="connsiteX6-49" fmla="*/ 567153 w 2478212"/>
              <a:gd name="connsiteY6-50" fmla="*/ 1154849 h 1354913"/>
              <a:gd name="connsiteX7-51" fmla="*/ 911185 w 2478212"/>
              <a:gd name="connsiteY7-52" fmla="*/ 1182010 h 1354913"/>
              <a:gd name="connsiteX8-53" fmla="*/ 1216738 w 2478212"/>
              <a:gd name="connsiteY8-54" fmla="*/ 1329693 h 1354913"/>
              <a:gd name="connsiteX9-55" fmla="*/ 1239106 w 2478212"/>
              <a:gd name="connsiteY9-56" fmla="*/ 1354913 h 1354913"/>
              <a:gd name="connsiteX10-57" fmla="*/ 1261474 w 2478212"/>
              <a:gd name="connsiteY10-58" fmla="*/ 1329693 h 1354913"/>
              <a:gd name="connsiteX11-59" fmla="*/ 1567027 w 2478212"/>
              <a:gd name="connsiteY11-60" fmla="*/ 1182010 h 1354913"/>
              <a:gd name="connsiteX12-61" fmla="*/ 1911059 w 2478212"/>
              <a:gd name="connsiteY12-62" fmla="*/ 1154849 h 1354913"/>
              <a:gd name="connsiteX13-63" fmla="*/ 2110235 w 2478212"/>
              <a:gd name="connsiteY13-64" fmla="*/ 910406 h 1354913"/>
              <a:gd name="connsiteX14-65" fmla="*/ 2478212 w 2478212"/>
              <a:gd name="connsiteY14-66" fmla="*/ 732733 h 1354913"/>
              <a:gd name="connsiteX15-67" fmla="*/ 2478212 w 2478212"/>
              <a:gd name="connsiteY15-68" fmla="*/ 13975 h 1354913"/>
              <a:gd name="connsiteX16-69" fmla="*/ 1239106 w 2478212"/>
              <a:gd name="connsiteY16-70" fmla="*/ 0 h 1354913"/>
              <a:gd name="connsiteX0-71" fmla="*/ 1239106 w 2478212"/>
              <a:gd name="connsiteY0-72" fmla="*/ 0 h 1354913"/>
              <a:gd name="connsiteX1-73" fmla="*/ 0 w 2478212"/>
              <a:gd name="connsiteY1-74" fmla="*/ 13975 h 1354913"/>
              <a:gd name="connsiteX2-75" fmla="*/ 0 w 2478212"/>
              <a:gd name="connsiteY2-76" fmla="*/ 732733 h 1354913"/>
              <a:gd name="connsiteX3-77" fmla="*/ 34389 w 2478212"/>
              <a:gd name="connsiteY3-78" fmla="*/ 769068 h 1354913"/>
              <a:gd name="connsiteX4-79" fmla="*/ 367977 w 2478212"/>
              <a:gd name="connsiteY4-80" fmla="*/ 910406 h 1354913"/>
              <a:gd name="connsiteX5-81" fmla="*/ 567153 w 2478212"/>
              <a:gd name="connsiteY5-82" fmla="*/ 1154849 h 1354913"/>
              <a:gd name="connsiteX6-83" fmla="*/ 911185 w 2478212"/>
              <a:gd name="connsiteY6-84" fmla="*/ 1182010 h 1354913"/>
              <a:gd name="connsiteX7-85" fmla="*/ 1216738 w 2478212"/>
              <a:gd name="connsiteY7-86" fmla="*/ 1329693 h 1354913"/>
              <a:gd name="connsiteX8-87" fmla="*/ 1239106 w 2478212"/>
              <a:gd name="connsiteY8-88" fmla="*/ 1354913 h 1354913"/>
              <a:gd name="connsiteX9-89" fmla="*/ 1261474 w 2478212"/>
              <a:gd name="connsiteY9-90" fmla="*/ 1329693 h 1354913"/>
              <a:gd name="connsiteX10-91" fmla="*/ 1567027 w 2478212"/>
              <a:gd name="connsiteY10-92" fmla="*/ 1182010 h 1354913"/>
              <a:gd name="connsiteX11-93" fmla="*/ 1911059 w 2478212"/>
              <a:gd name="connsiteY11-94" fmla="*/ 1154849 h 1354913"/>
              <a:gd name="connsiteX12-95" fmla="*/ 2110235 w 2478212"/>
              <a:gd name="connsiteY12-96" fmla="*/ 910406 h 1354913"/>
              <a:gd name="connsiteX13-97" fmla="*/ 2478212 w 2478212"/>
              <a:gd name="connsiteY13-98" fmla="*/ 732733 h 1354913"/>
              <a:gd name="connsiteX14-99" fmla="*/ 2478212 w 2478212"/>
              <a:gd name="connsiteY14-100" fmla="*/ 13975 h 1354913"/>
              <a:gd name="connsiteX15-101" fmla="*/ 1239106 w 2478212"/>
              <a:gd name="connsiteY15-102" fmla="*/ 0 h 1354913"/>
              <a:gd name="connsiteX0-103" fmla="*/ 1239106 w 2478212"/>
              <a:gd name="connsiteY0-104" fmla="*/ 0 h 1354913"/>
              <a:gd name="connsiteX1-105" fmla="*/ 0 w 2478212"/>
              <a:gd name="connsiteY1-106" fmla="*/ 13975 h 1354913"/>
              <a:gd name="connsiteX2-107" fmla="*/ 0 w 2478212"/>
              <a:gd name="connsiteY2-108" fmla="*/ 732733 h 1354913"/>
              <a:gd name="connsiteX3-109" fmla="*/ 367977 w 2478212"/>
              <a:gd name="connsiteY3-110" fmla="*/ 910406 h 1354913"/>
              <a:gd name="connsiteX4-111" fmla="*/ 567153 w 2478212"/>
              <a:gd name="connsiteY4-112" fmla="*/ 1154849 h 1354913"/>
              <a:gd name="connsiteX5-113" fmla="*/ 911185 w 2478212"/>
              <a:gd name="connsiteY5-114" fmla="*/ 1182010 h 1354913"/>
              <a:gd name="connsiteX6-115" fmla="*/ 1216738 w 2478212"/>
              <a:gd name="connsiteY6-116" fmla="*/ 1329693 h 1354913"/>
              <a:gd name="connsiteX7-117" fmla="*/ 1239106 w 2478212"/>
              <a:gd name="connsiteY7-118" fmla="*/ 1354913 h 1354913"/>
              <a:gd name="connsiteX8-119" fmla="*/ 1261474 w 2478212"/>
              <a:gd name="connsiteY8-120" fmla="*/ 1329693 h 1354913"/>
              <a:gd name="connsiteX9-121" fmla="*/ 1567027 w 2478212"/>
              <a:gd name="connsiteY9-122" fmla="*/ 1182010 h 1354913"/>
              <a:gd name="connsiteX10-123" fmla="*/ 1911059 w 2478212"/>
              <a:gd name="connsiteY10-124" fmla="*/ 1154849 h 1354913"/>
              <a:gd name="connsiteX11-125" fmla="*/ 2110235 w 2478212"/>
              <a:gd name="connsiteY11-126" fmla="*/ 910406 h 1354913"/>
              <a:gd name="connsiteX12-127" fmla="*/ 2478212 w 2478212"/>
              <a:gd name="connsiteY12-128" fmla="*/ 732733 h 1354913"/>
              <a:gd name="connsiteX13-129" fmla="*/ 2478212 w 2478212"/>
              <a:gd name="connsiteY13-130" fmla="*/ 13975 h 1354913"/>
              <a:gd name="connsiteX14-131" fmla="*/ 1239106 w 2478212"/>
              <a:gd name="connsiteY14-132" fmla="*/ 0 h 1354913"/>
              <a:gd name="connsiteX0-133" fmla="*/ 1239106 w 2478212"/>
              <a:gd name="connsiteY0-134" fmla="*/ 0 h 1354913"/>
              <a:gd name="connsiteX1-135" fmla="*/ 0 w 2478212"/>
              <a:gd name="connsiteY1-136" fmla="*/ 13975 h 1354913"/>
              <a:gd name="connsiteX2-137" fmla="*/ 0 w 2478212"/>
              <a:gd name="connsiteY2-138" fmla="*/ 732733 h 1354913"/>
              <a:gd name="connsiteX3-139" fmla="*/ 367977 w 2478212"/>
              <a:gd name="connsiteY3-140" fmla="*/ 910406 h 1354913"/>
              <a:gd name="connsiteX4-141" fmla="*/ 567153 w 2478212"/>
              <a:gd name="connsiteY4-142" fmla="*/ 1154849 h 1354913"/>
              <a:gd name="connsiteX5-143" fmla="*/ 911185 w 2478212"/>
              <a:gd name="connsiteY5-144" fmla="*/ 1182010 h 1354913"/>
              <a:gd name="connsiteX6-145" fmla="*/ 1216738 w 2478212"/>
              <a:gd name="connsiteY6-146" fmla="*/ 1329693 h 1354913"/>
              <a:gd name="connsiteX7-147" fmla="*/ 1239106 w 2478212"/>
              <a:gd name="connsiteY7-148" fmla="*/ 1354913 h 1354913"/>
              <a:gd name="connsiteX8-149" fmla="*/ 1261474 w 2478212"/>
              <a:gd name="connsiteY8-150" fmla="*/ 1329693 h 1354913"/>
              <a:gd name="connsiteX9-151" fmla="*/ 1567027 w 2478212"/>
              <a:gd name="connsiteY9-152" fmla="*/ 1182010 h 1354913"/>
              <a:gd name="connsiteX10-153" fmla="*/ 1911059 w 2478212"/>
              <a:gd name="connsiteY10-154" fmla="*/ 1154849 h 1354913"/>
              <a:gd name="connsiteX11-155" fmla="*/ 2110235 w 2478212"/>
              <a:gd name="connsiteY11-156" fmla="*/ 910406 h 1354913"/>
              <a:gd name="connsiteX12-157" fmla="*/ 2478212 w 2478212"/>
              <a:gd name="connsiteY12-158" fmla="*/ 732733 h 1354913"/>
              <a:gd name="connsiteX13-159" fmla="*/ 2478212 w 2478212"/>
              <a:gd name="connsiteY13-160" fmla="*/ 13975 h 1354913"/>
              <a:gd name="connsiteX14-161" fmla="*/ 1239106 w 2478212"/>
              <a:gd name="connsiteY14-162" fmla="*/ 0 h 1354913"/>
              <a:gd name="connsiteX0-163" fmla="*/ 1239106 w 2478212"/>
              <a:gd name="connsiteY0-164" fmla="*/ 0 h 1354913"/>
              <a:gd name="connsiteX1-165" fmla="*/ 0 w 2478212"/>
              <a:gd name="connsiteY1-166" fmla="*/ 13975 h 1354913"/>
              <a:gd name="connsiteX2-167" fmla="*/ 0 w 2478212"/>
              <a:gd name="connsiteY2-168" fmla="*/ 732733 h 1354913"/>
              <a:gd name="connsiteX3-169" fmla="*/ 367977 w 2478212"/>
              <a:gd name="connsiteY3-170" fmla="*/ 910406 h 1354913"/>
              <a:gd name="connsiteX4-171" fmla="*/ 567153 w 2478212"/>
              <a:gd name="connsiteY4-172" fmla="*/ 1154849 h 1354913"/>
              <a:gd name="connsiteX5-173" fmla="*/ 911185 w 2478212"/>
              <a:gd name="connsiteY5-174" fmla="*/ 1182010 h 1354913"/>
              <a:gd name="connsiteX6-175" fmla="*/ 1216738 w 2478212"/>
              <a:gd name="connsiteY6-176" fmla="*/ 1329693 h 1354913"/>
              <a:gd name="connsiteX7-177" fmla="*/ 1239106 w 2478212"/>
              <a:gd name="connsiteY7-178" fmla="*/ 1354913 h 1354913"/>
              <a:gd name="connsiteX8-179" fmla="*/ 1261474 w 2478212"/>
              <a:gd name="connsiteY8-180" fmla="*/ 1329693 h 1354913"/>
              <a:gd name="connsiteX9-181" fmla="*/ 1567027 w 2478212"/>
              <a:gd name="connsiteY9-182" fmla="*/ 1182010 h 1354913"/>
              <a:gd name="connsiteX10-183" fmla="*/ 1911059 w 2478212"/>
              <a:gd name="connsiteY10-184" fmla="*/ 1154849 h 1354913"/>
              <a:gd name="connsiteX11-185" fmla="*/ 2110235 w 2478212"/>
              <a:gd name="connsiteY11-186" fmla="*/ 910406 h 1354913"/>
              <a:gd name="connsiteX12-187" fmla="*/ 2478212 w 2478212"/>
              <a:gd name="connsiteY12-188" fmla="*/ 732733 h 1354913"/>
              <a:gd name="connsiteX13-189" fmla="*/ 2478212 w 2478212"/>
              <a:gd name="connsiteY13-190" fmla="*/ 13975 h 1354913"/>
              <a:gd name="connsiteX14-191" fmla="*/ 1239106 w 2478212"/>
              <a:gd name="connsiteY14-192" fmla="*/ 0 h 1354913"/>
              <a:gd name="connsiteX0-193" fmla="*/ 1239106 w 2478212"/>
              <a:gd name="connsiteY0-194" fmla="*/ 0 h 1354913"/>
              <a:gd name="connsiteX1-195" fmla="*/ 0 w 2478212"/>
              <a:gd name="connsiteY1-196" fmla="*/ 13975 h 1354913"/>
              <a:gd name="connsiteX2-197" fmla="*/ 0 w 2478212"/>
              <a:gd name="connsiteY2-198" fmla="*/ 732733 h 1354913"/>
              <a:gd name="connsiteX3-199" fmla="*/ 367977 w 2478212"/>
              <a:gd name="connsiteY3-200" fmla="*/ 910406 h 1354913"/>
              <a:gd name="connsiteX4-201" fmla="*/ 567153 w 2478212"/>
              <a:gd name="connsiteY4-202" fmla="*/ 1154849 h 1354913"/>
              <a:gd name="connsiteX5-203" fmla="*/ 911185 w 2478212"/>
              <a:gd name="connsiteY5-204" fmla="*/ 1182010 h 1354913"/>
              <a:gd name="connsiteX6-205" fmla="*/ 1216738 w 2478212"/>
              <a:gd name="connsiteY6-206" fmla="*/ 1329693 h 1354913"/>
              <a:gd name="connsiteX7-207" fmla="*/ 1239106 w 2478212"/>
              <a:gd name="connsiteY7-208" fmla="*/ 1354913 h 1354913"/>
              <a:gd name="connsiteX8-209" fmla="*/ 1261474 w 2478212"/>
              <a:gd name="connsiteY8-210" fmla="*/ 1329693 h 1354913"/>
              <a:gd name="connsiteX9-211" fmla="*/ 1574689 w 2478212"/>
              <a:gd name="connsiteY9-212" fmla="*/ 1115991 h 1354913"/>
              <a:gd name="connsiteX10-213" fmla="*/ 1911059 w 2478212"/>
              <a:gd name="connsiteY10-214" fmla="*/ 1154849 h 1354913"/>
              <a:gd name="connsiteX11-215" fmla="*/ 2110235 w 2478212"/>
              <a:gd name="connsiteY11-216" fmla="*/ 910406 h 1354913"/>
              <a:gd name="connsiteX12-217" fmla="*/ 2478212 w 2478212"/>
              <a:gd name="connsiteY12-218" fmla="*/ 732733 h 1354913"/>
              <a:gd name="connsiteX13-219" fmla="*/ 2478212 w 2478212"/>
              <a:gd name="connsiteY13-220" fmla="*/ 13975 h 1354913"/>
              <a:gd name="connsiteX14-221" fmla="*/ 1239106 w 2478212"/>
              <a:gd name="connsiteY14-222" fmla="*/ 0 h 1354913"/>
              <a:gd name="connsiteX0-223" fmla="*/ 1239106 w 2478212"/>
              <a:gd name="connsiteY0-224" fmla="*/ 0 h 1354913"/>
              <a:gd name="connsiteX1-225" fmla="*/ 0 w 2478212"/>
              <a:gd name="connsiteY1-226" fmla="*/ 13975 h 1354913"/>
              <a:gd name="connsiteX2-227" fmla="*/ 0 w 2478212"/>
              <a:gd name="connsiteY2-228" fmla="*/ 732733 h 1354913"/>
              <a:gd name="connsiteX3-229" fmla="*/ 367977 w 2478212"/>
              <a:gd name="connsiteY3-230" fmla="*/ 910406 h 1354913"/>
              <a:gd name="connsiteX4-231" fmla="*/ 567153 w 2478212"/>
              <a:gd name="connsiteY4-232" fmla="*/ 1154849 h 1354913"/>
              <a:gd name="connsiteX5-233" fmla="*/ 911185 w 2478212"/>
              <a:gd name="connsiteY5-234" fmla="*/ 1102787 h 1354913"/>
              <a:gd name="connsiteX6-235" fmla="*/ 1216738 w 2478212"/>
              <a:gd name="connsiteY6-236" fmla="*/ 1329693 h 1354913"/>
              <a:gd name="connsiteX7-237" fmla="*/ 1239106 w 2478212"/>
              <a:gd name="connsiteY7-238" fmla="*/ 1354913 h 1354913"/>
              <a:gd name="connsiteX8-239" fmla="*/ 1261474 w 2478212"/>
              <a:gd name="connsiteY8-240" fmla="*/ 1329693 h 1354913"/>
              <a:gd name="connsiteX9-241" fmla="*/ 1574689 w 2478212"/>
              <a:gd name="connsiteY9-242" fmla="*/ 1115991 h 1354913"/>
              <a:gd name="connsiteX10-243" fmla="*/ 1911059 w 2478212"/>
              <a:gd name="connsiteY10-244" fmla="*/ 1154849 h 1354913"/>
              <a:gd name="connsiteX11-245" fmla="*/ 2110235 w 2478212"/>
              <a:gd name="connsiteY11-246" fmla="*/ 910406 h 1354913"/>
              <a:gd name="connsiteX12-247" fmla="*/ 2478212 w 2478212"/>
              <a:gd name="connsiteY12-248" fmla="*/ 732733 h 1354913"/>
              <a:gd name="connsiteX13-249" fmla="*/ 2478212 w 2478212"/>
              <a:gd name="connsiteY13-250" fmla="*/ 13975 h 1354913"/>
              <a:gd name="connsiteX14-251" fmla="*/ 1239106 w 2478212"/>
              <a:gd name="connsiteY14-252" fmla="*/ 0 h 1354913"/>
              <a:gd name="connsiteX0-253" fmla="*/ 1239106 w 2478212"/>
              <a:gd name="connsiteY0-254" fmla="*/ 0 h 1354913"/>
              <a:gd name="connsiteX1-255" fmla="*/ 0 w 2478212"/>
              <a:gd name="connsiteY1-256" fmla="*/ 13975 h 1354913"/>
              <a:gd name="connsiteX2-257" fmla="*/ 0 w 2478212"/>
              <a:gd name="connsiteY2-258" fmla="*/ 732733 h 1354913"/>
              <a:gd name="connsiteX3-259" fmla="*/ 367977 w 2478212"/>
              <a:gd name="connsiteY3-260" fmla="*/ 910406 h 1354913"/>
              <a:gd name="connsiteX4-261" fmla="*/ 567153 w 2478212"/>
              <a:gd name="connsiteY4-262" fmla="*/ 1154849 h 1354913"/>
              <a:gd name="connsiteX5-263" fmla="*/ 911185 w 2478212"/>
              <a:gd name="connsiteY5-264" fmla="*/ 1102787 h 1354913"/>
              <a:gd name="connsiteX6-265" fmla="*/ 1216738 w 2478212"/>
              <a:gd name="connsiteY6-266" fmla="*/ 1329693 h 1354913"/>
              <a:gd name="connsiteX7-267" fmla="*/ 1239106 w 2478212"/>
              <a:gd name="connsiteY7-268" fmla="*/ 1354913 h 1354913"/>
              <a:gd name="connsiteX8-269" fmla="*/ 1261474 w 2478212"/>
              <a:gd name="connsiteY8-270" fmla="*/ 1329693 h 1354913"/>
              <a:gd name="connsiteX9-271" fmla="*/ 1574689 w 2478212"/>
              <a:gd name="connsiteY9-272" fmla="*/ 1115991 h 1354913"/>
              <a:gd name="connsiteX10-273" fmla="*/ 1911059 w 2478212"/>
              <a:gd name="connsiteY10-274" fmla="*/ 1154849 h 1354913"/>
              <a:gd name="connsiteX11-275" fmla="*/ 2110235 w 2478212"/>
              <a:gd name="connsiteY11-276" fmla="*/ 910406 h 1354913"/>
              <a:gd name="connsiteX12-277" fmla="*/ 2478212 w 2478212"/>
              <a:gd name="connsiteY12-278" fmla="*/ 732733 h 1354913"/>
              <a:gd name="connsiteX13-279" fmla="*/ 2478212 w 2478212"/>
              <a:gd name="connsiteY13-280" fmla="*/ 13975 h 1354913"/>
              <a:gd name="connsiteX14-281" fmla="*/ 1239106 w 2478212"/>
              <a:gd name="connsiteY14-282" fmla="*/ 0 h 1354913"/>
              <a:gd name="connsiteX0-283" fmla="*/ 1239106 w 2478212"/>
              <a:gd name="connsiteY0-284" fmla="*/ 0 h 1354913"/>
              <a:gd name="connsiteX1-285" fmla="*/ 0 w 2478212"/>
              <a:gd name="connsiteY1-286" fmla="*/ 13975 h 1354913"/>
              <a:gd name="connsiteX2-287" fmla="*/ 0 w 2478212"/>
              <a:gd name="connsiteY2-288" fmla="*/ 732733 h 1354913"/>
              <a:gd name="connsiteX3-289" fmla="*/ 367977 w 2478212"/>
              <a:gd name="connsiteY3-290" fmla="*/ 910406 h 1354913"/>
              <a:gd name="connsiteX4-291" fmla="*/ 567153 w 2478212"/>
              <a:gd name="connsiteY4-292" fmla="*/ 1154849 h 1354913"/>
              <a:gd name="connsiteX5-293" fmla="*/ 911185 w 2478212"/>
              <a:gd name="connsiteY5-294" fmla="*/ 1102787 h 1354913"/>
              <a:gd name="connsiteX6-295" fmla="*/ 1216738 w 2478212"/>
              <a:gd name="connsiteY6-296" fmla="*/ 1329693 h 1354913"/>
              <a:gd name="connsiteX7-297" fmla="*/ 1239106 w 2478212"/>
              <a:gd name="connsiteY7-298" fmla="*/ 1354913 h 1354913"/>
              <a:gd name="connsiteX8-299" fmla="*/ 1261474 w 2478212"/>
              <a:gd name="connsiteY8-300" fmla="*/ 1329693 h 1354913"/>
              <a:gd name="connsiteX9-301" fmla="*/ 1574689 w 2478212"/>
              <a:gd name="connsiteY9-302" fmla="*/ 1115991 h 1354913"/>
              <a:gd name="connsiteX10-303" fmla="*/ 1911059 w 2478212"/>
              <a:gd name="connsiteY10-304" fmla="*/ 1154849 h 1354913"/>
              <a:gd name="connsiteX11-305" fmla="*/ 2110235 w 2478212"/>
              <a:gd name="connsiteY11-306" fmla="*/ 910406 h 1354913"/>
              <a:gd name="connsiteX12-307" fmla="*/ 2478212 w 2478212"/>
              <a:gd name="connsiteY12-308" fmla="*/ 732733 h 1354913"/>
              <a:gd name="connsiteX13-309" fmla="*/ 2478212 w 2478212"/>
              <a:gd name="connsiteY13-310" fmla="*/ 13975 h 1354913"/>
              <a:gd name="connsiteX14-311" fmla="*/ 1239106 w 2478212"/>
              <a:gd name="connsiteY14-312" fmla="*/ 0 h 13549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2478212" h="1354913">
                <a:moveTo>
                  <a:pt x="1239106" y="0"/>
                </a:moveTo>
                <a:lnTo>
                  <a:pt x="0" y="13975"/>
                </a:lnTo>
                <a:lnTo>
                  <a:pt x="0" y="732733"/>
                </a:lnTo>
                <a:cubicBezTo>
                  <a:pt x="94622" y="888585"/>
                  <a:pt x="225292" y="878790"/>
                  <a:pt x="367977" y="910406"/>
                </a:cubicBezTo>
                <a:cubicBezTo>
                  <a:pt x="434369" y="991887"/>
                  <a:pt x="433854" y="1077828"/>
                  <a:pt x="567153" y="1154849"/>
                </a:cubicBezTo>
                <a:cubicBezTo>
                  <a:pt x="686290" y="1199587"/>
                  <a:pt x="796508" y="1093733"/>
                  <a:pt x="911185" y="1102787"/>
                </a:cubicBezTo>
                <a:cubicBezTo>
                  <a:pt x="1015361" y="1114835"/>
                  <a:pt x="1144140" y="1258243"/>
                  <a:pt x="1216738" y="1329693"/>
                </a:cubicBezTo>
                <a:lnTo>
                  <a:pt x="1239106" y="1354913"/>
                </a:lnTo>
                <a:lnTo>
                  <a:pt x="1261474" y="1329693"/>
                </a:lnTo>
                <a:cubicBezTo>
                  <a:pt x="1334072" y="1258243"/>
                  <a:pt x="1470513" y="1128039"/>
                  <a:pt x="1574689" y="1115991"/>
                </a:cubicBezTo>
                <a:cubicBezTo>
                  <a:pt x="1686812" y="1128944"/>
                  <a:pt x="1783612" y="1174906"/>
                  <a:pt x="1911059" y="1154849"/>
                </a:cubicBezTo>
                <a:cubicBezTo>
                  <a:pt x="2044358" y="1077828"/>
                  <a:pt x="2043843" y="991887"/>
                  <a:pt x="2110235" y="910406"/>
                </a:cubicBezTo>
                <a:cubicBezTo>
                  <a:pt x="2204760" y="840053"/>
                  <a:pt x="2416883" y="882138"/>
                  <a:pt x="2478212" y="732733"/>
                </a:cubicBezTo>
                <a:lnTo>
                  <a:pt x="2478212" y="13975"/>
                </a:lnTo>
                <a:lnTo>
                  <a:pt x="1239106" y="0"/>
                </a:ln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5" grpId="0"/>
      <p:bldP spid="7" grpId="0"/>
      <p:bldP spid="13" grpId="0" animBg="1"/>
      <p:bldP spid="49" grpId="0"/>
      <p:bldP spid="5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/>
        </p:nvSpPr>
        <p:spPr>
          <a:xfrm>
            <a:off x="719595" y="0"/>
            <a:ext cx="10867019" cy="644791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1300" dirty="0">
                <a:solidFill>
                  <a:schemeClr val="bg1">
                    <a:lumMod val="75000"/>
                    <a:alpha val="30000"/>
                  </a:schemeClr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青黛</a:t>
            </a:r>
            <a:endParaRPr lang="zh-CN" altLang="en-US" sz="41300" dirty="0">
              <a:solidFill>
                <a:schemeClr val="bg1">
                  <a:lumMod val="75000"/>
                  <a:alpha val="30000"/>
                </a:schemeClr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488370" y="-16329"/>
            <a:ext cx="3218240" cy="6228414"/>
            <a:chOff x="4768610" y="-1"/>
            <a:chExt cx="2708032" cy="622841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8" name="组合 27"/>
            <p:cNvGrpSpPr/>
            <p:nvPr/>
          </p:nvGrpSpPr>
          <p:grpSpPr>
            <a:xfrm>
              <a:off x="4768610" y="4873500"/>
              <a:ext cx="2708031" cy="1354913"/>
              <a:chOff x="4768611" y="4224026"/>
              <a:chExt cx="2708031" cy="1354913"/>
            </a:xfrm>
          </p:grpSpPr>
          <p:sp>
            <p:nvSpPr>
              <p:cNvPr id="25" name="任意多边形 24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5" name="矩形 4"/>
            <p:cNvSpPr/>
            <p:nvPr/>
          </p:nvSpPr>
          <p:spPr>
            <a:xfrm>
              <a:off x="4768611" y="-1"/>
              <a:ext cx="2708031" cy="4991726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483913" y="8677"/>
            <a:ext cx="1292662" cy="42446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7200" spc="-15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谢谢观赏</a:t>
            </a:r>
            <a:endParaRPr lang="zh-CN" altLang="en-US" sz="7200" spc="-15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91972" y="4458602"/>
            <a:ext cx="15959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endParaRPr lang="zh-CN" altLang="en-US" sz="11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996546" y="4589407"/>
            <a:ext cx="295426" cy="0"/>
          </a:xfrm>
          <a:prstGeom prst="line">
            <a:avLst/>
          </a:prstGeom>
          <a:ln w="0"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887963" y="4589407"/>
            <a:ext cx="295426" cy="0"/>
          </a:xfrm>
          <a:prstGeom prst="line">
            <a:avLst/>
          </a:prstGeom>
          <a:ln w="0">
            <a:solidFill>
              <a:schemeClr val="bg1">
                <a:alpha val="5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5451993" y="63294"/>
            <a:ext cx="1314568" cy="4298025"/>
          </a:xfrm>
          <a:prstGeom prst="rect">
            <a:avLst/>
          </a:prstGeom>
          <a:noFill/>
          <a:ln w="0">
            <a:solidFill>
              <a:schemeClr val="bg1">
                <a:alpha val="46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90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/>
      <p:bldP spid="6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5"/>
          <p:cNvSpPr>
            <a:spLocks noEditPoints="1"/>
          </p:cNvSpPr>
          <p:nvPr/>
        </p:nvSpPr>
        <p:spPr bwMode="auto">
          <a:xfrm>
            <a:off x="2405995" y="8036829"/>
            <a:ext cx="7959829" cy="1039246"/>
          </a:xfrm>
          <a:custGeom>
            <a:avLst/>
            <a:gdLst>
              <a:gd name="T0" fmla="*/ 3056 w 3130"/>
              <a:gd name="T1" fmla="*/ 87 h 678"/>
              <a:gd name="T2" fmla="*/ 3056 w 3130"/>
              <a:gd name="T3" fmla="*/ 419 h 678"/>
              <a:gd name="T4" fmla="*/ 2928 w 3130"/>
              <a:gd name="T5" fmla="*/ 81 h 678"/>
              <a:gd name="T6" fmla="*/ 2914 w 3130"/>
              <a:gd name="T7" fmla="*/ 324 h 678"/>
              <a:gd name="T8" fmla="*/ 2893 w 3130"/>
              <a:gd name="T9" fmla="*/ 259 h 678"/>
              <a:gd name="T10" fmla="*/ 2868 w 3130"/>
              <a:gd name="T11" fmla="*/ 339 h 678"/>
              <a:gd name="T12" fmla="*/ 2836 w 3130"/>
              <a:gd name="T13" fmla="*/ 150 h 678"/>
              <a:gd name="T14" fmla="*/ 2824 w 3130"/>
              <a:gd name="T15" fmla="*/ 291 h 678"/>
              <a:gd name="T16" fmla="*/ 2766 w 3130"/>
              <a:gd name="T17" fmla="*/ 170 h 678"/>
              <a:gd name="T18" fmla="*/ 2735 w 3130"/>
              <a:gd name="T19" fmla="*/ 132 h 678"/>
              <a:gd name="T20" fmla="*/ 2709 w 3130"/>
              <a:gd name="T21" fmla="*/ 561 h 678"/>
              <a:gd name="T22" fmla="*/ 2654 w 3130"/>
              <a:gd name="T23" fmla="*/ 238 h 678"/>
              <a:gd name="T24" fmla="*/ 2633 w 3130"/>
              <a:gd name="T25" fmla="*/ 197 h 678"/>
              <a:gd name="T26" fmla="*/ 2616 w 3130"/>
              <a:gd name="T27" fmla="*/ 7 h 678"/>
              <a:gd name="T28" fmla="*/ 2540 w 3130"/>
              <a:gd name="T29" fmla="*/ 121 h 678"/>
              <a:gd name="T30" fmla="*/ 2516 w 3130"/>
              <a:gd name="T31" fmla="*/ 236 h 678"/>
              <a:gd name="T32" fmla="*/ 2464 w 3130"/>
              <a:gd name="T33" fmla="*/ 258 h 678"/>
              <a:gd name="T34" fmla="*/ 2420 w 3130"/>
              <a:gd name="T35" fmla="*/ 185 h 678"/>
              <a:gd name="T36" fmla="*/ 2378 w 3130"/>
              <a:gd name="T37" fmla="*/ 297 h 678"/>
              <a:gd name="T38" fmla="*/ 2317 w 3130"/>
              <a:gd name="T39" fmla="*/ 163 h 678"/>
              <a:gd name="T40" fmla="*/ 2149 w 3130"/>
              <a:gd name="T41" fmla="*/ 106 h 678"/>
              <a:gd name="T42" fmla="*/ 2119 w 3130"/>
              <a:gd name="T43" fmla="*/ 304 h 678"/>
              <a:gd name="T44" fmla="*/ 2040 w 3130"/>
              <a:gd name="T45" fmla="*/ 540 h 678"/>
              <a:gd name="T46" fmla="*/ 2000 w 3130"/>
              <a:gd name="T47" fmla="*/ 250 h 678"/>
              <a:gd name="T48" fmla="*/ 1978 w 3130"/>
              <a:gd name="T49" fmla="*/ 541 h 678"/>
              <a:gd name="T50" fmla="*/ 1889 w 3130"/>
              <a:gd name="T51" fmla="*/ 444 h 678"/>
              <a:gd name="T52" fmla="*/ 1865 w 3130"/>
              <a:gd name="T53" fmla="*/ 492 h 678"/>
              <a:gd name="T54" fmla="*/ 1820 w 3130"/>
              <a:gd name="T55" fmla="*/ 669 h 678"/>
              <a:gd name="T56" fmla="*/ 1788 w 3130"/>
              <a:gd name="T57" fmla="*/ 236 h 678"/>
              <a:gd name="T58" fmla="*/ 1749 w 3130"/>
              <a:gd name="T59" fmla="*/ 92 h 678"/>
              <a:gd name="T60" fmla="*/ 1711 w 3130"/>
              <a:gd name="T61" fmla="*/ 431 h 678"/>
              <a:gd name="T62" fmla="*/ 1632 w 3130"/>
              <a:gd name="T63" fmla="*/ 214 h 678"/>
              <a:gd name="T64" fmla="*/ 1565 w 3130"/>
              <a:gd name="T65" fmla="*/ 11 h 678"/>
              <a:gd name="T66" fmla="*/ 1514 w 3130"/>
              <a:gd name="T67" fmla="*/ 12 h 678"/>
              <a:gd name="T68" fmla="*/ 1490 w 3130"/>
              <a:gd name="T69" fmla="*/ 40 h 678"/>
              <a:gd name="T70" fmla="*/ 1439 w 3130"/>
              <a:gd name="T71" fmla="*/ 62 h 678"/>
              <a:gd name="T72" fmla="*/ 1400 w 3130"/>
              <a:gd name="T73" fmla="*/ 172 h 678"/>
              <a:gd name="T74" fmla="*/ 1326 w 3130"/>
              <a:gd name="T75" fmla="*/ 375 h 678"/>
              <a:gd name="T76" fmla="*/ 1279 w 3130"/>
              <a:gd name="T77" fmla="*/ 480 h 678"/>
              <a:gd name="T78" fmla="*/ 1199 w 3130"/>
              <a:gd name="T79" fmla="*/ 243 h 678"/>
              <a:gd name="T80" fmla="*/ 1187 w 3130"/>
              <a:gd name="T81" fmla="*/ 578 h 678"/>
              <a:gd name="T82" fmla="*/ 1088 w 3130"/>
              <a:gd name="T83" fmla="*/ 205 h 678"/>
              <a:gd name="T84" fmla="*/ 1070 w 3130"/>
              <a:gd name="T85" fmla="*/ 540 h 678"/>
              <a:gd name="T86" fmla="*/ 1009 w 3130"/>
              <a:gd name="T87" fmla="*/ 544 h 678"/>
              <a:gd name="T88" fmla="*/ 944 w 3130"/>
              <a:gd name="T89" fmla="*/ 634 h 678"/>
              <a:gd name="T90" fmla="*/ 871 w 3130"/>
              <a:gd name="T91" fmla="*/ 62 h 678"/>
              <a:gd name="T92" fmla="*/ 843 w 3130"/>
              <a:gd name="T93" fmla="*/ 452 h 678"/>
              <a:gd name="T94" fmla="*/ 783 w 3130"/>
              <a:gd name="T95" fmla="*/ 442 h 678"/>
              <a:gd name="T96" fmla="*/ 755 w 3130"/>
              <a:gd name="T97" fmla="*/ 421 h 678"/>
              <a:gd name="T98" fmla="*/ 727 w 3130"/>
              <a:gd name="T99" fmla="*/ 352 h 678"/>
              <a:gd name="T100" fmla="*/ 691 w 3130"/>
              <a:gd name="T101" fmla="*/ 340 h 678"/>
              <a:gd name="T102" fmla="*/ 641 w 3130"/>
              <a:gd name="T103" fmla="*/ 536 h 678"/>
              <a:gd name="T104" fmla="*/ 611 w 3130"/>
              <a:gd name="T105" fmla="*/ 153 h 678"/>
              <a:gd name="T106" fmla="*/ 583 w 3130"/>
              <a:gd name="T107" fmla="*/ 533 h 678"/>
              <a:gd name="T108" fmla="*/ 545 w 3130"/>
              <a:gd name="T109" fmla="*/ 220 h 678"/>
              <a:gd name="T110" fmla="*/ 497 w 3130"/>
              <a:gd name="T111" fmla="*/ 505 h 678"/>
              <a:gd name="T112" fmla="*/ 420 w 3130"/>
              <a:gd name="T113" fmla="*/ 113 h 678"/>
              <a:gd name="T114" fmla="*/ 381 w 3130"/>
              <a:gd name="T115" fmla="*/ 392 h 678"/>
              <a:gd name="T116" fmla="*/ 314 w 3130"/>
              <a:gd name="T117" fmla="*/ 356 h 678"/>
              <a:gd name="T118" fmla="*/ 295 w 3130"/>
              <a:gd name="T119" fmla="*/ 511 h 678"/>
              <a:gd name="T120" fmla="*/ 274 w 3130"/>
              <a:gd name="T121" fmla="*/ 673 h 678"/>
              <a:gd name="T122" fmla="*/ 215 w 3130"/>
              <a:gd name="T123" fmla="*/ 430 h 678"/>
              <a:gd name="T124" fmla="*/ 169 w 3130"/>
              <a:gd name="T125" fmla="*/ 195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130" h="678">
                <a:moveTo>
                  <a:pt x="3127" y="0"/>
                </a:moveTo>
                <a:cubicBezTo>
                  <a:pt x="3130" y="4"/>
                  <a:pt x="3130" y="4"/>
                  <a:pt x="3130" y="4"/>
                </a:cubicBezTo>
                <a:cubicBezTo>
                  <a:pt x="3127" y="6"/>
                  <a:pt x="3127" y="6"/>
                  <a:pt x="3127" y="6"/>
                </a:cubicBezTo>
                <a:cubicBezTo>
                  <a:pt x="3118" y="7"/>
                  <a:pt x="3107" y="5"/>
                  <a:pt x="3097" y="6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127" y="0"/>
                  <a:pt x="3127" y="0"/>
                  <a:pt x="3127" y="0"/>
                </a:cubicBezTo>
                <a:close/>
                <a:moveTo>
                  <a:pt x="3097" y="16"/>
                </a:moveTo>
                <a:cubicBezTo>
                  <a:pt x="3103" y="18"/>
                  <a:pt x="3109" y="20"/>
                  <a:pt x="3113" y="23"/>
                </a:cubicBezTo>
                <a:cubicBezTo>
                  <a:pt x="3116" y="27"/>
                  <a:pt x="3124" y="28"/>
                  <a:pt x="3123" y="33"/>
                </a:cubicBezTo>
                <a:cubicBezTo>
                  <a:pt x="3121" y="35"/>
                  <a:pt x="3121" y="35"/>
                  <a:pt x="3121" y="35"/>
                </a:cubicBezTo>
                <a:cubicBezTo>
                  <a:pt x="3114" y="29"/>
                  <a:pt x="3106" y="25"/>
                  <a:pt x="3097" y="22"/>
                </a:cubicBezTo>
                <a:cubicBezTo>
                  <a:pt x="3097" y="16"/>
                  <a:pt x="3097" y="16"/>
                  <a:pt x="3097" y="16"/>
                </a:cubicBezTo>
                <a:close/>
                <a:moveTo>
                  <a:pt x="3097" y="64"/>
                </a:moveTo>
                <a:cubicBezTo>
                  <a:pt x="3101" y="66"/>
                  <a:pt x="3104" y="68"/>
                  <a:pt x="3107" y="71"/>
                </a:cubicBezTo>
                <a:cubicBezTo>
                  <a:pt x="3112" y="77"/>
                  <a:pt x="3120" y="79"/>
                  <a:pt x="3120" y="86"/>
                </a:cubicBezTo>
                <a:cubicBezTo>
                  <a:pt x="3114" y="85"/>
                  <a:pt x="3114" y="85"/>
                  <a:pt x="3114" y="85"/>
                </a:cubicBezTo>
                <a:cubicBezTo>
                  <a:pt x="3109" y="80"/>
                  <a:pt x="3103" y="76"/>
                  <a:pt x="3097" y="72"/>
                </a:cubicBezTo>
                <a:cubicBezTo>
                  <a:pt x="3097" y="64"/>
                  <a:pt x="3097" y="64"/>
                  <a:pt x="3097" y="64"/>
                </a:cubicBezTo>
                <a:close/>
                <a:moveTo>
                  <a:pt x="3097" y="113"/>
                </a:moveTo>
                <a:cubicBezTo>
                  <a:pt x="3103" y="117"/>
                  <a:pt x="3108" y="121"/>
                  <a:pt x="3112" y="126"/>
                </a:cubicBezTo>
                <a:cubicBezTo>
                  <a:pt x="3116" y="126"/>
                  <a:pt x="3119" y="126"/>
                  <a:pt x="3121" y="129"/>
                </a:cubicBezTo>
                <a:cubicBezTo>
                  <a:pt x="3118" y="136"/>
                  <a:pt x="3111" y="128"/>
                  <a:pt x="3105" y="131"/>
                </a:cubicBezTo>
                <a:cubicBezTo>
                  <a:pt x="3102" y="132"/>
                  <a:pt x="3100" y="133"/>
                  <a:pt x="3097" y="134"/>
                </a:cubicBezTo>
                <a:cubicBezTo>
                  <a:pt x="3097" y="128"/>
                  <a:pt x="3097" y="128"/>
                  <a:pt x="3097" y="128"/>
                </a:cubicBezTo>
                <a:cubicBezTo>
                  <a:pt x="3099" y="127"/>
                  <a:pt x="3100" y="126"/>
                  <a:pt x="3101" y="124"/>
                </a:cubicBezTo>
                <a:cubicBezTo>
                  <a:pt x="3100" y="123"/>
                  <a:pt x="3099" y="121"/>
                  <a:pt x="3098" y="121"/>
                </a:cubicBezTo>
                <a:cubicBezTo>
                  <a:pt x="3097" y="120"/>
                  <a:pt x="3097" y="120"/>
                  <a:pt x="3097" y="120"/>
                </a:cubicBezTo>
                <a:cubicBezTo>
                  <a:pt x="3097" y="113"/>
                  <a:pt x="3097" y="113"/>
                  <a:pt x="3097" y="113"/>
                </a:cubicBezTo>
                <a:close/>
                <a:moveTo>
                  <a:pt x="3097" y="183"/>
                </a:moveTo>
                <a:cubicBezTo>
                  <a:pt x="3108" y="188"/>
                  <a:pt x="3118" y="196"/>
                  <a:pt x="3121" y="207"/>
                </a:cubicBezTo>
                <a:cubicBezTo>
                  <a:pt x="3122" y="209"/>
                  <a:pt x="3119" y="211"/>
                  <a:pt x="3117" y="210"/>
                </a:cubicBezTo>
                <a:cubicBezTo>
                  <a:pt x="3114" y="200"/>
                  <a:pt x="3106" y="192"/>
                  <a:pt x="3097" y="187"/>
                </a:cubicBezTo>
                <a:cubicBezTo>
                  <a:pt x="3097" y="183"/>
                  <a:pt x="3097" y="183"/>
                  <a:pt x="3097" y="183"/>
                </a:cubicBezTo>
                <a:close/>
                <a:moveTo>
                  <a:pt x="3097" y="199"/>
                </a:moveTo>
                <a:cubicBezTo>
                  <a:pt x="3097" y="213"/>
                  <a:pt x="3097" y="213"/>
                  <a:pt x="3097" y="213"/>
                </a:cubicBezTo>
                <a:cubicBezTo>
                  <a:pt x="3105" y="215"/>
                  <a:pt x="3113" y="217"/>
                  <a:pt x="3118" y="223"/>
                </a:cubicBezTo>
                <a:cubicBezTo>
                  <a:pt x="3120" y="217"/>
                  <a:pt x="3105" y="214"/>
                  <a:pt x="3107" y="206"/>
                </a:cubicBezTo>
                <a:cubicBezTo>
                  <a:pt x="3104" y="204"/>
                  <a:pt x="3101" y="201"/>
                  <a:pt x="3097" y="199"/>
                </a:cubicBezTo>
                <a:close/>
                <a:moveTo>
                  <a:pt x="3097" y="237"/>
                </a:moveTo>
                <a:cubicBezTo>
                  <a:pt x="3106" y="240"/>
                  <a:pt x="3114" y="246"/>
                  <a:pt x="3116" y="255"/>
                </a:cubicBezTo>
                <a:cubicBezTo>
                  <a:pt x="3121" y="268"/>
                  <a:pt x="3109" y="275"/>
                  <a:pt x="3106" y="286"/>
                </a:cubicBezTo>
                <a:cubicBezTo>
                  <a:pt x="3104" y="289"/>
                  <a:pt x="3101" y="292"/>
                  <a:pt x="3097" y="294"/>
                </a:cubicBezTo>
                <a:cubicBezTo>
                  <a:pt x="3097" y="286"/>
                  <a:pt x="3097" y="286"/>
                  <a:pt x="3097" y="286"/>
                </a:cubicBezTo>
                <a:cubicBezTo>
                  <a:pt x="3098" y="286"/>
                  <a:pt x="3098" y="286"/>
                  <a:pt x="3098" y="285"/>
                </a:cubicBezTo>
                <a:cubicBezTo>
                  <a:pt x="3098" y="285"/>
                  <a:pt x="3098" y="285"/>
                  <a:pt x="3097" y="285"/>
                </a:cubicBezTo>
                <a:cubicBezTo>
                  <a:pt x="3097" y="278"/>
                  <a:pt x="3097" y="278"/>
                  <a:pt x="3097" y="278"/>
                </a:cubicBezTo>
                <a:cubicBezTo>
                  <a:pt x="3101" y="280"/>
                  <a:pt x="3103" y="282"/>
                  <a:pt x="3105" y="277"/>
                </a:cubicBezTo>
                <a:cubicBezTo>
                  <a:pt x="3110" y="269"/>
                  <a:pt x="3100" y="267"/>
                  <a:pt x="3097" y="262"/>
                </a:cubicBezTo>
                <a:cubicBezTo>
                  <a:pt x="3097" y="255"/>
                  <a:pt x="3097" y="255"/>
                  <a:pt x="3097" y="255"/>
                </a:cubicBezTo>
                <a:cubicBezTo>
                  <a:pt x="3101" y="258"/>
                  <a:pt x="3104" y="261"/>
                  <a:pt x="3108" y="263"/>
                </a:cubicBezTo>
                <a:cubicBezTo>
                  <a:pt x="3109" y="253"/>
                  <a:pt x="3109" y="253"/>
                  <a:pt x="3109" y="253"/>
                </a:cubicBezTo>
                <a:cubicBezTo>
                  <a:pt x="3107" y="248"/>
                  <a:pt x="3103" y="243"/>
                  <a:pt x="3097" y="241"/>
                </a:cubicBezTo>
                <a:cubicBezTo>
                  <a:pt x="3097" y="237"/>
                  <a:pt x="3097" y="237"/>
                  <a:pt x="3097" y="237"/>
                </a:cubicBezTo>
                <a:close/>
                <a:moveTo>
                  <a:pt x="3097" y="328"/>
                </a:moveTo>
                <a:cubicBezTo>
                  <a:pt x="3105" y="325"/>
                  <a:pt x="3112" y="320"/>
                  <a:pt x="3117" y="314"/>
                </a:cubicBezTo>
                <a:cubicBezTo>
                  <a:pt x="3119" y="314"/>
                  <a:pt x="3121" y="314"/>
                  <a:pt x="3121" y="316"/>
                </a:cubicBezTo>
                <a:cubicBezTo>
                  <a:pt x="3120" y="320"/>
                  <a:pt x="3120" y="320"/>
                  <a:pt x="3120" y="320"/>
                </a:cubicBezTo>
                <a:cubicBezTo>
                  <a:pt x="3113" y="325"/>
                  <a:pt x="3105" y="329"/>
                  <a:pt x="3097" y="332"/>
                </a:cubicBezTo>
                <a:cubicBezTo>
                  <a:pt x="3097" y="328"/>
                  <a:pt x="3097" y="328"/>
                  <a:pt x="3097" y="328"/>
                </a:cubicBezTo>
                <a:close/>
                <a:moveTo>
                  <a:pt x="3097" y="349"/>
                </a:moveTo>
                <a:cubicBezTo>
                  <a:pt x="3103" y="349"/>
                  <a:pt x="3108" y="348"/>
                  <a:pt x="3112" y="343"/>
                </a:cubicBezTo>
                <a:cubicBezTo>
                  <a:pt x="3114" y="343"/>
                  <a:pt x="3116" y="343"/>
                  <a:pt x="3116" y="346"/>
                </a:cubicBezTo>
                <a:cubicBezTo>
                  <a:pt x="3113" y="350"/>
                  <a:pt x="3106" y="352"/>
                  <a:pt x="3101" y="354"/>
                </a:cubicBezTo>
                <a:cubicBezTo>
                  <a:pt x="3100" y="354"/>
                  <a:pt x="3099" y="354"/>
                  <a:pt x="3097" y="354"/>
                </a:cubicBezTo>
                <a:cubicBezTo>
                  <a:pt x="3097" y="349"/>
                  <a:pt x="3097" y="349"/>
                  <a:pt x="3097" y="349"/>
                </a:cubicBezTo>
                <a:close/>
                <a:moveTo>
                  <a:pt x="3097" y="364"/>
                </a:moveTo>
                <a:cubicBezTo>
                  <a:pt x="3099" y="364"/>
                  <a:pt x="3101" y="365"/>
                  <a:pt x="3102" y="366"/>
                </a:cubicBezTo>
                <a:cubicBezTo>
                  <a:pt x="3107" y="370"/>
                  <a:pt x="3116" y="373"/>
                  <a:pt x="3116" y="380"/>
                </a:cubicBezTo>
                <a:cubicBezTo>
                  <a:pt x="3115" y="380"/>
                  <a:pt x="3115" y="380"/>
                  <a:pt x="3115" y="380"/>
                </a:cubicBezTo>
                <a:cubicBezTo>
                  <a:pt x="3110" y="376"/>
                  <a:pt x="3104" y="372"/>
                  <a:pt x="3097" y="369"/>
                </a:cubicBezTo>
                <a:cubicBezTo>
                  <a:pt x="3097" y="364"/>
                  <a:pt x="3097" y="364"/>
                  <a:pt x="3097" y="364"/>
                </a:cubicBezTo>
                <a:close/>
                <a:moveTo>
                  <a:pt x="3097" y="404"/>
                </a:moveTo>
                <a:cubicBezTo>
                  <a:pt x="3104" y="407"/>
                  <a:pt x="3110" y="410"/>
                  <a:pt x="3116" y="414"/>
                </a:cubicBezTo>
                <a:cubicBezTo>
                  <a:pt x="3116" y="418"/>
                  <a:pt x="3116" y="418"/>
                  <a:pt x="3116" y="418"/>
                </a:cubicBezTo>
                <a:cubicBezTo>
                  <a:pt x="3108" y="420"/>
                  <a:pt x="3105" y="411"/>
                  <a:pt x="3101" y="409"/>
                </a:cubicBezTo>
                <a:cubicBezTo>
                  <a:pt x="3099" y="409"/>
                  <a:pt x="3099" y="408"/>
                  <a:pt x="3097" y="408"/>
                </a:cubicBezTo>
                <a:cubicBezTo>
                  <a:pt x="3097" y="404"/>
                  <a:pt x="3097" y="404"/>
                  <a:pt x="3097" y="404"/>
                </a:cubicBezTo>
                <a:close/>
                <a:moveTo>
                  <a:pt x="3097" y="456"/>
                </a:moveTo>
                <a:cubicBezTo>
                  <a:pt x="3101" y="457"/>
                  <a:pt x="3105" y="459"/>
                  <a:pt x="3109" y="460"/>
                </a:cubicBezTo>
                <a:cubicBezTo>
                  <a:pt x="3111" y="463"/>
                  <a:pt x="3111" y="463"/>
                  <a:pt x="3111" y="463"/>
                </a:cubicBezTo>
                <a:cubicBezTo>
                  <a:pt x="3106" y="462"/>
                  <a:pt x="3102" y="460"/>
                  <a:pt x="3097" y="459"/>
                </a:cubicBezTo>
                <a:cubicBezTo>
                  <a:pt x="3097" y="456"/>
                  <a:pt x="3097" y="456"/>
                  <a:pt x="3097" y="456"/>
                </a:cubicBezTo>
                <a:close/>
                <a:moveTo>
                  <a:pt x="3097" y="485"/>
                </a:moveTo>
                <a:cubicBezTo>
                  <a:pt x="3101" y="486"/>
                  <a:pt x="3105" y="488"/>
                  <a:pt x="3108" y="489"/>
                </a:cubicBezTo>
                <a:cubicBezTo>
                  <a:pt x="3110" y="490"/>
                  <a:pt x="3110" y="492"/>
                  <a:pt x="3111" y="493"/>
                </a:cubicBezTo>
                <a:cubicBezTo>
                  <a:pt x="3110" y="495"/>
                  <a:pt x="3110" y="495"/>
                  <a:pt x="3110" y="495"/>
                </a:cubicBezTo>
                <a:cubicBezTo>
                  <a:pt x="3106" y="493"/>
                  <a:pt x="3102" y="491"/>
                  <a:pt x="3097" y="490"/>
                </a:cubicBezTo>
                <a:cubicBezTo>
                  <a:pt x="3097" y="485"/>
                  <a:pt x="3097" y="485"/>
                  <a:pt x="3097" y="485"/>
                </a:cubicBezTo>
                <a:close/>
                <a:moveTo>
                  <a:pt x="3097" y="512"/>
                </a:moveTo>
                <a:cubicBezTo>
                  <a:pt x="3102" y="513"/>
                  <a:pt x="3106" y="515"/>
                  <a:pt x="3111" y="518"/>
                </a:cubicBezTo>
                <a:cubicBezTo>
                  <a:pt x="3111" y="518"/>
                  <a:pt x="3111" y="518"/>
                  <a:pt x="3111" y="518"/>
                </a:cubicBezTo>
                <a:cubicBezTo>
                  <a:pt x="3106" y="517"/>
                  <a:pt x="3102" y="516"/>
                  <a:pt x="3097" y="515"/>
                </a:cubicBezTo>
                <a:cubicBezTo>
                  <a:pt x="3097" y="512"/>
                  <a:pt x="3097" y="512"/>
                  <a:pt x="3097" y="512"/>
                </a:cubicBezTo>
                <a:close/>
                <a:moveTo>
                  <a:pt x="3097" y="541"/>
                </a:moveTo>
                <a:cubicBezTo>
                  <a:pt x="3101" y="542"/>
                  <a:pt x="3103" y="543"/>
                  <a:pt x="3106" y="544"/>
                </a:cubicBezTo>
                <a:cubicBezTo>
                  <a:pt x="3112" y="550"/>
                  <a:pt x="3112" y="550"/>
                  <a:pt x="3112" y="550"/>
                </a:cubicBezTo>
                <a:cubicBezTo>
                  <a:pt x="3108" y="553"/>
                  <a:pt x="3103" y="546"/>
                  <a:pt x="3097" y="545"/>
                </a:cubicBezTo>
                <a:cubicBezTo>
                  <a:pt x="3097" y="541"/>
                  <a:pt x="3097" y="541"/>
                  <a:pt x="3097" y="541"/>
                </a:cubicBezTo>
                <a:close/>
                <a:moveTo>
                  <a:pt x="3097" y="572"/>
                </a:moveTo>
                <a:cubicBezTo>
                  <a:pt x="3101" y="573"/>
                  <a:pt x="3104" y="574"/>
                  <a:pt x="3107" y="576"/>
                </a:cubicBezTo>
                <a:cubicBezTo>
                  <a:pt x="3108" y="577"/>
                  <a:pt x="3109" y="578"/>
                  <a:pt x="3108" y="580"/>
                </a:cubicBezTo>
                <a:cubicBezTo>
                  <a:pt x="3105" y="578"/>
                  <a:pt x="3101" y="576"/>
                  <a:pt x="3097" y="575"/>
                </a:cubicBezTo>
                <a:cubicBezTo>
                  <a:pt x="3097" y="572"/>
                  <a:pt x="3097" y="572"/>
                  <a:pt x="3097" y="572"/>
                </a:cubicBezTo>
                <a:close/>
                <a:moveTo>
                  <a:pt x="3097" y="603"/>
                </a:moveTo>
                <a:cubicBezTo>
                  <a:pt x="3102" y="605"/>
                  <a:pt x="3107" y="608"/>
                  <a:pt x="3112" y="611"/>
                </a:cubicBezTo>
                <a:cubicBezTo>
                  <a:pt x="3112" y="614"/>
                  <a:pt x="3112" y="614"/>
                  <a:pt x="3112" y="614"/>
                </a:cubicBezTo>
                <a:cubicBezTo>
                  <a:pt x="3107" y="612"/>
                  <a:pt x="3102" y="610"/>
                  <a:pt x="3097" y="608"/>
                </a:cubicBezTo>
                <a:cubicBezTo>
                  <a:pt x="3097" y="603"/>
                  <a:pt x="3097" y="603"/>
                  <a:pt x="3097" y="603"/>
                </a:cubicBezTo>
                <a:close/>
                <a:moveTo>
                  <a:pt x="3097" y="627"/>
                </a:moveTo>
                <a:cubicBezTo>
                  <a:pt x="3102" y="628"/>
                  <a:pt x="3106" y="631"/>
                  <a:pt x="3110" y="634"/>
                </a:cubicBezTo>
                <a:cubicBezTo>
                  <a:pt x="3112" y="636"/>
                  <a:pt x="3108" y="636"/>
                  <a:pt x="3107" y="636"/>
                </a:cubicBezTo>
                <a:cubicBezTo>
                  <a:pt x="3104" y="635"/>
                  <a:pt x="3101" y="634"/>
                  <a:pt x="3097" y="633"/>
                </a:cubicBezTo>
                <a:cubicBezTo>
                  <a:pt x="3097" y="627"/>
                  <a:pt x="3097" y="627"/>
                  <a:pt x="3097" y="627"/>
                </a:cubicBezTo>
                <a:close/>
                <a:moveTo>
                  <a:pt x="3097" y="649"/>
                </a:moveTo>
                <a:cubicBezTo>
                  <a:pt x="3105" y="653"/>
                  <a:pt x="3111" y="657"/>
                  <a:pt x="3119" y="657"/>
                </a:cubicBezTo>
                <a:cubicBezTo>
                  <a:pt x="3120" y="659"/>
                  <a:pt x="3121" y="660"/>
                  <a:pt x="3120" y="661"/>
                </a:cubicBezTo>
                <a:cubicBezTo>
                  <a:pt x="3097" y="662"/>
                  <a:pt x="3097" y="662"/>
                  <a:pt x="3097" y="662"/>
                </a:cubicBezTo>
                <a:cubicBezTo>
                  <a:pt x="3097" y="649"/>
                  <a:pt x="3097" y="649"/>
                  <a:pt x="3097" y="649"/>
                </a:cubicBezTo>
                <a:close/>
                <a:moveTo>
                  <a:pt x="3097" y="433"/>
                </a:moveTo>
                <a:cubicBezTo>
                  <a:pt x="3097" y="428"/>
                  <a:pt x="3097" y="428"/>
                  <a:pt x="3097" y="428"/>
                </a:cubicBezTo>
                <a:cubicBezTo>
                  <a:pt x="3103" y="430"/>
                  <a:pt x="3109" y="433"/>
                  <a:pt x="3113" y="437"/>
                </a:cubicBezTo>
                <a:cubicBezTo>
                  <a:pt x="3111" y="441"/>
                  <a:pt x="3106" y="437"/>
                  <a:pt x="3104" y="435"/>
                </a:cubicBezTo>
                <a:cubicBezTo>
                  <a:pt x="3102" y="434"/>
                  <a:pt x="3100" y="433"/>
                  <a:pt x="3097" y="433"/>
                </a:cubicBezTo>
                <a:close/>
                <a:moveTo>
                  <a:pt x="3097" y="94"/>
                </a:moveTo>
                <a:cubicBezTo>
                  <a:pt x="3097" y="87"/>
                  <a:pt x="3097" y="87"/>
                  <a:pt x="3097" y="87"/>
                </a:cubicBezTo>
                <a:cubicBezTo>
                  <a:pt x="3105" y="93"/>
                  <a:pt x="3111" y="100"/>
                  <a:pt x="3118" y="104"/>
                </a:cubicBezTo>
                <a:cubicBezTo>
                  <a:pt x="3117" y="106"/>
                  <a:pt x="3117" y="106"/>
                  <a:pt x="3117" y="106"/>
                </a:cubicBezTo>
                <a:cubicBezTo>
                  <a:pt x="3110" y="105"/>
                  <a:pt x="3103" y="100"/>
                  <a:pt x="3097" y="94"/>
                </a:cubicBezTo>
                <a:close/>
                <a:moveTo>
                  <a:pt x="3097" y="51"/>
                </a:moveTo>
                <a:cubicBezTo>
                  <a:pt x="3099" y="52"/>
                  <a:pt x="3099" y="53"/>
                  <a:pt x="3101" y="53"/>
                </a:cubicBezTo>
                <a:cubicBezTo>
                  <a:pt x="3108" y="54"/>
                  <a:pt x="3112" y="66"/>
                  <a:pt x="3120" y="62"/>
                </a:cubicBezTo>
                <a:cubicBezTo>
                  <a:pt x="3121" y="57"/>
                  <a:pt x="3112" y="57"/>
                  <a:pt x="3111" y="51"/>
                </a:cubicBezTo>
                <a:cubicBezTo>
                  <a:pt x="3101" y="47"/>
                  <a:pt x="3101" y="47"/>
                  <a:pt x="3101" y="47"/>
                </a:cubicBezTo>
                <a:cubicBezTo>
                  <a:pt x="3099" y="47"/>
                  <a:pt x="3099" y="46"/>
                  <a:pt x="3097" y="46"/>
                </a:cubicBezTo>
                <a:lnTo>
                  <a:pt x="3097" y="51"/>
                </a:lnTo>
                <a:close/>
                <a:moveTo>
                  <a:pt x="3097" y="6"/>
                </a:moveTo>
                <a:cubicBezTo>
                  <a:pt x="3093" y="6"/>
                  <a:pt x="3089" y="7"/>
                  <a:pt x="3085" y="9"/>
                </a:cubicBezTo>
                <a:cubicBezTo>
                  <a:pt x="3089" y="12"/>
                  <a:pt x="3093" y="14"/>
                  <a:pt x="3097" y="16"/>
                </a:cubicBezTo>
                <a:cubicBezTo>
                  <a:pt x="3097" y="22"/>
                  <a:pt x="3097" y="22"/>
                  <a:pt x="3097" y="22"/>
                </a:cubicBezTo>
                <a:cubicBezTo>
                  <a:pt x="3088" y="18"/>
                  <a:pt x="3079" y="15"/>
                  <a:pt x="3070" y="10"/>
                </a:cubicBezTo>
                <a:cubicBezTo>
                  <a:pt x="3070" y="1"/>
                  <a:pt x="3070" y="1"/>
                  <a:pt x="3070" y="1"/>
                </a:cubicBezTo>
                <a:cubicBezTo>
                  <a:pt x="3097" y="0"/>
                  <a:pt x="3097" y="0"/>
                  <a:pt x="3097" y="0"/>
                </a:cubicBezTo>
                <a:cubicBezTo>
                  <a:pt x="3097" y="6"/>
                  <a:pt x="3097" y="6"/>
                  <a:pt x="3097" y="6"/>
                </a:cubicBezTo>
                <a:close/>
                <a:moveTo>
                  <a:pt x="3070" y="48"/>
                </a:moveTo>
                <a:cubicBezTo>
                  <a:pt x="3080" y="52"/>
                  <a:pt x="3089" y="57"/>
                  <a:pt x="3097" y="64"/>
                </a:cubicBezTo>
                <a:cubicBezTo>
                  <a:pt x="3097" y="72"/>
                  <a:pt x="3097" y="72"/>
                  <a:pt x="3097" y="72"/>
                </a:cubicBezTo>
                <a:cubicBezTo>
                  <a:pt x="3089" y="65"/>
                  <a:pt x="3080" y="60"/>
                  <a:pt x="3070" y="55"/>
                </a:cubicBezTo>
                <a:cubicBezTo>
                  <a:pt x="3070" y="48"/>
                  <a:pt x="3070" y="48"/>
                  <a:pt x="3070" y="48"/>
                </a:cubicBezTo>
                <a:close/>
                <a:moveTo>
                  <a:pt x="3070" y="95"/>
                </a:moveTo>
                <a:cubicBezTo>
                  <a:pt x="3074" y="97"/>
                  <a:pt x="3076" y="99"/>
                  <a:pt x="3080" y="101"/>
                </a:cubicBezTo>
                <a:cubicBezTo>
                  <a:pt x="3086" y="105"/>
                  <a:pt x="3092" y="109"/>
                  <a:pt x="3097" y="113"/>
                </a:cubicBezTo>
                <a:cubicBezTo>
                  <a:pt x="3097" y="120"/>
                  <a:pt x="3097" y="120"/>
                  <a:pt x="3097" y="120"/>
                </a:cubicBezTo>
                <a:cubicBezTo>
                  <a:pt x="3089" y="113"/>
                  <a:pt x="3080" y="106"/>
                  <a:pt x="3070" y="100"/>
                </a:cubicBezTo>
                <a:cubicBezTo>
                  <a:pt x="3070" y="95"/>
                  <a:pt x="3070" y="95"/>
                  <a:pt x="3070" y="95"/>
                </a:cubicBezTo>
                <a:close/>
                <a:moveTo>
                  <a:pt x="3097" y="134"/>
                </a:moveTo>
                <a:cubicBezTo>
                  <a:pt x="3094" y="136"/>
                  <a:pt x="3091" y="139"/>
                  <a:pt x="3090" y="144"/>
                </a:cubicBezTo>
                <a:cubicBezTo>
                  <a:pt x="3088" y="155"/>
                  <a:pt x="3088" y="155"/>
                  <a:pt x="3088" y="155"/>
                </a:cubicBezTo>
                <a:cubicBezTo>
                  <a:pt x="3082" y="153"/>
                  <a:pt x="3076" y="152"/>
                  <a:pt x="3070" y="152"/>
                </a:cubicBezTo>
                <a:cubicBezTo>
                  <a:pt x="3070" y="146"/>
                  <a:pt x="3070" y="146"/>
                  <a:pt x="3070" y="146"/>
                </a:cubicBezTo>
                <a:cubicBezTo>
                  <a:pt x="3074" y="147"/>
                  <a:pt x="3078" y="148"/>
                  <a:pt x="3082" y="147"/>
                </a:cubicBezTo>
                <a:cubicBezTo>
                  <a:pt x="3084" y="135"/>
                  <a:pt x="3084" y="135"/>
                  <a:pt x="3084" y="135"/>
                </a:cubicBezTo>
                <a:cubicBezTo>
                  <a:pt x="3080" y="132"/>
                  <a:pt x="3075" y="129"/>
                  <a:pt x="3070" y="127"/>
                </a:cubicBezTo>
                <a:cubicBezTo>
                  <a:pt x="3070" y="121"/>
                  <a:pt x="3070" y="121"/>
                  <a:pt x="3070" y="121"/>
                </a:cubicBezTo>
                <a:cubicBezTo>
                  <a:pt x="3077" y="124"/>
                  <a:pt x="3084" y="128"/>
                  <a:pt x="3091" y="132"/>
                </a:cubicBezTo>
                <a:cubicBezTo>
                  <a:pt x="3093" y="130"/>
                  <a:pt x="3096" y="130"/>
                  <a:pt x="3097" y="128"/>
                </a:cubicBezTo>
                <a:cubicBezTo>
                  <a:pt x="3097" y="134"/>
                  <a:pt x="3097" y="134"/>
                  <a:pt x="3097" y="134"/>
                </a:cubicBezTo>
                <a:close/>
                <a:moveTo>
                  <a:pt x="3070" y="172"/>
                </a:moveTo>
                <a:cubicBezTo>
                  <a:pt x="3071" y="172"/>
                  <a:pt x="3071" y="172"/>
                  <a:pt x="3071" y="172"/>
                </a:cubicBezTo>
                <a:cubicBezTo>
                  <a:pt x="3080" y="175"/>
                  <a:pt x="3089" y="178"/>
                  <a:pt x="3097" y="183"/>
                </a:cubicBezTo>
                <a:cubicBezTo>
                  <a:pt x="3097" y="187"/>
                  <a:pt x="3097" y="187"/>
                  <a:pt x="3097" y="187"/>
                </a:cubicBezTo>
                <a:cubicBezTo>
                  <a:pt x="3091" y="183"/>
                  <a:pt x="3084" y="179"/>
                  <a:pt x="3078" y="177"/>
                </a:cubicBezTo>
                <a:cubicBezTo>
                  <a:pt x="3075" y="178"/>
                  <a:pt x="3073" y="175"/>
                  <a:pt x="3070" y="178"/>
                </a:cubicBezTo>
                <a:cubicBezTo>
                  <a:pt x="3080" y="184"/>
                  <a:pt x="3089" y="191"/>
                  <a:pt x="3097" y="199"/>
                </a:cubicBezTo>
                <a:cubicBezTo>
                  <a:pt x="3097" y="213"/>
                  <a:pt x="3097" y="213"/>
                  <a:pt x="3097" y="213"/>
                </a:cubicBezTo>
                <a:cubicBezTo>
                  <a:pt x="3095" y="212"/>
                  <a:pt x="3092" y="211"/>
                  <a:pt x="3090" y="210"/>
                </a:cubicBezTo>
                <a:cubicBezTo>
                  <a:pt x="3083" y="213"/>
                  <a:pt x="3076" y="214"/>
                  <a:pt x="3070" y="217"/>
                </a:cubicBezTo>
                <a:cubicBezTo>
                  <a:pt x="3070" y="206"/>
                  <a:pt x="3070" y="206"/>
                  <a:pt x="3070" y="206"/>
                </a:cubicBezTo>
                <a:cubicBezTo>
                  <a:pt x="3079" y="209"/>
                  <a:pt x="3089" y="208"/>
                  <a:pt x="3097" y="206"/>
                </a:cubicBezTo>
                <a:cubicBezTo>
                  <a:pt x="3090" y="200"/>
                  <a:pt x="3080" y="190"/>
                  <a:pt x="3072" y="185"/>
                </a:cubicBezTo>
                <a:cubicBezTo>
                  <a:pt x="3072" y="185"/>
                  <a:pt x="3071" y="185"/>
                  <a:pt x="3070" y="185"/>
                </a:cubicBezTo>
                <a:cubicBezTo>
                  <a:pt x="3070" y="172"/>
                  <a:pt x="3070" y="172"/>
                  <a:pt x="3070" y="172"/>
                </a:cubicBezTo>
                <a:close/>
                <a:moveTo>
                  <a:pt x="3070" y="246"/>
                </a:moveTo>
                <a:cubicBezTo>
                  <a:pt x="3073" y="247"/>
                  <a:pt x="3076" y="246"/>
                  <a:pt x="3078" y="245"/>
                </a:cubicBezTo>
                <a:cubicBezTo>
                  <a:pt x="3081" y="241"/>
                  <a:pt x="3084" y="235"/>
                  <a:pt x="3091" y="235"/>
                </a:cubicBezTo>
                <a:cubicBezTo>
                  <a:pt x="3093" y="235"/>
                  <a:pt x="3095" y="236"/>
                  <a:pt x="3097" y="237"/>
                </a:cubicBezTo>
                <a:cubicBezTo>
                  <a:pt x="3097" y="241"/>
                  <a:pt x="3097" y="241"/>
                  <a:pt x="3097" y="241"/>
                </a:cubicBezTo>
                <a:cubicBezTo>
                  <a:pt x="3095" y="240"/>
                  <a:pt x="3093" y="239"/>
                  <a:pt x="3091" y="239"/>
                </a:cubicBezTo>
                <a:cubicBezTo>
                  <a:pt x="3089" y="239"/>
                  <a:pt x="3085" y="242"/>
                  <a:pt x="3086" y="245"/>
                </a:cubicBezTo>
                <a:cubicBezTo>
                  <a:pt x="3090" y="248"/>
                  <a:pt x="3094" y="251"/>
                  <a:pt x="3097" y="255"/>
                </a:cubicBezTo>
                <a:cubicBezTo>
                  <a:pt x="3097" y="262"/>
                  <a:pt x="3097" y="262"/>
                  <a:pt x="3097" y="262"/>
                </a:cubicBezTo>
                <a:cubicBezTo>
                  <a:pt x="3097" y="262"/>
                  <a:pt x="3097" y="261"/>
                  <a:pt x="3097" y="261"/>
                </a:cubicBezTo>
                <a:cubicBezTo>
                  <a:pt x="3090" y="252"/>
                  <a:pt x="3080" y="250"/>
                  <a:pt x="3070" y="251"/>
                </a:cubicBezTo>
                <a:cubicBezTo>
                  <a:pt x="3070" y="246"/>
                  <a:pt x="3070" y="246"/>
                  <a:pt x="3070" y="246"/>
                </a:cubicBezTo>
                <a:close/>
                <a:moveTo>
                  <a:pt x="3097" y="294"/>
                </a:moveTo>
                <a:cubicBezTo>
                  <a:pt x="3090" y="300"/>
                  <a:pt x="3080" y="304"/>
                  <a:pt x="3070" y="306"/>
                </a:cubicBezTo>
                <a:cubicBezTo>
                  <a:pt x="3070" y="299"/>
                  <a:pt x="3070" y="299"/>
                  <a:pt x="3070" y="299"/>
                </a:cubicBezTo>
                <a:cubicBezTo>
                  <a:pt x="3073" y="299"/>
                  <a:pt x="3075" y="299"/>
                  <a:pt x="3078" y="298"/>
                </a:cubicBezTo>
                <a:cubicBezTo>
                  <a:pt x="3080" y="292"/>
                  <a:pt x="3074" y="289"/>
                  <a:pt x="3070" y="285"/>
                </a:cubicBezTo>
                <a:cubicBezTo>
                  <a:pt x="3070" y="279"/>
                  <a:pt x="3070" y="279"/>
                  <a:pt x="3070" y="279"/>
                </a:cubicBezTo>
                <a:cubicBezTo>
                  <a:pt x="3077" y="284"/>
                  <a:pt x="3083" y="291"/>
                  <a:pt x="3090" y="294"/>
                </a:cubicBezTo>
                <a:cubicBezTo>
                  <a:pt x="3093" y="292"/>
                  <a:pt x="3096" y="289"/>
                  <a:pt x="3097" y="286"/>
                </a:cubicBezTo>
                <a:cubicBezTo>
                  <a:pt x="3097" y="294"/>
                  <a:pt x="3097" y="294"/>
                  <a:pt x="3097" y="294"/>
                </a:cubicBezTo>
                <a:close/>
                <a:moveTo>
                  <a:pt x="3070" y="335"/>
                </a:moveTo>
                <a:cubicBezTo>
                  <a:pt x="3080" y="334"/>
                  <a:pt x="3089" y="332"/>
                  <a:pt x="3097" y="328"/>
                </a:cubicBezTo>
                <a:cubicBezTo>
                  <a:pt x="3097" y="332"/>
                  <a:pt x="3097" y="332"/>
                  <a:pt x="3097" y="332"/>
                </a:cubicBezTo>
                <a:cubicBezTo>
                  <a:pt x="3089" y="336"/>
                  <a:pt x="3080" y="338"/>
                  <a:pt x="3070" y="339"/>
                </a:cubicBezTo>
                <a:cubicBezTo>
                  <a:pt x="3070" y="335"/>
                  <a:pt x="3070" y="335"/>
                  <a:pt x="3070" y="335"/>
                </a:cubicBezTo>
                <a:close/>
                <a:moveTo>
                  <a:pt x="3070" y="355"/>
                </a:moveTo>
                <a:cubicBezTo>
                  <a:pt x="3073" y="356"/>
                  <a:pt x="3076" y="356"/>
                  <a:pt x="3079" y="357"/>
                </a:cubicBezTo>
                <a:cubicBezTo>
                  <a:pt x="3084" y="350"/>
                  <a:pt x="3091" y="350"/>
                  <a:pt x="3097" y="349"/>
                </a:cubicBezTo>
                <a:cubicBezTo>
                  <a:pt x="3097" y="354"/>
                  <a:pt x="3097" y="354"/>
                  <a:pt x="3097" y="354"/>
                </a:cubicBezTo>
                <a:cubicBezTo>
                  <a:pt x="3094" y="354"/>
                  <a:pt x="3090" y="354"/>
                  <a:pt x="3087" y="357"/>
                </a:cubicBezTo>
                <a:cubicBezTo>
                  <a:pt x="3089" y="362"/>
                  <a:pt x="3093" y="362"/>
                  <a:pt x="3097" y="364"/>
                </a:cubicBezTo>
                <a:cubicBezTo>
                  <a:pt x="3097" y="369"/>
                  <a:pt x="3097" y="369"/>
                  <a:pt x="3097" y="369"/>
                </a:cubicBezTo>
                <a:cubicBezTo>
                  <a:pt x="3089" y="364"/>
                  <a:pt x="3080" y="361"/>
                  <a:pt x="3070" y="359"/>
                </a:cubicBezTo>
                <a:cubicBezTo>
                  <a:pt x="3070" y="355"/>
                  <a:pt x="3070" y="355"/>
                  <a:pt x="3070" y="355"/>
                </a:cubicBezTo>
                <a:close/>
                <a:moveTo>
                  <a:pt x="3070" y="393"/>
                </a:moveTo>
                <a:cubicBezTo>
                  <a:pt x="3080" y="396"/>
                  <a:pt x="3089" y="399"/>
                  <a:pt x="3097" y="404"/>
                </a:cubicBezTo>
                <a:cubicBezTo>
                  <a:pt x="3097" y="408"/>
                  <a:pt x="3097" y="408"/>
                  <a:pt x="3097" y="408"/>
                </a:cubicBezTo>
                <a:cubicBezTo>
                  <a:pt x="3089" y="403"/>
                  <a:pt x="3080" y="400"/>
                  <a:pt x="3070" y="397"/>
                </a:cubicBezTo>
                <a:cubicBezTo>
                  <a:pt x="3070" y="393"/>
                  <a:pt x="3070" y="393"/>
                  <a:pt x="3070" y="393"/>
                </a:cubicBezTo>
                <a:close/>
                <a:moveTo>
                  <a:pt x="3070" y="448"/>
                </a:moveTo>
                <a:cubicBezTo>
                  <a:pt x="3080" y="450"/>
                  <a:pt x="3089" y="452"/>
                  <a:pt x="3097" y="456"/>
                </a:cubicBezTo>
                <a:cubicBezTo>
                  <a:pt x="3097" y="459"/>
                  <a:pt x="3097" y="459"/>
                  <a:pt x="3097" y="459"/>
                </a:cubicBezTo>
                <a:cubicBezTo>
                  <a:pt x="3089" y="456"/>
                  <a:pt x="3080" y="453"/>
                  <a:pt x="3070" y="451"/>
                </a:cubicBezTo>
                <a:cubicBezTo>
                  <a:pt x="3070" y="448"/>
                  <a:pt x="3070" y="448"/>
                  <a:pt x="3070" y="448"/>
                </a:cubicBezTo>
                <a:close/>
                <a:moveTo>
                  <a:pt x="3070" y="478"/>
                </a:moveTo>
                <a:cubicBezTo>
                  <a:pt x="3080" y="480"/>
                  <a:pt x="3089" y="482"/>
                  <a:pt x="3097" y="485"/>
                </a:cubicBezTo>
                <a:cubicBezTo>
                  <a:pt x="3097" y="490"/>
                  <a:pt x="3097" y="490"/>
                  <a:pt x="3097" y="490"/>
                </a:cubicBezTo>
                <a:cubicBezTo>
                  <a:pt x="3089" y="486"/>
                  <a:pt x="3080" y="484"/>
                  <a:pt x="3070" y="483"/>
                </a:cubicBezTo>
                <a:cubicBezTo>
                  <a:pt x="3070" y="478"/>
                  <a:pt x="3070" y="478"/>
                  <a:pt x="3070" y="478"/>
                </a:cubicBezTo>
                <a:close/>
                <a:moveTo>
                  <a:pt x="3070" y="507"/>
                </a:moveTo>
                <a:cubicBezTo>
                  <a:pt x="3080" y="507"/>
                  <a:pt x="3089" y="509"/>
                  <a:pt x="3097" y="512"/>
                </a:cubicBezTo>
                <a:cubicBezTo>
                  <a:pt x="3097" y="515"/>
                  <a:pt x="3097" y="515"/>
                  <a:pt x="3097" y="515"/>
                </a:cubicBezTo>
                <a:cubicBezTo>
                  <a:pt x="3089" y="513"/>
                  <a:pt x="3080" y="511"/>
                  <a:pt x="3070" y="510"/>
                </a:cubicBezTo>
                <a:cubicBezTo>
                  <a:pt x="3070" y="507"/>
                  <a:pt x="3070" y="507"/>
                  <a:pt x="3070" y="507"/>
                </a:cubicBezTo>
                <a:close/>
                <a:moveTo>
                  <a:pt x="3070" y="535"/>
                </a:moveTo>
                <a:cubicBezTo>
                  <a:pt x="3080" y="536"/>
                  <a:pt x="3089" y="539"/>
                  <a:pt x="3097" y="541"/>
                </a:cubicBezTo>
                <a:cubicBezTo>
                  <a:pt x="3097" y="545"/>
                  <a:pt x="3097" y="545"/>
                  <a:pt x="3097" y="545"/>
                </a:cubicBezTo>
                <a:cubicBezTo>
                  <a:pt x="3097" y="545"/>
                  <a:pt x="3097" y="545"/>
                  <a:pt x="3096" y="545"/>
                </a:cubicBezTo>
                <a:cubicBezTo>
                  <a:pt x="3089" y="543"/>
                  <a:pt x="3080" y="540"/>
                  <a:pt x="3070" y="539"/>
                </a:cubicBezTo>
                <a:cubicBezTo>
                  <a:pt x="3070" y="535"/>
                  <a:pt x="3070" y="535"/>
                  <a:pt x="3070" y="535"/>
                </a:cubicBezTo>
                <a:close/>
                <a:moveTo>
                  <a:pt x="3070" y="566"/>
                </a:moveTo>
                <a:cubicBezTo>
                  <a:pt x="3080" y="567"/>
                  <a:pt x="3089" y="568"/>
                  <a:pt x="3097" y="572"/>
                </a:cubicBezTo>
                <a:cubicBezTo>
                  <a:pt x="3097" y="575"/>
                  <a:pt x="3097" y="575"/>
                  <a:pt x="3097" y="575"/>
                </a:cubicBezTo>
                <a:cubicBezTo>
                  <a:pt x="3089" y="572"/>
                  <a:pt x="3080" y="570"/>
                  <a:pt x="3070" y="570"/>
                </a:cubicBezTo>
                <a:cubicBezTo>
                  <a:pt x="3070" y="566"/>
                  <a:pt x="3070" y="566"/>
                  <a:pt x="3070" y="566"/>
                </a:cubicBezTo>
                <a:close/>
                <a:moveTo>
                  <a:pt x="3070" y="594"/>
                </a:moveTo>
                <a:cubicBezTo>
                  <a:pt x="3080" y="595"/>
                  <a:pt x="3089" y="598"/>
                  <a:pt x="3097" y="603"/>
                </a:cubicBezTo>
                <a:cubicBezTo>
                  <a:pt x="3097" y="608"/>
                  <a:pt x="3097" y="608"/>
                  <a:pt x="3097" y="608"/>
                </a:cubicBezTo>
                <a:cubicBezTo>
                  <a:pt x="3089" y="604"/>
                  <a:pt x="3080" y="600"/>
                  <a:pt x="3070" y="599"/>
                </a:cubicBezTo>
                <a:cubicBezTo>
                  <a:pt x="3070" y="594"/>
                  <a:pt x="3070" y="594"/>
                  <a:pt x="3070" y="594"/>
                </a:cubicBezTo>
                <a:close/>
                <a:moveTo>
                  <a:pt x="3070" y="621"/>
                </a:moveTo>
                <a:cubicBezTo>
                  <a:pt x="3080" y="621"/>
                  <a:pt x="3089" y="623"/>
                  <a:pt x="3097" y="627"/>
                </a:cubicBezTo>
                <a:cubicBezTo>
                  <a:pt x="3097" y="633"/>
                  <a:pt x="3097" y="633"/>
                  <a:pt x="3097" y="633"/>
                </a:cubicBezTo>
                <a:cubicBezTo>
                  <a:pt x="3089" y="629"/>
                  <a:pt x="3080" y="626"/>
                  <a:pt x="3070" y="626"/>
                </a:cubicBezTo>
                <a:cubicBezTo>
                  <a:pt x="3070" y="621"/>
                  <a:pt x="3070" y="621"/>
                  <a:pt x="3070" y="621"/>
                </a:cubicBezTo>
                <a:close/>
                <a:moveTo>
                  <a:pt x="3070" y="640"/>
                </a:moveTo>
                <a:cubicBezTo>
                  <a:pt x="3077" y="643"/>
                  <a:pt x="3084" y="644"/>
                  <a:pt x="3091" y="647"/>
                </a:cubicBezTo>
                <a:cubicBezTo>
                  <a:pt x="3093" y="647"/>
                  <a:pt x="3095" y="648"/>
                  <a:pt x="3097" y="649"/>
                </a:cubicBezTo>
                <a:cubicBezTo>
                  <a:pt x="3097" y="662"/>
                  <a:pt x="3097" y="662"/>
                  <a:pt x="3097" y="662"/>
                </a:cubicBezTo>
                <a:cubicBezTo>
                  <a:pt x="3095" y="662"/>
                  <a:pt x="3095" y="662"/>
                  <a:pt x="3095" y="662"/>
                </a:cubicBezTo>
                <a:cubicBezTo>
                  <a:pt x="3087" y="662"/>
                  <a:pt x="3079" y="662"/>
                  <a:pt x="3070" y="662"/>
                </a:cubicBezTo>
                <a:cubicBezTo>
                  <a:pt x="3070" y="655"/>
                  <a:pt x="3070" y="655"/>
                  <a:pt x="3070" y="655"/>
                </a:cubicBezTo>
                <a:cubicBezTo>
                  <a:pt x="3078" y="656"/>
                  <a:pt x="3087" y="657"/>
                  <a:pt x="3092" y="654"/>
                </a:cubicBezTo>
                <a:cubicBezTo>
                  <a:pt x="3085" y="652"/>
                  <a:pt x="3078" y="647"/>
                  <a:pt x="3070" y="647"/>
                </a:cubicBezTo>
                <a:cubicBezTo>
                  <a:pt x="3070" y="640"/>
                  <a:pt x="3070" y="640"/>
                  <a:pt x="3070" y="640"/>
                </a:cubicBezTo>
                <a:close/>
                <a:moveTo>
                  <a:pt x="3097" y="46"/>
                </a:moveTo>
                <a:cubicBezTo>
                  <a:pt x="3089" y="41"/>
                  <a:pt x="3080" y="37"/>
                  <a:pt x="3070" y="34"/>
                </a:cubicBezTo>
                <a:cubicBezTo>
                  <a:pt x="3070" y="39"/>
                  <a:pt x="3070" y="39"/>
                  <a:pt x="3070" y="39"/>
                </a:cubicBezTo>
                <a:cubicBezTo>
                  <a:pt x="3080" y="43"/>
                  <a:pt x="3089" y="47"/>
                  <a:pt x="3097" y="51"/>
                </a:cubicBezTo>
                <a:cubicBezTo>
                  <a:pt x="3097" y="46"/>
                  <a:pt x="3097" y="46"/>
                  <a:pt x="3097" y="46"/>
                </a:cubicBezTo>
                <a:close/>
                <a:moveTo>
                  <a:pt x="3097" y="87"/>
                </a:moveTo>
                <a:cubicBezTo>
                  <a:pt x="3092" y="82"/>
                  <a:pt x="3085" y="77"/>
                  <a:pt x="3078" y="73"/>
                </a:cubicBezTo>
                <a:cubicBezTo>
                  <a:pt x="3075" y="72"/>
                  <a:pt x="3073" y="70"/>
                  <a:pt x="3070" y="68"/>
                </a:cubicBezTo>
                <a:cubicBezTo>
                  <a:pt x="3070" y="74"/>
                  <a:pt x="3070" y="74"/>
                  <a:pt x="3070" y="74"/>
                </a:cubicBezTo>
                <a:cubicBezTo>
                  <a:pt x="3080" y="79"/>
                  <a:pt x="3088" y="85"/>
                  <a:pt x="3096" y="93"/>
                </a:cubicBezTo>
                <a:cubicBezTo>
                  <a:pt x="3097" y="94"/>
                  <a:pt x="3097" y="94"/>
                  <a:pt x="3097" y="94"/>
                </a:cubicBezTo>
                <a:cubicBezTo>
                  <a:pt x="3097" y="87"/>
                  <a:pt x="3097" y="87"/>
                  <a:pt x="3097" y="87"/>
                </a:cubicBezTo>
                <a:close/>
                <a:moveTo>
                  <a:pt x="3097" y="278"/>
                </a:moveTo>
                <a:cubicBezTo>
                  <a:pt x="3096" y="278"/>
                  <a:pt x="3095" y="277"/>
                  <a:pt x="3094" y="276"/>
                </a:cubicBezTo>
                <a:cubicBezTo>
                  <a:pt x="3088" y="268"/>
                  <a:pt x="3079" y="262"/>
                  <a:pt x="3070" y="256"/>
                </a:cubicBezTo>
                <a:cubicBezTo>
                  <a:pt x="3070" y="263"/>
                  <a:pt x="3070" y="263"/>
                  <a:pt x="3070" y="263"/>
                </a:cubicBezTo>
                <a:cubicBezTo>
                  <a:pt x="3080" y="269"/>
                  <a:pt x="3080" y="269"/>
                  <a:pt x="3080" y="269"/>
                </a:cubicBezTo>
                <a:cubicBezTo>
                  <a:pt x="3085" y="274"/>
                  <a:pt x="3090" y="282"/>
                  <a:pt x="3097" y="285"/>
                </a:cubicBezTo>
                <a:cubicBezTo>
                  <a:pt x="3097" y="278"/>
                  <a:pt x="3097" y="278"/>
                  <a:pt x="3097" y="278"/>
                </a:cubicBezTo>
                <a:close/>
                <a:moveTo>
                  <a:pt x="3097" y="428"/>
                </a:moveTo>
                <a:cubicBezTo>
                  <a:pt x="3097" y="433"/>
                  <a:pt x="3097" y="433"/>
                  <a:pt x="3097" y="433"/>
                </a:cubicBezTo>
                <a:cubicBezTo>
                  <a:pt x="3089" y="429"/>
                  <a:pt x="3080" y="427"/>
                  <a:pt x="3070" y="425"/>
                </a:cubicBezTo>
                <a:cubicBezTo>
                  <a:pt x="3070" y="421"/>
                  <a:pt x="3070" y="421"/>
                  <a:pt x="3070" y="421"/>
                </a:cubicBezTo>
                <a:cubicBezTo>
                  <a:pt x="3078" y="422"/>
                  <a:pt x="3086" y="424"/>
                  <a:pt x="3094" y="427"/>
                </a:cubicBezTo>
                <a:cubicBezTo>
                  <a:pt x="3095" y="427"/>
                  <a:pt x="3096" y="428"/>
                  <a:pt x="3097" y="428"/>
                </a:cubicBezTo>
                <a:close/>
                <a:moveTo>
                  <a:pt x="3070" y="10"/>
                </a:moveTo>
                <a:cubicBezTo>
                  <a:pt x="3068" y="9"/>
                  <a:pt x="3066" y="7"/>
                  <a:pt x="3064" y="6"/>
                </a:cubicBezTo>
                <a:cubicBezTo>
                  <a:pt x="3056" y="6"/>
                  <a:pt x="3056" y="6"/>
                  <a:pt x="3056" y="6"/>
                </a:cubicBezTo>
                <a:cubicBezTo>
                  <a:pt x="3056" y="1"/>
                  <a:pt x="3056" y="1"/>
                  <a:pt x="3056" y="1"/>
                </a:cubicBezTo>
                <a:cubicBezTo>
                  <a:pt x="3070" y="1"/>
                  <a:pt x="3070" y="1"/>
                  <a:pt x="3070" y="1"/>
                </a:cubicBezTo>
                <a:cubicBezTo>
                  <a:pt x="3070" y="10"/>
                  <a:pt x="3070" y="10"/>
                  <a:pt x="3070" y="10"/>
                </a:cubicBezTo>
                <a:close/>
                <a:moveTo>
                  <a:pt x="3056" y="42"/>
                </a:moveTo>
                <a:cubicBezTo>
                  <a:pt x="3061" y="44"/>
                  <a:pt x="3066" y="46"/>
                  <a:pt x="3070" y="48"/>
                </a:cubicBezTo>
                <a:cubicBezTo>
                  <a:pt x="3070" y="55"/>
                  <a:pt x="3070" y="55"/>
                  <a:pt x="3070" y="55"/>
                </a:cubicBezTo>
                <a:cubicBezTo>
                  <a:pt x="3066" y="53"/>
                  <a:pt x="3061" y="51"/>
                  <a:pt x="3056" y="49"/>
                </a:cubicBezTo>
                <a:cubicBezTo>
                  <a:pt x="3056" y="42"/>
                  <a:pt x="3056" y="42"/>
                  <a:pt x="3056" y="42"/>
                </a:cubicBezTo>
                <a:close/>
                <a:moveTo>
                  <a:pt x="3056" y="87"/>
                </a:moveTo>
                <a:cubicBezTo>
                  <a:pt x="3061" y="90"/>
                  <a:pt x="3066" y="92"/>
                  <a:pt x="3070" y="95"/>
                </a:cubicBezTo>
                <a:cubicBezTo>
                  <a:pt x="3070" y="100"/>
                  <a:pt x="3070" y="100"/>
                  <a:pt x="3070" y="100"/>
                </a:cubicBezTo>
                <a:cubicBezTo>
                  <a:pt x="3066" y="98"/>
                  <a:pt x="3061" y="96"/>
                  <a:pt x="3056" y="94"/>
                </a:cubicBezTo>
                <a:cubicBezTo>
                  <a:pt x="3056" y="87"/>
                  <a:pt x="3056" y="87"/>
                  <a:pt x="3056" y="87"/>
                </a:cubicBezTo>
                <a:close/>
                <a:moveTo>
                  <a:pt x="3070" y="152"/>
                </a:moveTo>
                <a:cubicBezTo>
                  <a:pt x="3066" y="151"/>
                  <a:pt x="3061" y="151"/>
                  <a:pt x="3056" y="151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62" y="130"/>
                  <a:pt x="3063" y="137"/>
                  <a:pt x="3063" y="144"/>
                </a:cubicBezTo>
                <a:cubicBezTo>
                  <a:pt x="3066" y="145"/>
                  <a:pt x="3068" y="145"/>
                  <a:pt x="3070" y="146"/>
                </a:cubicBezTo>
                <a:cubicBezTo>
                  <a:pt x="3070" y="152"/>
                  <a:pt x="3070" y="152"/>
                  <a:pt x="3070" y="152"/>
                </a:cubicBezTo>
                <a:close/>
                <a:moveTo>
                  <a:pt x="3056" y="172"/>
                </a:moveTo>
                <a:cubicBezTo>
                  <a:pt x="3061" y="171"/>
                  <a:pt x="3065" y="171"/>
                  <a:pt x="3070" y="172"/>
                </a:cubicBezTo>
                <a:cubicBezTo>
                  <a:pt x="3070" y="185"/>
                  <a:pt x="3070" y="185"/>
                  <a:pt x="3070" y="185"/>
                </a:cubicBezTo>
                <a:cubicBezTo>
                  <a:pt x="3065" y="183"/>
                  <a:pt x="3061" y="179"/>
                  <a:pt x="3056" y="179"/>
                </a:cubicBezTo>
                <a:cubicBezTo>
                  <a:pt x="3056" y="172"/>
                  <a:pt x="3056" y="172"/>
                  <a:pt x="3056" y="172"/>
                </a:cubicBezTo>
                <a:close/>
                <a:moveTo>
                  <a:pt x="3070" y="217"/>
                </a:moveTo>
                <a:cubicBezTo>
                  <a:pt x="3068" y="219"/>
                  <a:pt x="3067" y="220"/>
                  <a:pt x="3065" y="222"/>
                </a:cubicBezTo>
                <a:cubicBezTo>
                  <a:pt x="3063" y="231"/>
                  <a:pt x="3062" y="238"/>
                  <a:pt x="3069" y="245"/>
                </a:cubicBezTo>
                <a:cubicBezTo>
                  <a:pt x="3070" y="245"/>
                  <a:pt x="3070" y="245"/>
                  <a:pt x="3070" y="246"/>
                </a:cubicBezTo>
                <a:cubicBezTo>
                  <a:pt x="3070" y="251"/>
                  <a:pt x="3070" y="251"/>
                  <a:pt x="3070" y="251"/>
                </a:cubicBezTo>
                <a:cubicBezTo>
                  <a:pt x="3069" y="252"/>
                  <a:pt x="3069" y="252"/>
                  <a:pt x="3068" y="252"/>
                </a:cubicBezTo>
                <a:cubicBezTo>
                  <a:pt x="3057" y="248"/>
                  <a:pt x="3059" y="236"/>
                  <a:pt x="3056" y="227"/>
                </a:cubicBezTo>
                <a:cubicBezTo>
                  <a:pt x="3056" y="218"/>
                  <a:pt x="3056" y="218"/>
                  <a:pt x="3056" y="218"/>
                </a:cubicBezTo>
                <a:cubicBezTo>
                  <a:pt x="3058" y="219"/>
                  <a:pt x="3060" y="219"/>
                  <a:pt x="3062" y="220"/>
                </a:cubicBezTo>
                <a:cubicBezTo>
                  <a:pt x="3064" y="217"/>
                  <a:pt x="3070" y="217"/>
                  <a:pt x="3068" y="212"/>
                </a:cubicBezTo>
                <a:cubicBezTo>
                  <a:pt x="3064" y="209"/>
                  <a:pt x="3061" y="206"/>
                  <a:pt x="3056" y="204"/>
                </a:cubicBezTo>
                <a:cubicBezTo>
                  <a:pt x="3056" y="196"/>
                  <a:pt x="3056" y="196"/>
                  <a:pt x="3056" y="196"/>
                </a:cubicBezTo>
                <a:cubicBezTo>
                  <a:pt x="3057" y="197"/>
                  <a:pt x="3057" y="197"/>
                  <a:pt x="3058" y="198"/>
                </a:cubicBezTo>
                <a:cubicBezTo>
                  <a:pt x="3061" y="202"/>
                  <a:pt x="3066" y="204"/>
                  <a:pt x="3070" y="206"/>
                </a:cubicBezTo>
                <a:cubicBezTo>
                  <a:pt x="3070" y="217"/>
                  <a:pt x="3070" y="217"/>
                  <a:pt x="3070" y="217"/>
                </a:cubicBezTo>
                <a:close/>
                <a:moveTo>
                  <a:pt x="3070" y="306"/>
                </a:moveTo>
                <a:cubicBezTo>
                  <a:pt x="3066" y="306"/>
                  <a:pt x="3061" y="307"/>
                  <a:pt x="3056" y="306"/>
                </a:cubicBezTo>
                <a:cubicBezTo>
                  <a:pt x="3056" y="299"/>
                  <a:pt x="3056" y="299"/>
                  <a:pt x="3056" y="299"/>
                </a:cubicBezTo>
                <a:cubicBezTo>
                  <a:pt x="3061" y="299"/>
                  <a:pt x="3065" y="300"/>
                  <a:pt x="3070" y="299"/>
                </a:cubicBezTo>
                <a:cubicBezTo>
                  <a:pt x="3070" y="306"/>
                  <a:pt x="3070" y="306"/>
                  <a:pt x="3070" y="306"/>
                </a:cubicBezTo>
                <a:close/>
                <a:moveTo>
                  <a:pt x="3056" y="336"/>
                </a:moveTo>
                <a:cubicBezTo>
                  <a:pt x="3061" y="335"/>
                  <a:pt x="3065" y="335"/>
                  <a:pt x="3070" y="335"/>
                </a:cubicBezTo>
                <a:cubicBezTo>
                  <a:pt x="3070" y="339"/>
                  <a:pt x="3070" y="339"/>
                  <a:pt x="3070" y="339"/>
                </a:cubicBezTo>
                <a:cubicBezTo>
                  <a:pt x="3066" y="340"/>
                  <a:pt x="3061" y="340"/>
                  <a:pt x="3056" y="340"/>
                </a:cubicBezTo>
                <a:cubicBezTo>
                  <a:pt x="3056" y="336"/>
                  <a:pt x="3056" y="336"/>
                  <a:pt x="3056" y="336"/>
                </a:cubicBezTo>
                <a:close/>
                <a:moveTo>
                  <a:pt x="3056" y="351"/>
                </a:moveTo>
                <a:cubicBezTo>
                  <a:pt x="3061" y="353"/>
                  <a:pt x="3065" y="354"/>
                  <a:pt x="3070" y="355"/>
                </a:cubicBezTo>
                <a:cubicBezTo>
                  <a:pt x="3070" y="359"/>
                  <a:pt x="3070" y="359"/>
                  <a:pt x="3070" y="359"/>
                </a:cubicBezTo>
                <a:cubicBezTo>
                  <a:pt x="3066" y="358"/>
                  <a:pt x="3061" y="357"/>
                  <a:pt x="3056" y="356"/>
                </a:cubicBezTo>
                <a:cubicBezTo>
                  <a:pt x="3056" y="351"/>
                  <a:pt x="3056" y="351"/>
                  <a:pt x="3056" y="351"/>
                </a:cubicBezTo>
                <a:close/>
                <a:moveTo>
                  <a:pt x="3056" y="389"/>
                </a:moveTo>
                <a:cubicBezTo>
                  <a:pt x="3061" y="390"/>
                  <a:pt x="3066" y="391"/>
                  <a:pt x="3070" y="393"/>
                </a:cubicBezTo>
                <a:cubicBezTo>
                  <a:pt x="3070" y="397"/>
                  <a:pt x="3070" y="397"/>
                  <a:pt x="3070" y="397"/>
                </a:cubicBezTo>
                <a:cubicBezTo>
                  <a:pt x="3066" y="395"/>
                  <a:pt x="3061" y="394"/>
                  <a:pt x="3056" y="393"/>
                </a:cubicBezTo>
                <a:cubicBezTo>
                  <a:pt x="3056" y="389"/>
                  <a:pt x="3056" y="389"/>
                  <a:pt x="3056" y="389"/>
                </a:cubicBezTo>
                <a:close/>
                <a:moveTo>
                  <a:pt x="3056" y="446"/>
                </a:moveTo>
                <a:cubicBezTo>
                  <a:pt x="3061" y="446"/>
                  <a:pt x="3066" y="447"/>
                  <a:pt x="3070" y="448"/>
                </a:cubicBezTo>
                <a:cubicBezTo>
                  <a:pt x="3070" y="451"/>
                  <a:pt x="3070" y="451"/>
                  <a:pt x="3070" y="451"/>
                </a:cubicBezTo>
                <a:cubicBezTo>
                  <a:pt x="3069" y="451"/>
                  <a:pt x="3067" y="451"/>
                  <a:pt x="3065" y="450"/>
                </a:cubicBezTo>
                <a:cubicBezTo>
                  <a:pt x="3062" y="450"/>
                  <a:pt x="3059" y="450"/>
                  <a:pt x="3056" y="450"/>
                </a:cubicBezTo>
                <a:cubicBezTo>
                  <a:pt x="3056" y="446"/>
                  <a:pt x="3056" y="446"/>
                  <a:pt x="3056" y="446"/>
                </a:cubicBezTo>
                <a:close/>
                <a:moveTo>
                  <a:pt x="3056" y="477"/>
                </a:moveTo>
                <a:cubicBezTo>
                  <a:pt x="3061" y="477"/>
                  <a:pt x="3066" y="477"/>
                  <a:pt x="3070" y="478"/>
                </a:cubicBezTo>
                <a:cubicBezTo>
                  <a:pt x="3070" y="483"/>
                  <a:pt x="3070" y="483"/>
                  <a:pt x="3070" y="483"/>
                </a:cubicBezTo>
                <a:cubicBezTo>
                  <a:pt x="3066" y="482"/>
                  <a:pt x="3061" y="481"/>
                  <a:pt x="3056" y="481"/>
                </a:cubicBezTo>
                <a:cubicBezTo>
                  <a:pt x="3056" y="477"/>
                  <a:pt x="3056" y="477"/>
                  <a:pt x="3056" y="477"/>
                </a:cubicBezTo>
                <a:close/>
                <a:moveTo>
                  <a:pt x="3056" y="507"/>
                </a:moveTo>
                <a:cubicBezTo>
                  <a:pt x="3061" y="507"/>
                  <a:pt x="3066" y="507"/>
                  <a:pt x="3070" y="507"/>
                </a:cubicBezTo>
                <a:cubicBezTo>
                  <a:pt x="3070" y="510"/>
                  <a:pt x="3070" y="510"/>
                  <a:pt x="3070" y="510"/>
                </a:cubicBezTo>
                <a:cubicBezTo>
                  <a:pt x="3066" y="510"/>
                  <a:pt x="3061" y="510"/>
                  <a:pt x="3056" y="510"/>
                </a:cubicBezTo>
                <a:cubicBezTo>
                  <a:pt x="3056" y="507"/>
                  <a:pt x="3056" y="507"/>
                  <a:pt x="3056" y="507"/>
                </a:cubicBezTo>
                <a:close/>
                <a:moveTo>
                  <a:pt x="3056" y="534"/>
                </a:moveTo>
                <a:cubicBezTo>
                  <a:pt x="3061" y="534"/>
                  <a:pt x="3066" y="534"/>
                  <a:pt x="3070" y="535"/>
                </a:cubicBezTo>
                <a:cubicBezTo>
                  <a:pt x="3070" y="539"/>
                  <a:pt x="3070" y="539"/>
                  <a:pt x="3070" y="539"/>
                </a:cubicBezTo>
                <a:cubicBezTo>
                  <a:pt x="3066" y="539"/>
                  <a:pt x="3061" y="539"/>
                  <a:pt x="3056" y="539"/>
                </a:cubicBezTo>
                <a:cubicBezTo>
                  <a:pt x="3056" y="534"/>
                  <a:pt x="3056" y="534"/>
                  <a:pt x="3056" y="534"/>
                </a:cubicBezTo>
                <a:close/>
                <a:moveTo>
                  <a:pt x="3056" y="566"/>
                </a:moveTo>
                <a:cubicBezTo>
                  <a:pt x="3061" y="566"/>
                  <a:pt x="3065" y="566"/>
                  <a:pt x="3070" y="566"/>
                </a:cubicBezTo>
                <a:cubicBezTo>
                  <a:pt x="3070" y="570"/>
                  <a:pt x="3070" y="570"/>
                  <a:pt x="3070" y="570"/>
                </a:cubicBezTo>
                <a:cubicBezTo>
                  <a:pt x="3066" y="570"/>
                  <a:pt x="3061" y="571"/>
                  <a:pt x="3056" y="571"/>
                </a:cubicBezTo>
                <a:cubicBezTo>
                  <a:pt x="3056" y="566"/>
                  <a:pt x="3056" y="566"/>
                  <a:pt x="3056" y="566"/>
                </a:cubicBezTo>
                <a:close/>
                <a:moveTo>
                  <a:pt x="3056" y="594"/>
                </a:moveTo>
                <a:cubicBezTo>
                  <a:pt x="3059" y="594"/>
                  <a:pt x="3063" y="593"/>
                  <a:pt x="3065" y="593"/>
                </a:cubicBezTo>
                <a:cubicBezTo>
                  <a:pt x="3067" y="594"/>
                  <a:pt x="3069" y="594"/>
                  <a:pt x="3070" y="594"/>
                </a:cubicBezTo>
                <a:cubicBezTo>
                  <a:pt x="3070" y="599"/>
                  <a:pt x="3070" y="599"/>
                  <a:pt x="3070" y="599"/>
                </a:cubicBezTo>
                <a:cubicBezTo>
                  <a:pt x="3066" y="598"/>
                  <a:pt x="3062" y="598"/>
                  <a:pt x="3058" y="598"/>
                </a:cubicBezTo>
                <a:cubicBezTo>
                  <a:pt x="3056" y="600"/>
                  <a:pt x="3056" y="600"/>
                  <a:pt x="3056" y="600"/>
                </a:cubicBezTo>
                <a:cubicBezTo>
                  <a:pt x="3056" y="594"/>
                  <a:pt x="3056" y="594"/>
                  <a:pt x="3056" y="594"/>
                </a:cubicBezTo>
                <a:close/>
                <a:moveTo>
                  <a:pt x="3056" y="607"/>
                </a:moveTo>
                <a:cubicBezTo>
                  <a:pt x="3058" y="613"/>
                  <a:pt x="3059" y="619"/>
                  <a:pt x="3065" y="621"/>
                </a:cubicBezTo>
                <a:cubicBezTo>
                  <a:pt x="3067" y="621"/>
                  <a:pt x="3069" y="621"/>
                  <a:pt x="3070" y="621"/>
                </a:cubicBezTo>
                <a:cubicBezTo>
                  <a:pt x="3070" y="626"/>
                  <a:pt x="3070" y="626"/>
                  <a:pt x="3070" y="626"/>
                </a:cubicBezTo>
                <a:cubicBezTo>
                  <a:pt x="3068" y="626"/>
                  <a:pt x="3066" y="626"/>
                  <a:pt x="3063" y="626"/>
                </a:cubicBezTo>
                <a:cubicBezTo>
                  <a:pt x="3060" y="630"/>
                  <a:pt x="3063" y="634"/>
                  <a:pt x="3064" y="637"/>
                </a:cubicBezTo>
                <a:cubicBezTo>
                  <a:pt x="3066" y="638"/>
                  <a:pt x="3068" y="639"/>
                  <a:pt x="3070" y="640"/>
                </a:cubicBezTo>
                <a:cubicBezTo>
                  <a:pt x="3070" y="647"/>
                  <a:pt x="3070" y="647"/>
                  <a:pt x="3070" y="647"/>
                </a:cubicBezTo>
                <a:cubicBezTo>
                  <a:pt x="3069" y="647"/>
                  <a:pt x="3069" y="647"/>
                  <a:pt x="3068" y="647"/>
                </a:cubicBezTo>
                <a:cubicBezTo>
                  <a:pt x="3066" y="650"/>
                  <a:pt x="3068" y="652"/>
                  <a:pt x="3068" y="655"/>
                </a:cubicBezTo>
                <a:cubicBezTo>
                  <a:pt x="3069" y="655"/>
                  <a:pt x="3069" y="655"/>
                  <a:pt x="3070" y="655"/>
                </a:cubicBezTo>
                <a:cubicBezTo>
                  <a:pt x="3070" y="662"/>
                  <a:pt x="3070" y="662"/>
                  <a:pt x="3070" y="662"/>
                </a:cubicBezTo>
                <a:cubicBezTo>
                  <a:pt x="3056" y="662"/>
                  <a:pt x="3056" y="662"/>
                  <a:pt x="3056" y="662"/>
                </a:cubicBezTo>
                <a:cubicBezTo>
                  <a:pt x="3056" y="655"/>
                  <a:pt x="3056" y="655"/>
                  <a:pt x="3056" y="655"/>
                </a:cubicBezTo>
                <a:cubicBezTo>
                  <a:pt x="3057" y="655"/>
                  <a:pt x="3057" y="655"/>
                  <a:pt x="3058" y="655"/>
                </a:cubicBezTo>
                <a:cubicBezTo>
                  <a:pt x="3058" y="648"/>
                  <a:pt x="3058" y="642"/>
                  <a:pt x="3056" y="635"/>
                </a:cubicBezTo>
                <a:cubicBezTo>
                  <a:pt x="3056" y="607"/>
                  <a:pt x="3056" y="607"/>
                  <a:pt x="3056" y="607"/>
                </a:cubicBezTo>
                <a:close/>
                <a:moveTo>
                  <a:pt x="3070" y="34"/>
                </a:moveTo>
                <a:cubicBezTo>
                  <a:pt x="3070" y="39"/>
                  <a:pt x="3070" y="39"/>
                  <a:pt x="3070" y="39"/>
                </a:cubicBezTo>
                <a:cubicBezTo>
                  <a:pt x="3066" y="37"/>
                  <a:pt x="3061" y="36"/>
                  <a:pt x="3056" y="34"/>
                </a:cubicBezTo>
                <a:cubicBezTo>
                  <a:pt x="3056" y="29"/>
                  <a:pt x="3056" y="29"/>
                  <a:pt x="3056" y="29"/>
                </a:cubicBezTo>
                <a:cubicBezTo>
                  <a:pt x="3061" y="30"/>
                  <a:pt x="3066" y="32"/>
                  <a:pt x="3070" y="34"/>
                </a:cubicBezTo>
                <a:close/>
                <a:moveTo>
                  <a:pt x="3070" y="68"/>
                </a:moveTo>
                <a:cubicBezTo>
                  <a:pt x="3070" y="74"/>
                  <a:pt x="3070" y="74"/>
                  <a:pt x="3070" y="74"/>
                </a:cubicBezTo>
                <a:cubicBezTo>
                  <a:pt x="3066" y="71"/>
                  <a:pt x="3061" y="69"/>
                  <a:pt x="3056" y="67"/>
                </a:cubicBezTo>
                <a:cubicBezTo>
                  <a:pt x="3056" y="61"/>
                  <a:pt x="3056" y="61"/>
                  <a:pt x="3056" y="61"/>
                </a:cubicBezTo>
                <a:cubicBezTo>
                  <a:pt x="3061" y="63"/>
                  <a:pt x="3066" y="66"/>
                  <a:pt x="3070" y="68"/>
                </a:cubicBezTo>
                <a:close/>
                <a:moveTo>
                  <a:pt x="3070" y="121"/>
                </a:moveTo>
                <a:cubicBezTo>
                  <a:pt x="3066" y="118"/>
                  <a:pt x="3061" y="116"/>
                  <a:pt x="3056" y="114"/>
                </a:cubicBezTo>
                <a:cubicBezTo>
                  <a:pt x="3056" y="124"/>
                  <a:pt x="3056" y="124"/>
                  <a:pt x="3056" y="124"/>
                </a:cubicBezTo>
                <a:cubicBezTo>
                  <a:pt x="3057" y="122"/>
                  <a:pt x="3057" y="122"/>
                  <a:pt x="3057" y="122"/>
                </a:cubicBezTo>
                <a:cubicBezTo>
                  <a:pt x="3061" y="123"/>
                  <a:pt x="3066" y="125"/>
                  <a:pt x="3070" y="127"/>
                </a:cubicBezTo>
                <a:cubicBezTo>
                  <a:pt x="3070" y="121"/>
                  <a:pt x="3070" y="121"/>
                  <a:pt x="3070" y="121"/>
                </a:cubicBezTo>
                <a:close/>
                <a:moveTo>
                  <a:pt x="3070" y="256"/>
                </a:moveTo>
                <a:cubicBezTo>
                  <a:pt x="3066" y="253"/>
                  <a:pt x="3061" y="251"/>
                  <a:pt x="3056" y="248"/>
                </a:cubicBezTo>
                <a:cubicBezTo>
                  <a:pt x="3056" y="255"/>
                  <a:pt x="3056" y="255"/>
                  <a:pt x="3056" y="255"/>
                </a:cubicBezTo>
                <a:cubicBezTo>
                  <a:pt x="3070" y="263"/>
                  <a:pt x="3070" y="263"/>
                  <a:pt x="3070" y="263"/>
                </a:cubicBezTo>
                <a:cubicBezTo>
                  <a:pt x="3070" y="256"/>
                  <a:pt x="3070" y="256"/>
                  <a:pt x="3070" y="256"/>
                </a:cubicBezTo>
                <a:close/>
                <a:moveTo>
                  <a:pt x="3070" y="279"/>
                </a:moveTo>
                <a:cubicBezTo>
                  <a:pt x="3070" y="285"/>
                  <a:pt x="3070" y="285"/>
                  <a:pt x="3070" y="285"/>
                </a:cubicBezTo>
                <a:cubicBezTo>
                  <a:pt x="3070" y="284"/>
                  <a:pt x="3070" y="284"/>
                  <a:pt x="3069" y="284"/>
                </a:cubicBezTo>
                <a:cubicBezTo>
                  <a:pt x="3065" y="282"/>
                  <a:pt x="3061" y="280"/>
                  <a:pt x="3056" y="278"/>
                </a:cubicBezTo>
                <a:cubicBezTo>
                  <a:pt x="3056" y="271"/>
                  <a:pt x="3056" y="271"/>
                  <a:pt x="3056" y="271"/>
                </a:cubicBezTo>
                <a:cubicBezTo>
                  <a:pt x="3060" y="273"/>
                  <a:pt x="3064" y="275"/>
                  <a:pt x="3068" y="278"/>
                </a:cubicBezTo>
                <a:cubicBezTo>
                  <a:pt x="3069" y="278"/>
                  <a:pt x="3069" y="279"/>
                  <a:pt x="3070" y="279"/>
                </a:cubicBezTo>
                <a:close/>
                <a:moveTo>
                  <a:pt x="3070" y="421"/>
                </a:moveTo>
                <a:cubicBezTo>
                  <a:pt x="3070" y="425"/>
                  <a:pt x="3070" y="425"/>
                  <a:pt x="3070" y="425"/>
                </a:cubicBezTo>
                <a:cubicBezTo>
                  <a:pt x="3066" y="424"/>
                  <a:pt x="3061" y="423"/>
                  <a:pt x="3056" y="422"/>
                </a:cubicBezTo>
                <a:cubicBezTo>
                  <a:pt x="3056" y="419"/>
                  <a:pt x="3056" y="419"/>
                  <a:pt x="3056" y="419"/>
                </a:cubicBezTo>
                <a:cubicBezTo>
                  <a:pt x="3061" y="420"/>
                  <a:pt x="3066" y="420"/>
                  <a:pt x="3070" y="421"/>
                </a:cubicBezTo>
                <a:close/>
                <a:moveTo>
                  <a:pt x="3056" y="6"/>
                </a:moveTo>
                <a:cubicBezTo>
                  <a:pt x="2996" y="6"/>
                  <a:pt x="2996" y="6"/>
                  <a:pt x="2996" y="6"/>
                </a:cubicBezTo>
                <a:cubicBezTo>
                  <a:pt x="2996" y="1"/>
                  <a:pt x="2996" y="1"/>
                  <a:pt x="2996" y="1"/>
                </a:cubicBezTo>
                <a:cubicBezTo>
                  <a:pt x="3056" y="1"/>
                  <a:pt x="3056" y="1"/>
                  <a:pt x="3056" y="1"/>
                </a:cubicBezTo>
                <a:cubicBezTo>
                  <a:pt x="3056" y="6"/>
                  <a:pt x="3056" y="6"/>
                  <a:pt x="3056" y="6"/>
                </a:cubicBezTo>
                <a:close/>
                <a:moveTo>
                  <a:pt x="2996" y="30"/>
                </a:moveTo>
                <a:cubicBezTo>
                  <a:pt x="3017" y="32"/>
                  <a:pt x="3038" y="35"/>
                  <a:pt x="3056" y="42"/>
                </a:cubicBezTo>
                <a:cubicBezTo>
                  <a:pt x="3056" y="49"/>
                  <a:pt x="3056" y="49"/>
                  <a:pt x="3056" y="49"/>
                </a:cubicBezTo>
                <a:cubicBezTo>
                  <a:pt x="3038" y="42"/>
                  <a:pt x="3017" y="37"/>
                  <a:pt x="2996" y="36"/>
                </a:cubicBezTo>
                <a:cubicBezTo>
                  <a:pt x="2996" y="30"/>
                  <a:pt x="2996" y="30"/>
                  <a:pt x="2996" y="30"/>
                </a:cubicBezTo>
                <a:close/>
                <a:moveTo>
                  <a:pt x="2996" y="74"/>
                </a:moveTo>
                <a:cubicBezTo>
                  <a:pt x="3017" y="75"/>
                  <a:pt x="3038" y="79"/>
                  <a:pt x="3056" y="87"/>
                </a:cubicBezTo>
                <a:cubicBezTo>
                  <a:pt x="3056" y="94"/>
                  <a:pt x="3056" y="94"/>
                  <a:pt x="3056" y="94"/>
                </a:cubicBezTo>
                <a:cubicBezTo>
                  <a:pt x="3038" y="85"/>
                  <a:pt x="3017" y="80"/>
                  <a:pt x="2996" y="79"/>
                </a:cubicBezTo>
                <a:cubicBezTo>
                  <a:pt x="2996" y="74"/>
                  <a:pt x="2996" y="74"/>
                  <a:pt x="2996" y="74"/>
                </a:cubicBezTo>
                <a:close/>
                <a:moveTo>
                  <a:pt x="3056" y="151"/>
                </a:moveTo>
                <a:cubicBezTo>
                  <a:pt x="3042" y="152"/>
                  <a:pt x="3029" y="157"/>
                  <a:pt x="3020" y="167"/>
                </a:cubicBezTo>
                <a:cubicBezTo>
                  <a:pt x="3013" y="177"/>
                  <a:pt x="3007" y="190"/>
                  <a:pt x="3013" y="202"/>
                </a:cubicBezTo>
                <a:cubicBezTo>
                  <a:pt x="3015" y="206"/>
                  <a:pt x="3017" y="210"/>
                  <a:pt x="3021" y="210"/>
                </a:cubicBezTo>
                <a:cubicBezTo>
                  <a:pt x="3032" y="210"/>
                  <a:pt x="3045" y="206"/>
                  <a:pt x="3049" y="195"/>
                </a:cubicBezTo>
                <a:cubicBezTo>
                  <a:pt x="3054" y="185"/>
                  <a:pt x="3037" y="189"/>
                  <a:pt x="3041" y="181"/>
                </a:cubicBezTo>
                <a:cubicBezTo>
                  <a:pt x="3046" y="177"/>
                  <a:pt x="3050" y="174"/>
                  <a:pt x="3056" y="172"/>
                </a:cubicBezTo>
                <a:cubicBezTo>
                  <a:pt x="3056" y="179"/>
                  <a:pt x="3056" y="179"/>
                  <a:pt x="3056" y="179"/>
                </a:cubicBezTo>
                <a:cubicBezTo>
                  <a:pt x="3055" y="179"/>
                  <a:pt x="3054" y="179"/>
                  <a:pt x="3053" y="179"/>
                </a:cubicBezTo>
                <a:cubicBezTo>
                  <a:pt x="3055" y="185"/>
                  <a:pt x="3054" y="191"/>
                  <a:pt x="3056" y="196"/>
                </a:cubicBezTo>
                <a:cubicBezTo>
                  <a:pt x="3056" y="204"/>
                  <a:pt x="3056" y="204"/>
                  <a:pt x="3056" y="204"/>
                </a:cubicBezTo>
                <a:cubicBezTo>
                  <a:pt x="3056" y="204"/>
                  <a:pt x="3055" y="203"/>
                  <a:pt x="3054" y="203"/>
                </a:cubicBezTo>
                <a:cubicBezTo>
                  <a:pt x="3050" y="204"/>
                  <a:pt x="3046" y="208"/>
                  <a:pt x="3044" y="211"/>
                </a:cubicBezTo>
                <a:cubicBezTo>
                  <a:pt x="3047" y="215"/>
                  <a:pt x="3052" y="217"/>
                  <a:pt x="3056" y="218"/>
                </a:cubicBezTo>
                <a:cubicBezTo>
                  <a:pt x="3056" y="227"/>
                  <a:pt x="3056" y="227"/>
                  <a:pt x="3056" y="227"/>
                </a:cubicBezTo>
                <a:cubicBezTo>
                  <a:pt x="3056" y="227"/>
                  <a:pt x="3056" y="227"/>
                  <a:pt x="3056" y="227"/>
                </a:cubicBezTo>
                <a:cubicBezTo>
                  <a:pt x="3046" y="217"/>
                  <a:pt x="3032" y="213"/>
                  <a:pt x="3017" y="217"/>
                </a:cubicBezTo>
                <a:cubicBezTo>
                  <a:pt x="3010" y="212"/>
                  <a:pt x="3010" y="212"/>
                  <a:pt x="3010" y="212"/>
                </a:cubicBezTo>
                <a:cubicBezTo>
                  <a:pt x="3006" y="211"/>
                  <a:pt x="3001" y="211"/>
                  <a:pt x="2996" y="211"/>
                </a:cubicBezTo>
                <a:cubicBezTo>
                  <a:pt x="2996" y="204"/>
                  <a:pt x="2996" y="204"/>
                  <a:pt x="2996" y="204"/>
                </a:cubicBezTo>
                <a:cubicBezTo>
                  <a:pt x="2998" y="204"/>
                  <a:pt x="3000" y="204"/>
                  <a:pt x="3002" y="204"/>
                </a:cubicBezTo>
                <a:cubicBezTo>
                  <a:pt x="3004" y="200"/>
                  <a:pt x="3004" y="200"/>
                  <a:pt x="3004" y="200"/>
                </a:cubicBezTo>
                <a:cubicBezTo>
                  <a:pt x="3003" y="197"/>
                  <a:pt x="2999" y="196"/>
                  <a:pt x="2996" y="195"/>
                </a:cubicBezTo>
                <a:cubicBezTo>
                  <a:pt x="2996" y="189"/>
                  <a:pt x="2996" y="189"/>
                  <a:pt x="2996" y="189"/>
                </a:cubicBezTo>
                <a:cubicBezTo>
                  <a:pt x="2998" y="189"/>
                  <a:pt x="3000" y="190"/>
                  <a:pt x="3001" y="190"/>
                </a:cubicBezTo>
                <a:cubicBezTo>
                  <a:pt x="3006" y="187"/>
                  <a:pt x="3006" y="182"/>
                  <a:pt x="3007" y="177"/>
                </a:cubicBezTo>
                <a:cubicBezTo>
                  <a:pt x="3005" y="173"/>
                  <a:pt x="3001" y="170"/>
                  <a:pt x="2996" y="169"/>
                </a:cubicBezTo>
                <a:cubicBezTo>
                  <a:pt x="2996" y="164"/>
                  <a:pt x="2996" y="164"/>
                  <a:pt x="2996" y="164"/>
                </a:cubicBezTo>
                <a:cubicBezTo>
                  <a:pt x="3001" y="165"/>
                  <a:pt x="3006" y="167"/>
                  <a:pt x="3010" y="169"/>
                </a:cubicBezTo>
                <a:cubicBezTo>
                  <a:pt x="3013" y="164"/>
                  <a:pt x="3021" y="161"/>
                  <a:pt x="3021" y="157"/>
                </a:cubicBezTo>
                <a:cubicBezTo>
                  <a:pt x="3014" y="151"/>
                  <a:pt x="3005" y="149"/>
                  <a:pt x="2996" y="148"/>
                </a:cubicBezTo>
                <a:cubicBezTo>
                  <a:pt x="2996" y="142"/>
                  <a:pt x="2996" y="142"/>
                  <a:pt x="2996" y="142"/>
                </a:cubicBezTo>
                <a:cubicBezTo>
                  <a:pt x="3008" y="145"/>
                  <a:pt x="3021" y="147"/>
                  <a:pt x="3031" y="153"/>
                </a:cubicBezTo>
                <a:cubicBezTo>
                  <a:pt x="3034" y="151"/>
                  <a:pt x="3036" y="150"/>
                  <a:pt x="3035" y="147"/>
                </a:cubicBezTo>
                <a:cubicBezTo>
                  <a:pt x="3029" y="140"/>
                  <a:pt x="3020" y="136"/>
                  <a:pt x="3011" y="132"/>
                </a:cubicBezTo>
                <a:cubicBezTo>
                  <a:pt x="3006" y="130"/>
                  <a:pt x="3001" y="129"/>
                  <a:pt x="2996" y="129"/>
                </a:cubicBezTo>
                <a:cubicBezTo>
                  <a:pt x="2996" y="123"/>
                  <a:pt x="2996" y="123"/>
                  <a:pt x="2996" y="123"/>
                </a:cubicBezTo>
                <a:cubicBezTo>
                  <a:pt x="3007" y="124"/>
                  <a:pt x="3019" y="128"/>
                  <a:pt x="3028" y="133"/>
                </a:cubicBezTo>
                <a:cubicBezTo>
                  <a:pt x="3037" y="134"/>
                  <a:pt x="3040" y="145"/>
                  <a:pt x="3048" y="146"/>
                </a:cubicBezTo>
                <a:cubicBezTo>
                  <a:pt x="3052" y="146"/>
                  <a:pt x="3054" y="143"/>
                  <a:pt x="3053" y="138"/>
                </a:cubicBezTo>
                <a:cubicBezTo>
                  <a:pt x="3045" y="125"/>
                  <a:pt x="3034" y="109"/>
                  <a:pt x="3017" y="104"/>
                </a:cubicBezTo>
                <a:cubicBezTo>
                  <a:pt x="3011" y="102"/>
                  <a:pt x="3004" y="100"/>
                  <a:pt x="2996" y="99"/>
                </a:cubicBezTo>
                <a:cubicBezTo>
                  <a:pt x="2996" y="94"/>
                  <a:pt x="2996" y="94"/>
                  <a:pt x="2996" y="94"/>
                </a:cubicBezTo>
                <a:cubicBezTo>
                  <a:pt x="3001" y="94"/>
                  <a:pt x="3007" y="95"/>
                  <a:pt x="3012" y="96"/>
                </a:cubicBezTo>
                <a:cubicBezTo>
                  <a:pt x="3027" y="102"/>
                  <a:pt x="3042" y="108"/>
                  <a:pt x="3056" y="114"/>
                </a:cubicBezTo>
                <a:cubicBezTo>
                  <a:pt x="3056" y="124"/>
                  <a:pt x="3056" y="124"/>
                  <a:pt x="3056" y="124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56" y="125"/>
                  <a:pt x="3056" y="125"/>
                  <a:pt x="3056" y="125"/>
                </a:cubicBezTo>
                <a:cubicBezTo>
                  <a:pt x="3056" y="151"/>
                  <a:pt x="3056" y="151"/>
                  <a:pt x="3056" y="151"/>
                </a:cubicBezTo>
                <a:close/>
                <a:moveTo>
                  <a:pt x="3056" y="306"/>
                </a:moveTo>
                <a:cubicBezTo>
                  <a:pt x="3055" y="306"/>
                  <a:pt x="3055" y="306"/>
                  <a:pt x="3053" y="306"/>
                </a:cubicBezTo>
                <a:cubicBezTo>
                  <a:pt x="3048" y="302"/>
                  <a:pt x="3041" y="303"/>
                  <a:pt x="3037" y="298"/>
                </a:cubicBezTo>
                <a:cubicBezTo>
                  <a:pt x="3025" y="296"/>
                  <a:pt x="3017" y="285"/>
                  <a:pt x="3007" y="281"/>
                </a:cubicBezTo>
                <a:cubicBezTo>
                  <a:pt x="3004" y="278"/>
                  <a:pt x="3000" y="275"/>
                  <a:pt x="2996" y="272"/>
                </a:cubicBezTo>
                <a:cubicBezTo>
                  <a:pt x="2996" y="264"/>
                  <a:pt x="2996" y="264"/>
                  <a:pt x="2996" y="264"/>
                </a:cubicBezTo>
                <a:cubicBezTo>
                  <a:pt x="3004" y="264"/>
                  <a:pt x="3004" y="264"/>
                  <a:pt x="3004" y="264"/>
                </a:cubicBezTo>
                <a:cubicBezTo>
                  <a:pt x="3021" y="261"/>
                  <a:pt x="3040" y="263"/>
                  <a:pt x="3056" y="271"/>
                </a:cubicBezTo>
                <a:cubicBezTo>
                  <a:pt x="3056" y="278"/>
                  <a:pt x="3056" y="278"/>
                  <a:pt x="3056" y="278"/>
                </a:cubicBezTo>
                <a:cubicBezTo>
                  <a:pt x="3042" y="272"/>
                  <a:pt x="3027" y="265"/>
                  <a:pt x="3010" y="269"/>
                </a:cubicBezTo>
                <a:cubicBezTo>
                  <a:pt x="3008" y="270"/>
                  <a:pt x="3004" y="271"/>
                  <a:pt x="3006" y="275"/>
                </a:cubicBezTo>
                <a:cubicBezTo>
                  <a:pt x="3021" y="286"/>
                  <a:pt x="3038" y="296"/>
                  <a:pt x="3056" y="299"/>
                </a:cubicBezTo>
                <a:cubicBezTo>
                  <a:pt x="3056" y="306"/>
                  <a:pt x="3056" y="306"/>
                  <a:pt x="3056" y="306"/>
                </a:cubicBezTo>
                <a:close/>
                <a:moveTo>
                  <a:pt x="2996" y="310"/>
                </a:moveTo>
                <a:cubicBezTo>
                  <a:pt x="3013" y="322"/>
                  <a:pt x="3033" y="330"/>
                  <a:pt x="3053" y="336"/>
                </a:cubicBezTo>
                <a:cubicBezTo>
                  <a:pt x="3054" y="336"/>
                  <a:pt x="3055" y="336"/>
                  <a:pt x="3056" y="336"/>
                </a:cubicBezTo>
                <a:cubicBezTo>
                  <a:pt x="3056" y="340"/>
                  <a:pt x="3056" y="340"/>
                  <a:pt x="3056" y="340"/>
                </a:cubicBezTo>
                <a:cubicBezTo>
                  <a:pt x="3054" y="340"/>
                  <a:pt x="3052" y="340"/>
                  <a:pt x="3049" y="340"/>
                </a:cubicBezTo>
                <a:cubicBezTo>
                  <a:pt x="3030" y="334"/>
                  <a:pt x="3012" y="326"/>
                  <a:pt x="2996" y="315"/>
                </a:cubicBezTo>
                <a:cubicBezTo>
                  <a:pt x="2996" y="310"/>
                  <a:pt x="2996" y="310"/>
                  <a:pt x="2996" y="310"/>
                </a:cubicBezTo>
                <a:close/>
                <a:moveTo>
                  <a:pt x="2996" y="336"/>
                </a:moveTo>
                <a:cubicBezTo>
                  <a:pt x="2996" y="341"/>
                  <a:pt x="2996" y="341"/>
                  <a:pt x="2996" y="341"/>
                </a:cubicBezTo>
                <a:cubicBezTo>
                  <a:pt x="2998" y="342"/>
                  <a:pt x="3000" y="343"/>
                  <a:pt x="3002" y="344"/>
                </a:cubicBezTo>
                <a:cubicBezTo>
                  <a:pt x="3004" y="346"/>
                  <a:pt x="3004" y="346"/>
                  <a:pt x="3004" y="346"/>
                </a:cubicBezTo>
                <a:cubicBezTo>
                  <a:pt x="3002" y="348"/>
                  <a:pt x="2999" y="348"/>
                  <a:pt x="2996" y="349"/>
                </a:cubicBezTo>
                <a:cubicBezTo>
                  <a:pt x="2996" y="353"/>
                  <a:pt x="2996" y="353"/>
                  <a:pt x="2996" y="353"/>
                </a:cubicBezTo>
                <a:cubicBezTo>
                  <a:pt x="2997" y="353"/>
                  <a:pt x="2998" y="353"/>
                  <a:pt x="3000" y="353"/>
                </a:cubicBezTo>
                <a:cubicBezTo>
                  <a:pt x="3018" y="354"/>
                  <a:pt x="3038" y="354"/>
                  <a:pt x="3056" y="356"/>
                </a:cubicBezTo>
                <a:cubicBezTo>
                  <a:pt x="3056" y="351"/>
                  <a:pt x="3056" y="351"/>
                  <a:pt x="3056" y="351"/>
                </a:cubicBezTo>
                <a:cubicBezTo>
                  <a:pt x="3050" y="350"/>
                  <a:pt x="3044" y="349"/>
                  <a:pt x="3037" y="349"/>
                </a:cubicBezTo>
                <a:cubicBezTo>
                  <a:pt x="3022" y="347"/>
                  <a:pt x="3009" y="343"/>
                  <a:pt x="2996" y="336"/>
                </a:cubicBezTo>
                <a:close/>
                <a:moveTo>
                  <a:pt x="2996" y="388"/>
                </a:moveTo>
                <a:cubicBezTo>
                  <a:pt x="3009" y="385"/>
                  <a:pt x="3023" y="384"/>
                  <a:pt x="3037" y="385"/>
                </a:cubicBezTo>
                <a:cubicBezTo>
                  <a:pt x="3043" y="386"/>
                  <a:pt x="3050" y="387"/>
                  <a:pt x="3056" y="389"/>
                </a:cubicBezTo>
                <a:cubicBezTo>
                  <a:pt x="3056" y="393"/>
                  <a:pt x="3056" y="393"/>
                  <a:pt x="3056" y="393"/>
                </a:cubicBezTo>
                <a:cubicBezTo>
                  <a:pt x="3037" y="388"/>
                  <a:pt x="3016" y="387"/>
                  <a:pt x="2996" y="391"/>
                </a:cubicBezTo>
                <a:cubicBezTo>
                  <a:pt x="2996" y="388"/>
                  <a:pt x="2996" y="388"/>
                  <a:pt x="2996" y="388"/>
                </a:cubicBezTo>
                <a:close/>
                <a:moveTo>
                  <a:pt x="2996" y="451"/>
                </a:moveTo>
                <a:cubicBezTo>
                  <a:pt x="2996" y="451"/>
                  <a:pt x="2997" y="450"/>
                  <a:pt x="2997" y="450"/>
                </a:cubicBezTo>
                <a:cubicBezTo>
                  <a:pt x="3017" y="445"/>
                  <a:pt x="3037" y="444"/>
                  <a:pt x="3056" y="446"/>
                </a:cubicBezTo>
                <a:cubicBezTo>
                  <a:pt x="3056" y="450"/>
                  <a:pt x="3056" y="450"/>
                  <a:pt x="3056" y="450"/>
                </a:cubicBezTo>
                <a:cubicBezTo>
                  <a:pt x="3035" y="449"/>
                  <a:pt x="3014" y="450"/>
                  <a:pt x="2996" y="457"/>
                </a:cubicBezTo>
                <a:cubicBezTo>
                  <a:pt x="2996" y="451"/>
                  <a:pt x="2996" y="451"/>
                  <a:pt x="2996" y="451"/>
                </a:cubicBezTo>
                <a:close/>
                <a:moveTo>
                  <a:pt x="2996" y="487"/>
                </a:moveTo>
                <a:cubicBezTo>
                  <a:pt x="3006" y="485"/>
                  <a:pt x="3014" y="479"/>
                  <a:pt x="3024" y="478"/>
                </a:cubicBezTo>
                <a:cubicBezTo>
                  <a:pt x="3035" y="476"/>
                  <a:pt x="3046" y="476"/>
                  <a:pt x="3056" y="477"/>
                </a:cubicBezTo>
                <a:cubicBezTo>
                  <a:pt x="3056" y="481"/>
                  <a:pt x="3056" y="481"/>
                  <a:pt x="3056" y="481"/>
                </a:cubicBezTo>
                <a:cubicBezTo>
                  <a:pt x="3051" y="481"/>
                  <a:pt x="3045" y="480"/>
                  <a:pt x="3040" y="480"/>
                </a:cubicBezTo>
                <a:cubicBezTo>
                  <a:pt x="3024" y="482"/>
                  <a:pt x="3010" y="486"/>
                  <a:pt x="2996" y="493"/>
                </a:cubicBezTo>
                <a:cubicBezTo>
                  <a:pt x="2997" y="502"/>
                  <a:pt x="3005" y="509"/>
                  <a:pt x="3010" y="515"/>
                </a:cubicBezTo>
                <a:cubicBezTo>
                  <a:pt x="3025" y="511"/>
                  <a:pt x="3040" y="508"/>
                  <a:pt x="3056" y="507"/>
                </a:cubicBezTo>
                <a:cubicBezTo>
                  <a:pt x="3056" y="510"/>
                  <a:pt x="3056" y="510"/>
                  <a:pt x="3056" y="510"/>
                </a:cubicBezTo>
                <a:cubicBezTo>
                  <a:pt x="3052" y="511"/>
                  <a:pt x="3047" y="511"/>
                  <a:pt x="3042" y="513"/>
                </a:cubicBezTo>
                <a:cubicBezTo>
                  <a:pt x="3016" y="520"/>
                  <a:pt x="3016" y="520"/>
                  <a:pt x="3016" y="520"/>
                </a:cubicBezTo>
                <a:cubicBezTo>
                  <a:pt x="3012" y="526"/>
                  <a:pt x="3021" y="532"/>
                  <a:pt x="3025" y="537"/>
                </a:cubicBezTo>
                <a:cubicBezTo>
                  <a:pt x="3035" y="540"/>
                  <a:pt x="3046" y="534"/>
                  <a:pt x="3056" y="534"/>
                </a:cubicBezTo>
                <a:cubicBezTo>
                  <a:pt x="3056" y="534"/>
                  <a:pt x="3056" y="534"/>
                  <a:pt x="3056" y="534"/>
                </a:cubicBezTo>
                <a:cubicBezTo>
                  <a:pt x="3056" y="539"/>
                  <a:pt x="3056" y="539"/>
                  <a:pt x="3056" y="539"/>
                </a:cubicBezTo>
                <a:cubicBezTo>
                  <a:pt x="3046" y="539"/>
                  <a:pt x="3037" y="541"/>
                  <a:pt x="3029" y="545"/>
                </a:cubicBezTo>
                <a:cubicBezTo>
                  <a:pt x="3031" y="553"/>
                  <a:pt x="3035" y="563"/>
                  <a:pt x="3042" y="568"/>
                </a:cubicBezTo>
                <a:cubicBezTo>
                  <a:pt x="3046" y="567"/>
                  <a:pt x="3051" y="567"/>
                  <a:pt x="3056" y="566"/>
                </a:cubicBezTo>
                <a:cubicBezTo>
                  <a:pt x="3056" y="571"/>
                  <a:pt x="3056" y="571"/>
                  <a:pt x="3056" y="571"/>
                </a:cubicBezTo>
                <a:cubicBezTo>
                  <a:pt x="3052" y="572"/>
                  <a:pt x="3048" y="572"/>
                  <a:pt x="3044" y="573"/>
                </a:cubicBezTo>
                <a:cubicBezTo>
                  <a:pt x="3041" y="580"/>
                  <a:pt x="3048" y="586"/>
                  <a:pt x="3050" y="592"/>
                </a:cubicBezTo>
                <a:cubicBezTo>
                  <a:pt x="3052" y="594"/>
                  <a:pt x="3054" y="594"/>
                  <a:pt x="3056" y="594"/>
                </a:cubicBezTo>
                <a:cubicBezTo>
                  <a:pt x="3056" y="600"/>
                  <a:pt x="3056" y="600"/>
                  <a:pt x="3056" y="600"/>
                </a:cubicBezTo>
                <a:cubicBezTo>
                  <a:pt x="3054" y="601"/>
                  <a:pt x="3054" y="601"/>
                  <a:pt x="3054" y="601"/>
                </a:cubicBezTo>
                <a:cubicBezTo>
                  <a:pt x="3055" y="603"/>
                  <a:pt x="3056" y="605"/>
                  <a:pt x="3056" y="607"/>
                </a:cubicBezTo>
                <a:cubicBezTo>
                  <a:pt x="3056" y="635"/>
                  <a:pt x="3056" y="635"/>
                  <a:pt x="3056" y="635"/>
                </a:cubicBezTo>
                <a:cubicBezTo>
                  <a:pt x="3055" y="626"/>
                  <a:pt x="3052" y="617"/>
                  <a:pt x="3050" y="608"/>
                </a:cubicBezTo>
                <a:cubicBezTo>
                  <a:pt x="3036" y="573"/>
                  <a:pt x="3021" y="537"/>
                  <a:pt x="2996" y="505"/>
                </a:cubicBezTo>
                <a:cubicBezTo>
                  <a:pt x="2996" y="487"/>
                  <a:pt x="2996" y="487"/>
                  <a:pt x="2996" y="487"/>
                </a:cubicBezTo>
                <a:close/>
                <a:moveTo>
                  <a:pt x="3056" y="662"/>
                </a:moveTo>
                <a:cubicBezTo>
                  <a:pt x="3056" y="655"/>
                  <a:pt x="3056" y="655"/>
                  <a:pt x="3056" y="655"/>
                </a:cubicBezTo>
                <a:cubicBezTo>
                  <a:pt x="3052" y="658"/>
                  <a:pt x="3046" y="656"/>
                  <a:pt x="3040" y="657"/>
                </a:cubicBezTo>
                <a:cubicBezTo>
                  <a:pt x="3029" y="640"/>
                  <a:pt x="3025" y="619"/>
                  <a:pt x="3017" y="598"/>
                </a:cubicBezTo>
                <a:cubicBezTo>
                  <a:pt x="3010" y="583"/>
                  <a:pt x="3004" y="567"/>
                  <a:pt x="2996" y="552"/>
                </a:cubicBezTo>
                <a:cubicBezTo>
                  <a:pt x="2996" y="565"/>
                  <a:pt x="2996" y="565"/>
                  <a:pt x="2996" y="565"/>
                </a:cubicBezTo>
                <a:cubicBezTo>
                  <a:pt x="3010" y="593"/>
                  <a:pt x="3019" y="623"/>
                  <a:pt x="3028" y="652"/>
                </a:cubicBezTo>
                <a:cubicBezTo>
                  <a:pt x="3028" y="655"/>
                  <a:pt x="3027" y="657"/>
                  <a:pt x="3024" y="657"/>
                </a:cubicBezTo>
                <a:cubicBezTo>
                  <a:pt x="3021" y="656"/>
                  <a:pt x="3021" y="656"/>
                  <a:pt x="3021" y="656"/>
                </a:cubicBezTo>
                <a:cubicBezTo>
                  <a:pt x="3009" y="638"/>
                  <a:pt x="3003" y="617"/>
                  <a:pt x="2996" y="597"/>
                </a:cubicBezTo>
                <a:cubicBezTo>
                  <a:pt x="2996" y="616"/>
                  <a:pt x="2996" y="616"/>
                  <a:pt x="2996" y="616"/>
                </a:cubicBezTo>
                <a:cubicBezTo>
                  <a:pt x="3000" y="627"/>
                  <a:pt x="3004" y="639"/>
                  <a:pt x="3010" y="651"/>
                </a:cubicBezTo>
                <a:cubicBezTo>
                  <a:pt x="3012" y="655"/>
                  <a:pt x="3008" y="657"/>
                  <a:pt x="3005" y="657"/>
                </a:cubicBezTo>
                <a:cubicBezTo>
                  <a:pt x="2997" y="657"/>
                  <a:pt x="2997" y="657"/>
                  <a:pt x="2997" y="657"/>
                </a:cubicBezTo>
                <a:cubicBezTo>
                  <a:pt x="2997" y="656"/>
                  <a:pt x="2996" y="655"/>
                  <a:pt x="2996" y="654"/>
                </a:cubicBezTo>
                <a:cubicBezTo>
                  <a:pt x="2996" y="663"/>
                  <a:pt x="2996" y="663"/>
                  <a:pt x="2996" y="663"/>
                </a:cubicBezTo>
                <a:cubicBezTo>
                  <a:pt x="3016" y="663"/>
                  <a:pt x="3036" y="663"/>
                  <a:pt x="3056" y="662"/>
                </a:cubicBezTo>
                <a:close/>
                <a:moveTo>
                  <a:pt x="3056" y="29"/>
                </a:moveTo>
                <a:cubicBezTo>
                  <a:pt x="3037" y="23"/>
                  <a:pt x="3017" y="19"/>
                  <a:pt x="2996" y="18"/>
                </a:cubicBezTo>
                <a:cubicBezTo>
                  <a:pt x="2996" y="23"/>
                  <a:pt x="2996" y="23"/>
                  <a:pt x="2996" y="23"/>
                </a:cubicBezTo>
                <a:cubicBezTo>
                  <a:pt x="3017" y="24"/>
                  <a:pt x="3037" y="28"/>
                  <a:pt x="3056" y="34"/>
                </a:cubicBezTo>
                <a:cubicBezTo>
                  <a:pt x="3056" y="29"/>
                  <a:pt x="3056" y="29"/>
                  <a:pt x="3056" y="29"/>
                </a:cubicBezTo>
                <a:close/>
                <a:moveTo>
                  <a:pt x="3056" y="61"/>
                </a:moveTo>
                <a:cubicBezTo>
                  <a:pt x="3038" y="53"/>
                  <a:pt x="3017" y="49"/>
                  <a:pt x="2996" y="49"/>
                </a:cubicBezTo>
                <a:cubicBezTo>
                  <a:pt x="2996" y="54"/>
                  <a:pt x="2996" y="54"/>
                  <a:pt x="2996" y="54"/>
                </a:cubicBezTo>
                <a:cubicBezTo>
                  <a:pt x="3017" y="55"/>
                  <a:pt x="3038" y="59"/>
                  <a:pt x="3056" y="67"/>
                </a:cubicBezTo>
                <a:cubicBezTo>
                  <a:pt x="3056" y="61"/>
                  <a:pt x="3056" y="61"/>
                  <a:pt x="3056" y="61"/>
                </a:cubicBezTo>
                <a:close/>
                <a:moveTo>
                  <a:pt x="3056" y="248"/>
                </a:moveTo>
                <a:cubicBezTo>
                  <a:pt x="3056" y="255"/>
                  <a:pt x="3056" y="255"/>
                  <a:pt x="3056" y="255"/>
                </a:cubicBezTo>
                <a:cubicBezTo>
                  <a:pt x="3039" y="245"/>
                  <a:pt x="3039" y="245"/>
                  <a:pt x="3039" y="245"/>
                </a:cubicBezTo>
                <a:cubicBezTo>
                  <a:pt x="3026" y="241"/>
                  <a:pt x="3010" y="239"/>
                  <a:pt x="2996" y="241"/>
                </a:cubicBezTo>
                <a:cubicBezTo>
                  <a:pt x="2996" y="236"/>
                  <a:pt x="2996" y="236"/>
                  <a:pt x="2996" y="236"/>
                </a:cubicBezTo>
                <a:cubicBezTo>
                  <a:pt x="3010" y="234"/>
                  <a:pt x="3025" y="235"/>
                  <a:pt x="3038" y="239"/>
                </a:cubicBezTo>
                <a:cubicBezTo>
                  <a:pt x="3044" y="242"/>
                  <a:pt x="3050" y="245"/>
                  <a:pt x="3056" y="248"/>
                </a:cubicBezTo>
                <a:close/>
                <a:moveTo>
                  <a:pt x="3056" y="419"/>
                </a:moveTo>
                <a:cubicBezTo>
                  <a:pt x="3056" y="422"/>
                  <a:pt x="3056" y="422"/>
                  <a:pt x="3056" y="422"/>
                </a:cubicBezTo>
                <a:cubicBezTo>
                  <a:pt x="3040" y="420"/>
                  <a:pt x="3024" y="419"/>
                  <a:pt x="3009" y="420"/>
                </a:cubicBezTo>
                <a:cubicBezTo>
                  <a:pt x="3004" y="421"/>
                  <a:pt x="3000" y="421"/>
                  <a:pt x="2996" y="422"/>
                </a:cubicBezTo>
                <a:cubicBezTo>
                  <a:pt x="2996" y="418"/>
                  <a:pt x="2996" y="418"/>
                  <a:pt x="2996" y="418"/>
                </a:cubicBezTo>
                <a:cubicBezTo>
                  <a:pt x="3000" y="417"/>
                  <a:pt x="3005" y="416"/>
                  <a:pt x="3010" y="415"/>
                </a:cubicBezTo>
                <a:cubicBezTo>
                  <a:pt x="3025" y="416"/>
                  <a:pt x="3041" y="417"/>
                  <a:pt x="3056" y="419"/>
                </a:cubicBezTo>
                <a:close/>
                <a:moveTo>
                  <a:pt x="2996" y="6"/>
                </a:moveTo>
                <a:cubicBezTo>
                  <a:pt x="2962" y="6"/>
                  <a:pt x="2962" y="6"/>
                  <a:pt x="2962" y="6"/>
                </a:cubicBezTo>
                <a:cubicBezTo>
                  <a:pt x="2962" y="1"/>
                  <a:pt x="2962" y="1"/>
                  <a:pt x="2962" y="1"/>
                </a:cubicBezTo>
                <a:cubicBezTo>
                  <a:pt x="2996" y="1"/>
                  <a:pt x="2996" y="1"/>
                  <a:pt x="2996" y="1"/>
                </a:cubicBezTo>
                <a:cubicBezTo>
                  <a:pt x="2996" y="6"/>
                  <a:pt x="2996" y="6"/>
                  <a:pt x="2996" y="6"/>
                </a:cubicBezTo>
                <a:close/>
                <a:moveTo>
                  <a:pt x="2962" y="30"/>
                </a:moveTo>
                <a:cubicBezTo>
                  <a:pt x="2973" y="29"/>
                  <a:pt x="2984" y="29"/>
                  <a:pt x="2995" y="30"/>
                </a:cubicBezTo>
                <a:cubicBezTo>
                  <a:pt x="2996" y="30"/>
                  <a:pt x="2996" y="30"/>
                  <a:pt x="2996" y="30"/>
                </a:cubicBezTo>
                <a:cubicBezTo>
                  <a:pt x="2996" y="36"/>
                  <a:pt x="2996" y="36"/>
                  <a:pt x="2996" y="36"/>
                </a:cubicBezTo>
                <a:cubicBezTo>
                  <a:pt x="2991" y="36"/>
                  <a:pt x="2986" y="36"/>
                  <a:pt x="2980" y="36"/>
                </a:cubicBezTo>
                <a:cubicBezTo>
                  <a:pt x="2974" y="36"/>
                  <a:pt x="2968" y="36"/>
                  <a:pt x="2962" y="37"/>
                </a:cubicBezTo>
                <a:cubicBezTo>
                  <a:pt x="2962" y="30"/>
                  <a:pt x="2962" y="30"/>
                  <a:pt x="2962" y="30"/>
                </a:cubicBezTo>
                <a:close/>
                <a:moveTo>
                  <a:pt x="2962" y="75"/>
                </a:moveTo>
                <a:cubicBezTo>
                  <a:pt x="2973" y="74"/>
                  <a:pt x="2985" y="73"/>
                  <a:pt x="2996" y="74"/>
                </a:cubicBezTo>
                <a:cubicBezTo>
                  <a:pt x="2996" y="79"/>
                  <a:pt x="2996" y="79"/>
                  <a:pt x="2996" y="79"/>
                </a:cubicBezTo>
                <a:cubicBezTo>
                  <a:pt x="2985" y="78"/>
                  <a:pt x="2974" y="79"/>
                  <a:pt x="2962" y="80"/>
                </a:cubicBezTo>
                <a:cubicBezTo>
                  <a:pt x="2962" y="75"/>
                  <a:pt x="2962" y="75"/>
                  <a:pt x="2962" y="75"/>
                </a:cubicBezTo>
                <a:close/>
                <a:moveTo>
                  <a:pt x="2996" y="272"/>
                </a:moveTo>
                <a:cubicBezTo>
                  <a:pt x="2985" y="263"/>
                  <a:pt x="2973" y="253"/>
                  <a:pt x="2962" y="244"/>
                </a:cubicBezTo>
                <a:cubicBezTo>
                  <a:pt x="2962" y="237"/>
                  <a:pt x="2962" y="237"/>
                  <a:pt x="2962" y="237"/>
                </a:cubicBezTo>
                <a:cubicBezTo>
                  <a:pt x="2969" y="243"/>
                  <a:pt x="2969" y="243"/>
                  <a:pt x="2969" y="243"/>
                </a:cubicBezTo>
                <a:cubicBezTo>
                  <a:pt x="2977" y="240"/>
                  <a:pt x="2986" y="237"/>
                  <a:pt x="2996" y="236"/>
                </a:cubicBezTo>
                <a:cubicBezTo>
                  <a:pt x="2996" y="241"/>
                  <a:pt x="2996" y="241"/>
                  <a:pt x="2996" y="241"/>
                </a:cubicBezTo>
                <a:cubicBezTo>
                  <a:pt x="2989" y="242"/>
                  <a:pt x="2983" y="244"/>
                  <a:pt x="2978" y="247"/>
                </a:cubicBezTo>
                <a:cubicBezTo>
                  <a:pt x="2975" y="257"/>
                  <a:pt x="2988" y="255"/>
                  <a:pt x="2991" y="263"/>
                </a:cubicBezTo>
                <a:cubicBezTo>
                  <a:pt x="2996" y="264"/>
                  <a:pt x="2996" y="264"/>
                  <a:pt x="2996" y="264"/>
                </a:cubicBezTo>
                <a:cubicBezTo>
                  <a:pt x="2996" y="272"/>
                  <a:pt x="2996" y="272"/>
                  <a:pt x="2996" y="272"/>
                </a:cubicBezTo>
                <a:close/>
                <a:moveTo>
                  <a:pt x="2962" y="189"/>
                </a:moveTo>
                <a:cubicBezTo>
                  <a:pt x="2973" y="187"/>
                  <a:pt x="2985" y="187"/>
                  <a:pt x="2996" y="189"/>
                </a:cubicBezTo>
                <a:cubicBezTo>
                  <a:pt x="2996" y="195"/>
                  <a:pt x="2996" y="195"/>
                  <a:pt x="2996" y="195"/>
                </a:cubicBezTo>
                <a:cubicBezTo>
                  <a:pt x="2995" y="195"/>
                  <a:pt x="2995" y="195"/>
                  <a:pt x="2995" y="195"/>
                </a:cubicBezTo>
                <a:cubicBezTo>
                  <a:pt x="2983" y="191"/>
                  <a:pt x="2973" y="193"/>
                  <a:pt x="2962" y="196"/>
                </a:cubicBezTo>
                <a:cubicBezTo>
                  <a:pt x="2962" y="189"/>
                  <a:pt x="2962" y="189"/>
                  <a:pt x="2962" y="189"/>
                </a:cubicBezTo>
                <a:close/>
                <a:moveTo>
                  <a:pt x="2996" y="169"/>
                </a:moveTo>
                <a:cubicBezTo>
                  <a:pt x="2989" y="167"/>
                  <a:pt x="2980" y="168"/>
                  <a:pt x="2974" y="167"/>
                </a:cubicBezTo>
                <a:cubicBezTo>
                  <a:pt x="2970" y="166"/>
                  <a:pt x="2966" y="166"/>
                  <a:pt x="2962" y="167"/>
                </a:cubicBezTo>
                <a:cubicBezTo>
                  <a:pt x="2962" y="161"/>
                  <a:pt x="2962" y="161"/>
                  <a:pt x="2962" y="161"/>
                </a:cubicBezTo>
                <a:cubicBezTo>
                  <a:pt x="2974" y="162"/>
                  <a:pt x="2985" y="162"/>
                  <a:pt x="2996" y="164"/>
                </a:cubicBezTo>
                <a:cubicBezTo>
                  <a:pt x="2996" y="169"/>
                  <a:pt x="2996" y="169"/>
                  <a:pt x="2996" y="169"/>
                </a:cubicBezTo>
                <a:close/>
                <a:moveTo>
                  <a:pt x="2962" y="279"/>
                </a:moveTo>
                <a:cubicBezTo>
                  <a:pt x="2970" y="287"/>
                  <a:pt x="2978" y="294"/>
                  <a:pt x="2985" y="301"/>
                </a:cubicBezTo>
                <a:cubicBezTo>
                  <a:pt x="2989" y="304"/>
                  <a:pt x="2992" y="307"/>
                  <a:pt x="2996" y="310"/>
                </a:cubicBezTo>
                <a:cubicBezTo>
                  <a:pt x="2996" y="315"/>
                  <a:pt x="2996" y="315"/>
                  <a:pt x="2996" y="315"/>
                </a:cubicBezTo>
                <a:cubicBezTo>
                  <a:pt x="2984" y="307"/>
                  <a:pt x="2972" y="297"/>
                  <a:pt x="2962" y="287"/>
                </a:cubicBezTo>
                <a:cubicBezTo>
                  <a:pt x="2962" y="279"/>
                  <a:pt x="2962" y="279"/>
                  <a:pt x="2962" y="279"/>
                </a:cubicBezTo>
                <a:close/>
                <a:moveTo>
                  <a:pt x="2962" y="314"/>
                </a:moveTo>
                <a:cubicBezTo>
                  <a:pt x="2962" y="320"/>
                  <a:pt x="2962" y="320"/>
                  <a:pt x="2962" y="320"/>
                </a:cubicBezTo>
                <a:cubicBezTo>
                  <a:pt x="2973" y="329"/>
                  <a:pt x="2984" y="336"/>
                  <a:pt x="2996" y="341"/>
                </a:cubicBezTo>
                <a:cubicBezTo>
                  <a:pt x="2996" y="336"/>
                  <a:pt x="2996" y="336"/>
                  <a:pt x="2996" y="336"/>
                </a:cubicBezTo>
                <a:cubicBezTo>
                  <a:pt x="2984" y="330"/>
                  <a:pt x="2973" y="323"/>
                  <a:pt x="2962" y="314"/>
                </a:cubicBezTo>
                <a:close/>
                <a:moveTo>
                  <a:pt x="2996" y="353"/>
                </a:moveTo>
                <a:cubicBezTo>
                  <a:pt x="2985" y="355"/>
                  <a:pt x="2973" y="357"/>
                  <a:pt x="2962" y="360"/>
                </a:cubicBezTo>
                <a:cubicBezTo>
                  <a:pt x="2962" y="354"/>
                  <a:pt x="2962" y="354"/>
                  <a:pt x="2962" y="354"/>
                </a:cubicBezTo>
                <a:cubicBezTo>
                  <a:pt x="2974" y="352"/>
                  <a:pt x="2974" y="352"/>
                  <a:pt x="2974" y="352"/>
                </a:cubicBezTo>
                <a:cubicBezTo>
                  <a:pt x="2974" y="350"/>
                  <a:pt x="2974" y="350"/>
                  <a:pt x="2974" y="350"/>
                </a:cubicBezTo>
                <a:cubicBezTo>
                  <a:pt x="2970" y="348"/>
                  <a:pt x="2966" y="346"/>
                  <a:pt x="2962" y="343"/>
                </a:cubicBezTo>
                <a:cubicBezTo>
                  <a:pt x="2962" y="336"/>
                  <a:pt x="2962" y="336"/>
                  <a:pt x="2962" y="336"/>
                </a:cubicBezTo>
                <a:cubicBezTo>
                  <a:pt x="2966" y="338"/>
                  <a:pt x="2970" y="340"/>
                  <a:pt x="2974" y="342"/>
                </a:cubicBezTo>
                <a:cubicBezTo>
                  <a:pt x="2978" y="344"/>
                  <a:pt x="2985" y="344"/>
                  <a:pt x="2989" y="348"/>
                </a:cubicBezTo>
                <a:cubicBezTo>
                  <a:pt x="2992" y="348"/>
                  <a:pt x="2994" y="349"/>
                  <a:pt x="2996" y="349"/>
                </a:cubicBezTo>
                <a:cubicBezTo>
                  <a:pt x="2996" y="353"/>
                  <a:pt x="2996" y="353"/>
                  <a:pt x="2996" y="353"/>
                </a:cubicBezTo>
                <a:close/>
                <a:moveTo>
                  <a:pt x="2962" y="396"/>
                </a:moveTo>
                <a:cubicBezTo>
                  <a:pt x="2973" y="392"/>
                  <a:pt x="2985" y="390"/>
                  <a:pt x="2996" y="388"/>
                </a:cubicBezTo>
                <a:cubicBezTo>
                  <a:pt x="2996" y="391"/>
                  <a:pt x="2996" y="391"/>
                  <a:pt x="2996" y="391"/>
                </a:cubicBezTo>
                <a:cubicBezTo>
                  <a:pt x="2992" y="391"/>
                  <a:pt x="2989" y="392"/>
                  <a:pt x="2985" y="393"/>
                </a:cubicBezTo>
                <a:cubicBezTo>
                  <a:pt x="2978" y="396"/>
                  <a:pt x="2970" y="398"/>
                  <a:pt x="2962" y="401"/>
                </a:cubicBezTo>
                <a:cubicBezTo>
                  <a:pt x="2962" y="396"/>
                  <a:pt x="2962" y="396"/>
                  <a:pt x="2962" y="396"/>
                </a:cubicBezTo>
                <a:close/>
                <a:moveTo>
                  <a:pt x="2962" y="462"/>
                </a:moveTo>
                <a:cubicBezTo>
                  <a:pt x="2963" y="463"/>
                  <a:pt x="2964" y="464"/>
                  <a:pt x="2964" y="465"/>
                </a:cubicBezTo>
                <a:cubicBezTo>
                  <a:pt x="2976" y="462"/>
                  <a:pt x="2985" y="454"/>
                  <a:pt x="2996" y="451"/>
                </a:cubicBezTo>
                <a:cubicBezTo>
                  <a:pt x="2996" y="457"/>
                  <a:pt x="2996" y="457"/>
                  <a:pt x="2996" y="457"/>
                </a:cubicBezTo>
                <a:cubicBezTo>
                  <a:pt x="2987" y="460"/>
                  <a:pt x="2979" y="464"/>
                  <a:pt x="2972" y="470"/>
                </a:cubicBezTo>
                <a:cubicBezTo>
                  <a:pt x="2974" y="476"/>
                  <a:pt x="2981" y="480"/>
                  <a:pt x="2985" y="486"/>
                </a:cubicBezTo>
                <a:cubicBezTo>
                  <a:pt x="2989" y="488"/>
                  <a:pt x="2992" y="487"/>
                  <a:pt x="2996" y="487"/>
                </a:cubicBezTo>
                <a:cubicBezTo>
                  <a:pt x="2996" y="505"/>
                  <a:pt x="2996" y="505"/>
                  <a:pt x="2996" y="505"/>
                </a:cubicBezTo>
                <a:cubicBezTo>
                  <a:pt x="2995" y="503"/>
                  <a:pt x="2994" y="502"/>
                  <a:pt x="2993" y="501"/>
                </a:cubicBezTo>
                <a:cubicBezTo>
                  <a:pt x="2982" y="491"/>
                  <a:pt x="2972" y="480"/>
                  <a:pt x="2962" y="470"/>
                </a:cubicBezTo>
                <a:cubicBezTo>
                  <a:pt x="2962" y="462"/>
                  <a:pt x="2962" y="462"/>
                  <a:pt x="2962" y="462"/>
                </a:cubicBezTo>
                <a:close/>
                <a:moveTo>
                  <a:pt x="2996" y="663"/>
                </a:moveTo>
                <a:cubicBezTo>
                  <a:pt x="2985" y="663"/>
                  <a:pt x="2974" y="663"/>
                  <a:pt x="2962" y="663"/>
                </a:cubicBezTo>
                <a:cubicBezTo>
                  <a:pt x="2962" y="656"/>
                  <a:pt x="2962" y="656"/>
                  <a:pt x="2962" y="656"/>
                </a:cubicBezTo>
                <a:cubicBezTo>
                  <a:pt x="2963" y="655"/>
                  <a:pt x="2964" y="654"/>
                  <a:pt x="2965" y="653"/>
                </a:cubicBezTo>
                <a:cubicBezTo>
                  <a:pt x="2962" y="645"/>
                  <a:pt x="2962" y="645"/>
                  <a:pt x="2962" y="645"/>
                </a:cubicBezTo>
                <a:cubicBezTo>
                  <a:pt x="2962" y="624"/>
                  <a:pt x="2962" y="624"/>
                  <a:pt x="2962" y="624"/>
                </a:cubicBezTo>
                <a:cubicBezTo>
                  <a:pt x="2964" y="628"/>
                  <a:pt x="2966" y="633"/>
                  <a:pt x="2967" y="637"/>
                </a:cubicBezTo>
                <a:cubicBezTo>
                  <a:pt x="2968" y="645"/>
                  <a:pt x="2972" y="652"/>
                  <a:pt x="2977" y="657"/>
                </a:cubicBezTo>
                <a:cubicBezTo>
                  <a:pt x="2980" y="656"/>
                  <a:pt x="2987" y="658"/>
                  <a:pt x="2987" y="652"/>
                </a:cubicBezTo>
                <a:cubicBezTo>
                  <a:pt x="2983" y="631"/>
                  <a:pt x="2974" y="611"/>
                  <a:pt x="2962" y="592"/>
                </a:cubicBezTo>
                <a:cubicBezTo>
                  <a:pt x="2962" y="580"/>
                  <a:pt x="2962" y="580"/>
                  <a:pt x="2962" y="580"/>
                </a:cubicBezTo>
                <a:cubicBezTo>
                  <a:pt x="2967" y="587"/>
                  <a:pt x="2970" y="595"/>
                  <a:pt x="2973" y="603"/>
                </a:cubicBezTo>
                <a:cubicBezTo>
                  <a:pt x="2983" y="619"/>
                  <a:pt x="2987" y="637"/>
                  <a:pt x="2996" y="654"/>
                </a:cubicBezTo>
                <a:cubicBezTo>
                  <a:pt x="2996" y="663"/>
                  <a:pt x="2996" y="663"/>
                  <a:pt x="2996" y="663"/>
                </a:cubicBezTo>
                <a:close/>
                <a:moveTo>
                  <a:pt x="2996" y="18"/>
                </a:moveTo>
                <a:cubicBezTo>
                  <a:pt x="2996" y="23"/>
                  <a:pt x="2996" y="23"/>
                  <a:pt x="2996" y="23"/>
                </a:cubicBezTo>
                <a:cubicBezTo>
                  <a:pt x="2985" y="22"/>
                  <a:pt x="2973" y="22"/>
                  <a:pt x="2962" y="23"/>
                </a:cubicBezTo>
                <a:cubicBezTo>
                  <a:pt x="2962" y="18"/>
                  <a:pt x="2962" y="18"/>
                  <a:pt x="2962" y="18"/>
                </a:cubicBezTo>
                <a:cubicBezTo>
                  <a:pt x="2974" y="18"/>
                  <a:pt x="2985" y="17"/>
                  <a:pt x="2996" y="18"/>
                </a:cubicBezTo>
                <a:close/>
                <a:moveTo>
                  <a:pt x="2996" y="49"/>
                </a:moveTo>
                <a:cubicBezTo>
                  <a:pt x="2996" y="54"/>
                  <a:pt x="2996" y="54"/>
                  <a:pt x="2996" y="54"/>
                </a:cubicBezTo>
                <a:cubicBezTo>
                  <a:pt x="2985" y="54"/>
                  <a:pt x="2973" y="55"/>
                  <a:pt x="2962" y="56"/>
                </a:cubicBezTo>
                <a:cubicBezTo>
                  <a:pt x="2962" y="50"/>
                  <a:pt x="2962" y="50"/>
                  <a:pt x="2962" y="50"/>
                </a:cubicBezTo>
                <a:cubicBezTo>
                  <a:pt x="2973" y="49"/>
                  <a:pt x="2985" y="49"/>
                  <a:pt x="2996" y="49"/>
                </a:cubicBezTo>
                <a:close/>
                <a:moveTo>
                  <a:pt x="2996" y="94"/>
                </a:moveTo>
                <a:cubicBezTo>
                  <a:pt x="2996" y="99"/>
                  <a:pt x="2996" y="99"/>
                  <a:pt x="2996" y="99"/>
                </a:cubicBezTo>
                <a:cubicBezTo>
                  <a:pt x="2988" y="99"/>
                  <a:pt x="2980" y="100"/>
                  <a:pt x="2974" y="107"/>
                </a:cubicBezTo>
                <a:cubicBezTo>
                  <a:pt x="2970" y="107"/>
                  <a:pt x="2966" y="107"/>
                  <a:pt x="2962" y="109"/>
                </a:cubicBezTo>
                <a:cubicBezTo>
                  <a:pt x="2962" y="101"/>
                  <a:pt x="2962" y="101"/>
                  <a:pt x="2962" y="101"/>
                </a:cubicBezTo>
                <a:cubicBezTo>
                  <a:pt x="2973" y="98"/>
                  <a:pt x="2984" y="94"/>
                  <a:pt x="2996" y="94"/>
                </a:cubicBezTo>
                <a:close/>
                <a:moveTo>
                  <a:pt x="2996" y="123"/>
                </a:moveTo>
                <a:cubicBezTo>
                  <a:pt x="2996" y="129"/>
                  <a:pt x="2996" y="129"/>
                  <a:pt x="2996" y="129"/>
                </a:cubicBezTo>
                <a:cubicBezTo>
                  <a:pt x="2988" y="128"/>
                  <a:pt x="2981" y="130"/>
                  <a:pt x="2976" y="136"/>
                </a:cubicBezTo>
                <a:cubicBezTo>
                  <a:pt x="2982" y="139"/>
                  <a:pt x="2989" y="141"/>
                  <a:pt x="2996" y="142"/>
                </a:cubicBezTo>
                <a:cubicBezTo>
                  <a:pt x="2996" y="148"/>
                  <a:pt x="2996" y="148"/>
                  <a:pt x="2996" y="148"/>
                </a:cubicBezTo>
                <a:cubicBezTo>
                  <a:pt x="2990" y="147"/>
                  <a:pt x="2983" y="147"/>
                  <a:pt x="2978" y="145"/>
                </a:cubicBezTo>
                <a:cubicBezTo>
                  <a:pt x="2974" y="149"/>
                  <a:pt x="2968" y="155"/>
                  <a:pt x="2962" y="158"/>
                </a:cubicBezTo>
                <a:cubicBezTo>
                  <a:pt x="2962" y="150"/>
                  <a:pt x="2962" y="150"/>
                  <a:pt x="2962" y="150"/>
                </a:cubicBezTo>
                <a:cubicBezTo>
                  <a:pt x="2963" y="149"/>
                  <a:pt x="2963" y="149"/>
                  <a:pt x="2964" y="149"/>
                </a:cubicBezTo>
                <a:cubicBezTo>
                  <a:pt x="2961" y="141"/>
                  <a:pt x="2971" y="136"/>
                  <a:pt x="2972" y="129"/>
                </a:cubicBezTo>
                <a:cubicBezTo>
                  <a:pt x="2979" y="124"/>
                  <a:pt x="2988" y="123"/>
                  <a:pt x="2996" y="123"/>
                </a:cubicBezTo>
                <a:close/>
                <a:moveTo>
                  <a:pt x="2996" y="204"/>
                </a:moveTo>
                <a:cubicBezTo>
                  <a:pt x="2996" y="211"/>
                  <a:pt x="2996" y="211"/>
                  <a:pt x="2996" y="211"/>
                </a:cubicBezTo>
                <a:cubicBezTo>
                  <a:pt x="2984" y="211"/>
                  <a:pt x="2972" y="213"/>
                  <a:pt x="2962" y="218"/>
                </a:cubicBezTo>
                <a:cubicBezTo>
                  <a:pt x="2962" y="211"/>
                  <a:pt x="2962" y="211"/>
                  <a:pt x="2962" y="211"/>
                </a:cubicBezTo>
                <a:cubicBezTo>
                  <a:pt x="2973" y="207"/>
                  <a:pt x="2984" y="205"/>
                  <a:pt x="2996" y="204"/>
                </a:cubicBezTo>
                <a:close/>
                <a:moveTo>
                  <a:pt x="2996" y="418"/>
                </a:moveTo>
                <a:cubicBezTo>
                  <a:pt x="2996" y="422"/>
                  <a:pt x="2996" y="422"/>
                  <a:pt x="2996" y="422"/>
                </a:cubicBezTo>
                <a:cubicBezTo>
                  <a:pt x="2984" y="425"/>
                  <a:pt x="2973" y="430"/>
                  <a:pt x="2962" y="436"/>
                </a:cubicBezTo>
                <a:cubicBezTo>
                  <a:pt x="2962" y="432"/>
                  <a:pt x="2962" y="432"/>
                  <a:pt x="2962" y="432"/>
                </a:cubicBezTo>
                <a:cubicBezTo>
                  <a:pt x="2973" y="426"/>
                  <a:pt x="2984" y="422"/>
                  <a:pt x="2996" y="418"/>
                </a:cubicBezTo>
                <a:close/>
                <a:moveTo>
                  <a:pt x="2996" y="552"/>
                </a:moveTo>
                <a:cubicBezTo>
                  <a:pt x="2996" y="565"/>
                  <a:pt x="2996" y="565"/>
                  <a:pt x="2996" y="565"/>
                </a:cubicBezTo>
                <a:cubicBezTo>
                  <a:pt x="2995" y="564"/>
                  <a:pt x="2995" y="562"/>
                  <a:pt x="2994" y="561"/>
                </a:cubicBezTo>
                <a:cubicBezTo>
                  <a:pt x="2985" y="543"/>
                  <a:pt x="2975" y="527"/>
                  <a:pt x="2962" y="512"/>
                </a:cubicBezTo>
                <a:cubicBezTo>
                  <a:pt x="2962" y="505"/>
                  <a:pt x="2962" y="505"/>
                  <a:pt x="2962" y="505"/>
                </a:cubicBezTo>
                <a:cubicBezTo>
                  <a:pt x="2978" y="519"/>
                  <a:pt x="2988" y="535"/>
                  <a:pt x="2996" y="552"/>
                </a:cubicBezTo>
                <a:close/>
                <a:moveTo>
                  <a:pt x="2996" y="597"/>
                </a:moveTo>
                <a:cubicBezTo>
                  <a:pt x="2991" y="584"/>
                  <a:pt x="2986" y="572"/>
                  <a:pt x="2978" y="561"/>
                </a:cubicBezTo>
                <a:cubicBezTo>
                  <a:pt x="2974" y="553"/>
                  <a:pt x="2968" y="545"/>
                  <a:pt x="2962" y="537"/>
                </a:cubicBezTo>
                <a:cubicBezTo>
                  <a:pt x="2962" y="547"/>
                  <a:pt x="2962" y="547"/>
                  <a:pt x="2962" y="547"/>
                </a:cubicBezTo>
                <a:cubicBezTo>
                  <a:pt x="2968" y="555"/>
                  <a:pt x="2974" y="564"/>
                  <a:pt x="2978" y="572"/>
                </a:cubicBezTo>
                <a:cubicBezTo>
                  <a:pt x="2987" y="586"/>
                  <a:pt x="2991" y="601"/>
                  <a:pt x="2996" y="616"/>
                </a:cubicBezTo>
                <a:lnTo>
                  <a:pt x="2996" y="597"/>
                </a:lnTo>
                <a:close/>
                <a:moveTo>
                  <a:pt x="2962" y="6"/>
                </a:moveTo>
                <a:cubicBezTo>
                  <a:pt x="2941" y="6"/>
                  <a:pt x="2941" y="6"/>
                  <a:pt x="2941" y="6"/>
                </a:cubicBezTo>
                <a:cubicBezTo>
                  <a:pt x="2941" y="1"/>
                  <a:pt x="2941" y="1"/>
                  <a:pt x="2941" y="1"/>
                </a:cubicBezTo>
                <a:cubicBezTo>
                  <a:pt x="2962" y="1"/>
                  <a:pt x="2962" y="1"/>
                  <a:pt x="2962" y="1"/>
                </a:cubicBezTo>
                <a:cubicBezTo>
                  <a:pt x="2962" y="6"/>
                  <a:pt x="2962" y="6"/>
                  <a:pt x="2962" y="6"/>
                </a:cubicBezTo>
                <a:close/>
                <a:moveTo>
                  <a:pt x="2941" y="33"/>
                </a:moveTo>
                <a:cubicBezTo>
                  <a:pt x="2948" y="32"/>
                  <a:pt x="2955" y="31"/>
                  <a:pt x="2962" y="30"/>
                </a:cubicBezTo>
                <a:cubicBezTo>
                  <a:pt x="2962" y="37"/>
                  <a:pt x="2962" y="37"/>
                  <a:pt x="2962" y="37"/>
                </a:cubicBezTo>
                <a:cubicBezTo>
                  <a:pt x="2955" y="37"/>
                  <a:pt x="2948" y="38"/>
                  <a:pt x="2941" y="40"/>
                </a:cubicBezTo>
                <a:cubicBezTo>
                  <a:pt x="2941" y="33"/>
                  <a:pt x="2941" y="33"/>
                  <a:pt x="2941" y="33"/>
                </a:cubicBezTo>
                <a:close/>
                <a:moveTo>
                  <a:pt x="2941" y="78"/>
                </a:moveTo>
                <a:cubicBezTo>
                  <a:pt x="2948" y="77"/>
                  <a:pt x="2955" y="76"/>
                  <a:pt x="2962" y="75"/>
                </a:cubicBezTo>
                <a:cubicBezTo>
                  <a:pt x="2962" y="80"/>
                  <a:pt x="2962" y="80"/>
                  <a:pt x="2962" y="80"/>
                </a:cubicBezTo>
                <a:cubicBezTo>
                  <a:pt x="2958" y="81"/>
                  <a:pt x="2953" y="82"/>
                  <a:pt x="2949" y="83"/>
                </a:cubicBezTo>
                <a:cubicBezTo>
                  <a:pt x="2947" y="83"/>
                  <a:pt x="2944" y="83"/>
                  <a:pt x="2941" y="84"/>
                </a:cubicBezTo>
                <a:cubicBezTo>
                  <a:pt x="2941" y="78"/>
                  <a:pt x="2941" y="78"/>
                  <a:pt x="2941" y="78"/>
                </a:cubicBezTo>
                <a:close/>
                <a:moveTo>
                  <a:pt x="2962" y="244"/>
                </a:moveTo>
                <a:cubicBezTo>
                  <a:pt x="2959" y="241"/>
                  <a:pt x="2955" y="238"/>
                  <a:pt x="2952" y="235"/>
                </a:cubicBezTo>
                <a:cubicBezTo>
                  <a:pt x="2949" y="231"/>
                  <a:pt x="2945" y="229"/>
                  <a:pt x="2941" y="226"/>
                </a:cubicBezTo>
                <a:cubicBezTo>
                  <a:pt x="2941" y="219"/>
                  <a:pt x="2941" y="219"/>
                  <a:pt x="2941" y="219"/>
                </a:cubicBezTo>
                <a:cubicBezTo>
                  <a:pt x="2943" y="219"/>
                  <a:pt x="2945" y="219"/>
                  <a:pt x="2947" y="219"/>
                </a:cubicBezTo>
                <a:cubicBezTo>
                  <a:pt x="2951" y="216"/>
                  <a:pt x="2957" y="213"/>
                  <a:pt x="2962" y="211"/>
                </a:cubicBezTo>
                <a:cubicBezTo>
                  <a:pt x="2962" y="218"/>
                  <a:pt x="2962" y="218"/>
                  <a:pt x="2962" y="218"/>
                </a:cubicBezTo>
                <a:cubicBezTo>
                  <a:pt x="2958" y="220"/>
                  <a:pt x="2953" y="223"/>
                  <a:pt x="2950" y="227"/>
                </a:cubicBezTo>
                <a:cubicBezTo>
                  <a:pt x="2962" y="237"/>
                  <a:pt x="2962" y="237"/>
                  <a:pt x="2962" y="237"/>
                </a:cubicBezTo>
                <a:cubicBezTo>
                  <a:pt x="2962" y="244"/>
                  <a:pt x="2962" y="244"/>
                  <a:pt x="2962" y="244"/>
                </a:cubicBezTo>
                <a:close/>
                <a:moveTo>
                  <a:pt x="2941" y="197"/>
                </a:moveTo>
                <a:cubicBezTo>
                  <a:pt x="2948" y="194"/>
                  <a:pt x="2955" y="191"/>
                  <a:pt x="2962" y="189"/>
                </a:cubicBezTo>
                <a:cubicBezTo>
                  <a:pt x="2962" y="196"/>
                  <a:pt x="2962" y="196"/>
                  <a:pt x="2962" y="196"/>
                </a:cubicBezTo>
                <a:cubicBezTo>
                  <a:pt x="2957" y="197"/>
                  <a:pt x="2953" y="199"/>
                  <a:pt x="2948" y="200"/>
                </a:cubicBezTo>
                <a:cubicBezTo>
                  <a:pt x="2946" y="201"/>
                  <a:pt x="2944" y="202"/>
                  <a:pt x="2941" y="204"/>
                </a:cubicBezTo>
                <a:cubicBezTo>
                  <a:pt x="2941" y="197"/>
                  <a:pt x="2941" y="197"/>
                  <a:pt x="2941" y="197"/>
                </a:cubicBezTo>
                <a:close/>
                <a:moveTo>
                  <a:pt x="2962" y="167"/>
                </a:moveTo>
                <a:cubicBezTo>
                  <a:pt x="2955" y="167"/>
                  <a:pt x="2948" y="169"/>
                  <a:pt x="2941" y="172"/>
                </a:cubicBezTo>
                <a:cubicBezTo>
                  <a:pt x="2941" y="167"/>
                  <a:pt x="2941" y="167"/>
                  <a:pt x="2941" y="167"/>
                </a:cubicBezTo>
                <a:cubicBezTo>
                  <a:pt x="2947" y="165"/>
                  <a:pt x="2952" y="164"/>
                  <a:pt x="2957" y="160"/>
                </a:cubicBezTo>
                <a:cubicBezTo>
                  <a:pt x="2952" y="158"/>
                  <a:pt x="2946" y="157"/>
                  <a:pt x="2941" y="154"/>
                </a:cubicBezTo>
                <a:cubicBezTo>
                  <a:pt x="2941" y="144"/>
                  <a:pt x="2941" y="144"/>
                  <a:pt x="2941" y="144"/>
                </a:cubicBezTo>
                <a:cubicBezTo>
                  <a:pt x="2942" y="146"/>
                  <a:pt x="2944" y="148"/>
                  <a:pt x="2947" y="150"/>
                </a:cubicBezTo>
                <a:cubicBezTo>
                  <a:pt x="2951" y="152"/>
                  <a:pt x="2957" y="152"/>
                  <a:pt x="2962" y="150"/>
                </a:cubicBezTo>
                <a:cubicBezTo>
                  <a:pt x="2962" y="158"/>
                  <a:pt x="2962" y="158"/>
                  <a:pt x="2962" y="158"/>
                </a:cubicBezTo>
                <a:cubicBezTo>
                  <a:pt x="2961" y="159"/>
                  <a:pt x="2960" y="160"/>
                  <a:pt x="2959" y="160"/>
                </a:cubicBezTo>
                <a:cubicBezTo>
                  <a:pt x="2960" y="160"/>
                  <a:pt x="2961" y="160"/>
                  <a:pt x="2962" y="161"/>
                </a:cubicBezTo>
                <a:cubicBezTo>
                  <a:pt x="2962" y="167"/>
                  <a:pt x="2962" y="167"/>
                  <a:pt x="2962" y="167"/>
                </a:cubicBezTo>
                <a:close/>
                <a:moveTo>
                  <a:pt x="2941" y="260"/>
                </a:moveTo>
                <a:cubicBezTo>
                  <a:pt x="2948" y="266"/>
                  <a:pt x="2955" y="273"/>
                  <a:pt x="2962" y="279"/>
                </a:cubicBezTo>
                <a:cubicBezTo>
                  <a:pt x="2962" y="287"/>
                  <a:pt x="2962" y="287"/>
                  <a:pt x="2962" y="287"/>
                </a:cubicBezTo>
                <a:cubicBezTo>
                  <a:pt x="2960" y="284"/>
                  <a:pt x="2958" y="282"/>
                  <a:pt x="2956" y="280"/>
                </a:cubicBezTo>
                <a:cubicBezTo>
                  <a:pt x="2951" y="275"/>
                  <a:pt x="2946" y="270"/>
                  <a:pt x="2941" y="266"/>
                </a:cubicBezTo>
                <a:cubicBezTo>
                  <a:pt x="2941" y="260"/>
                  <a:pt x="2941" y="260"/>
                  <a:pt x="2941" y="260"/>
                </a:cubicBezTo>
                <a:close/>
                <a:moveTo>
                  <a:pt x="2941" y="297"/>
                </a:moveTo>
                <a:cubicBezTo>
                  <a:pt x="2948" y="303"/>
                  <a:pt x="2955" y="309"/>
                  <a:pt x="2962" y="314"/>
                </a:cubicBezTo>
                <a:cubicBezTo>
                  <a:pt x="2962" y="320"/>
                  <a:pt x="2962" y="320"/>
                  <a:pt x="2962" y="320"/>
                </a:cubicBezTo>
                <a:cubicBezTo>
                  <a:pt x="2955" y="315"/>
                  <a:pt x="2948" y="309"/>
                  <a:pt x="2941" y="303"/>
                </a:cubicBezTo>
                <a:cubicBezTo>
                  <a:pt x="2941" y="297"/>
                  <a:pt x="2941" y="297"/>
                  <a:pt x="2941" y="297"/>
                </a:cubicBezTo>
                <a:close/>
                <a:moveTo>
                  <a:pt x="2962" y="360"/>
                </a:moveTo>
                <a:cubicBezTo>
                  <a:pt x="2955" y="361"/>
                  <a:pt x="2948" y="363"/>
                  <a:pt x="2941" y="366"/>
                </a:cubicBezTo>
                <a:cubicBezTo>
                  <a:pt x="2941" y="359"/>
                  <a:pt x="2941" y="359"/>
                  <a:pt x="2941" y="359"/>
                </a:cubicBezTo>
                <a:cubicBezTo>
                  <a:pt x="2942" y="359"/>
                  <a:pt x="2942" y="359"/>
                  <a:pt x="2942" y="359"/>
                </a:cubicBezTo>
                <a:cubicBezTo>
                  <a:pt x="2962" y="354"/>
                  <a:pt x="2962" y="354"/>
                  <a:pt x="2962" y="354"/>
                </a:cubicBezTo>
                <a:cubicBezTo>
                  <a:pt x="2962" y="360"/>
                  <a:pt x="2962" y="360"/>
                  <a:pt x="2962" y="360"/>
                </a:cubicBezTo>
                <a:close/>
                <a:moveTo>
                  <a:pt x="2941" y="403"/>
                </a:moveTo>
                <a:cubicBezTo>
                  <a:pt x="2942" y="402"/>
                  <a:pt x="2944" y="402"/>
                  <a:pt x="2946" y="401"/>
                </a:cubicBezTo>
                <a:cubicBezTo>
                  <a:pt x="2951" y="400"/>
                  <a:pt x="2957" y="398"/>
                  <a:pt x="2962" y="396"/>
                </a:cubicBezTo>
                <a:cubicBezTo>
                  <a:pt x="2962" y="401"/>
                  <a:pt x="2962" y="401"/>
                  <a:pt x="2962" y="401"/>
                </a:cubicBezTo>
                <a:cubicBezTo>
                  <a:pt x="2955" y="403"/>
                  <a:pt x="2948" y="405"/>
                  <a:pt x="2941" y="408"/>
                </a:cubicBezTo>
                <a:cubicBezTo>
                  <a:pt x="2941" y="403"/>
                  <a:pt x="2941" y="403"/>
                  <a:pt x="2941" y="403"/>
                </a:cubicBezTo>
                <a:close/>
                <a:moveTo>
                  <a:pt x="2941" y="444"/>
                </a:moveTo>
                <a:cubicBezTo>
                  <a:pt x="2949" y="450"/>
                  <a:pt x="2956" y="455"/>
                  <a:pt x="2962" y="462"/>
                </a:cubicBezTo>
                <a:cubicBezTo>
                  <a:pt x="2962" y="470"/>
                  <a:pt x="2962" y="470"/>
                  <a:pt x="2962" y="470"/>
                </a:cubicBezTo>
                <a:cubicBezTo>
                  <a:pt x="2955" y="464"/>
                  <a:pt x="2949" y="457"/>
                  <a:pt x="2941" y="451"/>
                </a:cubicBezTo>
                <a:cubicBezTo>
                  <a:pt x="2941" y="444"/>
                  <a:pt x="2941" y="444"/>
                  <a:pt x="2941" y="444"/>
                </a:cubicBezTo>
                <a:close/>
                <a:moveTo>
                  <a:pt x="2962" y="663"/>
                </a:moveTo>
                <a:cubicBezTo>
                  <a:pt x="2941" y="663"/>
                  <a:pt x="2941" y="663"/>
                  <a:pt x="2941" y="663"/>
                </a:cubicBezTo>
                <a:cubicBezTo>
                  <a:pt x="2941" y="657"/>
                  <a:pt x="2941" y="657"/>
                  <a:pt x="2941" y="657"/>
                </a:cubicBezTo>
                <a:cubicBezTo>
                  <a:pt x="2944" y="657"/>
                  <a:pt x="2944" y="657"/>
                  <a:pt x="2944" y="657"/>
                </a:cubicBezTo>
                <a:cubicBezTo>
                  <a:pt x="2951" y="657"/>
                  <a:pt x="2957" y="659"/>
                  <a:pt x="2962" y="656"/>
                </a:cubicBezTo>
                <a:cubicBezTo>
                  <a:pt x="2962" y="663"/>
                  <a:pt x="2962" y="663"/>
                  <a:pt x="2962" y="663"/>
                </a:cubicBezTo>
                <a:close/>
                <a:moveTo>
                  <a:pt x="2962" y="18"/>
                </a:moveTo>
                <a:cubicBezTo>
                  <a:pt x="2962" y="23"/>
                  <a:pt x="2962" y="23"/>
                  <a:pt x="2962" y="23"/>
                </a:cubicBezTo>
                <a:cubicBezTo>
                  <a:pt x="2955" y="24"/>
                  <a:pt x="2948" y="24"/>
                  <a:pt x="2941" y="26"/>
                </a:cubicBezTo>
                <a:cubicBezTo>
                  <a:pt x="2941" y="22"/>
                  <a:pt x="2941" y="22"/>
                  <a:pt x="2941" y="22"/>
                </a:cubicBezTo>
                <a:cubicBezTo>
                  <a:pt x="2944" y="21"/>
                  <a:pt x="2948" y="20"/>
                  <a:pt x="2951" y="20"/>
                </a:cubicBezTo>
                <a:cubicBezTo>
                  <a:pt x="2955" y="19"/>
                  <a:pt x="2958" y="19"/>
                  <a:pt x="2962" y="18"/>
                </a:cubicBezTo>
                <a:close/>
                <a:moveTo>
                  <a:pt x="2962" y="50"/>
                </a:moveTo>
                <a:cubicBezTo>
                  <a:pt x="2962" y="56"/>
                  <a:pt x="2962" y="56"/>
                  <a:pt x="2962" y="56"/>
                </a:cubicBezTo>
                <a:cubicBezTo>
                  <a:pt x="2955" y="57"/>
                  <a:pt x="2948" y="58"/>
                  <a:pt x="2941" y="60"/>
                </a:cubicBezTo>
                <a:cubicBezTo>
                  <a:pt x="2941" y="53"/>
                  <a:pt x="2941" y="53"/>
                  <a:pt x="2941" y="53"/>
                </a:cubicBezTo>
                <a:cubicBezTo>
                  <a:pt x="2944" y="53"/>
                  <a:pt x="2947" y="52"/>
                  <a:pt x="2950" y="51"/>
                </a:cubicBezTo>
                <a:cubicBezTo>
                  <a:pt x="2954" y="51"/>
                  <a:pt x="2958" y="51"/>
                  <a:pt x="2962" y="50"/>
                </a:cubicBezTo>
                <a:close/>
                <a:moveTo>
                  <a:pt x="2962" y="101"/>
                </a:moveTo>
                <a:cubicBezTo>
                  <a:pt x="2962" y="109"/>
                  <a:pt x="2962" y="109"/>
                  <a:pt x="2962" y="109"/>
                </a:cubicBezTo>
                <a:cubicBezTo>
                  <a:pt x="2954" y="113"/>
                  <a:pt x="2947" y="120"/>
                  <a:pt x="2942" y="127"/>
                </a:cubicBezTo>
                <a:cubicBezTo>
                  <a:pt x="2941" y="128"/>
                  <a:pt x="2941" y="128"/>
                  <a:pt x="2941" y="128"/>
                </a:cubicBezTo>
                <a:cubicBezTo>
                  <a:pt x="2941" y="116"/>
                  <a:pt x="2941" y="116"/>
                  <a:pt x="2941" y="116"/>
                </a:cubicBezTo>
                <a:cubicBezTo>
                  <a:pt x="2942" y="115"/>
                  <a:pt x="2942" y="115"/>
                  <a:pt x="2943" y="114"/>
                </a:cubicBezTo>
                <a:cubicBezTo>
                  <a:pt x="2943" y="112"/>
                  <a:pt x="2943" y="112"/>
                  <a:pt x="2943" y="112"/>
                </a:cubicBezTo>
                <a:cubicBezTo>
                  <a:pt x="2942" y="112"/>
                  <a:pt x="2942" y="112"/>
                  <a:pt x="2941" y="113"/>
                </a:cubicBezTo>
                <a:cubicBezTo>
                  <a:pt x="2941" y="106"/>
                  <a:pt x="2941" y="106"/>
                  <a:pt x="2941" y="106"/>
                </a:cubicBezTo>
                <a:cubicBezTo>
                  <a:pt x="2946" y="105"/>
                  <a:pt x="2951" y="104"/>
                  <a:pt x="2957" y="103"/>
                </a:cubicBezTo>
                <a:cubicBezTo>
                  <a:pt x="2959" y="102"/>
                  <a:pt x="2960" y="102"/>
                  <a:pt x="2962" y="101"/>
                </a:cubicBezTo>
                <a:close/>
                <a:moveTo>
                  <a:pt x="2962" y="336"/>
                </a:moveTo>
                <a:cubicBezTo>
                  <a:pt x="2962" y="343"/>
                  <a:pt x="2962" y="343"/>
                  <a:pt x="2962" y="343"/>
                </a:cubicBezTo>
                <a:cubicBezTo>
                  <a:pt x="2955" y="339"/>
                  <a:pt x="2948" y="335"/>
                  <a:pt x="2941" y="330"/>
                </a:cubicBezTo>
                <a:cubicBezTo>
                  <a:pt x="2941" y="323"/>
                  <a:pt x="2941" y="323"/>
                  <a:pt x="2941" y="323"/>
                </a:cubicBezTo>
                <a:cubicBezTo>
                  <a:pt x="2948" y="328"/>
                  <a:pt x="2955" y="333"/>
                  <a:pt x="2962" y="336"/>
                </a:cubicBezTo>
                <a:close/>
                <a:moveTo>
                  <a:pt x="2962" y="432"/>
                </a:moveTo>
                <a:cubicBezTo>
                  <a:pt x="2962" y="436"/>
                  <a:pt x="2962" y="436"/>
                  <a:pt x="2962" y="436"/>
                </a:cubicBezTo>
                <a:cubicBezTo>
                  <a:pt x="2959" y="438"/>
                  <a:pt x="2957" y="439"/>
                  <a:pt x="2954" y="441"/>
                </a:cubicBezTo>
                <a:cubicBezTo>
                  <a:pt x="2952" y="441"/>
                  <a:pt x="2947" y="443"/>
                  <a:pt x="2946" y="440"/>
                </a:cubicBezTo>
                <a:cubicBezTo>
                  <a:pt x="2948" y="434"/>
                  <a:pt x="2957" y="436"/>
                  <a:pt x="2962" y="432"/>
                </a:cubicBezTo>
                <a:cubicBezTo>
                  <a:pt x="2962" y="432"/>
                  <a:pt x="2962" y="432"/>
                  <a:pt x="2962" y="432"/>
                </a:cubicBezTo>
                <a:close/>
                <a:moveTo>
                  <a:pt x="2962" y="505"/>
                </a:moveTo>
                <a:cubicBezTo>
                  <a:pt x="2962" y="512"/>
                  <a:pt x="2962" y="512"/>
                  <a:pt x="2962" y="512"/>
                </a:cubicBezTo>
                <a:cubicBezTo>
                  <a:pt x="2956" y="505"/>
                  <a:pt x="2949" y="498"/>
                  <a:pt x="2941" y="491"/>
                </a:cubicBezTo>
                <a:cubicBezTo>
                  <a:pt x="2941" y="485"/>
                  <a:pt x="2941" y="485"/>
                  <a:pt x="2941" y="485"/>
                </a:cubicBezTo>
                <a:cubicBezTo>
                  <a:pt x="2945" y="488"/>
                  <a:pt x="2950" y="492"/>
                  <a:pt x="2954" y="495"/>
                </a:cubicBezTo>
                <a:cubicBezTo>
                  <a:pt x="2962" y="505"/>
                  <a:pt x="2962" y="505"/>
                  <a:pt x="2962" y="505"/>
                </a:cubicBezTo>
                <a:cubicBezTo>
                  <a:pt x="2962" y="505"/>
                  <a:pt x="2962" y="505"/>
                  <a:pt x="2962" y="505"/>
                </a:cubicBezTo>
                <a:close/>
                <a:moveTo>
                  <a:pt x="2962" y="537"/>
                </a:moveTo>
                <a:cubicBezTo>
                  <a:pt x="2962" y="547"/>
                  <a:pt x="2962" y="547"/>
                  <a:pt x="2962" y="547"/>
                </a:cubicBezTo>
                <a:cubicBezTo>
                  <a:pt x="2956" y="538"/>
                  <a:pt x="2949" y="530"/>
                  <a:pt x="2941" y="522"/>
                </a:cubicBezTo>
                <a:cubicBezTo>
                  <a:pt x="2941" y="514"/>
                  <a:pt x="2941" y="514"/>
                  <a:pt x="2941" y="514"/>
                </a:cubicBezTo>
                <a:cubicBezTo>
                  <a:pt x="2949" y="521"/>
                  <a:pt x="2956" y="529"/>
                  <a:pt x="2962" y="537"/>
                </a:cubicBezTo>
                <a:close/>
                <a:moveTo>
                  <a:pt x="2962" y="580"/>
                </a:moveTo>
                <a:cubicBezTo>
                  <a:pt x="2962" y="592"/>
                  <a:pt x="2962" y="592"/>
                  <a:pt x="2962" y="592"/>
                </a:cubicBezTo>
                <a:cubicBezTo>
                  <a:pt x="2957" y="583"/>
                  <a:pt x="2951" y="575"/>
                  <a:pt x="2945" y="566"/>
                </a:cubicBezTo>
                <a:cubicBezTo>
                  <a:pt x="2944" y="564"/>
                  <a:pt x="2942" y="562"/>
                  <a:pt x="2941" y="560"/>
                </a:cubicBezTo>
                <a:cubicBezTo>
                  <a:pt x="2941" y="552"/>
                  <a:pt x="2941" y="552"/>
                  <a:pt x="2941" y="552"/>
                </a:cubicBezTo>
                <a:cubicBezTo>
                  <a:pt x="2948" y="561"/>
                  <a:pt x="2956" y="570"/>
                  <a:pt x="2962" y="580"/>
                </a:cubicBezTo>
                <a:close/>
                <a:moveTo>
                  <a:pt x="2962" y="624"/>
                </a:moveTo>
                <a:cubicBezTo>
                  <a:pt x="2957" y="612"/>
                  <a:pt x="2949" y="600"/>
                  <a:pt x="2941" y="589"/>
                </a:cubicBezTo>
                <a:cubicBezTo>
                  <a:pt x="2941" y="599"/>
                  <a:pt x="2941" y="599"/>
                  <a:pt x="2941" y="599"/>
                </a:cubicBezTo>
                <a:cubicBezTo>
                  <a:pt x="2944" y="604"/>
                  <a:pt x="2947" y="608"/>
                  <a:pt x="2951" y="613"/>
                </a:cubicBezTo>
                <a:cubicBezTo>
                  <a:pt x="2962" y="645"/>
                  <a:pt x="2962" y="645"/>
                  <a:pt x="2962" y="645"/>
                </a:cubicBezTo>
                <a:cubicBezTo>
                  <a:pt x="2962" y="624"/>
                  <a:pt x="2962" y="624"/>
                  <a:pt x="2962" y="624"/>
                </a:cubicBezTo>
                <a:close/>
                <a:moveTo>
                  <a:pt x="2941" y="357"/>
                </a:moveTo>
                <a:cubicBezTo>
                  <a:pt x="2942" y="358"/>
                  <a:pt x="2942" y="358"/>
                  <a:pt x="2942" y="358"/>
                </a:cubicBezTo>
                <a:cubicBezTo>
                  <a:pt x="2943" y="359"/>
                  <a:pt x="2944" y="355"/>
                  <a:pt x="2944" y="354"/>
                </a:cubicBezTo>
                <a:cubicBezTo>
                  <a:pt x="2943" y="352"/>
                  <a:pt x="2942" y="351"/>
                  <a:pt x="2941" y="349"/>
                </a:cubicBezTo>
                <a:lnTo>
                  <a:pt x="2941" y="357"/>
                </a:lnTo>
                <a:close/>
                <a:moveTo>
                  <a:pt x="2941" y="6"/>
                </a:moveTo>
                <a:cubicBezTo>
                  <a:pt x="2928" y="6"/>
                  <a:pt x="2928" y="6"/>
                  <a:pt x="2928" y="6"/>
                </a:cubicBezTo>
                <a:cubicBezTo>
                  <a:pt x="2928" y="1"/>
                  <a:pt x="2928" y="1"/>
                  <a:pt x="2928" y="1"/>
                </a:cubicBezTo>
                <a:cubicBezTo>
                  <a:pt x="2941" y="1"/>
                  <a:pt x="2941" y="1"/>
                  <a:pt x="2941" y="1"/>
                </a:cubicBezTo>
                <a:cubicBezTo>
                  <a:pt x="2941" y="6"/>
                  <a:pt x="2941" y="6"/>
                  <a:pt x="2941" y="6"/>
                </a:cubicBezTo>
                <a:close/>
                <a:moveTo>
                  <a:pt x="2928" y="36"/>
                </a:moveTo>
                <a:cubicBezTo>
                  <a:pt x="2932" y="35"/>
                  <a:pt x="2937" y="34"/>
                  <a:pt x="2941" y="33"/>
                </a:cubicBezTo>
                <a:cubicBezTo>
                  <a:pt x="2941" y="40"/>
                  <a:pt x="2941" y="40"/>
                  <a:pt x="2941" y="40"/>
                </a:cubicBezTo>
                <a:cubicBezTo>
                  <a:pt x="2937" y="41"/>
                  <a:pt x="2932" y="42"/>
                  <a:pt x="2928" y="43"/>
                </a:cubicBezTo>
                <a:cubicBezTo>
                  <a:pt x="2928" y="36"/>
                  <a:pt x="2928" y="36"/>
                  <a:pt x="2928" y="36"/>
                </a:cubicBezTo>
                <a:close/>
                <a:moveTo>
                  <a:pt x="2928" y="81"/>
                </a:moveTo>
                <a:cubicBezTo>
                  <a:pt x="2932" y="80"/>
                  <a:pt x="2937" y="79"/>
                  <a:pt x="2941" y="78"/>
                </a:cubicBezTo>
                <a:cubicBezTo>
                  <a:pt x="2941" y="84"/>
                  <a:pt x="2941" y="84"/>
                  <a:pt x="2941" y="84"/>
                </a:cubicBezTo>
                <a:cubicBezTo>
                  <a:pt x="2937" y="85"/>
                  <a:pt x="2932" y="86"/>
                  <a:pt x="2928" y="87"/>
                </a:cubicBezTo>
                <a:cubicBezTo>
                  <a:pt x="2928" y="81"/>
                  <a:pt x="2928" y="81"/>
                  <a:pt x="2928" y="81"/>
                </a:cubicBezTo>
                <a:close/>
                <a:moveTo>
                  <a:pt x="2941" y="226"/>
                </a:moveTo>
                <a:cubicBezTo>
                  <a:pt x="2937" y="224"/>
                  <a:pt x="2934" y="221"/>
                  <a:pt x="2933" y="216"/>
                </a:cubicBezTo>
                <a:cubicBezTo>
                  <a:pt x="2931" y="216"/>
                  <a:pt x="2929" y="215"/>
                  <a:pt x="2928" y="213"/>
                </a:cubicBezTo>
                <a:cubicBezTo>
                  <a:pt x="2928" y="206"/>
                  <a:pt x="2928" y="206"/>
                  <a:pt x="2928" y="206"/>
                </a:cubicBezTo>
                <a:cubicBezTo>
                  <a:pt x="2932" y="202"/>
                  <a:pt x="2936" y="200"/>
                  <a:pt x="2941" y="197"/>
                </a:cubicBezTo>
                <a:cubicBezTo>
                  <a:pt x="2941" y="204"/>
                  <a:pt x="2941" y="204"/>
                  <a:pt x="2941" y="204"/>
                </a:cubicBezTo>
                <a:cubicBezTo>
                  <a:pt x="2937" y="206"/>
                  <a:pt x="2933" y="208"/>
                  <a:pt x="2933" y="213"/>
                </a:cubicBezTo>
                <a:cubicBezTo>
                  <a:pt x="2935" y="216"/>
                  <a:pt x="2938" y="218"/>
                  <a:pt x="2941" y="219"/>
                </a:cubicBezTo>
                <a:cubicBezTo>
                  <a:pt x="2941" y="226"/>
                  <a:pt x="2941" y="226"/>
                  <a:pt x="2941" y="226"/>
                </a:cubicBezTo>
                <a:close/>
                <a:moveTo>
                  <a:pt x="2941" y="172"/>
                </a:moveTo>
                <a:cubicBezTo>
                  <a:pt x="2936" y="174"/>
                  <a:pt x="2932" y="176"/>
                  <a:pt x="2928" y="178"/>
                </a:cubicBezTo>
                <a:cubicBezTo>
                  <a:pt x="2928" y="171"/>
                  <a:pt x="2928" y="171"/>
                  <a:pt x="2928" y="171"/>
                </a:cubicBezTo>
                <a:cubicBezTo>
                  <a:pt x="2932" y="170"/>
                  <a:pt x="2936" y="168"/>
                  <a:pt x="2941" y="167"/>
                </a:cubicBezTo>
                <a:cubicBezTo>
                  <a:pt x="2941" y="172"/>
                  <a:pt x="2941" y="172"/>
                  <a:pt x="2941" y="172"/>
                </a:cubicBezTo>
                <a:close/>
                <a:moveTo>
                  <a:pt x="2941" y="154"/>
                </a:moveTo>
                <a:cubicBezTo>
                  <a:pt x="2938" y="152"/>
                  <a:pt x="2936" y="150"/>
                  <a:pt x="2934" y="147"/>
                </a:cubicBezTo>
                <a:cubicBezTo>
                  <a:pt x="2932" y="148"/>
                  <a:pt x="2930" y="148"/>
                  <a:pt x="2928" y="149"/>
                </a:cubicBezTo>
                <a:cubicBezTo>
                  <a:pt x="2928" y="142"/>
                  <a:pt x="2928" y="142"/>
                  <a:pt x="2928" y="142"/>
                </a:cubicBezTo>
                <a:cubicBezTo>
                  <a:pt x="2929" y="142"/>
                  <a:pt x="2930" y="142"/>
                  <a:pt x="2932" y="142"/>
                </a:cubicBezTo>
                <a:cubicBezTo>
                  <a:pt x="2932" y="132"/>
                  <a:pt x="2935" y="123"/>
                  <a:pt x="2941" y="116"/>
                </a:cubicBezTo>
                <a:cubicBezTo>
                  <a:pt x="2941" y="128"/>
                  <a:pt x="2941" y="128"/>
                  <a:pt x="2941" y="128"/>
                </a:cubicBezTo>
                <a:cubicBezTo>
                  <a:pt x="2938" y="133"/>
                  <a:pt x="2938" y="139"/>
                  <a:pt x="2941" y="144"/>
                </a:cubicBezTo>
                <a:cubicBezTo>
                  <a:pt x="2941" y="154"/>
                  <a:pt x="2941" y="154"/>
                  <a:pt x="2941" y="154"/>
                </a:cubicBezTo>
                <a:close/>
                <a:moveTo>
                  <a:pt x="2928" y="248"/>
                </a:moveTo>
                <a:cubicBezTo>
                  <a:pt x="2932" y="252"/>
                  <a:pt x="2937" y="256"/>
                  <a:pt x="2941" y="260"/>
                </a:cubicBezTo>
                <a:cubicBezTo>
                  <a:pt x="2941" y="266"/>
                  <a:pt x="2941" y="266"/>
                  <a:pt x="2941" y="266"/>
                </a:cubicBezTo>
                <a:cubicBezTo>
                  <a:pt x="2937" y="262"/>
                  <a:pt x="2932" y="258"/>
                  <a:pt x="2928" y="255"/>
                </a:cubicBezTo>
                <a:cubicBezTo>
                  <a:pt x="2928" y="248"/>
                  <a:pt x="2928" y="248"/>
                  <a:pt x="2928" y="248"/>
                </a:cubicBezTo>
                <a:close/>
                <a:moveTo>
                  <a:pt x="2928" y="285"/>
                </a:moveTo>
                <a:cubicBezTo>
                  <a:pt x="2929" y="286"/>
                  <a:pt x="2930" y="287"/>
                  <a:pt x="2931" y="288"/>
                </a:cubicBezTo>
                <a:cubicBezTo>
                  <a:pt x="2934" y="291"/>
                  <a:pt x="2938" y="294"/>
                  <a:pt x="2941" y="297"/>
                </a:cubicBezTo>
                <a:cubicBezTo>
                  <a:pt x="2941" y="303"/>
                  <a:pt x="2941" y="303"/>
                  <a:pt x="2941" y="303"/>
                </a:cubicBezTo>
                <a:cubicBezTo>
                  <a:pt x="2937" y="299"/>
                  <a:pt x="2932" y="295"/>
                  <a:pt x="2928" y="291"/>
                </a:cubicBezTo>
                <a:cubicBezTo>
                  <a:pt x="2928" y="285"/>
                  <a:pt x="2928" y="285"/>
                  <a:pt x="2928" y="285"/>
                </a:cubicBezTo>
                <a:close/>
                <a:moveTo>
                  <a:pt x="2941" y="366"/>
                </a:moveTo>
                <a:cubicBezTo>
                  <a:pt x="2937" y="367"/>
                  <a:pt x="2932" y="369"/>
                  <a:pt x="2928" y="370"/>
                </a:cubicBezTo>
                <a:cubicBezTo>
                  <a:pt x="2928" y="365"/>
                  <a:pt x="2928" y="365"/>
                  <a:pt x="2928" y="365"/>
                </a:cubicBezTo>
                <a:cubicBezTo>
                  <a:pt x="2932" y="364"/>
                  <a:pt x="2937" y="362"/>
                  <a:pt x="2941" y="359"/>
                </a:cubicBezTo>
                <a:cubicBezTo>
                  <a:pt x="2941" y="366"/>
                  <a:pt x="2941" y="366"/>
                  <a:pt x="2941" y="366"/>
                </a:cubicBezTo>
                <a:close/>
                <a:moveTo>
                  <a:pt x="2928" y="408"/>
                </a:moveTo>
                <a:cubicBezTo>
                  <a:pt x="2932" y="406"/>
                  <a:pt x="2937" y="404"/>
                  <a:pt x="2941" y="403"/>
                </a:cubicBezTo>
                <a:cubicBezTo>
                  <a:pt x="2941" y="408"/>
                  <a:pt x="2941" y="408"/>
                  <a:pt x="2941" y="408"/>
                </a:cubicBezTo>
                <a:cubicBezTo>
                  <a:pt x="2937" y="409"/>
                  <a:pt x="2932" y="411"/>
                  <a:pt x="2928" y="414"/>
                </a:cubicBezTo>
                <a:cubicBezTo>
                  <a:pt x="2928" y="408"/>
                  <a:pt x="2928" y="408"/>
                  <a:pt x="2928" y="408"/>
                </a:cubicBezTo>
                <a:close/>
                <a:moveTo>
                  <a:pt x="2928" y="435"/>
                </a:moveTo>
                <a:cubicBezTo>
                  <a:pt x="2932" y="439"/>
                  <a:pt x="2937" y="441"/>
                  <a:pt x="2941" y="444"/>
                </a:cubicBezTo>
                <a:cubicBezTo>
                  <a:pt x="2941" y="451"/>
                  <a:pt x="2941" y="451"/>
                  <a:pt x="2941" y="451"/>
                </a:cubicBezTo>
                <a:cubicBezTo>
                  <a:pt x="2937" y="447"/>
                  <a:pt x="2932" y="444"/>
                  <a:pt x="2928" y="441"/>
                </a:cubicBezTo>
                <a:cubicBezTo>
                  <a:pt x="2928" y="435"/>
                  <a:pt x="2928" y="435"/>
                  <a:pt x="2928" y="435"/>
                </a:cubicBezTo>
                <a:close/>
                <a:moveTo>
                  <a:pt x="2941" y="663"/>
                </a:moveTo>
                <a:cubicBezTo>
                  <a:pt x="2928" y="663"/>
                  <a:pt x="2928" y="663"/>
                  <a:pt x="2928" y="663"/>
                </a:cubicBezTo>
                <a:cubicBezTo>
                  <a:pt x="2928" y="657"/>
                  <a:pt x="2928" y="657"/>
                  <a:pt x="2928" y="657"/>
                </a:cubicBezTo>
                <a:cubicBezTo>
                  <a:pt x="2930" y="657"/>
                  <a:pt x="2933" y="657"/>
                  <a:pt x="2934" y="655"/>
                </a:cubicBezTo>
                <a:cubicBezTo>
                  <a:pt x="2932" y="649"/>
                  <a:pt x="2930" y="642"/>
                  <a:pt x="2928" y="636"/>
                </a:cubicBezTo>
                <a:cubicBezTo>
                  <a:pt x="2928" y="619"/>
                  <a:pt x="2928" y="619"/>
                  <a:pt x="2928" y="619"/>
                </a:cubicBezTo>
                <a:cubicBezTo>
                  <a:pt x="2932" y="629"/>
                  <a:pt x="2938" y="638"/>
                  <a:pt x="2939" y="648"/>
                </a:cubicBezTo>
                <a:cubicBezTo>
                  <a:pt x="2939" y="657"/>
                  <a:pt x="2939" y="657"/>
                  <a:pt x="2939" y="657"/>
                </a:cubicBezTo>
                <a:cubicBezTo>
                  <a:pt x="2941" y="657"/>
                  <a:pt x="2941" y="657"/>
                  <a:pt x="2941" y="657"/>
                </a:cubicBezTo>
                <a:cubicBezTo>
                  <a:pt x="2941" y="663"/>
                  <a:pt x="2941" y="663"/>
                  <a:pt x="2941" y="663"/>
                </a:cubicBezTo>
                <a:close/>
                <a:moveTo>
                  <a:pt x="2941" y="22"/>
                </a:moveTo>
                <a:cubicBezTo>
                  <a:pt x="2941" y="26"/>
                  <a:pt x="2941" y="26"/>
                  <a:pt x="2941" y="26"/>
                </a:cubicBezTo>
                <a:cubicBezTo>
                  <a:pt x="2940" y="26"/>
                  <a:pt x="2940" y="26"/>
                  <a:pt x="2939" y="26"/>
                </a:cubicBezTo>
                <a:cubicBezTo>
                  <a:pt x="2935" y="27"/>
                  <a:pt x="2932" y="28"/>
                  <a:pt x="2928" y="29"/>
                </a:cubicBezTo>
                <a:cubicBezTo>
                  <a:pt x="2928" y="24"/>
                  <a:pt x="2928" y="24"/>
                  <a:pt x="2928" y="24"/>
                </a:cubicBezTo>
                <a:cubicBezTo>
                  <a:pt x="2932" y="24"/>
                  <a:pt x="2937" y="23"/>
                  <a:pt x="2941" y="22"/>
                </a:cubicBezTo>
                <a:close/>
                <a:moveTo>
                  <a:pt x="2941" y="53"/>
                </a:moveTo>
                <a:cubicBezTo>
                  <a:pt x="2941" y="60"/>
                  <a:pt x="2941" y="60"/>
                  <a:pt x="2941" y="60"/>
                </a:cubicBezTo>
                <a:cubicBezTo>
                  <a:pt x="2938" y="61"/>
                  <a:pt x="2934" y="62"/>
                  <a:pt x="2931" y="62"/>
                </a:cubicBezTo>
                <a:cubicBezTo>
                  <a:pt x="2928" y="63"/>
                  <a:pt x="2928" y="63"/>
                  <a:pt x="2928" y="63"/>
                </a:cubicBezTo>
                <a:cubicBezTo>
                  <a:pt x="2928" y="57"/>
                  <a:pt x="2928" y="57"/>
                  <a:pt x="2928" y="57"/>
                </a:cubicBezTo>
                <a:cubicBezTo>
                  <a:pt x="2932" y="56"/>
                  <a:pt x="2937" y="54"/>
                  <a:pt x="2941" y="53"/>
                </a:cubicBezTo>
                <a:close/>
                <a:moveTo>
                  <a:pt x="2941" y="106"/>
                </a:moveTo>
                <a:cubicBezTo>
                  <a:pt x="2937" y="108"/>
                  <a:pt x="2932" y="109"/>
                  <a:pt x="2928" y="111"/>
                </a:cubicBezTo>
                <a:cubicBezTo>
                  <a:pt x="2928" y="116"/>
                  <a:pt x="2928" y="116"/>
                  <a:pt x="2928" y="116"/>
                </a:cubicBezTo>
                <a:cubicBezTo>
                  <a:pt x="2932" y="115"/>
                  <a:pt x="2937" y="113"/>
                  <a:pt x="2941" y="113"/>
                </a:cubicBezTo>
                <a:cubicBezTo>
                  <a:pt x="2941" y="106"/>
                  <a:pt x="2941" y="106"/>
                  <a:pt x="2941" y="106"/>
                </a:cubicBezTo>
                <a:close/>
                <a:moveTo>
                  <a:pt x="2941" y="323"/>
                </a:moveTo>
                <a:cubicBezTo>
                  <a:pt x="2941" y="330"/>
                  <a:pt x="2941" y="330"/>
                  <a:pt x="2941" y="330"/>
                </a:cubicBezTo>
                <a:cubicBezTo>
                  <a:pt x="2937" y="327"/>
                  <a:pt x="2932" y="324"/>
                  <a:pt x="2928" y="321"/>
                </a:cubicBezTo>
                <a:cubicBezTo>
                  <a:pt x="2928" y="314"/>
                  <a:pt x="2928" y="314"/>
                  <a:pt x="2928" y="314"/>
                </a:cubicBezTo>
                <a:cubicBezTo>
                  <a:pt x="2932" y="317"/>
                  <a:pt x="2937" y="320"/>
                  <a:pt x="2941" y="323"/>
                </a:cubicBezTo>
                <a:close/>
                <a:moveTo>
                  <a:pt x="2941" y="349"/>
                </a:moveTo>
                <a:cubicBezTo>
                  <a:pt x="2941" y="357"/>
                  <a:pt x="2941" y="357"/>
                  <a:pt x="2941" y="357"/>
                </a:cubicBezTo>
                <a:cubicBezTo>
                  <a:pt x="2937" y="354"/>
                  <a:pt x="2932" y="349"/>
                  <a:pt x="2928" y="344"/>
                </a:cubicBezTo>
                <a:cubicBezTo>
                  <a:pt x="2928" y="335"/>
                  <a:pt x="2928" y="335"/>
                  <a:pt x="2928" y="335"/>
                </a:cubicBezTo>
                <a:cubicBezTo>
                  <a:pt x="2933" y="339"/>
                  <a:pt x="2937" y="344"/>
                  <a:pt x="2941" y="349"/>
                </a:cubicBezTo>
                <a:close/>
                <a:moveTo>
                  <a:pt x="2941" y="485"/>
                </a:moveTo>
                <a:cubicBezTo>
                  <a:pt x="2941" y="491"/>
                  <a:pt x="2941" y="491"/>
                  <a:pt x="2941" y="491"/>
                </a:cubicBezTo>
                <a:cubicBezTo>
                  <a:pt x="2937" y="488"/>
                  <a:pt x="2932" y="484"/>
                  <a:pt x="2928" y="481"/>
                </a:cubicBezTo>
                <a:cubicBezTo>
                  <a:pt x="2928" y="475"/>
                  <a:pt x="2928" y="475"/>
                  <a:pt x="2928" y="475"/>
                </a:cubicBezTo>
                <a:cubicBezTo>
                  <a:pt x="2932" y="478"/>
                  <a:pt x="2937" y="481"/>
                  <a:pt x="2941" y="485"/>
                </a:cubicBezTo>
                <a:close/>
                <a:moveTo>
                  <a:pt x="2941" y="514"/>
                </a:moveTo>
                <a:cubicBezTo>
                  <a:pt x="2941" y="522"/>
                  <a:pt x="2941" y="522"/>
                  <a:pt x="2941" y="522"/>
                </a:cubicBezTo>
                <a:cubicBezTo>
                  <a:pt x="2937" y="517"/>
                  <a:pt x="2932" y="513"/>
                  <a:pt x="2928" y="509"/>
                </a:cubicBezTo>
                <a:cubicBezTo>
                  <a:pt x="2928" y="502"/>
                  <a:pt x="2928" y="502"/>
                  <a:pt x="2928" y="502"/>
                </a:cubicBezTo>
                <a:cubicBezTo>
                  <a:pt x="2932" y="506"/>
                  <a:pt x="2937" y="509"/>
                  <a:pt x="2941" y="514"/>
                </a:cubicBezTo>
                <a:close/>
                <a:moveTo>
                  <a:pt x="2941" y="552"/>
                </a:moveTo>
                <a:cubicBezTo>
                  <a:pt x="2941" y="560"/>
                  <a:pt x="2941" y="560"/>
                  <a:pt x="2941" y="560"/>
                </a:cubicBezTo>
                <a:cubicBezTo>
                  <a:pt x="2937" y="554"/>
                  <a:pt x="2933" y="549"/>
                  <a:pt x="2928" y="543"/>
                </a:cubicBezTo>
                <a:cubicBezTo>
                  <a:pt x="2928" y="535"/>
                  <a:pt x="2928" y="535"/>
                  <a:pt x="2928" y="535"/>
                </a:cubicBezTo>
                <a:cubicBezTo>
                  <a:pt x="2929" y="536"/>
                  <a:pt x="2930" y="537"/>
                  <a:pt x="2931" y="538"/>
                </a:cubicBezTo>
                <a:cubicBezTo>
                  <a:pt x="2934" y="543"/>
                  <a:pt x="2937" y="547"/>
                  <a:pt x="2941" y="552"/>
                </a:cubicBezTo>
                <a:close/>
                <a:moveTo>
                  <a:pt x="2941" y="589"/>
                </a:moveTo>
                <a:cubicBezTo>
                  <a:pt x="2941" y="599"/>
                  <a:pt x="2941" y="599"/>
                  <a:pt x="2941" y="599"/>
                </a:cubicBezTo>
                <a:cubicBezTo>
                  <a:pt x="2937" y="593"/>
                  <a:pt x="2933" y="588"/>
                  <a:pt x="2928" y="583"/>
                </a:cubicBezTo>
                <a:cubicBezTo>
                  <a:pt x="2928" y="572"/>
                  <a:pt x="2928" y="572"/>
                  <a:pt x="2928" y="572"/>
                </a:cubicBezTo>
                <a:cubicBezTo>
                  <a:pt x="2932" y="578"/>
                  <a:pt x="2937" y="583"/>
                  <a:pt x="2941" y="589"/>
                </a:cubicBezTo>
                <a:close/>
                <a:moveTo>
                  <a:pt x="2928" y="6"/>
                </a:moveTo>
                <a:cubicBezTo>
                  <a:pt x="2921" y="6"/>
                  <a:pt x="2921" y="6"/>
                  <a:pt x="2921" y="6"/>
                </a:cubicBezTo>
                <a:cubicBezTo>
                  <a:pt x="2921" y="1"/>
                  <a:pt x="2921" y="1"/>
                  <a:pt x="2921" y="1"/>
                </a:cubicBezTo>
                <a:cubicBezTo>
                  <a:pt x="2928" y="1"/>
                  <a:pt x="2928" y="1"/>
                  <a:pt x="2928" y="1"/>
                </a:cubicBezTo>
                <a:cubicBezTo>
                  <a:pt x="2928" y="6"/>
                  <a:pt x="2928" y="6"/>
                  <a:pt x="2928" y="6"/>
                </a:cubicBezTo>
                <a:close/>
                <a:moveTo>
                  <a:pt x="2921" y="38"/>
                </a:moveTo>
                <a:cubicBezTo>
                  <a:pt x="2923" y="37"/>
                  <a:pt x="2926" y="37"/>
                  <a:pt x="2928" y="36"/>
                </a:cubicBezTo>
                <a:cubicBezTo>
                  <a:pt x="2928" y="43"/>
                  <a:pt x="2928" y="43"/>
                  <a:pt x="2928" y="43"/>
                </a:cubicBezTo>
                <a:cubicBezTo>
                  <a:pt x="2926" y="43"/>
                  <a:pt x="2923" y="44"/>
                  <a:pt x="2921" y="45"/>
                </a:cubicBezTo>
                <a:cubicBezTo>
                  <a:pt x="2921" y="38"/>
                  <a:pt x="2921" y="38"/>
                  <a:pt x="2921" y="38"/>
                </a:cubicBezTo>
                <a:close/>
                <a:moveTo>
                  <a:pt x="2921" y="83"/>
                </a:moveTo>
                <a:cubicBezTo>
                  <a:pt x="2923" y="82"/>
                  <a:pt x="2926" y="82"/>
                  <a:pt x="2928" y="81"/>
                </a:cubicBezTo>
                <a:cubicBezTo>
                  <a:pt x="2928" y="87"/>
                  <a:pt x="2928" y="87"/>
                  <a:pt x="2928" y="87"/>
                </a:cubicBezTo>
                <a:cubicBezTo>
                  <a:pt x="2926" y="88"/>
                  <a:pt x="2923" y="88"/>
                  <a:pt x="2921" y="89"/>
                </a:cubicBezTo>
                <a:cubicBezTo>
                  <a:pt x="2921" y="83"/>
                  <a:pt x="2921" y="83"/>
                  <a:pt x="2921" y="83"/>
                </a:cubicBezTo>
                <a:close/>
                <a:moveTo>
                  <a:pt x="2928" y="213"/>
                </a:moveTo>
                <a:cubicBezTo>
                  <a:pt x="2927" y="212"/>
                  <a:pt x="2925" y="210"/>
                  <a:pt x="2925" y="208"/>
                </a:cubicBezTo>
                <a:cubicBezTo>
                  <a:pt x="2926" y="207"/>
                  <a:pt x="2927" y="206"/>
                  <a:pt x="2928" y="206"/>
                </a:cubicBezTo>
                <a:cubicBezTo>
                  <a:pt x="2928" y="213"/>
                  <a:pt x="2928" y="213"/>
                  <a:pt x="2928" y="213"/>
                </a:cubicBezTo>
                <a:close/>
                <a:moveTo>
                  <a:pt x="2928" y="178"/>
                </a:moveTo>
                <a:cubicBezTo>
                  <a:pt x="2927" y="179"/>
                  <a:pt x="2926" y="179"/>
                  <a:pt x="2925" y="179"/>
                </a:cubicBezTo>
                <a:cubicBezTo>
                  <a:pt x="2924" y="179"/>
                  <a:pt x="2923" y="179"/>
                  <a:pt x="2921" y="180"/>
                </a:cubicBezTo>
                <a:cubicBezTo>
                  <a:pt x="2921" y="175"/>
                  <a:pt x="2921" y="175"/>
                  <a:pt x="2921" y="175"/>
                </a:cubicBezTo>
                <a:cubicBezTo>
                  <a:pt x="2922" y="174"/>
                  <a:pt x="2922" y="174"/>
                  <a:pt x="2922" y="174"/>
                </a:cubicBezTo>
                <a:cubicBezTo>
                  <a:pt x="2924" y="173"/>
                  <a:pt x="2926" y="172"/>
                  <a:pt x="2928" y="171"/>
                </a:cubicBezTo>
                <a:cubicBezTo>
                  <a:pt x="2928" y="178"/>
                  <a:pt x="2928" y="178"/>
                  <a:pt x="2928" y="178"/>
                </a:cubicBezTo>
                <a:close/>
                <a:moveTo>
                  <a:pt x="2928" y="149"/>
                </a:moveTo>
                <a:cubicBezTo>
                  <a:pt x="2926" y="149"/>
                  <a:pt x="2923" y="150"/>
                  <a:pt x="2921" y="151"/>
                </a:cubicBezTo>
                <a:cubicBezTo>
                  <a:pt x="2921" y="144"/>
                  <a:pt x="2921" y="144"/>
                  <a:pt x="2921" y="144"/>
                </a:cubicBezTo>
                <a:cubicBezTo>
                  <a:pt x="2923" y="143"/>
                  <a:pt x="2925" y="143"/>
                  <a:pt x="2928" y="142"/>
                </a:cubicBezTo>
                <a:cubicBezTo>
                  <a:pt x="2928" y="149"/>
                  <a:pt x="2928" y="149"/>
                  <a:pt x="2928" y="149"/>
                </a:cubicBezTo>
                <a:close/>
                <a:moveTo>
                  <a:pt x="2921" y="243"/>
                </a:moveTo>
                <a:cubicBezTo>
                  <a:pt x="2923" y="245"/>
                  <a:pt x="2926" y="247"/>
                  <a:pt x="2928" y="248"/>
                </a:cubicBezTo>
                <a:cubicBezTo>
                  <a:pt x="2928" y="255"/>
                  <a:pt x="2928" y="255"/>
                  <a:pt x="2928" y="255"/>
                </a:cubicBezTo>
                <a:cubicBezTo>
                  <a:pt x="2926" y="253"/>
                  <a:pt x="2923" y="251"/>
                  <a:pt x="2921" y="249"/>
                </a:cubicBezTo>
                <a:cubicBezTo>
                  <a:pt x="2921" y="243"/>
                  <a:pt x="2921" y="243"/>
                  <a:pt x="2921" y="243"/>
                </a:cubicBezTo>
                <a:close/>
                <a:moveTo>
                  <a:pt x="2921" y="279"/>
                </a:moveTo>
                <a:cubicBezTo>
                  <a:pt x="2923" y="281"/>
                  <a:pt x="2926" y="283"/>
                  <a:pt x="2928" y="285"/>
                </a:cubicBezTo>
                <a:cubicBezTo>
                  <a:pt x="2928" y="291"/>
                  <a:pt x="2928" y="291"/>
                  <a:pt x="2928" y="291"/>
                </a:cubicBezTo>
                <a:cubicBezTo>
                  <a:pt x="2926" y="289"/>
                  <a:pt x="2923" y="287"/>
                  <a:pt x="2921" y="286"/>
                </a:cubicBezTo>
                <a:cubicBezTo>
                  <a:pt x="2921" y="279"/>
                  <a:pt x="2921" y="279"/>
                  <a:pt x="2921" y="279"/>
                </a:cubicBezTo>
                <a:close/>
                <a:moveTo>
                  <a:pt x="2928" y="370"/>
                </a:moveTo>
                <a:cubicBezTo>
                  <a:pt x="2926" y="371"/>
                  <a:pt x="2923" y="372"/>
                  <a:pt x="2921" y="373"/>
                </a:cubicBezTo>
                <a:cubicBezTo>
                  <a:pt x="2921" y="367"/>
                  <a:pt x="2921" y="367"/>
                  <a:pt x="2921" y="367"/>
                </a:cubicBezTo>
                <a:cubicBezTo>
                  <a:pt x="2923" y="366"/>
                  <a:pt x="2926" y="366"/>
                  <a:pt x="2928" y="365"/>
                </a:cubicBezTo>
                <a:cubicBezTo>
                  <a:pt x="2928" y="370"/>
                  <a:pt x="2928" y="370"/>
                  <a:pt x="2928" y="370"/>
                </a:cubicBezTo>
                <a:close/>
                <a:moveTo>
                  <a:pt x="2921" y="412"/>
                </a:moveTo>
                <a:cubicBezTo>
                  <a:pt x="2923" y="411"/>
                  <a:pt x="2926" y="409"/>
                  <a:pt x="2928" y="408"/>
                </a:cubicBezTo>
                <a:cubicBezTo>
                  <a:pt x="2928" y="414"/>
                  <a:pt x="2928" y="414"/>
                  <a:pt x="2928" y="414"/>
                </a:cubicBezTo>
                <a:cubicBezTo>
                  <a:pt x="2926" y="414"/>
                  <a:pt x="2923" y="416"/>
                  <a:pt x="2921" y="417"/>
                </a:cubicBezTo>
                <a:cubicBezTo>
                  <a:pt x="2921" y="412"/>
                  <a:pt x="2921" y="412"/>
                  <a:pt x="2921" y="412"/>
                </a:cubicBezTo>
                <a:close/>
                <a:moveTo>
                  <a:pt x="2921" y="431"/>
                </a:moveTo>
                <a:cubicBezTo>
                  <a:pt x="2923" y="432"/>
                  <a:pt x="2926" y="434"/>
                  <a:pt x="2928" y="435"/>
                </a:cubicBezTo>
                <a:cubicBezTo>
                  <a:pt x="2928" y="441"/>
                  <a:pt x="2928" y="441"/>
                  <a:pt x="2928" y="441"/>
                </a:cubicBezTo>
                <a:cubicBezTo>
                  <a:pt x="2926" y="439"/>
                  <a:pt x="2923" y="438"/>
                  <a:pt x="2921" y="437"/>
                </a:cubicBezTo>
                <a:cubicBezTo>
                  <a:pt x="2921" y="431"/>
                  <a:pt x="2921" y="431"/>
                  <a:pt x="2921" y="431"/>
                </a:cubicBezTo>
                <a:close/>
                <a:moveTo>
                  <a:pt x="2928" y="663"/>
                </a:moveTo>
                <a:cubicBezTo>
                  <a:pt x="2921" y="663"/>
                  <a:pt x="2921" y="663"/>
                  <a:pt x="2921" y="663"/>
                </a:cubicBezTo>
                <a:cubicBezTo>
                  <a:pt x="2921" y="657"/>
                  <a:pt x="2921" y="657"/>
                  <a:pt x="2921" y="657"/>
                </a:cubicBezTo>
                <a:cubicBezTo>
                  <a:pt x="2921" y="657"/>
                  <a:pt x="2921" y="657"/>
                  <a:pt x="2921" y="657"/>
                </a:cubicBezTo>
                <a:cubicBezTo>
                  <a:pt x="2923" y="657"/>
                  <a:pt x="2925" y="658"/>
                  <a:pt x="2928" y="657"/>
                </a:cubicBezTo>
                <a:cubicBezTo>
                  <a:pt x="2928" y="663"/>
                  <a:pt x="2928" y="663"/>
                  <a:pt x="2928" y="663"/>
                </a:cubicBezTo>
                <a:close/>
                <a:moveTo>
                  <a:pt x="2928" y="24"/>
                </a:moveTo>
                <a:cubicBezTo>
                  <a:pt x="2928" y="29"/>
                  <a:pt x="2928" y="29"/>
                  <a:pt x="2928" y="29"/>
                </a:cubicBezTo>
                <a:cubicBezTo>
                  <a:pt x="2926" y="29"/>
                  <a:pt x="2923" y="30"/>
                  <a:pt x="2921" y="30"/>
                </a:cubicBezTo>
                <a:cubicBezTo>
                  <a:pt x="2921" y="26"/>
                  <a:pt x="2921" y="26"/>
                  <a:pt x="2921" y="26"/>
                </a:cubicBezTo>
                <a:cubicBezTo>
                  <a:pt x="2928" y="24"/>
                  <a:pt x="2928" y="24"/>
                  <a:pt x="2928" y="24"/>
                </a:cubicBezTo>
                <a:close/>
                <a:moveTo>
                  <a:pt x="2928" y="57"/>
                </a:moveTo>
                <a:cubicBezTo>
                  <a:pt x="2928" y="63"/>
                  <a:pt x="2928" y="63"/>
                  <a:pt x="2928" y="63"/>
                </a:cubicBezTo>
                <a:cubicBezTo>
                  <a:pt x="2926" y="64"/>
                  <a:pt x="2923" y="65"/>
                  <a:pt x="2921" y="66"/>
                </a:cubicBezTo>
                <a:cubicBezTo>
                  <a:pt x="2921" y="59"/>
                  <a:pt x="2921" y="59"/>
                  <a:pt x="2921" y="59"/>
                </a:cubicBezTo>
                <a:cubicBezTo>
                  <a:pt x="2923" y="58"/>
                  <a:pt x="2926" y="58"/>
                  <a:pt x="2928" y="57"/>
                </a:cubicBezTo>
                <a:close/>
                <a:moveTo>
                  <a:pt x="2928" y="111"/>
                </a:moveTo>
                <a:cubicBezTo>
                  <a:pt x="2928" y="116"/>
                  <a:pt x="2928" y="116"/>
                  <a:pt x="2928" y="116"/>
                </a:cubicBezTo>
                <a:cubicBezTo>
                  <a:pt x="2926" y="117"/>
                  <a:pt x="2923" y="118"/>
                  <a:pt x="2921" y="119"/>
                </a:cubicBezTo>
                <a:cubicBezTo>
                  <a:pt x="2921" y="113"/>
                  <a:pt x="2921" y="113"/>
                  <a:pt x="2921" y="113"/>
                </a:cubicBezTo>
                <a:cubicBezTo>
                  <a:pt x="2923" y="112"/>
                  <a:pt x="2926" y="111"/>
                  <a:pt x="2928" y="111"/>
                </a:cubicBezTo>
                <a:close/>
                <a:moveTo>
                  <a:pt x="2928" y="314"/>
                </a:moveTo>
                <a:cubicBezTo>
                  <a:pt x="2928" y="321"/>
                  <a:pt x="2928" y="321"/>
                  <a:pt x="2928" y="321"/>
                </a:cubicBezTo>
                <a:cubicBezTo>
                  <a:pt x="2926" y="320"/>
                  <a:pt x="2923" y="318"/>
                  <a:pt x="2921" y="316"/>
                </a:cubicBezTo>
                <a:cubicBezTo>
                  <a:pt x="2921" y="309"/>
                  <a:pt x="2921" y="309"/>
                  <a:pt x="2921" y="309"/>
                </a:cubicBezTo>
                <a:cubicBezTo>
                  <a:pt x="2923" y="310"/>
                  <a:pt x="2926" y="312"/>
                  <a:pt x="2928" y="314"/>
                </a:cubicBezTo>
                <a:close/>
                <a:moveTo>
                  <a:pt x="2928" y="335"/>
                </a:moveTo>
                <a:cubicBezTo>
                  <a:pt x="2928" y="344"/>
                  <a:pt x="2928" y="344"/>
                  <a:pt x="2928" y="344"/>
                </a:cubicBezTo>
                <a:cubicBezTo>
                  <a:pt x="2926" y="342"/>
                  <a:pt x="2923" y="340"/>
                  <a:pt x="2921" y="337"/>
                </a:cubicBezTo>
                <a:cubicBezTo>
                  <a:pt x="2921" y="330"/>
                  <a:pt x="2921" y="330"/>
                  <a:pt x="2921" y="330"/>
                </a:cubicBezTo>
                <a:cubicBezTo>
                  <a:pt x="2923" y="332"/>
                  <a:pt x="2926" y="333"/>
                  <a:pt x="2928" y="335"/>
                </a:cubicBezTo>
                <a:close/>
                <a:moveTo>
                  <a:pt x="2928" y="475"/>
                </a:moveTo>
                <a:cubicBezTo>
                  <a:pt x="2928" y="481"/>
                  <a:pt x="2928" y="481"/>
                  <a:pt x="2928" y="481"/>
                </a:cubicBezTo>
                <a:cubicBezTo>
                  <a:pt x="2926" y="479"/>
                  <a:pt x="2923" y="478"/>
                  <a:pt x="2921" y="476"/>
                </a:cubicBezTo>
                <a:cubicBezTo>
                  <a:pt x="2921" y="470"/>
                  <a:pt x="2921" y="470"/>
                  <a:pt x="2921" y="470"/>
                </a:cubicBezTo>
                <a:cubicBezTo>
                  <a:pt x="2923" y="472"/>
                  <a:pt x="2926" y="473"/>
                  <a:pt x="2928" y="475"/>
                </a:cubicBezTo>
                <a:close/>
                <a:moveTo>
                  <a:pt x="2928" y="502"/>
                </a:moveTo>
                <a:cubicBezTo>
                  <a:pt x="2928" y="509"/>
                  <a:pt x="2928" y="509"/>
                  <a:pt x="2928" y="509"/>
                </a:cubicBezTo>
                <a:cubicBezTo>
                  <a:pt x="2926" y="507"/>
                  <a:pt x="2923" y="506"/>
                  <a:pt x="2921" y="504"/>
                </a:cubicBezTo>
                <a:cubicBezTo>
                  <a:pt x="2921" y="497"/>
                  <a:pt x="2921" y="497"/>
                  <a:pt x="2921" y="497"/>
                </a:cubicBezTo>
                <a:cubicBezTo>
                  <a:pt x="2923" y="498"/>
                  <a:pt x="2926" y="500"/>
                  <a:pt x="2928" y="502"/>
                </a:cubicBezTo>
                <a:close/>
                <a:moveTo>
                  <a:pt x="2928" y="535"/>
                </a:moveTo>
                <a:cubicBezTo>
                  <a:pt x="2928" y="543"/>
                  <a:pt x="2928" y="543"/>
                  <a:pt x="2928" y="543"/>
                </a:cubicBezTo>
                <a:cubicBezTo>
                  <a:pt x="2926" y="541"/>
                  <a:pt x="2923" y="539"/>
                  <a:pt x="2921" y="536"/>
                </a:cubicBezTo>
                <a:cubicBezTo>
                  <a:pt x="2921" y="529"/>
                  <a:pt x="2921" y="529"/>
                  <a:pt x="2921" y="529"/>
                </a:cubicBezTo>
                <a:cubicBezTo>
                  <a:pt x="2923" y="531"/>
                  <a:pt x="2926" y="533"/>
                  <a:pt x="2928" y="535"/>
                </a:cubicBezTo>
                <a:close/>
                <a:moveTo>
                  <a:pt x="2928" y="572"/>
                </a:moveTo>
                <a:cubicBezTo>
                  <a:pt x="2928" y="583"/>
                  <a:pt x="2928" y="583"/>
                  <a:pt x="2928" y="583"/>
                </a:cubicBezTo>
                <a:cubicBezTo>
                  <a:pt x="2927" y="583"/>
                  <a:pt x="2926" y="582"/>
                  <a:pt x="2925" y="582"/>
                </a:cubicBezTo>
                <a:cubicBezTo>
                  <a:pt x="2919" y="595"/>
                  <a:pt x="2922" y="607"/>
                  <a:pt x="2928" y="619"/>
                </a:cubicBezTo>
                <a:cubicBezTo>
                  <a:pt x="2928" y="636"/>
                  <a:pt x="2928" y="636"/>
                  <a:pt x="2928" y="636"/>
                </a:cubicBezTo>
                <a:cubicBezTo>
                  <a:pt x="2926" y="631"/>
                  <a:pt x="2924" y="626"/>
                  <a:pt x="2921" y="621"/>
                </a:cubicBezTo>
                <a:cubicBezTo>
                  <a:pt x="2921" y="564"/>
                  <a:pt x="2921" y="564"/>
                  <a:pt x="2921" y="564"/>
                </a:cubicBezTo>
                <a:cubicBezTo>
                  <a:pt x="2923" y="567"/>
                  <a:pt x="2926" y="569"/>
                  <a:pt x="2928" y="572"/>
                </a:cubicBezTo>
                <a:close/>
                <a:moveTo>
                  <a:pt x="2921" y="6"/>
                </a:moveTo>
                <a:cubicBezTo>
                  <a:pt x="2914" y="6"/>
                  <a:pt x="2914" y="6"/>
                  <a:pt x="2914" y="6"/>
                </a:cubicBezTo>
                <a:cubicBezTo>
                  <a:pt x="2914" y="1"/>
                  <a:pt x="2914" y="1"/>
                  <a:pt x="2914" y="1"/>
                </a:cubicBezTo>
                <a:cubicBezTo>
                  <a:pt x="2921" y="1"/>
                  <a:pt x="2921" y="1"/>
                  <a:pt x="2921" y="1"/>
                </a:cubicBezTo>
                <a:cubicBezTo>
                  <a:pt x="2921" y="6"/>
                  <a:pt x="2921" y="6"/>
                  <a:pt x="2921" y="6"/>
                </a:cubicBezTo>
                <a:close/>
                <a:moveTo>
                  <a:pt x="2914" y="40"/>
                </a:moveTo>
                <a:cubicBezTo>
                  <a:pt x="2916" y="39"/>
                  <a:pt x="2919" y="39"/>
                  <a:pt x="2921" y="38"/>
                </a:cubicBezTo>
                <a:cubicBezTo>
                  <a:pt x="2921" y="45"/>
                  <a:pt x="2921" y="45"/>
                  <a:pt x="2921" y="45"/>
                </a:cubicBezTo>
                <a:cubicBezTo>
                  <a:pt x="2919" y="45"/>
                  <a:pt x="2916" y="46"/>
                  <a:pt x="2914" y="47"/>
                </a:cubicBezTo>
                <a:cubicBezTo>
                  <a:pt x="2914" y="40"/>
                  <a:pt x="2914" y="40"/>
                  <a:pt x="2914" y="40"/>
                </a:cubicBezTo>
                <a:close/>
                <a:moveTo>
                  <a:pt x="2914" y="85"/>
                </a:moveTo>
                <a:cubicBezTo>
                  <a:pt x="2915" y="85"/>
                  <a:pt x="2915" y="85"/>
                  <a:pt x="2916" y="84"/>
                </a:cubicBezTo>
                <a:cubicBezTo>
                  <a:pt x="2918" y="84"/>
                  <a:pt x="2920" y="83"/>
                  <a:pt x="2921" y="83"/>
                </a:cubicBezTo>
                <a:cubicBezTo>
                  <a:pt x="2921" y="89"/>
                  <a:pt x="2921" y="89"/>
                  <a:pt x="2921" y="89"/>
                </a:cubicBezTo>
                <a:cubicBezTo>
                  <a:pt x="2919" y="90"/>
                  <a:pt x="2916" y="90"/>
                  <a:pt x="2914" y="91"/>
                </a:cubicBezTo>
                <a:cubicBezTo>
                  <a:pt x="2914" y="85"/>
                  <a:pt x="2914" y="85"/>
                  <a:pt x="2914" y="85"/>
                </a:cubicBezTo>
                <a:close/>
                <a:moveTo>
                  <a:pt x="2921" y="180"/>
                </a:moveTo>
                <a:cubicBezTo>
                  <a:pt x="2918" y="181"/>
                  <a:pt x="2916" y="185"/>
                  <a:pt x="2914" y="188"/>
                </a:cubicBezTo>
                <a:cubicBezTo>
                  <a:pt x="2914" y="179"/>
                  <a:pt x="2914" y="179"/>
                  <a:pt x="2914" y="179"/>
                </a:cubicBezTo>
                <a:cubicBezTo>
                  <a:pt x="2916" y="178"/>
                  <a:pt x="2919" y="176"/>
                  <a:pt x="2921" y="175"/>
                </a:cubicBezTo>
                <a:cubicBezTo>
                  <a:pt x="2921" y="180"/>
                  <a:pt x="2921" y="180"/>
                  <a:pt x="2921" y="180"/>
                </a:cubicBezTo>
                <a:close/>
                <a:moveTo>
                  <a:pt x="2914" y="196"/>
                </a:moveTo>
                <a:cubicBezTo>
                  <a:pt x="2918" y="202"/>
                  <a:pt x="2918" y="202"/>
                  <a:pt x="2918" y="202"/>
                </a:cubicBezTo>
                <a:cubicBezTo>
                  <a:pt x="2917" y="201"/>
                  <a:pt x="2915" y="200"/>
                  <a:pt x="2914" y="200"/>
                </a:cubicBezTo>
                <a:cubicBezTo>
                  <a:pt x="2914" y="196"/>
                  <a:pt x="2914" y="196"/>
                  <a:pt x="2914" y="196"/>
                </a:cubicBezTo>
                <a:close/>
                <a:moveTo>
                  <a:pt x="2921" y="151"/>
                </a:moveTo>
                <a:cubicBezTo>
                  <a:pt x="2919" y="151"/>
                  <a:pt x="2916" y="152"/>
                  <a:pt x="2914" y="153"/>
                </a:cubicBezTo>
                <a:cubicBezTo>
                  <a:pt x="2914" y="148"/>
                  <a:pt x="2914" y="148"/>
                  <a:pt x="2914" y="148"/>
                </a:cubicBezTo>
                <a:cubicBezTo>
                  <a:pt x="2916" y="147"/>
                  <a:pt x="2919" y="145"/>
                  <a:pt x="2921" y="144"/>
                </a:cubicBezTo>
                <a:cubicBezTo>
                  <a:pt x="2921" y="151"/>
                  <a:pt x="2921" y="151"/>
                  <a:pt x="2921" y="151"/>
                </a:cubicBezTo>
                <a:close/>
                <a:moveTo>
                  <a:pt x="2914" y="237"/>
                </a:moveTo>
                <a:cubicBezTo>
                  <a:pt x="2916" y="239"/>
                  <a:pt x="2919" y="241"/>
                  <a:pt x="2921" y="243"/>
                </a:cubicBezTo>
                <a:cubicBezTo>
                  <a:pt x="2921" y="249"/>
                  <a:pt x="2921" y="249"/>
                  <a:pt x="2921" y="249"/>
                </a:cubicBezTo>
                <a:cubicBezTo>
                  <a:pt x="2919" y="247"/>
                  <a:pt x="2916" y="245"/>
                  <a:pt x="2914" y="243"/>
                </a:cubicBezTo>
                <a:cubicBezTo>
                  <a:pt x="2914" y="237"/>
                  <a:pt x="2914" y="237"/>
                  <a:pt x="2914" y="237"/>
                </a:cubicBezTo>
                <a:close/>
                <a:moveTo>
                  <a:pt x="2914" y="273"/>
                </a:moveTo>
                <a:cubicBezTo>
                  <a:pt x="2916" y="275"/>
                  <a:pt x="2919" y="277"/>
                  <a:pt x="2921" y="279"/>
                </a:cubicBezTo>
                <a:cubicBezTo>
                  <a:pt x="2921" y="286"/>
                  <a:pt x="2921" y="286"/>
                  <a:pt x="2921" y="286"/>
                </a:cubicBezTo>
                <a:cubicBezTo>
                  <a:pt x="2920" y="285"/>
                  <a:pt x="2919" y="284"/>
                  <a:pt x="2918" y="283"/>
                </a:cubicBezTo>
                <a:cubicBezTo>
                  <a:pt x="2917" y="282"/>
                  <a:pt x="2915" y="281"/>
                  <a:pt x="2914" y="280"/>
                </a:cubicBezTo>
                <a:cubicBezTo>
                  <a:pt x="2914" y="273"/>
                  <a:pt x="2914" y="273"/>
                  <a:pt x="2914" y="273"/>
                </a:cubicBezTo>
                <a:close/>
                <a:moveTo>
                  <a:pt x="2921" y="373"/>
                </a:moveTo>
                <a:cubicBezTo>
                  <a:pt x="2919" y="374"/>
                  <a:pt x="2916" y="375"/>
                  <a:pt x="2914" y="376"/>
                </a:cubicBezTo>
                <a:cubicBezTo>
                  <a:pt x="2914" y="369"/>
                  <a:pt x="2914" y="369"/>
                  <a:pt x="2914" y="369"/>
                </a:cubicBezTo>
                <a:cubicBezTo>
                  <a:pt x="2916" y="368"/>
                  <a:pt x="2919" y="367"/>
                  <a:pt x="2921" y="367"/>
                </a:cubicBezTo>
                <a:cubicBezTo>
                  <a:pt x="2921" y="373"/>
                  <a:pt x="2921" y="373"/>
                  <a:pt x="2921" y="373"/>
                </a:cubicBezTo>
                <a:close/>
                <a:moveTo>
                  <a:pt x="2914" y="416"/>
                </a:moveTo>
                <a:cubicBezTo>
                  <a:pt x="2916" y="414"/>
                  <a:pt x="2919" y="413"/>
                  <a:pt x="2921" y="412"/>
                </a:cubicBezTo>
                <a:cubicBezTo>
                  <a:pt x="2921" y="417"/>
                  <a:pt x="2921" y="417"/>
                  <a:pt x="2921" y="417"/>
                </a:cubicBezTo>
                <a:cubicBezTo>
                  <a:pt x="2920" y="418"/>
                  <a:pt x="2919" y="418"/>
                  <a:pt x="2917" y="419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16"/>
                  <a:pt x="2914" y="416"/>
                  <a:pt x="2914" y="416"/>
                </a:cubicBezTo>
                <a:close/>
                <a:moveTo>
                  <a:pt x="2914" y="424"/>
                </a:moveTo>
                <a:cubicBezTo>
                  <a:pt x="2916" y="426"/>
                  <a:pt x="2919" y="428"/>
                  <a:pt x="2921" y="431"/>
                </a:cubicBezTo>
                <a:cubicBezTo>
                  <a:pt x="2921" y="437"/>
                  <a:pt x="2921" y="437"/>
                  <a:pt x="2921" y="437"/>
                </a:cubicBezTo>
                <a:cubicBezTo>
                  <a:pt x="2919" y="435"/>
                  <a:pt x="2916" y="433"/>
                  <a:pt x="2914" y="432"/>
                </a:cubicBezTo>
                <a:cubicBezTo>
                  <a:pt x="2914" y="424"/>
                  <a:pt x="2914" y="424"/>
                  <a:pt x="2914" y="424"/>
                </a:cubicBezTo>
                <a:close/>
                <a:moveTo>
                  <a:pt x="2921" y="663"/>
                </a:moveTo>
                <a:cubicBezTo>
                  <a:pt x="2914" y="663"/>
                  <a:pt x="2914" y="663"/>
                  <a:pt x="2914" y="663"/>
                </a:cubicBezTo>
                <a:cubicBezTo>
                  <a:pt x="2914" y="642"/>
                  <a:pt x="2914" y="642"/>
                  <a:pt x="2914" y="642"/>
                </a:cubicBezTo>
                <a:cubicBezTo>
                  <a:pt x="2916" y="648"/>
                  <a:pt x="2918" y="652"/>
                  <a:pt x="2921" y="657"/>
                </a:cubicBezTo>
                <a:cubicBezTo>
                  <a:pt x="2921" y="663"/>
                  <a:pt x="2921" y="663"/>
                  <a:pt x="2921" y="663"/>
                </a:cubicBezTo>
                <a:close/>
                <a:moveTo>
                  <a:pt x="2921" y="26"/>
                </a:moveTo>
                <a:cubicBezTo>
                  <a:pt x="2921" y="30"/>
                  <a:pt x="2921" y="30"/>
                  <a:pt x="2921" y="30"/>
                </a:cubicBezTo>
                <a:cubicBezTo>
                  <a:pt x="2919" y="31"/>
                  <a:pt x="2916" y="32"/>
                  <a:pt x="2914" y="32"/>
                </a:cubicBezTo>
                <a:cubicBezTo>
                  <a:pt x="2914" y="27"/>
                  <a:pt x="2914" y="27"/>
                  <a:pt x="2914" y="27"/>
                </a:cubicBezTo>
                <a:cubicBezTo>
                  <a:pt x="2916" y="27"/>
                  <a:pt x="2919" y="26"/>
                  <a:pt x="2921" y="26"/>
                </a:cubicBezTo>
                <a:close/>
                <a:moveTo>
                  <a:pt x="2921" y="59"/>
                </a:moveTo>
                <a:cubicBezTo>
                  <a:pt x="2921" y="66"/>
                  <a:pt x="2921" y="66"/>
                  <a:pt x="2921" y="66"/>
                </a:cubicBezTo>
                <a:cubicBezTo>
                  <a:pt x="2919" y="66"/>
                  <a:pt x="2916" y="67"/>
                  <a:pt x="2914" y="68"/>
                </a:cubicBezTo>
                <a:cubicBezTo>
                  <a:pt x="2914" y="62"/>
                  <a:pt x="2914" y="62"/>
                  <a:pt x="2914" y="62"/>
                </a:cubicBezTo>
                <a:cubicBezTo>
                  <a:pt x="2916" y="61"/>
                  <a:pt x="2919" y="60"/>
                  <a:pt x="2921" y="59"/>
                </a:cubicBezTo>
                <a:close/>
                <a:moveTo>
                  <a:pt x="2921" y="113"/>
                </a:moveTo>
                <a:cubicBezTo>
                  <a:pt x="2921" y="119"/>
                  <a:pt x="2921" y="119"/>
                  <a:pt x="2921" y="119"/>
                </a:cubicBezTo>
                <a:cubicBezTo>
                  <a:pt x="2919" y="120"/>
                  <a:pt x="2916" y="121"/>
                  <a:pt x="2914" y="122"/>
                </a:cubicBezTo>
                <a:cubicBezTo>
                  <a:pt x="2914" y="116"/>
                  <a:pt x="2914" y="116"/>
                  <a:pt x="2914" y="116"/>
                </a:cubicBezTo>
                <a:cubicBezTo>
                  <a:pt x="2916" y="115"/>
                  <a:pt x="2919" y="114"/>
                  <a:pt x="2921" y="113"/>
                </a:cubicBezTo>
                <a:close/>
                <a:moveTo>
                  <a:pt x="2921" y="309"/>
                </a:moveTo>
                <a:cubicBezTo>
                  <a:pt x="2921" y="316"/>
                  <a:pt x="2921" y="316"/>
                  <a:pt x="2921" y="316"/>
                </a:cubicBezTo>
                <a:cubicBezTo>
                  <a:pt x="2919" y="314"/>
                  <a:pt x="2916" y="312"/>
                  <a:pt x="2914" y="310"/>
                </a:cubicBezTo>
                <a:cubicBezTo>
                  <a:pt x="2914" y="303"/>
                  <a:pt x="2914" y="303"/>
                  <a:pt x="2914" y="303"/>
                </a:cubicBezTo>
                <a:cubicBezTo>
                  <a:pt x="2916" y="305"/>
                  <a:pt x="2919" y="307"/>
                  <a:pt x="2921" y="309"/>
                </a:cubicBezTo>
                <a:close/>
                <a:moveTo>
                  <a:pt x="2921" y="330"/>
                </a:moveTo>
                <a:cubicBezTo>
                  <a:pt x="2921" y="337"/>
                  <a:pt x="2921" y="337"/>
                  <a:pt x="2921" y="337"/>
                </a:cubicBezTo>
                <a:cubicBezTo>
                  <a:pt x="2921" y="337"/>
                  <a:pt x="2921" y="337"/>
                  <a:pt x="2921" y="337"/>
                </a:cubicBezTo>
                <a:cubicBezTo>
                  <a:pt x="2918" y="335"/>
                  <a:pt x="2916" y="333"/>
                  <a:pt x="2914" y="331"/>
                </a:cubicBezTo>
                <a:cubicBezTo>
                  <a:pt x="2914" y="324"/>
                  <a:pt x="2914" y="324"/>
                  <a:pt x="2914" y="324"/>
                </a:cubicBezTo>
                <a:cubicBezTo>
                  <a:pt x="2916" y="326"/>
                  <a:pt x="2919" y="328"/>
                  <a:pt x="2921" y="330"/>
                </a:cubicBezTo>
                <a:close/>
                <a:moveTo>
                  <a:pt x="2921" y="470"/>
                </a:moveTo>
                <a:cubicBezTo>
                  <a:pt x="2921" y="476"/>
                  <a:pt x="2921" y="476"/>
                  <a:pt x="2921" y="476"/>
                </a:cubicBezTo>
                <a:cubicBezTo>
                  <a:pt x="2921" y="476"/>
                  <a:pt x="2920" y="475"/>
                  <a:pt x="2919" y="475"/>
                </a:cubicBezTo>
                <a:cubicBezTo>
                  <a:pt x="2914" y="472"/>
                  <a:pt x="2914" y="472"/>
                  <a:pt x="2914" y="472"/>
                </a:cubicBezTo>
                <a:cubicBezTo>
                  <a:pt x="2914" y="465"/>
                  <a:pt x="2914" y="465"/>
                  <a:pt x="2914" y="465"/>
                </a:cubicBezTo>
                <a:cubicBezTo>
                  <a:pt x="2916" y="467"/>
                  <a:pt x="2919" y="469"/>
                  <a:pt x="2921" y="470"/>
                </a:cubicBezTo>
                <a:close/>
                <a:moveTo>
                  <a:pt x="2921" y="497"/>
                </a:moveTo>
                <a:cubicBezTo>
                  <a:pt x="2921" y="504"/>
                  <a:pt x="2921" y="504"/>
                  <a:pt x="2921" y="504"/>
                </a:cubicBezTo>
                <a:cubicBezTo>
                  <a:pt x="2919" y="502"/>
                  <a:pt x="2916" y="500"/>
                  <a:pt x="2914" y="498"/>
                </a:cubicBezTo>
                <a:cubicBezTo>
                  <a:pt x="2914" y="492"/>
                  <a:pt x="2914" y="492"/>
                  <a:pt x="2914" y="492"/>
                </a:cubicBezTo>
                <a:cubicBezTo>
                  <a:pt x="2916" y="493"/>
                  <a:pt x="2919" y="495"/>
                  <a:pt x="2921" y="497"/>
                </a:cubicBezTo>
                <a:close/>
                <a:moveTo>
                  <a:pt x="2921" y="529"/>
                </a:moveTo>
                <a:cubicBezTo>
                  <a:pt x="2921" y="536"/>
                  <a:pt x="2921" y="536"/>
                  <a:pt x="2921" y="536"/>
                </a:cubicBezTo>
                <a:cubicBezTo>
                  <a:pt x="2919" y="534"/>
                  <a:pt x="2917" y="532"/>
                  <a:pt x="2914" y="529"/>
                </a:cubicBezTo>
                <a:cubicBezTo>
                  <a:pt x="2914" y="522"/>
                  <a:pt x="2914" y="522"/>
                  <a:pt x="2914" y="522"/>
                </a:cubicBezTo>
                <a:cubicBezTo>
                  <a:pt x="2916" y="525"/>
                  <a:pt x="2919" y="527"/>
                  <a:pt x="2921" y="529"/>
                </a:cubicBezTo>
                <a:close/>
                <a:moveTo>
                  <a:pt x="2921" y="564"/>
                </a:moveTo>
                <a:cubicBezTo>
                  <a:pt x="2921" y="621"/>
                  <a:pt x="2921" y="621"/>
                  <a:pt x="2921" y="621"/>
                </a:cubicBezTo>
                <a:cubicBezTo>
                  <a:pt x="2921" y="620"/>
                  <a:pt x="2920" y="619"/>
                  <a:pt x="2919" y="617"/>
                </a:cubicBezTo>
                <a:cubicBezTo>
                  <a:pt x="2914" y="622"/>
                  <a:pt x="2914" y="622"/>
                  <a:pt x="2914" y="622"/>
                </a:cubicBezTo>
                <a:cubicBezTo>
                  <a:pt x="2914" y="587"/>
                  <a:pt x="2914" y="587"/>
                  <a:pt x="2914" y="587"/>
                </a:cubicBezTo>
                <a:cubicBezTo>
                  <a:pt x="2916" y="582"/>
                  <a:pt x="2920" y="578"/>
                  <a:pt x="2919" y="572"/>
                </a:cubicBezTo>
                <a:cubicBezTo>
                  <a:pt x="2918" y="569"/>
                  <a:pt x="2916" y="566"/>
                  <a:pt x="2914" y="564"/>
                </a:cubicBezTo>
                <a:cubicBezTo>
                  <a:pt x="2914" y="555"/>
                  <a:pt x="2914" y="555"/>
                  <a:pt x="2914" y="555"/>
                </a:cubicBezTo>
                <a:cubicBezTo>
                  <a:pt x="2914" y="556"/>
                  <a:pt x="2915" y="556"/>
                  <a:pt x="2915" y="556"/>
                </a:cubicBezTo>
                <a:cubicBezTo>
                  <a:pt x="2917" y="559"/>
                  <a:pt x="2919" y="561"/>
                  <a:pt x="2921" y="564"/>
                </a:cubicBezTo>
                <a:close/>
                <a:moveTo>
                  <a:pt x="2914" y="359"/>
                </a:moveTo>
                <a:cubicBezTo>
                  <a:pt x="2914" y="351"/>
                  <a:pt x="2914" y="351"/>
                  <a:pt x="2914" y="351"/>
                </a:cubicBezTo>
                <a:cubicBezTo>
                  <a:pt x="2915" y="352"/>
                  <a:pt x="2915" y="352"/>
                  <a:pt x="2915" y="352"/>
                </a:cubicBezTo>
                <a:cubicBezTo>
                  <a:pt x="2915" y="359"/>
                  <a:pt x="2915" y="359"/>
                  <a:pt x="2915" y="359"/>
                </a:cubicBezTo>
                <a:lnTo>
                  <a:pt x="2914" y="359"/>
                </a:lnTo>
                <a:close/>
                <a:moveTo>
                  <a:pt x="2914" y="6"/>
                </a:moveTo>
                <a:cubicBezTo>
                  <a:pt x="2909" y="6"/>
                  <a:pt x="2909" y="6"/>
                  <a:pt x="2909" y="6"/>
                </a:cubicBezTo>
                <a:cubicBezTo>
                  <a:pt x="2909" y="1"/>
                  <a:pt x="2909" y="1"/>
                  <a:pt x="2909" y="1"/>
                </a:cubicBezTo>
                <a:cubicBezTo>
                  <a:pt x="2914" y="1"/>
                  <a:pt x="2914" y="1"/>
                  <a:pt x="2914" y="1"/>
                </a:cubicBezTo>
                <a:cubicBezTo>
                  <a:pt x="2914" y="6"/>
                  <a:pt x="2914" y="6"/>
                  <a:pt x="2914" y="6"/>
                </a:cubicBezTo>
                <a:close/>
                <a:moveTo>
                  <a:pt x="2909" y="41"/>
                </a:moveTo>
                <a:cubicBezTo>
                  <a:pt x="2914" y="40"/>
                  <a:pt x="2914" y="40"/>
                  <a:pt x="2914" y="40"/>
                </a:cubicBezTo>
                <a:cubicBezTo>
                  <a:pt x="2914" y="47"/>
                  <a:pt x="2914" y="47"/>
                  <a:pt x="2914" y="47"/>
                </a:cubicBezTo>
                <a:cubicBezTo>
                  <a:pt x="2912" y="47"/>
                  <a:pt x="2911" y="47"/>
                  <a:pt x="2909" y="48"/>
                </a:cubicBezTo>
                <a:cubicBezTo>
                  <a:pt x="2909" y="41"/>
                  <a:pt x="2909" y="41"/>
                  <a:pt x="2909" y="41"/>
                </a:cubicBezTo>
                <a:close/>
                <a:moveTo>
                  <a:pt x="2909" y="87"/>
                </a:moveTo>
                <a:cubicBezTo>
                  <a:pt x="2911" y="86"/>
                  <a:pt x="2912" y="85"/>
                  <a:pt x="2914" y="85"/>
                </a:cubicBezTo>
                <a:cubicBezTo>
                  <a:pt x="2914" y="91"/>
                  <a:pt x="2914" y="91"/>
                  <a:pt x="2914" y="91"/>
                </a:cubicBezTo>
                <a:cubicBezTo>
                  <a:pt x="2912" y="92"/>
                  <a:pt x="2911" y="92"/>
                  <a:pt x="2909" y="93"/>
                </a:cubicBezTo>
                <a:cubicBezTo>
                  <a:pt x="2909" y="87"/>
                  <a:pt x="2909" y="87"/>
                  <a:pt x="2909" y="87"/>
                </a:cubicBezTo>
                <a:close/>
                <a:moveTo>
                  <a:pt x="2914" y="188"/>
                </a:moveTo>
                <a:cubicBezTo>
                  <a:pt x="2913" y="190"/>
                  <a:pt x="2912" y="191"/>
                  <a:pt x="2911" y="193"/>
                </a:cubicBezTo>
                <a:cubicBezTo>
                  <a:pt x="2914" y="196"/>
                  <a:pt x="2914" y="196"/>
                  <a:pt x="2914" y="196"/>
                </a:cubicBezTo>
                <a:cubicBezTo>
                  <a:pt x="2914" y="200"/>
                  <a:pt x="2914" y="200"/>
                  <a:pt x="2914" y="200"/>
                </a:cubicBezTo>
                <a:cubicBezTo>
                  <a:pt x="2913" y="199"/>
                  <a:pt x="2911" y="198"/>
                  <a:pt x="2909" y="197"/>
                </a:cubicBezTo>
                <a:cubicBezTo>
                  <a:pt x="2909" y="182"/>
                  <a:pt x="2909" y="182"/>
                  <a:pt x="2909" y="182"/>
                </a:cubicBezTo>
                <a:cubicBezTo>
                  <a:pt x="2911" y="181"/>
                  <a:pt x="2913" y="180"/>
                  <a:pt x="2914" y="179"/>
                </a:cubicBezTo>
                <a:cubicBezTo>
                  <a:pt x="2914" y="188"/>
                  <a:pt x="2914" y="188"/>
                  <a:pt x="2914" y="188"/>
                </a:cubicBezTo>
                <a:close/>
                <a:moveTo>
                  <a:pt x="2914" y="153"/>
                </a:moveTo>
                <a:cubicBezTo>
                  <a:pt x="2912" y="154"/>
                  <a:pt x="2911" y="155"/>
                  <a:pt x="2909" y="156"/>
                </a:cubicBezTo>
                <a:cubicBezTo>
                  <a:pt x="2909" y="150"/>
                  <a:pt x="2909" y="150"/>
                  <a:pt x="2909" y="150"/>
                </a:cubicBezTo>
                <a:cubicBezTo>
                  <a:pt x="2911" y="149"/>
                  <a:pt x="2913" y="149"/>
                  <a:pt x="2914" y="148"/>
                </a:cubicBezTo>
                <a:cubicBezTo>
                  <a:pt x="2914" y="153"/>
                  <a:pt x="2914" y="153"/>
                  <a:pt x="2914" y="153"/>
                </a:cubicBezTo>
                <a:close/>
                <a:moveTo>
                  <a:pt x="2909" y="234"/>
                </a:moveTo>
                <a:cubicBezTo>
                  <a:pt x="2911" y="235"/>
                  <a:pt x="2913" y="236"/>
                  <a:pt x="2914" y="237"/>
                </a:cubicBezTo>
                <a:cubicBezTo>
                  <a:pt x="2914" y="243"/>
                  <a:pt x="2914" y="243"/>
                  <a:pt x="2914" y="243"/>
                </a:cubicBezTo>
                <a:cubicBezTo>
                  <a:pt x="2913" y="242"/>
                  <a:pt x="2911" y="241"/>
                  <a:pt x="2909" y="240"/>
                </a:cubicBezTo>
                <a:cubicBezTo>
                  <a:pt x="2909" y="234"/>
                  <a:pt x="2909" y="234"/>
                  <a:pt x="2909" y="234"/>
                </a:cubicBezTo>
                <a:close/>
                <a:moveTo>
                  <a:pt x="2909" y="270"/>
                </a:moveTo>
                <a:cubicBezTo>
                  <a:pt x="2911" y="271"/>
                  <a:pt x="2913" y="272"/>
                  <a:pt x="2914" y="273"/>
                </a:cubicBezTo>
                <a:cubicBezTo>
                  <a:pt x="2914" y="280"/>
                  <a:pt x="2914" y="280"/>
                  <a:pt x="2914" y="280"/>
                </a:cubicBezTo>
                <a:cubicBezTo>
                  <a:pt x="2912" y="279"/>
                  <a:pt x="2911" y="278"/>
                  <a:pt x="2909" y="277"/>
                </a:cubicBezTo>
                <a:cubicBezTo>
                  <a:pt x="2909" y="270"/>
                  <a:pt x="2909" y="270"/>
                  <a:pt x="2909" y="270"/>
                </a:cubicBezTo>
                <a:close/>
                <a:moveTo>
                  <a:pt x="2914" y="376"/>
                </a:moveTo>
                <a:cubicBezTo>
                  <a:pt x="2912" y="377"/>
                  <a:pt x="2911" y="377"/>
                  <a:pt x="2909" y="378"/>
                </a:cubicBezTo>
                <a:cubicBezTo>
                  <a:pt x="2909" y="371"/>
                  <a:pt x="2909" y="371"/>
                  <a:pt x="2909" y="371"/>
                </a:cubicBezTo>
                <a:cubicBezTo>
                  <a:pt x="2911" y="370"/>
                  <a:pt x="2912" y="369"/>
                  <a:pt x="2914" y="369"/>
                </a:cubicBezTo>
                <a:cubicBezTo>
                  <a:pt x="2914" y="376"/>
                  <a:pt x="2914" y="376"/>
                  <a:pt x="2914" y="376"/>
                </a:cubicBezTo>
                <a:close/>
                <a:moveTo>
                  <a:pt x="2909" y="417"/>
                </a:moveTo>
                <a:cubicBezTo>
                  <a:pt x="2911" y="417"/>
                  <a:pt x="2912" y="416"/>
                  <a:pt x="2914" y="416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23"/>
                  <a:pt x="2914" y="423"/>
                  <a:pt x="2914" y="423"/>
                </a:cubicBezTo>
                <a:cubicBezTo>
                  <a:pt x="2914" y="424"/>
                  <a:pt x="2914" y="424"/>
                  <a:pt x="2914" y="424"/>
                </a:cubicBezTo>
                <a:cubicBezTo>
                  <a:pt x="2914" y="432"/>
                  <a:pt x="2914" y="432"/>
                  <a:pt x="2914" y="432"/>
                </a:cubicBezTo>
                <a:cubicBezTo>
                  <a:pt x="2913" y="431"/>
                  <a:pt x="2912" y="431"/>
                  <a:pt x="2911" y="430"/>
                </a:cubicBezTo>
                <a:cubicBezTo>
                  <a:pt x="2910" y="430"/>
                  <a:pt x="2910" y="430"/>
                  <a:pt x="2909" y="430"/>
                </a:cubicBezTo>
                <a:cubicBezTo>
                  <a:pt x="2909" y="417"/>
                  <a:pt x="2909" y="417"/>
                  <a:pt x="2909" y="417"/>
                </a:cubicBezTo>
                <a:close/>
                <a:moveTo>
                  <a:pt x="2914" y="663"/>
                </a:moveTo>
                <a:cubicBezTo>
                  <a:pt x="2909" y="663"/>
                  <a:pt x="2909" y="663"/>
                  <a:pt x="2909" y="663"/>
                </a:cubicBezTo>
                <a:cubicBezTo>
                  <a:pt x="2909" y="656"/>
                  <a:pt x="2909" y="656"/>
                  <a:pt x="2909" y="656"/>
                </a:cubicBezTo>
                <a:cubicBezTo>
                  <a:pt x="2911" y="654"/>
                  <a:pt x="2910" y="651"/>
                  <a:pt x="2909" y="649"/>
                </a:cubicBezTo>
                <a:cubicBezTo>
                  <a:pt x="2909" y="629"/>
                  <a:pt x="2909" y="629"/>
                  <a:pt x="2909" y="629"/>
                </a:cubicBezTo>
                <a:cubicBezTo>
                  <a:pt x="2911" y="634"/>
                  <a:pt x="2912" y="638"/>
                  <a:pt x="2914" y="642"/>
                </a:cubicBezTo>
                <a:cubicBezTo>
                  <a:pt x="2914" y="663"/>
                  <a:pt x="2914" y="663"/>
                  <a:pt x="2914" y="663"/>
                </a:cubicBezTo>
                <a:close/>
                <a:moveTo>
                  <a:pt x="2914" y="27"/>
                </a:moveTo>
                <a:cubicBezTo>
                  <a:pt x="2914" y="32"/>
                  <a:pt x="2914" y="32"/>
                  <a:pt x="2914" y="32"/>
                </a:cubicBezTo>
                <a:cubicBezTo>
                  <a:pt x="2912" y="33"/>
                  <a:pt x="2911" y="33"/>
                  <a:pt x="2909" y="33"/>
                </a:cubicBezTo>
                <a:cubicBezTo>
                  <a:pt x="2909" y="28"/>
                  <a:pt x="2909" y="28"/>
                  <a:pt x="2909" y="28"/>
                </a:cubicBezTo>
                <a:cubicBezTo>
                  <a:pt x="2911" y="28"/>
                  <a:pt x="2912" y="28"/>
                  <a:pt x="2914" y="27"/>
                </a:cubicBezTo>
                <a:close/>
                <a:moveTo>
                  <a:pt x="2914" y="62"/>
                </a:moveTo>
                <a:cubicBezTo>
                  <a:pt x="2914" y="68"/>
                  <a:pt x="2914" y="68"/>
                  <a:pt x="2914" y="68"/>
                </a:cubicBezTo>
                <a:cubicBezTo>
                  <a:pt x="2912" y="69"/>
                  <a:pt x="2911" y="69"/>
                  <a:pt x="2909" y="70"/>
                </a:cubicBezTo>
                <a:cubicBezTo>
                  <a:pt x="2909" y="63"/>
                  <a:pt x="2909" y="63"/>
                  <a:pt x="2909" y="63"/>
                </a:cubicBezTo>
                <a:cubicBezTo>
                  <a:pt x="2911" y="63"/>
                  <a:pt x="2912" y="62"/>
                  <a:pt x="2914" y="62"/>
                </a:cubicBezTo>
                <a:close/>
                <a:moveTo>
                  <a:pt x="2914" y="116"/>
                </a:moveTo>
                <a:cubicBezTo>
                  <a:pt x="2914" y="122"/>
                  <a:pt x="2914" y="122"/>
                  <a:pt x="2914" y="122"/>
                </a:cubicBezTo>
                <a:cubicBezTo>
                  <a:pt x="2912" y="123"/>
                  <a:pt x="2911" y="123"/>
                  <a:pt x="2909" y="124"/>
                </a:cubicBezTo>
                <a:cubicBezTo>
                  <a:pt x="2909" y="119"/>
                  <a:pt x="2909" y="119"/>
                  <a:pt x="2909" y="119"/>
                </a:cubicBezTo>
                <a:cubicBezTo>
                  <a:pt x="2911" y="118"/>
                  <a:pt x="2912" y="117"/>
                  <a:pt x="2914" y="116"/>
                </a:cubicBezTo>
                <a:close/>
                <a:moveTo>
                  <a:pt x="2914" y="303"/>
                </a:moveTo>
                <a:cubicBezTo>
                  <a:pt x="2914" y="310"/>
                  <a:pt x="2914" y="310"/>
                  <a:pt x="2914" y="310"/>
                </a:cubicBezTo>
                <a:cubicBezTo>
                  <a:pt x="2912" y="309"/>
                  <a:pt x="2911" y="308"/>
                  <a:pt x="2909" y="307"/>
                </a:cubicBezTo>
                <a:cubicBezTo>
                  <a:pt x="2909" y="299"/>
                  <a:pt x="2909" y="299"/>
                  <a:pt x="2909" y="299"/>
                </a:cubicBezTo>
                <a:cubicBezTo>
                  <a:pt x="2911" y="300"/>
                  <a:pt x="2912" y="301"/>
                  <a:pt x="2914" y="303"/>
                </a:cubicBezTo>
                <a:close/>
                <a:moveTo>
                  <a:pt x="2914" y="324"/>
                </a:moveTo>
                <a:cubicBezTo>
                  <a:pt x="2914" y="331"/>
                  <a:pt x="2914" y="331"/>
                  <a:pt x="2914" y="331"/>
                </a:cubicBezTo>
                <a:cubicBezTo>
                  <a:pt x="2913" y="329"/>
                  <a:pt x="2911" y="328"/>
                  <a:pt x="2909" y="327"/>
                </a:cubicBezTo>
                <a:cubicBezTo>
                  <a:pt x="2909" y="320"/>
                  <a:pt x="2909" y="320"/>
                  <a:pt x="2909" y="320"/>
                </a:cubicBezTo>
                <a:cubicBezTo>
                  <a:pt x="2911" y="321"/>
                  <a:pt x="2912" y="323"/>
                  <a:pt x="2914" y="324"/>
                </a:cubicBezTo>
                <a:close/>
                <a:moveTo>
                  <a:pt x="2914" y="351"/>
                </a:moveTo>
                <a:cubicBezTo>
                  <a:pt x="2914" y="359"/>
                  <a:pt x="2914" y="359"/>
                  <a:pt x="2914" y="359"/>
                </a:cubicBezTo>
                <a:cubicBezTo>
                  <a:pt x="2914" y="359"/>
                  <a:pt x="2914" y="359"/>
                  <a:pt x="2914" y="359"/>
                </a:cubicBezTo>
                <a:cubicBezTo>
                  <a:pt x="2912" y="358"/>
                  <a:pt x="2911" y="357"/>
                  <a:pt x="2909" y="356"/>
                </a:cubicBezTo>
                <a:cubicBezTo>
                  <a:pt x="2909" y="347"/>
                  <a:pt x="2909" y="347"/>
                  <a:pt x="2909" y="347"/>
                </a:cubicBezTo>
                <a:cubicBezTo>
                  <a:pt x="2911" y="348"/>
                  <a:pt x="2913" y="350"/>
                  <a:pt x="2914" y="351"/>
                </a:cubicBezTo>
                <a:close/>
                <a:moveTo>
                  <a:pt x="2914" y="465"/>
                </a:moveTo>
                <a:cubicBezTo>
                  <a:pt x="2914" y="472"/>
                  <a:pt x="2914" y="472"/>
                  <a:pt x="2914" y="472"/>
                </a:cubicBezTo>
                <a:cubicBezTo>
                  <a:pt x="2909" y="469"/>
                  <a:pt x="2909" y="469"/>
                  <a:pt x="2909" y="469"/>
                </a:cubicBezTo>
                <a:cubicBezTo>
                  <a:pt x="2909" y="462"/>
                  <a:pt x="2909" y="462"/>
                  <a:pt x="2909" y="462"/>
                </a:cubicBezTo>
                <a:cubicBezTo>
                  <a:pt x="2911" y="463"/>
                  <a:pt x="2912" y="464"/>
                  <a:pt x="2914" y="465"/>
                </a:cubicBezTo>
                <a:close/>
                <a:moveTo>
                  <a:pt x="2914" y="492"/>
                </a:moveTo>
                <a:cubicBezTo>
                  <a:pt x="2914" y="498"/>
                  <a:pt x="2914" y="498"/>
                  <a:pt x="2914" y="498"/>
                </a:cubicBezTo>
                <a:cubicBezTo>
                  <a:pt x="2913" y="497"/>
                  <a:pt x="2911" y="496"/>
                  <a:pt x="2909" y="495"/>
                </a:cubicBezTo>
                <a:cubicBezTo>
                  <a:pt x="2909" y="489"/>
                  <a:pt x="2909" y="489"/>
                  <a:pt x="2909" y="489"/>
                </a:cubicBezTo>
                <a:cubicBezTo>
                  <a:pt x="2911" y="490"/>
                  <a:pt x="2913" y="491"/>
                  <a:pt x="2914" y="492"/>
                </a:cubicBezTo>
                <a:close/>
                <a:moveTo>
                  <a:pt x="2914" y="522"/>
                </a:moveTo>
                <a:cubicBezTo>
                  <a:pt x="2914" y="529"/>
                  <a:pt x="2914" y="529"/>
                  <a:pt x="2914" y="529"/>
                </a:cubicBezTo>
                <a:cubicBezTo>
                  <a:pt x="2913" y="528"/>
                  <a:pt x="2911" y="527"/>
                  <a:pt x="2909" y="526"/>
                </a:cubicBezTo>
                <a:cubicBezTo>
                  <a:pt x="2909" y="519"/>
                  <a:pt x="2909" y="519"/>
                  <a:pt x="2909" y="519"/>
                </a:cubicBezTo>
                <a:cubicBezTo>
                  <a:pt x="2911" y="520"/>
                  <a:pt x="2913" y="521"/>
                  <a:pt x="2914" y="522"/>
                </a:cubicBezTo>
                <a:close/>
                <a:moveTo>
                  <a:pt x="2914" y="555"/>
                </a:moveTo>
                <a:cubicBezTo>
                  <a:pt x="2914" y="564"/>
                  <a:pt x="2914" y="564"/>
                  <a:pt x="2914" y="564"/>
                </a:cubicBezTo>
                <a:cubicBezTo>
                  <a:pt x="2913" y="563"/>
                  <a:pt x="2911" y="562"/>
                  <a:pt x="2909" y="561"/>
                </a:cubicBezTo>
                <a:cubicBezTo>
                  <a:pt x="2909" y="553"/>
                  <a:pt x="2909" y="553"/>
                  <a:pt x="2909" y="553"/>
                </a:cubicBezTo>
                <a:cubicBezTo>
                  <a:pt x="2911" y="553"/>
                  <a:pt x="2912" y="555"/>
                  <a:pt x="2914" y="555"/>
                </a:cubicBezTo>
                <a:close/>
                <a:moveTo>
                  <a:pt x="2914" y="587"/>
                </a:moveTo>
                <a:cubicBezTo>
                  <a:pt x="2914" y="622"/>
                  <a:pt x="2914" y="622"/>
                  <a:pt x="2914" y="622"/>
                </a:cubicBezTo>
                <a:cubicBezTo>
                  <a:pt x="2909" y="626"/>
                  <a:pt x="2909" y="626"/>
                  <a:pt x="2909" y="626"/>
                </a:cubicBezTo>
                <a:cubicBezTo>
                  <a:pt x="2909" y="615"/>
                  <a:pt x="2909" y="615"/>
                  <a:pt x="2909" y="615"/>
                </a:cubicBezTo>
                <a:cubicBezTo>
                  <a:pt x="2912" y="612"/>
                  <a:pt x="2913" y="608"/>
                  <a:pt x="2914" y="604"/>
                </a:cubicBezTo>
                <a:cubicBezTo>
                  <a:pt x="2914" y="601"/>
                  <a:pt x="2907" y="597"/>
                  <a:pt x="2913" y="593"/>
                </a:cubicBezTo>
                <a:cubicBezTo>
                  <a:pt x="2913" y="591"/>
                  <a:pt x="2913" y="589"/>
                  <a:pt x="2914" y="587"/>
                </a:cubicBezTo>
                <a:close/>
                <a:moveTo>
                  <a:pt x="2909" y="6"/>
                </a:moveTo>
                <a:cubicBezTo>
                  <a:pt x="2903" y="6"/>
                  <a:pt x="2903" y="6"/>
                  <a:pt x="2903" y="6"/>
                </a:cubicBezTo>
                <a:cubicBezTo>
                  <a:pt x="2903" y="1"/>
                  <a:pt x="2903" y="1"/>
                  <a:pt x="2903" y="1"/>
                </a:cubicBezTo>
                <a:cubicBezTo>
                  <a:pt x="2909" y="1"/>
                  <a:pt x="2909" y="1"/>
                  <a:pt x="2909" y="1"/>
                </a:cubicBezTo>
                <a:cubicBezTo>
                  <a:pt x="2909" y="6"/>
                  <a:pt x="2909" y="6"/>
                  <a:pt x="2909" y="6"/>
                </a:cubicBezTo>
                <a:close/>
                <a:moveTo>
                  <a:pt x="2903" y="43"/>
                </a:moveTo>
                <a:cubicBezTo>
                  <a:pt x="2909" y="41"/>
                  <a:pt x="2909" y="41"/>
                  <a:pt x="2909" y="41"/>
                </a:cubicBezTo>
                <a:cubicBezTo>
                  <a:pt x="2909" y="48"/>
                  <a:pt x="2909" y="48"/>
                  <a:pt x="2909" y="48"/>
                </a:cubicBezTo>
                <a:cubicBezTo>
                  <a:pt x="2907" y="48"/>
                  <a:pt x="2905" y="49"/>
                  <a:pt x="2903" y="50"/>
                </a:cubicBezTo>
                <a:cubicBezTo>
                  <a:pt x="2903" y="43"/>
                  <a:pt x="2903" y="43"/>
                  <a:pt x="2903" y="43"/>
                </a:cubicBezTo>
                <a:close/>
                <a:moveTo>
                  <a:pt x="2903" y="89"/>
                </a:moveTo>
                <a:cubicBezTo>
                  <a:pt x="2905" y="88"/>
                  <a:pt x="2907" y="87"/>
                  <a:pt x="2909" y="87"/>
                </a:cubicBezTo>
                <a:cubicBezTo>
                  <a:pt x="2909" y="93"/>
                  <a:pt x="2909" y="93"/>
                  <a:pt x="2909" y="93"/>
                </a:cubicBezTo>
                <a:cubicBezTo>
                  <a:pt x="2907" y="94"/>
                  <a:pt x="2905" y="95"/>
                  <a:pt x="2903" y="96"/>
                </a:cubicBezTo>
                <a:cubicBezTo>
                  <a:pt x="2903" y="89"/>
                  <a:pt x="2903" y="89"/>
                  <a:pt x="2903" y="89"/>
                </a:cubicBezTo>
                <a:close/>
                <a:moveTo>
                  <a:pt x="2909" y="197"/>
                </a:moveTo>
                <a:cubicBezTo>
                  <a:pt x="2907" y="196"/>
                  <a:pt x="2905" y="194"/>
                  <a:pt x="2903" y="193"/>
                </a:cubicBezTo>
                <a:cubicBezTo>
                  <a:pt x="2903" y="185"/>
                  <a:pt x="2903" y="185"/>
                  <a:pt x="2903" y="185"/>
                </a:cubicBezTo>
                <a:cubicBezTo>
                  <a:pt x="2905" y="184"/>
                  <a:pt x="2907" y="183"/>
                  <a:pt x="2909" y="182"/>
                </a:cubicBezTo>
                <a:cubicBezTo>
                  <a:pt x="2909" y="197"/>
                  <a:pt x="2909" y="197"/>
                  <a:pt x="2909" y="197"/>
                </a:cubicBezTo>
                <a:close/>
                <a:moveTo>
                  <a:pt x="2909" y="156"/>
                </a:moveTo>
                <a:cubicBezTo>
                  <a:pt x="2907" y="157"/>
                  <a:pt x="2905" y="158"/>
                  <a:pt x="2903" y="159"/>
                </a:cubicBezTo>
                <a:cubicBezTo>
                  <a:pt x="2903" y="153"/>
                  <a:pt x="2903" y="153"/>
                  <a:pt x="2903" y="153"/>
                </a:cubicBezTo>
                <a:cubicBezTo>
                  <a:pt x="2905" y="152"/>
                  <a:pt x="2907" y="151"/>
                  <a:pt x="2909" y="150"/>
                </a:cubicBezTo>
                <a:cubicBezTo>
                  <a:pt x="2909" y="156"/>
                  <a:pt x="2909" y="156"/>
                  <a:pt x="2909" y="156"/>
                </a:cubicBezTo>
                <a:close/>
                <a:moveTo>
                  <a:pt x="2903" y="229"/>
                </a:moveTo>
                <a:cubicBezTo>
                  <a:pt x="2905" y="231"/>
                  <a:pt x="2907" y="232"/>
                  <a:pt x="2909" y="234"/>
                </a:cubicBezTo>
                <a:cubicBezTo>
                  <a:pt x="2909" y="240"/>
                  <a:pt x="2909" y="240"/>
                  <a:pt x="2909" y="240"/>
                </a:cubicBezTo>
                <a:cubicBezTo>
                  <a:pt x="2907" y="238"/>
                  <a:pt x="2905" y="237"/>
                  <a:pt x="2903" y="235"/>
                </a:cubicBezTo>
                <a:cubicBezTo>
                  <a:pt x="2903" y="229"/>
                  <a:pt x="2903" y="229"/>
                  <a:pt x="2903" y="229"/>
                </a:cubicBezTo>
                <a:close/>
                <a:moveTo>
                  <a:pt x="2903" y="265"/>
                </a:moveTo>
                <a:cubicBezTo>
                  <a:pt x="2905" y="267"/>
                  <a:pt x="2907" y="268"/>
                  <a:pt x="2909" y="270"/>
                </a:cubicBezTo>
                <a:cubicBezTo>
                  <a:pt x="2909" y="277"/>
                  <a:pt x="2909" y="277"/>
                  <a:pt x="2909" y="277"/>
                </a:cubicBezTo>
                <a:cubicBezTo>
                  <a:pt x="2907" y="276"/>
                  <a:pt x="2905" y="274"/>
                  <a:pt x="2903" y="272"/>
                </a:cubicBezTo>
                <a:cubicBezTo>
                  <a:pt x="2903" y="265"/>
                  <a:pt x="2903" y="265"/>
                  <a:pt x="2903" y="265"/>
                </a:cubicBezTo>
                <a:close/>
                <a:moveTo>
                  <a:pt x="2909" y="378"/>
                </a:moveTo>
                <a:cubicBezTo>
                  <a:pt x="2909" y="379"/>
                  <a:pt x="2907" y="379"/>
                  <a:pt x="2906" y="380"/>
                </a:cubicBezTo>
                <a:cubicBezTo>
                  <a:pt x="2905" y="380"/>
                  <a:pt x="2904" y="381"/>
                  <a:pt x="2903" y="382"/>
                </a:cubicBezTo>
                <a:cubicBezTo>
                  <a:pt x="2903" y="375"/>
                  <a:pt x="2903" y="375"/>
                  <a:pt x="2903" y="375"/>
                </a:cubicBezTo>
                <a:cubicBezTo>
                  <a:pt x="2904" y="373"/>
                  <a:pt x="2904" y="372"/>
                  <a:pt x="2903" y="370"/>
                </a:cubicBezTo>
                <a:cubicBezTo>
                  <a:pt x="2903" y="370"/>
                  <a:pt x="2903" y="370"/>
                  <a:pt x="2903" y="370"/>
                </a:cubicBezTo>
                <a:cubicBezTo>
                  <a:pt x="2903" y="364"/>
                  <a:pt x="2903" y="364"/>
                  <a:pt x="2903" y="364"/>
                </a:cubicBezTo>
                <a:cubicBezTo>
                  <a:pt x="2905" y="366"/>
                  <a:pt x="2906" y="369"/>
                  <a:pt x="2908" y="371"/>
                </a:cubicBezTo>
                <a:cubicBezTo>
                  <a:pt x="2909" y="371"/>
                  <a:pt x="2909" y="371"/>
                  <a:pt x="2909" y="371"/>
                </a:cubicBezTo>
                <a:cubicBezTo>
                  <a:pt x="2909" y="378"/>
                  <a:pt x="2909" y="378"/>
                  <a:pt x="2909" y="378"/>
                </a:cubicBezTo>
                <a:close/>
                <a:moveTo>
                  <a:pt x="2903" y="418"/>
                </a:moveTo>
                <a:cubicBezTo>
                  <a:pt x="2905" y="418"/>
                  <a:pt x="2907" y="418"/>
                  <a:pt x="2909" y="417"/>
                </a:cubicBezTo>
                <a:cubicBezTo>
                  <a:pt x="2909" y="430"/>
                  <a:pt x="2909" y="430"/>
                  <a:pt x="2909" y="430"/>
                </a:cubicBezTo>
                <a:cubicBezTo>
                  <a:pt x="2907" y="429"/>
                  <a:pt x="2905" y="428"/>
                  <a:pt x="2903" y="426"/>
                </a:cubicBezTo>
                <a:cubicBezTo>
                  <a:pt x="2903" y="418"/>
                  <a:pt x="2903" y="418"/>
                  <a:pt x="2903" y="418"/>
                </a:cubicBezTo>
                <a:close/>
                <a:moveTo>
                  <a:pt x="2909" y="663"/>
                </a:moveTo>
                <a:cubicBezTo>
                  <a:pt x="2903" y="663"/>
                  <a:pt x="2903" y="663"/>
                  <a:pt x="2903" y="663"/>
                </a:cubicBezTo>
                <a:cubicBezTo>
                  <a:pt x="2903" y="657"/>
                  <a:pt x="2903" y="657"/>
                  <a:pt x="2903" y="657"/>
                </a:cubicBezTo>
                <a:cubicBezTo>
                  <a:pt x="2904" y="658"/>
                  <a:pt x="2905" y="658"/>
                  <a:pt x="2907" y="657"/>
                </a:cubicBezTo>
                <a:cubicBezTo>
                  <a:pt x="2908" y="657"/>
                  <a:pt x="2909" y="657"/>
                  <a:pt x="2909" y="656"/>
                </a:cubicBezTo>
                <a:cubicBezTo>
                  <a:pt x="2909" y="663"/>
                  <a:pt x="2909" y="663"/>
                  <a:pt x="2909" y="663"/>
                </a:cubicBezTo>
                <a:close/>
                <a:moveTo>
                  <a:pt x="2909" y="28"/>
                </a:moveTo>
                <a:cubicBezTo>
                  <a:pt x="2909" y="33"/>
                  <a:pt x="2909" y="33"/>
                  <a:pt x="2909" y="33"/>
                </a:cubicBezTo>
                <a:cubicBezTo>
                  <a:pt x="2907" y="34"/>
                  <a:pt x="2905" y="35"/>
                  <a:pt x="2903" y="35"/>
                </a:cubicBezTo>
                <a:cubicBezTo>
                  <a:pt x="2903" y="30"/>
                  <a:pt x="2903" y="30"/>
                  <a:pt x="2903" y="30"/>
                </a:cubicBezTo>
                <a:cubicBezTo>
                  <a:pt x="2905" y="29"/>
                  <a:pt x="2907" y="29"/>
                  <a:pt x="2909" y="28"/>
                </a:cubicBezTo>
                <a:close/>
                <a:moveTo>
                  <a:pt x="2909" y="63"/>
                </a:moveTo>
                <a:cubicBezTo>
                  <a:pt x="2909" y="70"/>
                  <a:pt x="2909" y="70"/>
                  <a:pt x="2909" y="70"/>
                </a:cubicBezTo>
                <a:cubicBezTo>
                  <a:pt x="2907" y="71"/>
                  <a:pt x="2905" y="72"/>
                  <a:pt x="2903" y="73"/>
                </a:cubicBezTo>
                <a:cubicBezTo>
                  <a:pt x="2903" y="66"/>
                  <a:pt x="2903" y="66"/>
                  <a:pt x="2903" y="66"/>
                </a:cubicBezTo>
                <a:cubicBezTo>
                  <a:pt x="2905" y="65"/>
                  <a:pt x="2907" y="64"/>
                  <a:pt x="2909" y="63"/>
                </a:cubicBezTo>
                <a:close/>
                <a:moveTo>
                  <a:pt x="2909" y="119"/>
                </a:moveTo>
                <a:cubicBezTo>
                  <a:pt x="2909" y="124"/>
                  <a:pt x="2909" y="124"/>
                  <a:pt x="2909" y="124"/>
                </a:cubicBezTo>
                <a:cubicBezTo>
                  <a:pt x="2907" y="125"/>
                  <a:pt x="2905" y="127"/>
                  <a:pt x="2903" y="128"/>
                </a:cubicBezTo>
                <a:cubicBezTo>
                  <a:pt x="2903" y="122"/>
                  <a:pt x="2903" y="122"/>
                  <a:pt x="2903" y="122"/>
                </a:cubicBezTo>
                <a:cubicBezTo>
                  <a:pt x="2905" y="121"/>
                  <a:pt x="2907" y="119"/>
                  <a:pt x="2909" y="119"/>
                </a:cubicBezTo>
                <a:close/>
                <a:moveTo>
                  <a:pt x="2909" y="299"/>
                </a:moveTo>
                <a:cubicBezTo>
                  <a:pt x="2909" y="307"/>
                  <a:pt x="2909" y="307"/>
                  <a:pt x="2909" y="307"/>
                </a:cubicBezTo>
                <a:cubicBezTo>
                  <a:pt x="2907" y="305"/>
                  <a:pt x="2905" y="303"/>
                  <a:pt x="2903" y="301"/>
                </a:cubicBezTo>
                <a:cubicBezTo>
                  <a:pt x="2903" y="293"/>
                  <a:pt x="2903" y="293"/>
                  <a:pt x="2903" y="293"/>
                </a:cubicBezTo>
                <a:cubicBezTo>
                  <a:pt x="2905" y="295"/>
                  <a:pt x="2907" y="297"/>
                  <a:pt x="2909" y="299"/>
                </a:cubicBezTo>
                <a:close/>
                <a:moveTo>
                  <a:pt x="2909" y="320"/>
                </a:moveTo>
                <a:cubicBezTo>
                  <a:pt x="2909" y="327"/>
                  <a:pt x="2909" y="327"/>
                  <a:pt x="2909" y="327"/>
                </a:cubicBezTo>
                <a:cubicBezTo>
                  <a:pt x="2907" y="325"/>
                  <a:pt x="2905" y="323"/>
                  <a:pt x="2903" y="321"/>
                </a:cubicBezTo>
                <a:cubicBezTo>
                  <a:pt x="2903" y="314"/>
                  <a:pt x="2903" y="314"/>
                  <a:pt x="2903" y="314"/>
                </a:cubicBezTo>
                <a:cubicBezTo>
                  <a:pt x="2905" y="316"/>
                  <a:pt x="2907" y="318"/>
                  <a:pt x="2909" y="320"/>
                </a:cubicBezTo>
                <a:close/>
                <a:moveTo>
                  <a:pt x="2909" y="347"/>
                </a:moveTo>
                <a:cubicBezTo>
                  <a:pt x="2909" y="356"/>
                  <a:pt x="2909" y="356"/>
                  <a:pt x="2909" y="356"/>
                </a:cubicBezTo>
                <a:cubicBezTo>
                  <a:pt x="2907" y="354"/>
                  <a:pt x="2905" y="352"/>
                  <a:pt x="2903" y="350"/>
                </a:cubicBezTo>
                <a:cubicBezTo>
                  <a:pt x="2903" y="341"/>
                  <a:pt x="2903" y="341"/>
                  <a:pt x="2903" y="341"/>
                </a:cubicBezTo>
                <a:cubicBezTo>
                  <a:pt x="2905" y="343"/>
                  <a:pt x="2907" y="345"/>
                  <a:pt x="2909" y="347"/>
                </a:cubicBezTo>
                <a:close/>
                <a:moveTo>
                  <a:pt x="2909" y="462"/>
                </a:moveTo>
                <a:cubicBezTo>
                  <a:pt x="2909" y="469"/>
                  <a:pt x="2909" y="469"/>
                  <a:pt x="2909" y="469"/>
                </a:cubicBezTo>
                <a:cubicBezTo>
                  <a:pt x="2903" y="464"/>
                  <a:pt x="2903" y="464"/>
                  <a:pt x="2903" y="464"/>
                </a:cubicBezTo>
                <a:cubicBezTo>
                  <a:pt x="2903" y="458"/>
                  <a:pt x="2903" y="458"/>
                  <a:pt x="2903" y="458"/>
                </a:cubicBezTo>
                <a:cubicBezTo>
                  <a:pt x="2905" y="459"/>
                  <a:pt x="2907" y="461"/>
                  <a:pt x="2909" y="462"/>
                </a:cubicBezTo>
                <a:close/>
                <a:moveTo>
                  <a:pt x="2909" y="489"/>
                </a:moveTo>
                <a:cubicBezTo>
                  <a:pt x="2909" y="495"/>
                  <a:pt x="2909" y="495"/>
                  <a:pt x="2909" y="495"/>
                </a:cubicBezTo>
                <a:cubicBezTo>
                  <a:pt x="2907" y="494"/>
                  <a:pt x="2905" y="493"/>
                  <a:pt x="2903" y="492"/>
                </a:cubicBezTo>
                <a:cubicBezTo>
                  <a:pt x="2903" y="485"/>
                  <a:pt x="2903" y="485"/>
                  <a:pt x="2903" y="485"/>
                </a:cubicBezTo>
                <a:cubicBezTo>
                  <a:pt x="2905" y="486"/>
                  <a:pt x="2907" y="488"/>
                  <a:pt x="2909" y="489"/>
                </a:cubicBezTo>
                <a:close/>
                <a:moveTo>
                  <a:pt x="2909" y="519"/>
                </a:moveTo>
                <a:cubicBezTo>
                  <a:pt x="2909" y="526"/>
                  <a:pt x="2909" y="526"/>
                  <a:pt x="2909" y="526"/>
                </a:cubicBezTo>
                <a:cubicBezTo>
                  <a:pt x="2907" y="524"/>
                  <a:pt x="2905" y="522"/>
                  <a:pt x="2903" y="521"/>
                </a:cubicBezTo>
                <a:cubicBezTo>
                  <a:pt x="2903" y="514"/>
                  <a:pt x="2903" y="514"/>
                  <a:pt x="2903" y="514"/>
                </a:cubicBezTo>
                <a:cubicBezTo>
                  <a:pt x="2905" y="515"/>
                  <a:pt x="2907" y="517"/>
                  <a:pt x="2909" y="519"/>
                </a:cubicBezTo>
                <a:close/>
                <a:moveTo>
                  <a:pt x="2909" y="553"/>
                </a:moveTo>
                <a:cubicBezTo>
                  <a:pt x="2909" y="561"/>
                  <a:pt x="2909" y="561"/>
                  <a:pt x="2909" y="561"/>
                </a:cubicBezTo>
                <a:cubicBezTo>
                  <a:pt x="2909" y="560"/>
                  <a:pt x="2907" y="559"/>
                  <a:pt x="2906" y="559"/>
                </a:cubicBezTo>
                <a:cubicBezTo>
                  <a:pt x="2905" y="559"/>
                  <a:pt x="2904" y="558"/>
                  <a:pt x="2903" y="558"/>
                </a:cubicBezTo>
                <a:cubicBezTo>
                  <a:pt x="2903" y="548"/>
                  <a:pt x="2903" y="548"/>
                  <a:pt x="2903" y="548"/>
                </a:cubicBezTo>
                <a:cubicBezTo>
                  <a:pt x="2905" y="549"/>
                  <a:pt x="2907" y="551"/>
                  <a:pt x="2909" y="553"/>
                </a:cubicBezTo>
                <a:close/>
                <a:moveTo>
                  <a:pt x="2909" y="615"/>
                </a:moveTo>
                <a:cubicBezTo>
                  <a:pt x="2909" y="626"/>
                  <a:pt x="2909" y="626"/>
                  <a:pt x="2909" y="626"/>
                </a:cubicBezTo>
                <a:cubicBezTo>
                  <a:pt x="2909" y="627"/>
                  <a:pt x="2909" y="627"/>
                  <a:pt x="2909" y="627"/>
                </a:cubicBezTo>
                <a:cubicBezTo>
                  <a:pt x="2909" y="628"/>
                  <a:pt x="2909" y="628"/>
                  <a:pt x="2909" y="629"/>
                </a:cubicBezTo>
                <a:cubicBezTo>
                  <a:pt x="2909" y="649"/>
                  <a:pt x="2909" y="649"/>
                  <a:pt x="2909" y="649"/>
                </a:cubicBezTo>
                <a:cubicBezTo>
                  <a:pt x="2909" y="647"/>
                  <a:pt x="2909" y="646"/>
                  <a:pt x="2909" y="645"/>
                </a:cubicBezTo>
                <a:cubicBezTo>
                  <a:pt x="2907" y="642"/>
                  <a:pt x="2906" y="636"/>
                  <a:pt x="2903" y="634"/>
                </a:cubicBezTo>
                <a:cubicBezTo>
                  <a:pt x="2903" y="621"/>
                  <a:pt x="2903" y="621"/>
                  <a:pt x="2903" y="621"/>
                </a:cubicBezTo>
                <a:cubicBezTo>
                  <a:pt x="2905" y="619"/>
                  <a:pt x="2908" y="617"/>
                  <a:pt x="2909" y="615"/>
                </a:cubicBezTo>
                <a:close/>
                <a:moveTo>
                  <a:pt x="2903" y="6"/>
                </a:moveTo>
                <a:cubicBezTo>
                  <a:pt x="2894" y="6"/>
                  <a:pt x="2894" y="6"/>
                  <a:pt x="2894" y="6"/>
                </a:cubicBezTo>
                <a:cubicBezTo>
                  <a:pt x="2894" y="7"/>
                  <a:pt x="2894" y="7"/>
                  <a:pt x="2893" y="7"/>
                </a:cubicBezTo>
                <a:cubicBezTo>
                  <a:pt x="2893" y="1"/>
                  <a:pt x="2893" y="1"/>
                  <a:pt x="2893" y="1"/>
                </a:cubicBezTo>
                <a:cubicBezTo>
                  <a:pt x="2898" y="1"/>
                  <a:pt x="2898" y="1"/>
                  <a:pt x="2898" y="1"/>
                </a:cubicBezTo>
                <a:cubicBezTo>
                  <a:pt x="2903" y="1"/>
                  <a:pt x="2903" y="1"/>
                  <a:pt x="2903" y="1"/>
                </a:cubicBezTo>
                <a:cubicBezTo>
                  <a:pt x="2903" y="6"/>
                  <a:pt x="2903" y="6"/>
                  <a:pt x="2903" y="6"/>
                </a:cubicBezTo>
                <a:close/>
                <a:moveTo>
                  <a:pt x="2893" y="46"/>
                </a:moveTo>
                <a:cubicBezTo>
                  <a:pt x="2895" y="45"/>
                  <a:pt x="2895" y="45"/>
                  <a:pt x="2895" y="45"/>
                </a:cubicBezTo>
                <a:cubicBezTo>
                  <a:pt x="2898" y="44"/>
                  <a:pt x="2900" y="43"/>
                  <a:pt x="2903" y="43"/>
                </a:cubicBezTo>
                <a:cubicBezTo>
                  <a:pt x="2903" y="50"/>
                  <a:pt x="2903" y="50"/>
                  <a:pt x="2903" y="50"/>
                </a:cubicBezTo>
                <a:cubicBezTo>
                  <a:pt x="2900" y="51"/>
                  <a:pt x="2896" y="52"/>
                  <a:pt x="2893" y="53"/>
                </a:cubicBezTo>
                <a:cubicBezTo>
                  <a:pt x="2893" y="46"/>
                  <a:pt x="2893" y="46"/>
                  <a:pt x="2893" y="46"/>
                </a:cubicBezTo>
                <a:close/>
                <a:moveTo>
                  <a:pt x="2893" y="93"/>
                </a:moveTo>
                <a:cubicBezTo>
                  <a:pt x="2896" y="92"/>
                  <a:pt x="2900" y="90"/>
                  <a:pt x="2903" y="89"/>
                </a:cubicBezTo>
                <a:cubicBezTo>
                  <a:pt x="2903" y="96"/>
                  <a:pt x="2903" y="96"/>
                  <a:pt x="2903" y="96"/>
                </a:cubicBezTo>
                <a:cubicBezTo>
                  <a:pt x="2900" y="97"/>
                  <a:pt x="2896" y="98"/>
                  <a:pt x="2893" y="100"/>
                </a:cubicBezTo>
                <a:cubicBezTo>
                  <a:pt x="2893" y="93"/>
                  <a:pt x="2893" y="93"/>
                  <a:pt x="2893" y="93"/>
                </a:cubicBezTo>
                <a:close/>
                <a:moveTo>
                  <a:pt x="2903" y="193"/>
                </a:moveTo>
                <a:cubicBezTo>
                  <a:pt x="2899" y="191"/>
                  <a:pt x="2896" y="188"/>
                  <a:pt x="2893" y="185"/>
                </a:cubicBezTo>
                <a:cubicBezTo>
                  <a:pt x="2893" y="183"/>
                  <a:pt x="2893" y="183"/>
                  <a:pt x="2893" y="183"/>
                </a:cubicBezTo>
                <a:cubicBezTo>
                  <a:pt x="2896" y="185"/>
                  <a:pt x="2900" y="186"/>
                  <a:pt x="2903" y="185"/>
                </a:cubicBezTo>
                <a:cubicBezTo>
                  <a:pt x="2903" y="193"/>
                  <a:pt x="2903" y="193"/>
                  <a:pt x="2903" y="193"/>
                </a:cubicBezTo>
                <a:close/>
                <a:moveTo>
                  <a:pt x="2903" y="159"/>
                </a:moveTo>
                <a:cubicBezTo>
                  <a:pt x="2900" y="162"/>
                  <a:pt x="2896" y="164"/>
                  <a:pt x="2893" y="166"/>
                </a:cubicBezTo>
                <a:cubicBezTo>
                  <a:pt x="2893" y="159"/>
                  <a:pt x="2893" y="159"/>
                  <a:pt x="2893" y="159"/>
                </a:cubicBezTo>
                <a:cubicBezTo>
                  <a:pt x="2895" y="157"/>
                  <a:pt x="2897" y="155"/>
                  <a:pt x="2899" y="154"/>
                </a:cubicBezTo>
                <a:cubicBezTo>
                  <a:pt x="2900" y="154"/>
                  <a:pt x="2901" y="153"/>
                  <a:pt x="2903" y="153"/>
                </a:cubicBezTo>
                <a:cubicBezTo>
                  <a:pt x="2903" y="159"/>
                  <a:pt x="2903" y="159"/>
                  <a:pt x="2903" y="159"/>
                </a:cubicBezTo>
                <a:close/>
                <a:moveTo>
                  <a:pt x="2893" y="222"/>
                </a:moveTo>
                <a:cubicBezTo>
                  <a:pt x="2896" y="225"/>
                  <a:pt x="2900" y="227"/>
                  <a:pt x="2903" y="229"/>
                </a:cubicBezTo>
                <a:cubicBezTo>
                  <a:pt x="2903" y="235"/>
                  <a:pt x="2903" y="235"/>
                  <a:pt x="2903" y="235"/>
                </a:cubicBezTo>
                <a:cubicBezTo>
                  <a:pt x="2900" y="233"/>
                  <a:pt x="2896" y="231"/>
                  <a:pt x="2893" y="229"/>
                </a:cubicBezTo>
                <a:cubicBezTo>
                  <a:pt x="2893" y="222"/>
                  <a:pt x="2893" y="222"/>
                  <a:pt x="2893" y="222"/>
                </a:cubicBezTo>
                <a:close/>
                <a:moveTo>
                  <a:pt x="2893" y="259"/>
                </a:moveTo>
                <a:cubicBezTo>
                  <a:pt x="2896" y="261"/>
                  <a:pt x="2900" y="263"/>
                  <a:pt x="2903" y="265"/>
                </a:cubicBezTo>
                <a:cubicBezTo>
                  <a:pt x="2903" y="272"/>
                  <a:pt x="2903" y="272"/>
                  <a:pt x="2903" y="272"/>
                </a:cubicBezTo>
                <a:cubicBezTo>
                  <a:pt x="2900" y="270"/>
                  <a:pt x="2896" y="267"/>
                  <a:pt x="2893" y="265"/>
                </a:cubicBezTo>
                <a:cubicBezTo>
                  <a:pt x="2893" y="259"/>
                  <a:pt x="2893" y="259"/>
                  <a:pt x="2893" y="259"/>
                </a:cubicBezTo>
                <a:close/>
                <a:moveTo>
                  <a:pt x="2903" y="382"/>
                </a:moveTo>
                <a:cubicBezTo>
                  <a:pt x="2900" y="384"/>
                  <a:pt x="2896" y="385"/>
                  <a:pt x="2893" y="386"/>
                </a:cubicBezTo>
                <a:cubicBezTo>
                  <a:pt x="2893" y="380"/>
                  <a:pt x="2893" y="380"/>
                  <a:pt x="2893" y="380"/>
                </a:cubicBezTo>
                <a:cubicBezTo>
                  <a:pt x="2896" y="379"/>
                  <a:pt x="2899" y="378"/>
                  <a:pt x="2901" y="376"/>
                </a:cubicBezTo>
                <a:cubicBezTo>
                  <a:pt x="2902" y="376"/>
                  <a:pt x="2902" y="375"/>
                  <a:pt x="2903" y="375"/>
                </a:cubicBezTo>
                <a:cubicBezTo>
                  <a:pt x="2903" y="382"/>
                  <a:pt x="2903" y="382"/>
                  <a:pt x="2903" y="382"/>
                </a:cubicBezTo>
                <a:close/>
                <a:moveTo>
                  <a:pt x="2893" y="417"/>
                </a:moveTo>
                <a:cubicBezTo>
                  <a:pt x="2896" y="418"/>
                  <a:pt x="2900" y="419"/>
                  <a:pt x="2903" y="418"/>
                </a:cubicBezTo>
                <a:cubicBezTo>
                  <a:pt x="2903" y="426"/>
                  <a:pt x="2903" y="426"/>
                  <a:pt x="2903" y="426"/>
                </a:cubicBezTo>
                <a:cubicBezTo>
                  <a:pt x="2900" y="424"/>
                  <a:pt x="2896" y="423"/>
                  <a:pt x="2893" y="425"/>
                </a:cubicBezTo>
                <a:cubicBezTo>
                  <a:pt x="2893" y="417"/>
                  <a:pt x="2893" y="417"/>
                  <a:pt x="2893" y="417"/>
                </a:cubicBezTo>
                <a:close/>
                <a:moveTo>
                  <a:pt x="2903" y="663"/>
                </a:moveTo>
                <a:cubicBezTo>
                  <a:pt x="2893" y="663"/>
                  <a:pt x="2893" y="663"/>
                  <a:pt x="2893" y="663"/>
                </a:cubicBezTo>
                <a:cubicBezTo>
                  <a:pt x="2893" y="638"/>
                  <a:pt x="2893" y="638"/>
                  <a:pt x="2893" y="638"/>
                </a:cubicBezTo>
                <a:cubicBezTo>
                  <a:pt x="2896" y="644"/>
                  <a:pt x="2895" y="656"/>
                  <a:pt x="2903" y="657"/>
                </a:cubicBezTo>
                <a:cubicBezTo>
                  <a:pt x="2903" y="663"/>
                  <a:pt x="2903" y="663"/>
                  <a:pt x="2903" y="663"/>
                </a:cubicBezTo>
                <a:close/>
                <a:moveTo>
                  <a:pt x="2903" y="30"/>
                </a:moveTo>
                <a:cubicBezTo>
                  <a:pt x="2903" y="35"/>
                  <a:pt x="2903" y="35"/>
                  <a:pt x="2903" y="35"/>
                </a:cubicBezTo>
                <a:cubicBezTo>
                  <a:pt x="2900" y="36"/>
                  <a:pt x="2896" y="37"/>
                  <a:pt x="2893" y="38"/>
                </a:cubicBezTo>
                <a:cubicBezTo>
                  <a:pt x="2893" y="32"/>
                  <a:pt x="2893" y="32"/>
                  <a:pt x="2893" y="32"/>
                </a:cubicBezTo>
                <a:cubicBezTo>
                  <a:pt x="2896" y="31"/>
                  <a:pt x="2900" y="30"/>
                  <a:pt x="2903" y="30"/>
                </a:cubicBezTo>
                <a:close/>
                <a:moveTo>
                  <a:pt x="2903" y="66"/>
                </a:moveTo>
                <a:cubicBezTo>
                  <a:pt x="2903" y="73"/>
                  <a:pt x="2903" y="73"/>
                  <a:pt x="2903" y="73"/>
                </a:cubicBezTo>
                <a:cubicBezTo>
                  <a:pt x="2900" y="74"/>
                  <a:pt x="2896" y="75"/>
                  <a:pt x="2893" y="77"/>
                </a:cubicBezTo>
                <a:cubicBezTo>
                  <a:pt x="2893" y="70"/>
                  <a:pt x="2893" y="70"/>
                  <a:pt x="2893" y="70"/>
                </a:cubicBezTo>
                <a:cubicBezTo>
                  <a:pt x="2896" y="69"/>
                  <a:pt x="2900" y="67"/>
                  <a:pt x="2903" y="66"/>
                </a:cubicBezTo>
                <a:close/>
                <a:moveTo>
                  <a:pt x="2903" y="122"/>
                </a:moveTo>
                <a:cubicBezTo>
                  <a:pt x="2903" y="128"/>
                  <a:pt x="2903" y="128"/>
                  <a:pt x="2903" y="128"/>
                </a:cubicBezTo>
                <a:cubicBezTo>
                  <a:pt x="2900" y="130"/>
                  <a:pt x="2896" y="132"/>
                  <a:pt x="2893" y="134"/>
                </a:cubicBezTo>
                <a:cubicBezTo>
                  <a:pt x="2893" y="127"/>
                  <a:pt x="2893" y="127"/>
                  <a:pt x="2893" y="127"/>
                </a:cubicBezTo>
                <a:cubicBezTo>
                  <a:pt x="2896" y="126"/>
                  <a:pt x="2900" y="123"/>
                  <a:pt x="2903" y="122"/>
                </a:cubicBezTo>
                <a:close/>
                <a:moveTo>
                  <a:pt x="2903" y="293"/>
                </a:moveTo>
                <a:cubicBezTo>
                  <a:pt x="2903" y="301"/>
                  <a:pt x="2903" y="301"/>
                  <a:pt x="2903" y="301"/>
                </a:cubicBezTo>
                <a:cubicBezTo>
                  <a:pt x="2900" y="298"/>
                  <a:pt x="2896" y="295"/>
                  <a:pt x="2893" y="292"/>
                </a:cubicBezTo>
                <a:cubicBezTo>
                  <a:pt x="2893" y="285"/>
                  <a:pt x="2893" y="285"/>
                  <a:pt x="2893" y="285"/>
                </a:cubicBezTo>
                <a:cubicBezTo>
                  <a:pt x="2896" y="288"/>
                  <a:pt x="2900" y="291"/>
                  <a:pt x="2903" y="293"/>
                </a:cubicBezTo>
                <a:close/>
                <a:moveTo>
                  <a:pt x="2903" y="314"/>
                </a:moveTo>
                <a:cubicBezTo>
                  <a:pt x="2903" y="321"/>
                  <a:pt x="2903" y="321"/>
                  <a:pt x="2903" y="321"/>
                </a:cubicBezTo>
                <a:cubicBezTo>
                  <a:pt x="2900" y="318"/>
                  <a:pt x="2896" y="315"/>
                  <a:pt x="2893" y="313"/>
                </a:cubicBezTo>
                <a:cubicBezTo>
                  <a:pt x="2893" y="306"/>
                  <a:pt x="2893" y="306"/>
                  <a:pt x="2893" y="306"/>
                </a:cubicBezTo>
                <a:cubicBezTo>
                  <a:pt x="2895" y="308"/>
                  <a:pt x="2897" y="309"/>
                  <a:pt x="2899" y="311"/>
                </a:cubicBezTo>
                <a:cubicBezTo>
                  <a:pt x="2900" y="312"/>
                  <a:pt x="2901" y="313"/>
                  <a:pt x="2903" y="314"/>
                </a:cubicBezTo>
                <a:close/>
                <a:moveTo>
                  <a:pt x="2903" y="341"/>
                </a:moveTo>
                <a:cubicBezTo>
                  <a:pt x="2903" y="350"/>
                  <a:pt x="2903" y="350"/>
                  <a:pt x="2903" y="350"/>
                </a:cubicBezTo>
                <a:cubicBezTo>
                  <a:pt x="2900" y="347"/>
                  <a:pt x="2896" y="344"/>
                  <a:pt x="2893" y="342"/>
                </a:cubicBezTo>
                <a:cubicBezTo>
                  <a:pt x="2893" y="334"/>
                  <a:pt x="2893" y="334"/>
                  <a:pt x="2893" y="334"/>
                </a:cubicBezTo>
                <a:cubicBezTo>
                  <a:pt x="2896" y="336"/>
                  <a:pt x="2900" y="339"/>
                  <a:pt x="2903" y="341"/>
                </a:cubicBezTo>
                <a:close/>
                <a:moveTo>
                  <a:pt x="2903" y="364"/>
                </a:moveTo>
                <a:cubicBezTo>
                  <a:pt x="2903" y="370"/>
                  <a:pt x="2903" y="370"/>
                  <a:pt x="2903" y="370"/>
                </a:cubicBezTo>
                <a:cubicBezTo>
                  <a:pt x="2893" y="363"/>
                  <a:pt x="2893" y="363"/>
                  <a:pt x="2893" y="363"/>
                </a:cubicBezTo>
                <a:cubicBezTo>
                  <a:pt x="2893" y="355"/>
                  <a:pt x="2893" y="355"/>
                  <a:pt x="2893" y="355"/>
                </a:cubicBezTo>
                <a:cubicBezTo>
                  <a:pt x="2897" y="358"/>
                  <a:pt x="2900" y="361"/>
                  <a:pt x="2903" y="364"/>
                </a:cubicBezTo>
                <a:close/>
                <a:moveTo>
                  <a:pt x="2903" y="458"/>
                </a:moveTo>
                <a:cubicBezTo>
                  <a:pt x="2903" y="464"/>
                  <a:pt x="2903" y="464"/>
                  <a:pt x="2903" y="464"/>
                </a:cubicBezTo>
                <a:cubicBezTo>
                  <a:pt x="2896" y="460"/>
                  <a:pt x="2896" y="460"/>
                  <a:pt x="2896" y="460"/>
                </a:cubicBezTo>
                <a:cubicBezTo>
                  <a:pt x="2895" y="460"/>
                  <a:pt x="2894" y="459"/>
                  <a:pt x="2893" y="459"/>
                </a:cubicBezTo>
                <a:cubicBezTo>
                  <a:pt x="2893" y="452"/>
                  <a:pt x="2893" y="452"/>
                  <a:pt x="2893" y="452"/>
                </a:cubicBezTo>
                <a:cubicBezTo>
                  <a:pt x="2896" y="454"/>
                  <a:pt x="2900" y="456"/>
                  <a:pt x="2903" y="458"/>
                </a:cubicBezTo>
                <a:close/>
                <a:moveTo>
                  <a:pt x="2903" y="485"/>
                </a:moveTo>
                <a:cubicBezTo>
                  <a:pt x="2903" y="492"/>
                  <a:pt x="2903" y="492"/>
                  <a:pt x="2903" y="492"/>
                </a:cubicBezTo>
                <a:cubicBezTo>
                  <a:pt x="2900" y="490"/>
                  <a:pt x="2896" y="488"/>
                  <a:pt x="2893" y="486"/>
                </a:cubicBezTo>
                <a:cubicBezTo>
                  <a:pt x="2893" y="480"/>
                  <a:pt x="2893" y="480"/>
                  <a:pt x="2893" y="480"/>
                </a:cubicBezTo>
                <a:cubicBezTo>
                  <a:pt x="2894" y="481"/>
                  <a:pt x="2894" y="481"/>
                  <a:pt x="2894" y="481"/>
                </a:cubicBezTo>
                <a:cubicBezTo>
                  <a:pt x="2897" y="482"/>
                  <a:pt x="2900" y="483"/>
                  <a:pt x="2903" y="485"/>
                </a:cubicBezTo>
                <a:close/>
                <a:moveTo>
                  <a:pt x="2903" y="514"/>
                </a:moveTo>
                <a:cubicBezTo>
                  <a:pt x="2903" y="521"/>
                  <a:pt x="2903" y="521"/>
                  <a:pt x="2903" y="521"/>
                </a:cubicBezTo>
                <a:cubicBezTo>
                  <a:pt x="2901" y="519"/>
                  <a:pt x="2898" y="517"/>
                  <a:pt x="2896" y="516"/>
                </a:cubicBezTo>
                <a:cubicBezTo>
                  <a:pt x="2895" y="516"/>
                  <a:pt x="2894" y="515"/>
                  <a:pt x="2893" y="515"/>
                </a:cubicBezTo>
                <a:cubicBezTo>
                  <a:pt x="2893" y="508"/>
                  <a:pt x="2893" y="508"/>
                  <a:pt x="2893" y="508"/>
                </a:cubicBezTo>
                <a:cubicBezTo>
                  <a:pt x="2896" y="510"/>
                  <a:pt x="2900" y="512"/>
                  <a:pt x="2903" y="514"/>
                </a:cubicBezTo>
                <a:close/>
                <a:moveTo>
                  <a:pt x="2903" y="548"/>
                </a:moveTo>
                <a:cubicBezTo>
                  <a:pt x="2903" y="558"/>
                  <a:pt x="2903" y="558"/>
                  <a:pt x="2903" y="558"/>
                </a:cubicBezTo>
                <a:cubicBezTo>
                  <a:pt x="2900" y="558"/>
                  <a:pt x="2896" y="558"/>
                  <a:pt x="2893" y="558"/>
                </a:cubicBezTo>
                <a:cubicBezTo>
                  <a:pt x="2893" y="549"/>
                  <a:pt x="2893" y="549"/>
                  <a:pt x="2893" y="549"/>
                </a:cubicBezTo>
                <a:cubicBezTo>
                  <a:pt x="2894" y="549"/>
                  <a:pt x="2893" y="548"/>
                  <a:pt x="2893" y="547"/>
                </a:cubicBezTo>
                <a:cubicBezTo>
                  <a:pt x="2893" y="540"/>
                  <a:pt x="2893" y="540"/>
                  <a:pt x="2893" y="540"/>
                </a:cubicBezTo>
                <a:cubicBezTo>
                  <a:pt x="2896" y="542"/>
                  <a:pt x="2900" y="545"/>
                  <a:pt x="2903" y="548"/>
                </a:cubicBezTo>
                <a:close/>
                <a:moveTo>
                  <a:pt x="2903" y="621"/>
                </a:moveTo>
                <a:cubicBezTo>
                  <a:pt x="2903" y="634"/>
                  <a:pt x="2903" y="634"/>
                  <a:pt x="2903" y="634"/>
                </a:cubicBezTo>
                <a:cubicBezTo>
                  <a:pt x="2902" y="632"/>
                  <a:pt x="2900" y="632"/>
                  <a:pt x="2898" y="632"/>
                </a:cubicBezTo>
                <a:cubicBezTo>
                  <a:pt x="2896" y="633"/>
                  <a:pt x="2894" y="634"/>
                  <a:pt x="2893" y="636"/>
                </a:cubicBezTo>
                <a:cubicBezTo>
                  <a:pt x="2893" y="626"/>
                  <a:pt x="2893" y="626"/>
                  <a:pt x="2893" y="626"/>
                </a:cubicBezTo>
                <a:cubicBezTo>
                  <a:pt x="2894" y="625"/>
                  <a:pt x="2896" y="625"/>
                  <a:pt x="2897" y="625"/>
                </a:cubicBezTo>
                <a:cubicBezTo>
                  <a:pt x="2899" y="624"/>
                  <a:pt x="2901" y="623"/>
                  <a:pt x="2903" y="621"/>
                </a:cubicBezTo>
                <a:close/>
                <a:moveTo>
                  <a:pt x="2893" y="450"/>
                </a:moveTo>
                <a:cubicBezTo>
                  <a:pt x="2893" y="426"/>
                  <a:pt x="2893" y="426"/>
                  <a:pt x="2893" y="426"/>
                </a:cubicBezTo>
                <a:cubicBezTo>
                  <a:pt x="2894" y="434"/>
                  <a:pt x="2894" y="443"/>
                  <a:pt x="2893" y="450"/>
                </a:cubicBezTo>
                <a:close/>
                <a:moveTo>
                  <a:pt x="2893" y="7"/>
                </a:moveTo>
                <a:cubicBezTo>
                  <a:pt x="2891" y="9"/>
                  <a:pt x="2889" y="10"/>
                  <a:pt x="2886" y="11"/>
                </a:cubicBezTo>
                <a:cubicBezTo>
                  <a:pt x="2886" y="1"/>
                  <a:pt x="2886" y="1"/>
                  <a:pt x="2886" y="1"/>
                </a:cubicBezTo>
                <a:cubicBezTo>
                  <a:pt x="2893" y="1"/>
                  <a:pt x="2893" y="1"/>
                  <a:pt x="2893" y="1"/>
                </a:cubicBezTo>
                <a:cubicBezTo>
                  <a:pt x="2893" y="7"/>
                  <a:pt x="2893" y="7"/>
                  <a:pt x="2893" y="7"/>
                </a:cubicBezTo>
                <a:close/>
                <a:moveTo>
                  <a:pt x="2886" y="49"/>
                </a:moveTo>
                <a:cubicBezTo>
                  <a:pt x="2888" y="48"/>
                  <a:pt x="2891" y="47"/>
                  <a:pt x="2893" y="46"/>
                </a:cubicBezTo>
                <a:cubicBezTo>
                  <a:pt x="2893" y="53"/>
                  <a:pt x="2893" y="53"/>
                  <a:pt x="2893" y="53"/>
                </a:cubicBezTo>
                <a:cubicBezTo>
                  <a:pt x="2891" y="53"/>
                  <a:pt x="2891" y="53"/>
                  <a:pt x="2891" y="53"/>
                </a:cubicBezTo>
                <a:cubicBezTo>
                  <a:pt x="2889" y="54"/>
                  <a:pt x="2888" y="55"/>
                  <a:pt x="2886" y="56"/>
                </a:cubicBezTo>
                <a:cubicBezTo>
                  <a:pt x="2886" y="49"/>
                  <a:pt x="2886" y="49"/>
                  <a:pt x="2886" y="49"/>
                </a:cubicBezTo>
                <a:close/>
                <a:moveTo>
                  <a:pt x="2886" y="97"/>
                </a:moveTo>
                <a:cubicBezTo>
                  <a:pt x="2888" y="96"/>
                  <a:pt x="2891" y="94"/>
                  <a:pt x="2893" y="93"/>
                </a:cubicBezTo>
                <a:cubicBezTo>
                  <a:pt x="2893" y="100"/>
                  <a:pt x="2893" y="100"/>
                  <a:pt x="2893" y="100"/>
                </a:cubicBezTo>
                <a:cubicBezTo>
                  <a:pt x="2891" y="101"/>
                  <a:pt x="2888" y="102"/>
                  <a:pt x="2886" y="103"/>
                </a:cubicBezTo>
                <a:cubicBezTo>
                  <a:pt x="2886" y="97"/>
                  <a:pt x="2886" y="97"/>
                  <a:pt x="2886" y="97"/>
                </a:cubicBezTo>
                <a:close/>
                <a:moveTo>
                  <a:pt x="2893" y="185"/>
                </a:moveTo>
                <a:cubicBezTo>
                  <a:pt x="2892" y="184"/>
                  <a:pt x="2891" y="183"/>
                  <a:pt x="2890" y="181"/>
                </a:cubicBezTo>
                <a:cubicBezTo>
                  <a:pt x="2891" y="182"/>
                  <a:pt x="2892" y="183"/>
                  <a:pt x="2893" y="183"/>
                </a:cubicBezTo>
                <a:cubicBezTo>
                  <a:pt x="2893" y="185"/>
                  <a:pt x="2893" y="185"/>
                  <a:pt x="2893" y="185"/>
                </a:cubicBezTo>
                <a:close/>
                <a:moveTo>
                  <a:pt x="2893" y="166"/>
                </a:moveTo>
                <a:cubicBezTo>
                  <a:pt x="2891" y="167"/>
                  <a:pt x="2889" y="169"/>
                  <a:pt x="2887" y="170"/>
                </a:cubicBezTo>
                <a:cubicBezTo>
                  <a:pt x="2887" y="170"/>
                  <a:pt x="2886" y="171"/>
                  <a:pt x="2886" y="171"/>
                </a:cubicBezTo>
                <a:cubicBezTo>
                  <a:pt x="2886" y="164"/>
                  <a:pt x="2886" y="164"/>
                  <a:pt x="2886" y="164"/>
                </a:cubicBezTo>
                <a:cubicBezTo>
                  <a:pt x="2889" y="163"/>
                  <a:pt x="2891" y="161"/>
                  <a:pt x="2893" y="159"/>
                </a:cubicBezTo>
                <a:cubicBezTo>
                  <a:pt x="2893" y="166"/>
                  <a:pt x="2893" y="166"/>
                  <a:pt x="2893" y="166"/>
                </a:cubicBezTo>
                <a:close/>
                <a:moveTo>
                  <a:pt x="2886" y="218"/>
                </a:moveTo>
                <a:cubicBezTo>
                  <a:pt x="2888" y="219"/>
                  <a:pt x="2891" y="221"/>
                  <a:pt x="2893" y="222"/>
                </a:cubicBezTo>
                <a:cubicBezTo>
                  <a:pt x="2893" y="229"/>
                  <a:pt x="2893" y="229"/>
                  <a:pt x="2893" y="229"/>
                </a:cubicBezTo>
                <a:cubicBezTo>
                  <a:pt x="2891" y="227"/>
                  <a:pt x="2888" y="225"/>
                  <a:pt x="2886" y="224"/>
                </a:cubicBezTo>
                <a:cubicBezTo>
                  <a:pt x="2886" y="218"/>
                  <a:pt x="2886" y="218"/>
                  <a:pt x="2886" y="218"/>
                </a:cubicBezTo>
                <a:close/>
                <a:moveTo>
                  <a:pt x="2886" y="254"/>
                </a:moveTo>
                <a:cubicBezTo>
                  <a:pt x="2888" y="255"/>
                  <a:pt x="2891" y="257"/>
                  <a:pt x="2893" y="259"/>
                </a:cubicBezTo>
                <a:cubicBezTo>
                  <a:pt x="2893" y="265"/>
                  <a:pt x="2893" y="265"/>
                  <a:pt x="2893" y="265"/>
                </a:cubicBezTo>
                <a:cubicBezTo>
                  <a:pt x="2891" y="263"/>
                  <a:pt x="2888" y="261"/>
                  <a:pt x="2886" y="259"/>
                </a:cubicBezTo>
                <a:cubicBezTo>
                  <a:pt x="2886" y="254"/>
                  <a:pt x="2886" y="254"/>
                  <a:pt x="2886" y="254"/>
                </a:cubicBezTo>
                <a:close/>
                <a:moveTo>
                  <a:pt x="2893" y="386"/>
                </a:moveTo>
                <a:cubicBezTo>
                  <a:pt x="2891" y="387"/>
                  <a:pt x="2888" y="388"/>
                  <a:pt x="2886" y="389"/>
                </a:cubicBezTo>
                <a:cubicBezTo>
                  <a:pt x="2886" y="380"/>
                  <a:pt x="2886" y="380"/>
                  <a:pt x="2886" y="380"/>
                </a:cubicBezTo>
                <a:cubicBezTo>
                  <a:pt x="2889" y="380"/>
                  <a:pt x="2891" y="380"/>
                  <a:pt x="2893" y="380"/>
                </a:cubicBezTo>
                <a:cubicBezTo>
                  <a:pt x="2893" y="386"/>
                  <a:pt x="2893" y="386"/>
                  <a:pt x="2893" y="386"/>
                </a:cubicBezTo>
                <a:close/>
                <a:moveTo>
                  <a:pt x="2886" y="412"/>
                </a:moveTo>
                <a:cubicBezTo>
                  <a:pt x="2887" y="413"/>
                  <a:pt x="2887" y="413"/>
                  <a:pt x="2888" y="414"/>
                </a:cubicBezTo>
                <a:cubicBezTo>
                  <a:pt x="2889" y="416"/>
                  <a:pt x="2891" y="416"/>
                  <a:pt x="2893" y="417"/>
                </a:cubicBezTo>
                <a:cubicBezTo>
                  <a:pt x="2893" y="425"/>
                  <a:pt x="2893" y="425"/>
                  <a:pt x="2893" y="425"/>
                </a:cubicBezTo>
                <a:cubicBezTo>
                  <a:pt x="2893" y="425"/>
                  <a:pt x="2893" y="425"/>
                  <a:pt x="2893" y="425"/>
                </a:cubicBezTo>
                <a:cubicBezTo>
                  <a:pt x="2893" y="426"/>
                  <a:pt x="2893" y="426"/>
                  <a:pt x="2893" y="426"/>
                </a:cubicBezTo>
                <a:cubicBezTo>
                  <a:pt x="2893" y="450"/>
                  <a:pt x="2893" y="450"/>
                  <a:pt x="2893" y="450"/>
                </a:cubicBezTo>
                <a:cubicBezTo>
                  <a:pt x="2893" y="451"/>
                  <a:pt x="2893" y="452"/>
                  <a:pt x="2893" y="452"/>
                </a:cubicBezTo>
                <a:cubicBezTo>
                  <a:pt x="2893" y="452"/>
                  <a:pt x="2893" y="452"/>
                  <a:pt x="2893" y="452"/>
                </a:cubicBezTo>
                <a:cubicBezTo>
                  <a:pt x="2893" y="459"/>
                  <a:pt x="2893" y="459"/>
                  <a:pt x="2893" y="459"/>
                </a:cubicBezTo>
                <a:cubicBezTo>
                  <a:pt x="2891" y="459"/>
                  <a:pt x="2888" y="459"/>
                  <a:pt x="2886" y="461"/>
                </a:cubicBezTo>
                <a:cubicBezTo>
                  <a:pt x="2886" y="445"/>
                  <a:pt x="2886" y="445"/>
                  <a:pt x="2886" y="445"/>
                </a:cubicBezTo>
                <a:cubicBezTo>
                  <a:pt x="2887" y="440"/>
                  <a:pt x="2887" y="436"/>
                  <a:pt x="2886" y="431"/>
                </a:cubicBezTo>
                <a:cubicBezTo>
                  <a:pt x="2886" y="412"/>
                  <a:pt x="2886" y="412"/>
                  <a:pt x="2886" y="412"/>
                </a:cubicBezTo>
                <a:close/>
                <a:moveTo>
                  <a:pt x="2893" y="663"/>
                </a:moveTo>
                <a:cubicBezTo>
                  <a:pt x="2886" y="664"/>
                  <a:pt x="2886" y="664"/>
                  <a:pt x="2886" y="664"/>
                </a:cubicBezTo>
                <a:cubicBezTo>
                  <a:pt x="2886" y="657"/>
                  <a:pt x="2886" y="657"/>
                  <a:pt x="2886" y="657"/>
                </a:cubicBezTo>
                <a:cubicBezTo>
                  <a:pt x="2887" y="657"/>
                  <a:pt x="2888" y="657"/>
                  <a:pt x="2889" y="656"/>
                </a:cubicBezTo>
                <a:cubicBezTo>
                  <a:pt x="2890" y="651"/>
                  <a:pt x="2889" y="647"/>
                  <a:pt x="2887" y="642"/>
                </a:cubicBezTo>
                <a:cubicBezTo>
                  <a:pt x="2887" y="642"/>
                  <a:pt x="2886" y="641"/>
                  <a:pt x="2886" y="641"/>
                </a:cubicBezTo>
                <a:cubicBezTo>
                  <a:pt x="2886" y="627"/>
                  <a:pt x="2886" y="627"/>
                  <a:pt x="2886" y="627"/>
                </a:cubicBezTo>
                <a:cubicBezTo>
                  <a:pt x="2888" y="627"/>
                  <a:pt x="2891" y="627"/>
                  <a:pt x="2893" y="626"/>
                </a:cubicBezTo>
                <a:cubicBezTo>
                  <a:pt x="2893" y="636"/>
                  <a:pt x="2893" y="636"/>
                  <a:pt x="2893" y="636"/>
                </a:cubicBezTo>
                <a:cubicBezTo>
                  <a:pt x="2893" y="636"/>
                  <a:pt x="2893" y="637"/>
                  <a:pt x="2893" y="637"/>
                </a:cubicBezTo>
                <a:cubicBezTo>
                  <a:pt x="2893" y="637"/>
                  <a:pt x="2893" y="638"/>
                  <a:pt x="2893" y="638"/>
                </a:cubicBezTo>
                <a:cubicBezTo>
                  <a:pt x="2893" y="663"/>
                  <a:pt x="2893" y="663"/>
                  <a:pt x="2893" y="663"/>
                </a:cubicBezTo>
                <a:close/>
                <a:moveTo>
                  <a:pt x="2893" y="32"/>
                </a:moveTo>
                <a:cubicBezTo>
                  <a:pt x="2893" y="38"/>
                  <a:pt x="2893" y="38"/>
                  <a:pt x="2893" y="38"/>
                </a:cubicBezTo>
                <a:cubicBezTo>
                  <a:pt x="2891" y="39"/>
                  <a:pt x="2888" y="39"/>
                  <a:pt x="2886" y="40"/>
                </a:cubicBezTo>
                <a:cubicBezTo>
                  <a:pt x="2886" y="34"/>
                  <a:pt x="2886" y="34"/>
                  <a:pt x="2886" y="34"/>
                </a:cubicBezTo>
                <a:cubicBezTo>
                  <a:pt x="2888" y="34"/>
                  <a:pt x="2891" y="33"/>
                  <a:pt x="2893" y="32"/>
                </a:cubicBezTo>
                <a:close/>
                <a:moveTo>
                  <a:pt x="2893" y="70"/>
                </a:moveTo>
                <a:cubicBezTo>
                  <a:pt x="2893" y="77"/>
                  <a:pt x="2893" y="77"/>
                  <a:pt x="2893" y="77"/>
                </a:cubicBezTo>
                <a:cubicBezTo>
                  <a:pt x="2891" y="77"/>
                  <a:pt x="2888" y="79"/>
                  <a:pt x="2886" y="80"/>
                </a:cubicBezTo>
                <a:cubicBezTo>
                  <a:pt x="2886" y="73"/>
                  <a:pt x="2886" y="73"/>
                  <a:pt x="2886" y="73"/>
                </a:cubicBezTo>
                <a:cubicBezTo>
                  <a:pt x="2893" y="70"/>
                  <a:pt x="2893" y="70"/>
                  <a:pt x="2893" y="70"/>
                </a:cubicBezTo>
                <a:close/>
                <a:moveTo>
                  <a:pt x="2893" y="127"/>
                </a:moveTo>
                <a:cubicBezTo>
                  <a:pt x="2893" y="134"/>
                  <a:pt x="2893" y="134"/>
                  <a:pt x="2893" y="134"/>
                </a:cubicBezTo>
                <a:cubicBezTo>
                  <a:pt x="2891" y="135"/>
                  <a:pt x="2888" y="137"/>
                  <a:pt x="2886" y="138"/>
                </a:cubicBezTo>
                <a:cubicBezTo>
                  <a:pt x="2886" y="132"/>
                  <a:pt x="2886" y="132"/>
                  <a:pt x="2886" y="132"/>
                </a:cubicBezTo>
                <a:cubicBezTo>
                  <a:pt x="2888" y="130"/>
                  <a:pt x="2891" y="129"/>
                  <a:pt x="2893" y="127"/>
                </a:cubicBezTo>
                <a:close/>
                <a:moveTo>
                  <a:pt x="2893" y="285"/>
                </a:moveTo>
                <a:cubicBezTo>
                  <a:pt x="2893" y="292"/>
                  <a:pt x="2893" y="292"/>
                  <a:pt x="2893" y="292"/>
                </a:cubicBezTo>
                <a:cubicBezTo>
                  <a:pt x="2892" y="291"/>
                  <a:pt x="2891" y="290"/>
                  <a:pt x="2890" y="289"/>
                </a:cubicBezTo>
                <a:cubicBezTo>
                  <a:pt x="2889" y="288"/>
                  <a:pt x="2887" y="287"/>
                  <a:pt x="2886" y="286"/>
                </a:cubicBezTo>
                <a:cubicBezTo>
                  <a:pt x="2886" y="279"/>
                  <a:pt x="2886" y="279"/>
                  <a:pt x="2886" y="279"/>
                </a:cubicBezTo>
                <a:cubicBezTo>
                  <a:pt x="2888" y="281"/>
                  <a:pt x="2891" y="283"/>
                  <a:pt x="2893" y="285"/>
                </a:cubicBezTo>
                <a:close/>
                <a:moveTo>
                  <a:pt x="2893" y="306"/>
                </a:moveTo>
                <a:cubicBezTo>
                  <a:pt x="2893" y="313"/>
                  <a:pt x="2893" y="313"/>
                  <a:pt x="2893" y="313"/>
                </a:cubicBezTo>
                <a:cubicBezTo>
                  <a:pt x="2891" y="311"/>
                  <a:pt x="2888" y="309"/>
                  <a:pt x="2886" y="308"/>
                </a:cubicBezTo>
                <a:cubicBezTo>
                  <a:pt x="2886" y="301"/>
                  <a:pt x="2886" y="301"/>
                  <a:pt x="2886" y="301"/>
                </a:cubicBezTo>
                <a:cubicBezTo>
                  <a:pt x="2888" y="302"/>
                  <a:pt x="2891" y="304"/>
                  <a:pt x="2893" y="306"/>
                </a:cubicBezTo>
                <a:close/>
                <a:moveTo>
                  <a:pt x="2893" y="334"/>
                </a:moveTo>
                <a:cubicBezTo>
                  <a:pt x="2893" y="342"/>
                  <a:pt x="2893" y="342"/>
                  <a:pt x="2893" y="342"/>
                </a:cubicBezTo>
                <a:cubicBezTo>
                  <a:pt x="2891" y="340"/>
                  <a:pt x="2888" y="338"/>
                  <a:pt x="2886" y="336"/>
                </a:cubicBezTo>
                <a:cubicBezTo>
                  <a:pt x="2886" y="329"/>
                  <a:pt x="2886" y="329"/>
                  <a:pt x="2886" y="329"/>
                </a:cubicBezTo>
                <a:cubicBezTo>
                  <a:pt x="2888" y="330"/>
                  <a:pt x="2891" y="332"/>
                  <a:pt x="2893" y="334"/>
                </a:cubicBezTo>
                <a:close/>
                <a:moveTo>
                  <a:pt x="2893" y="355"/>
                </a:moveTo>
                <a:cubicBezTo>
                  <a:pt x="2893" y="363"/>
                  <a:pt x="2893" y="363"/>
                  <a:pt x="2893" y="363"/>
                </a:cubicBezTo>
                <a:cubicBezTo>
                  <a:pt x="2891" y="361"/>
                  <a:pt x="2888" y="359"/>
                  <a:pt x="2886" y="358"/>
                </a:cubicBezTo>
                <a:cubicBezTo>
                  <a:pt x="2886" y="350"/>
                  <a:pt x="2886" y="350"/>
                  <a:pt x="2886" y="350"/>
                </a:cubicBezTo>
                <a:cubicBezTo>
                  <a:pt x="2888" y="352"/>
                  <a:pt x="2891" y="353"/>
                  <a:pt x="2893" y="355"/>
                </a:cubicBezTo>
                <a:close/>
                <a:moveTo>
                  <a:pt x="2893" y="480"/>
                </a:moveTo>
                <a:cubicBezTo>
                  <a:pt x="2893" y="486"/>
                  <a:pt x="2893" y="486"/>
                  <a:pt x="2893" y="486"/>
                </a:cubicBezTo>
                <a:cubicBezTo>
                  <a:pt x="2891" y="486"/>
                  <a:pt x="2888" y="484"/>
                  <a:pt x="2886" y="483"/>
                </a:cubicBezTo>
                <a:cubicBezTo>
                  <a:pt x="2886" y="476"/>
                  <a:pt x="2886" y="476"/>
                  <a:pt x="2886" y="476"/>
                </a:cubicBezTo>
                <a:cubicBezTo>
                  <a:pt x="2888" y="478"/>
                  <a:pt x="2890" y="479"/>
                  <a:pt x="2893" y="480"/>
                </a:cubicBezTo>
                <a:close/>
                <a:moveTo>
                  <a:pt x="2893" y="508"/>
                </a:moveTo>
                <a:cubicBezTo>
                  <a:pt x="2893" y="515"/>
                  <a:pt x="2893" y="515"/>
                  <a:pt x="2893" y="515"/>
                </a:cubicBezTo>
                <a:cubicBezTo>
                  <a:pt x="2891" y="513"/>
                  <a:pt x="2888" y="512"/>
                  <a:pt x="2886" y="510"/>
                </a:cubicBezTo>
                <a:cubicBezTo>
                  <a:pt x="2886" y="504"/>
                  <a:pt x="2886" y="504"/>
                  <a:pt x="2886" y="504"/>
                </a:cubicBezTo>
                <a:cubicBezTo>
                  <a:pt x="2888" y="505"/>
                  <a:pt x="2891" y="506"/>
                  <a:pt x="2893" y="508"/>
                </a:cubicBezTo>
                <a:close/>
                <a:moveTo>
                  <a:pt x="2893" y="540"/>
                </a:moveTo>
                <a:cubicBezTo>
                  <a:pt x="2893" y="547"/>
                  <a:pt x="2893" y="547"/>
                  <a:pt x="2893" y="547"/>
                </a:cubicBezTo>
                <a:cubicBezTo>
                  <a:pt x="2893" y="547"/>
                  <a:pt x="2892" y="545"/>
                  <a:pt x="2891" y="545"/>
                </a:cubicBezTo>
                <a:cubicBezTo>
                  <a:pt x="2886" y="541"/>
                  <a:pt x="2886" y="541"/>
                  <a:pt x="2886" y="541"/>
                </a:cubicBezTo>
                <a:cubicBezTo>
                  <a:pt x="2886" y="534"/>
                  <a:pt x="2886" y="534"/>
                  <a:pt x="2886" y="534"/>
                </a:cubicBezTo>
                <a:cubicBezTo>
                  <a:pt x="2888" y="536"/>
                  <a:pt x="2891" y="538"/>
                  <a:pt x="2893" y="540"/>
                </a:cubicBezTo>
                <a:close/>
                <a:moveTo>
                  <a:pt x="2893" y="549"/>
                </a:moveTo>
                <a:cubicBezTo>
                  <a:pt x="2893" y="558"/>
                  <a:pt x="2893" y="558"/>
                  <a:pt x="2893" y="558"/>
                </a:cubicBezTo>
                <a:cubicBezTo>
                  <a:pt x="2891" y="558"/>
                  <a:pt x="2888" y="558"/>
                  <a:pt x="2886" y="559"/>
                </a:cubicBezTo>
                <a:cubicBezTo>
                  <a:pt x="2886" y="552"/>
                  <a:pt x="2886" y="552"/>
                  <a:pt x="2886" y="552"/>
                </a:cubicBezTo>
                <a:cubicBezTo>
                  <a:pt x="2888" y="552"/>
                  <a:pt x="2890" y="551"/>
                  <a:pt x="2893" y="550"/>
                </a:cubicBezTo>
                <a:cubicBezTo>
                  <a:pt x="2893" y="549"/>
                  <a:pt x="2893" y="549"/>
                  <a:pt x="2893" y="549"/>
                </a:cubicBezTo>
                <a:close/>
                <a:moveTo>
                  <a:pt x="2886" y="597"/>
                </a:moveTo>
                <a:cubicBezTo>
                  <a:pt x="2886" y="581"/>
                  <a:pt x="2886" y="581"/>
                  <a:pt x="2886" y="581"/>
                </a:cubicBezTo>
                <a:cubicBezTo>
                  <a:pt x="2889" y="583"/>
                  <a:pt x="2894" y="584"/>
                  <a:pt x="2892" y="589"/>
                </a:cubicBezTo>
                <a:cubicBezTo>
                  <a:pt x="2890" y="592"/>
                  <a:pt x="2888" y="595"/>
                  <a:pt x="2886" y="597"/>
                </a:cubicBezTo>
                <a:close/>
                <a:moveTo>
                  <a:pt x="2886" y="11"/>
                </a:moveTo>
                <a:cubicBezTo>
                  <a:pt x="2881" y="12"/>
                  <a:pt x="2875" y="12"/>
                  <a:pt x="2868" y="13"/>
                </a:cubicBezTo>
                <a:cubicBezTo>
                  <a:pt x="2868" y="1"/>
                  <a:pt x="2868" y="1"/>
                  <a:pt x="2868" y="1"/>
                </a:cubicBezTo>
                <a:cubicBezTo>
                  <a:pt x="2875" y="1"/>
                  <a:pt x="2880" y="1"/>
                  <a:pt x="2886" y="1"/>
                </a:cubicBezTo>
                <a:cubicBezTo>
                  <a:pt x="2886" y="11"/>
                  <a:pt x="2886" y="11"/>
                  <a:pt x="2886" y="11"/>
                </a:cubicBezTo>
                <a:close/>
                <a:moveTo>
                  <a:pt x="2868" y="58"/>
                </a:moveTo>
                <a:cubicBezTo>
                  <a:pt x="2875" y="55"/>
                  <a:pt x="2880" y="52"/>
                  <a:pt x="2886" y="49"/>
                </a:cubicBezTo>
                <a:cubicBezTo>
                  <a:pt x="2886" y="56"/>
                  <a:pt x="2886" y="56"/>
                  <a:pt x="2886" y="56"/>
                </a:cubicBezTo>
                <a:cubicBezTo>
                  <a:pt x="2880" y="59"/>
                  <a:pt x="2875" y="62"/>
                  <a:pt x="2868" y="65"/>
                </a:cubicBezTo>
                <a:cubicBezTo>
                  <a:pt x="2868" y="58"/>
                  <a:pt x="2868" y="58"/>
                  <a:pt x="2868" y="58"/>
                </a:cubicBezTo>
                <a:close/>
                <a:moveTo>
                  <a:pt x="2868" y="108"/>
                </a:moveTo>
                <a:cubicBezTo>
                  <a:pt x="2874" y="104"/>
                  <a:pt x="2880" y="100"/>
                  <a:pt x="2886" y="97"/>
                </a:cubicBezTo>
                <a:cubicBezTo>
                  <a:pt x="2886" y="103"/>
                  <a:pt x="2886" y="103"/>
                  <a:pt x="2886" y="103"/>
                </a:cubicBezTo>
                <a:cubicBezTo>
                  <a:pt x="2880" y="107"/>
                  <a:pt x="2874" y="110"/>
                  <a:pt x="2868" y="114"/>
                </a:cubicBezTo>
                <a:cubicBezTo>
                  <a:pt x="2868" y="108"/>
                  <a:pt x="2868" y="108"/>
                  <a:pt x="2868" y="108"/>
                </a:cubicBezTo>
                <a:close/>
                <a:moveTo>
                  <a:pt x="2886" y="171"/>
                </a:moveTo>
                <a:cubicBezTo>
                  <a:pt x="2885" y="173"/>
                  <a:pt x="2885" y="176"/>
                  <a:pt x="2886" y="179"/>
                </a:cubicBezTo>
                <a:cubicBezTo>
                  <a:pt x="2880" y="176"/>
                  <a:pt x="2874" y="173"/>
                  <a:pt x="2868" y="170"/>
                </a:cubicBezTo>
                <a:cubicBezTo>
                  <a:pt x="2868" y="167"/>
                  <a:pt x="2868" y="167"/>
                  <a:pt x="2868" y="167"/>
                </a:cubicBezTo>
                <a:cubicBezTo>
                  <a:pt x="2875" y="170"/>
                  <a:pt x="2881" y="168"/>
                  <a:pt x="2886" y="164"/>
                </a:cubicBezTo>
                <a:cubicBezTo>
                  <a:pt x="2886" y="171"/>
                  <a:pt x="2886" y="171"/>
                  <a:pt x="2886" y="171"/>
                </a:cubicBezTo>
                <a:close/>
                <a:moveTo>
                  <a:pt x="2868" y="208"/>
                </a:moveTo>
                <a:cubicBezTo>
                  <a:pt x="2875" y="211"/>
                  <a:pt x="2880" y="214"/>
                  <a:pt x="2886" y="218"/>
                </a:cubicBezTo>
                <a:cubicBezTo>
                  <a:pt x="2886" y="224"/>
                  <a:pt x="2886" y="224"/>
                  <a:pt x="2886" y="224"/>
                </a:cubicBezTo>
                <a:cubicBezTo>
                  <a:pt x="2880" y="220"/>
                  <a:pt x="2875" y="217"/>
                  <a:pt x="2868" y="214"/>
                </a:cubicBezTo>
                <a:cubicBezTo>
                  <a:pt x="2868" y="208"/>
                  <a:pt x="2868" y="208"/>
                  <a:pt x="2868" y="208"/>
                </a:cubicBezTo>
                <a:close/>
                <a:moveTo>
                  <a:pt x="2868" y="241"/>
                </a:moveTo>
                <a:cubicBezTo>
                  <a:pt x="2869" y="241"/>
                  <a:pt x="2870" y="242"/>
                  <a:pt x="2871" y="242"/>
                </a:cubicBezTo>
                <a:cubicBezTo>
                  <a:pt x="2876" y="246"/>
                  <a:pt x="2881" y="250"/>
                  <a:pt x="2886" y="254"/>
                </a:cubicBezTo>
                <a:cubicBezTo>
                  <a:pt x="2886" y="259"/>
                  <a:pt x="2886" y="259"/>
                  <a:pt x="2886" y="259"/>
                </a:cubicBezTo>
                <a:cubicBezTo>
                  <a:pt x="2880" y="255"/>
                  <a:pt x="2875" y="251"/>
                  <a:pt x="2868" y="246"/>
                </a:cubicBezTo>
                <a:cubicBezTo>
                  <a:pt x="2868" y="241"/>
                  <a:pt x="2868" y="241"/>
                  <a:pt x="2868" y="241"/>
                </a:cubicBezTo>
                <a:close/>
                <a:moveTo>
                  <a:pt x="2886" y="389"/>
                </a:moveTo>
                <a:cubicBezTo>
                  <a:pt x="2883" y="391"/>
                  <a:pt x="2879" y="392"/>
                  <a:pt x="2876" y="395"/>
                </a:cubicBezTo>
                <a:cubicBezTo>
                  <a:pt x="2871" y="402"/>
                  <a:pt x="2881" y="406"/>
                  <a:pt x="2886" y="412"/>
                </a:cubicBezTo>
                <a:cubicBezTo>
                  <a:pt x="2886" y="431"/>
                  <a:pt x="2886" y="431"/>
                  <a:pt x="2886" y="431"/>
                </a:cubicBezTo>
                <a:cubicBezTo>
                  <a:pt x="2885" y="426"/>
                  <a:pt x="2881" y="420"/>
                  <a:pt x="2879" y="415"/>
                </a:cubicBezTo>
                <a:cubicBezTo>
                  <a:pt x="2876" y="411"/>
                  <a:pt x="2873" y="408"/>
                  <a:pt x="2868" y="405"/>
                </a:cubicBezTo>
                <a:cubicBezTo>
                  <a:pt x="2868" y="383"/>
                  <a:pt x="2868" y="383"/>
                  <a:pt x="2868" y="383"/>
                </a:cubicBezTo>
                <a:cubicBezTo>
                  <a:pt x="2871" y="384"/>
                  <a:pt x="2873" y="386"/>
                  <a:pt x="2874" y="387"/>
                </a:cubicBezTo>
                <a:cubicBezTo>
                  <a:pt x="2879" y="385"/>
                  <a:pt x="2879" y="385"/>
                  <a:pt x="2879" y="385"/>
                </a:cubicBezTo>
                <a:cubicBezTo>
                  <a:pt x="2877" y="379"/>
                  <a:pt x="2873" y="374"/>
                  <a:pt x="2868" y="370"/>
                </a:cubicBezTo>
                <a:cubicBezTo>
                  <a:pt x="2868" y="363"/>
                  <a:pt x="2868" y="363"/>
                  <a:pt x="2868" y="363"/>
                </a:cubicBezTo>
                <a:cubicBezTo>
                  <a:pt x="2875" y="367"/>
                  <a:pt x="2881" y="372"/>
                  <a:pt x="2886" y="380"/>
                </a:cubicBezTo>
                <a:cubicBezTo>
                  <a:pt x="2886" y="380"/>
                  <a:pt x="2886" y="380"/>
                  <a:pt x="2886" y="380"/>
                </a:cubicBezTo>
                <a:cubicBezTo>
                  <a:pt x="2886" y="389"/>
                  <a:pt x="2886" y="389"/>
                  <a:pt x="2886" y="389"/>
                </a:cubicBezTo>
                <a:close/>
                <a:moveTo>
                  <a:pt x="2886" y="664"/>
                </a:moveTo>
                <a:cubicBezTo>
                  <a:pt x="2868" y="664"/>
                  <a:pt x="2868" y="664"/>
                  <a:pt x="2868" y="664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73" y="643"/>
                  <a:pt x="2870" y="652"/>
                  <a:pt x="2875" y="657"/>
                </a:cubicBezTo>
                <a:cubicBezTo>
                  <a:pt x="2879" y="657"/>
                  <a:pt x="2883" y="658"/>
                  <a:pt x="2886" y="657"/>
                </a:cubicBezTo>
                <a:cubicBezTo>
                  <a:pt x="2886" y="664"/>
                  <a:pt x="2886" y="664"/>
                  <a:pt x="2886" y="664"/>
                </a:cubicBezTo>
                <a:close/>
                <a:moveTo>
                  <a:pt x="2886" y="34"/>
                </a:moveTo>
                <a:cubicBezTo>
                  <a:pt x="2886" y="40"/>
                  <a:pt x="2886" y="40"/>
                  <a:pt x="2886" y="40"/>
                </a:cubicBezTo>
                <a:cubicBezTo>
                  <a:pt x="2880" y="42"/>
                  <a:pt x="2874" y="44"/>
                  <a:pt x="2868" y="46"/>
                </a:cubicBezTo>
                <a:cubicBezTo>
                  <a:pt x="2868" y="41"/>
                  <a:pt x="2868" y="41"/>
                  <a:pt x="2868" y="41"/>
                </a:cubicBezTo>
                <a:cubicBezTo>
                  <a:pt x="2873" y="39"/>
                  <a:pt x="2876" y="38"/>
                  <a:pt x="2880" y="36"/>
                </a:cubicBezTo>
                <a:cubicBezTo>
                  <a:pt x="2882" y="36"/>
                  <a:pt x="2884" y="35"/>
                  <a:pt x="2886" y="34"/>
                </a:cubicBezTo>
                <a:close/>
                <a:moveTo>
                  <a:pt x="2886" y="73"/>
                </a:moveTo>
                <a:cubicBezTo>
                  <a:pt x="2886" y="80"/>
                  <a:pt x="2886" y="80"/>
                  <a:pt x="2886" y="80"/>
                </a:cubicBezTo>
                <a:cubicBezTo>
                  <a:pt x="2880" y="82"/>
                  <a:pt x="2874" y="85"/>
                  <a:pt x="2868" y="88"/>
                </a:cubicBezTo>
                <a:cubicBezTo>
                  <a:pt x="2868" y="81"/>
                  <a:pt x="2868" y="81"/>
                  <a:pt x="2868" y="81"/>
                </a:cubicBezTo>
                <a:cubicBezTo>
                  <a:pt x="2870" y="80"/>
                  <a:pt x="2872" y="79"/>
                  <a:pt x="2873" y="79"/>
                </a:cubicBezTo>
                <a:cubicBezTo>
                  <a:pt x="2878" y="77"/>
                  <a:pt x="2882" y="75"/>
                  <a:pt x="2886" y="73"/>
                </a:cubicBezTo>
                <a:close/>
                <a:moveTo>
                  <a:pt x="2886" y="132"/>
                </a:moveTo>
                <a:cubicBezTo>
                  <a:pt x="2886" y="138"/>
                  <a:pt x="2886" y="138"/>
                  <a:pt x="2886" y="138"/>
                </a:cubicBezTo>
                <a:cubicBezTo>
                  <a:pt x="2880" y="143"/>
                  <a:pt x="2874" y="147"/>
                  <a:pt x="2868" y="151"/>
                </a:cubicBezTo>
                <a:cubicBezTo>
                  <a:pt x="2868" y="143"/>
                  <a:pt x="2868" y="143"/>
                  <a:pt x="2868" y="143"/>
                </a:cubicBezTo>
                <a:cubicBezTo>
                  <a:pt x="2874" y="139"/>
                  <a:pt x="2880" y="135"/>
                  <a:pt x="2886" y="132"/>
                </a:cubicBezTo>
                <a:close/>
                <a:moveTo>
                  <a:pt x="2886" y="279"/>
                </a:moveTo>
                <a:cubicBezTo>
                  <a:pt x="2886" y="286"/>
                  <a:pt x="2886" y="286"/>
                  <a:pt x="2886" y="286"/>
                </a:cubicBezTo>
                <a:cubicBezTo>
                  <a:pt x="2880" y="282"/>
                  <a:pt x="2875" y="277"/>
                  <a:pt x="2868" y="273"/>
                </a:cubicBezTo>
                <a:cubicBezTo>
                  <a:pt x="2868" y="266"/>
                  <a:pt x="2868" y="266"/>
                  <a:pt x="2868" y="266"/>
                </a:cubicBezTo>
                <a:cubicBezTo>
                  <a:pt x="2875" y="270"/>
                  <a:pt x="2880" y="275"/>
                  <a:pt x="2886" y="279"/>
                </a:cubicBezTo>
                <a:close/>
                <a:moveTo>
                  <a:pt x="2886" y="301"/>
                </a:moveTo>
                <a:cubicBezTo>
                  <a:pt x="2886" y="308"/>
                  <a:pt x="2886" y="308"/>
                  <a:pt x="2886" y="308"/>
                </a:cubicBezTo>
                <a:cubicBezTo>
                  <a:pt x="2880" y="303"/>
                  <a:pt x="2875" y="299"/>
                  <a:pt x="2868" y="295"/>
                </a:cubicBezTo>
                <a:cubicBezTo>
                  <a:pt x="2868" y="289"/>
                  <a:pt x="2868" y="289"/>
                  <a:pt x="2868" y="289"/>
                </a:cubicBezTo>
                <a:cubicBezTo>
                  <a:pt x="2875" y="292"/>
                  <a:pt x="2881" y="296"/>
                  <a:pt x="2886" y="301"/>
                </a:cubicBezTo>
                <a:close/>
                <a:moveTo>
                  <a:pt x="2886" y="329"/>
                </a:moveTo>
                <a:cubicBezTo>
                  <a:pt x="2886" y="336"/>
                  <a:pt x="2886" y="336"/>
                  <a:pt x="2886" y="336"/>
                </a:cubicBezTo>
                <a:cubicBezTo>
                  <a:pt x="2880" y="332"/>
                  <a:pt x="2875" y="328"/>
                  <a:pt x="2868" y="324"/>
                </a:cubicBezTo>
                <a:cubicBezTo>
                  <a:pt x="2868" y="317"/>
                  <a:pt x="2868" y="317"/>
                  <a:pt x="2868" y="317"/>
                </a:cubicBezTo>
                <a:cubicBezTo>
                  <a:pt x="2875" y="321"/>
                  <a:pt x="2880" y="325"/>
                  <a:pt x="2886" y="329"/>
                </a:cubicBezTo>
                <a:close/>
                <a:moveTo>
                  <a:pt x="2886" y="350"/>
                </a:moveTo>
                <a:cubicBezTo>
                  <a:pt x="2886" y="358"/>
                  <a:pt x="2886" y="358"/>
                  <a:pt x="2886" y="358"/>
                </a:cubicBezTo>
                <a:cubicBezTo>
                  <a:pt x="2880" y="353"/>
                  <a:pt x="2875" y="349"/>
                  <a:pt x="2868" y="345"/>
                </a:cubicBezTo>
                <a:cubicBezTo>
                  <a:pt x="2868" y="339"/>
                  <a:pt x="2868" y="339"/>
                  <a:pt x="2868" y="339"/>
                </a:cubicBezTo>
                <a:cubicBezTo>
                  <a:pt x="2874" y="343"/>
                  <a:pt x="2880" y="346"/>
                  <a:pt x="2886" y="350"/>
                </a:cubicBezTo>
                <a:close/>
                <a:moveTo>
                  <a:pt x="2886" y="445"/>
                </a:moveTo>
                <a:cubicBezTo>
                  <a:pt x="2886" y="461"/>
                  <a:pt x="2886" y="461"/>
                  <a:pt x="2886" y="461"/>
                </a:cubicBezTo>
                <a:cubicBezTo>
                  <a:pt x="2885" y="461"/>
                  <a:pt x="2885" y="462"/>
                  <a:pt x="2884" y="463"/>
                </a:cubicBezTo>
                <a:cubicBezTo>
                  <a:pt x="2881" y="469"/>
                  <a:pt x="2883" y="473"/>
                  <a:pt x="2886" y="476"/>
                </a:cubicBezTo>
                <a:cubicBezTo>
                  <a:pt x="2886" y="483"/>
                  <a:pt x="2886" y="483"/>
                  <a:pt x="2886" y="483"/>
                </a:cubicBezTo>
                <a:cubicBezTo>
                  <a:pt x="2885" y="483"/>
                  <a:pt x="2884" y="483"/>
                  <a:pt x="2883" y="482"/>
                </a:cubicBezTo>
                <a:cubicBezTo>
                  <a:pt x="2881" y="488"/>
                  <a:pt x="2875" y="496"/>
                  <a:pt x="2880" y="501"/>
                </a:cubicBezTo>
                <a:cubicBezTo>
                  <a:pt x="2882" y="502"/>
                  <a:pt x="2884" y="503"/>
                  <a:pt x="2886" y="504"/>
                </a:cubicBezTo>
                <a:cubicBezTo>
                  <a:pt x="2886" y="510"/>
                  <a:pt x="2886" y="510"/>
                  <a:pt x="2886" y="510"/>
                </a:cubicBezTo>
                <a:cubicBezTo>
                  <a:pt x="2880" y="507"/>
                  <a:pt x="2874" y="503"/>
                  <a:pt x="2868" y="508"/>
                </a:cubicBezTo>
                <a:cubicBezTo>
                  <a:pt x="2868" y="502"/>
                  <a:pt x="2868" y="502"/>
                  <a:pt x="2868" y="502"/>
                </a:cubicBezTo>
                <a:cubicBezTo>
                  <a:pt x="2874" y="490"/>
                  <a:pt x="2874" y="476"/>
                  <a:pt x="2875" y="463"/>
                </a:cubicBezTo>
                <a:cubicBezTo>
                  <a:pt x="2886" y="445"/>
                  <a:pt x="2886" y="445"/>
                  <a:pt x="2886" y="445"/>
                </a:cubicBezTo>
                <a:cubicBezTo>
                  <a:pt x="2886" y="445"/>
                  <a:pt x="2886" y="445"/>
                  <a:pt x="2886" y="445"/>
                </a:cubicBezTo>
                <a:close/>
                <a:moveTo>
                  <a:pt x="2886" y="534"/>
                </a:moveTo>
                <a:cubicBezTo>
                  <a:pt x="2886" y="541"/>
                  <a:pt x="2886" y="541"/>
                  <a:pt x="2886" y="541"/>
                </a:cubicBezTo>
                <a:cubicBezTo>
                  <a:pt x="2868" y="530"/>
                  <a:pt x="2868" y="530"/>
                  <a:pt x="2868" y="530"/>
                </a:cubicBezTo>
                <a:cubicBezTo>
                  <a:pt x="2868" y="523"/>
                  <a:pt x="2868" y="523"/>
                  <a:pt x="2868" y="523"/>
                </a:cubicBezTo>
                <a:cubicBezTo>
                  <a:pt x="2875" y="526"/>
                  <a:pt x="2881" y="530"/>
                  <a:pt x="2886" y="534"/>
                </a:cubicBezTo>
                <a:close/>
                <a:moveTo>
                  <a:pt x="2886" y="552"/>
                </a:moveTo>
                <a:cubicBezTo>
                  <a:pt x="2886" y="559"/>
                  <a:pt x="2886" y="559"/>
                  <a:pt x="2886" y="559"/>
                </a:cubicBezTo>
                <a:cubicBezTo>
                  <a:pt x="2884" y="560"/>
                  <a:pt x="2882" y="562"/>
                  <a:pt x="2880" y="565"/>
                </a:cubicBezTo>
                <a:cubicBezTo>
                  <a:pt x="2877" y="569"/>
                  <a:pt x="2881" y="573"/>
                  <a:pt x="2883" y="577"/>
                </a:cubicBezTo>
                <a:cubicBezTo>
                  <a:pt x="2884" y="578"/>
                  <a:pt x="2885" y="579"/>
                  <a:pt x="2886" y="581"/>
                </a:cubicBezTo>
                <a:cubicBezTo>
                  <a:pt x="2886" y="597"/>
                  <a:pt x="2886" y="597"/>
                  <a:pt x="2886" y="597"/>
                </a:cubicBezTo>
                <a:cubicBezTo>
                  <a:pt x="2881" y="602"/>
                  <a:pt x="2875" y="605"/>
                  <a:pt x="2868" y="607"/>
                </a:cubicBezTo>
                <a:cubicBezTo>
                  <a:pt x="2868" y="599"/>
                  <a:pt x="2868" y="599"/>
                  <a:pt x="2868" y="599"/>
                </a:cubicBezTo>
                <a:cubicBezTo>
                  <a:pt x="2872" y="598"/>
                  <a:pt x="2876" y="596"/>
                  <a:pt x="2878" y="593"/>
                </a:cubicBezTo>
                <a:cubicBezTo>
                  <a:pt x="2875" y="589"/>
                  <a:pt x="2872" y="587"/>
                  <a:pt x="2868" y="584"/>
                </a:cubicBezTo>
                <a:cubicBezTo>
                  <a:pt x="2868" y="576"/>
                  <a:pt x="2868" y="576"/>
                  <a:pt x="2868" y="576"/>
                </a:cubicBezTo>
                <a:cubicBezTo>
                  <a:pt x="2870" y="577"/>
                  <a:pt x="2872" y="578"/>
                  <a:pt x="2874" y="579"/>
                </a:cubicBezTo>
                <a:cubicBezTo>
                  <a:pt x="2874" y="578"/>
                  <a:pt x="2874" y="578"/>
                  <a:pt x="2874" y="578"/>
                </a:cubicBezTo>
                <a:cubicBezTo>
                  <a:pt x="2865" y="572"/>
                  <a:pt x="2876" y="563"/>
                  <a:pt x="2871" y="556"/>
                </a:cubicBezTo>
                <a:cubicBezTo>
                  <a:pt x="2870" y="556"/>
                  <a:pt x="2869" y="556"/>
                  <a:pt x="2868" y="555"/>
                </a:cubicBezTo>
                <a:cubicBezTo>
                  <a:pt x="2868" y="550"/>
                  <a:pt x="2868" y="550"/>
                  <a:pt x="2868" y="550"/>
                </a:cubicBezTo>
                <a:cubicBezTo>
                  <a:pt x="2874" y="552"/>
                  <a:pt x="2880" y="554"/>
                  <a:pt x="2886" y="552"/>
                </a:cubicBezTo>
                <a:close/>
                <a:moveTo>
                  <a:pt x="2886" y="627"/>
                </a:moveTo>
                <a:cubicBezTo>
                  <a:pt x="2880" y="628"/>
                  <a:pt x="2875" y="628"/>
                  <a:pt x="2868" y="627"/>
                </a:cubicBezTo>
                <a:cubicBezTo>
                  <a:pt x="2868" y="636"/>
                  <a:pt x="2868" y="636"/>
                  <a:pt x="2868" y="636"/>
                </a:cubicBezTo>
                <a:cubicBezTo>
                  <a:pt x="2869" y="635"/>
                  <a:pt x="2869" y="635"/>
                  <a:pt x="2869" y="635"/>
                </a:cubicBezTo>
                <a:cubicBezTo>
                  <a:pt x="2875" y="638"/>
                  <a:pt x="2883" y="636"/>
                  <a:pt x="2886" y="641"/>
                </a:cubicBezTo>
                <a:lnTo>
                  <a:pt x="2886" y="627"/>
                </a:lnTo>
                <a:close/>
                <a:moveTo>
                  <a:pt x="2868" y="13"/>
                </a:moveTo>
                <a:cubicBezTo>
                  <a:pt x="2867" y="13"/>
                  <a:pt x="2865" y="13"/>
                  <a:pt x="2863" y="13"/>
                </a:cubicBezTo>
                <a:cubicBezTo>
                  <a:pt x="2863" y="1"/>
                  <a:pt x="2863" y="1"/>
                  <a:pt x="2863" y="1"/>
                </a:cubicBezTo>
                <a:cubicBezTo>
                  <a:pt x="2868" y="1"/>
                  <a:pt x="2868" y="1"/>
                  <a:pt x="2868" y="1"/>
                </a:cubicBezTo>
                <a:cubicBezTo>
                  <a:pt x="2868" y="13"/>
                  <a:pt x="2868" y="13"/>
                  <a:pt x="2868" y="13"/>
                </a:cubicBezTo>
                <a:close/>
                <a:moveTo>
                  <a:pt x="2863" y="61"/>
                </a:moveTo>
                <a:cubicBezTo>
                  <a:pt x="2868" y="58"/>
                  <a:pt x="2868" y="58"/>
                  <a:pt x="2868" y="58"/>
                </a:cubicBezTo>
                <a:cubicBezTo>
                  <a:pt x="2868" y="65"/>
                  <a:pt x="2868" y="65"/>
                  <a:pt x="2868" y="65"/>
                </a:cubicBezTo>
                <a:cubicBezTo>
                  <a:pt x="2867" y="66"/>
                  <a:pt x="2865" y="67"/>
                  <a:pt x="2863" y="68"/>
                </a:cubicBezTo>
                <a:cubicBezTo>
                  <a:pt x="2863" y="61"/>
                  <a:pt x="2863" y="61"/>
                  <a:pt x="2863" y="61"/>
                </a:cubicBezTo>
                <a:close/>
                <a:moveTo>
                  <a:pt x="2863" y="112"/>
                </a:moveTo>
                <a:cubicBezTo>
                  <a:pt x="2865" y="110"/>
                  <a:pt x="2867" y="109"/>
                  <a:pt x="2868" y="108"/>
                </a:cubicBezTo>
                <a:cubicBezTo>
                  <a:pt x="2868" y="114"/>
                  <a:pt x="2868" y="114"/>
                  <a:pt x="2868" y="114"/>
                </a:cubicBezTo>
                <a:cubicBezTo>
                  <a:pt x="2867" y="115"/>
                  <a:pt x="2865" y="116"/>
                  <a:pt x="2863" y="117"/>
                </a:cubicBezTo>
                <a:cubicBezTo>
                  <a:pt x="2863" y="112"/>
                  <a:pt x="2863" y="112"/>
                  <a:pt x="2863" y="112"/>
                </a:cubicBezTo>
                <a:close/>
                <a:moveTo>
                  <a:pt x="2868" y="170"/>
                </a:moveTo>
                <a:cubicBezTo>
                  <a:pt x="2867" y="169"/>
                  <a:pt x="2865" y="168"/>
                  <a:pt x="2863" y="167"/>
                </a:cubicBezTo>
                <a:cubicBezTo>
                  <a:pt x="2863" y="160"/>
                  <a:pt x="2863" y="160"/>
                  <a:pt x="2863" y="160"/>
                </a:cubicBezTo>
                <a:cubicBezTo>
                  <a:pt x="2865" y="162"/>
                  <a:pt x="2868" y="165"/>
                  <a:pt x="2868" y="167"/>
                </a:cubicBezTo>
                <a:cubicBezTo>
                  <a:pt x="2868" y="167"/>
                  <a:pt x="2868" y="167"/>
                  <a:pt x="2868" y="167"/>
                </a:cubicBezTo>
                <a:cubicBezTo>
                  <a:pt x="2868" y="170"/>
                  <a:pt x="2868" y="170"/>
                  <a:pt x="2868" y="170"/>
                </a:cubicBezTo>
                <a:close/>
                <a:moveTo>
                  <a:pt x="2863" y="205"/>
                </a:moveTo>
                <a:cubicBezTo>
                  <a:pt x="2865" y="206"/>
                  <a:pt x="2867" y="206"/>
                  <a:pt x="2868" y="208"/>
                </a:cubicBezTo>
                <a:cubicBezTo>
                  <a:pt x="2868" y="214"/>
                  <a:pt x="2868" y="214"/>
                  <a:pt x="2868" y="214"/>
                </a:cubicBezTo>
                <a:cubicBezTo>
                  <a:pt x="2867" y="213"/>
                  <a:pt x="2865" y="212"/>
                  <a:pt x="2863" y="211"/>
                </a:cubicBezTo>
                <a:cubicBezTo>
                  <a:pt x="2863" y="205"/>
                  <a:pt x="2863" y="205"/>
                  <a:pt x="2863" y="205"/>
                </a:cubicBezTo>
                <a:close/>
                <a:moveTo>
                  <a:pt x="2863" y="238"/>
                </a:moveTo>
                <a:cubicBezTo>
                  <a:pt x="2865" y="239"/>
                  <a:pt x="2867" y="240"/>
                  <a:pt x="2868" y="241"/>
                </a:cubicBezTo>
                <a:cubicBezTo>
                  <a:pt x="2868" y="246"/>
                  <a:pt x="2868" y="246"/>
                  <a:pt x="2868" y="246"/>
                </a:cubicBezTo>
                <a:cubicBezTo>
                  <a:pt x="2867" y="245"/>
                  <a:pt x="2865" y="244"/>
                  <a:pt x="2863" y="243"/>
                </a:cubicBezTo>
                <a:cubicBezTo>
                  <a:pt x="2863" y="238"/>
                  <a:pt x="2863" y="238"/>
                  <a:pt x="2863" y="238"/>
                </a:cubicBezTo>
                <a:close/>
                <a:moveTo>
                  <a:pt x="2868" y="664"/>
                </a:moveTo>
                <a:cubicBezTo>
                  <a:pt x="2863" y="664"/>
                  <a:pt x="2863" y="664"/>
                  <a:pt x="2863" y="664"/>
                </a:cubicBezTo>
                <a:cubicBezTo>
                  <a:pt x="2863" y="656"/>
                  <a:pt x="2863" y="656"/>
                  <a:pt x="2863" y="656"/>
                </a:cubicBezTo>
                <a:cubicBezTo>
                  <a:pt x="2864" y="653"/>
                  <a:pt x="2864" y="649"/>
                  <a:pt x="2863" y="646"/>
                </a:cubicBezTo>
                <a:cubicBezTo>
                  <a:pt x="2863" y="626"/>
                  <a:pt x="2863" y="626"/>
                  <a:pt x="2863" y="626"/>
                </a:cubicBezTo>
                <a:cubicBezTo>
                  <a:pt x="2865" y="626"/>
                  <a:pt x="2867" y="627"/>
                  <a:pt x="2868" y="627"/>
                </a:cubicBezTo>
                <a:cubicBezTo>
                  <a:pt x="2868" y="636"/>
                  <a:pt x="2868" y="636"/>
                  <a:pt x="2868" y="636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68" y="637"/>
                  <a:pt x="2868" y="637"/>
                  <a:pt x="2868" y="637"/>
                </a:cubicBezTo>
                <a:cubicBezTo>
                  <a:pt x="2868" y="664"/>
                  <a:pt x="2868" y="664"/>
                  <a:pt x="2868" y="664"/>
                </a:cubicBezTo>
                <a:close/>
                <a:moveTo>
                  <a:pt x="2868" y="41"/>
                </a:moveTo>
                <a:cubicBezTo>
                  <a:pt x="2868" y="46"/>
                  <a:pt x="2868" y="46"/>
                  <a:pt x="2868" y="46"/>
                </a:cubicBezTo>
                <a:cubicBezTo>
                  <a:pt x="2867" y="47"/>
                  <a:pt x="2865" y="47"/>
                  <a:pt x="2863" y="48"/>
                </a:cubicBezTo>
                <a:cubicBezTo>
                  <a:pt x="2863" y="43"/>
                  <a:pt x="2863" y="43"/>
                  <a:pt x="2863" y="43"/>
                </a:cubicBezTo>
                <a:cubicBezTo>
                  <a:pt x="2865" y="42"/>
                  <a:pt x="2867" y="41"/>
                  <a:pt x="2868" y="41"/>
                </a:cubicBezTo>
                <a:close/>
                <a:moveTo>
                  <a:pt x="2868" y="81"/>
                </a:moveTo>
                <a:cubicBezTo>
                  <a:pt x="2868" y="88"/>
                  <a:pt x="2868" y="88"/>
                  <a:pt x="2868" y="88"/>
                </a:cubicBezTo>
                <a:cubicBezTo>
                  <a:pt x="2867" y="89"/>
                  <a:pt x="2865" y="90"/>
                  <a:pt x="2863" y="91"/>
                </a:cubicBezTo>
                <a:cubicBezTo>
                  <a:pt x="2863" y="83"/>
                  <a:pt x="2863" y="83"/>
                  <a:pt x="2863" y="83"/>
                </a:cubicBezTo>
                <a:cubicBezTo>
                  <a:pt x="2865" y="83"/>
                  <a:pt x="2867" y="82"/>
                  <a:pt x="2868" y="81"/>
                </a:cubicBezTo>
                <a:close/>
                <a:moveTo>
                  <a:pt x="2868" y="143"/>
                </a:moveTo>
                <a:cubicBezTo>
                  <a:pt x="2868" y="151"/>
                  <a:pt x="2868" y="151"/>
                  <a:pt x="2868" y="151"/>
                </a:cubicBezTo>
                <a:cubicBezTo>
                  <a:pt x="2867" y="153"/>
                  <a:pt x="2867" y="153"/>
                  <a:pt x="2867" y="153"/>
                </a:cubicBezTo>
                <a:cubicBezTo>
                  <a:pt x="2865" y="153"/>
                  <a:pt x="2864" y="153"/>
                  <a:pt x="2863" y="154"/>
                </a:cubicBezTo>
                <a:cubicBezTo>
                  <a:pt x="2863" y="146"/>
                  <a:pt x="2863" y="146"/>
                  <a:pt x="2863" y="146"/>
                </a:cubicBezTo>
                <a:cubicBezTo>
                  <a:pt x="2865" y="145"/>
                  <a:pt x="2867" y="144"/>
                  <a:pt x="2868" y="143"/>
                </a:cubicBezTo>
                <a:close/>
                <a:moveTo>
                  <a:pt x="2868" y="266"/>
                </a:moveTo>
                <a:cubicBezTo>
                  <a:pt x="2868" y="273"/>
                  <a:pt x="2868" y="273"/>
                  <a:pt x="2868" y="273"/>
                </a:cubicBezTo>
                <a:cubicBezTo>
                  <a:pt x="2867" y="272"/>
                  <a:pt x="2865" y="270"/>
                  <a:pt x="2863" y="269"/>
                </a:cubicBezTo>
                <a:cubicBezTo>
                  <a:pt x="2863" y="262"/>
                  <a:pt x="2863" y="262"/>
                  <a:pt x="2863" y="262"/>
                </a:cubicBezTo>
                <a:cubicBezTo>
                  <a:pt x="2865" y="263"/>
                  <a:pt x="2867" y="265"/>
                  <a:pt x="2868" y="266"/>
                </a:cubicBezTo>
                <a:close/>
                <a:moveTo>
                  <a:pt x="2868" y="289"/>
                </a:moveTo>
                <a:cubicBezTo>
                  <a:pt x="2868" y="295"/>
                  <a:pt x="2868" y="295"/>
                  <a:pt x="2868" y="295"/>
                </a:cubicBezTo>
                <a:cubicBezTo>
                  <a:pt x="2867" y="294"/>
                  <a:pt x="2865" y="293"/>
                  <a:pt x="2863" y="292"/>
                </a:cubicBezTo>
                <a:cubicBezTo>
                  <a:pt x="2863" y="285"/>
                  <a:pt x="2863" y="285"/>
                  <a:pt x="2863" y="285"/>
                </a:cubicBezTo>
                <a:cubicBezTo>
                  <a:pt x="2865" y="287"/>
                  <a:pt x="2867" y="288"/>
                  <a:pt x="2868" y="289"/>
                </a:cubicBezTo>
                <a:close/>
                <a:moveTo>
                  <a:pt x="2868" y="317"/>
                </a:moveTo>
                <a:cubicBezTo>
                  <a:pt x="2868" y="324"/>
                  <a:pt x="2868" y="324"/>
                  <a:pt x="2868" y="324"/>
                </a:cubicBezTo>
                <a:cubicBezTo>
                  <a:pt x="2867" y="323"/>
                  <a:pt x="2865" y="321"/>
                  <a:pt x="2863" y="320"/>
                </a:cubicBezTo>
                <a:cubicBezTo>
                  <a:pt x="2863" y="314"/>
                  <a:pt x="2863" y="314"/>
                  <a:pt x="2863" y="314"/>
                </a:cubicBezTo>
                <a:cubicBezTo>
                  <a:pt x="2868" y="317"/>
                  <a:pt x="2868" y="317"/>
                  <a:pt x="2868" y="317"/>
                </a:cubicBezTo>
                <a:close/>
                <a:moveTo>
                  <a:pt x="2868" y="339"/>
                </a:moveTo>
                <a:cubicBezTo>
                  <a:pt x="2868" y="345"/>
                  <a:pt x="2868" y="345"/>
                  <a:pt x="2868" y="345"/>
                </a:cubicBezTo>
                <a:cubicBezTo>
                  <a:pt x="2867" y="344"/>
                  <a:pt x="2865" y="343"/>
                  <a:pt x="2863" y="341"/>
                </a:cubicBezTo>
                <a:cubicBezTo>
                  <a:pt x="2863" y="335"/>
                  <a:pt x="2863" y="335"/>
                  <a:pt x="2863" y="335"/>
                </a:cubicBezTo>
                <a:cubicBezTo>
                  <a:pt x="2865" y="337"/>
                  <a:pt x="2867" y="338"/>
                  <a:pt x="2868" y="339"/>
                </a:cubicBezTo>
                <a:close/>
                <a:moveTo>
                  <a:pt x="2868" y="363"/>
                </a:moveTo>
                <a:cubicBezTo>
                  <a:pt x="2868" y="370"/>
                  <a:pt x="2868" y="370"/>
                  <a:pt x="2868" y="370"/>
                </a:cubicBezTo>
                <a:cubicBezTo>
                  <a:pt x="2867" y="369"/>
                  <a:pt x="2865" y="367"/>
                  <a:pt x="2863" y="366"/>
                </a:cubicBezTo>
                <a:cubicBezTo>
                  <a:pt x="2863" y="359"/>
                  <a:pt x="2863" y="359"/>
                  <a:pt x="2863" y="359"/>
                </a:cubicBezTo>
                <a:cubicBezTo>
                  <a:pt x="2865" y="361"/>
                  <a:pt x="2867" y="361"/>
                  <a:pt x="2868" y="363"/>
                </a:cubicBezTo>
                <a:close/>
                <a:moveTo>
                  <a:pt x="2868" y="383"/>
                </a:moveTo>
                <a:cubicBezTo>
                  <a:pt x="2868" y="405"/>
                  <a:pt x="2868" y="405"/>
                  <a:pt x="2868" y="405"/>
                </a:cubicBezTo>
                <a:cubicBezTo>
                  <a:pt x="2867" y="404"/>
                  <a:pt x="2865" y="403"/>
                  <a:pt x="2863" y="402"/>
                </a:cubicBezTo>
                <a:cubicBezTo>
                  <a:pt x="2863" y="393"/>
                  <a:pt x="2863" y="393"/>
                  <a:pt x="2863" y="393"/>
                </a:cubicBezTo>
                <a:cubicBezTo>
                  <a:pt x="2864" y="393"/>
                  <a:pt x="2865" y="392"/>
                  <a:pt x="2865" y="390"/>
                </a:cubicBezTo>
                <a:cubicBezTo>
                  <a:pt x="2863" y="389"/>
                  <a:pt x="2863" y="389"/>
                  <a:pt x="2863" y="389"/>
                </a:cubicBezTo>
                <a:cubicBezTo>
                  <a:pt x="2863" y="381"/>
                  <a:pt x="2863" y="381"/>
                  <a:pt x="2863" y="381"/>
                </a:cubicBezTo>
                <a:cubicBezTo>
                  <a:pt x="2865" y="382"/>
                  <a:pt x="2867" y="382"/>
                  <a:pt x="2868" y="383"/>
                </a:cubicBezTo>
                <a:close/>
                <a:moveTo>
                  <a:pt x="2868" y="502"/>
                </a:moveTo>
                <a:cubicBezTo>
                  <a:pt x="2868" y="508"/>
                  <a:pt x="2868" y="508"/>
                  <a:pt x="2868" y="508"/>
                </a:cubicBezTo>
                <a:cubicBezTo>
                  <a:pt x="2867" y="509"/>
                  <a:pt x="2866" y="510"/>
                  <a:pt x="2865" y="513"/>
                </a:cubicBezTo>
                <a:cubicBezTo>
                  <a:pt x="2865" y="513"/>
                  <a:pt x="2864" y="515"/>
                  <a:pt x="2863" y="516"/>
                </a:cubicBezTo>
                <a:cubicBezTo>
                  <a:pt x="2863" y="509"/>
                  <a:pt x="2863" y="509"/>
                  <a:pt x="2863" y="509"/>
                </a:cubicBezTo>
                <a:cubicBezTo>
                  <a:pt x="2866" y="507"/>
                  <a:pt x="2867" y="505"/>
                  <a:pt x="2868" y="502"/>
                </a:cubicBezTo>
                <a:close/>
                <a:moveTo>
                  <a:pt x="2868" y="523"/>
                </a:moveTo>
                <a:cubicBezTo>
                  <a:pt x="2868" y="530"/>
                  <a:pt x="2868" y="530"/>
                  <a:pt x="2868" y="530"/>
                </a:cubicBezTo>
                <a:cubicBezTo>
                  <a:pt x="2863" y="527"/>
                  <a:pt x="2863" y="527"/>
                  <a:pt x="2863" y="527"/>
                </a:cubicBezTo>
                <a:cubicBezTo>
                  <a:pt x="2863" y="520"/>
                  <a:pt x="2863" y="520"/>
                  <a:pt x="2863" y="520"/>
                </a:cubicBezTo>
                <a:cubicBezTo>
                  <a:pt x="2864" y="521"/>
                  <a:pt x="2864" y="522"/>
                  <a:pt x="2865" y="522"/>
                </a:cubicBezTo>
                <a:cubicBezTo>
                  <a:pt x="2866" y="522"/>
                  <a:pt x="2867" y="523"/>
                  <a:pt x="2868" y="523"/>
                </a:cubicBezTo>
                <a:close/>
                <a:moveTo>
                  <a:pt x="2868" y="550"/>
                </a:moveTo>
                <a:cubicBezTo>
                  <a:pt x="2868" y="555"/>
                  <a:pt x="2868" y="555"/>
                  <a:pt x="2868" y="555"/>
                </a:cubicBezTo>
                <a:cubicBezTo>
                  <a:pt x="2867" y="555"/>
                  <a:pt x="2865" y="554"/>
                  <a:pt x="2863" y="553"/>
                </a:cubicBezTo>
                <a:cubicBezTo>
                  <a:pt x="2863" y="547"/>
                  <a:pt x="2863" y="547"/>
                  <a:pt x="2863" y="547"/>
                </a:cubicBezTo>
                <a:cubicBezTo>
                  <a:pt x="2865" y="548"/>
                  <a:pt x="2867" y="549"/>
                  <a:pt x="2868" y="550"/>
                </a:cubicBezTo>
                <a:close/>
                <a:moveTo>
                  <a:pt x="2868" y="576"/>
                </a:moveTo>
                <a:cubicBezTo>
                  <a:pt x="2868" y="584"/>
                  <a:pt x="2868" y="584"/>
                  <a:pt x="2868" y="584"/>
                </a:cubicBezTo>
                <a:cubicBezTo>
                  <a:pt x="2867" y="583"/>
                  <a:pt x="2865" y="582"/>
                  <a:pt x="2863" y="580"/>
                </a:cubicBezTo>
                <a:cubicBezTo>
                  <a:pt x="2863" y="574"/>
                  <a:pt x="2863" y="574"/>
                  <a:pt x="2863" y="574"/>
                </a:cubicBezTo>
                <a:cubicBezTo>
                  <a:pt x="2865" y="575"/>
                  <a:pt x="2867" y="575"/>
                  <a:pt x="2868" y="576"/>
                </a:cubicBezTo>
                <a:close/>
                <a:moveTo>
                  <a:pt x="2868" y="599"/>
                </a:moveTo>
                <a:cubicBezTo>
                  <a:pt x="2868" y="607"/>
                  <a:pt x="2868" y="607"/>
                  <a:pt x="2868" y="607"/>
                </a:cubicBezTo>
                <a:cubicBezTo>
                  <a:pt x="2867" y="607"/>
                  <a:pt x="2865" y="608"/>
                  <a:pt x="2863" y="608"/>
                </a:cubicBezTo>
                <a:cubicBezTo>
                  <a:pt x="2863" y="600"/>
                  <a:pt x="2863" y="600"/>
                  <a:pt x="2863" y="600"/>
                </a:cubicBezTo>
                <a:cubicBezTo>
                  <a:pt x="2865" y="600"/>
                  <a:pt x="2867" y="599"/>
                  <a:pt x="2868" y="599"/>
                </a:cubicBezTo>
                <a:close/>
                <a:moveTo>
                  <a:pt x="2863" y="13"/>
                </a:moveTo>
                <a:cubicBezTo>
                  <a:pt x="2862" y="13"/>
                  <a:pt x="2862" y="13"/>
                  <a:pt x="2861" y="14"/>
                </a:cubicBezTo>
                <a:cubicBezTo>
                  <a:pt x="2857" y="15"/>
                  <a:pt x="2853" y="16"/>
                  <a:pt x="2850" y="17"/>
                </a:cubicBezTo>
                <a:cubicBezTo>
                  <a:pt x="2850" y="10"/>
                  <a:pt x="2850" y="10"/>
                  <a:pt x="2850" y="10"/>
                </a:cubicBezTo>
                <a:cubicBezTo>
                  <a:pt x="2852" y="10"/>
                  <a:pt x="2855" y="9"/>
                  <a:pt x="2858" y="8"/>
                </a:cubicBezTo>
                <a:cubicBezTo>
                  <a:pt x="2855" y="7"/>
                  <a:pt x="2852" y="7"/>
                  <a:pt x="2850" y="7"/>
                </a:cubicBezTo>
                <a:cubicBezTo>
                  <a:pt x="2850" y="1"/>
                  <a:pt x="2850" y="1"/>
                  <a:pt x="2850" y="1"/>
                </a:cubicBezTo>
                <a:cubicBezTo>
                  <a:pt x="2863" y="1"/>
                  <a:pt x="2863" y="1"/>
                  <a:pt x="2863" y="1"/>
                </a:cubicBezTo>
                <a:cubicBezTo>
                  <a:pt x="2863" y="13"/>
                  <a:pt x="2863" y="13"/>
                  <a:pt x="2863" y="13"/>
                </a:cubicBezTo>
                <a:close/>
                <a:moveTo>
                  <a:pt x="2850" y="67"/>
                </a:moveTo>
                <a:cubicBezTo>
                  <a:pt x="2854" y="65"/>
                  <a:pt x="2859" y="63"/>
                  <a:pt x="2863" y="61"/>
                </a:cubicBezTo>
                <a:cubicBezTo>
                  <a:pt x="2863" y="68"/>
                  <a:pt x="2863" y="68"/>
                  <a:pt x="2863" y="68"/>
                </a:cubicBezTo>
                <a:cubicBezTo>
                  <a:pt x="2859" y="70"/>
                  <a:pt x="2854" y="72"/>
                  <a:pt x="2850" y="74"/>
                </a:cubicBezTo>
                <a:cubicBezTo>
                  <a:pt x="2850" y="67"/>
                  <a:pt x="2850" y="67"/>
                  <a:pt x="2850" y="67"/>
                </a:cubicBezTo>
                <a:close/>
                <a:moveTo>
                  <a:pt x="2850" y="122"/>
                </a:moveTo>
                <a:cubicBezTo>
                  <a:pt x="2854" y="119"/>
                  <a:pt x="2859" y="115"/>
                  <a:pt x="2863" y="112"/>
                </a:cubicBezTo>
                <a:cubicBezTo>
                  <a:pt x="2863" y="117"/>
                  <a:pt x="2863" y="117"/>
                  <a:pt x="2863" y="117"/>
                </a:cubicBezTo>
                <a:cubicBezTo>
                  <a:pt x="2859" y="121"/>
                  <a:pt x="2854" y="125"/>
                  <a:pt x="2850" y="129"/>
                </a:cubicBezTo>
                <a:cubicBezTo>
                  <a:pt x="2850" y="122"/>
                  <a:pt x="2850" y="122"/>
                  <a:pt x="2850" y="122"/>
                </a:cubicBezTo>
                <a:close/>
                <a:moveTo>
                  <a:pt x="2863" y="167"/>
                </a:moveTo>
                <a:cubicBezTo>
                  <a:pt x="2859" y="164"/>
                  <a:pt x="2854" y="162"/>
                  <a:pt x="2850" y="159"/>
                </a:cubicBezTo>
                <a:cubicBezTo>
                  <a:pt x="2850" y="155"/>
                  <a:pt x="2850" y="155"/>
                  <a:pt x="2850" y="155"/>
                </a:cubicBezTo>
                <a:cubicBezTo>
                  <a:pt x="2850" y="155"/>
                  <a:pt x="2850" y="155"/>
                  <a:pt x="2851" y="155"/>
                </a:cubicBezTo>
                <a:cubicBezTo>
                  <a:pt x="2855" y="152"/>
                  <a:pt x="2859" y="149"/>
                  <a:pt x="2863" y="146"/>
                </a:cubicBezTo>
                <a:cubicBezTo>
                  <a:pt x="2863" y="154"/>
                  <a:pt x="2863" y="154"/>
                  <a:pt x="2863" y="154"/>
                </a:cubicBezTo>
                <a:cubicBezTo>
                  <a:pt x="2862" y="156"/>
                  <a:pt x="2862" y="158"/>
                  <a:pt x="2863" y="160"/>
                </a:cubicBezTo>
                <a:cubicBezTo>
                  <a:pt x="2863" y="167"/>
                  <a:pt x="2863" y="167"/>
                  <a:pt x="2863" y="167"/>
                </a:cubicBezTo>
                <a:close/>
                <a:moveTo>
                  <a:pt x="2850" y="198"/>
                </a:moveTo>
                <a:cubicBezTo>
                  <a:pt x="2853" y="200"/>
                  <a:pt x="2856" y="201"/>
                  <a:pt x="2858" y="202"/>
                </a:cubicBezTo>
                <a:cubicBezTo>
                  <a:pt x="2860" y="203"/>
                  <a:pt x="2862" y="204"/>
                  <a:pt x="2863" y="205"/>
                </a:cubicBezTo>
                <a:cubicBezTo>
                  <a:pt x="2863" y="211"/>
                  <a:pt x="2863" y="211"/>
                  <a:pt x="2863" y="211"/>
                </a:cubicBezTo>
                <a:cubicBezTo>
                  <a:pt x="2859" y="208"/>
                  <a:pt x="2854" y="206"/>
                  <a:pt x="2850" y="204"/>
                </a:cubicBezTo>
                <a:cubicBezTo>
                  <a:pt x="2850" y="198"/>
                  <a:pt x="2850" y="198"/>
                  <a:pt x="2850" y="198"/>
                </a:cubicBezTo>
                <a:close/>
                <a:moveTo>
                  <a:pt x="2850" y="229"/>
                </a:moveTo>
                <a:cubicBezTo>
                  <a:pt x="2854" y="232"/>
                  <a:pt x="2859" y="235"/>
                  <a:pt x="2863" y="238"/>
                </a:cubicBezTo>
                <a:cubicBezTo>
                  <a:pt x="2863" y="243"/>
                  <a:pt x="2863" y="243"/>
                  <a:pt x="2863" y="243"/>
                </a:cubicBezTo>
                <a:cubicBezTo>
                  <a:pt x="2859" y="240"/>
                  <a:pt x="2854" y="237"/>
                  <a:pt x="2850" y="235"/>
                </a:cubicBezTo>
                <a:cubicBezTo>
                  <a:pt x="2850" y="229"/>
                  <a:pt x="2850" y="229"/>
                  <a:pt x="2850" y="229"/>
                </a:cubicBezTo>
                <a:close/>
                <a:moveTo>
                  <a:pt x="2863" y="664"/>
                </a:moveTo>
                <a:cubicBezTo>
                  <a:pt x="2850" y="664"/>
                  <a:pt x="2850" y="664"/>
                  <a:pt x="2850" y="664"/>
                </a:cubicBezTo>
                <a:cubicBezTo>
                  <a:pt x="2850" y="646"/>
                  <a:pt x="2850" y="646"/>
                  <a:pt x="2850" y="646"/>
                </a:cubicBezTo>
                <a:cubicBezTo>
                  <a:pt x="2851" y="651"/>
                  <a:pt x="2854" y="655"/>
                  <a:pt x="2858" y="658"/>
                </a:cubicBezTo>
                <a:cubicBezTo>
                  <a:pt x="2861" y="659"/>
                  <a:pt x="2863" y="658"/>
                  <a:pt x="2863" y="656"/>
                </a:cubicBezTo>
                <a:cubicBezTo>
                  <a:pt x="2863" y="664"/>
                  <a:pt x="2863" y="664"/>
                  <a:pt x="2863" y="664"/>
                </a:cubicBezTo>
                <a:close/>
                <a:moveTo>
                  <a:pt x="2863" y="43"/>
                </a:moveTo>
                <a:cubicBezTo>
                  <a:pt x="2863" y="48"/>
                  <a:pt x="2863" y="48"/>
                  <a:pt x="2863" y="48"/>
                </a:cubicBezTo>
                <a:cubicBezTo>
                  <a:pt x="2859" y="50"/>
                  <a:pt x="2854" y="52"/>
                  <a:pt x="2850" y="54"/>
                </a:cubicBezTo>
                <a:cubicBezTo>
                  <a:pt x="2850" y="49"/>
                  <a:pt x="2850" y="49"/>
                  <a:pt x="2850" y="49"/>
                </a:cubicBezTo>
                <a:cubicBezTo>
                  <a:pt x="2854" y="47"/>
                  <a:pt x="2859" y="45"/>
                  <a:pt x="2863" y="43"/>
                </a:cubicBezTo>
                <a:close/>
                <a:moveTo>
                  <a:pt x="2863" y="83"/>
                </a:moveTo>
                <a:cubicBezTo>
                  <a:pt x="2863" y="91"/>
                  <a:pt x="2863" y="91"/>
                  <a:pt x="2863" y="91"/>
                </a:cubicBezTo>
                <a:cubicBezTo>
                  <a:pt x="2859" y="93"/>
                  <a:pt x="2854" y="96"/>
                  <a:pt x="2850" y="99"/>
                </a:cubicBezTo>
                <a:cubicBezTo>
                  <a:pt x="2850" y="91"/>
                  <a:pt x="2850" y="91"/>
                  <a:pt x="2850" y="91"/>
                </a:cubicBezTo>
                <a:cubicBezTo>
                  <a:pt x="2854" y="88"/>
                  <a:pt x="2859" y="86"/>
                  <a:pt x="2863" y="83"/>
                </a:cubicBezTo>
                <a:close/>
                <a:moveTo>
                  <a:pt x="2863" y="262"/>
                </a:moveTo>
                <a:cubicBezTo>
                  <a:pt x="2863" y="269"/>
                  <a:pt x="2863" y="269"/>
                  <a:pt x="2863" y="269"/>
                </a:cubicBezTo>
                <a:cubicBezTo>
                  <a:pt x="2859" y="266"/>
                  <a:pt x="2854" y="263"/>
                  <a:pt x="2850" y="261"/>
                </a:cubicBezTo>
                <a:cubicBezTo>
                  <a:pt x="2850" y="254"/>
                  <a:pt x="2850" y="254"/>
                  <a:pt x="2850" y="254"/>
                </a:cubicBezTo>
                <a:cubicBezTo>
                  <a:pt x="2854" y="256"/>
                  <a:pt x="2859" y="259"/>
                  <a:pt x="2863" y="262"/>
                </a:cubicBezTo>
                <a:close/>
                <a:moveTo>
                  <a:pt x="2863" y="285"/>
                </a:moveTo>
                <a:cubicBezTo>
                  <a:pt x="2863" y="292"/>
                  <a:pt x="2863" y="292"/>
                  <a:pt x="2863" y="292"/>
                </a:cubicBezTo>
                <a:cubicBezTo>
                  <a:pt x="2859" y="289"/>
                  <a:pt x="2854" y="287"/>
                  <a:pt x="2850" y="284"/>
                </a:cubicBezTo>
                <a:cubicBezTo>
                  <a:pt x="2850" y="278"/>
                  <a:pt x="2850" y="278"/>
                  <a:pt x="2850" y="278"/>
                </a:cubicBezTo>
                <a:cubicBezTo>
                  <a:pt x="2854" y="280"/>
                  <a:pt x="2859" y="283"/>
                  <a:pt x="2863" y="285"/>
                </a:cubicBezTo>
                <a:close/>
                <a:moveTo>
                  <a:pt x="2863" y="314"/>
                </a:moveTo>
                <a:cubicBezTo>
                  <a:pt x="2863" y="320"/>
                  <a:pt x="2863" y="320"/>
                  <a:pt x="2863" y="320"/>
                </a:cubicBezTo>
                <a:cubicBezTo>
                  <a:pt x="2859" y="317"/>
                  <a:pt x="2854" y="314"/>
                  <a:pt x="2850" y="312"/>
                </a:cubicBezTo>
                <a:cubicBezTo>
                  <a:pt x="2850" y="305"/>
                  <a:pt x="2850" y="305"/>
                  <a:pt x="2850" y="305"/>
                </a:cubicBezTo>
                <a:cubicBezTo>
                  <a:pt x="2854" y="308"/>
                  <a:pt x="2859" y="311"/>
                  <a:pt x="2863" y="314"/>
                </a:cubicBezTo>
                <a:close/>
                <a:moveTo>
                  <a:pt x="2863" y="335"/>
                </a:moveTo>
                <a:cubicBezTo>
                  <a:pt x="2863" y="341"/>
                  <a:pt x="2863" y="341"/>
                  <a:pt x="2863" y="341"/>
                </a:cubicBezTo>
                <a:cubicBezTo>
                  <a:pt x="2859" y="338"/>
                  <a:pt x="2854" y="335"/>
                  <a:pt x="2850" y="333"/>
                </a:cubicBezTo>
                <a:cubicBezTo>
                  <a:pt x="2850" y="326"/>
                  <a:pt x="2850" y="326"/>
                  <a:pt x="2850" y="326"/>
                </a:cubicBezTo>
                <a:cubicBezTo>
                  <a:pt x="2852" y="327"/>
                  <a:pt x="2854" y="328"/>
                  <a:pt x="2856" y="329"/>
                </a:cubicBezTo>
                <a:cubicBezTo>
                  <a:pt x="2858" y="331"/>
                  <a:pt x="2861" y="333"/>
                  <a:pt x="2863" y="335"/>
                </a:cubicBezTo>
                <a:close/>
                <a:moveTo>
                  <a:pt x="2863" y="359"/>
                </a:moveTo>
                <a:cubicBezTo>
                  <a:pt x="2863" y="366"/>
                  <a:pt x="2863" y="366"/>
                  <a:pt x="2863" y="366"/>
                </a:cubicBezTo>
                <a:cubicBezTo>
                  <a:pt x="2859" y="363"/>
                  <a:pt x="2855" y="360"/>
                  <a:pt x="2850" y="358"/>
                </a:cubicBezTo>
                <a:cubicBezTo>
                  <a:pt x="2850" y="352"/>
                  <a:pt x="2850" y="352"/>
                  <a:pt x="2850" y="352"/>
                </a:cubicBezTo>
                <a:cubicBezTo>
                  <a:pt x="2854" y="354"/>
                  <a:pt x="2859" y="357"/>
                  <a:pt x="2863" y="359"/>
                </a:cubicBezTo>
                <a:close/>
                <a:moveTo>
                  <a:pt x="2863" y="381"/>
                </a:moveTo>
                <a:cubicBezTo>
                  <a:pt x="2863" y="389"/>
                  <a:pt x="2863" y="389"/>
                  <a:pt x="2863" y="389"/>
                </a:cubicBezTo>
                <a:cubicBezTo>
                  <a:pt x="2859" y="386"/>
                  <a:pt x="2855" y="382"/>
                  <a:pt x="2850" y="380"/>
                </a:cubicBezTo>
                <a:cubicBezTo>
                  <a:pt x="2850" y="374"/>
                  <a:pt x="2850" y="374"/>
                  <a:pt x="2850" y="374"/>
                </a:cubicBezTo>
                <a:cubicBezTo>
                  <a:pt x="2854" y="377"/>
                  <a:pt x="2859" y="378"/>
                  <a:pt x="2863" y="381"/>
                </a:cubicBezTo>
                <a:close/>
                <a:moveTo>
                  <a:pt x="2863" y="393"/>
                </a:moveTo>
                <a:cubicBezTo>
                  <a:pt x="2863" y="402"/>
                  <a:pt x="2863" y="402"/>
                  <a:pt x="2863" y="402"/>
                </a:cubicBezTo>
                <a:cubicBezTo>
                  <a:pt x="2859" y="400"/>
                  <a:pt x="2855" y="399"/>
                  <a:pt x="2850" y="400"/>
                </a:cubicBezTo>
                <a:cubicBezTo>
                  <a:pt x="2850" y="391"/>
                  <a:pt x="2850" y="391"/>
                  <a:pt x="2850" y="391"/>
                </a:cubicBezTo>
                <a:cubicBezTo>
                  <a:pt x="2851" y="392"/>
                  <a:pt x="2853" y="393"/>
                  <a:pt x="2855" y="393"/>
                </a:cubicBezTo>
                <a:cubicBezTo>
                  <a:pt x="2857" y="392"/>
                  <a:pt x="2861" y="394"/>
                  <a:pt x="2863" y="393"/>
                </a:cubicBezTo>
                <a:close/>
                <a:moveTo>
                  <a:pt x="2863" y="509"/>
                </a:moveTo>
                <a:cubicBezTo>
                  <a:pt x="2863" y="516"/>
                  <a:pt x="2863" y="516"/>
                  <a:pt x="2863" y="516"/>
                </a:cubicBezTo>
                <a:cubicBezTo>
                  <a:pt x="2863" y="517"/>
                  <a:pt x="2863" y="519"/>
                  <a:pt x="2863" y="520"/>
                </a:cubicBezTo>
                <a:cubicBezTo>
                  <a:pt x="2863" y="527"/>
                  <a:pt x="2863" y="527"/>
                  <a:pt x="2863" y="527"/>
                </a:cubicBezTo>
                <a:cubicBezTo>
                  <a:pt x="2862" y="526"/>
                  <a:pt x="2862" y="526"/>
                  <a:pt x="2862" y="526"/>
                </a:cubicBezTo>
                <a:cubicBezTo>
                  <a:pt x="2857" y="522"/>
                  <a:pt x="2853" y="524"/>
                  <a:pt x="2850" y="527"/>
                </a:cubicBezTo>
                <a:cubicBezTo>
                  <a:pt x="2850" y="519"/>
                  <a:pt x="2850" y="519"/>
                  <a:pt x="2850" y="519"/>
                </a:cubicBezTo>
                <a:cubicBezTo>
                  <a:pt x="2852" y="518"/>
                  <a:pt x="2854" y="517"/>
                  <a:pt x="2856" y="515"/>
                </a:cubicBezTo>
                <a:cubicBezTo>
                  <a:pt x="2859" y="513"/>
                  <a:pt x="2861" y="511"/>
                  <a:pt x="2863" y="509"/>
                </a:cubicBezTo>
                <a:close/>
                <a:moveTo>
                  <a:pt x="2863" y="547"/>
                </a:moveTo>
                <a:cubicBezTo>
                  <a:pt x="2863" y="553"/>
                  <a:pt x="2863" y="553"/>
                  <a:pt x="2863" y="553"/>
                </a:cubicBezTo>
                <a:cubicBezTo>
                  <a:pt x="2859" y="551"/>
                  <a:pt x="2854" y="549"/>
                  <a:pt x="2850" y="547"/>
                </a:cubicBezTo>
                <a:cubicBezTo>
                  <a:pt x="2850" y="541"/>
                  <a:pt x="2850" y="541"/>
                  <a:pt x="2850" y="541"/>
                </a:cubicBezTo>
                <a:cubicBezTo>
                  <a:pt x="2854" y="543"/>
                  <a:pt x="2859" y="545"/>
                  <a:pt x="2863" y="547"/>
                </a:cubicBezTo>
                <a:close/>
                <a:moveTo>
                  <a:pt x="2863" y="574"/>
                </a:moveTo>
                <a:cubicBezTo>
                  <a:pt x="2863" y="580"/>
                  <a:pt x="2863" y="580"/>
                  <a:pt x="2863" y="580"/>
                </a:cubicBezTo>
                <a:cubicBezTo>
                  <a:pt x="2859" y="577"/>
                  <a:pt x="2854" y="575"/>
                  <a:pt x="2850" y="572"/>
                </a:cubicBezTo>
                <a:cubicBezTo>
                  <a:pt x="2850" y="567"/>
                  <a:pt x="2850" y="567"/>
                  <a:pt x="2850" y="567"/>
                </a:cubicBezTo>
                <a:cubicBezTo>
                  <a:pt x="2854" y="569"/>
                  <a:pt x="2859" y="571"/>
                  <a:pt x="2863" y="574"/>
                </a:cubicBezTo>
                <a:close/>
                <a:moveTo>
                  <a:pt x="2863" y="600"/>
                </a:moveTo>
                <a:cubicBezTo>
                  <a:pt x="2863" y="608"/>
                  <a:pt x="2863" y="608"/>
                  <a:pt x="2863" y="608"/>
                </a:cubicBezTo>
                <a:cubicBezTo>
                  <a:pt x="2859" y="609"/>
                  <a:pt x="2854" y="610"/>
                  <a:pt x="2850" y="610"/>
                </a:cubicBezTo>
                <a:cubicBezTo>
                  <a:pt x="2850" y="594"/>
                  <a:pt x="2850" y="594"/>
                  <a:pt x="2850" y="594"/>
                </a:cubicBezTo>
                <a:cubicBezTo>
                  <a:pt x="2854" y="596"/>
                  <a:pt x="2859" y="598"/>
                  <a:pt x="2863" y="600"/>
                </a:cubicBezTo>
                <a:cubicBezTo>
                  <a:pt x="2863" y="600"/>
                  <a:pt x="2863" y="600"/>
                  <a:pt x="2863" y="600"/>
                </a:cubicBezTo>
                <a:close/>
                <a:moveTo>
                  <a:pt x="2863" y="626"/>
                </a:moveTo>
                <a:cubicBezTo>
                  <a:pt x="2859" y="625"/>
                  <a:pt x="2854" y="625"/>
                  <a:pt x="2850" y="624"/>
                </a:cubicBezTo>
                <a:cubicBezTo>
                  <a:pt x="2850" y="632"/>
                  <a:pt x="2850" y="632"/>
                  <a:pt x="2850" y="632"/>
                </a:cubicBezTo>
                <a:cubicBezTo>
                  <a:pt x="2858" y="630"/>
                  <a:pt x="2861" y="639"/>
                  <a:pt x="2863" y="645"/>
                </a:cubicBezTo>
                <a:cubicBezTo>
                  <a:pt x="2863" y="645"/>
                  <a:pt x="2863" y="646"/>
                  <a:pt x="2863" y="646"/>
                </a:cubicBezTo>
                <a:lnTo>
                  <a:pt x="2863" y="626"/>
                </a:lnTo>
                <a:close/>
                <a:moveTo>
                  <a:pt x="2850" y="17"/>
                </a:moveTo>
                <a:cubicBezTo>
                  <a:pt x="2845" y="18"/>
                  <a:pt x="2841" y="20"/>
                  <a:pt x="2836" y="21"/>
                </a:cubicBezTo>
                <a:cubicBezTo>
                  <a:pt x="2836" y="1"/>
                  <a:pt x="2836" y="1"/>
                  <a:pt x="2836" y="1"/>
                </a:cubicBezTo>
                <a:cubicBezTo>
                  <a:pt x="2841" y="1"/>
                  <a:pt x="2845" y="1"/>
                  <a:pt x="2850" y="1"/>
                </a:cubicBezTo>
                <a:cubicBezTo>
                  <a:pt x="2850" y="7"/>
                  <a:pt x="2850" y="7"/>
                  <a:pt x="2850" y="7"/>
                </a:cubicBezTo>
                <a:cubicBezTo>
                  <a:pt x="2849" y="7"/>
                  <a:pt x="2848" y="7"/>
                  <a:pt x="2847" y="7"/>
                </a:cubicBezTo>
                <a:cubicBezTo>
                  <a:pt x="2845" y="7"/>
                  <a:pt x="2841" y="9"/>
                  <a:pt x="2842" y="11"/>
                </a:cubicBezTo>
                <a:cubicBezTo>
                  <a:pt x="2845" y="11"/>
                  <a:pt x="2847" y="11"/>
                  <a:pt x="2850" y="10"/>
                </a:cubicBezTo>
                <a:cubicBezTo>
                  <a:pt x="2850" y="17"/>
                  <a:pt x="2850" y="17"/>
                  <a:pt x="2850" y="17"/>
                </a:cubicBezTo>
                <a:close/>
                <a:moveTo>
                  <a:pt x="2836" y="75"/>
                </a:moveTo>
                <a:cubicBezTo>
                  <a:pt x="2840" y="72"/>
                  <a:pt x="2845" y="70"/>
                  <a:pt x="2850" y="67"/>
                </a:cubicBezTo>
                <a:cubicBezTo>
                  <a:pt x="2850" y="74"/>
                  <a:pt x="2850" y="74"/>
                  <a:pt x="2850" y="74"/>
                </a:cubicBezTo>
                <a:cubicBezTo>
                  <a:pt x="2845" y="77"/>
                  <a:pt x="2840" y="79"/>
                  <a:pt x="2836" y="81"/>
                </a:cubicBezTo>
                <a:cubicBezTo>
                  <a:pt x="2836" y="75"/>
                  <a:pt x="2836" y="75"/>
                  <a:pt x="2836" y="75"/>
                </a:cubicBezTo>
                <a:close/>
                <a:moveTo>
                  <a:pt x="2836" y="134"/>
                </a:moveTo>
                <a:cubicBezTo>
                  <a:pt x="2840" y="130"/>
                  <a:pt x="2845" y="126"/>
                  <a:pt x="2850" y="122"/>
                </a:cubicBezTo>
                <a:cubicBezTo>
                  <a:pt x="2850" y="129"/>
                  <a:pt x="2850" y="129"/>
                  <a:pt x="2850" y="129"/>
                </a:cubicBezTo>
                <a:cubicBezTo>
                  <a:pt x="2845" y="133"/>
                  <a:pt x="2840" y="138"/>
                  <a:pt x="2836" y="143"/>
                </a:cubicBezTo>
                <a:cubicBezTo>
                  <a:pt x="2836" y="134"/>
                  <a:pt x="2836" y="134"/>
                  <a:pt x="2836" y="134"/>
                </a:cubicBezTo>
                <a:close/>
                <a:moveTo>
                  <a:pt x="2850" y="159"/>
                </a:moveTo>
                <a:cubicBezTo>
                  <a:pt x="2845" y="157"/>
                  <a:pt x="2841" y="155"/>
                  <a:pt x="2836" y="153"/>
                </a:cubicBezTo>
                <a:cubicBezTo>
                  <a:pt x="2836" y="150"/>
                  <a:pt x="2836" y="150"/>
                  <a:pt x="2836" y="150"/>
                </a:cubicBezTo>
                <a:cubicBezTo>
                  <a:pt x="2840" y="153"/>
                  <a:pt x="2844" y="156"/>
                  <a:pt x="2850" y="155"/>
                </a:cubicBezTo>
                <a:cubicBezTo>
                  <a:pt x="2850" y="159"/>
                  <a:pt x="2850" y="159"/>
                  <a:pt x="2850" y="159"/>
                </a:cubicBezTo>
                <a:close/>
                <a:moveTo>
                  <a:pt x="2836" y="192"/>
                </a:moveTo>
                <a:cubicBezTo>
                  <a:pt x="2841" y="194"/>
                  <a:pt x="2845" y="196"/>
                  <a:pt x="2850" y="198"/>
                </a:cubicBezTo>
                <a:cubicBezTo>
                  <a:pt x="2850" y="204"/>
                  <a:pt x="2850" y="204"/>
                  <a:pt x="2850" y="204"/>
                </a:cubicBezTo>
                <a:cubicBezTo>
                  <a:pt x="2845" y="202"/>
                  <a:pt x="2841" y="200"/>
                  <a:pt x="2836" y="198"/>
                </a:cubicBezTo>
                <a:cubicBezTo>
                  <a:pt x="2836" y="192"/>
                  <a:pt x="2836" y="192"/>
                  <a:pt x="2836" y="192"/>
                </a:cubicBezTo>
                <a:close/>
                <a:moveTo>
                  <a:pt x="2836" y="223"/>
                </a:moveTo>
                <a:cubicBezTo>
                  <a:pt x="2841" y="225"/>
                  <a:pt x="2845" y="227"/>
                  <a:pt x="2850" y="229"/>
                </a:cubicBezTo>
                <a:cubicBezTo>
                  <a:pt x="2850" y="235"/>
                  <a:pt x="2850" y="235"/>
                  <a:pt x="2850" y="235"/>
                </a:cubicBezTo>
                <a:cubicBezTo>
                  <a:pt x="2845" y="232"/>
                  <a:pt x="2841" y="230"/>
                  <a:pt x="2836" y="228"/>
                </a:cubicBezTo>
                <a:cubicBezTo>
                  <a:pt x="2836" y="223"/>
                  <a:pt x="2836" y="223"/>
                  <a:pt x="2836" y="223"/>
                </a:cubicBezTo>
                <a:close/>
                <a:moveTo>
                  <a:pt x="2850" y="664"/>
                </a:moveTo>
                <a:cubicBezTo>
                  <a:pt x="2836" y="664"/>
                  <a:pt x="2836" y="664"/>
                  <a:pt x="2836" y="664"/>
                </a:cubicBezTo>
                <a:cubicBezTo>
                  <a:pt x="2836" y="655"/>
                  <a:pt x="2836" y="655"/>
                  <a:pt x="2836" y="655"/>
                </a:cubicBezTo>
                <a:cubicBezTo>
                  <a:pt x="2837" y="657"/>
                  <a:pt x="2839" y="657"/>
                  <a:pt x="2842" y="657"/>
                </a:cubicBezTo>
                <a:cubicBezTo>
                  <a:pt x="2846" y="650"/>
                  <a:pt x="2839" y="642"/>
                  <a:pt x="2837" y="634"/>
                </a:cubicBezTo>
                <a:cubicBezTo>
                  <a:pt x="2837" y="634"/>
                  <a:pt x="2836" y="633"/>
                  <a:pt x="2836" y="633"/>
                </a:cubicBezTo>
                <a:cubicBezTo>
                  <a:pt x="2836" y="625"/>
                  <a:pt x="2836" y="625"/>
                  <a:pt x="2836" y="625"/>
                </a:cubicBezTo>
                <a:cubicBezTo>
                  <a:pt x="2837" y="625"/>
                  <a:pt x="2837" y="625"/>
                  <a:pt x="2837" y="625"/>
                </a:cubicBezTo>
                <a:cubicBezTo>
                  <a:pt x="2841" y="624"/>
                  <a:pt x="2845" y="624"/>
                  <a:pt x="2850" y="624"/>
                </a:cubicBezTo>
                <a:cubicBezTo>
                  <a:pt x="2850" y="632"/>
                  <a:pt x="2850" y="632"/>
                  <a:pt x="2850" y="632"/>
                </a:cubicBezTo>
                <a:cubicBezTo>
                  <a:pt x="2849" y="632"/>
                  <a:pt x="2848" y="632"/>
                  <a:pt x="2847" y="633"/>
                </a:cubicBezTo>
                <a:cubicBezTo>
                  <a:pt x="2847" y="637"/>
                  <a:pt x="2848" y="642"/>
                  <a:pt x="2850" y="646"/>
                </a:cubicBezTo>
                <a:cubicBezTo>
                  <a:pt x="2850" y="664"/>
                  <a:pt x="2850" y="664"/>
                  <a:pt x="2850" y="664"/>
                </a:cubicBezTo>
                <a:close/>
                <a:moveTo>
                  <a:pt x="2850" y="49"/>
                </a:moveTo>
                <a:cubicBezTo>
                  <a:pt x="2850" y="54"/>
                  <a:pt x="2850" y="54"/>
                  <a:pt x="2850" y="54"/>
                </a:cubicBezTo>
                <a:cubicBezTo>
                  <a:pt x="2848" y="55"/>
                  <a:pt x="2846" y="56"/>
                  <a:pt x="2844" y="58"/>
                </a:cubicBezTo>
                <a:cubicBezTo>
                  <a:pt x="2841" y="59"/>
                  <a:pt x="2839" y="60"/>
                  <a:pt x="2836" y="61"/>
                </a:cubicBezTo>
                <a:cubicBezTo>
                  <a:pt x="2836" y="55"/>
                  <a:pt x="2836" y="55"/>
                  <a:pt x="2836" y="55"/>
                </a:cubicBezTo>
                <a:cubicBezTo>
                  <a:pt x="2840" y="53"/>
                  <a:pt x="2845" y="51"/>
                  <a:pt x="2850" y="49"/>
                </a:cubicBezTo>
                <a:close/>
                <a:moveTo>
                  <a:pt x="2850" y="91"/>
                </a:moveTo>
                <a:cubicBezTo>
                  <a:pt x="2850" y="99"/>
                  <a:pt x="2850" y="99"/>
                  <a:pt x="2850" y="99"/>
                </a:cubicBezTo>
                <a:cubicBezTo>
                  <a:pt x="2845" y="102"/>
                  <a:pt x="2840" y="104"/>
                  <a:pt x="2836" y="108"/>
                </a:cubicBezTo>
                <a:cubicBezTo>
                  <a:pt x="2836" y="100"/>
                  <a:pt x="2836" y="100"/>
                  <a:pt x="2836" y="100"/>
                </a:cubicBezTo>
                <a:cubicBezTo>
                  <a:pt x="2840" y="97"/>
                  <a:pt x="2845" y="94"/>
                  <a:pt x="2850" y="91"/>
                </a:cubicBezTo>
                <a:close/>
                <a:moveTo>
                  <a:pt x="2850" y="254"/>
                </a:moveTo>
                <a:cubicBezTo>
                  <a:pt x="2850" y="261"/>
                  <a:pt x="2850" y="261"/>
                  <a:pt x="2850" y="261"/>
                </a:cubicBezTo>
                <a:cubicBezTo>
                  <a:pt x="2847" y="260"/>
                  <a:pt x="2845" y="259"/>
                  <a:pt x="2842" y="258"/>
                </a:cubicBezTo>
                <a:cubicBezTo>
                  <a:pt x="2840" y="256"/>
                  <a:pt x="2838" y="255"/>
                  <a:pt x="2836" y="254"/>
                </a:cubicBezTo>
                <a:cubicBezTo>
                  <a:pt x="2836" y="246"/>
                  <a:pt x="2836" y="246"/>
                  <a:pt x="2836" y="246"/>
                </a:cubicBezTo>
                <a:cubicBezTo>
                  <a:pt x="2841" y="248"/>
                  <a:pt x="2845" y="251"/>
                  <a:pt x="2850" y="254"/>
                </a:cubicBezTo>
                <a:close/>
                <a:moveTo>
                  <a:pt x="2850" y="278"/>
                </a:moveTo>
                <a:cubicBezTo>
                  <a:pt x="2850" y="284"/>
                  <a:pt x="2850" y="284"/>
                  <a:pt x="2850" y="284"/>
                </a:cubicBezTo>
                <a:cubicBezTo>
                  <a:pt x="2845" y="282"/>
                  <a:pt x="2841" y="279"/>
                  <a:pt x="2836" y="277"/>
                </a:cubicBezTo>
                <a:cubicBezTo>
                  <a:pt x="2836" y="271"/>
                  <a:pt x="2836" y="271"/>
                  <a:pt x="2836" y="271"/>
                </a:cubicBezTo>
                <a:cubicBezTo>
                  <a:pt x="2841" y="273"/>
                  <a:pt x="2845" y="276"/>
                  <a:pt x="2850" y="278"/>
                </a:cubicBezTo>
                <a:close/>
                <a:moveTo>
                  <a:pt x="2850" y="305"/>
                </a:moveTo>
                <a:cubicBezTo>
                  <a:pt x="2850" y="312"/>
                  <a:pt x="2850" y="312"/>
                  <a:pt x="2850" y="312"/>
                </a:cubicBezTo>
                <a:cubicBezTo>
                  <a:pt x="2845" y="309"/>
                  <a:pt x="2841" y="306"/>
                  <a:pt x="2836" y="303"/>
                </a:cubicBezTo>
                <a:cubicBezTo>
                  <a:pt x="2836" y="297"/>
                  <a:pt x="2836" y="297"/>
                  <a:pt x="2836" y="297"/>
                </a:cubicBezTo>
                <a:cubicBezTo>
                  <a:pt x="2838" y="298"/>
                  <a:pt x="2841" y="299"/>
                  <a:pt x="2843" y="301"/>
                </a:cubicBezTo>
                <a:cubicBezTo>
                  <a:pt x="2845" y="302"/>
                  <a:pt x="2847" y="303"/>
                  <a:pt x="2850" y="305"/>
                </a:cubicBezTo>
                <a:close/>
                <a:moveTo>
                  <a:pt x="2850" y="326"/>
                </a:moveTo>
                <a:cubicBezTo>
                  <a:pt x="2850" y="333"/>
                  <a:pt x="2850" y="333"/>
                  <a:pt x="2850" y="333"/>
                </a:cubicBezTo>
                <a:cubicBezTo>
                  <a:pt x="2845" y="330"/>
                  <a:pt x="2841" y="327"/>
                  <a:pt x="2836" y="325"/>
                </a:cubicBezTo>
                <a:cubicBezTo>
                  <a:pt x="2836" y="319"/>
                  <a:pt x="2836" y="319"/>
                  <a:pt x="2836" y="319"/>
                </a:cubicBezTo>
                <a:cubicBezTo>
                  <a:pt x="2841" y="321"/>
                  <a:pt x="2845" y="324"/>
                  <a:pt x="2850" y="326"/>
                </a:cubicBezTo>
                <a:close/>
                <a:moveTo>
                  <a:pt x="2850" y="352"/>
                </a:moveTo>
                <a:cubicBezTo>
                  <a:pt x="2850" y="358"/>
                  <a:pt x="2850" y="358"/>
                  <a:pt x="2850" y="358"/>
                </a:cubicBezTo>
                <a:cubicBezTo>
                  <a:pt x="2845" y="356"/>
                  <a:pt x="2840" y="354"/>
                  <a:pt x="2836" y="352"/>
                </a:cubicBezTo>
                <a:cubicBezTo>
                  <a:pt x="2836" y="345"/>
                  <a:pt x="2836" y="345"/>
                  <a:pt x="2836" y="345"/>
                </a:cubicBezTo>
                <a:cubicBezTo>
                  <a:pt x="2840" y="347"/>
                  <a:pt x="2845" y="350"/>
                  <a:pt x="2850" y="352"/>
                </a:cubicBezTo>
                <a:close/>
                <a:moveTo>
                  <a:pt x="2850" y="374"/>
                </a:moveTo>
                <a:cubicBezTo>
                  <a:pt x="2850" y="380"/>
                  <a:pt x="2850" y="380"/>
                  <a:pt x="2850" y="380"/>
                </a:cubicBezTo>
                <a:cubicBezTo>
                  <a:pt x="2848" y="379"/>
                  <a:pt x="2846" y="378"/>
                  <a:pt x="2844" y="378"/>
                </a:cubicBezTo>
                <a:cubicBezTo>
                  <a:pt x="2842" y="380"/>
                  <a:pt x="2843" y="383"/>
                  <a:pt x="2844" y="385"/>
                </a:cubicBezTo>
                <a:cubicBezTo>
                  <a:pt x="2845" y="388"/>
                  <a:pt x="2847" y="390"/>
                  <a:pt x="2850" y="391"/>
                </a:cubicBezTo>
                <a:cubicBezTo>
                  <a:pt x="2850" y="400"/>
                  <a:pt x="2850" y="400"/>
                  <a:pt x="2850" y="400"/>
                </a:cubicBezTo>
                <a:cubicBezTo>
                  <a:pt x="2849" y="400"/>
                  <a:pt x="2849" y="400"/>
                  <a:pt x="2849" y="400"/>
                </a:cubicBezTo>
                <a:cubicBezTo>
                  <a:pt x="2845" y="395"/>
                  <a:pt x="2841" y="393"/>
                  <a:pt x="2836" y="392"/>
                </a:cubicBezTo>
                <a:cubicBezTo>
                  <a:pt x="2836" y="361"/>
                  <a:pt x="2836" y="361"/>
                  <a:pt x="2836" y="361"/>
                </a:cubicBezTo>
                <a:cubicBezTo>
                  <a:pt x="2838" y="367"/>
                  <a:pt x="2843" y="371"/>
                  <a:pt x="2850" y="374"/>
                </a:cubicBezTo>
                <a:close/>
                <a:moveTo>
                  <a:pt x="2850" y="519"/>
                </a:moveTo>
                <a:cubicBezTo>
                  <a:pt x="2850" y="527"/>
                  <a:pt x="2850" y="527"/>
                  <a:pt x="2850" y="527"/>
                </a:cubicBezTo>
                <a:cubicBezTo>
                  <a:pt x="2847" y="530"/>
                  <a:pt x="2844" y="532"/>
                  <a:pt x="2840" y="533"/>
                </a:cubicBezTo>
                <a:cubicBezTo>
                  <a:pt x="2839" y="534"/>
                  <a:pt x="2840" y="536"/>
                  <a:pt x="2841" y="538"/>
                </a:cubicBezTo>
                <a:cubicBezTo>
                  <a:pt x="2844" y="539"/>
                  <a:pt x="2847" y="539"/>
                  <a:pt x="2850" y="541"/>
                </a:cubicBezTo>
                <a:cubicBezTo>
                  <a:pt x="2850" y="547"/>
                  <a:pt x="2850" y="547"/>
                  <a:pt x="2850" y="547"/>
                </a:cubicBezTo>
                <a:cubicBezTo>
                  <a:pt x="2845" y="545"/>
                  <a:pt x="2841" y="544"/>
                  <a:pt x="2836" y="543"/>
                </a:cubicBezTo>
                <a:cubicBezTo>
                  <a:pt x="2836" y="528"/>
                  <a:pt x="2836" y="528"/>
                  <a:pt x="2836" y="528"/>
                </a:cubicBezTo>
                <a:cubicBezTo>
                  <a:pt x="2841" y="525"/>
                  <a:pt x="2845" y="522"/>
                  <a:pt x="2850" y="519"/>
                </a:cubicBezTo>
                <a:close/>
                <a:moveTo>
                  <a:pt x="2850" y="567"/>
                </a:moveTo>
                <a:cubicBezTo>
                  <a:pt x="2850" y="572"/>
                  <a:pt x="2850" y="572"/>
                  <a:pt x="2850" y="572"/>
                </a:cubicBezTo>
                <a:cubicBezTo>
                  <a:pt x="2845" y="570"/>
                  <a:pt x="2841" y="568"/>
                  <a:pt x="2836" y="566"/>
                </a:cubicBezTo>
                <a:cubicBezTo>
                  <a:pt x="2836" y="560"/>
                  <a:pt x="2836" y="560"/>
                  <a:pt x="2836" y="560"/>
                </a:cubicBezTo>
                <a:cubicBezTo>
                  <a:pt x="2841" y="562"/>
                  <a:pt x="2845" y="564"/>
                  <a:pt x="2850" y="567"/>
                </a:cubicBezTo>
                <a:close/>
                <a:moveTo>
                  <a:pt x="2850" y="594"/>
                </a:moveTo>
                <a:cubicBezTo>
                  <a:pt x="2850" y="610"/>
                  <a:pt x="2850" y="610"/>
                  <a:pt x="2850" y="610"/>
                </a:cubicBezTo>
                <a:cubicBezTo>
                  <a:pt x="2845" y="611"/>
                  <a:pt x="2840" y="611"/>
                  <a:pt x="2836" y="611"/>
                </a:cubicBezTo>
                <a:cubicBezTo>
                  <a:pt x="2836" y="603"/>
                  <a:pt x="2836" y="603"/>
                  <a:pt x="2836" y="603"/>
                </a:cubicBezTo>
                <a:cubicBezTo>
                  <a:pt x="2840" y="604"/>
                  <a:pt x="2845" y="603"/>
                  <a:pt x="2849" y="600"/>
                </a:cubicBezTo>
                <a:cubicBezTo>
                  <a:pt x="2844" y="598"/>
                  <a:pt x="2840" y="595"/>
                  <a:pt x="2836" y="592"/>
                </a:cubicBezTo>
                <a:cubicBezTo>
                  <a:pt x="2836" y="585"/>
                  <a:pt x="2836" y="585"/>
                  <a:pt x="2836" y="585"/>
                </a:cubicBezTo>
                <a:cubicBezTo>
                  <a:pt x="2841" y="588"/>
                  <a:pt x="2845" y="591"/>
                  <a:pt x="2850" y="594"/>
                </a:cubicBezTo>
                <a:close/>
                <a:moveTo>
                  <a:pt x="2836" y="472"/>
                </a:moveTo>
                <a:cubicBezTo>
                  <a:pt x="2836" y="452"/>
                  <a:pt x="2836" y="452"/>
                  <a:pt x="2836" y="452"/>
                </a:cubicBezTo>
                <a:cubicBezTo>
                  <a:pt x="2836" y="458"/>
                  <a:pt x="2836" y="465"/>
                  <a:pt x="2837" y="471"/>
                </a:cubicBezTo>
                <a:cubicBezTo>
                  <a:pt x="2836" y="471"/>
                  <a:pt x="2836" y="472"/>
                  <a:pt x="2836" y="472"/>
                </a:cubicBezTo>
                <a:close/>
                <a:moveTo>
                  <a:pt x="2836" y="21"/>
                </a:moveTo>
                <a:cubicBezTo>
                  <a:pt x="2832" y="23"/>
                  <a:pt x="2828" y="24"/>
                  <a:pt x="2824" y="25"/>
                </a:cubicBezTo>
                <a:cubicBezTo>
                  <a:pt x="2824" y="19"/>
                  <a:pt x="2824" y="19"/>
                  <a:pt x="2824" y="19"/>
                </a:cubicBezTo>
                <a:cubicBezTo>
                  <a:pt x="2828" y="18"/>
                  <a:pt x="2833" y="16"/>
                  <a:pt x="2836" y="12"/>
                </a:cubicBezTo>
                <a:cubicBezTo>
                  <a:pt x="2832" y="7"/>
                  <a:pt x="2832" y="7"/>
                  <a:pt x="2832" y="7"/>
                </a:cubicBezTo>
                <a:cubicBezTo>
                  <a:pt x="2830" y="7"/>
                  <a:pt x="2827" y="7"/>
                  <a:pt x="2824" y="6"/>
                </a:cubicBezTo>
                <a:cubicBezTo>
                  <a:pt x="2824" y="1"/>
                  <a:pt x="2824" y="1"/>
                  <a:pt x="2824" y="1"/>
                </a:cubicBezTo>
                <a:cubicBezTo>
                  <a:pt x="2828" y="1"/>
                  <a:pt x="2832" y="1"/>
                  <a:pt x="2836" y="1"/>
                </a:cubicBezTo>
                <a:cubicBezTo>
                  <a:pt x="2836" y="21"/>
                  <a:pt x="2836" y="21"/>
                  <a:pt x="2836" y="21"/>
                </a:cubicBezTo>
                <a:close/>
                <a:moveTo>
                  <a:pt x="2824" y="81"/>
                </a:moveTo>
                <a:cubicBezTo>
                  <a:pt x="2828" y="79"/>
                  <a:pt x="2832" y="77"/>
                  <a:pt x="2836" y="75"/>
                </a:cubicBezTo>
                <a:cubicBezTo>
                  <a:pt x="2836" y="81"/>
                  <a:pt x="2836" y="81"/>
                  <a:pt x="2836" y="81"/>
                </a:cubicBezTo>
                <a:cubicBezTo>
                  <a:pt x="2832" y="83"/>
                  <a:pt x="2828" y="85"/>
                  <a:pt x="2824" y="88"/>
                </a:cubicBezTo>
                <a:cubicBezTo>
                  <a:pt x="2824" y="81"/>
                  <a:pt x="2824" y="81"/>
                  <a:pt x="2824" y="81"/>
                </a:cubicBezTo>
                <a:close/>
                <a:moveTo>
                  <a:pt x="2824" y="144"/>
                </a:moveTo>
                <a:cubicBezTo>
                  <a:pt x="2826" y="144"/>
                  <a:pt x="2826" y="144"/>
                  <a:pt x="2826" y="144"/>
                </a:cubicBezTo>
                <a:cubicBezTo>
                  <a:pt x="2829" y="141"/>
                  <a:pt x="2832" y="138"/>
                  <a:pt x="2836" y="134"/>
                </a:cubicBezTo>
                <a:cubicBezTo>
                  <a:pt x="2836" y="143"/>
                  <a:pt x="2836" y="143"/>
                  <a:pt x="2836" y="143"/>
                </a:cubicBezTo>
                <a:cubicBezTo>
                  <a:pt x="2835" y="143"/>
                  <a:pt x="2834" y="144"/>
                  <a:pt x="2834" y="145"/>
                </a:cubicBezTo>
                <a:cubicBezTo>
                  <a:pt x="2834" y="149"/>
                  <a:pt x="2834" y="149"/>
                  <a:pt x="2834" y="149"/>
                </a:cubicBezTo>
                <a:cubicBezTo>
                  <a:pt x="2834" y="149"/>
                  <a:pt x="2835" y="150"/>
                  <a:pt x="2836" y="150"/>
                </a:cubicBezTo>
                <a:cubicBezTo>
                  <a:pt x="2836" y="153"/>
                  <a:pt x="2836" y="153"/>
                  <a:pt x="2836" y="153"/>
                </a:cubicBezTo>
                <a:cubicBezTo>
                  <a:pt x="2834" y="152"/>
                  <a:pt x="2833" y="152"/>
                  <a:pt x="2832" y="152"/>
                </a:cubicBezTo>
                <a:cubicBezTo>
                  <a:pt x="2824" y="149"/>
                  <a:pt x="2824" y="149"/>
                  <a:pt x="2824" y="149"/>
                </a:cubicBezTo>
                <a:cubicBezTo>
                  <a:pt x="2824" y="144"/>
                  <a:pt x="2824" y="144"/>
                  <a:pt x="2824" y="144"/>
                </a:cubicBezTo>
                <a:close/>
                <a:moveTo>
                  <a:pt x="2824" y="187"/>
                </a:moveTo>
                <a:cubicBezTo>
                  <a:pt x="2828" y="189"/>
                  <a:pt x="2832" y="191"/>
                  <a:pt x="2836" y="192"/>
                </a:cubicBezTo>
                <a:cubicBezTo>
                  <a:pt x="2836" y="198"/>
                  <a:pt x="2836" y="198"/>
                  <a:pt x="2836" y="198"/>
                </a:cubicBezTo>
                <a:cubicBezTo>
                  <a:pt x="2832" y="196"/>
                  <a:pt x="2828" y="195"/>
                  <a:pt x="2824" y="193"/>
                </a:cubicBezTo>
                <a:cubicBezTo>
                  <a:pt x="2824" y="187"/>
                  <a:pt x="2824" y="187"/>
                  <a:pt x="2824" y="187"/>
                </a:cubicBezTo>
                <a:close/>
                <a:moveTo>
                  <a:pt x="2824" y="218"/>
                </a:moveTo>
                <a:cubicBezTo>
                  <a:pt x="2828" y="220"/>
                  <a:pt x="2832" y="221"/>
                  <a:pt x="2836" y="223"/>
                </a:cubicBezTo>
                <a:cubicBezTo>
                  <a:pt x="2836" y="228"/>
                  <a:pt x="2836" y="228"/>
                  <a:pt x="2836" y="228"/>
                </a:cubicBezTo>
                <a:cubicBezTo>
                  <a:pt x="2835" y="228"/>
                  <a:pt x="2834" y="228"/>
                  <a:pt x="2833" y="227"/>
                </a:cubicBezTo>
                <a:cubicBezTo>
                  <a:pt x="2824" y="224"/>
                  <a:pt x="2824" y="224"/>
                  <a:pt x="2824" y="224"/>
                </a:cubicBezTo>
                <a:cubicBezTo>
                  <a:pt x="2824" y="218"/>
                  <a:pt x="2824" y="218"/>
                  <a:pt x="2824" y="218"/>
                </a:cubicBezTo>
                <a:close/>
                <a:moveTo>
                  <a:pt x="2836" y="664"/>
                </a:moveTo>
                <a:cubicBezTo>
                  <a:pt x="2824" y="664"/>
                  <a:pt x="2824" y="664"/>
                  <a:pt x="2824" y="664"/>
                </a:cubicBezTo>
                <a:cubicBezTo>
                  <a:pt x="2824" y="657"/>
                  <a:pt x="2824" y="657"/>
                  <a:pt x="2824" y="657"/>
                </a:cubicBezTo>
                <a:cubicBezTo>
                  <a:pt x="2825" y="657"/>
                  <a:pt x="2826" y="656"/>
                  <a:pt x="2826" y="655"/>
                </a:cubicBezTo>
                <a:cubicBezTo>
                  <a:pt x="2825" y="653"/>
                  <a:pt x="2824" y="651"/>
                  <a:pt x="2824" y="648"/>
                </a:cubicBezTo>
                <a:cubicBezTo>
                  <a:pt x="2824" y="626"/>
                  <a:pt x="2824" y="626"/>
                  <a:pt x="2824" y="626"/>
                </a:cubicBezTo>
                <a:cubicBezTo>
                  <a:pt x="2828" y="625"/>
                  <a:pt x="2832" y="625"/>
                  <a:pt x="2836" y="625"/>
                </a:cubicBezTo>
                <a:cubicBezTo>
                  <a:pt x="2836" y="633"/>
                  <a:pt x="2836" y="633"/>
                  <a:pt x="2836" y="633"/>
                </a:cubicBezTo>
                <a:cubicBezTo>
                  <a:pt x="2832" y="633"/>
                  <a:pt x="2827" y="635"/>
                  <a:pt x="2829" y="640"/>
                </a:cubicBezTo>
                <a:cubicBezTo>
                  <a:pt x="2830" y="644"/>
                  <a:pt x="2832" y="651"/>
                  <a:pt x="2836" y="655"/>
                </a:cubicBezTo>
                <a:cubicBezTo>
                  <a:pt x="2836" y="664"/>
                  <a:pt x="2836" y="664"/>
                  <a:pt x="2836" y="664"/>
                </a:cubicBezTo>
                <a:close/>
                <a:moveTo>
                  <a:pt x="2836" y="55"/>
                </a:moveTo>
                <a:cubicBezTo>
                  <a:pt x="2836" y="61"/>
                  <a:pt x="2836" y="61"/>
                  <a:pt x="2836" y="61"/>
                </a:cubicBezTo>
                <a:cubicBezTo>
                  <a:pt x="2832" y="63"/>
                  <a:pt x="2828" y="65"/>
                  <a:pt x="2824" y="67"/>
                </a:cubicBezTo>
                <a:cubicBezTo>
                  <a:pt x="2824" y="61"/>
                  <a:pt x="2824" y="61"/>
                  <a:pt x="2824" y="61"/>
                </a:cubicBezTo>
                <a:cubicBezTo>
                  <a:pt x="2828" y="59"/>
                  <a:pt x="2832" y="57"/>
                  <a:pt x="2836" y="55"/>
                </a:cubicBezTo>
                <a:close/>
                <a:moveTo>
                  <a:pt x="2836" y="100"/>
                </a:moveTo>
                <a:cubicBezTo>
                  <a:pt x="2836" y="108"/>
                  <a:pt x="2836" y="108"/>
                  <a:pt x="2836" y="108"/>
                </a:cubicBezTo>
                <a:cubicBezTo>
                  <a:pt x="2832" y="111"/>
                  <a:pt x="2828" y="113"/>
                  <a:pt x="2824" y="116"/>
                </a:cubicBezTo>
                <a:cubicBezTo>
                  <a:pt x="2824" y="109"/>
                  <a:pt x="2824" y="109"/>
                  <a:pt x="2824" y="109"/>
                </a:cubicBezTo>
                <a:cubicBezTo>
                  <a:pt x="2828" y="105"/>
                  <a:pt x="2832" y="103"/>
                  <a:pt x="2836" y="100"/>
                </a:cubicBezTo>
                <a:close/>
                <a:moveTo>
                  <a:pt x="2836" y="246"/>
                </a:moveTo>
                <a:cubicBezTo>
                  <a:pt x="2836" y="254"/>
                  <a:pt x="2836" y="254"/>
                  <a:pt x="2836" y="254"/>
                </a:cubicBezTo>
                <a:cubicBezTo>
                  <a:pt x="2832" y="252"/>
                  <a:pt x="2828" y="250"/>
                  <a:pt x="2824" y="248"/>
                </a:cubicBezTo>
                <a:cubicBezTo>
                  <a:pt x="2824" y="241"/>
                  <a:pt x="2824" y="241"/>
                  <a:pt x="2824" y="241"/>
                </a:cubicBezTo>
                <a:cubicBezTo>
                  <a:pt x="2825" y="242"/>
                  <a:pt x="2825" y="242"/>
                  <a:pt x="2825" y="242"/>
                </a:cubicBezTo>
                <a:cubicBezTo>
                  <a:pt x="2828" y="243"/>
                  <a:pt x="2832" y="245"/>
                  <a:pt x="2836" y="246"/>
                </a:cubicBezTo>
                <a:close/>
                <a:moveTo>
                  <a:pt x="2836" y="271"/>
                </a:moveTo>
                <a:cubicBezTo>
                  <a:pt x="2836" y="277"/>
                  <a:pt x="2836" y="277"/>
                  <a:pt x="2836" y="277"/>
                </a:cubicBezTo>
                <a:cubicBezTo>
                  <a:pt x="2832" y="275"/>
                  <a:pt x="2828" y="273"/>
                  <a:pt x="2824" y="271"/>
                </a:cubicBezTo>
                <a:cubicBezTo>
                  <a:pt x="2824" y="265"/>
                  <a:pt x="2824" y="265"/>
                  <a:pt x="2824" y="265"/>
                </a:cubicBezTo>
                <a:cubicBezTo>
                  <a:pt x="2828" y="267"/>
                  <a:pt x="2832" y="269"/>
                  <a:pt x="2836" y="271"/>
                </a:cubicBezTo>
                <a:close/>
                <a:moveTo>
                  <a:pt x="2836" y="297"/>
                </a:moveTo>
                <a:cubicBezTo>
                  <a:pt x="2836" y="303"/>
                  <a:pt x="2836" y="303"/>
                  <a:pt x="2836" y="303"/>
                </a:cubicBezTo>
                <a:cubicBezTo>
                  <a:pt x="2834" y="302"/>
                  <a:pt x="2834" y="302"/>
                  <a:pt x="2834" y="302"/>
                </a:cubicBezTo>
                <a:cubicBezTo>
                  <a:pt x="2830" y="301"/>
                  <a:pt x="2827" y="300"/>
                  <a:pt x="2824" y="298"/>
                </a:cubicBezTo>
                <a:cubicBezTo>
                  <a:pt x="2824" y="291"/>
                  <a:pt x="2824" y="291"/>
                  <a:pt x="2824" y="291"/>
                </a:cubicBezTo>
                <a:cubicBezTo>
                  <a:pt x="2828" y="293"/>
                  <a:pt x="2832" y="295"/>
                  <a:pt x="2836" y="297"/>
                </a:cubicBezTo>
                <a:close/>
                <a:moveTo>
                  <a:pt x="2836" y="319"/>
                </a:moveTo>
                <a:cubicBezTo>
                  <a:pt x="2836" y="325"/>
                  <a:pt x="2836" y="325"/>
                  <a:pt x="2836" y="325"/>
                </a:cubicBezTo>
                <a:cubicBezTo>
                  <a:pt x="2833" y="323"/>
                  <a:pt x="2830" y="322"/>
                  <a:pt x="2828" y="321"/>
                </a:cubicBezTo>
                <a:cubicBezTo>
                  <a:pt x="2827" y="320"/>
                  <a:pt x="2825" y="319"/>
                  <a:pt x="2824" y="318"/>
                </a:cubicBezTo>
                <a:cubicBezTo>
                  <a:pt x="2824" y="313"/>
                  <a:pt x="2824" y="313"/>
                  <a:pt x="2824" y="313"/>
                </a:cubicBezTo>
                <a:cubicBezTo>
                  <a:pt x="2828" y="314"/>
                  <a:pt x="2832" y="316"/>
                  <a:pt x="2836" y="319"/>
                </a:cubicBezTo>
                <a:close/>
                <a:moveTo>
                  <a:pt x="2836" y="345"/>
                </a:moveTo>
                <a:cubicBezTo>
                  <a:pt x="2836" y="352"/>
                  <a:pt x="2836" y="352"/>
                  <a:pt x="2836" y="352"/>
                </a:cubicBezTo>
                <a:cubicBezTo>
                  <a:pt x="2835" y="352"/>
                  <a:pt x="2835" y="352"/>
                  <a:pt x="2835" y="352"/>
                </a:cubicBezTo>
                <a:cubicBezTo>
                  <a:pt x="2834" y="356"/>
                  <a:pt x="2835" y="359"/>
                  <a:pt x="2836" y="361"/>
                </a:cubicBezTo>
                <a:cubicBezTo>
                  <a:pt x="2836" y="392"/>
                  <a:pt x="2836" y="392"/>
                  <a:pt x="2836" y="392"/>
                </a:cubicBezTo>
                <a:cubicBezTo>
                  <a:pt x="2832" y="392"/>
                  <a:pt x="2828" y="393"/>
                  <a:pt x="2824" y="394"/>
                </a:cubicBezTo>
                <a:cubicBezTo>
                  <a:pt x="2824" y="387"/>
                  <a:pt x="2824" y="387"/>
                  <a:pt x="2824" y="387"/>
                </a:cubicBezTo>
                <a:cubicBezTo>
                  <a:pt x="2827" y="386"/>
                  <a:pt x="2831" y="384"/>
                  <a:pt x="2834" y="384"/>
                </a:cubicBezTo>
                <a:cubicBezTo>
                  <a:pt x="2837" y="376"/>
                  <a:pt x="2827" y="372"/>
                  <a:pt x="2830" y="365"/>
                </a:cubicBezTo>
                <a:cubicBezTo>
                  <a:pt x="2828" y="360"/>
                  <a:pt x="2826" y="356"/>
                  <a:pt x="2824" y="352"/>
                </a:cubicBezTo>
                <a:cubicBezTo>
                  <a:pt x="2824" y="335"/>
                  <a:pt x="2824" y="335"/>
                  <a:pt x="2824" y="335"/>
                </a:cubicBezTo>
                <a:cubicBezTo>
                  <a:pt x="2827" y="339"/>
                  <a:pt x="2831" y="342"/>
                  <a:pt x="2836" y="345"/>
                </a:cubicBezTo>
                <a:close/>
                <a:moveTo>
                  <a:pt x="2836" y="452"/>
                </a:moveTo>
                <a:cubicBezTo>
                  <a:pt x="2836" y="472"/>
                  <a:pt x="2836" y="472"/>
                  <a:pt x="2836" y="472"/>
                </a:cubicBezTo>
                <a:cubicBezTo>
                  <a:pt x="2832" y="480"/>
                  <a:pt x="2828" y="488"/>
                  <a:pt x="2824" y="495"/>
                </a:cubicBezTo>
                <a:cubicBezTo>
                  <a:pt x="2824" y="482"/>
                  <a:pt x="2824" y="482"/>
                  <a:pt x="2824" y="482"/>
                </a:cubicBezTo>
                <a:cubicBezTo>
                  <a:pt x="2825" y="480"/>
                  <a:pt x="2825" y="477"/>
                  <a:pt x="2826" y="475"/>
                </a:cubicBezTo>
                <a:cubicBezTo>
                  <a:pt x="2824" y="473"/>
                  <a:pt x="2824" y="473"/>
                  <a:pt x="2824" y="473"/>
                </a:cubicBezTo>
                <a:cubicBezTo>
                  <a:pt x="2824" y="465"/>
                  <a:pt x="2824" y="465"/>
                  <a:pt x="2824" y="465"/>
                </a:cubicBezTo>
                <a:cubicBezTo>
                  <a:pt x="2825" y="465"/>
                  <a:pt x="2827" y="465"/>
                  <a:pt x="2828" y="465"/>
                </a:cubicBezTo>
                <a:cubicBezTo>
                  <a:pt x="2830" y="460"/>
                  <a:pt x="2833" y="454"/>
                  <a:pt x="2828" y="450"/>
                </a:cubicBezTo>
                <a:cubicBezTo>
                  <a:pt x="2826" y="449"/>
                  <a:pt x="2825" y="449"/>
                  <a:pt x="2824" y="449"/>
                </a:cubicBezTo>
                <a:cubicBezTo>
                  <a:pt x="2824" y="429"/>
                  <a:pt x="2824" y="429"/>
                  <a:pt x="2824" y="429"/>
                </a:cubicBezTo>
                <a:cubicBezTo>
                  <a:pt x="2825" y="431"/>
                  <a:pt x="2827" y="432"/>
                  <a:pt x="2828" y="433"/>
                </a:cubicBezTo>
                <a:cubicBezTo>
                  <a:pt x="2833" y="439"/>
                  <a:pt x="2835" y="445"/>
                  <a:pt x="2836" y="452"/>
                </a:cubicBezTo>
                <a:close/>
                <a:moveTo>
                  <a:pt x="2836" y="528"/>
                </a:moveTo>
                <a:cubicBezTo>
                  <a:pt x="2836" y="543"/>
                  <a:pt x="2836" y="543"/>
                  <a:pt x="2836" y="543"/>
                </a:cubicBezTo>
                <a:cubicBezTo>
                  <a:pt x="2833" y="542"/>
                  <a:pt x="2830" y="541"/>
                  <a:pt x="2827" y="541"/>
                </a:cubicBezTo>
                <a:cubicBezTo>
                  <a:pt x="2826" y="542"/>
                  <a:pt x="2825" y="543"/>
                  <a:pt x="2824" y="543"/>
                </a:cubicBezTo>
                <a:cubicBezTo>
                  <a:pt x="2824" y="535"/>
                  <a:pt x="2824" y="535"/>
                  <a:pt x="2824" y="535"/>
                </a:cubicBezTo>
                <a:cubicBezTo>
                  <a:pt x="2828" y="532"/>
                  <a:pt x="2832" y="530"/>
                  <a:pt x="2836" y="528"/>
                </a:cubicBezTo>
                <a:close/>
                <a:moveTo>
                  <a:pt x="2836" y="560"/>
                </a:moveTo>
                <a:cubicBezTo>
                  <a:pt x="2836" y="566"/>
                  <a:pt x="2836" y="566"/>
                  <a:pt x="2836" y="566"/>
                </a:cubicBezTo>
                <a:cubicBezTo>
                  <a:pt x="2832" y="565"/>
                  <a:pt x="2828" y="564"/>
                  <a:pt x="2824" y="563"/>
                </a:cubicBezTo>
                <a:cubicBezTo>
                  <a:pt x="2824" y="555"/>
                  <a:pt x="2824" y="555"/>
                  <a:pt x="2824" y="555"/>
                </a:cubicBezTo>
                <a:cubicBezTo>
                  <a:pt x="2828" y="557"/>
                  <a:pt x="2832" y="558"/>
                  <a:pt x="2836" y="560"/>
                </a:cubicBezTo>
                <a:close/>
                <a:moveTo>
                  <a:pt x="2836" y="585"/>
                </a:moveTo>
                <a:cubicBezTo>
                  <a:pt x="2836" y="592"/>
                  <a:pt x="2836" y="592"/>
                  <a:pt x="2836" y="592"/>
                </a:cubicBezTo>
                <a:cubicBezTo>
                  <a:pt x="2832" y="589"/>
                  <a:pt x="2828" y="587"/>
                  <a:pt x="2824" y="585"/>
                </a:cubicBezTo>
                <a:cubicBezTo>
                  <a:pt x="2824" y="579"/>
                  <a:pt x="2824" y="579"/>
                  <a:pt x="2824" y="579"/>
                </a:cubicBezTo>
                <a:cubicBezTo>
                  <a:pt x="2828" y="581"/>
                  <a:pt x="2832" y="583"/>
                  <a:pt x="2836" y="585"/>
                </a:cubicBezTo>
                <a:close/>
                <a:moveTo>
                  <a:pt x="2836" y="603"/>
                </a:moveTo>
                <a:cubicBezTo>
                  <a:pt x="2836" y="611"/>
                  <a:pt x="2836" y="611"/>
                  <a:pt x="2836" y="611"/>
                </a:cubicBezTo>
                <a:cubicBezTo>
                  <a:pt x="2836" y="611"/>
                  <a:pt x="2836" y="611"/>
                  <a:pt x="2836" y="611"/>
                </a:cubicBezTo>
                <a:cubicBezTo>
                  <a:pt x="2832" y="609"/>
                  <a:pt x="2828" y="608"/>
                  <a:pt x="2824" y="607"/>
                </a:cubicBezTo>
                <a:cubicBezTo>
                  <a:pt x="2824" y="600"/>
                  <a:pt x="2824" y="600"/>
                  <a:pt x="2824" y="600"/>
                </a:cubicBezTo>
                <a:cubicBezTo>
                  <a:pt x="2828" y="601"/>
                  <a:pt x="2832" y="603"/>
                  <a:pt x="2836" y="603"/>
                </a:cubicBezTo>
                <a:close/>
                <a:moveTo>
                  <a:pt x="2824" y="25"/>
                </a:moveTo>
                <a:cubicBezTo>
                  <a:pt x="2816" y="28"/>
                  <a:pt x="2809" y="30"/>
                  <a:pt x="2801" y="33"/>
                </a:cubicBezTo>
                <a:cubicBezTo>
                  <a:pt x="2801" y="27"/>
                  <a:pt x="2801" y="27"/>
                  <a:pt x="2801" y="27"/>
                </a:cubicBezTo>
                <a:cubicBezTo>
                  <a:pt x="2804" y="26"/>
                  <a:pt x="2806" y="24"/>
                  <a:pt x="2808" y="23"/>
                </a:cubicBezTo>
                <a:cubicBezTo>
                  <a:pt x="2810" y="17"/>
                  <a:pt x="2805" y="12"/>
                  <a:pt x="2802" y="7"/>
                </a:cubicBezTo>
                <a:cubicBezTo>
                  <a:pt x="2801" y="7"/>
                  <a:pt x="2801" y="7"/>
                  <a:pt x="2801" y="7"/>
                </a:cubicBezTo>
                <a:cubicBezTo>
                  <a:pt x="2801" y="1"/>
                  <a:pt x="2801" y="1"/>
                  <a:pt x="2801" y="1"/>
                </a:cubicBezTo>
                <a:cubicBezTo>
                  <a:pt x="2809" y="1"/>
                  <a:pt x="2816" y="1"/>
                  <a:pt x="2824" y="1"/>
                </a:cubicBezTo>
                <a:cubicBezTo>
                  <a:pt x="2824" y="6"/>
                  <a:pt x="2824" y="6"/>
                  <a:pt x="2824" y="6"/>
                </a:cubicBezTo>
                <a:cubicBezTo>
                  <a:pt x="2819" y="6"/>
                  <a:pt x="2814" y="6"/>
                  <a:pt x="2812" y="9"/>
                </a:cubicBezTo>
                <a:cubicBezTo>
                  <a:pt x="2815" y="13"/>
                  <a:pt x="2815" y="19"/>
                  <a:pt x="2820" y="20"/>
                </a:cubicBezTo>
                <a:cubicBezTo>
                  <a:pt x="2821" y="20"/>
                  <a:pt x="2822" y="20"/>
                  <a:pt x="2824" y="19"/>
                </a:cubicBezTo>
                <a:cubicBezTo>
                  <a:pt x="2824" y="25"/>
                  <a:pt x="2824" y="25"/>
                  <a:pt x="2824" y="25"/>
                </a:cubicBezTo>
                <a:close/>
                <a:moveTo>
                  <a:pt x="2801" y="94"/>
                </a:moveTo>
                <a:cubicBezTo>
                  <a:pt x="2809" y="90"/>
                  <a:pt x="2816" y="85"/>
                  <a:pt x="2824" y="81"/>
                </a:cubicBezTo>
                <a:cubicBezTo>
                  <a:pt x="2824" y="88"/>
                  <a:pt x="2824" y="88"/>
                  <a:pt x="2824" y="88"/>
                </a:cubicBezTo>
                <a:cubicBezTo>
                  <a:pt x="2816" y="92"/>
                  <a:pt x="2809" y="96"/>
                  <a:pt x="2801" y="101"/>
                </a:cubicBezTo>
                <a:cubicBezTo>
                  <a:pt x="2801" y="94"/>
                  <a:pt x="2801" y="94"/>
                  <a:pt x="2801" y="94"/>
                </a:cubicBezTo>
                <a:close/>
                <a:moveTo>
                  <a:pt x="2801" y="138"/>
                </a:moveTo>
                <a:cubicBezTo>
                  <a:pt x="2808" y="140"/>
                  <a:pt x="2814" y="141"/>
                  <a:pt x="2820" y="144"/>
                </a:cubicBezTo>
                <a:cubicBezTo>
                  <a:pt x="2824" y="144"/>
                  <a:pt x="2824" y="144"/>
                  <a:pt x="2824" y="144"/>
                </a:cubicBezTo>
                <a:cubicBezTo>
                  <a:pt x="2824" y="149"/>
                  <a:pt x="2824" y="149"/>
                  <a:pt x="2824" y="149"/>
                </a:cubicBezTo>
                <a:cubicBezTo>
                  <a:pt x="2809" y="145"/>
                  <a:pt x="2809" y="145"/>
                  <a:pt x="2809" y="145"/>
                </a:cubicBezTo>
                <a:cubicBezTo>
                  <a:pt x="2806" y="144"/>
                  <a:pt x="2804" y="144"/>
                  <a:pt x="2801" y="143"/>
                </a:cubicBezTo>
                <a:cubicBezTo>
                  <a:pt x="2801" y="138"/>
                  <a:pt x="2801" y="138"/>
                  <a:pt x="2801" y="138"/>
                </a:cubicBezTo>
                <a:close/>
                <a:moveTo>
                  <a:pt x="2801" y="179"/>
                </a:moveTo>
                <a:cubicBezTo>
                  <a:pt x="2809" y="181"/>
                  <a:pt x="2816" y="184"/>
                  <a:pt x="2824" y="187"/>
                </a:cubicBezTo>
                <a:cubicBezTo>
                  <a:pt x="2824" y="193"/>
                  <a:pt x="2824" y="193"/>
                  <a:pt x="2824" y="193"/>
                </a:cubicBezTo>
                <a:cubicBezTo>
                  <a:pt x="2823" y="193"/>
                  <a:pt x="2823" y="193"/>
                  <a:pt x="2823" y="193"/>
                </a:cubicBezTo>
                <a:cubicBezTo>
                  <a:pt x="2816" y="189"/>
                  <a:pt x="2809" y="186"/>
                  <a:pt x="2801" y="183"/>
                </a:cubicBezTo>
                <a:cubicBezTo>
                  <a:pt x="2801" y="179"/>
                  <a:pt x="2801" y="179"/>
                  <a:pt x="2801" y="179"/>
                </a:cubicBezTo>
                <a:close/>
                <a:moveTo>
                  <a:pt x="2801" y="211"/>
                </a:moveTo>
                <a:cubicBezTo>
                  <a:pt x="2809" y="213"/>
                  <a:pt x="2816" y="215"/>
                  <a:pt x="2824" y="218"/>
                </a:cubicBezTo>
                <a:cubicBezTo>
                  <a:pt x="2824" y="224"/>
                  <a:pt x="2824" y="224"/>
                  <a:pt x="2824" y="224"/>
                </a:cubicBezTo>
                <a:cubicBezTo>
                  <a:pt x="2802" y="217"/>
                  <a:pt x="2802" y="217"/>
                  <a:pt x="2802" y="217"/>
                </a:cubicBezTo>
                <a:cubicBezTo>
                  <a:pt x="2801" y="216"/>
                  <a:pt x="2801" y="216"/>
                  <a:pt x="2801" y="216"/>
                </a:cubicBezTo>
                <a:cubicBezTo>
                  <a:pt x="2801" y="211"/>
                  <a:pt x="2801" y="211"/>
                  <a:pt x="2801" y="211"/>
                </a:cubicBezTo>
                <a:close/>
                <a:moveTo>
                  <a:pt x="2824" y="664"/>
                </a:moveTo>
                <a:cubicBezTo>
                  <a:pt x="2816" y="664"/>
                  <a:pt x="2809" y="664"/>
                  <a:pt x="2801" y="664"/>
                </a:cubicBezTo>
                <a:cubicBezTo>
                  <a:pt x="2801" y="652"/>
                  <a:pt x="2801" y="652"/>
                  <a:pt x="2801" y="652"/>
                </a:cubicBezTo>
                <a:cubicBezTo>
                  <a:pt x="2802" y="653"/>
                  <a:pt x="2803" y="655"/>
                  <a:pt x="2803" y="656"/>
                </a:cubicBezTo>
                <a:cubicBezTo>
                  <a:pt x="2804" y="657"/>
                  <a:pt x="2805" y="657"/>
                  <a:pt x="2806" y="655"/>
                </a:cubicBezTo>
                <a:cubicBezTo>
                  <a:pt x="2805" y="651"/>
                  <a:pt x="2805" y="644"/>
                  <a:pt x="2801" y="641"/>
                </a:cubicBezTo>
                <a:cubicBezTo>
                  <a:pt x="2801" y="630"/>
                  <a:pt x="2801" y="630"/>
                  <a:pt x="2801" y="630"/>
                </a:cubicBezTo>
                <a:cubicBezTo>
                  <a:pt x="2809" y="628"/>
                  <a:pt x="2816" y="627"/>
                  <a:pt x="2824" y="626"/>
                </a:cubicBezTo>
                <a:cubicBezTo>
                  <a:pt x="2824" y="648"/>
                  <a:pt x="2824" y="648"/>
                  <a:pt x="2824" y="648"/>
                </a:cubicBezTo>
                <a:cubicBezTo>
                  <a:pt x="2823" y="643"/>
                  <a:pt x="2822" y="638"/>
                  <a:pt x="2818" y="636"/>
                </a:cubicBezTo>
                <a:cubicBezTo>
                  <a:pt x="2815" y="636"/>
                  <a:pt x="2813" y="634"/>
                  <a:pt x="2811" y="636"/>
                </a:cubicBezTo>
                <a:cubicBezTo>
                  <a:pt x="2811" y="644"/>
                  <a:pt x="2813" y="654"/>
                  <a:pt x="2820" y="657"/>
                </a:cubicBezTo>
                <a:cubicBezTo>
                  <a:pt x="2821" y="658"/>
                  <a:pt x="2823" y="658"/>
                  <a:pt x="2824" y="657"/>
                </a:cubicBezTo>
                <a:cubicBezTo>
                  <a:pt x="2824" y="664"/>
                  <a:pt x="2824" y="664"/>
                  <a:pt x="2824" y="664"/>
                </a:cubicBezTo>
                <a:close/>
                <a:moveTo>
                  <a:pt x="2824" y="61"/>
                </a:moveTo>
                <a:cubicBezTo>
                  <a:pt x="2824" y="67"/>
                  <a:pt x="2824" y="67"/>
                  <a:pt x="2824" y="67"/>
                </a:cubicBezTo>
                <a:cubicBezTo>
                  <a:pt x="2816" y="71"/>
                  <a:pt x="2809" y="75"/>
                  <a:pt x="2801" y="79"/>
                </a:cubicBezTo>
                <a:cubicBezTo>
                  <a:pt x="2801" y="73"/>
                  <a:pt x="2801" y="73"/>
                  <a:pt x="2801" y="73"/>
                </a:cubicBezTo>
                <a:cubicBezTo>
                  <a:pt x="2809" y="68"/>
                  <a:pt x="2816" y="64"/>
                  <a:pt x="2824" y="61"/>
                </a:cubicBezTo>
                <a:close/>
                <a:moveTo>
                  <a:pt x="2824" y="109"/>
                </a:moveTo>
                <a:cubicBezTo>
                  <a:pt x="2824" y="116"/>
                  <a:pt x="2824" y="116"/>
                  <a:pt x="2824" y="116"/>
                </a:cubicBezTo>
                <a:cubicBezTo>
                  <a:pt x="2817" y="122"/>
                  <a:pt x="2809" y="128"/>
                  <a:pt x="2803" y="134"/>
                </a:cubicBezTo>
                <a:cubicBezTo>
                  <a:pt x="2802" y="134"/>
                  <a:pt x="2802" y="134"/>
                  <a:pt x="2801" y="134"/>
                </a:cubicBezTo>
                <a:cubicBezTo>
                  <a:pt x="2801" y="127"/>
                  <a:pt x="2801" y="127"/>
                  <a:pt x="2801" y="127"/>
                </a:cubicBezTo>
                <a:cubicBezTo>
                  <a:pt x="2809" y="121"/>
                  <a:pt x="2816" y="114"/>
                  <a:pt x="2824" y="109"/>
                </a:cubicBezTo>
                <a:close/>
                <a:moveTo>
                  <a:pt x="2824" y="241"/>
                </a:moveTo>
                <a:cubicBezTo>
                  <a:pt x="2824" y="248"/>
                  <a:pt x="2824" y="248"/>
                  <a:pt x="2824" y="248"/>
                </a:cubicBezTo>
                <a:cubicBezTo>
                  <a:pt x="2816" y="244"/>
                  <a:pt x="2809" y="241"/>
                  <a:pt x="2801" y="239"/>
                </a:cubicBezTo>
                <a:cubicBezTo>
                  <a:pt x="2801" y="233"/>
                  <a:pt x="2801" y="233"/>
                  <a:pt x="2801" y="233"/>
                </a:cubicBezTo>
                <a:cubicBezTo>
                  <a:pt x="2809" y="235"/>
                  <a:pt x="2817" y="238"/>
                  <a:pt x="2824" y="241"/>
                </a:cubicBezTo>
                <a:close/>
                <a:moveTo>
                  <a:pt x="2824" y="265"/>
                </a:moveTo>
                <a:cubicBezTo>
                  <a:pt x="2824" y="271"/>
                  <a:pt x="2824" y="271"/>
                  <a:pt x="2824" y="271"/>
                </a:cubicBezTo>
                <a:cubicBezTo>
                  <a:pt x="2816" y="268"/>
                  <a:pt x="2809" y="265"/>
                  <a:pt x="2801" y="262"/>
                </a:cubicBezTo>
                <a:cubicBezTo>
                  <a:pt x="2801" y="257"/>
                  <a:pt x="2801" y="257"/>
                  <a:pt x="2801" y="257"/>
                </a:cubicBezTo>
                <a:cubicBezTo>
                  <a:pt x="2803" y="257"/>
                  <a:pt x="2804" y="257"/>
                  <a:pt x="2805" y="258"/>
                </a:cubicBezTo>
                <a:cubicBezTo>
                  <a:pt x="2811" y="260"/>
                  <a:pt x="2817" y="263"/>
                  <a:pt x="2824" y="265"/>
                </a:cubicBezTo>
                <a:close/>
                <a:moveTo>
                  <a:pt x="2824" y="291"/>
                </a:moveTo>
                <a:cubicBezTo>
                  <a:pt x="2824" y="298"/>
                  <a:pt x="2824" y="298"/>
                  <a:pt x="2824" y="298"/>
                </a:cubicBezTo>
                <a:cubicBezTo>
                  <a:pt x="2816" y="294"/>
                  <a:pt x="2809" y="289"/>
                  <a:pt x="2801" y="287"/>
                </a:cubicBezTo>
                <a:cubicBezTo>
                  <a:pt x="2801" y="282"/>
                  <a:pt x="2801" y="282"/>
                  <a:pt x="2801" y="282"/>
                </a:cubicBezTo>
                <a:cubicBezTo>
                  <a:pt x="2809" y="284"/>
                  <a:pt x="2816" y="287"/>
                  <a:pt x="2824" y="291"/>
                </a:cubicBezTo>
                <a:close/>
                <a:moveTo>
                  <a:pt x="2824" y="313"/>
                </a:moveTo>
                <a:cubicBezTo>
                  <a:pt x="2824" y="318"/>
                  <a:pt x="2824" y="318"/>
                  <a:pt x="2824" y="318"/>
                </a:cubicBezTo>
                <a:cubicBezTo>
                  <a:pt x="2820" y="316"/>
                  <a:pt x="2816" y="315"/>
                  <a:pt x="2813" y="316"/>
                </a:cubicBezTo>
                <a:cubicBezTo>
                  <a:pt x="2815" y="325"/>
                  <a:pt x="2819" y="331"/>
                  <a:pt x="2824" y="335"/>
                </a:cubicBezTo>
                <a:cubicBezTo>
                  <a:pt x="2824" y="352"/>
                  <a:pt x="2824" y="352"/>
                  <a:pt x="2824" y="352"/>
                </a:cubicBezTo>
                <a:cubicBezTo>
                  <a:pt x="2817" y="337"/>
                  <a:pt x="2810" y="323"/>
                  <a:pt x="2801" y="310"/>
                </a:cubicBezTo>
                <a:cubicBezTo>
                  <a:pt x="2801" y="301"/>
                  <a:pt x="2801" y="301"/>
                  <a:pt x="2801" y="301"/>
                </a:cubicBezTo>
                <a:cubicBezTo>
                  <a:pt x="2802" y="303"/>
                  <a:pt x="2803" y="304"/>
                  <a:pt x="2805" y="305"/>
                </a:cubicBezTo>
                <a:cubicBezTo>
                  <a:pt x="2811" y="307"/>
                  <a:pt x="2817" y="310"/>
                  <a:pt x="2824" y="313"/>
                </a:cubicBezTo>
                <a:close/>
                <a:moveTo>
                  <a:pt x="2824" y="387"/>
                </a:moveTo>
                <a:cubicBezTo>
                  <a:pt x="2824" y="394"/>
                  <a:pt x="2824" y="394"/>
                  <a:pt x="2824" y="394"/>
                </a:cubicBezTo>
                <a:cubicBezTo>
                  <a:pt x="2817" y="396"/>
                  <a:pt x="2811" y="399"/>
                  <a:pt x="2805" y="401"/>
                </a:cubicBezTo>
                <a:cubicBezTo>
                  <a:pt x="2804" y="403"/>
                  <a:pt x="2803" y="404"/>
                  <a:pt x="2801" y="406"/>
                </a:cubicBezTo>
                <a:cubicBezTo>
                  <a:pt x="2801" y="396"/>
                  <a:pt x="2801" y="396"/>
                  <a:pt x="2801" y="396"/>
                </a:cubicBezTo>
                <a:cubicBezTo>
                  <a:pt x="2803" y="392"/>
                  <a:pt x="2802" y="387"/>
                  <a:pt x="2802" y="383"/>
                </a:cubicBezTo>
                <a:cubicBezTo>
                  <a:pt x="2802" y="382"/>
                  <a:pt x="2801" y="381"/>
                  <a:pt x="2801" y="381"/>
                </a:cubicBezTo>
                <a:cubicBezTo>
                  <a:pt x="2801" y="362"/>
                  <a:pt x="2801" y="362"/>
                  <a:pt x="2801" y="362"/>
                </a:cubicBezTo>
                <a:cubicBezTo>
                  <a:pt x="2805" y="369"/>
                  <a:pt x="2808" y="377"/>
                  <a:pt x="2809" y="386"/>
                </a:cubicBezTo>
                <a:cubicBezTo>
                  <a:pt x="2813" y="390"/>
                  <a:pt x="2818" y="389"/>
                  <a:pt x="2824" y="387"/>
                </a:cubicBezTo>
                <a:close/>
                <a:moveTo>
                  <a:pt x="2824" y="429"/>
                </a:moveTo>
                <a:cubicBezTo>
                  <a:pt x="2824" y="449"/>
                  <a:pt x="2824" y="449"/>
                  <a:pt x="2824" y="449"/>
                </a:cubicBezTo>
                <a:cubicBezTo>
                  <a:pt x="2816" y="448"/>
                  <a:pt x="2809" y="448"/>
                  <a:pt x="2801" y="448"/>
                </a:cubicBezTo>
                <a:cubicBezTo>
                  <a:pt x="2801" y="441"/>
                  <a:pt x="2801" y="441"/>
                  <a:pt x="2801" y="441"/>
                </a:cubicBezTo>
                <a:cubicBezTo>
                  <a:pt x="2809" y="442"/>
                  <a:pt x="2816" y="442"/>
                  <a:pt x="2823" y="440"/>
                </a:cubicBezTo>
                <a:cubicBezTo>
                  <a:pt x="2823" y="439"/>
                  <a:pt x="2824" y="438"/>
                  <a:pt x="2822" y="437"/>
                </a:cubicBezTo>
                <a:cubicBezTo>
                  <a:pt x="2819" y="433"/>
                  <a:pt x="2814" y="430"/>
                  <a:pt x="2808" y="432"/>
                </a:cubicBezTo>
                <a:cubicBezTo>
                  <a:pt x="2806" y="433"/>
                  <a:pt x="2804" y="433"/>
                  <a:pt x="2801" y="434"/>
                </a:cubicBezTo>
                <a:cubicBezTo>
                  <a:pt x="2801" y="427"/>
                  <a:pt x="2801" y="427"/>
                  <a:pt x="2801" y="427"/>
                </a:cubicBezTo>
                <a:cubicBezTo>
                  <a:pt x="2809" y="425"/>
                  <a:pt x="2817" y="425"/>
                  <a:pt x="2824" y="429"/>
                </a:cubicBezTo>
                <a:close/>
                <a:moveTo>
                  <a:pt x="2824" y="465"/>
                </a:moveTo>
                <a:cubicBezTo>
                  <a:pt x="2824" y="473"/>
                  <a:pt x="2824" y="473"/>
                  <a:pt x="2824" y="473"/>
                </a:cubicBezTo>
                <a:cubicBezTo>
                  <a:pt x="2823" y="472"/>
                  <a:pt x="2823" y="472"/>
                  <a:pt x="2823" y="472"/>
                </a:cubicBezTo>
                <a:cubicBezTo>
                  <a:pt x="2815" y="470"/>
                  <a:pt x="2808" y="470"/>
                  <a:pt x="2801" y="471"/>
                </a:cubicBezTo>
                <a:cubicBezTo>
                  <a:pt x="2801" y="465"/>
                  <a:pt x="2801" y="465"/>
                  <a:pt x="2801" y="465"/>
                </a:cubicBezTo>
                <a:cubicBezTo>
                  <a:pt x="2809" y="465"/>
                  <a:pt x="2817" y="465"/>
                  <a:pt x="2824" y="465"/>
                </a:cubicBezTo>
                <a:close/>
                <a:moveTo>
                  <a:pt x="2824" y="482"/>
                </a:moveTo>
                <a:cubicBezTo>
                  <a:pt x="2824" y="495"/>
                  <a:pt x="2824" y="495"/>
                  <a:pt x="2824" y="495"/>
                </a:cubicBezTo>
                <a:cubicBezTo>
                  <a:pt x="2817" y="505"/>
                  <a:pt x="2810" y="513"/>
                  <a:pt x="2801" y="522"/>
                </a:cubicBezTo>
                <a:cubicBezTo>
                  <a:pt x="2801" y="514"/>
                  <a:pt x="2801" y="514"/>
                  <a:pt x="2801" y="514"/>
                </a:cubicBezTo>
                <a:cubicBezTo>
                  <a:pt x="2806" y="509"/>
                  <a:pt x="2810" y="503"/>
                  <a:pt x="2813" y="497"/>
                </a:cubicBezTo>
                <a:cubicBezTo>
                  <a:pt x="2812" y="495"/>
                  <a:pt x="2812" y="495"/>
                  <a:pt x="2812" y="495"/>
                </a:cubicBezTo>
                <a:cubicBezTo>
                  <a:pt x="2808" y="493"/>
                  <a:pt x="2805" y="493"/>
                  <a:pt x="2801" y="493"/>
                </a:cubicBezTo>
                <a:cubicBezTo>
                  <a:pt x="2801" y="487"/>
                  <a:pt x="2801" y="487"/>
                  <a:pt x="2801" y="487"/>
                </a:cubicBezTo>
                <a:cubicBezTo>
                  <a:pt x="2811" y="488"/>
                  <a:pt x="2820" y="489"/>
                  <a:pt x="2824" y="482"/>
                </a:cubicBezTo>
                <a:close/>
                <a:moveTo>
                  <a:pt x="2824" y="535"/>
                </a:moveTo>
                <a:cubicBezTo>
                  <a:pt x="2824" y="543"/>
                  <a:pt x="2824" y="543"/>
                  <a:pt x="2824" y="543"/>
                </a:cubicBezTo>
                <a:cubicBezTo>
                  <a:pt x="2820" y="546"/>
                  <a:pt x="2816" y="549"/>
                  <a:pt x="2815" y="552"/>
                </a:cubicBezTo>
                <a:cubicBezTo>
                  <a:pt x="2817" y="553"/>
                  <a:pt x="2821" y="554"/>
                  <a:pt x="2824" y="555"/>
                </a:cubicBezTo>
                <a:cubicBezTo>
                  <a:pt x="2824" y="563"/>
                  <a:pt x="2824" y="563"/>
                  <a:pt x="2824" y="563"/>
                </a:cubicBezTo>
                <a:cubicBezTo>
                  <a:pt x="2819" y="562"/>
                  <a:pt x="2814" y="561"/>
                  <a:pt x="2809" y="561"/>
                </a:cubicBezTo>
                <a:cubicBezTo>
                  <a:pt x="2805" y="562"/>
                  <a:pt x="2805" y="568"/>
                  <a:pt x="2805" y="572"/>
                </a:cubicBezTo>
                <a:cubicBezTo>
                  <a:pt x="2812" y="574"/>
                  <a:pt x="2818" y="576"/>
                  <a:pt x="2824" y="579"/>
                </a:cubicBezTo>
                <a:cubicBezTo>
                  <a:pt x="2824" y="585"/>
                  <a:pt x="2824" y="585"/>
                  <a:pt x="2824" y="585"/>
                </a:cubicBezTo>
                <a:cubicBezTo>
                  <a:pt x="2819" y="583"/>
                  <a:pt x="2814" y="582"/>
                  <a:pt x="2809" y="583"/>
                </a:cubicBezTo>
                <a:cubicBezTo>
                  <a:pt x="2809" y="588"/>
                  <a:pt x="2813" y="593"/>
                  <a:pt x="2817" y="598"/>
                </a:cubicBezTo>
                <a:cubicBezTo>
                  <a:pt x="2819" y="598"/>
                  <a:pt x="2822" y="599"/>
                  <a:pt x="2824" y="600"/>
                </a:cubicBezTo>
                <a:cubicBezTo>
                  <a:pt x="2824" y="607"/>
                  <a:pt x="2824" y="607"/>
                  <a:pt x="2824" y="607"/>
                </a:cubicBezTo>
                <a:cubicBezTo>
                  <a:pt x="2815" y="604"/>
                  <a:pt x="2806" y="601"/>
                  <a:pt x="2803" y="592"/>
                </a:cubicBezTo>
                <a:cubicBezTo>
                  <a:pt x="2802" y="591"/>
                  <a:pt x="2802" y="590"/>
                  <a:pt x="2801" y="590"/>
                </a:cubicBezTo>
                <a:cubicBezTo>
                  <a:pt x="2801" y="554"/>
                  <a:pt x="2801" y="554"/>
                  <a:pt x="2801" y="554"/>
                </a:cubicBezTo>
                <a:cubicBezTo>
                  <a:pt x="2802" y="553"/>
                  <a:pt x="2802" y="552"/>
                  <a:pt x="2803" y="550"/>
                </a:cubicBezTo>
                <a:cubicBezTo>
                  <a:pt x="2809" y="544"/>
                  <a:pt x="2817" y="539"/>
                  <a:pt x="2824" y="535"/>
                </a:cubicBezTo>
                <a:close/>
                <a:moveTo>
                  <a:pt x="2801" y="33"/>
                </a:moveTo>
                <a:cubicBezTo>
                  <a:pt x="2799" y="34"/>
                  <a:pt x="2796" y="35"/>
                  <a:pt x="2794" y="36"/>
                </a:cubicBezTo>
                <a:cubicBezTo>
                  <a:pt x="2794" y="28"/>
                  <a:pt x="2794" y="28"/>
                  <a:pt x="2794" y="28"/>
                </a:cubicBezTo>
                <a:cubicBezTo>
                  <a:pt x="2797" y="28"/>
                  <a:pt x="2799" y="28"/>
                  <a:pt x="2801" y="27"/>
                </a:cubicBezTo>
                <a:cubicBezTo>
                  <a:pt x="2801" y="33"/>
                  <a:pt x="2801" y="33"/>
                  <a:pt x="2801" y="33"/>
                </a:cubicBezTo>
                <a:close/>
                <a:moveTo>
                  <a:pt x="2794" y="98"/>
                </a:moveTo>
                <a:cubicBezTo>
                  <a:pt x="2796" y="97"/>
                  <a:pt x="2799" y="96"/>
                  <a:pt x="2801" y="94"/>
                </a:cubicBezTo>
                <a:cubicBezTo>
                  <a:pt x="2801" y="101"/>
                  <a:pt x="2801" y="101"/>
                  <a:pt x="2801" y="101"/>
                </a:cubicBezTo>
                <a:cubicBezTo>
                  <a:pt x="2799" y="102"/>
                  <a:pt x="2796" y="104"/>
                  <a:pt x="2794" y="105"/>
                </a:cubicBezTo>
                <a:cubicBezTo>
                  <a:pt x="2794" y="98"/>
                  <a:pt x="2794" y="98"/>
                  <a:pt x="2794" y="98"/>
                </a:cubicBezTo>
                <a:close/>
                <a:moveTo>
                  <a:pt x="2794" y="138"/>
                </a:moveTo>
                <a:cubicBezTo>
                  <a:pt x="2796" y="138"/>
                  <a:pt x="2799" y="138"/>
                  <a:pt x="2801" y="138"/>
                </a:cubicBezTo>
                <a:cubicBezTo>
                  <a:pt x="2801" y="143"/>
                  <a:pt x="2801" y="143"/>
                  <a:pt x="2801" y="143"/>
                </a:cubicBezTo>
                <a:cubicBezTo>
                  <a:pt x="2799" y="142"/>
                  <a:pt x="2796" y="142"/>
                  <a:pt x="2794" y="141"/>
                </a:cubicBezTo>
                <a:cubicBezTo>
                  <a:pt x="2794" y="138"/>
                  <a:pt x="2794" y="138"/>
                  <a:pt x="2794" y="138"/>
                </a:cubicBezTo>
                <a:close/>
                <a:moveTo>
                  <a:pt x="2794" y="177"/>
                </a:moveTo>
                <a:cubicBezTo>
                  <a:pt x="2796" y="178"/>
                  <a:pt x="2799" y="178"/>
                  <a:pt x="2801" y="179"/>
                </a:cubicBezTo>
                <a:cubicBezTo>
                  <a:pt x="2801" y="183"/>
                  <a:pt x="2801" y="183"/>
                  <a:pt x="2801" y="183"/>
                </a:cubicBezTo>
                <a:cubicBezTo>
                  <a:pt x="2799" y="183"/>
                  <a:pt x="2796" y="182"/>
                  <a:pt x="2794" y="181"/>
                </a:cubicBezTo>
                <a:cubicBezTo>
                  <a:pt x="2794" y="177"/>
                  <a:pt x="2794" y="177"/>
                  <a:pt x="2794" y="177"/>
                </a:cubicBezTo>
                <a:close/>
                <a:moveTo>
                  <a:pt x="2794" y="209"/>
                </a:moveTo>
                <a:cubicBezTo>
                  <a:pt x="2796" y="209"/>
                  <a:pt x="2799" y="210"/>
                  <a:pt x="2801" y="211"/>
                </a:cubicBezTo>
                <a:cubicBezTo>
                  <a:pt x="2801" y="216"/>
                  <a:pt x="2801" y="216"/>
                  <a:pt x="2801" y="216"/>
                </a:cubicBezTo>
                <a:cubicBezTo>
                  <a:pt x="2799" y="215"/>
                  <a:pt x="2797" y="215"/>
                  <a:pt x="2794" y="214"/>
                </a:cubicBezTo>
                <a:cubicBezTo>
                  <a:pt x="2794" y="209"/>
                  <a:pt x="2794" y="209"/>
                  <a:pt x="2794" y="209"/>
                </a:cubicBezTo>
                <a:close/>
                <a:moveTo>
                  <a:pt x="2801" y="664"/>
                </a:moveTo>
                <a:cubicBezTo>
                  <a:pt x="2794" y="664"/>
                  <a:pt x="2794" y="664"/>
                  <a:pt x="2794" y="664"/>
                </a:cubicBezTo>
                <a:cubicBezTo>
                  <a:pt x="2794" y="632"/>
                  <a:pt x="2794" y="632"/>
                  <a:pt x="2794" y="632"/>
                </a:cubicBezTo>
                <a:cubicBezTo>
                  <a:pt x="2796" y="631"/>
                  <a:pt x="2799" y="631"/>
                  <a:pt x="2801" y="630"/>
                </a:cubicBezTo>
                <a:cubicBezTo>
                  <a:pt x="2801" y="641"/>
                  <a:pt x="2801" y="641"/>
                  <a:pt x="2801" y="641"/>
                </a:cubicBezTo>
                <a:cubicBezTo>
                  <a:pt x="2801" y="640"/>
                  <a:pt x="2800" y="639"/>
                  <a:pt x="2798" y="639"/>
                </a:cubicBezTo>
                <a:cubicBezTo>
                  <a:pt x="2794" y="642"/>
                  <a:pt x="2798" y="647"/>
                  <a:pt x="2801" y="652"/>
                </a:cubicBezTo>
                <a:cubicBezTo>
                  <a:pt x="2801" y="664"/>
                  <a:pt x="2801" y="664"/>
                  <a:pt x="2801" y="664"/>
                </a:cubicBezTo>
                <a:close/>
                <a:moveTo>
                  <a:pt x="2794" y="1"/>
                </a:moveTo>
                <a:cubicBezTo>
                  <a:pt x="2796" y="1"/>
                  <a:pt x="2799" y="1"/>
                  <a:pt x="2801" y="1"/>
                </a:cubicBezTo>
                <a:cubicBezTo>
                  <a:pt x="2801" y="7"/>
                  <a:pt x="2801" y="7"/>
                  <a:pt x="2801" y="7"/>
                </a:cubicBezTo>
                <a:cubicBezTo>
                  <a:pt x="2799" y="7"/>
                  <a:pt x="2796" y="7"/>
                  <a:pt x="2794" y="7"/>
                </a:cubicBezTo>
                <a:cubicBezTo>
                  <a:pt x="2794" y="1"/>
                  <a:pt x="2794" y="1"/>
                  <a:pt x="2794" y="1"/>
                </a:cubicBezTo>
                <a:close/>
                <a:moveTo>
                  <a:pt x="2801" y="73"/>
                </a:moveTo>
                <a:cubicBezTo>
                  <a:pt x="2801" y="79"/>
                  <a:pt x="2801" y="79"/>
                  <a:pt x="2801" y="79"/>
                </a:cubicBezTo>
                <a:cubicBezTo>
                  <a:pt x="2799" y="80"/>
                  <a:pt x="2796" y="81"/>
                  <a:pt x="2794" y="83"/>
                </a:cubicBezTo>
                <a:cubicBezTo>
                  <a:pt x="2794" y="76"/>
                  <a:pt x="2794" y="76"/>
                  <a:pt x="2794" y="76"/>
                </a:cubicBezTo>
                <a:cubicBezTo>
                  <a:pt x="2796" y="75"/>
                  <a:pt x="2799" y="74"/>
                  <a:pt x="2801" y="73"/>
                </a:cubicBezTo>
                <a:close/>
                <a:moveTo>
                  <a:pt x="2801" y="127"/>
                </a:moveTo>
                <a:cubicBezTo>
                  <a:pt x="2801" y="134"/>
                  <a:pt x="2801" y="134"/>
                  <a:pt x="2801" y="134"/>
                </a:cubicBezTo>
                <a:cubicBezTo>
                  <a:pt x="2799" y="133"/>
                  <a:pt x="2798" y="131"/>
                  <a:pt x="2799" y="129"/>
                </a:cubicBezTo>
                <a:cubicBezTo>
                  <a:pt x="2800" y="128"/>
                  <a:pt x="2801" y="128"/>
                  <a:pt x="2801" y="127"/>
                </a:cubicBezTo>
                <a:close/>
                <a:moveTo>
                  <a:pt x="2801" y="233"/>
                </a:moveTo>
                <a:cubicBezTo>
                  <a:pt x="2801" y="239"/>
                  <a:pt x="2801" y="239"/>
                  <a:pt x="2801" y="239"/>
                </a:cubicBezTo>
                <a:cubicBezTo>
                  <a:pt x="2800" y="238"/>
                  <a:pt x="2800" y="238"/>
                  <a:pt x="2800" y="238"/>
                </a:cubicBezTo>
                <a:cubicBezTo>
                  <a:pt x="2798" y="238"/>
                  <a:pt x="2796" y="238"/>
                  <a:pt x="2794" y="238"/>
                </a:cubicBezTo>
                <a:cubicBezTo>
                  <a:pt x="2794" y="231"/>
                  <a:pt x="2794" y="231"/>
                  <a:pt x="2794" y="231"/>
                </a:cubicBezTo>
                <a:cubicBezTo>
                  <a:pt x="2796" y="232"/>
                  <a:pt x="2799" y="233"/>
                  <a:pt x="2801" y="233"/>
                </a:cubicBezTo>
                <a:close/>
                <a:moveTo>
                  <a:pt x="2801" y="257"/>
                </a:moveTo>
                <a:cubicBezTo>
                  <a:pt x="2801" y="262"/>
                  <a:pt x="2801" y="262"/>
                  <a:pt x="2801" y="262"/>
                </a:cubicBezTo>
                <a:cubicBezTo>
                  <a:pt x="2799" y="262"/>
                  <a:pt x="2796" y="261"/>
                  <a:pt x="2794" y="260"/>
                </a:cubicBezTo>
                <a:cubicBezTo>
                  <a:pt x="2794" y="255"/>
                  <a:pt x="2794" y="255"/>
                  <a:pt x="2794" y="255"/>
                </a:cubicBezTo>
                <a:cubicBezTo>
                  <a:pt x="2796" y="255"/>
                  <a:pt x="2799" y="256"/>
                  <a:pt x="2801" y="257"/>
                </a:cubicBezTo>
                <a:close/>
                <a:moveTo>
                  <a:pt x="2801" y="282"/>
                </a:moveTo>
                <a:cubicBezTo>
                  <a:pt x="2801" y="287"/>
                  <a:pt x="2801" y="287"/>
                  <a:pt x="2801" y="287"/>
                </a:cubicBezTo>
                <a:cubicBezTo>
                  <a:pt x="2799" y="286"/>
                  <a:pt x="2797" y="286"/>
                  <a:pt x="2794" y="285"/>
                </a:cubicBezTo>
                <a:cubicBezTo>
                  <a:pt x="2794" y="280"/>
                  <a:pt x="2794" y="280"/>
                  <a:pt x="2794" y="280"/>
                </a:cubicBezTo>
                <a:cubicBezTo>
                  <a:pt x="2794" y="280"/>
                  <a:pt x="2794" y="280"/>
                  <a:pt x="2794" y="280"/>
                </a:cubicBezTo>
                <a:cubicBezTo>
                  <a:pt x="2797" y="280"/>
                  <a:pt x="2799" y="281"/>
                  <a:pt x="2801" y="282"/>
                </a:cubicBezTo>
                <a:close/>
                <a:moveTo>
                  <a:pt x="2801" y="301"/>
                </a:moveTo>
                <a:cubicBezTo>
                  <a:pt x="2801" y="310"/>
                  <a:pt x="2801" y="310"/>
                  <a:pt x="2801" y="310"/>
                </a:cubicBezTo>
                <a:cubicBezTo>
                  <a:pt x="2799" y="306"/>
                  <a:pt x="2797" y="303"/>
                  <a:pt x="2794" y="299"/>
                </a:cubicBezTo>
                <a:cubicBezTo>
                  <a:pt x="2794" y="289"/>
                  <a:pt x="2794" y="289"/>
                  <a:pt x="2794" y="289"/>
                </a:cubicBezTo>
                <a:cubicBezTo>
                  <a:pt x="2796" y="293"/>
                  <a:pt x="2798" y="298"/>
                  <a:pt x="2801" y="301"/>
                </a:cubicBezTo>
                <a:close/>
                <a:moveTo>
                  <a:pt x="2801" y="362"/>
                </a:moveTo>
                <a:cubicBezTo>
                  <a:pt x="2801" y="381"/>
                  <a:pt x="2801" y="381"/>
                  <a:pt x="2801" y="381"/>
                </a:cubicBezTo>
                <a:cubicBezTo>
                  <a:pt x="2800" y="374"/>
                  <a:pt x="2797" y="368"/>
                  <a:pt x="2794" y="363"/>
                </a:cubicBezTo>
                <a:cubicBezTo>
                  <a:pt x="2794" y="350"/>
                  <a:pt x="2794" y="350"/>
                  <a:pt x="2794" y="350"/>
                </a:cubicBezTo>
                <a:cubicBezTo>
                  <a:pt x="2797" y="354"/>
                  <a:pt x="2799" y="358"/>
                  <a:pt x="2801" y="362"/>
                </a:cubicBezTo>
                <a:close/>
                <a:moveTo>
                  <a:pt x="2801" y="396"/>
                </a:moveTo>
                <a:cubicBezTo>
                  <a:pt x="2801" y="406"/>
                  <a:pt x="2801" y="406"/>
                  <a:pt x="2801" y="406"/>
                </a:cubicBezTo>
                <a:cubicBezTo>
                  <a:pt x="2799" y="408"/>
                  <a:pt x="2797" y="410"/>
                  <a:pt x="2794" y="412"/>
                </a:cubicBezTo>
                <a:cubicBezTo>
                  <a:pt x="2794" y="400"/>
                  <a:pt x="2794" y="400"/>
                  <a:pt x="2794" y="400"/>
                </a:cubicBezTo>
                <a:cubicBezTo>
                  <a:pt x="2796" y="400"/>
                  <a:pt x="2796" y="400"/>
                  <a:pt x="2796" y="400"/>
                </a:cubicBezTo>
                <a:cubicBezTo>
                  <a:pt x="2799" y="399"/>
                  <a:pt x="2801" y="398"/>
                  <a:pt x="2801" y="396"/>
                </a:cubicBezTo>
                <a:close/>
                <a:moveTo>
                  <a:pt x="2801" y="427"/>
                </a:moveTo>
                <a:cubicBezTo>
                  <a:pt x="2801" y="434"/>
                  <a:pt x="2801" y="434"/>
                  <a:pt x="2801" y="434"/>
                </a:cubicBezTo>
                <a:cubicBezTo>
                  <a:pt x="2799" y="434"/>
                  <a:pt x="2796" y="435"/>
                  <a:pt x="2794" y="436"/>
                </a:cubicBezTo>
                <a:cubicBezTo>
                  <a:pt x="2794" y="428"/>
                  <a:pt x="2794" y="428"/>
                  <a:pt x="2794" y="428"/>
                </a:cubicBezTo>
                <a:cubicBezTo>
                  <a:pt x="2796" y="428"/>
                  <a:pt x="2799" y="427"/>
                  <a:pt x="2801" y="427"/>
                </a:cubicBezTo>
                <a:close/>
                <a:moveTo>
                  <a:pt x="2801" y="441"/>
                </a:moveTo>
                <a:cubicBezTo>
                  <a:pt x="2801" y="448"/>
                  <a:pt x="2801" y="448"/>
                  <a:pt x="2801" y="448"/>
                </a:cubicBezTo>
                <a:cubicBezTo>
                  <a:pt x="2799" y="448"/>
                  <a:pt x="2796" y="448"/>
                  <a:pt x="2794" y="449"/>
                </a:cubicBezTo>
                <a:cubicBezTo>
                  <a:pt x="2794" y="441"/>
                  <a:pt x="2794" y="441"/>
                  <a:pt x="2794" y="441"/>
                </a:cubicBezTo>
                <a:cubicBezTo>
                  <a:pt x="2796" y="441"/>
                  <a:pt x="2799" y="441"/>
                  <a:pt x="2801" y="441"/>
                </a:cubicBezTo>
                <a:close/>
                <a:moveTo>
                  <a:pt x="2801" y="465"/>
                </a:moveTo>
                <a:cubicBezTo>
                  <a:pt x="2801" y="471"/>
                  <a:pt x="2801" y="471"/>
                  <a:pt x="2801" y="471"/>
                </a:cubicBezTo>
                <a:cubicBezTo>
                  <a:pt x="2799" y="471"/>
                  <a:pt x="2796" y="471"/>
                  <a:pt x="2794" y="472"/>
                </a:cubicBezTo>
                <a:cubicBezTo>
                  <a:pt x="2794" y="466"/>
                  <a:pt x="2794" y="466"/>
                  <a:pt x="2794" y="466"/>
                </a:cubicBezTo>
                <a:cubicBezTo>
                  <a:pt x="2796" y="466"/>
                  <a:pt x="2799" y="466"/>
                  <a:pt x="2801" y="465"/>
                </a:cubicBezTo>
                <a:close/>
                <a:moveTo>
                  <a:pt x="2801" y="487"/>
                </a:moveTo>
                <a:cubicBezTo>
                  <a:pt x="2801" y="493"/>
                  <a:pt x="2801" y="493"/>
                  <a:pt x="2801" y="493"/>
                </a:cubicBezTo>
                <a:cubicBezTo>
                  <a:pt x="2799" y="493"/>
                  <a:pt x="2796" y="493"/>
                  <a:pt x="2794" y="493"/>
                </a:cubicBezTo>
                <a:cubicBezTo>
                  <a:pt x="2794" y="487"/>
                  <a:pt x="2794" y="487"/>
                  <a:pt x="2794" y="487"/>
                </a:cubicBezTo>
                <a:cubicBezTo>
                  <a:pt x="2796" y="487"/>
                  <a:pt x="2799" y="487"/>
                  <a:pt x="2801" y="487"/>
                </a:cubicBezTo>
                <a:close/>
                <a:moveTo>
                  <a:pt x="2801" y="514"/>
                </a:moveTo>
                <a:cubicBezTo>
                  <a:pt x="2801" y="522"/>
                  <a:pt x="2801" y="522"/>
                  <a:pt x="2801" y="522"/>
                </a:cubicBezTo>
                <a:cubicBezTo>
                  <a:pt x="2799" y="524"/>
                  <a:pt x="2797" y="526"/>
                  <a:pt x="2794" y="528"/>
                </a:cubicBezTo>
                <a:cubicBezTo>
                  <a:pt x="2794" y="519"/>
                  <a:pt x="2794" y="519"/>
                  <a:pt x="2794" y="519"/>
                </a:cubicBezTo>
                <a:cubicBezTo>
                  <a:pt x="2797" y="517"/>
                  <a:pt x="2799" y="516"/>
                  <a:pt x="2801" y="514"/>
                </a:cubicBezTo>
                <a:close/>
                <a:moveTo>
                  <a:pt x="2801" y="554"/>
                </a:moveTo>
                <a:cubicBezTo>
                  <a:pt x="2801" y="590"/>
                  <a:pt x="2801" y="590"/>
                  <a:pt x="2801" y="590"/>
                </a:cubicBezTo>
                <a:cubicBezTo>
                  <a:pt x="2793" y="579"/>
                  <a:pt x="2797" y="566"/>
                  <a:pt x="2801" y="554"/>
                </a:cubicBezTo>
                <a:close/>
                <a:moveTo>
                  <a:pt x="2794" y="36"/>
                </a:moveTo>
                <a:cubicBezTo>
                  <a:pt x="2790" y="38"/>
                  <a:pt x="2786" y="40"/>
                  <a:pt x="2781" y="41"/>
                </a:cubicBezTo>
                <a:cubicBezTo>
                  <a:pt x="2781" y="34"/>
                  <a:pt x="2781" y="34"/>
                  <a:pt x="2781" y="34"/>
                </a:cubicBezTo>
                <a:cubicBezTo>
                  <a:pt x="2782" y="33"/>
                  <a:pt x="2782" y="32"/>
                  <a:pt x="2783" y="31"/>
                </a:cubicBezTo>
                <a:cubicBezTo>
                  <a:pt x="2782" y="30"/>
                  <a:pt x="2782" y="30"/>
                  <a:pt x="2781" y="29"/>
                </a:cubicBezTo>
                <a:cubicBezTo>
                  <a:pt x="2781" y="15"/>
                  <a:pt x="2781" y="15"/>
                  <a:pt x="2781" y="15"/>
                </a:cubicBezTo>
                <a:cubicBezTo>
                  <a:pt x="2784" y="20"/>
                  <a:pt x="2789" y="24"/>
                  <a:pt x="2791" y="28"/>
                </a:cubicBezTo>
                <a:cubicBezTo>
                  <a:pt x="2792" y="28"/>
                  <a:pt x="2793" y="28"/>
                  <a:pt x="2794" y="28"/>
                </a:cubicBezTo>
                <a:cubicBezTo>
                  <a:pt x="2794" y="36"/>
                  <a:pt x="2794" y="36"/>
                  <a:pt x="2794" y="36"/>
                </a:cubicBezTo>
                <a:close/>
                <a:moveTo>
                  <a:pt x="2781" y="107"/>
                </a:moveTo>
                <a:cubicBezTo>
                  <a:pt x="2786" y="104"/>
                  <a:pt x="2790" y="101"/>
                  <a:pt x="2794" y="98"/>
                </a:cubicBezTo>
                <a:cubicBezTo>
                  <a:pt x="2794" y="105"/>
                  <a:pt x="2794" y="105"/>
                  <a:pt x="2794" y="105"/>
                </a:cubicBezTo>
                <a:cubicBezTo>
                  <a:pt x="2790" y="109"/>
                  <a:pt x="2786" y="111"/>
                  <a:pt x="2781" y="115"/>
                </a:cubicBezTo>
                <a:cubicBezTo>
                  <a:pt x="2781" y="107"/>
                  <a:pt x="2781" y="107"/>
                  <a:pt x="2781" y="107"/>
                </a:cubicBezTo>
                <a:close/>
                <a:moveTo>
                  <a:pt x="2781" y="136"/>
                </a:moveTo>
                <a:cubicBezTo>
                  <a:pt x="2786" y="136"/>
                  <a:pt x="2790" y="137"/>
                  <a:pt x="2794" y="138"/>
                </a:cubicBezTo>
                <a:cubicBezTo>
                  <a:pt x="2794" y="141"/>
                  <a:pt x="2794" y="141"/>
                  <a:pt x="2794" y="141"/>
                </a:cubicBezTo>
                <a:cubicBezTo>
                  <a:pt x="2790" y="140"/>
                  <a:pt x="2786" y="140"/>
                  <a:pt x="2781" y="139"/>
                </a:cubicBezTo>
                <a:cubicBezTo>
                  <a:pt x="2781" y="136"/>
                  <a:pt x="2781" y="136"/>
                  <a:pt x="2781" y="136"/>
                </a:cubicBezTo>
                <a:close/>
                <a:moveTo>
                  <a:pt x="2781" y="173"/>
                </a:moveTo>
                <a:cubicBezTo>
                  <a:pt x="2786" y="174"/>
                  <a:pt x="2790" y="176"/>
                  <a:pt x="2794" y="177"/>
                </a:cubicBezTo>
                <a:cubicBezTo>
                  <a:pt x="2794" y="181"/>
                  <a:pt x="2794" y="181"/>
                  <a:pt x="2794" y="181"/>
                </a:cubicBezTo>
                <a:cubicBezTo>
                  <a:pt x="2790" y="180"/>
                  <a:pt x="2786" y="179"/>
                  <a:pt x="2781" y="179"/>
                </a:cubicBezTo>
                <a:cubicBezTo>
                  <a:pt x="2781" y="173"/>
                  <a:pt x="2781" y="173"/>
                  <a:pt x="2781" y="173"/>
                </a:cubicBezTo>
                <a:close/>
                <a:moveTo>
                  <a:pt x="2781" y="205"/>
                </a:moveTo>
                <a:cubicBezTo>
                  <a:pt x="2786" y="206"/>
                  <a:pt x="2790" y="208"/>
                  <a:pt x="2794" y="209"/>
                </a:cubicBezTo>
                <a:cubicBezTo>
                  <a:pt x="2794" y="214"/>
                  <a:pt x="2794" y="214"/>
                  <a:pt x="2794" y="214"/>
                </a:cubicBezTo>
                <a:cubicBezTo>
                  <a:pt x="2790" y="212"/>
                  <a:pt x="2786" y="211"/>
                  <a:pt x="2781" y="210"/>
                </a:cubicBezTo>
                <a:cubicBezTo>
                  <a:pt x="2781" y="205"/>
                  <a:pt x="2781" y="205"/>
                  <a:pt x="2781" y="205"/>
                </a:cubicBezTo>
                <a:close/>
                <a:moveTo>
                  <a:pt x="2794" y="664"/>
                </a:moveTo>
                <a:cubicBezTo>
                  <a:pt x="2781" y="664"/>
                  <a:pt x="2781" y="664"/>
                  <a:pt x="2781" y="664"/>
                </a:cubicBezTo>
                <a:cubicBezTo>
                  <a:pt x="2781" y="658"/>
                  <a:pt x="2781" y="658"/>
                  <a:pt x="2781" y="658"/>
                </a:cubicBezTo>
                <a:cubicBezTo>
                  <a:pt x="2785" y="658"/>
                  <a:pt x="2788" y="658"/>
                  <a:pt x="2791" y="657"/>
                </a:cubicBezTo>
                <a:cubicBezTo>
                  <a:pt x="2790" y="653"/>
                  <a:pt x="2790" y="645"/>
                  <a:pt x="2784" y="645"/>
                </a:cubicBezTo>
                <a:cubicBezTo>
                  <a:pt x="2783" y="645"/>
                  <a:pt x="2782" y="646"/>
                  <a:pt x="2781" y="646"/>
                </a:cubicBezTo>
                <a:cubicBezTo>
                  <a:pt x="2781" y="637"/>
                  <a:pt x="2781" y="637"/>
                  <a:pt x="2781" y="637"/>
                </a:cubicBezTo>
                <a:cubicBezTo>
                  <a:pt x="2786" y="635"/>
                  <a:pt x="2790" y="633"/>
                  <a:pt x="2794" y="632"/>
                </a:cubicBezTo>
                <a:cubicBezTo>
                  <a:pt x="2794" y="664"/>
                  <a:pt x="2794" y="664"/>
                  <a:pt x="2794" y="664"/>
                </a:cubicBezTo>
                <a:close/>
                <a:moveTo>
                  <a:pt x="2781" y="1"/>
                </a:moveTo>
                <a:cubicBezTo>
                  <a:pt x="2786" y="1"/>
                  <a:pt x="2790" y="1"/>
                  <a:pt x="2794" y="1"/>
                </a:cubicBezTo>
                <a:cubicBezTo>
                  <a:pt x="2794" y="7"/>
                  <a:pt x="2794" y="7"/>
                  <a:pt x="2794" y="7"/>
                </a:cubicBezTo>
                <a:cubicBezTo>
                  <a:pt x="2790" y="6"/>
                  <a:pt x="2786" y="6"/>
                  <a:pt x="2782" y="6"/>
                </a:cubicBezTo>
                <a:cubicBezTo>
                  <a:pt x="2781" y="6"/>
                  <a:pt x="2781" y="6"/>
                  <a:pt x="2781" y="7"/>
                </a:cubicBezTo>
                <a:cubicBezTo>
                  <a:pt x="2781" y="1"/>
                  <a:pt x="2781" y="1"/>
                  <a:pt x="2781" y="1"/>
                </a:cubicBezTo>
                <a:close/>
                <a:moveTo>
                  <a:pt x="2794" y="76"/>
                </a:moveTo>
                <a:cubicBezTo>
                  <a:pt x="2794" y="83"/>
                  <a:pt x="2794" y="83"/>
                  <a:pt x="2794" y="83"/>
                </a:cubicBezTo>
                <a:cubicBezTo>
                  <a:pt x="2790" y="85"/>
                  <a:pt x="2786" y="87"/>
                  <a:pt x="2781" y="90"/>
                </a:cubicBezTo>
                <a:cubicBezTo>
                  <a:pt x="2781" y="83"/>
                  <a:pt x="2781" y="83"/>
                  <a:pt x="2781" y="83"/>
                </a:cubicBezTo>
                <a:cubicBezTo>
                  <a:pt x="2786" y="81"/>
                  <a:pt x="2790" y="79"/>
                  <a:pt x="2794" y="76"/>
                </a:cubicBezTo>
                <a:close/>
                <a:moveTo>
                  <a:pt x="2794" y="231"/>
                </a:moveTo>
                <a:cubicBezTo>
                  <a:pt x="2794" y="238"/>
                  <a:pt x="2794" y="238"/>
                  <a:pt x="2794" y="238"/>
                </a:cubicBezTo>
                <a:cubicBezTo>
                  <a:pt x="2790" y="237"/>
                  <a:pt x="2786" y="236"/>
                  <a:pt x="2781" y="236"/>
                </a:cubicBezTo>
                <a:cubicBezTo>
                  <a:pt x="2781" y="229"/>
                  <a:pt x="2781" y="229"/>
                  <a:pt x="2781" y="229"/>
                </a:cubicBezTo>
                <a:cubicBezTo>
                  <a:pt x="2786" y="230"/>
                  <a:pt x="2790" y="231"/>
                  <a:pt x="2794" y="231"/>
                </a:cubicBezTo>
                <a:close/>
                <a:moveTo>
                  <a:pt x="2794" y="255"/>
                </a:moveTo>
                <a:cubicBezTo>
                  <a:pt x="2794" y="260"/>
                  <a:pt x="2794" y="260"/>
                  <a:pt x="2794" y="260"/>
                </a:cubicBezTo>
                <a:cubicBezTo>
                  <a:pt x="2790" y="259"/>
                  <a:pt x="2786" y="257"/>
                  <a:pt x="2781" y="256"/>
                </a:cubicBezTo>
                <a:cubicBezTo>
                  <a:pt x="2781" y="251"/>
                  <a:pt x="2781" y="251"/>
                  <a:pt x="2781" y="251"/>
                </a:cubicBezTo>
                <a:cubicBezTo>
                  <a:pt x="2786" y="252"/>
                  <a:pt x="2790" y="253"/>
                  <a:pt x="2794" y="255"/>
                </a:cubicBezTo>
                <a:close/>
                <a:moveTo>
                  <a:pt x="2794" y="280"/>
                </a:moveTo>
                <a:cubicBezTo>
                  <a:pt x="2794" y="285"/>
                  <a:pt x="2794" y="285"/>
                  <a:pt x="2794" y="285"/>
                </a:cubicBezTo>
                <a:cubicBezTo>
                  <a:pt x="2794" y="285"/>
                  <a:pt x="2794" y="285"/>
                  <a:pt x="2794" y="285"/>
                </a:cubicBezTo>
                <a:cubicBezTo>
                  <a:pt x="2794" y="287"/>
                  <a:pt x="2794" y="288"/>
                  <a:pt x="2794" y="289"/>
                </a:cubicBezTo>
                <a:cubicBezTo>
                  <a:pt x="2794" y="299"/>
                  <a:pt x="2794" y="299"/>
                  <a:pt x="2794" y="299"/>
                </a:cubicBezTo>
                <a:cubicBezTo>
                  <a:pt x="2792" y="296"/>
                  <a:pt x="2789" y="293"/>
                  <a:pt x="2787" y="290"/>
                </a:cubicBezTo>
                <a:cubicBezTo>
                  <a:pt x="2785" y="288"/>
                  <a:pt x="2783" y="286"/>
                  <a:pt x="2781" y="284"/>
                </a:cubicBezTo>
                <a:cubicBezTo>
                  <a:pt x="2781" y="276"/>
                  <a:pt x="2781" y="276"/>
                  <a:pt x="2781" y="276"/>
                </a:cubicBezTo>
                <a:cubicBezTo>
                  <a:pt x="2785" y="279"/>
                  <a:pt x="2790" y="276"/>
                  <a:pt x="2794" y="280"/>
                </a:cubicBezTo>
                <a:close/>
                <a:moveTo>
                  <a:pt x="2794" y="350"/>
                </a:moveTo>
                <a:cubicBezTo>
                  <a:pt x="2794" y="363"/>
                  <a:pt x="2794" y="363"/>
                  <a:pt x="2794" y="363"/>
                </a:cubicBezTo>
                <a:cubicBezTo>
                  <a:pt x="2791" y="355"/>
                  <a:pt x="2786" y="349"/>
                  <a:pt x="2781" y="343"/>
                </a:cubicBezTo>
                <a:cubicBezTo>
                  <a:pt x="2781" y="333"/>
                  <a:pt x="2781" y="333"/>
                  <a:pt x="2781" y="333"/>
                </a:cubicBezTo>
                <a:cubicBezTo>
                  <a:pt x="2786" y="339"/>
                  <a:pt x="2790" y="344"/>
                  <a:pt x="2794" y="350"/>
                </a:cubicBezTo>
                <a:close/>
                <a:moveTo>
                  <a:pt x="2794" y="400"/>
                </a:moveTo>
                <a:cubicBezTo>
                  <a:pt x="2794" y="412"/>
                  <a:pt x="2794" y="412"/>
                  <a:pt x="2794" y="412"/>
                </a:cubicBezTo>
                <a:cubicBezTo>
                  <a:pt x="2792" y="414"/>
                  <a:pt x="2791" y="416"/>
                  <a:pt x="2789" y="418"/>
                </a:cubicBezTo>
                <a:cubicBezTo>
                  <a:pt x="2788" y="421"/>
                  <a:pt x="2784" y="426"/>
                  <a:pt x="2787" y="430"/>
                </a:cubicBezTo>
                <a:cubicBezTo>
                  <a:pt x="2789" y="430"/>
                  <a:pt x="2792" y="429"/>
                  <a:pt x="2794" y="428"/>
                </a:cubicBezTo>
                <a:cubicBezTo>
                  <a:pt x="2794" y="436"/>
                  <a:pt x="2794" y="436"/>
                  <a:pt x="2794" y="436"/>
                </a:cubicBezTo>
                <a:cubicBezTo>
                  <a:pt x="2792" y="437"/>
                  <a:pt x="2791" y="438"/>
                  <a:pt x="2790" y="440"/>
                </a:cubicBezTo>
                <a:cubicBezTo>
                  <a:pt x="2792" y="440"/>
                  <a:pt x="2793" y="441"/>
                  <a:pt x="2794" y="441"/>
                </a:cubicBezTo>
                <a:cubicBezTo>
                  <a:pt x="2794" y="449"/>
                  <a:pt x="2794" y="449"/>
                  <a:pt x="2794" y="449"/>
                </a:cubicBezTo>
                <a:cubicBezTo>
                  <a:pt x="2790" y="449"/>
                  <a:pt x="2786" y="449"/>
                  <a:pt x="2781" y="450"/>
                </a:cubicBezTo>
                <a:cubicBezTo>
                  <a:pt x="2781" y="419"/>
                  <a:pt x="2781" y="419"/>
                  <a:pt x="2781" y="419"/>
                </a:cubicBezTo>
                <a:cubicBezTo>
                  <a:pt x="2782" y="416"/>
                  <a:pt x="2783" y="414"/>
                  <a:pt x="2783" y="411"/>
                </a:cubicBezTo>
                <a:cubicBezTo>
                  <a:pt x="2781" y="411"/>
                  <a:pt x="2781" y="411"/>
                  <a:pt x="2781" y="411"/>
                </a:cubicBezTo>
                <a:cubicBezTo>
                  <a:pt x="2781" y="403"/>
                  <a:pt x="2781" y="403"/>
                  <a:pt x="2781" y="403"/>
                </a:cubicBezTo>
                <a:cubicBezTo>
                  <a:pt x="2784" y="401"/>
                  <a:pt x="2785" y="397"/>
                  <a:pt x="2784" y="392"/>
                </a:cubicBezTo>
                <a:cubicBezTo>
                  <a:pt x="2783" y="391"/>
                  <a:pt x="2782" y="389"/>
                  <a:pt x="2781" y="387"/>
                </a:cubicBezTo>
                <a:cubicBezTo>
                  <a:pt x="2781" y="375"/>
                  <a:pt x="2781" y="375"/>
                  <a:pt x="2781" y="375"/>
                </a:cubicBezTo>
                <a:cubicBezTo>
                  <a:pt x="2786" y="383"/>
                  <a:pt x="2790" y="391"/>
                  <a:pt x="2794" y="400"/>
                </a:cubicBezTo>
                <a:cubicBezTo>
                  <a:pt x="2794" y="400"/>
                  <a:pt x="2794" y="400"/>
                  <a:pt x="2794" y="400"/>
                </a:cubicBezTo>
                <a:close/>
                <a:moveTo>
                  <a:pt x="2794" y="466"/>
                </a:moveTo>
                <a:cubicBezTo>
                  <a:pt x="2794" y="472"/>
                  <a:pt x="2794" y="472"/>
                  <a:pt x="2794" y="472"/>
                </a:cubicBezTo>
                <a:cubicBezTo>
                  <a:pt x="2790" y="472"/>
                  <a:pt x="2786" y="473"/>
                  <a:pt x="2781" y="473"/>
                </a:cubicBezTo>
                <a:cubicBezTo>
                  <a:pt x="2781" y="468"/>
                  <a:pt x="2781" y="468"/>
                  <a:pt x="2781" y="468"/>
                </a:cubicBezTo>
                <a:cubicBezTo>
                  <a:pt x="2785" y="468"/>
                  <a:pt x="2789" y="467"/>
                  <a:pt x="2794" y="466"/>
                </a:cubicBezTo>
                <a:cubicBezTo>
                  <a:pt x="2794" y="466"/>
                  <a:pt x="2794" y="466"/>
                  <a:pt x="2794" y="466"/>
                </a:cubicBezTo>
                <a:close/>
                <a:moveTo>
                  <a:pt x="2794" y="487"/>
                </a:moveTo>
                <a:cubicBezTo>
                  <a:pt x="2794" y="493"/>
                  <a:pt x="2794" y="493"/>
                  <a:pt x="2794" y="493"/>
                </a:cubicBezTo>
                <a:cubicBezTo>
                  <a:pt x="2791" y="494"/>
                  <a:pt x="2788" y="494"/>
                  <a:pt x="2784" y="494"/>
                </a:cubicBezTo>
                <a:cubicBezTo>
                  <a:pt x="2783" y="494"/>
                  <a:pt x="2782" y="495"/>
                  <a:pt x="2781" y="495"/>
                </a:cubicBezTo>
                <a:cubicBezTo>
                  <a:pt x="2781" y="488"/>
                  <a:pt x="2781" y="488"/>
                  <a:pt x="2781" y="488"/>
                </a:cubicBezTo>
                <a:cubicBezTo>
                  <a:pt x="2782" y="487"/>
                  <a:pt x="2782" y="487"/>
                  <a:pt x="2782" y="487"/>
                </a:cubicBezTo>
                <a:cubicBezTo>
                  <a:pt x="2785" y="486"/>
                  <a:pt x="2790" y="486"/>
                  <a:pt x="2794" y="487"/>
                </a:cubicBezTo>
                <a:close/>
                <a:moveTo>
                  <a:pt x="2794" y="519"/>
                </a:moveTo>
                <a:cubicBezTo>
                  <a:pt x="2794" y="528"/>
                  <a:pt x="2794" y="528"/>
                  <a:pt x="2794" y="528"/>
                </a:cubicBezTo>
                <a:cubicBezTo>
                  <a:pt x="2793" y="529"/>
                  <a:pt x="2792" y="530"/>
                  <a:pt x="2790" y="531"/>
                </a:cubicBezTo>
                <a:cubicBezTo>
                  <a:pt x="2787" y="533"/>
                  <a:pt x="2784" y="535"/>
                  <a:pt x="2781" y="538"/>
                </a:cubicBezTo>
                <a:cubicBezTo>
                  <a:pt x="2781" y="508"/>
                  <a:pt x="2781" y="508"/>
                  <a:pt x="2781" y="508"/>
                </a:cubicBezTo>
                <a:cubicBezTo>
                  <a:pt x="2784" y="513"/>
                  <a:pt x="2786" y="518"/>
                  <a:pt x="2785" y="523"/>
                </a:cubicBezTo>
                <a:cubicBezTo>
                  <a:pt x="2788" y="522"/>
                  <a:pt x="2791" y="521"/>
                  <a:pt x="2794" y="519"/>
                </a:cubicBezTo>
                <a:close/>
                <a:moveTo>
                  <a:pt x="2781" y="41"/>
                </a:moveTo>
                <a:cubicBezTo>
                  <a:pt x="2776" y="44"/>
                  <a:pt x="2771" y="46"/>
                  <a:pt x="2766" y="49"/>
                </a:cubicBezTo>
                <a:cubicBezTo>
                  <a:pt x="2766" y="31"/>
                  <a:pt x="2766" y="31"/>
                  <a:pt x="2766" y="31"/>
                </a:cubicBezTo>
                <a:cubicBezTo>
                  <a:pt x="2768" y="34"/>
                  <a:pt x="2770" y="36"/>
                  <a:pt x="2771" y="39"/>
                </a:cubicBezTo>
                <a:cubicBezTo>
                  <a:pt x="2774" y="38"/>
                  <a:pt x="2779" y="37"/>
                  <a:pt x="2781" y="34"/>
                </a:cubicBezTo>
                <a:cubicBezTo>
                  <a:pt x="2781" y="41"/>
                  <a:pt x="2781" y="41"/>
                  <a:pt x="2781" y="41"/>
                </a:cubicBezTo>
                <a:close/>
                <a:moveTo>
                  <a:pt x="2766" y="119"/>
                </a:moveTo>
                <a:cubicBezTo>
                  <a:pt x="2771" y="115"/>
                  <a:pt x="2776" y="111"/>
                  <a:pt x="2781" y="107"/>
                </a:cubicBezTo>
                <a:cubicBezTo>
                  <a:pt x="2781" y="115"/>
                  <a:pt x="2781" y="115"/>
                  <a:pt x="2781" y="115"/>
                </a:cubicBezTo>
                <a:cubicBezTo>
                  <a:pt x="2776" y="119"/>
                  <a:pt x="2771" y="123"/>
                  <a:pt x="2766" y="128"/>
                </a:cubicBezTo>
                <a:cubicBezTo>
                  <a:pt x="2766" y="119"/>
                  <a:pt x="2766" y="119"/>
                  <a:pt x="2766" y="119"/>
                </a:cubicBezTo>
                <a:close/>
                <a:moveTo>
                  <a:pt x="2766" y="130"/>
                </a:moveTo>
                <a:cubicBezTo>
                  <a:pt x="2773" y="135"/>
                  <a:pt x="2773" y="135"/>
                  <a:pt x="2773" y="135"/>
                </a:cubicBezTo>
                <a:cubicBezTo>
                  <a:pt x="2775" y="135"/>
                  <a:pt x="2778" y="136"/>
                  <a:pt x="2781" y="136"/>
                </a:cubicBezTo>
                <a:cubicBezTo>
                  <a:pt x="2781" y="139"/>
                  <a:pt x="2781" y="139"/>
                  <a:pt x="2781" y="139"/>
                </a:cubicBezTo>
                <a:cubicBezTo>
                  <a:pt x="2776" y="138"/>
                  <a:pt x="2771" y="137"/>
                  <a:pt x="2766" y="137"/>
                </a:cubicBezTo>
                <a:cubicBezTo>
                  <a:pt x="2766" y="130"/>
                  <a:pt x="2766" y="130"/>
                  <a:pt x="2766" y="130"/>
                </a:cubicBezTo>
                <a:close/>
                <a:moveTo>
                  <a:pt x="2766" y="170"/>
                </a:moveTo>
                <a:cubicBezTo>
                  <a:pt x="2771" y="171"/>
                  <a:pt x="2776" y="172"/>
                  <a:pt x="2781" y="173"/>
                </a:cubicBezTo>
                <a:cubicBezTo>
                  <a:pt x="2781" y="179"/>
                  <a:pt x="2781" y="179"/>
                  <a:pt x="2781" y="179"/>
                </a:cubicBezTo>
                <a:cubicBezTo>
                  <a:pt x="2776" y="178"/>
                  <a:pt x="2771" y="177"/>
                  <a:pt x="2766" y="176"/>
                </a:cubicBezTo>
                <a:cubicBezTo>
                  <a:pt x="2766" y="170"/>
                  <a:pt x="2766" y="170"/>
                  <a:pt x="2766" y="170"/>
                </a:cubicBezTo>
                <a:close/>
                <a:moveTo>
                  <a:pt x="2766" y="202"/>
                </a:moveTo>
                <a:cubicBezTo>
                  <a:pt x="2767" y="202"/>
                  <a:pt x="2768" y="202"/>
                  <a:pt x="2769" y="202"/>
                </a:cubicBezTo>
                <a:cubicBezTo>
                  <a:pt x="2773" y="203"/>
                  <a:pt x="2777" y="204"/>
                  <a:pt x="2781" y="205"/>
                </a:cubicBezTo>
                <a:cubicBezTo>
                  <a:pt x="2781" y="210"/>
                  <a:pt x="2781" y="210"/>
                  <a:pt x="2781" y="210"/>
                </a:cubicBezTo>
                <a:cubicBezTo>
                  <a:pt x="2776" y="209"/>
                  <a:pt x="2771" y="208"/>
                  <a:pt x="2766" y="207"/>
                </a:cubicBezTo>
                <a:cubicBezTo>
                  <a:pt x="2766" y="202"/>
                  <a:pt x="2766" y="202"/>
                  <a:pt x="2766" y="202"/>
                </a:cubicBezTo>
                <a:close/>
                <a:moveTo>
                  <a:pt x="2781" y="664"/>
                </a:moveTo>
                <a:cubicBezTo>
                  <a:pt x="2776" y="664"/>
                  <a:pt x="2771" y="664"/>
                  <a:pt x="2766" y="664"/>
                </a:cubicBezTo>
                <a:cubicBezTo>
                  <a:pt x="2766" y="649"/>
                  <a:pt x="2766" y="649"/>
                  <a:pt x="2766" y="649"/>
                </a:cubicBezTo>
                <a:cubicBezTo>
                  <a:pt x="2769" y="645"/>
                  <a:pt x="2772" y="642"/>
                  <a:pt x="2776" y="640"/>
                </a:cubicBezTo>
                <a:cubicBezTo>
                  <a:pt x="2777" y="639"/>
                  <a:pt x="2779" y="638"/>
                  <a:pt x="2781" y="637"/>
                </a:cubicBezTo>
                <a:cubicBezTo>
                  <a:pt x="2781" y="646"/>
                  <a:pt x="2781" y="646"/>
                  <a:pt x="2781" y="646"/>
                </a:cubicBezTo>
                <a:cubicBezTo>
                  <a:pt x="2777" y="649"/>
                  <a:pt x="2772" y="652"/>
                  <a:pt x="2772" y="657"/>
                </a:cubicBezTo>
                <a:cubicBezTo>
                  <a:pt x="2775" y="658"/>
                  <a:pt x="2778" y="658"/>
                  <a:pt x="2781" y="658"/>
                </a:cubicBezTo>
                <a:cubicBezTo>
                  <a:pt x="2781" y="664"/>
                  <a:pt x="2781" y="664"/>
                  <a:pt x="2781" y="664"/>
                </a:cubicBezTo>
                <a:close/>
                <a:moveTo>
                  <a:pt x="2766" y="1"/>
                </a:moveTo>
                <a:cubicBezTo>
                  <a:pt x="2768" y="1"/>
                  <a:pt x="2768" y="1"/>
                  <a:pt x="2768" y="1"/>
                </a:cubicBezTo>
                <a:cubicBezTo>
                  <a:pt x="2773" y="1"/>
                  <a:pt x="2777" y="1"/>
                  <a:pt x="2781" y="1"/>
                </a:cubicBezTo>
                <a:cubicBezTo>
                  <a:pt x="2781" y="7"/>
                  <a:pt x="2781" y="7"/>
                  <a:pt x="2781" y="7"/>
                </a:cubicBezTo>
                <a:cubicBezTo>
                  <a:pt x="2779" y="9"/>
                  <a:pt x="2780" y="12"/>
                  <a:pt x="2781" y="15"/>
                </a:cubicBezTo>
                <a:cubicBezTo>
                  <a:pt x="2781" y="29"/>
                  <a:pt x="2781" y="29"/>
                  <a:pt x="2781" y="29"/>
                </a:cubicBezTo>
                <a:cubicBezTo>
                  <a:pt x="2778" y="21"/>
                  <a:pt x="2773" y="14"/>
                  <a:pt x="2767" y="7"/>
                </a:cubicBezTo>
                <a:cubicBezTo>
                  <a:pt x="2767" y="7"/>
                  <a:pt x="2767" y="7"/>
                  <a:pt x="2766" y="7"/>
                </a:cubicBezTo>
                <a:cubicBezTo>
                  <a:pt x="2766" y="1"/>
                  <a:pt x="2766" y="1"/>
                  <a:pt x="2766" y="1"/>
                </a:cubicBezTo>
                <a:close/>
                <a:moveTo>
                  <a:pt x="2781" y="83"/>
                </a:moveTo>
                <a:cubicBezTo>
                  <a:pt x="2781" y="90"/>
                  <a:pt x="2781" y="90"/>
                  <a:pt x="2781" y="90"/>
                </a:cubicBezTo>
                <a:cubicBezTo>
                  <a:pt x="2776" y="93"/>
                  <a:pt x="2771" y="96"/>
                  <a:pt x="2766" y="99"/>
                </a:cubicBezTo>
                <a:cubicBezTo>
                  <a:pt x="2766" y="93"/>
                  <a:pt x="2766" y="93"/>
                  <a:pt x="2766" y="93"/>
                </a:cubicBezTo>
                <a:cubicBezTo>
                  <a:pt x="2767" y="92"/>
                  <a:pt x="2769" y="91"/>
                  <a:pt x="2770" y="90"/>
                </a:cubicBezTo>
                <a:cubicBezTo>
                  <a:pt x="2774" y="88"/>
                  <a:pt x="2777" y="86"/>
                  <a:pt x="2781" y="83"/>
                </a:cubicBezTo>
                <a:close/>
                <a:moveTo>
                  <a:pt x="2781" y="229"/>
                </a:moveTo>
                <a:cubicBezTo>
                  <a:pt x="2781" y="236"/>
                  <a:pt x="2781" y="236"/>
                  <a:pt x="2781" y="236"/>
                </a:cubicBezTo>
                <a:cubicBezTo>
                  <a:pt x="2776" y="235"/>
                  <a:pt x="2771" y="234"/>
                  <a:pt x="2766" y="234"/>
                </a:cubicBezTo>
                <a:cubicBezTo>
                  <a:pt x="2766" y="228"/>
                  <a:pt x="2766" y="228"/>
                  <a:pt x="2766" y="228"/>
                </a:cubicBezTo>
                <a:cubicBezTo>
                  <a:pt x="2771" y="228"/>
                  <a:pt x="2776" y="229"/>
                  <a:pt x="2781" y="229"/>
                </a:cubicBezTo>
                <a:close/>
                <a:moveTo>
                  <a:pt x="2781" y="251"/>
                </a:moveTo>
                <a:cubicBezTo>
                  <a:pt x="2781" y="256"/>
                  <a:pt x="2781" y="256"/>
                  <a:pt x="2781" y="256"/>
                </a:cubicBezTo>
                <a:cubicBezTo>
                  <a:pt x="2780" y="256"/>
                  <a:pt x="2778" y="255"/>
                  <a:pt x="2777" y="255"/>
                </a:cubicBezTo>
                <a:cubicBezTo>
                  <a:pt x="2774" y="254"/>
                  <a:pt x="2770" y="253"/>
                  <a:pt x="2766" y="253"/>
                </a:cubicBezTo>
                <a:cubicBezTo>
                  <a:pt x="2766" y="248"/>
                  <a:pt x="2766" y="248"/>
                  <a:pt x="2766" y="248"/>
                </a:cubicBezTo>
                <a:cubicBezTo>
                  <a:pt x="2771" y="248"/>
                  <a:pt x="2776" y="249"/>
                  <a:pt x="2781" y="251"/>
                </a:cubicBezTo>
                <a:close/>
                <a:moveTo>
                  <a:pt x="2781" y="276"/>
                </a:moveTo>
                <a:cubicBezTo>
                  <a:pt x="2781" y="284"/>
                  <a:pt x="2781" y="284"/>
                  <a:pt x="2781" y="284"/>
                </a:cubicBezTo>
                <a:cubicBezTo>
                  <a:pt x="2776" y="280"/>
                  <a:pt x="2771" y="275"/>
                  <a:pt x="2766" y="270"/>
                </a:cubicBezTo>
                <a:cubicBezTo>
                  <a:pt x="2766" y="263"/>
                  <a:pt x="2766" y="263"/>
                  <a:pt x="2766" y="263"/>
                </a:cubicBezTo>
                <a:cubicBezTo>
                  <a:pt x="2780" y="275"/>
                  <a:pt x="2780" y="275"/>
                  <a:pt x="2780" y="275"/>
                </a:cubicBezTo>
                <a:cubicBezTo>
                  <a:pt x="2780" y="276"/>
                  <a:pt x="2781" y="276"/>
                  <a:pt x="2781" y="276"/>
                </a:cubicBezTo>
                <a:close/>
                <a:moveTo>
                  <a:pt x="2781" y="333"/>
                </a:moveTo>
                <a:cubicBezTo>
                  <a:pt x="2781" y="343"/>
                  <a:pt x="2781" y="343"/>
                  <a:pt x="2781" y="343"/>
                </a:cubicBezTo>
                <a:cubicBezTo>
                  <a:pt x="2777" y="337"/>
                  <a:pt x="2771" y="331"/>
                  <a:pt x="2766" y="326"/>
                </a:cubicBezTo>
                <a:cubicBezTo>
                  <a:pt x="2766" y="317"/>
                  <a:pt x="2766" y="317"/>
                  <a:pt x="2766" y="317"/>
                </a:cubicBezTo>
                <a:cubicBezTo>
                  <a:pt x="2771" y="322"/>
                  <a:pt x="2777" y="328"/>
                  <a:pt x="2781" y="333"/>
                </a:cubicBezTo>
                <a:close/>
                <a:moveTo>
                  <a:pt x="2781" y="375"/>
                </a:moveTo>
                <a:cubicBezTo>
                  <a:pt x="2781" y="387"/>
                  <a:pt x="2781" y="387"/>
                  <a:pt x="2781" y="387"/>
                </a:cubicBezTo>
                <a:cubicBezTo>
                  <a:pt x="2777" y="380"/>
                  <a:pt x="2771" y="372"/>
                  <a:pt x="2766" y="364"/>
                </a:cubicBezTo>
                <a:cubicBezTo>
                  <a:pt x="2766" y="353"/>
                  <a:pt x="2766" y="353"/>
                  <a:pt x="2766" y="353"/>
                </a:cubicBezTo>
                <a:cubicBezTo>
                  <a:pt x="2771" y="361"/>
                  <a:pt x="2777" y="368"/>
                  <a:pt x="2781" y="375"/>
                </a:cubicBezTo>
                <a:close/>
                <a:moveTo>
                  <a:pt x="2781" y="403"/>
                </a:moveTo>
                <a:cubicBezTo>
                  <a:pt x="2781" y="411"/>
                  <a:pt x="2781" y="411"/>
                  <a:pt x="2781" y="411"/>
                </a:cubicBezTo>
                <a:cubicBezTo>
                  <a:pt x="2780" y="411"/>
                  <a:pt x="2780" y="411"/>
                  <a:pt x="2780" y="411"/>
                </a:cubicBezTo>
                <a:cubicBezTo>
                  <a:pt x="2775" y="412"/>
                  <a:pt x="2771" y="413"/>
                  <a:pt x="2766" y="414"/>
                </a:cubicBezTo>
                <a:cubicBezTo>
                  <a:pt x="2766" y="395"/>
                  <a:pt x="2766" y="395"/>
                  <a:pt x="2766" y="395"/>
                </a:cubicBezTo>
                <a:cubicBezTo>
                  <a:pt x="2769" y="399"/>
                  <a:pt x="2767" y="410"/>
                  <a:pt x="2776" y="405"/>
                </a:cubicBezTo>
                <a:cubicBezTo>
                  <a:pt x="2778" y="405"/>
                  <a:pt x="2780" y="404"/>
                  <a:pt x="2781" y="403"/>
                </a:cubicBezTo>
                <a:close/>
                <a:moveTo>
                  <a:pt x="2781" y="419"/>
                </a:moveTo>
                <a:cubicBezTo>
                  <a:pt x="2781" y="450"/>
                  <a:pt x="2781" y="450"/>
                  <a:pt x="2781" y="450"/>
                </a:cubicBezTo>
                <a:cubicBezTo>
                  <a:pt x="2776" y="450"/>
                  <a:pt x="2771" y="451"/>
                  <a:pt x="2766" y="452"/>
                </a:cubicBezTo>
                <a:cubicBezTo>
                  <a:pt x="2766" y="447"/>
                  <a:pt x="2766" y="447"/>
                  <a:pt x="2766" y="447"/>
                </a:cubicBezTo>
                <a:cubicBezTo>
                  <a:pt x="2771" y="446"/>
                  <a:pt x="2776" y="444"/>
                  <a:pt x="2779" y="441"/>
                </a:cubicBezTo>
                <a:cubicBezTo>
                  <a:pt x="2773" y="433"/>
                  <a:pt x="2778" y="426"/>
                  <a:pt x="2781" y="419"/>
                </a:cubicBezTo>
                <a:close/>
                <a:moveTo>
                  <a:pt x="2781" y="468"/>
                </a:moveTo>
                <a:cubicBezTo>
                  <a:pt x="2781" y="473"/>
                  <a:pt x="2781" y="473"/>
                  <a:pt x="2781" y="473"/>
                </a:cubicBezTo>
                <a:cubicBezTo>
                  <a:pt x="2780" y="474"/>
                  <a:pt x="2778" y="474"/>
                  <a:pt x="2777" y="474"/>
                </a:cubicBezTo>
                <a:cubicBezTo>
                  <a:pt x="2773" y="474"/>
                  <a:pt x="2769" y="475"/>
                  <a:pt x="2766" y="476"/>
                </a:cubicBezTo>
                <a:cubicBezTo>
                  <a:pt x="2766" y="471"/>
                  <a:pt x="2766" y="471"/>
                  <a:pt x="2766" y="471"/>
                </a:cubicBezTo>
                <a:cubicBezTo>
                  <a:pt x="2771" y="470"/>
                  <a:pt x="2776" y="469"/>
                  <a:pt x="2781" y="468"/>
                </a:cubicBezTo>
                <a:close/>
                <a:moveTo>
                  <a:pt x="2781" y="488"/>
                </a:moveTo>
                <a:cubicBezTo>
                  <a:pt x="2781" y="495"/>
                  <a:pt x="2781" y="495"/>
                  <a:pt x="2781" y="495"/>
                </a:cubicBezTo>
                <a:cubicBezTo>
                  <a:pt x="2776" y="497"/>
                  <a:pt x="2779" y="502"/>
                  <a:pt x="2781" y="508"/>
                </a:cubicBezTo>
                <a:cubicBezTo>
                  <a:pt x="2781" y="538"/>
                  <a:pt x="2781" y="538"/>
                  <a:pt x="2781" y="538"/>
                </a:cubicBezTo>
                <a:cubicBezTo>
                  <a:pt x="2778" y="541"/>
                  <a:pt x="2774" y="544"/>
                  <a:pt x="2769" y="545"/>
                </a:cubicBezTo>
                <a:cubicBezTo>
                  <a:pt x="2767" y="543"/>
                  <a:pt x="2767" y="542"/>
                  <a:pt x="2766" y="541"/>
                </a:cubicBezTo>
                <a:cubicBezTo>
                  <a:pt x="2766" y="537"/>
                  <a:pt x="2766" y="537"/>
                  <a:pt x="2766" y="537"/>
                </a:cubicBezTo>
                <a:cubicBezTo>
                  <a:pt x="2777" y="534"/>
                  <a:pt x="2778" y="524"/>
                  <a:pt x="2777" y="515"/>
                </a:cubicBezTo>
                <a:cubicBezTo>
                  <a:pt x="2774" y="509"/>
                  <a:pt x="2771" y="502"/>
                  <a:pt x="2766" y="496"/>
                </a:cubicBezTo>
                <a:cubicBezTo>
                  <a:pt x="2766" y="486"/>
                  <a:pt x="2766" y="486"/>
                  <a:pt x="2766" y="486"/>
                </a:cubicBezTo>
                <a:cubicBezTo>
                  <a:pt x="2771" y="488"/>
                  <a:pt x="2776" y="490"/>
                  <a:pt x="2781" y="488"/>
                </a:cubicBezTo>
                <a:close/>
                <a:moveTo>
                  <a:pt x="2766" y="625"/>
                </a:moveTo>
                <a:cubicBezTo>
                  <a:pt x="2766" y="616"/>
                  <a:pt x="2766" y="616"/>
                  <a:pt x="2766" y="616"/>
                </a:cubicBezTo>
                <a:cubicBezTo>
                  <a:pt x="2767" y="615"/>
                  <a:pt x="2769" y="614"/>
                  <a:pt x="2770" y="616"/>
                </a:cubicBezTo>
                <a:cubicBezTo>
                  <a:pt x="2769" y="619"/>
                  <a:pt x="2768" y="622"/>
                  <a:pt x="2766" y="625"/>
                </a:cubicBezTo>
                <a:close/>
                <a:moveTo>
                  <a:pt x="2766" y="49"/>
                </a:moveTo>
                <a:cubicBezTo>
                  <a:pt x="2762" y="50"/>
                  <a:pt x="2759" y="52"/>
                  <a:pt x="2755" y="54"/>
                </a:cubicBezTo>
                <a:cubicBezTo>
                  <a:pt x="2755" y="47"/>
                  <a:pt x="2755" y="47"/>
                  <a:pt x="2755" y="47"/>
                </a:cubicBezTo>
                <a:cubicBezTo>
                  <a:pt x="2759" y="45"/>
                  <a:pt x="2762" y="43"/>
                  <a:pt x="2761" y="38"/>
                </a:cubicBezTo>
                <a:cubicBezTo>
                  <a:pt x="2759" y="35"/>
                  <a:pt x="2757" y="32"/>
                  <a:pt x="2755" y="29"/>
                </a:cubicBezTo>
                <a:cubicBezTo>
                  <a:pt x="2755" y="18"/>
                  <a:pt x="2755" y="18"/>
                  <a:pt x="2755" y="18"/>
                </a:cubicBezTo>
                <a:cubicBezTo>
                  <a:pt x="2759" y="22"/>
                  <a:pt x="2763" y="27"/>
                  <a:pt x="2766" y="31"/>
                </a:cubicBezTo>
                <a:cubicBezTo>
                  <a:pt x="2766" y="49"/>
                  <a:pt x="2766" y="49"/>
                  <a:pt x="2766" y="49"/>
                </a:cubicBezTo>
                <a:close/>
                <a:moveTo>
                  <a:pt x="2755" y="130"/>
                </a:moveTo>
                <a:cubicBezTo>
                  <a:pt x="2757" y="129"/>
                  <a:pt x="2758" y="126"/>
                  <a:pt x="2760" y="125"/>
                </a:cubicBezTo>
                <a:cubicBezTo>
                  <a:pt x="2762" y="123"/>
                  <a:pt x="2764" y="121"/>
                  <a:pt x="2766" y="119"/>
                </a:cubicBezTo>
                <a:cubicBezTo>
                  <a:pt x="2766" y="128"/>
                  <a:pt x="2766" y="128"/>
                  <a:pt x="2766" y="128"/>
                </a:cubicBezTo>
                <a:cubicBezTo>
                  <a:pt x="2765" y="129"/>
                  <a:pt x="2765" y="129"/>
                  <a:pt x="2765" y="129"/>
                </a:cubicBezTo>
                <a:cubicBezTo>
                  <a:pt x="2766" y="130"/>
                  <a:pt x="2766" y="130"/>
                  <a:pt x="2766" y="130"/>
                </a:cubicBezTo>
                <a:cubicBezTo>
                  <a:pt x="2766" y="137"/>
                  <a:pt x="2766" y="137"/>
                  <a:pt x="2766" y="137"/>
                </a:cubicBezTo>
                <a:cubicBezTo>
                  <a:pt x="2762" y="136"/>
                  <a:pt x="2759" y="136"/>
                  <a:pt x="2755" y="136"/>
                </a:cubicBezTo>
                <a:cubicBezTo>
                  <a:pt x="2755" y="130"/>
                  <a:pt x="2755" y="130"/>
                  <a:pt x="2755" y="130"/>
                </a:cubicBezTo>
                <a:close/>
                <a:moveTo>
                  <a:pt x="2755" y="168"/>
                </a:moveTo>
                <a:cubicBezTo>
                  <a:pt x="2759" y="169"/>
                  <a:pt x="2762" y="170"/>
                  <a:pt x="2766" y="170"/>
                </a:cubicBezTo>
                <a:cubicBezTo>
                  <a:pt x="2766" y="176"/>
                  <a:pt x="2766" y="176"/>
                  <a:pt x="2766" y="176"/>
                </a:cubicBezTo>
                <a:cubicBezTo>
                  <a:pt x="2762" y="176"/>
                  <a:pt x="2759" y="175"/>
                  <a:pt x="2755" y="175"/>
                </a:cubicBezTo>
                <a:cubicBezTo>
                  <a:pt x="2755" y="168"/>
                  <a:pt x="2755" y="168"/>
                  <a:pt x="2755" y="168"/>
                </a:cubicBezTo>
                <a:close/>
                <a:moveTo>
                  <a:pt x="2755" y="202"/>
                </a:moveTo>
                <a:cubicBezTo>
                  <a:pt x="2759" y="202"/>
                  <a:pt x="2762" y="202"/>
                  <a:pt x="2766" y="202"/>
                </a:cubicBezTo>
                <a:cubicBezTo>
                  <a:pt x="2766" y="207"/>
                  <a:pt x="2766" y="207"/>
                  <a:pt x="2766" y="207"/>
                </a:cubicBezTo>
                <a:cubicBezTo>
                  <a:pt x="2762" y="207"/>
                  <a:pt x="2759" y="206"/>
                  <a:pt x="2755" y="206"/>
                </a:cubicBezTo>
                <a:cubicBezTo>
                  <a:pt x="2755" y="202"/>
                  <a:pt x="2755" y="202"/>
                  <a:pt x="2755" y="202"/>
                </a:cubicBezTo>
                <a:close/>
                <a:moveTo>
                  <a:pt x="2766" y="664"/>
                </a:moveTo>
                <a:cubicBezTo>
                  <a:pt x="2755" y="664"/>
                  <a:pt x="2755" y="664"/>
                  <a:pt x="2755" y="664"/>
                </a:cubicBezTo>
                <a:cubicBezTo>
                  <a:pt x="2755" y="657"/>
                  <a:pt x="2755" y="657"/>
                  <a:pt x="2755" y="657"/>
                </a:cubicBezTo>
                <a:cubicBezTo>
                  <a:pt x="2759" y="655"/>
                  <a:pt x="2763" y="652"/>
                  <a:pt x="2766" y="649"/>
                </a:cubicBezTo>
                <a:cubicBezTo>
                  <a:pt x="2766" y="664"/>
                  <a:pt x="2766" y="664"/>
                  <a:pt x="2766" y="664"/>
                </a:cubicBezTo>
                <a:close/>
                <a:moveTo>
                  <a:pt x="2755" y="1"/>
                </a:moveTo>
                <a:cubicBezTo>
                  <a:pt x="2766" y="1"/>
                  <a:pt x="2766" y="1"/>
                  <a:pt x="2766" y="1"/>
                </a:cubicBezTo>
                <a:cubicBezTo>
                  <a:pt x="2766" y="7"/>
                  <a:pt x="2766" y="7"/>
                  <a:pt x="2766" y="7"/>
                </a:cubicBezTo>
                <a:cubicBezTo>
                  <a:pt x="2762" y="6"/>
                  <a:pt x="2759" y="6"/>
                  <a:pt x="2755" y="6"/>
                </a:cubicBezTo>
                <a:cubicBezTo>
                  <a:pt x="2755" y="1"/>
                  <a:pt x="2755" y="1"/>
                  <a:pt x="2755" y="1"/>
                </a:cubicBezTo>
                <a:close/>
                <a:moveTo>
                  <a:pt x="2766" y="93"/>
                </a:moveTo>
                <a:cubicBezTo>
                  <a:pt x="2766" y="99"/>
                  <a:pt x="2766" y="99"/>
                  <a:pt x="2766" y="99"/>
                </a:cubicBezTo>
                <a:cubicBezTo>
                  <a:pt x="2762" y="101"/>
                  <a:pt x="2759" y="104"/>
                  <a:pt x="2755" y="106"/>
                </a:cubicBezTo>
                <a:cubicBezTo>
                  <a:pt x="2755" y="99"/>
                  <a:pt x="2755" y="99"/>
                  <a:pt x="2755" y="99"/>
                </a:cubicBezTo>
                <a:cubicBezTo>
                  <a:pt x="2759" y="97"/>
                  <a:pt x="2762" y="95"/>
                  <a:pt x="2766" y="93"/>
                </a:cubicBezTo>
                <a:close/>
                <a:moveTo>
                  <a:pt x="2766" y="228"/>
                </a:moveTo>
                <a:cubicBezTo>
                  <a:pt x="2766" y="234"/>
                  <a:pt x="2766" y="234"/>
                  <a:pt x="2766" y="234"/>
                </a:cubicBezTo>
                <a:cubicBezTo>
                  <a:pt x="2762" y="233"/>
                  <a:pt x="2759" y="233"/>
                  <a:pt x="2755" y="233"/>
                </a:cubicBezTo>
                <a:cubicBezTo>
                  <a:pt x="2755" y="227"/>
                  <a:pt x="2755" y="227"/>
                  <a:pt x="2755" y="227"/>
                </a:cubicBezTo>
                <a:cubicBezTo>
                  <a:pt x="2759" y="227"/>
                  <a:pt x="2762" y="227"/>
                  <a:pt x="2766" y="228"/>
                </a:cubicBezTo>
                <a:close/>
                <a:moveTo>
                  <a:pt x="2766" y="248"/>
                </a:moveTo>
                <a:cubicBezTo>
                  <a:pt x="2766" y="253"/>
                  <a:pt x="2766" y="253"/>
                  <a:pt x="2766" y="253"/>
                </a:cubicBezTo>
                <a:cubicBezTo>
                  <a:pt x="2762" y="253"/>
                  <a:pt x="2759" y="253"/>
                  <a:pt x="2757" y="255"/>
                </a:cubicBezTo>
                <a:cubicBezTo>
                  <a:pt x="2766" y="263"/>
                  <a:pt x="2766" y="263"/>
                  <a:pt x="2766" y="263"/>
                </a:cubicBezTo>
                <a:cubicBezTo>
                  <a:pt x="2766" y="270"/>
                  <a:pt x="2766" y="270"/>
                  <a:pt x="2766" y="270"/>
                </a:cubicBezTo>
                <a:cubicBezTo>
                  <a:pt x="2762" y="267"/>
                  <a:pt x="2759" y="264"/>
                  <a:pt x="2755" y="261"/>
                </a:cubicBezTo>
                <a:cubicBezTo>
                  <a:pt x="2755" y="248"/>
                  <a:pt x="2755" y="248"/>
                  <a:pt x="2755" y="248"/>
                </a:cubicBezTo>
                <a:cubicBezTo>
                  <a:pt x="2759" y="247"/>
                  <a:pt x="2762" y="247"/>
                  <a:pt x="2766" y="248"/>
                </a:cubicBezTo>
                <a:close/>
                <a:moveTo>
                  <a:pt x="2766" y="317"/>
                </a:moveTo>
                <a:cubicBezTo>
                  <a:pt x="2766" y="326"/>
                  <a:pt x="2766" y="326"/>
                  <a:pt x="2766" y="326"/>
                </a:cubicBezTo>
                <a:cubicBezTo>
                  <a:pt x="2762" y="323"/>
                  <a:pt x="2759" y="319"/>
                  <a:pt x="2755" y="316"/>
                </a:cubicBezTo>
                <a:cubicBezTo>
                  <a:pt x="2755" y="306"/>
                  <a:pt x="2755" y="306"/>
                  <a:pt x="2755" y="306"/>
                </a:cubicBezTo>
                <a:cubicBezTo>
                  <a:pt x="2759" y="310"/>
                  <a:pt x="2762" y="313"/>
                  <a:pt x="2766" y="317"/>
                </a:cubicBezTo>
                <a:close/>
                <a:moveTo>
                  <a:pt x="2766" y="353"/>
                </a:moveTo>
                <a:cubicBezTo>
                  <a:pt x="2766" y="364"/>
                  <a:pt x="2766" y="364"/>
                  <a:pt x="2766" y="364"/>
                </a:cubicBezTo>
                <a:cubicBezTo>
                  <a:pt x="2762" y="359"/>
                  <a:pt x="2759" y="354"/>
                  <a:pt x="2755" y="350"/>
                </a:cubicBezTo>
                <a:cubicBezTo>
                  <a:pt x="2755" y="339"/>
                  <a:pt x="2755" y="339"/>
                  <a:pt x="2755" y="339"/>
                </a:cubicBezTo>
                <a:cubicBezTo>
                  <a:pt x="2759" y="344"/>
                  <a:pt x="2762" y="348"/>
                  <a:pt x="2766" y="353"/>
                </a:cubicBezTo>
                <a:close/>
                <a:moveTo>
                  <a:pt x="2766" y="395"/>
                </a:moveTo>
                <a:cubicBezTo>
                  <a:pt x="2766" y="414"/>
                  <a:pt x="2766" y="414"/>
                  <a:pt x="2766" y="414"/>
                </a:cubicBezTo>
                <a:cubicBezTo>
                  <a:pt x="2762" y="415"/>
                  <a:pt x="2759" y="416"/>
                  <a:pt x="2755" y="417"/>
                </a:cubicBezTo>
                <a:cubicBezTo>
                  <a:pt x="2755" y="411"/>
                  <a:pt x="2755" y="411"/>
                  <a:pt x="2755" y="411"/>
                </a:cubicBezTo>
                <a:cubicBezTo>
                  <a:pt x="2756" y="410"/>
                  <a:pt x="2758" y="410"/>
                  <a:pt x="2759" y="409"/>
                </a:cubicBezTo>
                <a:cubicBezTo>
                  <a:pt x="2765" y="409"/>
                  <a:pt x="2762" y="403"/>
                  <a:pt x="2762" y="400"/>
                </a:cubicBezTo>
                <a:cubicBezTo>
                  <a:pt x="2760" y="396"/>
                  <a:pt x="2758" y="392"/>
                  <a:pt x="2755" y="389"/>
                </a:cubicBezTo>
                <a:cubicBezTo>
                  <a:pt x="2755" y="377"/>
                  <a:pt x="2755" y="377"/>
                  <a:pt x="2755" y="377"/>
                </a:cubicBezTo>
                <a:cubicBezTo>
                  <a:pt x="2759" y="382"/>
                  <a:pt x="2762" y="388"/>
                  <a:pt x="2766" y="394"/>
                </a:cubicBezTo>
                <a:cubicBezTo>
                  <a:pt x="2766" y="394"/>
                  <a:pt x="2766" y="394"/>
                  <a:pt x="2766" y="395"/>
                </a:cubicBezTo>
                <a:close/>
                <a:moveTo>
                  <a:pt x="2766" y="447"/>
                </a:moveTo>
                <a:cubicBezTo>
                  <a:pt x="2766" y="452"/>
                  <a:pt x="2766" y="452"/>
                  <a:pt x="2766" y="452"/>
                </a:cubicBezTo>
                <a:cubicBezTo>
                  <a:pt x="2763" y="452"/>
                  <a:pt x="2761" y="452"/>
                  <a:pt x="2758" y="453"/>
                </a:cubicBezTo>
                <a:cubicBezTo>
                  <a:pt x="2757" y="453"/>
                  <a:pt x="2756" y="453"/>
                  <a:pt x="2755" y="454"/>
                </a:cubicBezTo>
                <a:cubicBezTo>
                  <a:pt x="2755" y="448"/>
                  <a:pt x="2755" y="448"/>
                  <a:pt x="2755" y="448"/>
                </a:cubicBezTo>
                <a:cubicBezTo>
                  <a:pt x="2759" y="448"/>
                  <a:pt x="2763" y="447"/>
                  <a:pt x="2766" y="447"/>
                </a:cubicBezTo>
                <a:close/>
                <a:moveTo>
                  <a:pt x="2766" y="471"/>
                </a:moveTo>
                <a:cubicBezTo>
                  <a:pt x="2766" y="476"/>
                  <a:pt x="2766" y="476"/>
                  <a:pt x="2766" y="476"/>
                </a:cubicBezTo>
                <a:cubicBezTo>
                  <a:pt x="2764" y="477"/>
                  <a:pt x="2761" y="479"/>
                  <a:pt x="2760" y="481"/>
                </a:cubicBezTo>
                <a:cubicBezTo>
                  <a:pt x="2762" y="482"/>
                  <a:pt x="2764" y="484"/>
                  <a:pt x="2766" y="486"/>
                </a:cubicBezTo>
                <a:cubicBezTo>
                  <a:pt x="2766" y="496"/>
                  <a:pt x="2766" y="496"/>
                  <a:pt x="2766" y="496"/>
                </a:cubicBezTo>
                <a:cubicBezTo>
                  <a:pt x="2763" y="492"/>
                  <a:pt x="2760" y="489"/>
                  <a:pt x="2755" y="487"/>
                </a:cubicBezTo>
                <a:cubicBezTo>
                  <a:pt x="2755" y="472"/>
                  <a:pt x="2755" y="472"/>
                  <a:pt x="2755" y="472"/>
                </a:cubicBezTo>
                <a:cubicBezTo>
                  <a:pt x="2759" y="472"/>
                  <a:pt x="2762" y="471"/>
                  <a:pt x="2766" y="471"/>
                </a:cubicBezTo>
                <a:close/>
                <a:moveTo>
                  <a:pt x="2766" y="537"/>
                </a:moveTo>
                <a:cubicBezTo>
                  <a:pt x="2766" y="541"/>
                  <a:pt x="2766" y="541"/>
                  <a:pt x="2766" y="541"/>
                </a:cubicBezTo>
                <a:cubicBezTo>
                  <a:pt x="2766" y="539"/>
                  <a:pt x="2766" y="538"/>
                  <a:pt x="2766" y="537"/>
                </a:cubicBezTo>
                <a:cubicBezTo>
                  <a:pt x="2766" y="537"/>
                  <a:pt x="2766" y="537"/>
                  <a:pt x="2766" y="537"/>
                </a:cubicBezTo>
                <a:close/>
                <a:moveTo>
                  <a:pt x="2766" y="616"/>
                </a:moveTo>
                <a:cubicBezTo>
                  <a:pt x="2766" y="625"/>
                  <a:pt x="2766" y="625"/>
                  <a:pt x="2766" y="625"/>
                </a:cubicBezTo>
                <a:cubicBezTo>
                  <a:pt x="2763" y="630"/>
                  <a:pt x="2759" y="634"/>
                  <a:pt x="2755" y="638"/>
                </a:cubicBezTo>
                <a:cubicBezTo>
                  <a:pt x="2755" y="628"/>
                  <a:pt x="2755" y="628"/>
                  <a:pt x="2755" y="628"/>
                </a:cubicBezTo>
                <a:cubicBezTo>
                  <a:pt x="2757" y="625"/>
                  <a:pt x="2759" y="623"/>
                  <a:pt x="2762" y="621"/>
                </a:cubicBezTo>
                <a:cubicBezTo>
                  <a:pt x="2763" y="620"/>
                  <a:pt x="2765" y="617"/>
                  <a:pt x="2766" y="616"/>
                </a:cubicBezTo>
                <a:close/>
                <a:moveTo>
                  <a:pt x="2755" y="54"/>
                </a:moveTo>
                <a:cubicBezTo>
                  <a:pt x="2749" y="57"/>
                  <a:pt x="2743" y="61"/>
                  <a:pt x="2737" y="64"/>
                </a:cubicBezTo>
                <a:cubicBezTo>
                  <a:pt x="2737" y="58"/>
                  <a:pt x="2737" y="58"/>
                  <a:pt x="2737" y="58"/>
                </a:cubicBezTo>
                <a:cubicBezTo>
                  <a:pt x="2738" y="57"/>
                  <a:pt x="2739" y="56"/>
                  <a:pt x="2740" y="54"/>
                </a:cubicBezTo>
                <a:cubicBezTo>
                  <a:pt x="2739" y="52"/>
                  <a:pt x="2738" y="51"/>
                  <a:pt x="2737" y="49"/>
                </a:cubicBezTo>
                <a:cubicBezTo>
                  <a:pt x="2737" y="35"/>
                  <a:pt x="2737" y="35"/>
                  <a:pt x="2737" y="35"/>
                </a:cubicBezTo>
                <a:cubicBezTo>
                  <a:pt x="2740" y="41"/>
                  <a:pt x="2743" y="46"/>
                  <a:pt x="2748" y="49"/>
                </a:cubicBezTo>
                <a:cubicBezTo>
                  <a:pt x="2750" y="48"/>
                  <a:pt x="2753" y="48"/>
                  <a:pt x="2755" y="47"/>
                </a:cubicBezTo>
                <a:cubicBezTo>
                  <a:pt x="2755" y="54"/>
                  <a:pt x="2755" y="54"/>
                  <a:pt x="2755" y="54"/>
                </a:cubicBezTo>
                <a:close/>
                <a:moveTo>
                  <a:pt x="2737" y="132"/>
                </a:moveTo>
                <a:cubicBezTo>
                  <a:pt x="2742" y="131"/>
                  <a:pt x="2747" y="131"/>
                  <a:pt x="2751" y="132"/>
                </a:cubicBezTo>
                <a:cubicBezTo>
                  <a:pt x="2753" y="132"/>
                  <a:pt x="2754" y="131"/>
                  <a:pt x="2755" y="130"/>
                </a:cubicBezTo>
                <a:cubicBezTo>
                  <a:pt x="2755" y="136"/>
                  <a:pt x="2755" y="136"/>
                  <a:pt x="2755" y="136"/>
                </a:cubicBezTo>
                <a:cubicBezTo>
                  <a:pt x="2749" y="136"/>
                  <a:pt x="2743" y="136"/>
                  <a:pt x="2737" y="136"/>
                </a:cubicBezTo>
                <a:cubicBezTo>
                  <a:pt x="2737" y="132"/>
                  <a:pt x="2737" y="132"/>
                  <a:pt x="2737" y="132"/>
                </a:cubicBezTo>
                <a:close/>
                <a:moveTo>
                  <a:pt x="2737" y="167"/>
                </a:moveTo>
                <a:cubicBezTo>
                  <a:pt x="2741" y="167"/>
                  <a:pt x="2744" y="167"/>
                  <a:pt x="2747" y="168"/>
                </a:cubicBezTo>
                <a:cubicBezTo>
                  <a:pt x="2750" y="168"/>
                  <a:pt x="2753" y="168"/>
                  <a:pt x="2755" y="168"/>
                </a:cubicBezTo>
                <a:cubicBezTo>
                  <a:pt x="2755" y="175"/>
                  <a:pt x="2755" y="175"/>
                  <a:pt x="2755" y="175"/>
                </a:cubicBezTo>
                <a:cubicBezTo>
                  <a:pt x="2749" y="174"/>
                  <a:pt x="2743" y="174"/>
                  <a:pt x="2737" y="173"/>
                </a:cubicBezTo>
                <a:cubicBezTo>
                  <a:pt x="2737" y="167"/>
                  <a:pt x="2737" y="167"/>
                  <a:pt x="2737" y="167"/>
                </a:cubicBezTo>
                <a:close/>
                <a:moveTo>
                  <a:pt x="2737" y="201"/>
                </a:moveTo>
                <a:cubicBezTo>
                  <a:pt x="2743" y="201"/>
                  <a:pt x="2749" y="201"/>
                  <a:pt x="2755" y="202"/>
                </a:cubicBezTo>
                <a:cubicBezTo>
                  <a:pt x="2755" y="206"/>
                  <a:pt x="2755" y="206"/>
                  <a:pt x="2755" y="206"/>
                </a:cubicBezTo>
                <a:cubicBezTo>
                  <a:pt x="2749" y="205"/>
                  <a:pt x="2743" y="205"/>
                  <a:pt x="2737" y="205"/>
                </a:cubicBezTo>
                <a:cubicBezTo>
                  <a:pt x="2737" y="201"/>
                  <a:pt x="2737" y="201"/>
                  <a:pt x="2737" y="201"/>
                </a:cubicBezTo>
                <a:close/>
                <a:moveTo>
                  <a:pt x="2755" y="664"/>
                </a:moveTo>
                <a:cubicBezTo>
                  <a:pt x="2749" y="664"/>
                  <a:pt x="2743" y="664"/>
                  <a:pt x="2737" y="664"/>
                </a:cubicBezTo>
                <a:cubicBezTo>
                  <a:pt x="2737" y="646"/>
                  <a:pt x="2737" y="646"/>
                  <a:pt x="2737" y="646"/>
                </a:cubicBezTo>
                <a:cubicBezTo>
                  <a:pt x="2744" y="641"/>
                  <a:pt x="2750" y="634"/>
                  <a:pt x="2755" y="628"/>
                </a:cubicBezTo>
                <a:cubicBezTo>
                  <a:pt x="2755" y="638"/>
                  <a:pt x="2755" y="638"/>
                  <a:pt x="2755" y="638"/>
                </a:cubicBezTo>
                <a:cubicBezTo>
                  <a:pt x="2754" y="639"/>
                  <a:pt x="2753" y="641"/>
                  <a:pt x="2751" y="642"/>
                </a:cubicBezTo>
                <a:cubicBezTo>
                  <a:pt x="2746" y="646"/>
                  <a:pt x="2739" y="651"/>
                  <a:pt x="2740" y="657"/>
                </a:cubicBezTo>
                <a:cubicBezTo>
                  <a:pt x="2746" y="660"/>
                  <a:pt x="2751" y="659"/>
                  <a:pt x="2755" y="657"/>
                </a:cubicBezTo>
                <a:cubicBezTo>
                  <a:pt x="2755" y="664"/>
                  <a:pt x="2755" y="664"/>
                  <a:pt x="2755" y="664"/>
                </a:cubicBezTo>
                <a:close/>
                <a:moveTo>
                  <a:pt x="2737" y="1"/>
                </a:moveTo>
                <a:cubicBezTo>
                  <a:pt x="2755" y="1"/>
                  <a:pt x="2755" y="1"/>
                  <a:pt x="2755" y="1"/>
                </a:cubicBezTo>
                <a:cubicBezTo>
                  <a:pt x="2755" y="6"/>
                  <a:pt x="2755" y="6"/>
                  <a:pt x="2755" y="6"/>
                </a:cubicBezTo>
                <a:cubicBezTo>
                  <a:pt x="2753" y="7"/>
                  <a:pt x="2752" y="7"/>
                  <a:pt x="2750" y="8"/>
                </a:cubicBezTo>
                <a:cubicBezTo>
                  <a:pt x="2751" y="11"/>
                  <a:pt x="2753" y="15"/>
                  <a:pt x="2755" y="18"/>
                </a:cubicBezTo>
                <a:cubicBezTo>
                  <a:pt x="2755" y="29"/>
                  <a:pt x="2755" y="29"/>
                  <a:pt x="2755" y="29"/>
                </a:cubicBezTo>
                <a:cubicBezTo>
                  <a:pt x="2750" y="21"/>
                  <a:pt x="2744" y="13"/>
                  <a:pt x="2737" y="8"/>
                </a:cubicBezTo>
                <a:cubicBezTo>
                  <a:pt x="2737" y="1"/>
                  <a:pt x="2737" y="1"/>
                  <a:pt x="2737" y="1"/>
                </a:cubicBezTo>
                <a:close/>
                <a:moveTo>
                  <a:pt x="2755" y="99"/>
                </a:moveTo>
                <a:cubicBezTo>
                  <a:pt x="2755" y="106"/>
                  <a:pt x="2755" y="106"/>
                  <a:pt x="2755" y="106"/>
                </a:cubicBezTo>
                <a:cubicBezTo>
                  <a:pt x="2749" y="110"/>
                  <a:pt x="2743" y="114"/>
                  <a:pt x="2737" y="119"/>
                </a:cubicBezTo>
                <a:cubicBezTo>
                  <a:pt x="2737" y="111"/>
                  <a:pt x="2737" y="111"/>
                  <a:pt x="2737" y="111"/>
                </a:cubicBezTo>
                <a:cubicBezTo>
                  <a:pt x="2743" y="107"/>
                  <a:pt x="2749" y="103"/>
                  <a:pt x="2755" y="99"/>
                </a:cubicBezTo>
                <a:close/>
                <a:moveTo>
                  <a:pt x="2755" y="227"/>
                </a:moveTo>
                <a:cubicBezTo>
                  <a:pt x="2755" y="233"/>
                  <a:pt x="2755" y="233"/>
                  <a:pt x="2755" y="233"/>
                </a:cubicBezTo>
                <a:cubicBezTo>
                  <a:pt x="2750" y="232"/>
                  <a:pt x="2743" y="233"/>
                  <a:pt x="2737" y="234"/>
                </a:cubicBezTo>
                <a:cubicBezTo>
                  <a:pt x="2737" y="228"/>
                  <a:pt x="2737" y="228"/>
                  <a:pt x="2737" y="228"/>
                </a:cubicBezTo>
                <a:cubicBezTo>
                  <a:pt x="2740" y="227"/>
                  <a:pt x="2743" y="227"/>
                  <a:pt x="2746" y="227"/>
                </a:cubicBezTo>
                <a:cubicBezTo>
                  <a:pt x="2749" y="227"/>
                  <a:pt x="2752" y="227"/>
                  <a:pt x="2755" y="227"/>
                </a:cubicBezTo>
                <a:close/>
                <a:moveTo>
                  <a:pt x="2755" y="248"/>
                </a:moveTo>
                <a:cubicBezTo>
                  <a:pt x="2755" y="261"/>
                  <a:pt x="2755" y="261"/>
                  <a:pt x="2755" y="261"/>
                </a:cubicBezTo>
                <a:cubicBezTo>
                  <a:pt x="2750" y="257"/>
                  <a:pt x="2743" y="252"/>
                  <a:pt x="2737" y="248"/>
                </a:cubicBezTo>
                <a:cubicBezTo>
                  <a:pt x="2737" y="240"/>
                  <a:pt x="2737" y="240"/>
                  <a:pt x="2737" y="240"/>
                </a:cubicBezTo>
                <a:cubicBezTo>
                  <a:pt x="2742" y="245"/>
                  <a:pt x="2749" y="246"/>
                  <a:pt x="2755" y="248"/>
                </a:cubicBezTo>
                <a:cubicBezTo>
                  <a:pt x="2755" y="248"/>
                  <a:pt x="2755" y="248"/>
                  <a:pt x="2755" y="248"/>
                </a:cubicBezTo>
                <a:close/>
                <a:moveTo>
                  <a:pt x="2755" y="306"/>
                </a:moveTo>
                <a:cubicBezTo>
                  <a:pt x="2755" y="316"/>
                  <a:pt x="2755" y="316"/>
                  <a:pt x="2755" y="316"/>
                </a:cubicBezTo>
                <a:cubicBezTo>
                  <a:pt x="2750" y="310"/>
                  <a:pt x="2743" y="305"/>
                  <a:pt x="2737" y="299"/>
                </a:cubicBezTo>
                <a:cubicBezTo>
                  <a:pt x="2737" y="289"/>
                  <a:pt x="2737" y="289"/>
                  <a:pt x="2737" y="289"/>
                </a:cubicBezTo>
                <a:cubicBezTo>
                  <a:pt x="2739" y="291"/>
                  <a:pt x="2739" y="291"/>
                  <a:pt x="2739" y="291"/>
                </a:cubicBezTo>
                <a:cubicBezTo>
                  <a:pt x="2744" y="296"/>
                  <a:pt x="2750" y="301"/>
                  <a:pt x="2755" y="306"/>
                </a:cubicBezTo>
                <a:close/>
                <a:moveTo>
                  <a:pt x="2755" y="339"/>
                </a:moveTo>
                <a:cubicBezTo>
                  <a:pt x="2755" y="350"/>
                  <a:pt x="2755" y="350"/>
                  <a:pt x="2755" y="350"/>
                </a:cubicBezTo>
                <a:cubicBezTo>
                  <a:pt x="2750" y="342"/>
                  <a:pt x="2743" y="334"/>
                  <a:pt x="2737" y="326"/>
                </a:cubicBezTo>
                <a:cubicBezTo>
                  <a:pt x="2737" y="317"/>
                  <a:pt x="2737" y="317"/>
                  <a:pt x="2737" y="317"/>
                </a:cubicBezTo>
                <a:cubicBezTo>
                  <a:pt x="2739" y="318"/>
                  <a:pt x="2739" y="318"/>
                  <a:pt x="2739" y="318"/>
                </a:cubicBezTo>
                <a:cubicBezTo>
                  <a:pt x="2744" y="325"/>
                  <a:pt x="2750" y="332"/>
                  <a:pt x="2755" y="339"/>
                </a:cubicBezTo>
                <a:close/>
                <a:moveTo>
                  <a:pt x="2755" y="377"/>
                </a:moveTo>
                <a:cubicBezTo>
                  <a:pt x="2755" y="389"/>
                  <a:pt x="2755" y="389"/>
                  <a:pt x="2755" y="389"/>
                </a:cubicBezTo>
                <a:cubicBezTo>
                  <a:pt x="2750" y="380"/>
                  <a:pt x="2744" y="372"/>
                  <a:pt x="2737" y="364"/>
                </a:cubicBezTo>
                <a:cubicBezTo>
                  <a:pt x="2737" y="355"/>
                  <a:pt x="2737" y="355"/>
                  <a:pt x="2737" y="355"/>
                </a:cubicBezTo>
                <a:cubicBezTo>
                  <a:pt x="2744" y="362"/>
                  <a:pt x="2750" y="369"/>
                  <a:pt x="2755" y="377"/>
                </a:cubicBezTo>
                <a:close/>
                <a:moveTo>
                  <a:pt x="2755" y="411"/>
                </a:moveTo>
                <a:cubicBezTo>
                  <a:pt x="2755" y="417"/>
                  <a:pt x="2755" y="417"/>
                  <a:pt x="2755" y="417"/>
                </a:cubicBezTo>
                <a:cubicBezTo>
                  <a:pt x="2749" y="418"/>
                  <a:pt x="2743" y="420"/>
                  <a:pt x="2737" y="422"/>
                </a:cubicBezTo>
                <a:cubicBezTo>
                  <a:pt x="2737" y="400"/>
                  <a:pt x="2737" y="400"/>
                  <a:pt x="2737" y="400"/>
                </a:cubicBezTo>
                <a:cubicBezTo>
                  <a:pt x="2741" y="408"/>
                  <a:pt x="2745" y="414"/>
                  <a:pt x="2755" y="411"/>
                </a:cubicBezTo>
                <a:close/>
                <a:moveTo>
                  <a:pt x="2755" y="448"/>
                </a:moveTo>
                <a:cubicBezTo>
                  <a:pt x="2755" y="454"/>
                  <a:pt x="2755" y="454"/>
                  <a:pt x="2755" y="454"/>
                </a:cubicBezTo>
                <a:cubicBezTo>
                  <a:pt x="2749" y="455"/>
                  <a:pt x="2743" y="457"/>
                  <a:pt x="2737" y="459"/>
                </a:cubicBezTo>
                <a:cubicBezTo>
                  <a:pt x="2737" y="453"/>
                  <a:pt x="2737" y="453"/>
                  <a:pt x="2737" y="453"/>
                </a:cubicBezTo>
                <a:cubicBezTo>
                  <a:pt x="2741" y="452"/>
                  <a:pt x="2744" y="450"/>
                  <a:pt x="2748" y="450"/>
                </a:cubicBezTo>
                <a:cubicBezTo>
                  <a:pt x="2750" y="449"/>
                  <a:pt x="2753" y="449"/>
                  <a:pt x="2755" y="448"/>
                </a:cubicBezTo>
                <a:close/>
                <a:moveTo>
                  <a:pt x="2755" y="472"/>
                </a:moveTo>
                <a:cubicBezTo>
                  <a:pt x="2755" y="487"/>
                  <a:pt x="2755" y="487"/>
                  <a:pt x="2755" y="487"/>
                </a:cubicBezTo>
                <a:cubicBezTo>
                  <a:pt x="2754" y="486"/>
                  <a:pt x="2752" y="486"/>
                  <a:pt x="2750" y="485"/>
                </a:cubicBezTo>
                <a:cubicBezTo>
                  <a:pt x="2745" y="483"/>
                  <a:pt x="2741" y="482"/>
                  <a:pt x="2737" y="483"/>
                </a:cubicBezTo>
                <a:cubicBezTo>
                  <a:pt x="2737" y="475"/>
                  <a:pt x="2737" y="475"/>
                  <a:pt x="2737" y="475"/>
                </a:cubicBezTo>
                <a:cubicBezTo>
                  <a:pt x="2743" y="474"/>
                  <a:pt x="2749" y="473"/>
                  <a:pt x="2755" y="472"/>
                </a:cubicBezTo>
                <a:close/>
                <a:moveTo>
                  <a:pt x="2737" y="619"/>
                </a:moveTo>
                <a:cubicBezTo>
                  <a:pt x="2737" y="609"/>
                  <a:pt x="2737" y="609"/>
                  <a:pt x="2737" y="609"/>
                </a:cubicBezTo>
                <a:cubicBezTo>
                  <a:pt x="2740" y="606"/>
                  <a:pt x="2743" y="603"/>
                  <a:pt x="2745" y="599"/>
                </a:cubicBezTo>
                <a:cubicBezTo>
                  <a:pt x="2748" y="597"/>
                  <a:pt x="2749" y="591"/>
                  <a:pt x="2753" y="592"/>
                </a:cubicBezTo>
                <a:cubicBezTo>
                  <a:pt x="2755" y="593"/>
                  <a:pt x="2754" y="597"/>
                  <a:pt x="2754" y="598"/>
                </a:cubicBezTo>
                <a:cubicBezTo>
                  <a:pt x="2749" y="606"/>
                  <a:pt x="2743" y="613"/>
                  <a:pt x="2737" y="619"/>
                </a:cubicBezTo>
                <a:close/>
                <a:moveTo>
                  <a:pt x="2737" y="549"/>
                </a:moveTo>
                <a:cubicBezTo>
                  <a:pt x="2737" y="522"/>
                  <a:pt x="2737" y="522"/>
                  <a:pt x="2737" y="522"/>
                </a:cubicBezTo>
                <a:cubicBezTo>
                  <a:pt x="2741" y="530"/>
                  <a:pt x="2744" y="539"/>
                  <a:pt x="2739" y="547"/>
                </a:cubicBezTo>
                <a:cubicBezTo>
                  <a:pt x="2738" y="548"/>
                  <a:pt x="2738" y="548"/>
                  <a:pt x="2737" y="549"/>
                </a:cubicBezTo>
                <a:close/>
                <a:moveTo>
                  <a:pt x="2737" y="64"/>
                </a:moveTo>
                <a:cubicBezTo>
                  <a:pt x="2737" y="65"/>
                  <a:pt x="2736" y="65"/>
                  <a:pt x="2735" y="66"/>
                </a:cubicBezTo>
                <a:cubicBezTo>
                  <a:pt x="2735" y="60"/>
                  <a:pt x="2735" y="60"/>
                  <a:pt x="2735" y="60"/>
                </a:cubicBezTo>
                <a:cubicBezTo>
                  <a:pt x="2736" y="59"/>
                  <a:pt x="2737" y="58"/>
                  <a:pt x="2737" y="58"/>
                </a:cubicBezTo>
                <a:cubicBezTo>
                  <a:pt x="2737" y="64"/>
                  <a:pt x="2737" y="64"/>
                  <a:pt x="2737" y="64"/>
                </a:cubicBezTo>
                <a:close/>
                <a:moveTo>
                  <a:pt x="2735" y="132"/>
                </a:moveTo>
                <a:cubicBezTo>
                  <a:pt x="2737" y="132"/>
                  <a:pt x="2737" y="132"/>
                  <a:pt x="2737" y="132"/>
                </a:cubicBezTo>
                <a:cubicBezTo>
                  <a:pt x="2737" y="136"/>
                  <a:pt x="2737" y="136"/>
                  <a:pt x="2737" y="136"/>
                </a:cubicBezTo>
                <a:cubicBezTo>
                  <a:pt x="2737" y="136"/>
                  <a:pt x="2736" y="136"/>
                  <a:pt x="2735" y="136"/>
                </a:cubicBezTo>
                <a:cubicBezTo>
                  <a:pt x="2735" y="132"/>
                  <a:pt x="2735" y="132"/>
                  <a:pt x="2735" y="132"/>
                </a:cubicBezTo>
                <a:close/>
                <a:moveTo>
                  <a:pt x="2735" y="167"/>
                </a:moveTo>
                <a:cubicBezTo>
                  <a:pt x="2736" y="167"/>
                  <a:pt x="2737" y="167"/>
                  <a:pt x="2737" y="167"/>
                </a:cubicBezTo>
                <a:cubicBezTo>
                  <a:pt x="2737" y="173"/>
                  <a:pt x="2737" y="173"/>
                  <a:pt x="2737" y="173"/>
                </a:cubicBezTo>
                <a:cubicBezTo>
                  <a:pt x="2735" y="172"/>
                  <a:pt x="2735" y="172"/>
                  <a:pt x="2735" y="172"/>
                </a:cubicBezTo>
                <a:cubicBezTo>
                  <a:pt x="2735" y="167"/>
                  <a:pt x="2735" y="167"/>
                  <a:pt x="2735" y="167"/>
                </a:cubicBezTo>
                <a:close/>
                <a:moveTo>
                  <a:pt x="2735" y="201"/>
                </a:moveTo>
                <a:cubicBezTo>
                  <a:pt x="2736" y="201"/>
                  <a:pt x="2737" y="201"/>
                  <a:pt x="2737" y="201"/>
                </a:cubicBezTo>
                <a:cubicBezTo>
                  <a:pt x="2737" y="205"/>
                  <a:pt x="2737" y="205"/>
                  <a:pt x="2737" y="205"/>
                </a:cubicBezTo>
                <a:cubicBezTo>
                  <a:pt x="2737" y="205"/>
                  <a:pt x="2736" y="205"/>
                  <a:pt x="2735" y="205"/>
                </a:cubicBezTo>
                <a:cubicBezTo>
                  <a:pt x="2735" y="201"/>
                  <a:pt x="2735" y="201"/>
                  <a:pt x="2735" y="201"/>
                </a:cubicBezTo>
                <a:close/>
                <a:moveTo>
                  <a:pt x="2737" y="664"/>
                </a:moveTo>
                <a:cubicBezTo>
                  <a:pt x="2735" y="664"/>
                  <a:pt x="2735" y="664"/>
                  <a:pt x="2735" y="664"/>
                </a:cubicBezTo>
                <a:cubicBezTo>
                  <a:pt x="2735" y="648"/>
                  <a:pt x="2735" y="648"/>
                  <a:pt x="2735" y="648"/>
                </a:cubicBezTo>
                <a:cubicBezTo>
                  <a:pt x="2736" y="648"/>
                  <a:pt x="2737" y="647"/>
                  <a:pt x="2737" y="646"/>
                </a:cubicBezTo>
                <a:cubicBezTo>
                  <a:pt x="2737" y="664"/>
                  <a:pt x="2737" y="664"/>
                  <a:pt x="2737" y="664"/>
                </a:cubicBezTo>
                <a:close/>
                <a:moveTo>
                  <a:pt x="2735" y="1"/>
                </a:moveTo>
                <a:cubicBezTo>
                  <a:pt x="2737" y="1"/>
                  <a:pt x="2737" y="1"/>
                  <a:pt x="2737" y="1"/>
                </a:cubicBezTo>
                <a:cubicBezTo>
                  <a:pt x="2737" y="8"/>
                  <a:pt x="2737" y="8"/>
                  <a:pt x="2737" y="8"/>
                </a:cubicBezTo>
                <a:cubicBezTo>
                  <a:pt x="2737" y="7"/>
                  <a:pt x="2737" y="7"/>
                  <a:pt x="2736" y="7"/>
                </a:cubicBezTo>
                <a:cubicBezTo>
                  <a:pt x="2735" y="7"/>
                  <a:pt x="2735" y="7"/>
                  <a:pt x="2735" y="7"/>
                </a:cubicBezTo>
                <a:cubicBezTo>
                  <a:pt x="2735" y="1"/>
                  <a:pt x="2735" y="1"/>
                  <a:pt x="2735" y="1"/>
                </a:cubicBezTo>
                <a:close/>
                <a:moveTo>
                  <a:pt x="2737" y="35"/>
                </a:moveTo>
                <a:cubicBezTo>
                  <a:pt x="2737" y="49"/>
                  <a:pt x="2737" y="49"/>
                  <a:pt x="2737" y="49"/>
                </a:cubicBezTo>
                <a:cubicBezTo>
                  <a:pt x="2737" y="48"/>
                  <a:pt x="2736" y="46"/>
                  <a:pt x="2735" y="45"/>
                </a:cubicBezTo>
                <a:cubicBezTo>
                  <a:pt x="2735" y="32"/>
                  <a:pt x="2735" y="32"/>
                  <a:pt x="2735" y="32"/>
                </a:cubicBezTo>
                <a:cubicBezTo>
                  <a:pt x="2736" y="33"/>
                  <a:pt x="2737" y="34"/>
                  <a:pt x="2737" y="35"/>
                </a:cubicBezTo>
                <a:close/>
                <a:moveTo>
                  <a:pt x="2737" y="111"/>
                </a:moveTo>
                <a:cubicBezTo>
                  <a:pt x="2737" y="119"/>
                  <a:pt x="2737" y="119"/>
                  <a:pt x="2737" y="119"/>
                </a:cubicBezTo>
                <a:cubicBezTo>
                  <a:pt x="2737" y="119"/>
                  <a:pt x="2736" y="120"/>
                  <a:pt x="2735" y="120"/>
                </a:cubicBezTo>
                <a:cubicBezTo>
                  <a:pt x="2735" y="113"/>
                  <a:pt x="2735" y="113"/>
                  <a:pt x="2735" y="113"/>
                </a:cubicBezTo>
                <a:cubicBezTo>
                  <a:pt x="2736" y="113"/>
                  <a:pt x="2737" y="112"/>
                  <a:pt x="2737" y="111"/>
                </a:cubicBezTo>
                <a:close/>
                <a:moveTo>
                  <a:pt x="2737" y="228"/>
                </a:moveTo>
                <a:cubicBezTo>
                  <a:pt x="2737" y="234"/>
                  <a:pt x="2737" y="234"/>
                  <a:pt x="2737" y="234"/>
                </a:cubicBezTo>
                <a:cubicBezTo>
                  <a:pt x="2737" y="234"/>
                  <a:pt x="2736" y="234"/>
                  <a:pt x="2735" y="235"/>
                </a:cubicBezTo>
                <a:cubicBezTo>
                  <a:pt x="2735" y="229"/>
                  <a:pt x="2735" y="229"/>
                  <a:pt x="2735" y="229"/>
                </a:cubicBezTo>
                <a:cubicBezTo>
                  <a:pt x="2736" y="229"/>
                  <a:pt x="2737" y="228"/>
                  <a:pt x="2737" y="228"/>
                </a:cubicBezTo>
                <a:close/>
                <a:moveTo>
                  <a:pt x="2737" y="240"/>
                </a:moveTo>
                <a:cubicBezTo>
                  <a:pt x="2737" y="248"/>
                  <a:pt x="2737" y="248"/>
                  <a:pt x="2737" y="248"/>
                </a:cubicBezTo>
                <a:cubicBezTo>
                  <a:pt x="2737" y="247"/>
                  <a:pt x="2736" y="247"/>
                  <a:pt x="2735" y="246"/>
                </a:cubicBezTo>
                <a:cubicBezTo>
                  <a:pt x="2735" y="238"/>
                  <a:pt x="2735" y="238"/>
                  <a:pt x="2735" y="238"/>
                </a:cubicBezTo>
                <a:cubicBezTo>
                  <a:pt x="2736" y="239"/>
                  <a:pt x="2736" y="240"/>
                  <a:pt x="2737" y="240"/>
                </a:cubicBezTo>
                <a:close/>
                <a:moveTo>
                  <a:pt x="2737" y="289"/>
                </a:moveTo>
                <a:cubicBezTo>
                  <a:pt x="2737" y="299"/>
                  <a:pt x="2737" y="299"/>
                  <a:pt x="2737" y="299"/>
                </a:cubicBezTo>
                <a:cubicBezTo>
                  <a:pt x="2735" y="297"/>
                  <a:pt x="2735" y="297"/>
                  <a:pt x="2735" y="297"/>
                </a:cubicBezTo>
                <a:cubicBezTo>
                  <a:pt x="2735" y="287"/>
                  <a:pt x="2735" y="287"/>
                  <a:pt x="2735" y="287"/>
                </a:cubicBezTo>
                <a:cubicBezTo>
                  <a:pt x="2736" y="288"/>
                  <a:pt x="2737" y="289"/>
                  <a:pt x="2737" y="289"/>
                </a:cubicBezTo>
                <a:close/>
                <a:moveTo>
                  <a:pt x="2737" y="317"/>
                </a:moveTo>
                <a:cubicBezTo>
                  <a:pt x="2737" y="326"/>
                  <a:pt x="2737" y="326"/>
                  <a:pt x="2737" y="326"/>
                </a:cubicBezTo>
                <a:cubicBezTo>
                  <a:pt x="2737" y="326"/>
                  <a:pt x="2737" y="326"/>
                  <a:pt x="2737" y="326"/>
                </a:cubicBezTo>
                <a:cubicBezTo>
                  <a:pt x="2736" y="325"/>
                  <a:pt x="2736" y="325"/>
                  <a:pt x="2735" y="324"/>
                </a:cubicBezTo>
                <a:cubicBezTo>
                  <a:pt x="2735" y="314"/>
                  <a:pt x="2735" y="314"/>
                  <a:pt x="2735" y="314"/>
                </a:cubicBezTo>
                <a:cubicBezTo>
                  <a:pt x="2736" y="315"/>
                  <a:pt x="2737" y="316"/>
                  <a:pt x="2737" y="317"/>
                </a:cubicBezTo>
                <a:close/>
                <a:moveTo>
                  <a:pt x="2737" y="355"/>
                </a:moveTo>
                <a:cubicBezTo>
                  <a:pt x="2737" y="364"/>
                  <a:pt x="2737" y="364"/>
                  <a:pt x="2737" y="364"/>
                </a:cubicBezTo>
                <a:cubicBezTo>
                  <a:pt x="2737" y="363"/>
                  <a:pt x="2736" y="363"/>
                  <a:pt x="2735" y="362"/>
                </a:cubicBezTo>
                <a:cubicBezTo>
                  <a:pt x="2735" y="352"/>
                  <a:pt x="2735" y="352"/>
                  <a:pt x="2735" y="352"/>
                </a:cubicBezTo>
                <a:cubicBezTo>
                  <a:pt x="2736" y="353"/>
                  <a:pt x="2737" y="354"/>
                  <a:pt x="2737" y="355"/>
                </a:cubicBezTo>
                <a:close/>
                <a:moveTo>
                  <a:pt x="2737" y="400"/>
                </a:moveTo>
                <a:cubicBezTo>
                  <a:pt x="2737" y="422"/>
                  <a:pt x="2737" y="422"/>
                  <a:pt x="2737" y="422"/>
                </a:cubicBezTo>
                <a:cubicBezTo>
                  <a:pt x="2737" y="422"/>
                  <a:pt x="2736" y="422"/>
                  <a:pt x="2735" y="423"/>
                </a:cubicBezTo>
                <a:cubicBezTo>
                  <a:pt x="2735" y="416"/>
                  <a:pt x="2735" y="416"/>
                  <a:pt x="2735" y="416"/>
                </a:cubicBezTo>
                <a:cubicBezTo>
                  <a:pt x="2735" y="415"/>
                  <a:pt x="2736" y="415"/>
                  <a:pt x="2736" y="414"/>
                </a:cubicBezTo>
                <a:cubicBezTo>
                  <a:pt x="2736" y="412"/>
                  <a:pt x="2735" y="410"/>
                  <a:pt x="2735" y="408"/>
                </a:cubicBezTo>
                <a:cubicBezTo>
                  <a:pt x="2735" y="395"/>
                  <a:pt x="2735" y="395"/>
                  <a:pt x="2735" y="395"/>
                </a:cubicBezTo>
                <a:cubicBezTo>
                  <a:pt x="2736" y="397"/>
                  <a:pt x="2737" y="398"/>
                  <a:pt x="2737" y="400"/>
                </a:cubicBezTo>
                <a:close/>
                <a:moveTo>
                  <a:pt x="2737" y="453"/>
                </a:moveTo>
                <a:cubicBezTo>
                  <a:pt x="2737" y="459"/>
                  <a:pt x="2737" y="459"/>
                  <a:pt x="2737" y="459"/>
                </a:cubicBezTo>
                <a:cubicBezTo>
                  <a:pt x="2737" y="459"/>
                  <a:pt x="2736" y="459"/>
                  <a:pt x="2735" y="460"/>
                </a:cubicBezTo>
                <a:cubicBezTo>
                  <a:pt x="2735" y="453"/>
                  <a:pt x="2735" y="453"/>
                  <a:pt x="2735" y="453"/>
                </a:cubicBezTo>
                <a:cubicBezTo>
                  <a:pt x="2736" y="453"/>
                  <a:pt x="2737" y="453"/>
                  <a:pt x="2737" y="453"/>
                </a:cubicBezTo>
                <a:close/>
                <a:moveTo>
                  <a:pt x="2737" y="475"/>
                </a:moveTo>
                <a:cubicBezTo>
                  <a:pt x="2737" y="483"/>
                  <a:pt x="2737" y="483"/>
                  <a:pt x="2737" y="483"/>
                </a:cubicBezTo>
                <a:cubicBezTo>
                  <a:pt x="2737" y="483"/>
                  <a:pt x="2736" y="483"/>
                  <a:pt x="2735" y="483"/>
                </a:cubicBezTo>
                <a:cubicBezTo>
                  <a:pt x="2735" y="475"/>
                  <a:pt x="2735" y="475"/>
                  <a:pt x="2735" y="475"/>
                </a:cubicBezTo>
                <a:cubicBezTo>
                  <a:pt x="2737" y="475"/>
                  <a:pt x="2737" y="475"/>
                  <a:pt x="2737" y="475"/>
                </a:cubicBezTo>
                <a:close/>
                <a:moveTo>
                  <a:pt x="2737" y="522"/>
                </a:moveTo>
                <a:cubicBezTo>
                  <a:pt x="2737" y="549"/>
                  <a:pt x="2737" y="549"/>
                  <a:pt x="2737" y="549"/>
                </a:cubicBezTo>
                <a:cubicBezTo>
                  <a:pt x="2737" y="550"/>
                  <a:pt x="2736" y="551"/>
                  <a:pt x="2735" y="551"/>
                </a:cubicBezTo>
                <a:cubicBezTo>
                  <a:pt x="2735" y="517"/>
                  <a:pt x="2735" y="517"/>
                  <a:pt x="2735" y="517"/>
                </a:cubicBezTo>
                <a:cubicBezTo>
                  <a:pt x="2735" y="517"/>
                  <a:pt x="2735" y="517"/>
                  <a:pt x="2735" y="518"/>
                </a:cubicBezTo>
                <a:cubicBezTo>
                  <a:pt x="2736" y="519"/>
                  <a:pt x="2737" y="520"/>
                  <a:pt x="2737" y="522"/>
                </a:cubicBezTo>
                <a:close/>
                <a:moveTo>
                  <a:pt x="2737" y="609"/>
                </a:moveTo>
                <a:cubicBezTo>
                  <a:pt x="2737" y="619"/>
                  <a:pt x="2737" y="619"/>
                  <a:pt x="2737" y="619"/>
                </a:cubicBezTo>
                <a:cubicBezTo>
                  <a:pt x="2735" y="621"/>
                  <a:pt x="2735" y="621"/>
                  <a:pt x="2735" y="621"/>
                </a:cubicBezTo>
                <a:cubicBezTo>
                  <a:pt x="2735" y="612"/>
                  <a:pt x="2735" y="612"/>
                  <a:pt x="2735" y="612"/>
                </a:cubicBezTo>
                <a:cubicBezTo>
                  <a:pt x="2736" y="611"/>
                  <a:pt x="2737" y="610"/>
                  <a:pt x="2737" y="609"/>
                </a:cubicBezTo>
                <a:close/>
                <a:moveTo>
                  <a:pt x="2735" y="66"/>
                </a:moveTo>
                <a:cubicBezTo>
                  <a:pt x="2734" y="67"/>
                  <a:pt x="2733" y="68"/>
                  <a:pt x="2731" y="68"/>
                </a:cubicBezTo>
                <a:cubicBezTo>
                  <a:pt x="2726" y="72"/>
                  <a:pt x="2720" y="75"/>
                  <a:pt x="2714" y="79"/>
                </a:cubicBezTo>
                <a:cubicBezTo>
                  <a:pt x="2714" y="71"/>
                  <a:pt x="2714" y="71"/>
                  <a:pt x="2714" y="71"/>
                </a:cubicBezTo>
                <a:cubicBezTo>
                  <a:pt x="2715" y="70"/>
                  <a:pt x="2715" y="69"/>
                  <a:pt x="2715" y="68"/>
                </a:cubicBezTo>
                <a:cubicBezTo>
                  <a:pt x="2715" y="68"/>
                  <a:pt x="2715" y="67"/>
                  <a:pt x="2714" y="66"/>
                </a:cubicBezTo>
                <a:cubicBezTo>
                  <a:pt x="2714" y="49"/>
                  <a:pt x="2714" y="49"/>
                  <a:pt x="2714" y="49"/>
                </a:cubicBezTo>
                <a:cubicBezTo>
                  <a:pt x="2718" y="54"/>
                  <a:pt x="2722" y="59"/>
                  <a:pt x="2725" y="64"/>
                </a:cubicBezTo>
                <a:cubicBezTo>
                  <a:pt x="2729" y="63"/>
                  <a:pt x="2732" y="62"/>
                  <a:pt x="2735" y="60"/>
                </a:cubicBezTo>
                <a:cubicBezTo>
                  <a:pt x="2735" y="66"/>
                  <a:pt x="2735" y="66"/>
                  <a:pt x="2735" y="66"/>
                </a:cubicBezTo>
                <a:close/>
                <a:moveTo>
                  <a:pt x="2714" y="133"/>
                </a:moveTo>
                <a:cubicBezTo>
                  <a:pt x="2721" y="132"/>
                  <a:pt x="2728" y="132"/>
                  <a:pt x="2735" y="132"/>
                </a:cubicBezTo>
                <a:cubicBezTo>
                  <a:pt x="2735" y="136"/>
                  <a:pt x="2735" y="136"/>
                  <a:pt x="2735" y="136"/>
                </a:cubicBezTo>
                <a:cubicBezTo>
                  <a:pt x="2728" y="136"/>
                  <a:pt x="2721" y="136"/>
                  <a:pt x="2714" y="137"/>
                </a:cubicBezTo>
                <a:cubicBezTo>
                  <a:pt x="2714" y="133"/>
                  <a:pt x="2714" y="133"/>
                  <a:pt x="2714" y="133"/>
                </a:cubicBezTo>
                <a:close/>
                <a:moveTo>
                  <a:pt x="2714" y="170"/>
                </a:moveTo>
                <a:cubicBezTo>
                  <a:pt x="2721" y="168"/>
                  <a:pt x="2728" y="168"/>
                  <a:pt x="2735" y="167"/>
                </a:cubicBezTo>
                <a:cubicBezTo>
                  <a:pt x="2735" y="172"/>
                  <a:pt x="2735" y="172"/>
                  <a:pt x="2735" y="172"/>
                </a:cubicBezTo>
                <a:cubicBezTo>
                  <a:pt x="2734" y="172"/>
                  <a:pt x="2733" y="172"/>
                  <a:pt x="2732" y="172"/>
                </a:cubicBezTo>
                <a:cubicBezTo>
                  <a:pt x="2726" y="172"/>
                  <a:pt x="2720" y="173"/>
                  <a:pt x="2714" y="175"/>
                </a:cubicBezTo>
                <a:cubicBezTo>
                  <a:pt x="2714" y="170"/>
                  <a:pt x="2714" y="170"/>
                  <a:pt x="2714" y="170"/>
                </a:cubicBezTo>
                <a:close/>
                <a:moveTo>
                  <a:pt x="2714" y="202"/>
                </a:moveTo>
                <a:cubicBezTo>
                  <a:pt x="2721" y="201"/>
                  <a:pt x="2728" y="200"/>
                  <a:pt x="2735" y="201"/>
                </a:cubicBezTo>
                <a:cubicBezTo>
                  <a:pt x="2735" y="205"/>
                  <a:pt x="2735" y="205"/>
                  <a:pt x="2735" y="205"/>
                </a:cubicBezTo>
                <a:cubicBezTo>
                  <a:pt x="2728" y="206"/>
                  <a:pt x="2721" y="206"/>
                  <a:pt x="2714" y="207"/>
                </a:cubicBezTo>
                <a:cubicBezTo>
                  <a:pt x="2714" y="202"/>
                  <a:pt x="2714" y="202"/>
                  <a:pt x="2714" y="202"/>
                </a:cubicBezTo>
                <a:close/>
                <a:moveTo>
                  <a:pt x="2735" y="664"/>
                </a:moveTo>
                <a:cubicBezTo>
                  <a:pt x="2728" y="664"/>
                  <a:pt x="2721" y="664"/>
                  <a:pt x="2714" y="664"/>
                </a:cubicBezTo>
                <a:cubicBezTo>
                  <a:pt x="2714" y="659"/>
                  <a:pt x="2714" y="659"/>
                  <a:pt x="2714" y="659"/>
                </a:cubicBezTo>
                <a:cubicBezTo>
                  <a:pt x="2716" y="659"/>
                  <a:pt x="2717" y="659"/>
                  <a:pt x="2718" y="658"/>
                </a:cubicBezTo>
                <a:cubicBezTo>
                  <a:pt x="2724" y="656"/>
                  <a:pt x="2730" y="652"/>
                  <a:pt x="2735" y="648"/>
                </a:cubicBezTo>
                <a:cubicBezTo>
                  <a:pt x="2735" y="664"/>
                  <a:pt x="2735" y="664"/>
                  <a:pt x="2735" y="664"/>
                </a:cubicBezTo>
                <a:close/>
                <a:moveTo>
                  <a:pt x="2714" y="1"/>
                </a:moveTo>
                <a:cubicBezTo>
                  <a:pt x="2735" y="1"/>
                  <a:pt x="2735" y="1"/>
                  <a:pt x="2735" y="1"/>
                </a:cubicBezTo>
                <a:cubicBezTo>
                  <a:pt x="2735" y="7"/>
                  <a:pt x="2735" y="7"/>
                  <a:pt x="2735" y="7"/>
                </a:cubicBezTo>
                <a:cubicBezTo>
                  <a:pt x="2728" y="6"/>
                  <a:pt x="2720" y="5"/>
                  <a:pt x="2714" y="7"/>
                </a:cubicBezTo>
                <a:cubicBezTo>
                  <a:pt x="2714" y="1"/>
                  <a:pt x="2714" y="1"/>
                  <a:pt x="2714" y="1"/>
                </a:cubicBezTo>
                <a:close/>
                <a:moveTo>
                  <a:pt x="2735" y="32"/>
                </a:moveTo>
                <a:cubicBezTo>
                  <a:pt x="2735" y="45"/>
                  <a:pt x="2735" y="45"/>
                  <a:pt x="2735" y="45"/>
                </a:cubicBezTo>
                <a:cubicBezTo>
                  <a:pt x="2730" y="36"/>
                  <a:pt x="2722" y="27"/>
                  <a:pt x="2714" y="20"/>
                </a:cubicBezTo>
                <a:cubicBezTo>
                  <a:pt x="2714" y="9"/>
                  <a:pt x="2714" y="9"/>
                  <a:pt x="2714" y="9"/>
                </a:cubicBezTo>
                <a:cubicBezTo>
                  <a:pt x="2718" y="15"/>
                  <a:pt x="2725" y="19"/>
                  <a:pt x="2730" y="26"/>
                </a:cubicBezTo>
                <a:cubicBezTo>
                  <a:pt x="2732" y="27"/>
                  <a:pt x="2733" y="29"/>
                  <a:pt x="2735" y="32"/>
                </a:cubicBezTo>
                <a:close/>
                <a:moveTo>
                  <a:pt x="2735" y="113"/>
                </a:moveTo>
                <a:cubicBezTo>
                  <a:pt x="2735" y="120"/>
                  <a:pt x="2735" y="120"/>
                  <a:pt x="2735" y="120"/>
                </a:cubicBezTo>
                <a:cubicBezTo>
                  <a:pt x="2732" y="123"/>
                  <a:pt x="2729" y="125"/>
                  <a:pt x="2726" y="127"/>
                </a:cubicBezTo>
                <a:cubicBezTo>
                  <a:pt x="2724" y="127"/>
                  <a:pt x="2723" y="126"/>
                  <a:pt x="2722" y="125"/>
                </a:cubicBezTo>
                <a:cubicBezTo>
                  <a:pt x="2726" y="121"/>
                  <a:pt x="2730" y="117"/>
                  <a:pt x="2735" y="113"/>
                </a:cubicBezTo>
                <a:close/>
                <a:moveTo>
                  <a:pt x="2735" y="229"/>
                </a:moveTo>
                <a:cubicBezTo>
                  <a:pt x="2735" y="235"/>
                  <a:pt x="2735" y="235"/>
                  <a:pt x="2735" y="235"/>
                </a:cubicBezTo>
                <a:cubicBezTo>
                  <a:pt x="2735" y="235"/>
                  <a:pt x="2734" y="235"/>
                  <a:pt x="2734" y="235"/>
                </a:cubicBezTo>
                <a:cubicBezTo>
                  <a:pt x="2734" y="236"/>
                  <a:pt x="2735" y="237"/>
                  <a:pt x="2735" y="238"/>
                </a:cubicBezTo>
                <a:cubicBezTo>
                  <a:pt x="2735" y="246"/>
                  <a:pt x="2735" y="246"/>
                  <a:pt x="2735" y="246"/>
                </a:cubicBezTo>
                <a:cubicBezTo>
                  <a:pt x="2728" y="242"/>
                  <a:pt x="2722" y="238"/>
                  <a:pt x="2714" y="234"/>
                </a:cubicBezTo>
                <a:cubicBezTo>
                  <a:pt x="2714" y="227"/>
                  <a:pt x="2714" y="227"/>
                  <a:pt x="2714" y="227"/>
                </a:cubicBezTo>
                <a:cubicBezTo>
                  <a:pt x="2715" y="227"/>
                  <a:pt x="2716" y="228"/>
                  <a:pt x="2716" y="228"/>
                </a:cubicBezTo>
                <a:cubicBezTo>
                  <a:pt x="2722" y="233"/>
                  <a:pt x="2728" y="231"/>
                  <a:pt x="2735" y="229"/>
                </a:cubicBezTo>
                <a:close/>
                <a:moveTo>
                  <a:pt x="2735" y="287"/>
                </a:moveTo>
                <a:cubicBezTo>
                  <a:pt x="2735" y="297"/>
                  <a:pt x="2735" y="297"/>
                  <a:pt x="2735" y="297"/>
                </a:cubicBezTo>
                <a:cubicBezTo>
                  <a:pt x="2732" y="294"/>
                  <a:pt x="2729" y="291"/>
                  <a:pt x="2725" y="288"/>
                </a:cubicBezTo>
                <a:cubicBezTo>
                  <a:pt x="2714" y="280"/>
                  <a:pt x="2714" y="280"/>
                  <a:pt x="2714" y="280"/>
                </a:cubicBezTo>
                <a:cubicBezTo>
                  <a:pt x="2714" y="272"/>
                  <a:pt x="2714" y="272"/>
                  <a:pt x="2714" y="272"/>
                </a:cubicBezTo>
                <a:cubicBezTo>
                  <a:pt x="2721" y="276"/>
                  <a:pt x="2728" y="282"/>
                  <a:pt x="2735" y="287"/>
                </a:cubicBezTo>
                <a:close/>
                <a:moveTo>
                  <a:pt x="2735" y="314"/>
                </a:moveTo>
                <a:cubicBezTo>
                  <a:pt x="2735" y="324"/>
                  <a:pt x="2735" y="324"/>
                  <a:pt x="2735" y="324"/>
                </a:cubicBezTo>
                <a:cubicBezTo>
                  <a:pt x="2729" y="317"/>
                  <a:pt x="2722" y="312"/>
                  <a:pt x="2714" y="306"/>
                </a:cubicBezTo>
                <a:cubicBezTo>
                  <a:pt x="2714" y="297"/>
                  <a:pt x="2714" y="297"/>
                  <a:pt x="2714" y="297"/>
                </a:cubicBezTo>
                <a:cubicBezTo>
                  <a:pt x="2722" y="302"/>
                  <a:pt x="2729" y="308"/>
                  <a:pt x="2735" y="314"/>
                </a:cubicBezTo>
                <a:close/>
                <a:moveTo>
                  <a:pt x="2735" y="352"/>
                </a:moveTo>
                <a:cubicBezTo>
                  <a:pt x="2735" y="362"/>
                  <a:pt x="2735" y="362"/>
                  <a:pt x="2735" y="362"/>
                </a:cubicBezTo>
                <a:cubicBezTo>
                  <a:pt x="2729" y="355"/>
                  <a:pt x="2722" y="348"/>
                  <a:pt x="2714" y="342"/>
                </a:cubicBezTo>
                <a:cubicBezTo>
                  <a:pt x="2714" y="333"/>
                  <a:pt x="2714" y="333"/>
                  <a:pt x="2714" y="333"/>
                </a:cubicBezTo>
                <a:cubicBezTo>
                  <a:pt x="2722" y="339"/>
                  <a:pt x="2729" y="346"/>
                  <a:pt x="2735" y="352"/>
                </a:cubicBezTo>
                <a:close/>
                <a:moveTo>
                  <a:pt x="2735" y="395"/>
                </a:moveTo>
                <a:cubicBezTo>
                  <a:pt x="2735" y="408"/>
                  <a:pt x="2735" y="408"/>
                  <a:pt x="2735" y="408"/>
                </a:cubicBezTo>
                <a:cubicBezTo>
                  <a:pt x="2732" y="396"/>
                  <a:pt x="2724" y="386"/>
                  <a:pt x="2714" y="378"/>
                </a:cubicBezTo>
                <a:cubicBezTo>
                  <a:pt x="2714" y="371"/>
                  <a:pt x="2714" y="371"/>
                  <a:pt x="2714" y="371"/>
                </a:cubicBezTo>
                <a:cubicBezTo>
                  <a:pt x="2718" y="374"/>
                  <a:pt x="2720" y="377"/>
                  <a:pt x="2724" y="380"/>
                </a:cubicBezTo>
                <a:cubicBezTo>
                  <a:pt x="2729" y="383"/>
                  <a:pt x="2732" y="389"/>
                  <a:pt x="2735" y="395"/>
                </a:cubicBezTo>
                <a:close/>
                <a:moveTo>
                  <a:pt x="2735" y="416"/>
                </a:moveTo>
                <a:cubicBezTo>
                  <a:pt x="2735" y="423"/>
                  <a:pt x="2735" y="423"/>
                  <a:pt x="2735" y="423"/>
                </a:cubicBezTo>
                <a:cubicBezTo>
                  <a:pt x="2728" y="425"/>
                  <a:pt x="2721" y="428"/>
                  <a:pt x="2714" y="430"/>
                </a:cubicBezTo>
                <a:cubicBezTo>
                  <a:pt x="2714" y="411"/>
                  <a:pt x="2714" y="411"/>
                  <a:pt x="2714" y="411"/>
                </a:cubicBezTo>
                <a:cubicBezTo>
                  <a:pt x="2717" y="414"/>
                  <a:pt x="2720" y="417"/>
                  <a:pt x="2723" y="420"/>
                </a:cubicBezTo>
                <a:cubicBezTo>
                  <a:pt x="2726" y="418"/>
                  <a:pt x="2732" y="418"/>
                  <a:pt x="2735" y="416"/>
                </a:cubicBezTo>
                <a:close/>
                <a:moveTo>
                  <a:pt x="2735" y="453"/>
                </a:moveTo>
                <a:cubicBezTo>
                  <a:pt x="2735" y="460"/>
                  <a:pt x="2735" y="460"/>
                  <a:pt x="2735" y="460"/>
                </a:cubicBezTo>
                <a:cubicBezTo>
                  <a:pt x="2728" y="462"/>
                  <a:pt x="2721" y="465"/>
                  <a:pt x="2714" y="468"/>
                </a:cubicBezTo>
                <a:cubicBezTo>
                  <a:pt x="2714" y="461"/>
                  <a:pt x="2714" y="461"/>
                  <a:pt x="2714" y="461"/>
                </a:cubicBezTo>
                <a:cubicBezTo>
                  <a:pt x="2721" y="458"/>
                  <a:pt x="2728" y="456"/>
                  <a:pt x="2735" y="453"/>
                </a:cubicBezTo>
                <a:close/>
                <a:moveTo>
                  <a:pt x="2735" y="475"/>
                </a:moveTo>
                <a:cubicBezTo>
                  <a:pt x="2735" y="483"/>
                  <a:pt x="2735" y="483"/>
                  <a:pt x="2735" y="483"/>
                </a:cubicBezTo>
                <a:cubicBezTo>
                  <a:pt x="2727" y="485"/>
                  <a:pt x="2720" y="490"/>
                  <a:pt x="2714" y="495"/>
                </a:cubicBezTo>
                <a:cubicBezTo>
                  <a:pt x="2714" y="485"/>
                  <a:pt x="2714" y="485"/>
                  <a:pt x="2714" y="485"/>
                </a:cubicBezTo>
                <a:cubicBezTo>
                  <a:pt x="2721" y="481"/>
                  <a:pt x="2727" y="477"/>
                  <a:pt x="2735" y="475"/>
                </a:cubicBezTo>
                <a:cubicBezTo>
                  <a:pt x="2735" y="475"/>
                  <a:pt x="2735" y="475"/>
                  <a:pt x="2735" y="475"/>
                </a:cubicBezTo>
                <a:close/>
                <a:moveTo>
                  <a:pt x="2735" y="517"/>
                </a:moveTo>
                <a:cubicBezTo>
                  <a:pt x="2735" y="551"/>
                  <a:pt x="2735" y="551"/>
                  <a:pt x="2735" y="551"/>
                </a:cubicBezTo>
                <a:cubicBezTo>
                  <a:pt x="2729" y="558"/>
                  <a:pt x="2722" y="563"/>
                  <a:pt x="2714" y="566"/>
                </a:cubicBezTo>
                <a:cubicBezTo>
                  <a:pt x="2714" y="558"/>
                  <a:pt x="2714" y="558"/>
                  <a:pt x="2714" y="558"/>
                </a:cubicBezTo>
                <a:cubicBezTo>
                  <a:pt x="2723" y="553"/>
                  <a:pt x="2734" y="547"/>
                  <a:pt x="2733" y="536"/>
                </a:cubicBezTo>
                <a:cubicBezTo>
                  <a:pt x="2733" y="533"/>
                  <a:pt x="2729" y="533"/>
                  <a:pt x="2726" y="533"/>
                </a:cubicBezTo>
                <a:cubicBezTo>
                  <a:pt x="2722" y="536"/>
                  <a:pt x="2718" y="539"/>
                  <a:pt x="2714" y="541"/>
                </a:cubicBezTo>
                <a:cubicBezTo>
                  <a:pt x="2714" y="534"/>
                  <a:pt x="2714" y="534"/>
                  <a:pt x="2714" y="534"/>
                </a:cubicBezTo>
                <a:cubicBezTo>
                  <a:pt x="2720" y="530"/>
                  <a:pt x="2726" y="527"/>
                  <a:pt x="2731" y="524"/>
                </a:cubicBezTo>
                <a:cubicBezTo>
                  <a:pt x="2727" y="519"/>
                  <a:pt x="2719" y="519"/>
                  <a:pt x="2714" y="522"/>
                </a:cubicBezTo>
                <a:cubicBezTo>
                  <a:pt x="2714" y="515"/>
                  <a:pt x="2714" y="515"/>
                  <a:pt x="2714" y="515"/>
                </a:cubicBezTo>
                <a:cubicBezTo>
                  <a:pt x="2715" y="515"/>
                  <a:pt x="2715" y="515"/>
                  <a:pt x="2715" y="515"/>
                </a:cubicBezTo>
                <a:cubicBezTo>
                  <a:pt x="2722" y="513"/>
                  <a:pt x="2730" y="511"/>
                  <a:pt x="2735" y="517"/>
                </a:cubicBezTo>
                <a:close/>
                <a:moveTo>
                  <a:pt x="2735" y="612"/>
                </a:moveTo>
                <a:cubicBezTo>
                  <a:pt x="2735" y="621"/>
                  <a:pt x="2735" y="621"/>
                  <a:pt x="2735" y="621"/>
                </a:cubicBezTo>
                <a:cubicBezTo>
                  <a:pt x="2730" y="626"/>
                  <a:pt x="2725" y="632"/>
                  <a:pt x="2720" y="638"/>
                </a:cubicBezTo>
                <a:cubicBezTo>
                  <a:pt x="2718" y="640"/>
                  <a:pt x="2716" y="642"/>
                  <a:pt x="2714" y="644"/>
                </a:cubicBezTo>
                <a:cubicBezTo>
                  <a:pt x="2714" y="634"/>
                  <a:pt x="2714" y="634"/>
                  <a:pt x="2714" y="634"/>
                </a:cubicBezTo>
                <a:cubicBezTo>
                  <a:pt x="2722" y="627"/>
                  <a:pt x="2729" y="620"/>
                  <a:pt x="2735" y="612"/>
                </a:cubicBezTo>
                <a:close/>
                <a:moveTo>
                  <a:pt x="2714" y="601"/>
                </a:moveTo>
                <a:cubicBezTo>
                  <a:pt x="2714" y="591"/>
                  <a:pt x="2714" y="591"/>
                  <a:pt x="2714" y="591"/>
                </a:cubicBezTo>
                <a:cubicBezTo>
                  <a:pt x="2715" y="591"/>
                  <a:pt x="2716" y="590"/>
                  <a:pt x="2716" y="589"/>
                </a:cubicBezTo>
                <a:cubicBezTo>
                  <a:pt x="2717" y="588"/>
                  <a:pt x="2720" y="590"/>
                  <a:pt x="2719" y="592"/>
                </a:cubicBezTo>
                <a:cubicBezTo>
                  <a:pt x="2718" y="595"/>
                  <a:pt x="2716" y="598"/>
                  <a:pt x="2714" y="601"/>
                </a:cubicBezTo>
                <a:close/>
                <a:moveTo>
                  <a:pt x="2714" y="79"/>
                </a:moveTo>
                <a:cubicBezTo>
                  <a:pt x="2713" y="80"/>
                  <a:pt x="2711" y="81"/>
                  <a:pt x="2709" y="82"/>
                </a:cubicBezTo>
                <a:cubicBezTo>
                  <a:pt x="2709" y="75"/>
                  <a:pt x="2709" y="75"/>
                  <a:pt x="2709" y="75"/>
                </a:cubicBezTo>
                <a:cubicBezTo>
                  <a:pt x="2712" y="74"/>
                  <a:pt x="2713" y="73"/>
                  <a:pt x="2714" y="71"/>
                </a:cubicBezTo>
                <a:cubicBezTo>
                  <a:pt x="2714" y="79"/>
                  <a:pt x="2714" y="79"/>
                  <a:pt x="2714" y="79"/>
                </a:cubicBezTo>
                <a:close/>
                <a:moveTo>
                  <a:pt x="2709" y="133"/>
                </a:moveTo>
                <a:cubicBezTo>
                  <a:pt x="2711" y="133"/>
                  <a:pt x="2713" y="133"/>
                  <a:pt x="2714" y="133"/>
                </a:cubicBezTo>
                <a:cubicBezTo>
                  <a:pt x="2714" y="137"/>
                  <a:pt x="2714" y="137"/>
                  <a:pt x="2714" y="137"/>
                </a:cubicBezTo>
                <a:cubicBezTo>
                  <a:pt x="2713" y="137"/>
                  <a:pt x="2711" y="137"/>
                  <a:pt x="2709" y="137"/>
                </a:cubicBezTo>
                <a:cubicBezTo>
                  <a:pt x="2709" y="133"/>
                  <a:pt x="2709" y="133"/>
                  <a:pt x="2709" y="133"/>
                </a:cubicBezTo>
                <a:close/>
                <a:moveTo>
                  <a:pt x="2709" y="171"/>
                </a:moveTo>
                <a:cubicBezTo>
                  <a:pt x="2711" y="170"/>
                  <a:pt x="2713" y="170"/>
                  <a:pt x="2714" y="170"/>
                </a:cubicBezTo>
                <a:cubicBezTo>
                  <a:pt x="2714" y="175"/>
                  <a:pt x="2714" y="175"/>
                  <a:pt x="2714" y="175"/>
                </a:cubicBezTo>
                <a:cubicBezTo>
                  <a:pt x="2713" y="176"/>
                  <a:pt x="2711" y="176"/>
                  <a:pt x="2709" y="177"/>
                </a:cubicBezTo>
                <a:cubicBezTo>
                  <a:pt x="2709" y="171"/>
                  <a:pt x="2709" y="171"/>
                  <a:pt x="2709" y="171"/>
                </a:cubicBezTo>
                <a:close/>
                <a:moveTo>
                  <a:pt x="2709" y="202"/>
                </a:moveTo>
                <a:cubicBezTo>
                  <a:pt x="2711" y="202"/>
                  <a:pt x="2713" y="202"/>
                  <a:pt x="2714" y="202"/>
                </a:cubicBezTo>
                <a:cubicBezTo>
                  <a:pt x="2714" y="207"/>
                  <a:pt x="2714" y="207"/>
                  <a:pt x="2714" y="207"/>
                </a:cubicBezTo>
                <a:cubicBezTo>
                  <a:pt x="2713" y="208"/>
                  <a:pt x="2711" y="208"/>
                  <a:pt x="2709" y="208"/>
                </a:cubicBezTo>
                <a:cubicBezTo>
                  <a:pt x="2709" y="202"/>
                  <a:pt x="2709" y="202"/>
                  <a:pt x="2709" y="202"/>
                </a:cubicBezTo>
                <a:close/>
                <a:moveTo>
                  <a:pt x="2714" y="664"/>
                </a:moveTo>
                <a:cubicBezTo>
                  <a:pt x="2709" y="664"/>
                  <a:pt x="2709" y="664"/>
                  <a:pt x="2709" y="664"/>
                </a:cubicBezTo>
                <a:cubicBezTo>
                  <a:pt x="2709" y="659"/>
                  <a:pt x="2709" y="659"/>
                  <a:pt x="2709" y="659"/>
                </a:cubicBezTo>
                <a:cubicBezTo>
                  <a:pt x="2711" y="659"/>
                  <a:pt x="2713" y="659"/>
                  <a:pt x="2714" y="659"/>
                </a:cubicBezTo>
                <a:cubicBezTo>
                  <a:pt x="2714" y="664"/>
                  <a:pt x="2714" y="664"/>
                  <a:pt x="2714" y="664"/>
                </a:cubicBezTo>
                <a:close/>
                <a:moveTo>
                  <a:pt x="2709" y="1"/>
                </a:moveTo>
                <a:cubicBezTo>
                  <a:pt x="2714" y="1"/>
                  <a:pt x="2714" y="1"/>
                  <a:pt x="2714" y="1"/>
                </a:cubicBezTo>
                <a:cubicBezTo>
                  <a:pt x="2714" y="7"/>
                  <a:pt x="2714" y="7"/>
                  <a:pt x="2714" y="7"/>
                </a:cubicBezTo>
                <a:cubicBezTo>
                  <a:pt x="2714" y="7"/>
                  <a:pt x="2714" y="8"/>
                  <a:pt x="2714" y="8"/>
                </a:cubicBezTo>
                <a:cubicBezTo>
                  <a:pt x="2714" y="8"/>
                  <a:pt x="2714" y="9"/>
                  <a:pt x="2714" y="9"/>
                </a:cubicBezTo>
                <a:cubicBezTo>
                  <a:pt x="2714" y="20"/>
                  <a:pt x="2714" y="20"/>
                  <a:pt x="2714" y="20"/>
                </a:cubicBezTo>
                <a:cubicBezTo>
                  <a:pt x="2713" y="18"/>
                  <a:pt x="2711" y="16"/>
                  <a:pt x="2709" y="15"/>
                </a:cubicBezTo>
                <a:cubicBezTo>
                  <a:pt x="2709" y="1"/>
                  <a:pt x="2709" y="1"/>
                  <a:pt x="2709" y="1"/>
                </a:cubicBezTo>
                <a:close/>
                <a:moveTo>
                  <a:pt x="2714" y="49"/>
                </a:moveTo>
                <a:cubicBezTo>
                  <a:pt x="2714" y="66"/>
                  <a:pt x="2714" y="66"/>
                  <a:pt x="2714" y="66"/>
                </a:cubicBezTo>
                <a:cubicBezTo>
                  <a:pt x="2713" y="62"/>
                  <a:pt x="2711" y="58"/>
                  <a:pt x="2709" y="55"/>
                </a:cubicBezTo>
                <a:cubicBezTo>
                  <a:pt x="2709" y="43"/>
                  <a:pt x="2709" y="43"/>
                  <a:pt x="2709" y="43"/>
                </a:cubicBezTo>
                <a:cubicBezTo>
                  <a:pt x="2711" y="45"/>
                  <a:pt x="2713" y="47"/>
                  <a:pt x="2714" y="49"/>
                </a:cubicBezTo>
                <a:close/>
                <a:moveTo>
                  <a:pt x="2714" y="227"/>
                </a:moveTo>
                <a:cubicBezTo>
                  <a:pt x="2714" y="234"/>
                  <a:pt x="2714" y="234"/>
                  <a:pt x="2714" y="234"/>
                </a:cubicBezTo>
                <a:cubicBezTo>
                  <a:pt x="2714" y="233"/>
                  <a:pt x="2713" y="233"/>
                  <a:pt x="2712" y="232"/>
                </a:cubicBezTo>
                <a:cubicBezTo>
                  <a:pt x="2709" y="231"/>
                  <a:pt x="2709" y="231"/>
                  <a:pt x="2709" y="231"/>
                </a:cubicBezTo>
                <a:cubicBezTo>
                  <a:pt x="2709" y="224"/>
                  <a:pt x="2709" y="224"/>
                  <a:pt x="2709" y="224"/>
                </a:cubicBezTo>
                <a:cubicBezTo>
                  <a:pt x="2711" y="225"/>
                  <a:pt x="2713" y="225"/>
                  <a:pt x="2714" y="227"/>
                </a:cubicBezTo>
                <a:close/>
                <a:moveTo>
                  <a:pt x="2714" y="272"/>
                </a:moveTo>
                <a:cubicBezTo>
                  <a:pt x="2714" y="280"/>
                  <a:pt x="2714" y="280"/>
                  <a:pt x="2714" y="280"/>
                </a:cubicBezTo>
                <a:cubicBezTo>
                  <a:pt x="2709" y="277"/>
                  <a:pt x="2709" y="277"/>
                  <a:pt x="2709" y="277"/>
                </a:cubicBezTo>
                <a:cubicBezTo>
                  <a:pt x="2709" y="268"/>
                  <a:pt x="2709" y="268"/>
                  <a:pt x="2709" y="268"/>
                </a:cubicBezTo>
                <a:cubicBezTo>
                  <a:pt x="2711" y="269"/>
                  <a:pt x="2713" y="270"/>
                  <a:pt x="2714" y="272"/>
                </a:cubicBezTo>
                <a:close/>
                <a:moveTo>
                  <a:pt x="2714" y="297"/>
                </a:moveTo>
                <a:cubicBezTo>
                  <a:pt x="2714" y="306"/>
                  <a:pt x="2714" y="306"/>
                  <a:pt x="2714" y="306"/>
                </a:cubicBezTo>
                <a:cubicBezTo>
                  <a:pt x="2713" y="304"/>
                  <a:pt x="2711" y="303"/>
                  <a:pt x="2709" y="302"/>
                </a:cubicBezTo>
                <a:cubicBezTo>
                  <a:pt x="2709" y="293"/>
                  <a:pt x="2709" y="293"/>
                  <a:pt x="2709" y="293"/>
                </a:cubicBezTo>
                <a:cubicBezTo>
                  <a:pt x="2711" y="295"/>
                  <a:pt x="2713" y="296"/>
                  <a:pt x="2714" y="297"/>
                </a:cubicBezTo>
                <a:close/>
                <a:moveTo>
                  <a:pt x="2714" y="333"/>
                </a:moveTo>
                <a:cubicBezTo>
                  <a:pt x="2714" y="342"/>
                  <a:pt x="2714" y="342"/>
                  <a:pt x="2714" y="342"/>
                </a:cubicBezTo>
                <a:cubicBezTo>
                  <a:pt x="2713" y="341"/>
                  <a:pt x="2711" y="339"/>
                  <a:pt x="2709" y="338"/>
                </a:cubicBezTo>
                <a:cubicBezTo>
                  <a:pt x="2709" y="329"/>
                  <a:pt x="2709" y="329"/>
                  <a:pt x="2709" y="329"/>
                </a:cubicBezTo>
                <a:cubicBezTo>
                  <a:pt x="2711" y="331"/>
                  <a:pt x="2713" y="332"/>
                  <a:pt x="2714" y="333"/>
                </a:cubicBezTo>
                <a:close/>
                <a:moveTo>
                  <a:pt x="2714" y="371"/>
                </a:moveTo>
                <a:cubicBezTo>
                  <a:pt x="2714" y="378"/>
                  <a:pt x="2714" y="378"/>
                  <a:pt x="2714" y="378"/>
                </a:cubicBezTo>
                <a:cubicBezTo>
                  <a:pt x="2713" y="376"/>
                  <a:pt x="2711" y="375"/>
                  <a:pt x="2709" y="373"/>
                </a:cubicBezTo>
                <a:cubicBezTo>
                  <a:pt x="2709" y="367"/>
                  <a:pt x="2709" y="367"/>
                  <a:pt x="2709" y="367"/>
                </a:cubicBezTo>
                <a:cubicBezTo>
                  <a:pt x="2711" y="368"/>
                  <a:pt x="2713" y="370"/>
                  <a:pt x="2714" y="371"/>
                </a:cubicBezTo>
                <a:close/>
                <a:moveTo>
                  <a:pt x="2714" y="411"/>
                </a:moveTo>
                <a:cubicBezTo>
                  <a:pt x="2714" y="430"/>
                  <a:pt x="2714" y="430"/>
                  <a:pt x="2714" y="430"/>
                </a:cubicBezTo>
                <a:cubicBezTo>
                  <a:pt x="2713" y="431"/>
                  <a:pt x="2711" y="432"/>
                  <a:pt x="2709" y="432"/>
                </a:cubicBezTo>
                <a:cubicBezTo>
                  <a:pt x="2709" y="426"/>
                  <a:pt x="2709" y="426"/>
                  <a:pt x="2709" y="426"/>
                </a:cubicBezTo>
                <a:cubicBezTo>
                  <a:pt x="2711" y="425"/>
                  <a:pt x="2712" y="423"/>
                  <a:pt x="2712" y="420"/>
                </a:cubicBezTo>
                <a:cubicBezTo>
                  <a:pt x="2711" y="418"/>
                  <a:pt x="2710" y="417"/>
                  <a:pt x="2709" y="416"/>
                </a:cubicBezTo>
                <a:cubicBezTo>
                  <a:pt x="2709" y="405"/>
                  <a:pt x="2709" y="405"/>
                  <a:pt x="2709" y="405"/>
                </a:cubicBezTo>
                <a:cubicBezTo>
                  <a:pt x="2711" y="407"/>
                  <a:pt x="2713" y="409"/>
                  <a:pt x="2714" y="411"/>
                </a:cubicBezTo>
                <a:close/>
                <a:moveTo>
                  <a:pt x="2714" y="461"/>
                </a:moveTo>
                <a:cubicBezTo>
                  <a:pt x="2714" y="468"/>
                  <a:pt x="2714" y="468"/>
                  <a:pt x="2714" y="468"/>
                </a:cubicBezTo>
                <a:cubicBezTo>
                  <a:pt x="2713" y="469"/>
                  <a:pt x="2711" y="469"/>
                  <a:pt x="2709" y="470"/>
                </a:cubicBezTo>
                <a:cubicBezTo>
                  <a:pt x="2709" y="464"/>
                  <a:pt x="2709" y="464"/>
                  <a:pt x="2709" y="464"/>
                </a:cubicBezTo>
                <a:cubicBezTo>
                  <a:pt x="2711" y="463"/>
                  <a:pt x="2713" y="462"/>
                  <a:pt x="2714" y="461"/>
                </a:cubicBezTo>
                <a:close/>
                <a:moveTo>
                  <a:pt x="2714" y="485"/>
                </a:moveTo>
                <a:cubicBezTo>
                  <a:pt x="2714" y="495"/>
                  <a:pt x="2714" y="495"/>
                  <a:pt x="2714" y="495"/>
                </a:cubicBezTo>
                <a:cubicBezTo>
                  <a:pt x="2713" y="497"/>
                  <a:pt x="2711" y="498"/>
                  <a:pt x="2709" y="500"/>
                </a:cubicBezTo>
                <a:cubicBezTo>
                  <a:pt x="2709" y="488"/>
                  <a:pt x="2709" y="488"/>
                  <a:pt x="2709" y="488"/>
                </a:cubicBezTo>
                <a:cubicBezTo>
                  <a:pt x="2711" y="487"/>
                  <a:pt x="2713" y="486"/>
                  <a:pt x="2714" y="485"/>
                </a:cubicBezTo>
                <a:close/>
                <a:moveTo>
                  <a:pt x="2714" y="515"/>
                </a:moveTo>
                <a:cubicBezTo>
                  <a:pt x="2714" y="522"/>
                  <a:pt x="2714" y="522"/>
                  <a:pt x="2714" y="522"/>
                </a:cubicBezTo>
                <a:cubicBezTo>
                  <a:pt x="2714" y="523"/>
                  <a:pt x="2713" y="524"/>
                  <a:pt x="2712" y="525"/>
                </a:cubicBezTo>
                <a:cubicBezTo>
                  <a:pt x="2711" y="526"/>
                  <a:pt x="2710" y="526"/>
                  <a:pt x="2709" y="526"/>
                </a:cubicBezTo>
                <a:cubicBezTo>
                  <a:pt x="2709" y="518"/>
                  <a:pt x="2709" y="518"/>
                  <a:pt x="2709" y="518"/>
                </a:cubicBezTo>
                <a:cubicBezTo>
                  <a:pt x="2711" y="517"/>
                  <a:pt x="2713" y="516"/>
                  <a:pt x="2714" y="515"/>
                </a:cubicBezTo>
                <a:close/>
                <a:moveTo>
                  <a:pt x="2714" y="534"/>
                </a:moveTo>
                <a:cubicBezTo>
                  <a:pt x="2714" y="541"/>
                  <a:pt x="2714" y="541"/>
                  <a:pt x="2714" y="541"/>
                </a:cubicBezTo>
                <a:cubicBezTo>
                  <a:pt x="2713" y="542"/>
                  <a:pt x="2711" y="543"/>
                  <a:pt x="2709" y="544"/>
                </a:cubicBezTo>
                <a:cubicBezTo>
                  <a:pt x="2709" y="536"/>
                  <a:pt x="2709" y="536"/>
                  <a:pt x="2709" y="536"/>
                </a:cubicBezTo>
                <a:cubicBezTo>
                  <a:pt x="2711" y="536"/>
                  <a:pt x="2713" y="534"/>
                  <a:pt x="2714" y="534"/>
                </a:cubicBezTo>
                <a:close/>
                <a:moveTo>
                  <a:pt x="2714" y="558"/>
                </a:moveTo>
                <a:cubicBezTo>
                  <a:pt x="2714" y="566"/>
                  <a:pt x="2714" y="566"/>
                  <a:pt x="2714" y="566"/>
                </a:cubicBezTo>
                <a:cubicBezTo>
                  <a:pt x="2713" y="567"/>
                  <a:pt x="2711" y="568"/>
                  <a:pt x="2709" y="568"/>
                </a:cubicBezTo>
                <a:cubicBezTo>
                  <a:pt x="2709" y="561"/>
                  <a:pt x="2709" y="561"/>
                  <a:pt x="2709" y="561"/>
                </a:cubicBezTo>
                <a:cubicBezTo>
                  <a:pt x="2709" y="561"/>
                  <a:pt x="2709" y="561"/>
                  <a:pt x="2709" y="561"/>
                </a:cubicBezTo>
                <a:cubicBezTo>
                  <a:pt x="2711" y="560"/>
                  <a:pt x="2713" y="559"/>
                  <a:pt x="2714" y="558"/>
                </a:cubicBezTo>
                <a:close/>
                <a:moveTo>
                  <a:pt x="2714" y="591"/>
                </a:moveTo>
                <a:cubicBezTo>
                  <a:pt x="2714" y="601"/>
                  <a:pt x="2714" y="601"/>
                  <a:pt x="2714" y="601"/>
                </a:cubicBezTo>
                <a:cubicBezTo>
                  <a:pt x="2713" y="603"/>
                  <a:pt x="2711" y="606"/>
                  <a:pt x="2709" y="608"/>
                </a:cubicBezTo>
                <a:cubicBezTo>
                  <a:pt x="2709" y="598"/>
                  <a:pt x="2709" y="598"/>
                  <a:pt x="2709" y="598"/>
                </a:cubicBezTo>
                <a:cubicBezTo>
                  <a:pt x="2711" y="596"/>
                  <a:pt x="2713" y="594"/>
                  <a:pt x="2714" y="591"/>
                </a:cubicBezTo>
                <a:close/>
                <a:moveTo>
                  <a:pt x="2714" y="634"/>
                </a:moveTo>
                <a:cubicBezTo>
                  <a:pt x="2714" y="644"/>
                  <a:pt x="2714" y="644"/>
                  <a:pt x="2714" y="644"/>
                </a:cubicBezTo>
                <a:cubicBezTo>
                  <a:pt x="2713" y="645"/>
                  <a:pt x="2711" y="647"/>
                  <a:pt x="2709" y="648"/>
                </a:cubicBezTo>
                <a:cubicBezTo>
                  <a:pt x="2709" y="639"/>
                  <a:pt x="2709" y="639"/>
                  <a:pt x="2709" y="639"/>
                </a:cubicBezTo>
                <a:cubicBezTo>
                  <a:pt x="2711" y="638"/>
                  <a:pt x="2713" y="636"/>
                  <a:pt x="2714" y="634"/>
                </a:cubicBezTo>
                <a:close/>
                <a:moveTo>
                  <a:pt x="2709" y="82"/>
                </a:moveTo>
                <a:cubicBezTo>
                  <a:pt x="2701" y="88"/>
                  <a:pt x="2693" y="93"/>
                  <a:pt x="2685" y="99"/>
                </a:cubicBezTo>
                <a:cubicBezTo>
                  <a:pt x="2685" y="92"/>
                  <a:pt x="2685" y="92"/>
                  <a:pt x="2685" y="92"/>
                </a:cubicBezTo>
                <a:cubicBezTo>
                  <a:pt x="2687" y="90"/>
                  <a:pt x="2689" y="87"/>
                  <a:pt x="2692" y="85"/>
                </a:cubicBezTo>
                <a:cubicBezTo>
                  <a:pt x="2690" y="81"/>
                  <a:pt x="2688" y="76"/>
                  <a:pt x="2685" y="72"/>
                </a:cubicBezTo>
                <a:cubicBezTo>
                  <a:pt x="2685" y="62"/>
                  <a:pt x="2685" y="62"/>
                  <a:pt x="2685" y="62"/>
                </a:cubicBezTo>
                <a:cubicBezTo>
                  <a:pt x="2687" y="63"/>
                  <a:pt x="2687" y="63"/>
                  <a:pt x="2687" y="63"/>
                </a:cubicBezTo>
                <a:cubicBezTo>
                  <a:pt x="2690" y="69"/>
                  <a:pt x="2694" y="76"/>
                  <a:pt x="2700" y="80"/>
                </a:cubicBezTo>
                <a:cubicBezTo>
                  <a:pt x="2703" y="78"/>
                  <a:pt x="2706" y="77"/>
                  <a:pt x="2709" y="75"/>
                </a:cubicBezTo>
                <a:cubicBezTo>
                  <a:pt x="2709" y="82"/>
                  <a:pt x="2709" y="82"/>
                  <a:pt x="2709" y="82"/>
                </a:cubicBezTo>
                <a:close/>
                <a:moveTo>
                  <a:pt x="2685" y="137"/>
                </a:moveTo>
                <a:cubicBezTo>
                  <a:pt x="2693" y="135"/>
                  <a:pt x="2701" y="134"/>
                  <a:pt x="2709" y="133"/>
                </a:cubicBezTo>
                <a:cubicBezTo>
                  <a:pt x="2709" y="137"/>
                  <a:pt x="2709" y="137"/>
                  <a:pt x="2709" y="137"/>
                </a:cubicBezTo>
                <a:cubicBezTo>
                  <a:pt x="2701" y="138"/>
                  <a:pt x="2693" y="139"/>
                  <a:pt x="2685" y="141"/>
                </a:cubicBezTo>
                <a:cubicBezTo>
                  <a:pt x="2685" y="137"/>
                  <a:pt x="2685" y="137"/>
                  <a:pt x="2685" y="137"/>
                </a:cubicBezTo>
                <a:close/>
                <a:moveTo>
                  <a:pt x="2685" y="179"/>
                </a:moveTo>
                <a:cubicBezTo>
                  <a:pt x="2693" y="176"/>
                  <a:pt x="2701" y="173"/>
                  <a:pt x="2709" y="171"/>
                </a:cubicBezTo>
                <a:cubicBezTo>
                  <a:pt x="2709" y="177"/>
                  <a:pt x="2709" y="177"/>
                  <a:pt x="2709" y="177"/>
                </a:cubicBezTo>
                <a:cubicBezTo>
                  <a:pt x="2703" y="179"/>
                  <a:pt x="2698" y="182"/>
                  <a:pt x="2691" y="182"/>
                </a:cubicBezTo>
                <a:cubicBezTo>
                  <a:pt x="2689" y="183"/>
                  <a:pt x="2687" y="185"/>
                  <a:pt x="2685" y="186"/>
                </a:cubicBezTo>
                <a:cubicBezTo>
                  <a:pt x="2685" y="179"/>
                  <a:pt x="2685" y="179"/>
                  <a:pt x="2685" y="179"/>
                </a:cubicBezTo>
                <a:close/>
                <a:moveTo>
                  <a:pt x="2685" y="210"/>
                </a:moveTo>
                <a:cubicBezTo>
                  <a:pt x="2693" y="206"/>
                  <a:pt x="2701" y="204"/>
                  <a:pt x="2709" y="202"/>
                </a:cubicBezTo>
                <a:cubicBezTo>
                  <a:pt x="2709" y="208"/>
                  <a:pt x="2709" y="208"/>
                  <a:pt x="2709" y="208"/>
                </a:cubicBezTo>
                <a:cubicBezTo>
                  <a:pt x="2705" y="209"/>
                  <a:pt x="2700" y="211"/>
                  <a:pt x="2696" y="212"/>
                </a:cubicBezTo>
                <a:cubicBezTo>
                  <a:pt x="2696" y="219"/>
                  <a:pt x="2703" y="221"/>
                  <a:pt x="2709" y="224"/>
                </a:cubicBezTo>
                <a:cubicBezTo>
                  <a:pt x="2709" y="231"/>
                  <a:pt x="2709" y="231"/>
                  <a:pt x="2709" y="231"/>
                </a:cubicBezTo>
                <a:cubicBezTo>
                  <a:pt x="2701" y="227"/>
                  <a:pt x="2693" y="223"/>
                  <a:pt x="2685" y="219"/>
                </a:cubicBezTo>
                <a:cubicBezTo>
                  <a:pt x="2685" y="210"/>
                  <a:pt x="2685" y="210"/>
                  <a:pt x="2685" y="210"/>
                </a:cubicBezTo>
                <a:close/>
                <a:moveTo>
                  <a:pt x="2709" y="664"/>
                </a:moveTo>
                <a:cubicBezTo>
                  <a:pt x="2701" y="664"/>
                  <a:pt x="2693" y="663"/>
                  <a:pt x="2685" y="663"/>
                </a:cubicBezTo>
                <a:cubicBezTo>
                  <a:pt x="2685" y="658"/>
                  <a:pt x="2685" y="658"/>
                  <a:pt x="2685" y="658"/>
                </a:cubicBezTo>
                <a:cubicBezTo>
                  <a:pt x="2686" y="658"/>
                  <a:pt x="2687" y="657"/>
                  <a:pt x="2687" y="657"/>
                </a:cubicBezTo>
                <a:cubicBezTo>
                  <a:pt x="2695" y="652"/>
                  <a:pt x="2702" y="646"/>
                  <a:pt x="2709" y="639"/>
                </a:cubicBezTo>
                <a:cubicBezTo>
                  <a:pt x="2709" y="648"/>
                  <a:pt x="2709" y="648"/>
                  <a:pt x="2709" y="648"/>
                </a:cubicBezTo>
                <a:cubicBezTo>
                  <a:pt x="2706" y="651"/>
                  <a:pt x="2703" y="653"/>
                  <a:pt x="2701" y="656"/>
                </a:cubicBezTo>
                <a:cubicBezTo>
                  <a:pt x="2703" y="657"/>
                  <a:pt x="2706" y="659"/>
                  <a:pt x="2709" y="659"/>
                </a:cubicBezTo>
                <a:cubicBezTo>
                  <a:pt x="2709" y="664"/>
                  <a:pt x="2709" y="664"/>
                  <a:pt x="2709" y="664"/>
                </a:cubicBezTo>
                <a:close/>
                <a:moveTo>
                  <a:pt x="2685" y="1"/>
                </a:moveTo>
                <a:cubicBezTo>
                  <a:pt x="2693" y="1"/>
                  <a:pt x="2701" y="1"/>
                  <a:pt x="2709" y="1"/>
                </a:cubicBezTo>
                <a:cubicBezTo>
                  <a:pt x="2709" y="15"/>
                  <a:pt x="2709" y="15"/>
                  <a:pt x="2709" y="15"/>
                </a:cubicBezTo>
                <a:cubicBezTo>
                  <a:pt x="2707" y="12"/>
                  <a:pt x="2704" y="10"/>
                  <a:pt x="2702" y="8"/>
                </a:cubicBezTo>
                <a:cubicBezTo>
                  <a:pt x="2691" y="5"/>
                  <a:pt x="2691" y="5"/>
                  <a:pt x="2691" y="5"/>
                </a:cubicBezTo>
                <a:cubicBezTo>
                  <a:pt x="2689" y="6"/>
                  <a:pt x="2687" y="6"/>
                  <a:pt x="2685" y="6"/>
                </a:cubicBezTo>
                <a:cubicBezTo>
                  <a:pt x="2685" y="1"/>
                  <a:pt x="2685" y="1"/>
                  <a:pt x="2685" y="1"/>
                </a:cubicBezTo>
                <a:close/>
                <a:moveTo>
                  <a:pt x="2709" y="43"/>
                </a:moveTo>
                <a:cubicBezTo>
                  <a:pt x="2709" y="55"/>
                  <a:pt x="2709" y="55"/>
                  <a:pt x="2709" y="55"/>
                </a:cubicBezTo>
                <a:cubicBezTo>
                  <a:pt x="2703" y="44"/>
                  <a:pt x="2694" y="35"/>
                  <a:pt x="2685" y="26"/>
                </a:cubicBezTo>
                <a:cubicBezTo>
                  <a:pt x="2685" y="15"/>
                  <a:pt x="2685" y="15"/>
                  <a:pt x="2685" y="15"/>
                </a:cubicBezTo>
                <a:cubicBezTo>
                  <a:pt x="2694" y="24"/>
                  <a:pt x="2702" y="33"/>
                  <a:pt x="2709" y="43"/>
                </a:cubicBezTo>
                <a:close/>
                <a:moveTo>
                  <a:pt x="2709" y="268"/>
                </a:moveTo>
                <a:cubicBezTo>
                  <a:pt x="2709" y="277"/>
                  <a:pt x="2709" y="277"/>
                  <a:pt x="2709" y="277"/>
                </a:cubicBezTo>
                <a:cubicBezTo>
                  <a:pt x="2691" y="263"/>
                  <a:pt x="2691" y="263"/>
                  <a:pt x="2691" y="263"/>
                </a:cubicBezTo>
                <a:cubicBezTo>
                  <a:pt x="2689" y="263"/>
                  <a:pt x="2687" y="262"/>
                  <a:pt x="2685" y="261"/>
                </a:cubicBezTo>
                <a:cubicBezTo>
                  <a:pt x="2685" y="253"/>
                  <a:pt x="2685" y="253"/>
                  <a:pt x="2685" y="253"/>
                </a:cubicBezTo>
                <a:cubicBezTo>
                  <a:pt x="2693" y="257"/>
                  <a:pt x="2701" y="263"/>
                  <a:pt x="2709" y="268"/>
                </a:cubicBezTo>
                <a:close/>
                <a:moveTo>
                  <a:pt x="2709" y="293"/>
                </a:moveTo>
                <a:cubicBezTo>
                  <a:pt x="2709" y="302"/>
                  <a:pt x="2709" y="302"/>
                  <a:pt x="2709" y="302"/>
                </a:cubicBezTo>
                <a:cubicBezTo>
                  <a:pt x="2702" y="296"/>
                  <a:pt x="2694" y="291"/>
                  <a:pt x="2685" y="286"/>
                </a:cubicBezTo>
                <a:cubicBezTo>
                  <a:pt x="2685" y="280"/>
                  <a:pt x="2685" y="280"/>
                  <a:pt x="2685" y="280"/>
                </a:cubicBezTo>
                <a:cubicBezTo>
                  <a:pt x="2694" y="283"/>
                  <a:pt x="2702" y="288"/>
                  <a:pt x="2709" y="293"/>
                </a:cubicBezTo>
                <a:close/>
                <a:moveTo>
                  <a:pt x="2709" y="329"/>
                </a:moveTo>
                <a:cubicBezTo>
                  <a:pt x="2709" y="338"/>
                  <a:pt x="2709" y="338"/>
                  <a:pt x="2709" y="338"/>
                </a:cubicBezTo>
                <a:cubicBezTo>
                  <a:pt x="2702" y="332"/>
                  <a:pt x="2694" y="326"/>
                  <a:pt x="2685" y="320"/>
                </a:cubicBezTo>
                <a:cubicBezTo>
                  <a:pt x="2685" y="313"/>
                  <a:pt x="2685" y="313"/>
                  <a:pt x="2685" y="313"/>
                </a:cubicBezTo>
                <a:cubicBezTo>
                  <a:pt x="2694" y="318"/>
                  <a:pt x="2702" y="324"/>
                  <a:pt x="2709" y="329"/>
                </a:cubicBezTo>
                <a:close/>
                <a:moveTo>
                  <a:pt x="2709" y="367"/>
                </a:moveTo>
                <a:cubicBezTo>
                  <a:pt x="2709" y="373"/>
                  <a:pt x="2709" y="373"/>
                  <a:pt x="2709" y="373"/>
                </a:cubicBezTo>
                <a:cubicBezTo>
                  <a:pt x="2702" y="367"/>
                  <a:pt x="2693" y="361"/>
                  <a:pt x="2685" y="355"/>
                </a:cubicBezTo>
                <a:cubicBezTo>
                  <a:pt x="2685" y="346"/>
                  <a:pt x="2685" y="346"/>
                  <a:pt x="2685" y="346"/>
                </a:cubicBezTo>
                <a:cubicBezTo>
                  <a:pt x="2694" y="352"/>
                  <a:pt x="2701" y="360"/>
                  <a:pt x="2709" y="367"/>
                </a:cubicBezTo>
                <a:close/>
                <a:moveTo>
                  <a:pt x="2709" y="405"/>
                </a:moveTo>
                <a:cubicBezTo>
                  <a:pt x="2709" y="416"/>
                  <a:pt x="2709" y="416"/>
                  <a:pt x="2709" y="416"/>
                </a:cubicBezTo>
                <a:cubicBezTo>
                  <a:pt x="2703" y="405"/>
                  <a:pt x="2695" y="395"/>
                  <a:pt x="2685" y="387"/>
                </a:cubicBezTo>
                <a:cubicBezTo>
                  <a:pt x="2685" y="379"/>
                  <a:pt x="2685" y="379"/>
                  <a:pt x="2685" y="379"/>
                </a:cubicBezTo>
                <a:cubicBezTo>
                  <a:pt x="2694" y="387"/>
                  <a:pt x="2702" y="396"/>
                  <a:pt x="2709" y="405"/>
                </a:cubicBezTo>
                <a:close/>
                <a:moveTo>
                  <a:pt x="2709" y="426"/>
                </a:moveTo>
                <a:cubicBezTo>
                  <a:pt x="2709" y="432"/>
                  <a:pt x="2709" y="432"/>
                  <a:pt x="2709" y="432"/>
                </a:cubicBezTo>
                <a:cubicBezTo>
                  <a:pt x="2701" y="436"/>
                  <a:pt x="2693" y="439"/>
                  <a:pt x="2685" y="443"/>
                </a:cubicBezTo>
                <a:cubicBezTo>
                  <a:pt x="2685" y="436"/>
                  <a:pt x="2685" y="436"/>
                  <a:pt x="2685" y="436"/>
                </a:cubicBezTo>
                <a:cubicBezTo>
                  <a:pt x="2686" y="436"/>
                  <a:pt x="2686" y="435"/>
                  <a:pt x="2687" y="435"/>
                </a:cubicBezTo>
                <a:cubicBezTo>
                  <a:pt x="2691" y="433"/>
                  <a:pt x="2688" y="429"/>
                  <a:pt x="2685" y="426"/>
                </a:cubicBezTo>
                <a:cubicBezTo>
                  <a:pt x="2685" y="417"/>
                  <a:pt x="2685" y="417"/>
                  <a:pt x="2685" y="417"/>
                </a:cubicBezTo>
                <a:cubicBezTo>
                  <a:pt x="2690" y="421"/>
                  <a:pt x="2694" y="426"/>
                  <a:pt x="2698" y="430"/>
                </a:cubicBezTo>
                <a:cubicBezTo>
                  <a:pt x="2703" y="429"/>
                  <a:pt x="2703" y="429"/>
                  <a:pt x="2703" y="429"/>
                </a:cubicBezTo>
                <a:cubicBezTo>
                  <a:pt x="2705" y="429"/>
                  <a:pt x="2708" y="428"/>
                  <a:pt x="2709" y="426"/>
                </a:cubicBezTo>
                <a:close/>
                <a:moveTo>
                  <a:pt x="2709" y="464"/>
                </a:moveTo>
                <a:cubicBezTo>
                  <a:pt x="2709" y="470"/>
                  <a:pt x="2709" y="470"/>
                  <a:pt x="2709" y="470"/>
                </a:cubicBezTo>
                <a:cubicBezTo>
                  <a:pt x="2701" y="474"/>
                  <a:pt x="2693" y="479"/>
                  <a:pt x="2685" y="483"/>
                </a:cubicBezTo>
                <a:cubicBezTo>
                  <a:pt x="2685" y="476"/>
                  <a:pt x="2685" y="476"/>
                  <a:pt x="2685" y="476"/>
                </a:cubicBezTo>
                <a:cubicBezTo>
                  <a:pt x="2693" y="471"/>
                  <a:pt x="2701" y="467"/>
                  <a:pt x="2709" y="464"/>
                </a:cubicBezTo>
                <a:close/>
                <a:moveTo>
                  <a:pt x="2709" y="488"/>
                </a:moveTo>
                <a:cubicBezTo>
                  <a:pt x="2709" y="500"/>
                  <a:pt x="2709" y="500"/>
                  <a:pt x="2709" y="500"/>
                </a:cubicBezTo>
                <a:cubicBezTo>
                  <a:pt x="2708" y="501"/>
                  <a:pt x="2707" y="502"/>
                  <a:pt x="2706" y="503"/>
                </a:cubicBezTo>
                <a:cubicBezTo>
                  <a:pt x="2704" y="508"/>
                  <a:pt x="2698" y="513"/>
                  <a:pt x="2703" y="518"/>
                </a:cubicBezTo>
                <a:cubicBezTo>
                  <a:pt x="2705" y="520"/>
                  <a:pt x="2707" y="519"/>
                  <a:pt x="2709" y="518"/>
                </a:cubicBezTo>
                <a:cubicBezTo>
                  <a:pt x="2709" y="526"/>
                  <a:pt x="2709" y="526"/>
                  <a:pt x="2709" y="526"/>
                </a:cubicBezTo>
                <a:cubicBezTo>
                  <a:pt x="2701" y="528"/>
                  <a:pt x="2693" y="532"/>
                  <a:pt x="2685" y="536"/>
                </a:cubicBezTo>
                <a:cubicBezTo>
                  <a:pt x="2685" y="528"/>
                  <a:pt x="2685" y="528"/>
                  <a:pt x="2685" y="528"/>
                </a:cubicBezTo>
                <a:cubicBezTo>
                  <a:pt x="2686" y="528"/>
                  <a:pt x="2687" y="528"/>
                  <a:pt x="2688" y="528"/>
                </a:cubicBezTo>
                <a:cubicBezTo>
                  <a:pt x="2700" y="523"/>
                  <a:pt x="2693" y="512"/>
                  <a:pt x="2695" y="503"/>
                </a:cubicBezTo>
                <a:cubicBezTo>
                  <a:pt x="2692" y="504"/>
                  <a:pt x="2688" y="505"/>
                  <a:pt x="2685" y="507"/>
                </a:cubicBezTo>
                <a:cubicBezTo>
                  <a:pt x="2685" y="499"/>
                  <a:pt x="2685" y="499"/>
                  <a:pt x="2685" y="499"/>
                </a:cubicBezTo>
                <a:cubicBezTo>
                  <a:pt x="2694" y="497"/>
                  <a:pt x="2702" y="492"/>
                  <a:pt x="2709" y="488"/>
                </a:cubicBezTo>
                <a:close/>
                <a:moveTo>
                  <a:pt x="2709" y="536"/>
                </a:moveTo>
                <a:cubicBezTo>
                  <a:pt x="2709" y="544"/>
                  <a:pt x="2709" y="544"/>
                  <a:pt x="2709" y="544"/>
                </a:cubicBezTo>
                <a:cubicBezTo>
                  <a:pt x="2701" y="549"/>
                  <a:pt x="2693" y="553"/>
                  <a:pt x="2685" y="558"/>
                </a:cubicBezTo>
                <a:cubicBezTo>
                  <a:pt x="2685" y="550"/>
                  <a:pt x="2685" y="550"/>
                  <a:pt x="2685" y="550"/>
                </a:cubicBezTo>
                <a:cubicBezTo>
                  <a:pt x="2693" y="545"/>
                  <a:pt x="2701" y="541"/>
                  <a:pt x="2709" y="536"/>
                </a:cubicBezTo>
                <a:close/>
                <a:moveTo>
                  <a:pt x="2709" y="561"/>
                </a:moveTo>
                <a:cubicBezTo>
                  <a:pt x="2709" y="568"/>
                  <a:pt x="2709" y="568"/>
                  <a:pt x="2709" y="568"/>
                </a:cubicBezTo>
                <a:cubicBezTo>
                  <a:pt x="2702" y="571"/>
                  <a:pt x="2693" y="572"/>
                  <a:pt x="2685" y="573"/>
                </a:cubicBezTo>
                <a:cubicBezTo>
                  <a:pt x="2685" y="565"/>
                  <a:pt x="2685" y="565"/>
                  <a:pt x="2685" y="565"/>
                </a:cubicBezTo>
                <a:cubicBezTo>
                  <a:pt x="2693" y="565"/>
                  <a:pt x="2702" y="561"/>
                  <a:pt x="2709" y="561"/>
                </a:cubicBezTo>
                <a:close/>
                <a:moveTo>
                  <a:pt x="2709" y="598"/>
                </a:moveTo>
                <a:cubicBezTo>
                  <a:pt x="2709" y="608"/>
                  <a:pt x="2709" y="608"/>
                  <a:pt x="2709" y="608"/>
                </a:cubicBezTo>
                <a:cubicBezTo>
                  <a:pt x="2705" y="614"/>
                  <a:pt x="2700" y="619"/>
                  <a:pt x="2695" y="624"/>
                </a:cubicBezTo>
                <a:cubicBezTo>
                  <a:pt x="2693" y="627"/>
                  <a:pt x="2689" y="631"/>
                  <a:pt x="2685" y="634"/>
                </a:cubicBezTo>
                <a:cubicBezTo>
                  <a:pt x="2685" y="624"/>
                  <a:pt x="2685" y="624"/>
                  <a:pt x="2685" y="624"/>
                </a:cubicBezTo>
                <a:cubicBezTo>
                  <a:pt x="2694" y="616"/>
                  <a:pt x="2702" y="608"/>
                  <a:pt x="2709" y="598"/>
                </a:cubicBezTo>
                <a:close/>
                <a:moveTo>
                  <a:pt x="2685" y="99"/>
                </a:moveTo>
                <a:cubicBezTo>
                  <a:pt x="2678" y="104"/>
                  <a:pt x="2670" y="110"/>
                  <a:pt x="2662" y="116"/>
                </a:cubicBezTo>
                <a:cubicBezTo>
                  <a:pt x="2662" y="109"/>
                  <a:pt x="2662" y="109"/>
                  <a:pt x="2662" y="109"/>
                </a:cubicBezTo>
                <a:cubicBezTo>
                  <a:pt x="2663" y="109"/>
                  <a:pt x="2663" y="108"/>
                  <a:pt x="2664" y="108"/>
                </a:cubicBezTo>
                <a:cubicBezTo>
                  <a:pt x="2673" y="106"/>
                  <a:pt x="2674" y="95"/>
                  <a:pt x="2668" y="90"/>
                </a:cubicBezTo>
                <a:cubicBezTo>
                  <a:pt x="2666" y="88"/>
                  <a:pt x="2664" y="85"/>
                  <a:pt x="2662" y="83"/>
                </a:cubicBezTo>
                <a:cubicBezTo>
                  <a:pt x="2662" y="73"/>
                  <a:pt x="2662" y="73"/>
                  <a:pt x="2662" y="73"/>
                </a:cubicBezTo>
                <a:cubicBezTo>
                  <a:pt x="2668" y="79"/>
                  <a:pt x="2673" y="86"/>
                  <a:pt x="2679" y="94"/>
                </a:cubicBezTo>
                <a:cubicBezTo>
                  <a:pt x="2682" y="94"/>
                  <a:pt x="2684" y="93"/>
                  <a:pt x="2685" y="92"/>
                </a:cubicBezTo>
                <a:cubicBezTo>
                  <a:pt x="2685" y="99"/>
                  <a:pt x="2685" y="99"/>
                  <a:pt x="2685" y="99"/>
                </a:cubicBezTo>
                <a:close/>
                <a:moveTo>
                  <a:pt x="2662" y="143"/>
                </a:moveTo>
                <a:cubicBezTo>
                  <a:pt x="2670" y="141"/>
                  <a:pt x="2678" y="139"/>
                  <a:pt x="2685" y="137"/>
                </a:cubicBezTo>
                <a:cubicBezTo>
                  <a:pt x="2685" y="141"/>
                  <a:pt x="2685" y="141"/>
                  <a:pt x="2685" y="141"/>
                </a:cubicBezTo>
                <a:cubicBezTo>
                  <a:pt x="2678" y="143"/>
                  <a:pt x="2670" y="144"/>
                  <a:pt x="2662" y="146"/>
                </a:cubicBezTo>
                <a:cubicBezTo>
                  <a:pt x="2662" y="143"/>
                  <a:pt x="2662" y="143"/>
                  <a:pt x="2662" y="143"/>
                </a:cubicBezTo>
                <a:close/>
                <a:moveTo>
                  <a:pt x="2662" y="189"/>
                </a:moveTo>
                <a:cubicBezTo>
                  <a:pt x="2670" y="185"/>
                  <a:pt x="2678" y="182"/>
                  <a:pt x="2685" y="179"/>
                </a:cubicBezTo>
                <a:cubicBezTo>
                  <a:pt x="2685" y="186"/>
                  <a:pt x="2685" y="186"/>
                  <a:pt x="2685" y="186"/>
                </a:cubicBezTo>
                <a:cubicBezTo>
                  <a:pt x="2678" y="190"/>
                  <a:pt x="2669" y="191"/>
                  <a:pt x="2662" y="195"/>
                </a:cubicBezTo>
                <a:cubicBezTo>
                  <a:pt x="2662" y="189"/>
                  <a:pt x="2662" y="189"/>
                  <a:pt x="2662" y="189"/>
                </a:cubicBezTo>
                <a:close/>
                <a:moveTo>
                  <a:pt x="2662" y="202"/>
                </a:moveTo>
                <a:cubicBezTo>
                  <a:pt x="2669" y="207"/>
                  <a:pt x="2678" y="208"/>
                  <a:pt x="2685" y="210"/>
                </a:cubicBezTo>
                <a:cubicBezTo>
                  <a:pt x="2685" y="210"/>
                  <a:pt x="2685" y="210"/>
                  <a:pt x="2685" y="210"/>
                </a:cubicBezTo>
                <a:cubicBezTo>
                  <a:pt x="2685" y="219"/>
                  <a:pt x="2685" y="219"/>
                  <a:pt x="2685" y="219"/>
                </a:cubicBezTo>
                <a:cubicBezTo>
                  <a:pt x="2678" y="215"/>
                  <a:pt x="2670" y="211"/>
                  <a:pt x="2662" y="208"/>
                </a:cubicBezTo>
                <a:cubicBezTo>
                  <a:pt x="2662" y="202"/>
                  <a:pt x="2662" y="202"/>
                  <a:pt x="2662" y="202"/>
                </a:cubicBezTo>
                <a:close/>
                <a:moveTo>
                  <a:pt x="2685" y="663"/>
                </a:moveTo>
                <a:cubicBezTo>
                  <a:pt x="2679" y="663"/>
                  <a:pt x="2672" y="663"/>
                  <a:pt x="2665" y="663"/>
                </a:cubicBezTo>
                <a:cubicBezTo>
                  <a:pt x="2665" y="663"/>
                  <a:pt x="2663" y="663"/>
                  <a:pt x="2662" y="663"/>
                </a:cubicBezTo>
                <a:cubicBezTo>
                  <a:pt x="2662" y="644"/>
                  <a:pt x="2662" y="644"/>
                  <a:pt x="2662" y="644"/>
                </a:cubicBezTo>
                <a:cubicBezTo>
                  <a:pt x="2670" y="638"/>
                  <a:pt x="2678" y="631"/>
                  <a:pt x="2685" y="624"/>
                </a:cubicBezTo>
                <a:cubicBezTo>
                  <a:pt x="2685" y="634"/>
                  <a:pt x="2685" y="634"/>
                  <a:pt x="2685" y="634"/>
                </a:cubicBezTo>
                <a:cubicBezTo>
                  <a:pt x="2676" y="641"/>
                  <a:pt x="2666" y="647"/>
                  <a:pt x="2666" y="657"/>
                </a:cubicBezTo>
                <a:cubicBezTo>
                  <a:pt x="2672" y="658"/>
                  <a:pt x="2679" y="659"/>
                  <a:pt x="2685" y="658"/>
                </a:cubicBezTo>
                <a:cubicBezTo>
                  <a:pt x="2685" y="663"/>
                  <a:pt x="2685" y="663"/>
                  <a:pt x="2685" y="663"/>
                </a:cubicBezTo>
                <a:close/>
                <a:moveTo>
                  <a:pt x="2662" y="1"/>
                </a:moveTo>
                <a:cubicBezTo>
                  <a:pt x="2685" y="1"/>
                  <a:pt x="2685" y="1"/>
                  <a:pt x="2685" y="1"/>
                </a:cubicBezTo>
                <a:cubicBezTo>
                  <a:pt x="2685" y="6"/>
                  <a:pt x="2685" y="6"/>
                  <a:pt x="2685" y="6"/>
                </a:cubicBezTo>
                <a:cubicBezTo>
                  <a:pt x="2683" y="6"/>
                  <a:pt x="2680" y="6"/>
                  <a:pt x="2679" y="8"/>
                </a:cubicBezTo>
                <a:cubicBezTo>
                  <a:pt x="2681" y="10"/>
                  <a:pt x="2683" y="12"/>
                  <a:pt x="2685" y="15"/>
                </a:cubicBezTo>
                <a:cubicBezTo>
                  <a:pt x="2685" y="26"/>
                  <a:pt x="2685" y="26"/>
                  <a:pt x="2685" y="26"/>
                </a:cubicBezTo>
                <a:cubicBezTo>
                  <a:pt x="2679" y="19"/>
                  <a:pt x="2672" y="13"/>
                  <a:pt x="2666" y="7"/>
                </a:cubicBezTo>
                <a:cubicBezTo>
                  <a:pt x="2665" y="7"/>
                  <a:pt x="2664" y="7"/>
                  <a:pt x="2662" y="7"/>
                </a:cubicBezTo>
                <a:cubicBezTo>
                  <a:pt x="2662" y="1"/>
                  <a:pt x="2662" y="1"/>
                  <a:pt x="2662" y="1"/>
                </a:cubicBezTo>
                <a:close/>
                <a:moveTo>
                  <a:pt x="2685" y="62"/>
                </a:moveTo>
                <a:cubicBezTo>
                  <a:pt x="2685" y="72"/>
                  <a:pt x="2685" y="72"/>
                  <a:pt x="2685" y="72"/>
                </a:cubicBezTo>
                <a:cubicBezTo>
                  <a:pt x="2684" y="70"/>
                  <a:pt x="2682" y="68"/>
                  <a:pt x="2681" y="66"/>
                </a:cubicBezTo>
                <a:cubicBezTo>
                  <a:pt x="2675" y="59"/>
                  <a:pt x="2669" y="51"/>
                  <a:pt x="2662" y="43"/>
                </a:cubicBezTo>
                <a:cubicBezTo>
                  <a:pt x="2662" y="36"/>
                  <a:pt x="2662" y="36"/>
                  <a:pt x="2662" y="36"/>
                </a:cubicBezTo>
                <a:cubicBezTo>
                  <a:pt x="2670" y="45"/>
                  <a:pt x="2678" y="53"/>
                  <a:pt x="2685" y="62"/>
                </a:cubicBezTo>
                <a:close/>
                <a:moveTo>
                  <a:pt x="2685" y="253"/>
                </a:moveTo>
                <a:cubicBezTo>
                  <a:pt x="2685" y="261"/>
                  <a:pt x="2685" y="261"/>
                  <a:pt x="2685" y="261"/>
                </a:cubicBezTo>
                <a:cubicBezTo>
                  <a:pt x="2678" y="257"/>
                  <a:pt x="2670" y="253"/>
                  <a:pt x="2662" y="249"/>
                </a:cubicBezTo>
                <a:cubicBezTo>
                  <a:pt x="2662" y="241"/>
                  <a:pt x="2662" y="241"/>
                  <a:pt x="2662" y="241"/>
                </a:cubicBezTo>
                <a:cubicBezTo>
                  <a:pt x="2670" y="245"/>
                  <a:pt x="2678" y="249"/>
                  <a:pt x="2685" y="253"/>
                </a:cubicBezTo>
                <a:close/>
                <a:moveTo>
                  <a:pt x="2685" y="280"/>
                </a:moveTo>
                <a:cubicBezTo>
                  <a:pt x="2685" y="286"/>
                  <a:pt x="2685" y="286"/>
                  <a:pt x="2685" y="286"/>
                </a:cubicBezTo>
                <a:cubicBezTo>
                  <a:pt x="2678" y="282"/>
                  <a:pt x="2670" y="278"/>
                  <a:pt x="2662" y="274"/>
                </a:cubicBezTo>
                <a:cubicBezTo>
                  <a:pt x="2662" y="268"/>
                  <a:pt x="2662" y="268"/>
                  <a:pt x="2662" y="268"/>
                </a:cubicBezTo>
                <a:cubicBezTo>
                  <a:pt x="2667" y="270"/>
                  <a:pt x="2671" y="273"/>
                  <a:pt x="2676" y="275"/>
                </a:cubicBezTo>
                <a:cubicBezTo>
                  <a:pt x="2679" y="277"/>
                  <a:pt x="2682" y="278"/>
                  <a:pt x="2685" y="280"/>
                </a:cubicBezTo>
                <a:close/>
                <a:moveTo>
                  <a:pt x="2685" y="313"/>
                </a:moveTo>
                <a:cubicBezTo>
                  <a:pt x="2685" y="320"/>
                  <a:pt x="2685" y="320"/>
                  <a:pt x="2685" y="320"/>
                </a:cubicBezTo>
                <a:cubicBezTo>
                  <a:pt x="2678" y="316"/>
                  <a:pt x="2670" y="311"/>
                  <a:pt x="2662" y="306"/>
                </a:cubicBezTo>
                <a:cubicBezTo>
                  <a:pt x="2662" y="299"/>
                  <a:pt x="2662" y="299"/>
                  <a:pt x="2662" y="299"/>
                </a:cubicBezTo>
                <a:cubicBezTo>
                  <a:pt x="2670" y="303"/>
                  <a:pt x="2678" y="308"/>
                  <a:pt x="2685" y="313"/>
                </a:cubicBezTo>
                <a:close/>
                <a:moveTo>
                  <a:pt x="2685" y="346"/>
                </a:moveTo>
                <a:cubicBezTo>
                  <a:pt x="2685" y="355"/>
                  <a:pt x="2685" y="355"/>
                  <a:pt x="2685" y="355"/>
                </a:cubicBezTo>
                <a:cubicBezTo>
                  <a:pt x="2681" y="351"/>
                  <a:pt x="2677" y="348"/>
                  <a:pt x="2673" y="344"/>
                </a:cubicBezTo>
                <a:cubicBezTo>
                  <a:pt x="2669" y="342"/>
                  <a:pt x="2666" y="340"/>
                  <a:pt x="2662" y="338"/>
                </a:cubicBezTo>
                <a:cubicBezTo>
                  <a:pt x="2662" y="331"/>
                  <a:pt x="2662" y="331"/>
                  <a:pt x="2662" y="331"/>
                </a:cubicBezTo>
                <a:cubicBezTo>
                  <a:pt x="2670" y="335"/>
                  <a:pt x="2678" y="340"/>
                  <a:pt x="2685" y="346"/>
                </a:cubicBezTo>
                <a:close/>
                <a:moveTo>
                  <a:pt x="2685" y="379"/>
                </a:moveTo>
                <a:cubicBezTo>
                  <a:pt x="2685" y="387"/>
                  <a:pt x="2685" y="387"/>
                  <a:pt x="2685" y="387"/>
                </a:cubicBezTo>
                <a:cubicBezTo>
                  <a:pt x="2680" y="382"/>
                  <a:pt x="2674" y="378"/>
                  <a:pt x="2668" y="374"/>
                </a:cubicBezTo>
                <a:cubicBezTo>
                  <a:pt x="2662" y="371"/>
                  <a:pt x="2662" y="371"/>
                  <a:pt x="2662" y="371"/>
                </a:cubicBezTo>
                <a:cubicBezTo>
                  <a:pt x="2662" y="364"/>
                  <a:pt x="2662" y="364"/>
                  <a:pt x="2662" y="364"/>
                </a:cubicBezTo>
                <a:cubicBezTo>
                  <a:pt x="2666" y="367"/>
                  <a:pt x="2670" y="369"/>
                  <a:pt x="2674" y="371"/>
                </a:cubicBezTo>
                <a:cubicBezTo>
                  <a:pt x="2678" y="373"/>
                  <a:pt x="2682" y="376"/>
                  <a:pt x="2685" y="379"/>
                </a:cubicBezTo>
                <a:close/>
                <a:moveTo>
                  <a:pt x="2685" y="417"/>
                </a:moveTo>
                <a:cubicBezTo>
                  <a:pt x="2685" y="426"/>
                  <a:pt x="2685" y="426"/>
                  <a:pt x="2685" y="426"/>
                </a:cubicBezTo>
                <a:cubicBezTo>
                  <a:pt x="2685" y="426"/>
                  <a:pt x="2684" y="425"/>
                  <a:pt x="2684" y="424"/>
                </a:cubicBezTo>
                <a:cubicBezTo>
                  <a:pt x="2679" y="418"/>
                  <a:pt x="2672" y="412"/>
                  <a:pt x="2665" y="409"/>
                </a:cubicBezTo>
                <a:cubicBezTo>
                  <a:pt x="2662" y="417"/>
                  <a:pt x="2662" y="417"/>
                  <a:pt x="2662" y="417"/>
                </a:cubicBezTo>
                <a:cubicBezTo>
                  <a:pt x="2662" y="395"/>
                  <a:pt x="2662" y="395"/>
                  <a:pt x="2662" y="395"/>
                </a:cubicBezTo>
                <a:cubicBezTo>
                  <a:pt x="2670" y="403"/>
                  <a:pt x="2678" y="410"/>
                  <a:pt x="2685" y="417"/>
                </a:cubicBezTo>
                <a:close/>
                <a:moveTo>
                  <a:pt x="2685" y="436"/>
                </a:moveTo>
                <a:cubicBezTo>
                  <a:pt x="2685" y="443"/>
                  <a:pt x="2685" y="443"/>
                  <a:pt x="2685" y="443"/>
                </a:cubicBezTo>
                <a:cubicBezTo>
                  <a:pt x="2678" y="447"/>
                  <a:pt x="2670" y="451"/>
                  <a:pt x="2662" y="456"/>
                </a:cubicBezTo>
                <a:cubicBezTo>
                  <a:pt x="2662" y="450"/>
                  <a:pt x="2662" y="450"/>
                  <a:pt x="2662" y="450"/>
                </a:cubicBezTo>
                <a:cubicBezTo>
                  <a:pt x="2664" y="449"/>
                  <a:pt x="2666" y="447"/>
                  <a:pt x="2666" y="445"/>
                </a:cubicBezTo>
                <a:cubicBezTo>
                  <a:pt x="2665" y="443"/>
                  <a:pt x="2664" y="441"/>
                  <a:pt x="2662" y="439"/>
                </a:cubicBezTo>
                <a:cubicBezTo>
                  <a:pt x="2662" y="433"/>
                  <a:pt x="2662" y="433"/>
                  <a:pt x="2662" y="433"/>
                </a:cubicBezTo>
                <a:cubicBezTo>
                  <a:pt x="2665" y="435"/>
                  <a:pt x="2670" y="436"/>
                  <a:pt x="2672" y="439"/>
                </a:cubicBezTo>
                <a:cubicBezTo>
                  <a:pt x="2678" y="443"/>
                  <a:pt x="2682" y="439"/>
                  <a:pt x="2685" y="436"/>
                </a:cubicBezTo>
                <a:close/>
                <a:moveTo>
                  <a:pt x="2685" y="476"/>
                </a:moveTo>
                <a:cubicBezTo>
                  <a:pt x="2685" y="483"/>
                  <a:pt x="2685" y="483"/>
                  <a:pt x="2685" y="483"/>
                </a:cubicBezTo>
                <a:cubicBezTo>
                  <a:pt x="2678" y="488"/>
                  <a:pt x="2670" y="492"/>
                  <a:pt x="2662" y="497"/>
                </a:cubicBezTo>
                <a:cubicBezTo>
                  <a:pt x="2662" y="490"/>
                  <a:pt x="2662" y="490"/>
                  <a:pt x="2662" y="490"/>
                </a:cubicBezTo>
                <a:cubicBezTo>
                  <a:pt x="2670" y="485"/>
                  <a:pt x="2678" y="480"/>
                  <a:pt x="2685" y="476"/>
                </a:cubicBezTo>
                <a:close/>
                <a:moveTo>
                  <a:pt x="2685" y="499"/>
                </a:moveTo>
                <a:cubicBezTo>
                  <a:pt x="2685" y="507"/>
                  <a:pt x="2685" y="507"/>
                  <a:pt x="2685" y="507"/>
                </a:cubicBezTo>
                <a:cubicBezTo>
                  <a:pt x="2677" y="511"/>
                  <a:pt x="2670" y="516"/>
                  <a:pt x="2662" y="522"/>
                </a:cubicBezTo>
                <a:cubicBezTo>
                  <a:pt x="2662" y="514"/>
                  <a:pt x="2662" y="514"/>
                  <a:pt x="2662" y="514"/>
                </a:cubicBezTo>
                <a:cubicBezTo>
                  <a:pt x="2669" y="510"/>
                  <a:pt x="2677" y="505"/>
                  <a:pt x="2683" y="500"/>
                </a:cubicBezTo>
                <a:cubicBezTo>
                  <a:pt x="2684" y="500"/>
                  <a:pt x="2685" y="500"/>
                  <a:pt x="2685" y="499"/>
                </a:cubicBezTo>
                <a:close/>
                <a:moveTo>
                  <a:pt x="2685" y="528"/>
                </a:moveTo>
                <a:cubicBezTo>
                  <a:pt x="2685" y="536"/>
                  <a:pt x="2685" y="536"/>
                  <a:pt x="2685" y="536"/>
                </a:cubicBezTo>
                <a:cubicBezTo>
                  <a:pt x="2677" y="540"/>
                  <a:pt x="2669" y="545"/>
                  <a:pt x="2662" y="551"/>
                </a:cubicBezTo>
                <a:cubicBezTo>
                  <a:pt x="2662" y="543"/>
                  <a:pt x="2662" y="543"/>
                  <a:pt x="2662" y="543"/>
                </a:cubicBezTo>
                <a:cubicBezTo>
                  <a:pt x="2664" y="542"/>
                  <a:pt x="2665" y="541"/>
                  <a:pt x="2666" y="540"/>
                </a:cubicBezTo>
                <a:cubicBezTo>
                  <a:pt x="2674" y="538"/>
                  <a:pt x="2678" y="530"/>
                  <a:pt x="2685" y="528"/>
                </a:cubicBezTo>
                <a:close/>
                <a:moveTo>
                  <a:pt x="2685" y="550"/>
                </a:moveTo>
                <a:cubicBezTo>
                  <a:pt x="2679" y="554"/>
                  <a:pt x="2672" y="558"/>
                  <a:pt x="2665" y="563"/>
                </a:cubicBezTo>
                <a:cubicBezTo>
                  <a:pt x="2664" y="563"/>
                  <a:pt x="2663" y="563"/>
                  <a:pt x="2662" y="563"/>
                </a:cubicBezTo>
                <a:cubicBezTo>
                  <a:pt x="2662" y="572"/>
                  <a:pt x="2662" y="572"/>
                  <a:pt x="2662" y="572"/>
                </a:cubicBezTo>
                <a:cubicBezTo>
                  <a:pt x="2668" y="573"/>
                  <a:pt x="2674" y="574"/>
                  <a:pt x="2681" y="573"/>
                </a:cubicBezTo>
                <a:cubicBezTo>
                  <a:pt x="2682" y="573"/>
                  <a:pt x="2684" y="573"/>
                  <a:pt x="2685" y="573"/>
                </a:cubicBezTo>
                <a:cubicBezTo>
                  <a:pt x="2685" y="565"/>
                  <a:pt x="2685" y="565"/>
                  <a:pt x="2685" y="565"/>
                </a:cubicBezTo>
                <a:cubicBezTo>
                  <a:pt x="2683" y="565"/>
                  <a:pt x="2680" y="564"/>
                  <a:pt x="2678" y="563"/>
                </a:cubicBezTo>
                <a:cubicBezTo>
                  <a:pt x="2680" y="561"/>
                  <a:pt x="2683" y="560"/>
                  <a:pt x="2685" y="558"/>
                </a:cubicBezTo>
                <a:cubicBezTo>
                  <a:pt x="2685" y="550"/>
                  <a:pt x="2685" y="550"/>
                  <a:pt x="2685" y="550"/>
                </a:cubicBezTo>
                <a:close/>
                <a:moveTo>
                  <a:pt x="2662" y="616"/>
                </a:moveTo>
                <a:cubicBezTo>
                  <a:pt x="2662" y="607"/>
                  <a:pt x="2662" y="607"/>
                  <a:pt x="2662" y="607"/>
                </a:cubicBezTo>
                <a:cubicBezTo>
                  <a:pt x="2668" y="600"/>
                  <a:pt x="2668" y="600"/>
                  <a:pt x="2668" y="600"/>
                </a:cubicBezTo>
                <a:cubicBezTo>
                  <a:pt x="2670" y="600"/>
                  <a:pt x="2670" y="600"/>
                  <a:pt x="2670" y="600"/>
                </a:cubicBezTo>
                <a:cubicBezTo>
                  <a:pt x="2671" y="601"/>
                  <a:pt x="2672" y="603"/>
                  <a:pt x="2671" y="604"/>
                </a:cubicBezTo>
                <a:cubicBezTo>
                  <a:pt x="2668" y="608"/>
                  <a:pt x="2665" y="612"/>
                  <a:pt x="2662" y="616"/>
                </a:cubicBezTo>
                <a:close/>
                <a:moveTo>
                  <a:pt x="2662" y="116"/>
                </a:moveTo>
                <a:cubicBezTo>
                  <a:pt x="2659" y="119"/>
                  <a:pt x="2657" y="121"/>
                  <a:pt x="2654" y="123"/>
                </a:cubicBezTo>
                <a:cubicBezTo>
                  <a:pt x="2654" y="107"/>
                  <a:pt x="2654" y="107"/>
                  <a:pt x="2654" y="107"/>
                </a:cubicBezTo>
                <a:cubicBezTo>
                  <a:pt x="2654" y="108"/>
                  <a:pt x="2655" y="109"/>
                  <a:pt x="2655" y="111"/>
                </a:cubicBezTo>
                <a:cubicBezTo>
                  <a:pt x="2658" y="114"/>
                  <a:pt x="2660" y="111"/>
                  <a:pt x="2662" y="109"/>
                </a:cubicBezTo>
                <a:cubicBezTo>
                  <a:pt x="2662" y="116"/>
                  <a:pt x="2662" y="116"/>
                  <a:pt x="2662" y="116"/>
                </a:cubicBezTo>
                <a:close/>
                <a:moveTo>
                  <a:pt x="2654" y="146"/>
                </a:moveTo>
                <a:cubicBezTo>
                  <a:pt x="2657" y="145"/>
                  <a:pt x="2659" y="144"/>
                  <a:pt x="2662" y="143"/>
                </a:cubicBezTo>
                <a:cubicBezTo>
                  <a:pt x="2662" y="146"/>
                  <a:pt x="2662" y="146"/>
                  <a:pt x="2662" y="146"/>
                </a:cubicBezTo>
                <a:cubicBezTo>
                  <a:pt x="2661" y="147"/>
                  <a:pt x="2659" y="147"/>
                  <a:pt x="2658" y="147"/>
                </a:cubicBezTo>
                <a:cubicBezTo>
                  <a:pt x="2657" y="148"/>
                  <a:pt x="2655" y="148"/>
                  <a:pt x="2654" y="149"/>
                </a:cubicBezTo>
                <a:cubicBezTo>
                  <a:pt x="2654" y="146"/>
                  <a:pt x="2654" y="146"/>
                  <a:pt x="2654" y="146"/>
                </a:cubicBezTo>
                <a:close/>
                <a:moveTo>
                  <a:pt x="2654" y="192"/>
                </a:moveTo>
                <a:cubicBezTo>
                  <a:pt x="2657" y="191"/>
                  <a:pt x="2659" y="190"/>
                  <a:pt x="2662" y="189"/>
                </a:cubicBezTo>
                <a:cubicBezTo>
                  <a:pt x="2662" y="195"/>
                  <a:pt x="2662" y="195"/>
                  <a:pt x="2662" y="195"/>
                </a:cubicBezTo>
                <a:cubicBezTo>
                  <a:pt x="2661" y="196"/>
                  <a:pt x="2659" y="197"/>
                  <a:pt x="2657" y="198"/>
                </a:cubicBezTo>
                <a:cubicBezTo>
                  <a:pt x="2659" y="200"/>
                  <a:pt x="2660" y="201"/>
                  <a:pt x="2662" y="202"/>
                </a:cubicBezTo>
                <a:cubicBezTo>
                  <a:pt x="2662" y="208"/>
                  <a:pt x="2662" y="208"/>
                  <a:pt x="2662" y="208"/>
                </a:cubicBezTo>
                <a:cubicBezTo>
                  <a:pt x="2659" y="207"/>
                  <a:pt x="2657" y="206"/>
                  <a:pt x="2654" y="205"/>
                </a:cubicBezTo>
                <a:cubicBezTo>
                  <a:pt x="2654" y="192"/>
                  <a:pt x="2654" y="192"/>
                  <a:pt x="2654" y="192"/>
                </a:cubicBezTo>
                <a:close/>
                <a:moveTo>
                  <a:pt x="2662" y="663"/>
                </a:moveTo>
                <a:cubicBezTo>
                  <a:pt x="2660" y="663"/>
                  <a:pt x="2658" y="665"/>
                  <a:pt x="2656" y="664"/>
                </a:cubicBezTo>
                <a:cubicBezTo>
                  <a:pt x="2654" y="664"/>
                  <a:pt x="2654" y="664"/>
                  <a:pt x="2654" y="664"/>
                </a:cubicBezTo>
                <a:cubicBezTo>
                  <a:pt x="2654" y="651"/>
                  <a:pt x="2654" y="651"/>
                  <a:pt x="2654" y="651"/>
                </a:cubicBezTo>
                <a:cubicBezTo>
                  <a:pt x="2657" y="648"/>
                  <a:pt x="2659" y="646"/>
                  <a:pt x="2662" y="644"/>
                </a:cubicBezTo>
                <a:cubicBezTo>
                  <a:pt x="2662" y="663"/>
                  <a:pt x="2662" y="663"/>
                  <a:pt x="2662" y="663"/>
                </a:cubicBezTo>
                <a:close/>
                <a:moveTo>
                  <a:pt x="2654" y="1"/>
                </a:moveTo>
                <a:cubicBezTo>
                  <a:pt x="2662" y="1"/>
                  <a:pt x="2662" y="1"/>
                  <a:pt x="2662" y="1"/>
                </a:cubicBezTo>
                <a:cubicBezTo>
                  <a:pt x="2662" y="7"/>
                  <a:pt x="2662" y="7"/>
                  <a:pt x="2662" y="7"/>
                </a:cubicBezTo>
                <a:cubicBezTo>
                  <a:pt x="2659" y="7"/>
                  <a:pt x="2657" y="7"/>
                  <a:pt x="2654" y="7"/>
                </a:cubicBezTo>
                <a:cubicBezTo>
                  <a:pt x="2654" y="1"/>
                  <a:pt x="2654" y="1"/>
                  <a:pt x="2654" y="1"/>
                </a:cubicBezTo>
                <a:close/>
                <a:moveTo>
                  <a:pt x="2662" y="36"/>
                </a:moveTo>
                <a:cubicBezTo>
                  <a:pt x="2662" y="43"/>
                  <a:pt x="2662" y="43"/>
                  <a:pt x="2662" y="43"/>
                </a:cubicBezTo>
                <a:cubicBezTo>
                  <a:pt x="2659" y="40"/>
                  <a:pt x="2657" y="37"/>
                  <a:pt x="2654" y="33"/>
                </a:cubicBezTo>
                <a:cubicBezTo>
                  <a:pt x="2654" y="27"/>
                  <a:pt x="2654" y="27"/>
                  <a:pt x="2654" y="27"/>
                </a:cubicBezTo>
                <a:cubicBezTo>
                  <a:pt x="2657" y="30"/>
                  <a:pt x="2659" y="33"/>
                  <a:pt x="2662" y="36"/>
                </a:cubicBezTo>
                <a:close/>
                <a:moveTo>
                  <a:pt x="2662" y="73"/>
                </a:moveTo>
                <a:cubicBezTo>
                  <a:pt x="2662" y="83"/>
                  <a:pt x="2662" y="83"/>
                  <a:pt x="2662" y="83"/>
                </a:cubicBezTo>
                <a:cubicBezTo>
                  <a:pt x="2659" y="79"/>
                  <a:pt x="2657" y="76"/>
                  <a:pt x="2654" y="73"/>
                </a:cubicBezTo>
                <a:cubicBezTo>
                  <a:pt x="2654" y="63"/>
                  <a:pt x="2654" y="63"/>
                  <a:pt x="2654" y="63"/>
                </a:cubicBezTo>
                <a:cubicBezTo>
                  <a:pt x="2657" y="66"/>
                  <a:pt x="2659" y="69"/>
                  <a:pt x="2662" y="73"/>
                </a:cubicBezTo>
                <a:close/>
                <a:moveTo>
                  <a:pt x="2662" y="241"/>
                </a:moveTo>
                <a:cubicBezTo>
                  <a:pt x="2662" y="249"/>
                  <a:pt x="2662" y="249"/>
                  <a:pt x="2662" y="249"/>
                </a:cubicBezTo>
                <a:cubicBezTo>
                  <a:pt x="2659" y="248"/>
                  <a:pt x="2657" y="246"/>
                  <a:pt x="2654" y="245"/>
                </a:cubicBezTo>
                <a:cubicBezTo>
                  <a:pt x="2654" y="238"/>
                  <a:pt x="2654" y="238"/>
                  <a:pt x="2654" y="238"/>
                </a:cubicBezTo>
                <a:cubicBezTo>
                  <a:pt x="2657" y="239"/>
                  <a:pt x="2659" y="240"/>
                  <a:pt x="2662" y="241"/>
                </a:cubicBezTo>
                <a:close/>
                <a:moveTo>
                  <a:pt x="2662" y="268"/>
                </a:moveTo>
                <a:cubicBezTo>
                  <a:pt x="2662" y="274"/>
                  <a:pt x="2662" y="274"/>
                  <a:pt x="2662" y="274"/>
                </a:cubicBezTo>
                <a:cubicBezTo>
                  <a:pt x="2659" y="273"/>
                  <a:pt x="2657" y="272"/>
                  <a:pt x="2654" y="271"/>
                </a:cubicBezTo>
                <a:cubicBezTo>
                  <a:pt x="2654" y="264"/>
                  <a:pt x="2654" y="264"/>
                  <a:pt x="2654" y="264"/>
                </a:cubicBezTo>
                <a:cubicBezTo>
                  <a:pt x="2657" y="265"/>
                  <a:pt x="2659" y="267"/>
                  <a:pt x="2662" y="268"/>
                </a:cubicBezTo>
                <a:close/>
                <a:moveTo>
                  <a:pt x="2662" y="299"/>
                </a:moveTo>
                <a:cubicBezTo>
                  <a:pt x="2662" y="306"/>
                  <a:pt x="2662" y="306"/>
                  <a:pt x="2662" y="306"/>
                </a:cubicBezTo>
                <a:cubicBezTo>
                  <a:pt x="2659" y="305"/>
                  <a:pt x="2657" y="303"/>
                  <a:pt x="2654" y="302"/>
                </a:cubicBezTo>
                <a:cubicBezTo>
                  <a:pt x="2654" y="295"/>
                  <a:pt x="2654" y="295"/>
                  <a:pt x="2654" y="295"/>
                </a:cubicBezTo>
                <a:cubicBezTo>
                  <a:pt x="2657" y="296"/>
                  <a:pt x="2659" y="298"/>
                  <a:pt x="2662" y="299"/>
                </a:cubicBezTo>
                <a:close/>
                <a:moveTo>
                  <a:pt x="2662" y="331"/>
                </a:moveTo>
                <a:cubicBezTo>
                  <a:pt x="2662" y="338"/>
                  <a:pt x="2662" y="338"/>
                  <a:pt x="2662" y="338"/>
                </a:cubicBezTo>
                <a:cubicBezTo>
                  <a:pt x="2659" y="337"/>
                  <a:pt x="2657" y="335"/>
                  <a:pt x="2654" y="334"/>
                </a:cubicBezTo>
                <a:cubicBezTo>
                  <a:pt x="2654" y="327"/>
                  <a:pt x="2654" y="327"/>
                  <a:pt x="2654" y="327"/>
                </a:cubicBezTo>
                <a:cubicBezTo>
                  <a:pt x="2657" y="328"/>
                  <a:pt x="2659" y="329"/>
                  <a:pt x="2662" y="331"/>
                </a:cubicBezTo>
                <a:close/>
                <a:moveTo>
                  <a:pt x="2662" y="364"/>
                </a:moveTo>
                <a:cubicBezTo>
                  <a:pt x="2662" y="371"/>
                  <a:pt x="2662" y="371"/>
                  <a:pt x="2662" y="371"/>
                </a:cubicBezTo>
                <a:cubicBezTo>
                  <a:pt x="2654" y="367"/>
                  <a:pt x="2654" y="367"/>
                  <a:pt x="2654" y="367"/>
                </a:cubicBezTo>
                <a:cubicBezTo>
                  <a:pt x="2654" y="360"/>
                  <a:pt x="2654" y="360"/>
                  <a:pt x="2654" y="360"/>
                </a:cubicBezTo>
                <a:cubicBezTo>
                  <a:pt x="2657" y="362"/>
                  <a:pt x="2659" y="363"/>
                  <a:pt x="2662" y="364"/>
                </a:cubicBezTo>
                <a:close/>
                <a:moveTo>
                  <a:pt x="2662" y="395"/>
                </a:moveTo>
                <a:cubicBezTo>
                  <a:pt x="2662" y="417"/>
                  <a:pt x="2662" y="417"/>
                  <a:pt x="2662" y="417"/>
                </a:cubicBezTo>
                <a:cubicBezTo>
                  <a:pt x="2658" y="427"/>
                  <a:pt x="2658" y="427"/>
                  <a:pt x="2658" y="427"/>
                </a:cubicBezTo>
                <a:cubicBezTo>
                  <a:pt x="2659" y="429"/>
                  <a:pt x="2660" y="431"/>
                  <a:pt x="2662" y="433"/>
                </a:cubicBezTo>
                <a:cubicBezTo>
                  <a:pt x="2662" y="439"/>
                  <a:pt x="2662" y="439"/>
                  <a:pt x="2662" y="439"/>
                </a:cubicBezTo>
                <a:cubicBezTo>
                  <a:pt x="2660" y="437"/>
                  <a:pt x="2657" y="436"/>
                  <a:pt x="2654" y="434"/>
                </a:cubicBezTo>
                <a:cubicBezTo>
                  <a:pt x="2654" y="418"/>
                  <a:pt x="2654" y="418"/>
                  <a:pt x="2654" y="418"/>
                </a:cubicBezTo>
                <a:cubicBezTo>
                  <a:pt x="2656" y="415"/>
                  <a:pt x="2657" y="411"/>
                  <a:pt x="2656" y="407"/>
                </a:cubicBezTo>
                <a:cubicBezTo>
                  <a:pt x="2656" y="404"/>
                  <a:pt x="2655" y="401"/>
                  <a:pt x="2654" y="398"/>
                </a:cubicBezTo>
                <a:cubicBezTo>
                  <a:pt x="2654" y="386"/>
                  <a:pt x="2654" y="386"/>
                  <a:pt x="2654" y="386"/>
                </a:cubicBezTo>
                <a:cubicBezTo>
                  <a:pt x="2657" y="389"/>
                  <a:pt x="2659" y="392"/>
                  <a:pt x="2662" y="395"/>
                </a:cubicBezTo>
                <a:close/>
                <a:moveTo>
                  <a:pt x="2662" y="450"/>
                </a:moveTo>
                <a:cubicBezTo>
                  <a:pt x="2662" y="456"/>
                  <a:pt x="2662" y="456"/>
                  <a:pt x="2662" y="456"/>
                </a:cubicBezTo>
                <a:cubicBezTo>
                  <a:pt x="2659" y="457"/>
                  <a:pt x="2657" y="459"/>
                  <a:pt x="2654" y="461"/>
                </a:cubicBezTo>
                <a:cubicBezTo>
                  <a:pt x="2654" y="452"/>
                  <a:pt x="2654" y="452"/>
                  <a:pt x="2654" y="452"/>
                </a:cubicBezTo>
                <a:cubicBezTo>
                  <a:pt x="2655" y="453"/>
                  <a:pt x="2656" y="453"/>
                  <a:pt x="2656" y="453"/>
                </a:cubicBezTo>
                <a:cubicBezTo>
                  <a:pt x="2658" y="452"/>
                  <a:pt x="2660" y="451"/>
                  <a:pt x="2662" y="450"/>
                </a:cubicBezTo>
                <a:close/>
                <a:moveTo>
                  <a:pt x="2662" y="490"/>
                </a:moveTo>
                <a:cubicBezTo>
                  <a:pt x="2662" y="497"/>
                  <a:pt x="2662" y="497"/>
                  <a:pt x="2662" y="497"/>
                </a:cubicBezTo>
                <a:cubicBezTo>
                  <a:pt x="2659" y="499"/>
                  <a:pt x="2657" y="501"/>
                  <a:pt x="2654" y="503"/>
                </a:cubicBezTo>
                <a:cubicBezTo>
                  <a:pt x="2654" y="495"/>
                  <a:pt x="2654" y="495"/>
                  <a:pt x="2654" y="495"/>
                </a:cubicBezTo>
                <a:cubicBezTo>
                  <a:pt x="2657" y="493"/>
                  <a:pt x="2659" y="491"/>
                  <a:pt x="2662" y="490"/>
                </a:cubicBezTo>
                <a:close/>
                <a:moveTo>
                  <a:pt x="2662" y="514"/>
                </a:moveTo>
                <a:cubicBezTo>
                  <a:pt x="2662" y="522"/>
                  <a:pt x="2662" y="522"/>
                  <a:pt x="2662" y="522"/>
                </a:cubicBezTo>
                <a:cubicBezTo>
                  <a:pt x="2659" y="524"/>
                  <a:pt x="2657" y="526"/>
                  <a:pt x="2654" y="528"/>
                </a:cubicBezTo>
                <a:cubicBezTo>
                  <a:pt x="2654" y="520"/>
                  <a:pt x="2654" y="520"/>
                  <a:pt x="2654" y="520"/>
                </a:cubicBezTo>
                <a:cubicBezTo>
                  <a:pt x="2657" y="518"/>
                  <a:pt x="2659" y="516"/>
                  <a:pt x="2662" y="514"/>
                </a:cubicBezTo>
                <a:close/>
                <a:moveTo>
                  <a:pt x="2662" y="543"/>
                </a:moveTo>
                <a:cubicBezTo>
                  <a:pt x="2662" y="551"/>
                  <a:pt x="2662" y="551"/>
                  <a:pt x="2662" y="551"/>
                </a:cubicBezTo>
                <a:cubicBezTo>
                  <a:pt x="2659" y="554"/>
                  <a:pt x="2657" y="557"/>
                  <a:pt x="2654" y="560"/>
                </a:cubicBezTo>
                <a:cubicBezTo>
                  <a:pt x="2654" y="549"/>
                  <a:pt x="2654" y="549"/>
                  <a:pt x="2654" y="549"/>
                </a:cubicBezTo>
                <a:cubicBezTo>
                  <a:pt x="2657" y="548"/>
                  <a:pt x="2659" y="545"/>
                  <a:pt x="2662" y="543"/>
                </a:cubicBezTo>
                <a:close/>
                <a:moveTo>
                  <a:pt x="2662" y="563"/>
                </a:moveTo>
                <a:cubicBezTo>
                  <a:pt x="2662" y="572"/>
                  <a:pt x="2662" y="572"/>
                  <a:pt x="2662" y="572"/>
                </a:cubicBezTo>
                <a:cubicBezTo>
                  <a:pt x="2659" y="571"/>
                  <a:pt x="2657" y="570"/>
                  <a:pt x="2654" y="57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6" y="562"/>
                  <a:pt x="2659" y="563"/>
                  <a:pt x="2662" y="563"/>
                </a:cubicBezTo>
                <a:close/>
                <a:moveTo>
                  <a:pt x="2662" y="607"/>
                </a:moveTo>
                <a:cubicBezTo>
                  <a:pt x="2662" y="616"/>
                  <a:pt x="2662" y="616"/>
                  <a:pt x="2662" y="616"/>
                </a:cubicBezTo>
                <a:cubicBezTo>
                  <a:pt x="2659" y="620"/>
                  <a:pt x="2657" y="623"/>
                  <a:pt x="2654" y="627"/>
                </a:cubicBezTo>
                <a:cubicBezTo>
                  <a:pt x="2654" y="617"/>
                  <a:pt x="2654" y="617"/>
                  <a:pt x="2654" y="617"/>
                </a:cubicBezTo>
                <a:cubicBezTo>
                  <a:pt x="2657" y="614"/>
                  <a:pt x="2659" y="611"/>
                  <a:pt x="2662" y="607"/>
                </a:cubicBezTo>
                <a:close/>
                <a:moveTo>
                  <a:pt x="2654" y="123"/>
                </a:moveTo>
                <a:cubicBezTo>
                  <a:pt x="2650" y="127"/>
                  <a:pt x="2646" y="130"/>
                  <a:pt x="2643" y="134"/>
                </a:cubicBezTo>
                <a:cubicBezTo>
                  <a:pt x="2643" y="125"/>
                  <a:pt x="2643" y="125"/>
                  <a:pt x="2643" y="125"/>
                </a:cubicBezTo>
                <a:cubicBezTo>
                  <a:pt x="2647" y="121"/>
                  <a:pt x="2651" y="117"/>
                  <a:pt x="2649" y="111"/>
                </a:cubicBezTo>
                <a:cubicBezTo>
                  <a:pt x="2647" y="107"/>
                  <a:pt x="2645" y="104"/>
                  <a:pt x="2643" y="100"/>
                </a:cubicBezTo>
                <a:cubicBezTo>
                  <a:pt x="2643" y="89"/>
                  <a:pt x="2643" y="89"/>
                  <a:pt x="2643" y="89"/>
                </a:cubicBezTo>
                <a:cubicBezTo>
                  <a:pt x="2647" y="95"/>
                  <a:pt x="2651" y="101"/>
                  <a:pt x="2654" y="107"/>
                </a:cubicBezTo>
                <a:cubicBezTo>
                  <a:pt x="2654" y="123"/>
                  <a:pt x="2654" y="123"/>
                  <a:pt x="2654" y="123"/>
                </a:cubicBezTo>
                <a:close/>
                <a:moveTo>
                  <a:pt x="2643" y="150"/>
                </a:moveTo>
                <a:cubicBezTo>
                  <a:pt x="2644" y="149"/>
                  <a:pt x="2644" y="149"/>
                  <a:pt x="2645" y="149"/>
                </a:cubicBezTo>
                <a:cubicBezTo>
                  <a:pt x="2648" y="148"/>
                  <a:pt x="2651" y="147"/>
                  <a:pt x="2654" y="146"/>
                </a:cubicBezTo>
                <a:cubicBezTo>
                  <a:pt x="2654" y="149"/>
                  <a:pt x="2654" y="149"/>
                  <a:pt x="2654" y="149"/>
                </a:cubicBezTo>
                <a:cubicBezTo>
                  <a:pt x="2650" y="150"/>
                  <a:pt x="2646" y="152"/>
                  <a:pt x="2643" y="153"/>
                </a:cubicBezTo>
                <a:cubicBezTo>
                  <a:pt x="2643" y="150"/>
                  <a:pt x="2643" y="150"/>
                  <a:pt x="2643" y="150"/>
                </a:cubicBezTo>
                <a:close/>
                <a:moveTo>
                  <a:pt x="2643" y="194"/>
                </a:moveTo>
                <a:cubicBezTo>
                  <a:pt x="2644" y="195"/>
                  <a:pt x="2644" y="195"/>
                  <a:pt x="2645" y="195"/>
                </a:cubicBezTo>
                <a:cubicBezTo>
                  <a:pt x="2648" y="194"/>
                  <a:pt x="2651" y="193"/>
                  <a:pt x="2654" y="192"/>
                </a:cubicBezTo>
                <a:cubicBezTo>
                  <a:pt x="2654" y="205"/>
                  <a:pt x="2654" y="205"/>
                  <a:pt x="2654" y="205"/>
                </a:cubicBezTo>
                <a:cubicBezTo>
                  <a:pt x="2650" y="203"/>
                  <a:pt x="2646" y="202"/>
                  <a:pt x="2643" y="200"/>
                </a:cubicBezTo>
                <a:cubicBezTo>
                  <a:pt x="2643" y="194"/>
                  <a:pt x="2643" y="194"/>
                  <a:pt x="2643" y="194"/>
                </a:cubicBezTo>
                <a:close/>
                <a:moveTo>
                  <a:pt x="2654" y="664"/>
                </a:moveTo>
                <a:cubicBezTo>
                  <a:pt x="2643" y="664"/>
                  <a:pt x="2643" y="664"/>
                  <a:pt x="2643" y="664"/>
                </a:cubicBezTo>
                <a:cubicBezTo>
                  <a:pt x="2643" y="658"/>
                  <a:pt x="2643" y="658"/>
                  <a:pt x="2643" y="658"/>
                </a:cubicBezTo>
                <a:cubicBezTo>
                  <a:pt x="2648" y="658"/>
                  <a:pt x="2652" y="657"/>
                  <a:pt x="2654" y="651"/>
                </a:cubicBezTo>
                <a:cubicBezTo>
                  <a:pt x="2654" y="651"/>
                  <a:pt x="2654" y="651"/>
                  <a:pt x="2654" y="651"/>
                </a:cubicBezTo>
                <a:cubicBezTo>
                  <a:pt x="2654" y="664"/>
                  <a:pt x="2654" y="664"/>
                  <a:pt x="2654" y="664"/>
                </a:cubicBezTo>
                <a:close/>
                <a:moveTo>
                  <a:pt x="2643" y="1"/>
                </a:moveTo>
                <a:cubicBezTo>
                  <a:pt x="2654" y="1"/>
                  <a:pt x="2654" y="1"/>
                  <a:pt x="2654" y="1"/>
                </a:cubicBezTo>
                <a:cubicBezTo>
                  <a:pt x="2654" y="7"/>
                  <a:pt x="2654" y="7"/>
                  <a:pt x="2654" y="7"/>
                </a:cubicBezTo>
                <a:cubicBezTo>
                  <a:pt x="2650" y="6"/>
                  <a:pt x="2646" y="6"/>
                  <a:pt x="2643" y="6"/>
                </a:cubicBezTo>
                <a:cubicBezTo>
                  <a:pt x="2643" y="1"/>
                  <a:pt x="2643" y="1"/>
                  <a:pt x="2643" y="1"/>
                </a:cubicBezTo>
                <a:close/>
                <a:moveTo>
                  <a:pt x="2654" y="27"/>
                </a:moveTo>
                <a:cubicBezTo>
                  <a:pt x="2654" y="33"/>
                  <a:pt x="2654" y="33"/>
                  <a:pt x="2654" y="33"/>
                </a:cubicBezTo>
                <a:cubicBezTo>
                  <a:pt x="2650" y="29"/>
                  <a:pt x="2647" y="26"/>
                  <a:pt x="2643" y="22"/>
                </a:cubicBezTo>
                <a:cubicBezTo>
                  <a:pt x="2643" y="15"/>
                  <a:pt x="2643" y="15"/>
                  <a:pt x="2643" y="15"/>
                </a:cubicBezTo>
                <a:cubicBezTo>
                  <a:pt x="2646" y="19"/>
                  <a:pt x="2650" y="23"/>
                  <a:pt x="2654" y="27"/>
                </a:cubicBezTo>
                <a:close/>
                <a:moveTo>
                  <a:pt x="2654" y="63"/>
                </a:moveTo>
                <a:cubicBezTo>
                  <a:pt x="2654" y="73"/>
                  <a:pt x="2654" y="73"/>
                  <a:pt x="2654" y="73"/>
                </a:cubicBezTo>
                <a:cubicBezTo>
                  <a:pt x="2650" y="68"/>
                  <a:pt x="2646" y="63"/>
                  <a:pt x="2643" y="59"/>
                </a:cubicBezTo>
                <a:cubicBezTo>
                  <a:pt x="2643" y="51"/>
                  <a:pt x="2643" y="51"/>
                  <a:pt x="2643" y="51"/>
                </a:cubicBezTo>
                <a:cubicBezTo>
                  <a:pt x="2646" y="55"/>
                  <a:pt x="2650" y="59"/>
                  <a:pt x="2654" y="63"/>
                </a:cubicBezTo>
                <a:close/>
                <a:moveTo>
                  <a:pt x="2654" y="238"/>
                </a:moveTo>
                <a:cubicBezTo>
                  <a:pt x="2654" y="245"/>
                  <a:pt x="2654" y="245"/>
                  <a:pt x="2654" y="245"/>
                </a:cubicBezTo>
                <a:cubicBezTo>
                  <a:pt x="2650" y="244"/>
                  <a:pt x="2646" y="242"/>
                  <a:pt x="2643" y="240"/>
                </a:cubicBezTo>
                <a:cubicBezTo>
                  <a:pt x="2643" y="234"/>
                  <a:pt x="2643" y="234"/>
                  <a:pt x="2643" y="234"/>
                </a:cubicBezTo>
                <a:cubicBezTo>
                  <a:pt x="2646" y="235"/>
                  <a:pt x="2650" y="236"/>
                  <a:pt x="2654" y="238"/>
                </a:cubicBezTo>
                <a:close/>
                <a:moveTo>
                  <a:pt x="2654" y="264"/>
                </a:moveTo>
                <a:cubicBezTo>
                  <a:pt x="2654" y="271"/>
                  <a:pt x="2654" y="271"/>
                  <a:pt x="2654" y="271"/>
                </a:cubicBezTo>
                <a:cubicBezTo>
                  <a:pt x="2650" y="269"/>
                  <a:pt x="2646" y="268"/>
                  <a:pt x="2643" y="267"/>
                </a:cubicBezTo>
                <a:cubicBezTo>
                  <a:pt x="2643" y="260"/>
                  <a:pt x="2643" y="260"/>
                  <a:pt x="2643" y="260"/>
                </a:cubicBezTo>
                <a:cubicBezTo>
                  <a:pt x="2646" y="261"/>
                  <a:pt x="2650" y="263"/>
                  <a:pt x="2654" y="264"/>
                </a:cubicBezTo>
                <a:close/>
                <a:moveTo>
                  <a:pt x="2654" y="295"/>
                </a:moveTo>
                <a:cubicBezTo>
                  <a:pt x="2654" y="302"/>
                  <a:pt x="2654" y="302"/>
                  <a:pt x="2654" y="302"/>
                </a:cubicBezTo>
                <a:cubicBezTo>
                  <a:pt x="2650" y="299"/>
                  <a:pt x="2646" y="297"/>
                  <a:pt x="2643" y="295"/>
                </a:cubicBezTo>
                <a:cubicBezTo>
                  <a:pt x="2643" y="289"/>
                  <a:pt x="2643" y="289"/>
                  <a:pt x="2643" y="289"/>
                </a:cubicBezTo>
                <a:cubicBezTo>
                  <a:pt x="2646" y="291"/>
                  <a:pt x="2650" y="293"/>
                  <a:pt x="2654" y="295"/>
                </a:cubicBezTo>
                <a:close/>
                <a:moveTo>
                  <a:pt x="2654" y="327"/>
                </a:moveTo>
                <a:cubicBezTo>
                  <a:pt x="2654" y="334"/>
                  <a:pt x="2654" y="334"/>
                  <a:pt x="2654" y="334"/>
                </a:cubicBezTo>
                <a:cubicBezTo>
                  <a:pt x="2650" y="333"/>
                  <a:pt x="2646" y="331"/>
                  <a:pt x="2643" y="329"/>
                </a:cubicBezTo>
                <a:cubicBezTo>
                  <a:pt x="2643" y="323"/>
                  <a:pt x="2643" y="323"/>
                  <a:pt x="2643" y="323"/>
                </a:cubicBezTo>
                <a:cubicBezTo>
                  <a:pt x="2643" y="323"/>
                  <a:pt x="2643" y="323"/>
                  <a:pt x="2643" y="323"/>
                </a:cubicBezTo>
                <a:cubicBezTo>
                  <a:pt x="2647" y="324"/>
                  <a:pt x="2650" y="325"/>
                  <a:pt x="2654" y="327"/>
                </a:cubicBezTo>
                <a:close/>
                <a:moveTo>
                  <a:pt x="2654" y="360"/>
                </a:moveTo>
                <a:cubicBezTo>
                  <a:pt x="2654" y="367"/>
                  <a:pt x="2654" y="367"/>
                  <a:pt x="2654" y="367"/>
                </a:cubicBezTo>
                <a:cubicBezTo>
                  <a:pt x="2643" y="362"/>
                  <a:pt x="2643" y="362"/>
                  <a:pt x="2643" y="362"/>
                </a:cubicBezTo>
                <a:cubicBezTo>
                  <a:pt x="2643" y="355"/>
                  <a:pt x="2643" y="355"/>
                  <a:pt x="2643" y="355"/>
                </a:cubicBezTo>
                <a:cubicBezTo>
                  <a:pt x="2646" y="357"/>
                  <a:pt x="2650" y="359"/>
                  <a:pt x="2654" y="360"/>
                </a:cubicBezTo>
                <a:close/>
                <a:moveTo>
                  <a:pt x="2654" y="386"/>
                </a:moveTo>
                <a:cubicBezTo>
                  <a:pt x="2654" y="398"/>
                  <a:pt x="2654" y="398"/>
                  <a:pt x="2654" y="398"/>
                </a:cubicBezTo>
                <a:cubicBezTo>
                  <a:pt x="2651" y="393"/>
                  <a:pt x="2647" y="388"/>
                  <a:pt x="2643" y="384"/>
                </a:cubicBezTo>
                <a:cubicBezTo>
                  <a:pt x="2643" y="375"/>
                  <a:pt x="2643" y="375"/>
                  <a:pt x="2643" y="375"/>
                </a:cubicBezTo>
                <a:cubicBezTo>
                  <a:pt x="2645" y="376"/>
                  <a:pt x="2647" y="378"/>
                  <a:pt x="2649" y="380"/>
                </a:cubicBezTo>
                <a:cubicBezTo>
                  <a:pt x="2650" y="382"/>
                  <a:pt x="2652" y="384"/>
                  <a:pt x="2654" y="386"/>
                </a:cubicBezTo>
                <a:close/>
                <a:moveTo>
                  <a:pt x="2654" y="418"/>
                </a:moveTo>
                <a:cubicBezTo>
                  <a:pt x="2654" y="434"/>
                  <a:pt x="2654" y="434"/>
                  <a:pt x="2654" y="434"/>
                </a:cubicBezTo>
                <a:cubicBezTo>
                  <a:pt x="2653" y="434"/>
                  <a:pt x="2652" y="433"/>
                  <a:pt x="2651" y="433"/>
                </a:cubicBezTo>
                <a:cubicBezTo>
                  <a:pt x="2648" y="433"/>
                  <a:pt x="2645" y="435"/>
                  <a:pt x="2643" y="436"/>
                </a:cubicBezTo>
                <a:cubicBezTo>
                  <a:pt x="2643" y="429"/>
                  <a:pt x="2643" y="429"/>
                  <a:pt x="2643" y="429"/>
                </a:cubicBezTo>
                <a:cubicBezTo>
                  <a:pt x="2644" y="428"/>
                  <a:pt x="2645" y="428"/>
                  <a:pt x="2646" y="427"/>
                </a:cubicBezTo>
                <a:cubicBezTo>
                  <a:pt x="2649" y="424"/>
                  <a:pt x="2652" y="421"/>
                  <a:pt x="2654" y="418"/>
                </a:cubicBezTo>
                <a:close/>
                <a:moveTo>
                  <a:pt x="2654" y="452"/>
                </a:moveTo>
                <a:cubicBezTo>
                  <a:pt x="2654" y="461"/>
                  <a:pt x="2654" y="461"/>
                  <a:pt x="2654" y="461"/>
                </a:cubicBezTo>
                <a:cubicBezTo>
                  <a:pt x="2653" y="461"/>
                  <a:pt x="2653" y="461"/>
                  <a:pt x="2653" y="461"/>
                </a:cubicBezTo>
                <a:cubicBezTo>
                  <a:pt x="2650" y="464"/>
                  <a:pt x="2646" y="466"/>
                  <a:pt x="2643" y="468"/>
                </a:cubicBezTo>
                <a:cubicBezTo>
                  <a:pt x="2643" y="459"/>
                  <a:pt x="2643" y="459"/>
                  <a:pt x="2643" y="459"/>
                </a:cubicBezTo>
                <a:cubicBezTo>
                  <a:pt x="2644" y="459"/>
                  <a:pt x="2645" y="458"/>
                  <a:pt x="2645" y="458"/>
                </a:cubicBezTo>
                <a:cubicBezTo>
                  <a:pt x="2645" y="456"/>
                  <a:pt x="2644" y="454"/>
                  <a:pt x="2643" y="452"/>
                </a:cubicBezTo>
                <a:cubicBezTo>
                  <a:pt x="2643" y="442"/>
                  <a:pt x="2643" y="442"/>
                  <a:pt x="2643" y="442"/>
                </a:cubicBezTo>
                <a:cubicBezTo>
                  <a:pt x="2645" y="447"/>
                  <a:pt x="2649" y="451"/>
                  <a:pt x="2654" y="452"/>
                </a:cubicBezTo>
                <a:close/>
                <a:moveTo>
                  <a:pt x="2654" y="495"/>
                </a:moveTo>
                <a:cubicBezTo>
                  <a:pt x="2654" y="503"/>
                  <a:pt x="2654" y="503"/>
                  <a:pt x="2654" y="503"/>
                </a:cubicBezTo>
                <a:cubicBezTo>
                  <a:pt x="2650" y="505"/>
                  <a:pt x="2646" y="508"/>
                  <a:pt x="2643" y="510"/>
                </a:cubicBezTo>
                <a:cubicBezTo>
                  <a:pt x="2643" y="502"/>
                  <a:pt x="2643" y="502"/>
                  <a:pt x="2643" y="502"/>
                </a:cubicBezTo>
                <a:cubicBezTo>
                  <a:pt x="2646" y="499"/>
                  <a:pt x="2650" y="497"/>
                  <a:pt x="2654" y="495"/>
                </a:cubicBezTo>
                <a:close/>
                <a:moveTo>
                  <a:pt x="2654" y="520"/>
                </a:moveTo>
                <a:cubicBezTo>
                  <a:pt x="2654" y="528"/>
                  <a:pt x="2654" y="528"/>
                  <a:pt x="2654" y="528"/>
                </a:cubicBezTo>
                <a:cubicBezTo>
                  <a:pt x="2654" y="528"/>
                  <a:pt x="2654" y="528"/>
                  <a:pt x="2654" y="528"/>
                </a:cubicBezTo>
                <a:cubicBezTo>
                  <a:pt x="2648" y="531"/>
                  <a:pt x="2646" y="536"/>
                  <a:pt x="2643" y="540"/>
                </a:cubicBezTo>
                <a:cubicBezTo>
                  <a:pt x="2643" y="528"/>
                  <a:pt x="2643" y="528"/>
                  <a:pt x="2643" y="528"/>
                </a:cubicBezTo>
                <a:cubicBezTo>
                  <a:pt x="2646" y="525"/>
                  <a:pt x="2650" y="523"/>
                  <a:pt x="2654" y="520"/>
                </a:cubicBezTo>
                <a:close/>
                <a:moveTo>
                  <a:pt x="2654" y="549"/>
                </a:moveTo>
                <a:cubicBezTo>
                  <a:pt x="2654" y="560"/>
                  <a:pt x="2654" y="560"/>
                  <a:pt x="2654" y="56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4" y="560"/>
                  <a:pt x="2654" y="560"/>
                  <a:pt x="2654" y="560"/>
                </a:cubicBezTo>
                <a:cubicBezTo>
                  <a:pt x="2654" y="570"/>
                  <a:pt x="2654" y="570"/>
                  <a:pt x="2654" y="570"/>
                </a:cubicBezTo>
                <a:cubicBezTo>
                  <a:pt x="2650" y="568"/>
                  <a:pt x="2646" y="566"/>
                  <a:pt x="2643" y="564"/>
                </a:cubicBezTo>
                <a:cubicBezTo>
                  <a:pt x="2643" y="553"/>
                  <a:pt x="2643" y="553"/>
                  <a:pt x="2643" y="553"/>
                </a:cubicBezTo>
                <a:cubicBezTo>
                  <a:pt x="2647" y="553"/>
                  <a:pt x="2650" y="552"/>
                  <a:pt x="2654" y="549"/>
                </a:cubicBezTo>
                <a:close/>
                <a:moveTo>
                  <a:pt x="2654" y="617"/>
                </a:moveTo>
                <a:cubicBezTo>
                  <a:pt x="2654" y="627"/>
                  <a:pt x="2654" y="627"/>
                  <a:pt x="2654" y="627"/>
                </a:cubicBezTo>
                <a:cubicBezTo>
                  <a:pt x="2650" y="631"/>
                  <a:pt x="2647" y="635"/>
                  <a:pt x="2643" y="639"/>
                </a:cubicBezTo>
                <a:cubicBezTo>
                  <a:pt x="2643" y="630"/>
                  <a:pt x="2643" y="630"/>
                  <a:pt x="2643" y="630"/>
                </a:cubicBezTo>
                <a:cubicBezTo>
                  <a:pt x="2646" y="625"/>
                  <a:pt x="2650" y="621"/>
                  <a:pt x="2654" y="617"/>
                </a:cubicBezTo>
                <a:close/>
                <a:moveTo>
                  <a:pt x="2643" y="134"/>
                </a:moveTo>
                <a:cubicBezTo>
                  <a:pt x="2640" y="137"/>
                  <a:pt x="2637" y="140"/>
                  <a:pt x="2633" y="144"/>
                </a:cubicBezTo>
                <a:cubicBezTo>
                  <a:pt x="2633" y="123"/>
                  <a:pt x="2633" y="123"/>
                  <a:pt x="2633" y="123"/>
                </a:cubicBezTo>
                <a:cubicBezTo>
                  <a:pt x="2636" y="125"/>
                  <a:pt x="2638" y="126"/>
                  <a:pt x="2641" y="126"/>
                </a:cubicBezTo>
                <a:cubicBezTo>
                  <a:pt x="2642" y="126"/>
                  <a:pt x="2642" y="126"/>
                  <a:pt x="2643" y="125"/>
                </a:cubicBezTo>
                <a:cubicBezTo>
                  <a:pt x="2643" y="134"/>
                  <a:pt x="2643" y="134"/>
                  <a:pt x="2643" y="134"/>
                </a:cubicBezTo>
                <a:close/>
                <a:moveTo>
                  <a:pt x="2633" y="155"/>
                </a:moveTo>
                <a:cubicBezTo>
                  <a:pt x="2637" y="153"/>
                  <a:pt x="2640" y="151"/>
                  <a:pt x="2643" y="150"/>
                </a:cubicBezTo>
                <a:cubicBezTo>
                  <a:pt x="2643" y="153"/>
                  <a:pt x="2643" y="153"/>
                  <a:pt x="2643" y="153"/>
                </a:cubicBezTo>
                <a:cubicBezTo>
                  <a:pt x="2640" y="155"/>
                  <a:pt x="2637" y="157"/>
                  <a:pt x="2633" y="158"/>
                </a:cubicBezTo>
                <a:cubicBezTo>
                  <a:pt x="2633" y="155"/>
                  <a:pt x="2633" y="155"/>
                  <a:pt x="2633" y="155"/>
                </a:cubicBezTo>
                <a:close/>
                <a:moveTo>
                  <a:pt x="2633" y="191"/>
                </a:moveTo>
                <a:cubicBezTo>
                  <a:pt x="2637" y="192"/>
                  <a:pt x="2640" y="193"/>
                  <a:pt x="2643" y="194"/>
                </a:cubicBezTo>
                <a:cubicBezTo>
                  <a:pt x="2643" y="200"/>
                  <a:pt x="2643" y="200"/>
                  <a:pt x="2643" y="200"/>
                </a:cubicBezTo>
                <a:cubicBezTo>
                  <a:pt x="2640" y="199"/>
                  <a:pt x="2637" y="198"/>
                  <a:pt x="2633" y="197"/>
                </a:cubicBezTo>
                <a:cubicBezTo>
                  <a:pt x="2633" y="191"/>
                  <a:pt x="2633" y="191"/>
                  <a:pt x="2633" y="191"/>
                </a:cubicBezTo>
                <a:close/>
                <a:moveTo>
                  <a:pt x="2643" y="664"/>
                </a:moveTo>
                <a:cubicBezTo>
                  <a:pt x="2633" y="664"/>
                  <a:pt x="2633" y="664"/>
                  <a:pt x="2633" y="664"/>
                </a:cubicBezTo>
                <a:cubicBezTo>
                  <a:pt x="2633" y="658"/>
                  <a:pt x="2633" y="658"/>
                  <a:pt x="2633" y="658"/>
                </a:cubicBezTo>
                <a:cubicBezTo>
                  <a:pt x="2637" y="658"/>
                  <a:pt x="2640" y="658"/>
                  <a:pt x="2643" y="658"/>
                </a:cubicBezTo>
                <a:cubicBezTo>
                  <a:pt x="2643" y="664"/>
                  <a:pt x="2643" y="664"/>
                  <a:pt x="2643" y="664"/>
                </a:cubicBezTo>
                <a:close/>
                <a:moveTo>
                  <a:pt x="2633" y="1"/>
                </a:moveTo>
                <a:cubicBezTo>
                  <a:pt x="2643" y="1"/>
                  <a:pt x="2643" y="1"/>
                  <a:pt x="2643" y="1"/>
                </a:cubicBezTo>
                <a:cubicBezTo>
                  <a:pt x="2643" y="6"/>
                  <a:pt x="2643" y="6"/>
                  <a:pt x="2643" y="6"/>
                </a:cubicBezTo>
                <a:cubicBezTo>
                  <a:pt x="2640" y="7"/>
                  <a:pt x="2638" y="7"/>
                  <a:pt x="2636" y="9"/>
                </a:cubicBezTo>
                <a:cubicBezTo>
                  <a:pt x="2638" y="11"/>
                  <a:pt x="2641" y="13"/>
                  <a:pt x="2643" y="15"/>
                </a:cubicBezTo>
                <a:cubicBezTo>
                  <a:pt x="2643" y="22"/>
                  <a:pt x="2643" y="22"/>
                  <a:pt x="2643" y="22"/>
                </a:cubicBezTo>
                <a:cubicBezTo>
                  <a:pt x="2640" y="20"/>
                  <a:pt x="2637" y="17"/>
                  <a:pt x="2633" y="15"/>
                </a:cubicBezTo>
                <a:cubicBezTo>
                  <a:pt x="2633" y="1"/>
                  <a:pt x="2633" y="1"/>
                  <a:pt x="2633" y="1"/>
                </a:cubicBezTo>
                <a:close/>
                <a:moveTo>
                  <a:pt x="2643" y="51"/>
                </a:moveTo>
                <a:cubicBezTo>
                  <a:pt x="2643" y="59"/>
                  <a:pt x="2643" y="59"/>
                  <a:pt x="2643" y="59"/>
                </a:cubicBezTo>
                <a:cubicBezTo>
                  <a:pt x="2640" y="56"/>
                  <a:pt x="2637" y="52"/>
                  <a:pt x="2633" y="49"/>
                </a:cubicBezTo>
                <a:cubicBezTo>
                  <a:pt x="2633" y="41"/>
                  <a:pt x="2633" y="41"/>
                  <a:pt x="2633" y="41"/>
                </a:cubicBezTo>
                <a:cubicBezTo>
                  <a:pt x="2637" y="44"/>
                  <a:pt x="2640" y="47"/>
                  <a:pt x="2643" y="51"/>
                </a:cubicBezTo>
                <a:close/>
                <a:moveTo>
                  <a:pt x="2643" y="89"/>
                </a:moveTo>
                <a:cubicBezTo>
                  <a:pt x="2643" y="100"/>
                  <a:pt x="2643" y="100"/>
                  <a:pt x="2643" y="100"/>
                </a:cubicBezTo>
                <a:cubicBezTo>
                  <a:pt x="2640" y="96"/>
                  <a:pt x="2637" y="92"/>
                  <a:pt x="2633" y="87"/>
                </a:cubicBezTo>
                <a:cubicBezTo>
                  <a:pt x="2633" y="78"/>
                  <a:pt x="2633" y="78"/>
                  <a:pt x="2633" y="78"/>
                </a:cubicBezTo>
                <a:cubicBezTo>
                  <a:pt x="2637" y="82"/>
                  <a:pt x="2640" y="85"/>
                  <a:pt x="2643" y="89"/>
                </a:cubicBezTo>
                <a:close/>
                <a:moveTo>
                  <a:pt x="2643" y="234"/>
                </a:moveTo>
                <a:cubicBezTo>
                  <a:pt x="2643" y="240"/>
                  <a:pt x="2643" y="240"/>
                  <a:pt x="2643" y="240"/>
                </a:cubicBezTo>
                <a:cubicBezTo>
                  <a:pt x="2640" y="239"/>
                  <a:pt x="2637" y="238"/>
                  <a:pt x="2633" y="237"/>
                </a:cubicBezTo>
                <a:cubicBezTo>
                  <a:pt x="2633" y="230"/>
                  <a:pt x="2633" y="230"/>
                  <a:pt x="2633" y="230"/>
                </a:cubicBezTo>
                <a:cubicBezTo>
                  <a:pt x="2637" y="231"/>
                  <a:pt x="2640" y="232"/>
                  <a:pt x="2643" y="234"/>
                </a:cubicBezTo>
                <a:close/>
                <a:moveTo>
                  <a:pt x="2643" y="260"/>
                </a:moveTo>
                <a:cubicBezTo>
                  <a:pt x="2643" y="267"/>
                  <a:pt x="2643" y="267"/>
                  <a:pt x="2643" y="267"/>
                </a:cubicBezTo>
                <a:cubicBezTo>
                  <a:pt x="2640" y="266"/>
                  <a:pt x="2637" y="265"/>
                  <a:pt x="2633" y="264"/>
                </a:cubicBezTo>
                <a:cubicBezTo>
                  <a:pt x="2633" y="258"/>
                  <a:pt x="2633" y="258"/>
                  <a:pt x="2633" y="258"/>
                </a:cubicBezTo>
                <a:cubicBezTo>
                  <a:pt x="2637" y="259"/>
                  <a:pt x="2640" y="259"/>
                  <a:pt x="2643" y="260"/>
                </a:cubicBezTo>
                <a:close/>
                <a:moveTo>
                  <a:pt x="2643" y="289"/>
                </a:moveTo>
                <a:cubicBezTo>
                  <a:pt x="2643" y="295"/>
                  <a:pt x="2643" y="295"/>
                  <a:pt x="2643" y="295"/>
                </a:cubicBezTo>
                <a:cubicBezTo>
                  <a:pt x="2640" y="294"/>
                  <a:pt x="2637" y="292"/>
                  <a:pt x="2633" y="291"/>
                </a:cubicBezTo>
                <a:cubicBezTo>
                  <a:pt x="2633" y="284"/>
                  <a:pt x="2633" y="284"/>
                  <a:pt x="2633" y="284"/>
                </a:cubicBezTo>
                <a:cubicBezTo>
                  <a:pt x="2637" y="286"/>
                  <a:pt x="2640" y="287"/>
                  <a:pt x="2643" y="289"/>
                </a:cubicBezTo>
                <a:close/>
                <a:moveTo>
                  <a:pt x="2643" y="323"/>
                </a:moveTo>
                <a:cubicBezTo>
                  <a:pt x="2643" y="329"/>
                  <a:pt x="2643" y="329"/>
                  <a:pt x="2643" y="329"/>
                </a:cubicBezTo>
                <a:cubicBezTo>
                  <a:pt x="2640" y="328"/>
                  <a:pt x="2637" y="327"/>
                  <a:pt x="2633" y="326"/>
                </a:cubicBezTo>
                <a:cubicBezTo>
                  <a:pt x="2633" y="319"/>
                  <a:pt x="2633" y="319"/>
                  <a:pt x="2633" y="319"/>
                </a:cubicBezTo>
                <a:cubicBezTo>
                  <a:pt x="2637" y="320"/>
                  <a:pt x="2640" y="321"/>
                  <a:pt x="2643" y="323"/>
                </a:cubicBezTo>
                <a:close/>
                <a:moveTo>
                  <a:pt x="2643" y="355"/>
                </a:moveTo>
                <a:cubicBezTo>
                  <a:pt x="2643" y="362"/>
                  <a:pt x="2643" y="362"/>
                  <a:pt x="2643" y="362"/>
                </a:cubicBezTo>
                <a:cubicBezTo>
                  <a:pt x="2640" y="361"/>
                  <a:pt x="2640" y="361"/>
                  <a:pt x="2640" y="361"/>
                </a:cubicBezTo>
                <a:cubicBezTo>
                  <a:pt x="2638" y="360"/>
                  <a:pt x="2636" y="359"/>
                  <a:pt x="2633" y="358"/>
                </a:cubicBezTo>
                <a:cubicBezTo>
                  <a:pt x="2633" y="352"/>
                  <a:pt x="2633" y="352"/>
                  <a:pt x="2633" y="352"/>
                </a:cubicBezTo>
                <a:cubicBezTo>
                  <a:pt x="2637" y="353"/>
                  <a:pt x="2640" y="354"/>
                  <a:pt x="2643" y="355"/>
                </a:cubicBezTo>
                <a:close/>
                <a:moveTo>
                  <a:pt x="2643" y="375"/>
                </a:moveTo>
                <a:cubicBezTo>
                  <a:pt x="2643" y="384"/>
                  <a:pt x="2643" y="384"/>
                  <a:pt x="2643" y="384"/>
                </a:cubicBezTo>
                <a:cubicBezTo>
                  <a:pt x="2640" y="382"/>
                  <a:pt x="2637" y="380"/>
                  <a:pt x="2634" y="377"/>
                </a:cubicBezTo>
                <a:cubicBezTo>
                  <a:pt x="2633" y="377"/>
                  <a:pt x="2633" y="377"/>
                  <a:pt x="2633" y="377"/>
                </a:cubicBezTo>
                <a:cubicBezTo>
                  <a:pt x="2633" y="369"/>
                  <a:pt x="2633" y="369"/>
                  <a:pt x="2633" y="369"/>
                </a:cubicBezTo>
                <a:cubicBezTo>
                  <a:pt x="2637" y="371"/>
                  <a:pt x="2640" y="373"/>
                  <a:pt x="2643" y="375"/>
                </a:cubicBezTo>
                <a:close/>
                <a:moveTo>
                  <a:pt x="2643" y="429"/>
                </a:moveTo>
                <a:cubicBezTo>
                  <a:pt x="2643" y="436"/>
                  <a:pt x="2643" y="436"/>
                  <a:pt x="2643" y="436"/>
                </a:cubicBezTo>
                <a:cubicBezTo>
                  <a:pt x="2642" y="437"/>
                  <a:pt x="2642" y="437"/>
                  <a:pt x="2641" y="438"/>
                </a:cubicBezTo>
                <a:cubicBezTo>
                  <a:pt x="2642" y="439"/>
                  <a:pt x="2642" y="440"/>
                  <a:pt x="2643" y="442"/>
                </a:cubicBezTo>
                <a:cubicBezTo>
                  <a:pt x="2643" y="452"/>
                  <a:pt x="2643" y="452"/>
                  <a:pt x="2643" y="452"/>
                </a:cubicBezTo>
                <a:cubicBezTo>
                  <a:pt x="2641" y="448"/>
                  <a:pt x="2637" y="446"/>
                  <a:pt x="2633" y="448"/>
                </a:cubicBezTo>
                <a:cubicBezTo>
                  <a:pt x="2633" y="448"/>
                  <a:pt x="2633" y="448"/>
                  <a:pt x="2633" y="448"/>
                </a:cubicBezTo>
                <a:cubicBezTo>
                  <a:pt x="2633" y="432"/>
                  <a:pt x="2633" y="432"/>
                  <a:pt x="2633" y="432"/>
                </a:cubicBezTo>
                <a:cubicBezTo>
                  <a:pt x="2637" y="431"/>
                  <a:pt x="2640" y="430"/>
                  <a:pt x="2643" y="429"/>
                </a:cubicBezTo>
                <a:close/>
                <a:moveTo>
                  <a:pt x="2643" y="459"/>
                </a:moveTo>
                <a:cubicBezTo>
                  <a:pt x="2642" y="460"/>
                  <a:pt x="2640" y="460"/>
                  <a:pt x="2639" y="459"/>
                </a:cubicBezTo>
                <a:cubicBezTo>
                  <a:pt x="2638" y="455"/>
                  <a:pt x="2634" y="453"/>
                  <a:pt x="2633" y="450"/>
                </a:cubicBezTo>
                <a:cubicBezTo>
                  <a:pt x="2633" y="462"/>
                  <a:pt x="2633" y="462"/>
                  <a:pt x="2633" y="462"/>
                </a:cubicBezTo>
                <a:cubicBezTo>
                  <a:pt x="2633" y="463"/>
                  <a:pt x="2633" y="463"/>
                  <a:pt x="2633" y="463"/>
                </a:cubicBezTo>
                <a:cubicBezTo>
                  <a:pt x="2633" y="463"/>
                  <a:pt x="2633" y="463"/>
                  <a:pt x="2633" y="464"/>
                </a:cubicBezTo>
                <a:cubicBezTo>
                  <a:pt x="2633" y="474"/>
                  <a:pt x="2633" y="474"/>
                  <a:pt x="2633" y="474"/>
                </a:cubicBezTo>
                <a:cubicBezTo>
                  <a:pt x="2637" y="472"/>
                  <a:pt x="2640" y="470"/>
                  <a:pt x="2643" y="468"/>
                </a:cubicBezTo>
                <a:cubicBezTo>
                  <a:pt x="2643" y="459"/>
                  <a:pt x="2643" y="459"/>
                  <a:pt x="2643" y="459"/>
                </a:cubicBezTo>
                <a:close/>
                <a:moveTo>
                  <a:pt x="2643" y="502"/>
                </a:moveTo>
                <a:cubicBezTo>
                  <a:pt x="2643" y="510"/>
                  <a:pt x="2643" y="510"/>
                  <a:pt x="2643" y="510"/>
                </a:cubicBezTo>
                <a:cubicBezTo>
                  <a:pt x="2633" y="516"/>
                  <a:pt x="2633" y="516"/>
                  <a:pt x="2633" y="516"/>
                </a:cubicBezTo>
                <a:cubicBezTo>
                  <a:pt x="2633" y="507"/>
                  <a:pt x="2633" y="507"/>
                  <a:pt x="2633" y="507"/>
                </a:cubicBezTo>
                <a:cubicBezTo>
                  <a:pt x="2637" y="506"/>
                  <a:pt x="2640" y="504"/>
                  <a:pt x="2643" y="502"/>
                </a:cubicBezTo>
                <a:close/>
                <a:moveTo>
                  <a:pt x="2643" y="528"/>
                </a:moveTo>
                <a:cubicBezTo>
                  <a:pt x="2643" y="540"/>
                  <a:pt x="2643" y="540"/>
                  <a:pt x="2643" y="540"/>
                </a:cubicBezTo>
                <a:cubicBezTo>
                  <a:pt x="2641" y="541"/>
                  <a:pt x="2639" y="542"/>
                  <a:pt x="2636" y="543"/>
                </a:cubicBezTo>
                <a:cubicBezTo>
                  <a:pt x="2631" y="546"/>
                  <a:pt x="2636" y="550"/>
                  <a:pt x="2639" y="553"/>
                </a:cubicBezTo>
                <a:cubicBezTo>
                  <a:pt x="2640" y="553"/>
                  <a:pt x="2642" y="553"/>
                  <a:pt x="2643" y="553"/>
                </a:cubicBezTo>
                <a:cubicBezTo>
                  <a:pt x="2643" y="564"/>
                  <a:pt x="2643" y="564"/>
                  <a:pt x="2643" y="564"/>
                </a:cubicBezTo>
                <a:cubicBezTo>
                  <a:pt x="2640" y="562"/>
                  <a:pt x="2637" y="560"/>
                  <a:pt x="2633" y="558"/>
                </a:cubicBezTo>
                <a:cubicBezTo>
                  <a:pt x="2633" y="537"/>
                  <a:pt x="2633" y="537"/>
                  <a:pt x="2633" y="537"/>
                </a:cubicBezTo>
                <a:cubicBezTo>
                  <a:pt x="2636" y="534"/>
                  <a:pt x="2640" y="531"/>
                  <a:pt x="2643" y="528"/>
                </a:cubicBezTo>
                <a:close/>
                <a:moveTo>
                  <a:pt x="2643" y="630"/>
                </a:moveTo>
                <a:cubicBezTo>
                  <a:pt x="2643" y="639"/>
                  <a:pt x="2643" y="639"/>
                  <a:pt x="2643" y="639"/>
                </a:cubicBezTo>
                <a:cubicBezTo>
                  <a:pt x="2640" y="642"/>
                  <a:pt x="2637" y="645"/>
                  <a:pt x="2633" y="648"/>
                </a:cubicBezTo>
                <a:cubicBezTo>
                  <a:pt x="2633" y="639"/>
                  <a:pt x="2633" y="639"/>
                  <a:pt x="2633" y="639"/>
                </a:cubicBezTo>
                <a:cubicBezTo>
                  <a:pt x="2637" y="636"/>
                  <a:pt x="2640" y="633"/>
                  <a:pt x="2643" y="630"/>
                </a:cubicBezTo>
                <a:close/>
                <a:moveTo>
                  <a:pt x="2633" y="609"/>
                </a:moveTo>
                <a:cubicBezTo>
                  <a:pt x="2633" y="604"/>
                  <a:pt x="2633" y="604"/>
                  <a:pt x="2633" y="604"/>
                </a:cubicBezTo>
                <a:cubicBezTo>
                  <a:pt x="2635" y="604"/>
                  <a:pt x="2635" y="604"/>
                  <a:pt x="2635" y="604"/>
                </a:cubicBezTo>
                <a:cubicBezTo>
                  <a:pt x="2635" y="606"/>
                  <a:pt x="2634" y="607"/>
                  <a:pt x="2633" y="609"/>
                </a:cubicBezTo>
                <a:close/>
                <a:moveTo>
                  <a:pt x="2633" y="144"/>
                </a:moveTo>
                <a:cubicBezTo>
                  <a:pt x="2632" y="145"/>
                  <a:pt x="2631" y="147"/>
                  <a:pt x="2630" y="148"/>
                </a:cubicBezTo>
                <a:cubicBezTo>
                  <a:pt x="2630" y="138"/>
                  <a:pt x="2630" y="138"/>
                  <a:pt x="2630" y="138"/>
                </a:cubicBezTo>
                <a:cubicBezTo>
                  <a:pt x="2632" y="136"/>
                  <a:pt x="2632" y="136"/>
                  <a:pt x="2632" y="136"/>
                </a:cubicBezTo>
                <a:cubicBezTo>
                  <a:pt x="2632" y="134"/>
                  <a:pt x="2631" y="132"/>
                  <a:pt x="2630" y="130"/>
                </a:cubicBezTo>
                <a:cubicBezTo>
                  <a:pt x="2630" y="119"/>
                  <a:pt x="2630" y="119"/>
                  <a:pt x="2630" y="119"/>
                </a:cubicBezTo>
                <a:cubicBezTo>
                  <a:pt x="2631" y="121"/>
                  <a:pt x="2632" y="122"/>
                  <a:pt x="2633" y="123"/>
                </a:cubicBezTo>
                <a:cubicBezTo>
                  <a:pt x="2633" y="144"/>
                  <a:pt x="2633" y="144"/>
                  <a:pt x="2633" y="144"/>
                </a:cubicBezTo>
                <a:close/>
                <a:moveTo>
                  <a:pt x="2630" y="157"/>
                </a:moveTo>
                <a:cubicBezTo>
                  <a:pt x="2631" y="156"/>
                  <a:pt x="2632" y="155"/>
                  <a:pt x="2633" y="155"/>
                </a:cubicBezTo>
                <a:cubicBezTo>
                  <a:pt x="2633" y="158"/>
                  <a:pt x="2633" y="158"/>
                  <a:pt x="2633" y="158"/>
                </a:cubicBezTo>
                <a:cubicBezTo>
                  <a:pt x="2632" y="159"/>
                  <a:pt x="2631" y="160"/>
                  <a:pt x="2630" y="160"/>
                </a:cubicBezTo>
                <a:cubicBezTo>
                  <a:pt x="2630" y="157"/>
                  <a:pt x="2630" y="157"/>
                  <a:pt x="2630" y="157"/>
                </a:cubicBezTo>
                <a:close/>
                <a:moveTo>
                  <a:pt x="2630" y="190"/>
                </a:moveTo>
                <a:cubicBezTo>
                  <a:pt x="2633" y="191"/>
                  <a:pt x="2633" y="191"/>
                  <a:pt x="2633" y="191"/>
                </a:cubicBezTo>
                <a:cubicBezTo>
                  <a:pt x="2633" y="197"/>
                  <a:pt x="2633" y="197"/>
                  <a:pt x="2633" y="197"/>
                </a:cubicBezTo>
                <a:cubicBezTo>
                  <a:pt x="2632" y="196"/>
                  <a:pt x="2631" y="196"/>
                  <a:pt x="2630" y="195"/>
                </a:cubicBezTo>
                <a:cubicBezTo>
                  <a:pt x="2630" y="190"/>
                  <a:pt x="2630" y="190"/>
                  <a:pt x="2630" y="190"/>
                </a:cubicBezTo>
                <a:close/>
                <a:moveTo>
                  <a:pt x="2633" y="664"/>
                </a:moveTo>
                <a:cubicBezTo>
                  <a:pt x="2630" y="664"/>
                  <a:pt x="2630" y="664"/>
                  <a:pt x="2630" y="664"/>
                </a:cubicBezTo>
                <a:cubicBezTo>
                  <a:pt x="2630" y="657"/>
                  <a:pt x="2630" y="657"/>
                  <a:pt x="2630" y="657"/>
                </a:cubicBezTo>
                <a:cubicBezTo>
                  <a:pt x="2631" y="657"/>
                  <a:pt x="2632" y="657"/>
                  <a:pt x="2633" y="658"/>
                </a:cubicBezTo>
                <a:cubicBezTo>
                  <a:pt x="2633" y="664"/>
                  <a:pt x="2633" y="664"/>
                  <a:pt x="2633" y="664"/>
                </a:cubicBezTo>
                <a:close/>
                <a:moveTo>
                  <a:pt x="2630" y="1"/>
                </a:moveTo>
                <a:cubicBezTo>
                  <a:pt x="2633" y="1"/>
                  <a:pt x="2633" y="1"/>
                  <a:pt x="2633" y="1"/>
                </a:cubicBezTo>
                <a:cubicBezTo>
                  <a:pt x="2633" y="15"/>
                  <a:pt x="2633" y="15"/>
                  <a:pt x="2633" y="15"/>
                </a:cubicBezTo>
                <a:cubicBezTo>
                  <a:pt x="2632" y="14"/>
                  <a:pt x="2631" y="13"/>
                  <a:pt x="2630" y="13"/>
                </a:cubicBezTo>
                <a:cubicBezTo>
                  <a:pt x="2630" y="1"/>
                  <a:pt x="2630" y="1"/>
                  <a:pt x="2630" y="1"/>
                </a:cubicBezTo>
                <a:close/>
                <a:moveTo>
                  <a:pt x="2633" y="41"/>
                </a:moveTo>
                <a:cubicBezTo>
                  <a:pt x="2633" y="49"/>
                  <a:pt x="2633" y="49"/>
                  <a:pt x="2633" y="49"/>
                </a:cubicBezTo>
                <a:cubicBezTo>
                  <a:pt x="2632" y="47"/>
                  <a:pt x="2631" y="46"/>
                  <a:pt x="2630" y="45"/>
                </a:cubicBezTo>
                <a:cubicBezTo>
                  <a:pt x="2630" y="37"/>
                  <a:pt x="2630" y="37"/>
                  <a:pt x="2630" y="37"/>
                </a:cubicBezTo>
                <a:cubicBezTo>
                  <a:pt x="2631" y="39"/>
                  <a:pt x="2632" y="40"/>
                  <a:pt x="2633" y="41"/>
                </a:cubicBezTo>
                <a:close/>
                <a:moveTo>
                  <a:pt x="2633" y="78"/>
                </a:moveTo>
                <a:cubicBezTo>
                  <a:pt x="2633" y="87"/>
                  <a:pt x="2633" y="87"/>
                  <a:pt x="2633" y="87"/>
                </a:cubicBezTo>
                <a:cubicBezTo>
                  <a:pt x="2632" y="86"/>
                  <a:pt x="2631" y="84"/>
                  <a:pt x="2630" y="83"/>
                </a:cubicBezTo>
                <a:cubicBezTo>
                  <a:pt x="2630" y="74"/>
                  <a:pt x="2630" y="74"/>
                  <a:pt x="2630" y="74"/>
                </a:cubicBezTo>
                <a:cubicBezTo>
                  <a:pt x="2631" y="75"/>
                  <a:pt x="2632" y="77"/>
                  <a:pt x="2633" y="78"/>
                </a:cubicBezTo>
                <a:close/>
                <a:moveTo>
                  <a:pt x="2633" y="230"/>
                </a:moveTo>
                <a:cubicBezTo>
                  <a:pt x="2633" y="237"/>
                  <a:pt x="2633" y="237"/>
                  <a:pt x="2633" y="237"/>
                </a:cubicBezTo>
                <a:cubicBezTo>
                  <a:pt x="2632" y="237"/>
                  <a:pt x="2631" y="236"/>
                  <a:pt x="2630" y="236"/>
                </a:cubicBezTo>
                <a:cubicBezTo>
                  <a:pt x="2630" y="229"/>
                  <a:pt x="2630" y="229"/>
                  <a:pt x="2630" y="229"/>
                </a:cubicBezTo>
                <a:cubicBezTo>
                  <a:pt x="2631" y="229"/>
                  <a:pt x="2632" y="230"/>
                  <a:pt x="2633" y="230"/>
                </a:cubicBezTo>
                <a:close/>
                <a:moveTo>
                  <a:pt x="2633" y="258"/>
                </a:moveTo>
                <a:cubicBezTo>
                  <a:pt x="2633" y="264"/>
                  <a:pt x="2633" y="264"/>
                  <a:pt x="2633" y="264"/>
                </a:cubicBezTo>
                <a:cubicBezTo>
                  <a:pt x="2632" y="264"/>
                  <a:pt x="2631" y="263"/>
                  <a:pt x="2630" y="263"/>
                </a:cubicBezTo>
                <a:cubicBezTo>
                  <a:pt x="2630" y="257"/>
                  <a:pt x="2630" y="257"/>
                  <a:pt x="2630" y="257"/>
                </a:cubicBezTo>
                <a:cubicBezTo>
                  <a:pt x="2631" y="257"/>
                  <a:pt x="2632" y="257"/>
                  <a:pt x="2633" y="258"/>
                </a:cubicBezTo>
                <a:close/>
                <a:moveTo>
                  <a:pt x="2633" y="284"/>
                </a:moveTo>
                <a:cubicBezTo>
                  <a:pt x="2633" y="291"/>
                  <a:pt x="2633" y="291"/>
                  <a:pt x="2633" y="291"/>
                </a:cubicBezTo>
                <a:cubicBezTo>
                  <a:pt x="2630" y="289"/>
                  <a:pt x="2630" y="289"/>
                  <a:pt x="2630" y="289"/>
                </a:cubicBezTo>
                <a:cubicBezTo>
                  <a:pt x="2630" y="283"/>
                  <a:pt x="2630" y="283"/>
                  <a:pt x="2630" y="283"/>
                </a:cubicBezTo>
                <a:cubicBezTo>
                  <a:pt x="2630" y="283"/>
                  <a:pt x="2630" y="283"/>
                  <a:pt x="2630" y="283"/>
                </a:cubicBezTo>
                <a:cubicBezTo>
                  <a:pt x="2633" y="284"/>
                  <a:pt x="2633" y="284"/>
                  <a:pt x="2633" y="284"/>
                </a:cubicBezTo>
                <a:close/>
                <a:moveTo>
                  <a:pt x="2633" y="319"/>
                </a:moveTo>
                <a:cubicBezTo>
                  <a:pt x="2633" y="326"/>
                  <a:pt x="2633" y="326"/>
                  <a:pt x="2633" y="326"/>
                </a:cubicBezTo>
                <a:cubicBezTo>
                  <a:pt x="2632" y="326"/>
                  <a:pt x="2631" y="325"/>
                  <a:pt x="2630" y="325"/>
                </a:cubicBezTo>
                <a:cubicBezTo>
                  <a:pt x="2630" y="318"/>
                  <a:pt x="2630" y="318"/>
                  <a:pt x="2630" y="318"/>
                </a:cubicBezTo>
                <a:cubicBezTo>
                  <a:pt x="2631" y="318"/>
                  <a:pt x="2632" y="319"/>
                  <a:pt x="2633" y="319"/>
                </a:cubicBezTo>
                <a:close/>
                <a:moveTo>
                  <a:pt x="2633" y="352"/>
                </a:moveTo>
                <a:cubicBezTo>
                  <a:pt x="2633" y="358"/>
                  <a:pt x="2633" y="358"/>
                  <a:pt x="2633" y="358"/>
                </a:cubicBezTo>
                <a:cubicBezTo>
                  <a:pt x="2632" y="358"/>
                  <a:pt x="2631" y="357"/>
                  <a:pt x="2630" y="357"/>
                </a:cubicBezTo>
                <a:cubicBezTo>
                  <a:pt x="2630" y="351"/>
                  <a:pt x="2630" y="351"/>
                  <a:pt x="2630" y="351"/>
                </a:cubicBezTo>
                <a:cubicBezTo>
                  <a:pt x="2631" y="351"/>
                  <a:pt x="2632" y="352"/>
                  <a:pt x="2633" y="352"/>
                </a:cubicBezTo>
                <a:close/>
                <a:moveTo>
                  <a:pt x="2633" y="369"/>
                </a:moveTo>
                <a:cubicBezTo>
                  <a:pt x="2633" y="377"/>
                  <a:pt x="2633" y="377"/>
                  <a:pt x="2633" y="377"/>
                </a:cubicBezTo>
                <a:cubicBezTo>
                  <a:pt x="2632" y="376"/>
                  <a:pt x="2631" y="376"/>
                  <a:pt x="2630" y="375"/>
                </a:cubicBezTo>
                <a:cubicBezTo>
                  <a:pt x="2630" y="368"/>
                  <a:pt x="2630" y="368"/>
                  <a:pt x="2630" y="368"/>
                </a:cubicBezTo>
                <a:cubicBezTo>
                  <a:pt x="2631" y="369"/>
                  <a:pt x="2632" y="369"/>
                  <a:pt x="2633" y="369"/>
                </a:cubicBezTo>
                <a:close/>
                <a:moveTo>
                  <a:pt x="2633" y="432"/>
                </a:moveTo>
                <a:cubicBezTo>
                  <a:pt x="2633" y="448"/>
                  <a:pt x="2633" y="448"/>
                  <a:pt x="2633" y="448"/>
                </a:cubicBezTo>
                <a:cubicBezTo>
                  <a:pt x="2633" y="449"/>
                  <a:pt x="2633" y="449"/>
                  <a:pt x="2633" y="450"/>
                </a:cubicBezTo>
                <a:cubicBezTo>
                  <a:pt x="2633" y="462"/>
                  <a:pt x="2633" y="462"/>
                  <a:pt x="2633" y="462"/>
                </a:cubicBezTo>
                <a:cubicBezTo>
                  <a:pt x="2633" y="461"/>
                  <a:pt x="2632" y="459"/>
                  <a:pt x="2630" y="458"/>
                </a:cubicBezTo>
                <a:cubicBezTo>
                  <a:pt x="2630" y="433"/>
                  <a:pt x="2630" y="433"/>
                  <a:pt x="2630" y="433"/>
                </a:cubicBezTo>
                <a:cubicBezTo>
                  <a:pt x="2631" y="433"/>
                  <a:pt x="2632" y="432"/>
                  <a:pt x="2633" y="432"/>
                </a:cubicBezTo>
                <a:close/>
                <a:moveTo>
                  <a:pt x="2633" y="464"/>
                </a:moveTo>
                <a:cubicBezTo>
                  <a:pt x="2633" y="474"/>
                  <a:pt x="2633" y="474"/>
                  <a:pt x="2633" y="474"/>
                </a:cubicBezTo>
                <a:cubicBezTo>
                  <a:pt x="2632" y="475"/>
                  <a:pt x="2631" y="475"/>
                  <a:pt x="2630" y="476"/>
                </a:cubicBezTo>
                <a:cubicBezTo>
                  <a:pt x="2630" y="467"/>
                  <a:pt x="2630" y="467"/>
                  <a:pt x="2630" y="467"/>
                </a:cubicBezTo>
                <a:cubicBezTo>
                  <a:pt x="2630" y="467"/>
                  <a:pt x="2630" y="467"/>
                  <a:pt x="2630" y="467"/>
                </a:cubicBezTo>
                <a:cubicBezTo>
                  <a:pt x="2632" y="467"/>
                  <a:pt x="2633" y="466"/>
                  <a:pt x="2633" y="464"/>
                </a:cubicBezTo>
                <a:close/>
                <a:moveTo>
                  <a:pt x="2633" y="507"/>
                </a:moveTo>
                <a:cubicBezTo>
                  <a:pt x="2633" y="516"/>
                  <a:pt x="2633" y="516"/>
                  <a:pt x="2633" y="516"/>
                </a:cubicBezTo>
                <a:cubicBezTo>
                  <a:pt x="2630" y="519"/>
                  <a:pt x="2630" y="519"/>
                  <a:pt x="2630" y="519"/>
                </a:cubicBezTo>
                <a:cubicBezTo>
                  <a:pt x="2630" y="510"/>
                  <a:pt x="2630" y="510"/>
                  <a:pt x="2630" y="510"/>
                </a:cubicBezTo>
                <a:cubicBezTo>
                  <a:pt x="2633" y="507"/>
                  <a:pt x="2633" y="507"/>
                  <a:pt x="2633" y="507"/>
                </a:cubicBezTo>
                <a:close/>
                <a:moveTo>
                  <a:pt x="2633" y="537"/>
                </a:moveTo>
                <a:cubicBezTo>
                  <a:pt x="2633" y="558"/>
                  <a:pt x="2633" y="558"/>
                  <a:pt x="2633" y="558"/>
                </a:cubicBezTo>
                <a:cubicBezTo>
                  <a:pt x="2632" y="557"/>
                  <a:pt x="2631" y="556"/>
                  <a:pt x="2630" y="555"/>
                </a:cubicBezTo>
                <a:cubicBezTo>
                  <a:pt x="2630" y="539"/>
                  <a:pt x="2630" y="539"/>
                  <a:pt x="2630" y="539"/>
                </a:cubicBezTo>
                <a:cubicBezTo>
                  <a:pt x="2631" y="539"/>
                  <a:pt x="2631" y="539"/>
                  <a:pt x="2632" y="539"/>
                </a:cubicBezTo>
                <a:cubicBezTo>
                  <a:pt x="2633" y="538"/>
                  <a:pt x="2633" y="537"/>
                  <a:pt x="2633" y="537"/>
                </a:cubicBezTo>
                <a:close/>
                <a:moveTo>
                  <a:pt x="2633" y="604"/>
                </a:moveTo>
                <a:cubicBezTo>
                  <a:pt x="2633" y="609"/>
                  <a:pt x="2633" y="609"/>
                  <a:pt x="2633" y="609"/>
                </a:cubicBezTo>
                <a:cubicBezTo>
                  <a:pt x="2633" y="611"/>
                  <a:pt x="2631" y="613"/>
                  <a:pt x="2630" y="616"/>
                </a:cubicBezTo>
                <a:cubicBezTo>
                  <a:pt x="2630" y="608"/>
                  <a:pt x="2630" y="608"/>
                  <a:pt x="2630" y="608"/>
                </a:cubicBezTo>
                <a:cubicBezTo>
                  <a:pt x="2631" y="607"/>
                  <a:pt x="2632" y="606"/>
                  <a:pt x="2633" y="604"/>
                </a:cubicBezTo>
                <a:cubicBezTo>
                  <a:pt x="2633" y="604"/>
                  <a:pt x="2633" y="604"/>
                  <a:pt x="2633" y="604"/>
                </a:cubicBezTo>
                <a:close/>
                <a:moveTo>
                  <a:pt x="2633" y="639"/>
                </a:moveTo>
                <a:cubicBezTo>
                  <a:pt x="2633" y="648"/>
                  <a:pt x="2633" y="648"/>
                  <a:pt x="2633" y="648"/>
                </a:cubicBezTo>
                <a:cubicBezTo>
                  <a:pt x="2632" y="649"/>
                  <a:pt x="2631" y="650"/>
                  <a:pt x="2630" y="651"/>
                </a:cubicBezTo>
                <a:cubicBezTo>
                  <a:pt x="2630" y="642"/>
                  <a:pt x="2630" y="642"/>
                  <a:pt x="2630" y="642"/>
                </a:cubicBezTo>
                <a:cubicBezTo>
                  <a:pt x="2631" y="641"/>
                  <a:pt x="2632" y="640"/>
                  <a:pt x="2633" y="639"/>
                </a:cubicBezTo>
                <a:close/>
                <a:moveTo>
                  <a:pt x="2630" y="148"/>
                </a:moveTo>
                <a:cubicBezTo>
                  <a:pt x="2628" y="151"/>
                  <a:pt x="2625" y="154"/>
                  <a:pt x="2623" y="157"/>
                </a:cubicBezTo>
                <a:cubicBezTo>
                  <a:pt x="2626" y="157"/>
                  <a:pt x="2628" y="157"/>
                  <a:pt x="2630" y="157"/>
                </a:cubicBezTo>
                <a:cubicBezTo>
                  <a:pt x="2630" y="160"/>
                  <a:pt x="2630" y="160"/>
                  <a:pt x="2630" y="160"/>
                </a:cubicBezTo>
                <a:cubicBezTo>
                  <a:pt x="2626" y="163"/>
                  <a:pt x="2623" y="165"/>
                  <a:pt x="2619" y="168"/>
                </a:cubicBezTo>
                <a:cubicBezTo>
                  <a:pt x="2619" y="145"/>
                  <a:pt x="2619" y="145"/>
                  <a:pt x="2619" y="145"/>
                </a:cubicBezTo>
                <a:cubicBezTo>
                  <a:pt x="2620" y="147"/>
                  <a:pt x="2620" y="147"/>
                  <a:pt x="2620" y="147"/>
                </a:cubicBezTo>
                <a:cubicBezTo>
                  <a:pt x="2630" y="138"/>
                  <a:pt x="2630" y="138"/>
                  <a:pt x="2630" y="138"/>
                </a:cubicBezTo>
                <a:cubicBezTo>
                  <a:pt x="2630" y="148"/>
                  <a:pt x="2630" y="148"/>
                  <a:pt x="2630" y="148"/>
                </a:cubicBezTo>
                <a:close/>
                <a:moveTo>
                  <a:pt x="2619" y="187"/>
                </a:moveTo>
                <a:cubicBezTo>
                  <a:pt x="2623" y="188"/>
                  <a:pt x="2626" y="189"/>
                  <a:pt x="2630" y="190"/>
                </a:cubicBezTo>
                <a:cubicBezTo>
                  <a:pt x="2630" y="195"/>
                  <a:pt x="2630" y="195"/>
                  <a:pt x="2630" y="195"/>
                </a:cubicBezTo>
                <a:cubicBezTo>
                  <a:pt x="2626" y="194"/>
                  <a:pt x="2623" y="193"/>
                  <a:pt x="2619" y="192"/>
                </a:cubicBezTo>
                <a:cubicBezTo>
                  <a:pt x="2619" y="187"/>
                  <a:pt x="2619" y="187"/>
                  <a:pt x="2619" y="187"/>
                </a:cubicBezTo>
                <a:close/>
                <a:moveTo>
                  <a:pt x="2630" y="664"/>
                </a:moveTo>
                <a:cubicBezTo>
                  <a:pt x="2619" y="664"/>
                  <a:pt x="2619" y="664"/>
                  <a:pt x="2619" y="664"/>
                </a:cubicBezTo>
                <a:cubicBezTo>
                  <a:pt x="2619" y="652"/>
                  <a:pt x="2619" y="652"/>
                  <a:pt x="2619" y="652"/>
                </a:cubicBezTo>
                <a:cubicBezTo>
                  <a:pt x="2623" y="649"/>
                  <a:pt x="2626" y="646"/>
                  <a:pt x="2630" y="642"/>
                </a:cubicBezTo>
                <a:cubicBezTo>
                  <a:pt x="2630" y="651"/>
                  <a:pt x="2630" y="651"/>
                  <a:pt x="2630" y="651"/>
                </a:cubicBezTo>
                <a:cubicBezTo>
                  <a:pt x="2628" y="653"/>
                  <a:pt x="2626" y="654"/>
                  <a:pt x="2623" y="656"/>
                </a:cubicBezTo>
                <a:cubicBezTo>
                  <a:pt x="2625" y="657"/>
                  <a:pt x="2625" y="657"/>
                  <a:pt x="2625" y="657"/>
                </a:cubicBezTo>
                <a:cubicBezTo>
                  <a:pt x="2627" y="657"/>
                  <a:pt x="2628" y="657"/>
                  <a:pt x="2630" y="657"/>
                </a:cubicBezTo>
                <a:cubicBezTo>
                  <a:pt x="2630" y="664"/>
                  <a:pt x="2630" y="664"/>
                  <a:pt x="2630" y="664"/>
                </a:cubicBezTo>
                <a:close/>
                <a:moveTo>
                  <a:pt x="2619" y="1"/>
                </a:moveTo>
                <a:cubicBezTo>
                  <a:pt x="2630" y="1"/>
                  <a:pt x="2630" y="1"/>
                  <a:pt x="2630" y="1"/>
                </a:cubicBezTo>
                <a:cubicBezTo>
                  <a:pt x="2630" y="13"/>
                  <a:pt x="2630" y="13"/>
                  <a:pt x="2630" y="13"/>
                </a:cubicBezTo>
                <a:cubicBezTo>
                  <a:pt x="2626" y="11"/>
                  <a:pt x="2623" y="9"/>
                  <a:pt x="2619" y="8"/>
                </a:cubicBezTo>
                <a:cubicBezTo>
                  <a:pt x="2619" y="1"/>
                  <a:pt x="2619" y="1"/>
                  <a:pt x="2619" y="1"/>
                </a:cubicBezTo>
                <a:close/>
                <a:moveTo>
                  <a:pt x="2630" y="37"/>
                </a:moveTo>
                <a:cubicBezTo>
                  <a:pt x="2630" y="45"/>
                  <a:pt x="2630" y="45"/>
                  <a:pt x="2630" y="45"/>
                </a:cubicBezTo>
                <a:cubicBezTo>
                  <a:pt x="2626" y="41"/>
                  <a:pt x="2623" y="37"/>
                  <a:pt x="2619" y="34"/>
                </a:cubicBezTo>
                <a:cubicBezTo>
                  <a:pt x="2619" y="27"/>
                  <a:pt x="2619" y="27"/>
                  <a:pt x="2619" y="27"/>
                </a:cubicBezTo>
                <a:cubicBezTo>
                  <a:pt x="2623" y="30"/>
                  <a:pt x="2626" y="34"/>
                  <a:pt x="2630" y="37"/>
                </a:cubicBezTo>
                <a:close/>
                <a:moveTo>
                  <a:pt x="2630" y="74"/>
                </a:moveTo>
                <a:cubicBezTo>
                  <a:pt x="2630" y="83"/>
                  <a:pt x="2630" y="83"/>
                  <a:pt x="2630" y="83"/>
                </a:cubicBezTo>
                <a:cubicBezTo>
                  <a:pt x="2626" y="78"/>
                  <a:pt x="2623" y="74"/>
                  <a:pt x="2619" y="70"/>
                </a:cubicBezTo>
                <a:cubicBezTo>
                  <a:pt x="2619" y="63"/>
                  <a:pt x="2619" y="63"/>
                  <a:pt x="2619" y="63"/>
                </a:cubicBezTo>
                <a:cubicBezTo>
                  <a:pt x="2623" y="66"/>
                  <a:pt x="2626" y="70"/>
                  <a:pt x="2630" y="74"/>
                </a:cubicBezTo>
                <a:close/>
                <a:moveTo>
                  <a:pt x="2630" y="119"/>
                </a:moveTo>
                <a:cubicBezTo>
                  <a:pt x="2630" y="130"/>
                  <a:pt x="2630" y="130"/>
                  <a:pt x="2630" y="130"/>
                </a:cubicBezTo>
                <a:cubicBezTo>
                  <a:pt x="2627" y="124"/>
                  <a:pt x="2622" y="120"/>
                  <a:pt x="2619" y="114"/>
                </a:cubicBezTo>
                <a:cubicBezTo>
                  <a:pt x="2619" y="104"/>
                  <a:pt x="2619" y="104"/>
                  <a:pt x="2619" y="104"/>
                </a:cubicBezTo>
                <a:cubicBezTo>
                  <a:pt x="2621" y="107"/>
                  <a:pt x="2623" y="109"/>
                  <a:pt x="2624" y="112"/>
                </a:cubicBezTo>
                <a:cubicBezTo>
                  <a:pt x="2626" y="114"/>
                  <a:pt x="2628" y="117"/>
                  <a:pt x="2630" y="119"/>
                </a:cubicBezTo>
                <a:close/>
                <a:moveTo>
                  <a:pt x="2630" y="229"/>
                </a:moveTo>
                <a:cubicBezTo>
                  <a:pt x="2630" y="236"/>
                  <a:pt x="2630" y="236"/>
                  <a:pt x="2630" y="236"/>
                </a:cubicBezTo>
                <a:cubicBezTo>
                  <a:pt x="2626" y="235"/>
                  <a:pt x="2623" y="234"/>
                  <a:pt x="2619" y="233"/>
                </a:cubicBezTo>
                <a:cubicBezTo>
                  <a:pt x="2619" y="226"/>
                  <a:pt x="2619" y="226"/>
                  <a:pt x="2619" y="226"/>
                </a:cubicBezTo>
                <a:cubicBezTo>
                  <a:pt x="2623" y="227"/>
                  <a:pt x="2626" y="228"/>
                  <a:pt x="2630" y="229"/>
                </a:cubicBezTo>
                <a:close/>
                <a:moveTo>
                  <a:pt x="2630" y="257"/>
                </a:moveTo>
                <a:cubicBezTo>
                  <a:pt x="2630" y="263"/>
                  <a:pt x="2630" y="263"/>
                  <a:pt x="2630" y="263"/>
                </a:cubicBezTo>
                <a:cubicBezTo>
                  <a:pt x="2626" y="262"/>
                  <a:pt x="2623" y="261"/>
                  <a:pt x="2619" y="261"/>
                </a:cubicBezTo>
                <a:cubicBezTo>
                  <a:pt x="2619" y="255"/>
                  <a:pt x="2619" y="255"/>
                  <a:pt x="2619" y="255"/>
                </a:cubicBezTo>
                <a:cubicBezTo>
                  <a:pt x="2623" y="255"/>
                  <a:pt x="2626" y="256"/>
                  <a:pt x="2630" y="257"/>
                </a:cubicBezTo>
                <a:close/>
                <a:moveTo>
                  <a:pt x="2630" y="283"/>
                </a:moveTo>
                <a:cubicBezTo>
                  <a:pt x="2630" y="289"/>
                  <a:pt x="2630" y="289"/>
                  <a:pt x="2630" y="289"/>
                </a:cubicBezTo>
                <a:cubicBezTo>
                  <a:pt x="2625" y="286"/>
                  <a:pt x="2625" y="286"/>
                  <a:pt x="2625" y="286"/>
                </a:cubicBezTo>
                <a:cubicBezTo>
                  <a:pt x="2623" y="286"/>
                  <a:pt x="2621" y="285"/>
                  <a:pt x="2619" y="285"/>
                </a:cubicBezTo>
                <a:cubicBezTo>
                  <a:pt x="2619" y="279"/>
                  <a:pt x="2619" y="279"/>
                  <a:pt x="2619" y="279"/>
                </a:cubicBezTo>
                <a:cubicBezTo>
                  <a:pt x="2623" y="280"/>
                  <a:pt x="2626" y="281"/>
                  <a:pt x="2630" y="283"/>
                </a:cubicBezTo>
                <a:close/>
                <a:moveTo>
                  <a:pt x="2630" y="318"/>
                </a:moveTo>
                <a:cubicBezTo>
                  <a:pt x="2630" y="325"/>
                  <a:pt x="2630" y="325"/>
                  <a:pt x="2630" y="325"/>
                </a:cubicBezTo>
                <a:cubicBezTo>
                  <a:pt x="2626" y="324"/>
                  <a:pt x="2623" y="323"/>
                  <a:pt x="2619" y="321"/>
                </a:cubicBezTo>
                <a:cubicBezTo>
                  <a:pt x="2619" y="315"/>
                  <a:pt x="2619" y="315"/>
                  <a:pt x="2619" y="315"/>
                </a:cubicBezTo>
                <a:cubicBezTo>
                  <a:pt x="2623" y="316"/>
                  <a:pt x="2626" y="317"/>
                  <a:pt x="2630" y="318"/>
                </a:cubicBezTo>
                <a:close/>
                <a:moveTo>
                  <a:pt x="2630" y="351"/>
                </a:moveTo>
                <a:cubicBezTo>
                  <a:pt x="2630" y="357"/>
                  <a:pt x="2630" y="357"/>
                  <a:pt x="2630" y="357"/>
                </a:cubicBezTo>
                <a:cubicBezTo>
                  <a:pt x="2626" y="355"/>
                  <a:pt x="2623" y="354"/>
                  <a:pt x="2619" y="353"/>
                </a:cubicBezTo>
                <a:cubicBezTo>
                  <a:pt x="2619" y="348"/>
                  <a:pt x="2619" y="348"/>
                  <a:pt x="2619" y="348"/>
                </a:cubicBezTo>
                <a:cubicBezTo>
                  <a:pt x="2623" y="348"/>
                  <a:pt x="2626" y="350"/>
                  <a:pt x="2630" y="351"/>
                </a:cubicBezTo>
                <a:close/>
                <a:moveTo>
                  <a:pt x="2630" y="368"/>
                </a:moveTo>
                <a:cubicBezTo>
                  <a:pt x="2630" y="375"/>
                  <a:pt x="2630" y="375"/>
                  <a:pt x="2630" y="375"/>
                </a:cubicBezTo>
                <a:cubicBezTo>
                  <a:pt x="2626" y="374"/>
                  <a:pt x="2623" y="373"/>
                  <a:pt x="2619" y="373"/>
                </a:cubicBezTo>
                <a:cubicBezTo>
                  <a:pt x="2619" y="365"/>
                  <a:pt x="2619" y="365"/>
                  <a:pt x="2619" y="365"/>
                </a:cubicBezTo>
                <a:cubicBezTo>
                  <a:pt x="2623" y="366"/>
                  <a:pt x="2626" y="367"/>
                  <a:pt x="2630" y="368"/>
                </a:cubicBezTo>
                <a:close/>
                <a:moveTo>
                  <a:pt x="2630" y="433"/>
                </a:moveTo>
                <a:cubicBezTo>
                  <a:pt x="2630" y="458"/>
                  <a:pt x="2630" y="458"/>
                  <a:pt x="2630" y="458"/>
                </a:cubicBezTo>
                <a:cubicBezTo>
                  <a:pt x="2628" y="458"/>
                  <a:pt x="2627" y="458"/>
                  <a:pt x="2626" y="460"/>
                </a:cubicBezTo>
                <a:cubicBezTo>
                  <a:pt x="2627" y="463"/>
                  <a:pt x="2627" y="466"/>
                  <a:pt x="2630" y="467"/>
                </a:cubicBezTo>
                <a:cubicBezTo>
                  <a:pt x="2630" y="476"/>
                  <a:pt x="2630" y="476"/>
                  <a:pt x="2630" y="476"/>
                </a:cubicBezTo>
                <a:cubicBezTo>
                  <a:pt x="2626" y="479"/>
                  <a:pt x="2622" y="481"/>
                  <a:pt x="2619" y="484"/>
                </a:cubicBezTo>
                <a:cubicBezTo>
                  <a:pt x="2619" y="475"/>
                  <a:pt x="2619" y="475"/>
                  <a:pt x="2619" y="475"/>
                </a:cubicBezTo>
                <a:cubicBezTo>
                  <a:pt x="2620" y="475"/>
                  <a:pt x="2621" y="474"/>
                  <a:pt x="2621" y="473"/>
                </a:cubicBezTo>
                <a:cubicBezTo>
                  <a:pt x="2621" y="472"/>
                  <a:pt x="2620" y="471"/>
                  <a:pt x="2619" y="471"/>
                </a:cubicBezTo>
                <a:cubicBezTo>
                  <a:pt x="2619" y="456"/>
                  <a:pt x="2619" y="456"/>
                  <a:pt x="2619" y="456"/>
                </a:cubicBezTo>
                <a:cubicBezTo>
                  <a:pt x="2624" y="450"/>
                  <a:pt x="2629" y="444"/>
                  <a:pt x="2628" y="435"/>
                </a:cubicBezTo>
                <a:cubicBezTo>
                  <a:pt x="2628" y="435"/>
                  <a:pt x="2629" y="434"/>
                  <a:pt x="2630" y="433"/>
                </a:cubicBezTo>
                <a:close/>
                <a:moveTo>
                  <a:pt x="2630" y="510"/>
                </a:moveTo>
                <a:cubicBezTo>
                  <a:pt x="2630" y="519"/>
                  <a:pt x="2630" y="519"/>
                  <a:pt x="2630" y="519"/>
                </a:cubicBezTo>
                <a:cubicBezTo>
                  <a:pt x="2627" y="521"/>
                  <a:pt x="2623" y="523"/>
                  <a:pt x="2620" y="525"/>
                </a:cubicBezTo>
                <a:cubicBezTo>
                  <a:pt x="2620" y="526"/>
                  <a:pt x="2619" y="526"/>
                  <a:pt x="2619" y="527"/>
                </a:cubicBezTo>
                <a:cubicBezTo>
                  <a:pt x="2619" y="517"/>
                  <a:pt x="2619" y="517"/>
                  <a:pt x="2619" y="517"/>
                </a:cubicBezTo>
                <a:cubicBezTo>
                  <a:pt x="2623" y="514"/>
                  <a:pt x="2626" y="512"/>
                  <a:pt x="2630" y="510"/>
                </a:cubicBezTo>
                <a:close/>
                <a:moveTo>
                  <a:pt x="2630" y="539"/>
                </a:moveTo>
                <a:cubicBezTo>
                  <a:pt x="2630" y="555"/>
                  <a:pt x="2630" y="555"/>
                  <a:pt x="2630" y="555"/>
                </a:cubicBezTo>
                <a:cubicBezTo>
                  <a:pt x="2627" y="552"/>
                  <a:pt x="2623" y="549"/>
                  <a:pt x="2620" y="546"/>
                </a:cubicBezTo>
                <a:cubicBezTo>
                  <a:pt x="2620" y="546"/>
                  <a:pt x="2619" y="545"/>
                  <a:pt x="2619" y="545"/>
                </a:cubicBezTo>
                <a:cubicBezTo>
                  <a:pt x="2619" y="530"/>
                  <a:pt x="2619" y="530"/>
                  <a:pt x="2619" y="530"/>
                </a:cubicBezTo>
                <a:cubicBezTo>
                  <a:pt x="2620" y="533"/>
                  <a:pt x="2623" y="536"/>
                  <a:pt x="2623" y="539"/>
                </a:cubicBezTo>
                <a:cubicBezTo>
                  <a:pt x="2625" y="541"/>
                  <a:pt x="2628" y="540"/>
                  <a:pt x="2630" y="539"/>
                </a:cubicBezTo>
                <a:close/>
                <a:moveTo>
                  <a:pt x="2630" y="608"/>
                </a:moveTo>
                <a:cubicBezTo>
                  <a:pt x="2630" y="616"/>
                  <a:pt x="2630" y="616"/>
                  <a:pt x="2630" y="616"/>
                </a:cubicBezTo>
                <a:cubicBezTo>
                  <a:pt x="2627" y="620"/>
                  <a:pt x="2623" y="625"/>
                  <a:pt x="2619" y="629"/>
                </a:cubicBezTo>
                <a:cubicBezTo>
                  <a:pt x="2619" y="620"/>
                  <a:pt x="2619" y="620"/>
                  <a:pt x="2619" y="620"/>
                </a:cubicBezTo>
                <a:cubicBezTo>
                  <a:pt x="2623" y="616"/>
                  <a:pt x="2626" y="612"/>
                  <a:pt x="2630" y="608"/>
                </a:cubicBezTo>
                <a:close/>
                <a:moveTo>
                  <a:pt x="2619" y="168"/>
                </a:moveTo>
                <a:cubicBezTo>
                  <a:pt x="2618" y="168"/>
                  <a:pt x="2617" y="169"/>
                  <a:pt x="2616" y="170"/>
                </a:cubicBezTo>
                <a:cubicBezTo>
                  <a:pt x="2616" y="141"/>
                  <a:pt x="2616" y="141"/>
                  <a:pt x="2616" y="141"/>
                </a:cubicBezTo>
                <a:cubicBezTo>
                  <a:pt x="2617" y="142"/>
                  <a:pt x="2618" y="144"/>
                  <a:pt x="2619" y="145"/>
                </a:cubicBezTo>
                <a:cubicBezTo>
                  <a:pt x="2619" y="168"/>
                  <a:pt x="2619" y="168"/>
                  <a:pt x="2619" y="168"/>
                </a:cubicBezTo>
                <a:close/>
                <a:moveTo>
                  <a:pt x="2616" y="185"/>
                </a:moveTo>
                <a:cubicBezTo>
                  <a:pt x="2617" y="186"/>
                  <a:pt x="2618" y="186"/>
                  <a:pt x="2619" y="187"/>
                </a:cubicBezTo>
                <a:cubicBezTo>
                  <a:pt x="2619" y="192"/>
                  <a:pt x="2619" y="192"/>
                  <a:pt x="2619" y="192"/>
                </a:cubicBezTo>
                <a:cubicBezTo>
                  <a:pt x="2618" y="191"/>
                  <a:pt x="2617" y="191"/>
                  <a:pt x="2616" y="191"/>
                </a:cubicBezTo>
                <a:cubicBezTo>
                  <a:pt x="2616" y="185"/>
                  <a:pt x="2616" y="185"/>
                  <a:pt x="2616" y="185"/>
                </a:cubicBezTo>
                <a:close/>
                <a:moveTo>
                  <a:pt x="2619" y="664"/>
                </a:moveTo>
                <a:cubicBezTo>
                  <a:pt x="2616" y="664"/>
                  <a:pt x="2616" y="664"/>
                  <a:pt x="2616" y="664"/>
                </a:cubicBezTo>
                <a:cubicBezTo>
                  <a:pt x="2616" y="654"/>
                  <a:pt x="2616" y="654"/>
                  <a:pt x="2616" y="654"/>
                </a:cubicBezTo>
                <a:cubicBezTo>
                  <a:pt x="2617" y="653"/>
                  <a:pt x="2618" y="652"/>
                  <a:pt x="2619" y="652"/>
                </a:cubicBezTo>
                <a:cubicBezTo>
                  <a:pt x="2619" y="664"/>
                  <a:pt x="2619" y="664"/>
                  <a:pt x="2619" y="664"/>
                </a:cubicBezTo>
                <a:close/>
                <a:moveTo>
                  <a:pt x="2616" y="1"/>
                </a:moveTo>
                <a:cubicBezTo>
                  <a:pt x="2619" y="1"/>
                  <a:pt x="2619" y="1"/>
                  <a:pt x="2619" y="1"/>
                </a:cubicBezTo>
                <a:cubicBezTo>
                  <a:pt x="2619" y="8"/>
                  <a:pt x="2619" y="8"/>
                  <a:pt x="2619" y="8"/>
                </a:cubicBezTo>
                <a:cubicBezTo>
                  <a:pt x="2618" y="8"/>
                  <a:pt x="2617" y="8"/>
                  <a:pt x="2616" y="7"/>
                </a:cubicBezTo>
                <a:cubicBezTo>
                  <a:pt x="2616" y="1"/>
                  <a:pt x="2616" y="1"/>
                  <a:pt x="2616" y="1"/>
                </a:cubicBezTo>
                <a:close/>
                <a:moveTo>
                  <a:pt x="2619" y="27"/>
                </a:moveTo>
                <a:cubicBezTo>
                  <a:pt x="2619" y="34"/>
                  <a:pt x="2619" y="34"/>
                  <a:pt x="2619" y="34"/>
                </a:cubicBezTo>
                <a:cubicBezTo>
                  <a:pt x="2618" y="33"/>
                  <a:pt x="2617" y="32"/>
                  <a:pt x="2616" y="31"/>
                </a:cubicBezTo>
                <a:cubicBezTo>
                  <a:pt x="2616" y="24"/>
                  <a:pt x="2616" y="24"/>
                  <a:pt x="2616" y="24"/>
                </a:cubicBezTo>
                <a:cubicBezTo>
                  <a:pt x="2617" y="25"/>
                  <a:pt x="2618" y="26"/>
                  <a:pt x="2619" y="27"/>
                </a:cubicBezTo>
                <a:close/>
                <a:moveTo>
                  <a:pt x="2619" y="63"/>
                </a:moveTo>
                <a:cubicBezTo>
                  <a:pt x="2619" y="70"/>
                  <a:pt x="2619" y="70"/>
                  <a:pt x="2619" y="70"/>
                </a:cubicBezTo>
                <a:cubicBezTo>
                  <a:pt x="2618" y="68"/>
                  <a:pt x="2617" y="67"/>
                  <a:pt x="2616" y="66"/>
                </a:cubicBezTo>
                <a:cubicBezTo>
                  <a:pt x="2616" y="60"/>
                  <a:pt x="2616" y="60"/>
                  <a:pt x="2616" y="60"/>
                </a:cubicBezTo>
                <a:cubicBezTo>
                  <a:pt x="2617" y="60"/>
                  <a:pt x="2618" y="62"/>
                  <a:pt x="2619" y="63"/>
                </a:cubicBezTo>
                <a:close/>
                <a:moveTo>
                  <a:pt x="2619" y="104"/>
                </a:moveTo>
                <a:cubicBezTo>
                  <a:pt x="2619" y="114"/>
                  <a:pt x="2619" y="114"/>
                  <a:pt x="2619" y="114"/>
                </a:cubicBezTo>
                <a:cubicBezTo>
                  <a:pt x="2618" y="113"/>
                  <a:pt x="2617" y="111"/>
                  <a:pt x="2617" y="109"/>
                </a:cubicBezTo>
                <a:cubicBezTo>
                  <a:pt x="2616" y="107"/>
                  <a:pt x="2616" y="107"/>
                  <a:pt x="2616" y="107"/>
                </a:cubicBezTo>
                <a:cubicBezTo>
                  <a:pt x="2616" y="99"/>
                  <a:pt x="2616" y="99"/>
                  <a:pt x="2616" y="99"/>
                </a:cubicBezTo>
                <a:cubicBezTo>
                  <a:pt x="2617" y="101"/>
                  <a:pt x="2618" y="102"/>
                  <a:pt x="2619" y="104"/>
                </a:cubicBezTo>
                <a:close/>
                <a:moveTo>
                  <a:pt x="2619" y="226"/>
                </a:moveTo>
                <a:cubicBezTo>
                  <a:pt x="2619" y="233"/>
                  <a:pt x="2619" y="233"/>
                  <a:pt x="2619" y="233"/>
                </a:cubicBezTo>
                <a:cubicBezTo>
                  <a:pt x="2618" y="232"/>
                  <a:pt x="2617" y="232"/>
                  <a:pt x="2616" y="232"/>
                </a:cubicBezTo>
                <a:cubicBezTo>
                  <a:pt x="2616" y="225"/>
                  <a:pt x="2616" y="225"/>
                  <a:pt x="2616" y="225"/>
                </a:cubicBezTo>
                <a:cubicBezTo>
                  <a:pt x="2617" y="226"/>
                  <a:pt x="2618" y="226"/>
                  <a:pt x="2619" y="226"/>
                </a:cubicBezTo>
                <a:close/>
                <a:moveTo>
                  <a:pt x="2619" y="255"/>
                </a:moveTo>
                <a:cubicBezTo>
                  <a:pt x="2619" y="261"/>
                  <a:pt x="2619" y="261"/>
                  <a:pt x="2619" y="261"/>
                </a:cubicBezTo>
                <a:cubicBezTo>
                  <a:pt x="2618" y="261"/>
                  <a:pt x="2617" y="260"/>
                  <a:pt x="2616" y="260"/>
                </a:cubicBezTo>
                <a:cubicBezTo>
                  <a:pt x="2616" y="254"/>
                  <a:pt x="2616" y="254"/>
                  <a:pt x="2616" y="254"/>
                </a:cubicBezTo>
                <a:cubicBezTo>
                  <a:pt x="2617" y="254"/>
                  <a:pt x="2618" y="255"/>
                  <a:pt x="2619" y="255"/>
                </a:cubicBezTo>
                <a:close/>
                <a:moveTo>
                  <a:pt x="2619" y="279"/>
                </a:moveTo>
                <a:cubicBezTo>
                  <a:pt x="2619" y="285"/>
                  <a:pt x="2619" y="285"/>
                  <a:pt x="2619" y="285"/>
                </a:cubicBezTo>
                <a:cubicBezTo>
                  <a:pt x="2618" y="284"/>
                  <a:pt x="2617" y="284"/>
                  <a:pt x="2616" y="284"/>
                </a:cubicBezTo>
                <a:cubicBezTo>
                  <a:pt x="2616" y="278"/>
                  <a:pt x="2616" y="278"/>
                  <a:pt x="2616" y="278"/>
                </a:cubicBezTo>
                <a:cubicBezTo>
                  <a:pt x="2617" y="279"/>
                  <a:pt x="2618" y="279"/>
                  <a:pt x="2619" y="279"/>
                </a:cubicBezTo>
                <a:close/>
                <a:moveTo>
                  <a:pt x="2619" y="315"/>
                </a:moveTo>
                <a:cubicBezTo>
                  <a:pt x="2619" y="321"/>
                  <a:pt x="2619" y="321"/>
                  <a:pt x="2619" y="321"/>
                </a:cubicBezTo>
                <a:cubicBezTo>
                  <a:pt x="2618" y="321"/>
                  <a:pt x="2617" y="321"/>
                  <a:pt x="2616" y="320"/>
                </a:cubicBezTo>
                <a:cubicBezTo>
                  <a:pt x="2616" y="314"/>
                  <a:pt x="2616" y="314"/>
                  <a:pt x="2616" y="314"/>
                </a:cubicBezTo>
                <a:cubicBezTo>
                  <a:pt x="2617" y="314"/>
                  <a:pt x="2618" y="314"/>
                  <a:pt x="2619" y="315"/>
                </a:cubicBezTo>
                <a:close/>
                <a:moveTo>
                  <a:pt x="2619" y="348"/>
                </a:moveTo>
                <a:cubicBezTo>
                  <a:pt x="2619" y="353"/>
                  <a:pt x="2619" y="353"/>
                  <a:pt x="2619" y="353"/>
                </a:cubicBezTo>
                <a:cubicBezTo>
                  <a:pt x="2618" y="353"/>
                  <a:pt x="2617" y="352"/>
                  <a:pt x="2616" y="352"/>
                </a:cubicBezTo>
                <a:cubicBezTo>
                  <a:pt x="2616" y="347"/>
                  <a:pt x="2616" y="347"/>
                  <a:pt x="2616" y="347"/>
                </a:cubicBezTo>
                <a:cubicBezTo>
                  <a:pt x="2617" y="347"/>
                  <a:pt x="2618" y="347"/>
                  <a:pt x="2619" y="348"/>
                </a:cubicBezTo>
                <a:close/>
                <a:moveTo>
                  <a:pt x="2619" y="365"/>
                </a:moveTo>
                <a:cubicBezTo>
                  <a:pt x="2619" y="373"/>
                  <a:pt x="2619" y="373"/>
                  <a:pt x="2619" y="373"/>
                </a:cubicBezTo>
                <a:cubicBezTo>
                  <a:pt x="2618" y="373"/>
                  <a:pt x="2617" y="373"/>
                  <a:pt x="2616" y="373"/>
                </a:cubicBezTo>
                <a:cubicBezTo>
                  <a:pt x="2616" y="365"/>
                  <a:pt x="2616" y="365"/>
                  <a:pt x="2616" y="365"/>
                </a:cubicBezTo>
                <a:cubicBezTo>
                  <a:pt x="2617" y="365"/>
                  <a:pt x="2618" y="365"/>
                  <a:pt x="2619" y="365"/>
                </a:cubicBezTo>
                <a:close/>
                <a:moveTo>
                  <a:pt x="2619" y="456"/>
                </a:moveTo>
                <a:cubicBezTo>
                  <a:pt x="2619" y="471"/>
                  <a:pt x="2619" y="471"/>
                  <a:pt x="2619" y="471"/>
                </a:cubicBezTo>
                <a:cubicBezTo>
                  <a:pt x="2618" y="471"/>
                  <a:pt x="2618" y="471"/>
                  <a:pt x="2618" y="471"/>
                </a:cubicBezTo>
                <a:cubicBezTo>
                  <a:pt x="2617" y="475"/>
                  <a:pt x="2617" y="475"/>
                  <a:pt x="2617" y="475"/>
                </a:cubicBezTo>
                <a:cubicBezTo>
                  <a:pt x="2617" y="475"/>
                  <a:pt x="2618" y="475"/>
                  <a:pt x="2619" y="475"/>
                </a:cubicBezTo>
                <a:cubicBezTo>
                  <a:pt x="2619" y="484"/>
                  <a:pt x="2619" y="484"/>
                  <a:pt x="2619" y="484"/>
                </a:cubicBezTo>
                <a:cubicBezTo>
                  <a:pt x="2618" y="485"/>
                  <a:pt x="2617" y="486"/>
                  <a:pt x="2616" y="488"/>
                </a:cubicBezTo>
                <a:cubicBezTo>
                  <a:pt x="2616" y="460"/>
                  <a:pt x="2616" y="460"/>
                  <a:pt x="2616" y="460"/>
                </a:cubicBezTo>
                <a:cubicBezTo>
                  <a:pt x="2617" y="459"/>
                  <a:pt x="2618" y="457"/>
                  <a:pt x="2619" y="456"/>
                </a:cubicBezTo>
                <a:close/>
                <a:moveTo>
                  <a:pt x="2619" y="517"/>
                </a:moveTo>
                <a:cubicBezTo>
                  <a:pt x="2619" y="527"/>
                  <a:pt x="2619" y="527"/>
                  <a:pt x="2619" y="527"/>
                </a:cubicBezTo>
                <a:cubicBezTo>
                  <a:pt x="2618" y="528"/>
                  <a:pt x="2618" y="529"/>
                  <a:pt x="2619" y="530"/>
                </a:cubicBezTo>
                <a:cubicBezTo>
                  <a:pt x="2619" y="545"/>
                  <a:pt x="2619" y="545"/>
                  <a:pt x="2619" y="545"/>
                </a:cubicBezTo>
                <a:cubicBezTo>
                  <a:pt x="2618" y="543"/>
                  <a:pt x="2617" y="541"/>
                  <a:pt x="2616" y="540"/>
                </a:cubicBezTo>
                <a:cubicBezTo>
                  <a:pt x="2616" y="518"/>
                  <a:pt x="2616" y="518"/>
                  <a:pt x="2616" y="518"/>
                </a:cubicBezTo>
                <a:cubicBezTo>
                  <a:pt x="2616" y="518"/>
                  <a:pt x="2616" y="518"/>
                  <a:pt x="2616" y="518"/>
                </a:cubicBezTo>
                <a:cubicBezTo>
                  <a:pt x="2619" y="517"/>
                  <a:pt x="2619" y="517"/>
                  <a:pt x="2619" y="517"/>
                </a:cubicBezTo>
                <a:close/>
                <a:moveTo>
                  <a:pt x="2619" y="620"/>
                </a:moveTo>
                <a:cubicBezTo>
                  <a:pt x="2619" y="629"/>
                  <a:pt x="2619" y="629"/>
                  <a:pt x="2619" y="629"/>
                </a:cubicBezTo>
                <a:cubicBezTo>
                  <a:pt x="2618" y="630"/>
                  <a:pt x="2617" y="631"/>
                  <a:pt x="2616" y="632"/>
                </a:cubicBezTo>
                <a:cubicBezTo>
                  <a:pt x="2616" y="623"/>
                  <a:pt x="2616" y="623"/>
                  <a:pt x="2616" y="623"/>
                </a:cubicBezTo>
                <a:cubicBezTo>
                  <a:pt x="2617" y="622"/>
                  <a:pt x="2618" y="621"/>
                  <a:pt x="2619" y="620"/>
                </a:cubicBezTo>
                <a:close/>
                <a:moveTo>
                  <a:pt x="2616" y="170"/>
                </a:moveTo>
                <a:cubicBezTo>
                  <a:pt x="2613" y="172"/>
                  <a:pt x="2610" y="174"/>
                  <a:pt x="2607" y="176"/>
                </a:cubicBezTo>
                <a:cubicBezTo>
                  <a:pt x="2607" y="164"/>
                  <a:pt x="2607" y="164"/>
                  <a:pt x="2607" y="164"/>
                </a:cubicBezTo>
                <a:cubicBezTo>
                  <a:pt x="2608" y="164"/>
                  <a:pt x="2608" y="164"/>
                  <a:pt x="2608" y="164"/>
                </a:cubicBezTo>
                <a:cubicBezTo>
                  <a:pt x="2612" y="163"/>
                  <a:pt x="2615" y="158"/>
                  <a:pt x="2614" y="153"/>
                </a:cubicBezTo>
                <a:cubicBezTo>
                  <a:pt x="2612" y="149"/>
                  <a:pt x="2609" y="145"/>
                  <a:pt x="2607" y="140"/>
                </a:cubicBezTo>
                <a:cubicBezTo>
                  <a:pt x="2607" y="129"/>
                  <a:pt x="2607" y="129"/>
                  <a:pt x="2607" y="129"/>
                </a:cubicBezTo>
                <a:cubicBezTo>
                  <a:pt x="2610" y="133"/>
                  <a:pt x="2613" y="137"/>
                  <a:pt x="2616" y="141"/>
                </a:cubicBezTo>
                <a:cubicBezTo>
                  <a:pt x="2616" y="170"/>
                  <a:pt x="2616" y="170"/>
                  <a:pt x="2616" y="170"/>
                </a:cubicBezTo>
                <a:close/>
                <a:moveTo>
                  <a:pt x="2607" y="181"/>
                </a:moveTo>
                <a:cubicBezTo>
                  <a:pt x="2610" y="182"/>
                  <a:pt x="2613" y="184"/>
                  <a:pt x="2616" y="185"/>
                </a:cubicBezTo>
                <a:cubicBezTo>
                  <a:pt x="2616" y="191"/>
                  <a:pt x="2616" y="191"/>
                  <a:pt x="2616" y="191"/>
                </a:cubicBezTo>
                <a:cubicBezTo>
                  <a:pt x="2613" y="190"/>
                  <a:pt x="2610" y="189"/>
                  <a:pt x="2607" y="188"/>
                </a:cubicBezTo>
                <a:cubicBezTo>
                  <a:pt x="2607" y="181"/>
                  <a:pt x="2607" y="181"/>
                  <a:pt x="2607" y="181"/>
                </a:cubicBezTo>
                <a:close/>
                <a:moveTo>
                  <a:pt x="2616" y="664"/>
                </a:moveTo>
                <a:cubicBezTo>
                  <a:pt x="2607" y="664"/>
                  <a:pt x="2607" y="664"/>
                  <a:pt x="2607" y="664"/>
                </a:cubicBezTo>
                <a:cubicBezTo>
                  <a:pt x="2607" y="657"/>
                  <a:pt x="2607" y="657"/>
                  <a:pt x="2607" y="657"/>
                </a:cubicBezTo>
                <a:cubicBezTo>
                  <a:pt x="2608" y="657"/>
                  <a:pt x="2610" y="657"/>
                  <a:pt x="2611" y="657"/>
                </a:cubicBezTo>
                <a:cubicBezTo>
                  <a:pt x="2612" y="656"/>
                  <a:pt x="2614" y="655"/>
                  <a:pt x="2616" y="654"/>
                </a:cubicBezTo>
                <a:cubicBezTo>
                  <a:pt x="2616" y="664"/>
                  <a:pt x="2616" y="664"/>
                  <a:pt x="2616" y="664"/>
                </a:cubicBezTo>
                <a:close/>
                <a:moveTo>
                  <a:pt x="2607" y="1"/>
                </a:moveTo>
                <a:cubicBezTo>
                  <a:pt x="2616" y="1"/>
                  <a:pt x="2616" y="1"/>
                  <a:pt x="2616" y="1"/>
                </a:cubicBezTo>
                <a:cubicBezTo>
                  <a:pt x="2616" y="7"/>
                  <a:pt x="2616" y="7"/>
                  <a:pt x="2616" y="7"/>
                </a:cubicBezTo>
                <a:cubicBezTo>
                  <a:pt x="2613" y="7"/>
                  <a:pt x="2610" y="6"/>
                  <a:pt x="2607" y="6"/>
                </a:cubicBezTo>
                <a:cubicBezTo>
                  <a:pt x="2607" y="1"/>
                  <a:pt x="2607" y="1"/>
                  <a:pt x="2607" y="1"/>
                </a:cubicBezTo>
                <a:close/>
                <a:moveTo>
                  <a:pt x="2616" y="24"/>
                </a:moveTo>
                <a:cubicBezTo>
                  <a:pt x="2616" y="31"/>
                  <a:pt x="2616" y="31"/>
                  <a:pt x="2616" y="31"/>
                </a:cubicBezTo>
                <a:cubicBezTo>
                  <a:pt x="2613" y="28"/>
                  <a:pt x="2610" y="26"/>
                  <a:pt x="2607" y="23"/>
                </a:cubicBezTo>
                <a:cubicBezTo>
                  <a:pt x="2607" y="16"/>
                  <a:pt x="2607" y="16"/>
                  <a:pt x="2607" y="16"/>
                </a:cubicBezTo>
                <a:cubicBezTo>
                  <a:pt x="2610" y="18"/>
                  <a:pt x="2613" y="21"/>
                  <a:pt x="2616" y="24"/>
                </a:cubicBezTo>
                <a:close/>
                <a:moveTo>
                  <a:pt x="2616" y="60"/>
                </a:moveTo>
                <a:cubicBezTo>
                  <a:pt x="2616" y="66"/>
                  <a:pt x="2616" y="66"/>
                  <a:pt x="2616" y="66"/>
                </a:cubicBezTo>
                <a:cubicBezTo>
                  <a:pt x="2613" y="63"/>
                  <a:pt x="2610" y="60"/>
                  <a:pt x="2607" y="57"/>
                </a:cubicBezTo>
                <a:cubicBezTo>
                  <a:pt x="2607" y="51"/>
                  <a:pt x="2607" y="51"/>
                  <a:pt x="2607" y="51"/>
                </a:cubicBezTo>
                <a:cubicBezTo>
                  <a:pt x="2610" y="54"/>
                  <a:pt x="2613" y="56"/>
                  <a:pt x="2616" y="60"/>
                </a:cubicBezTo>
                <a:close/>
                <a:moveTo>
                  <a:pt x="2616" y="99"/>
                </a:moveTo>
                <a:cubicBezTo>
                  <a:pt x="2616" y="107"/>
                  <a:pt x="2616" y="107"/>
                  <a:pt x="2616" y="107"/>
                </a:cubicBezTo>
                <a:cubicBezTo>
                  <a:pt x="2613" y="104"/>
                  <a:pt x="2610" y="101"/>
                  <a:pt x="2607" y="97"/>
                </a:cubicBezTo>
                <a:cubicBezTo>
                  <a:pt x="2607" y="87"/>
                  <a:pt x="2607" y="87"/>
                  <a:pt x="2607" y="87"/>
                </a:cubicBezTo>
                <a:cubicBezTo>
                  <a:pt x="2610" y="91"/>
                  <a:pt x="2613" y="95"/>
                  <a:pt x="2616" y="99"/>
                </a:cubicBezTo>
                <a:close/>
                <a:moveTo>
                  <a:pt x="2616" y="225"/>
                </a:moveTo>
                <a:cubicBezTo>
                  <a:pt x="2616" y="232"/>
                  <a:pt x="2616" y="232"/>
                  <a:pt x="2616" y="232"/>
                </a:cubicBezTo>
                <a:cubicBezTo>
                  <a:pt x="2613" y="231"/>
                  <a:pt x="2610" y="230"/>
                  <a:pt x="2607" y="230"/>
                </a:cubicBezTo>
                <a:cubicBezTo>
                  <a:pt x="2607" y="223"/>
                  <a:pt x="2607" y="223"/>
                  <a:pt x="2607" y="223"/>
                </a:cubicBezTo>
                <a:cubicBezTo>
                  <a:pt x="2610" y="224"/>
                  <a:pt x="2613" y="225"/>
                  <a:pt x="2616" y="225"/>
                </a:cubicBezTo>
                <a:close/>
                <a:moveTo>
                  <a:pt x="2616" y="254"/>
                </a:moveTo>
                <a:cubicBezTo>
                  <a:pt x="2616" y="260"/>
                  <a:pt x="2616" y="260"/>
                  <a:pt x="2616" y="260"/>
                </a:cubicBezTo>
                <a:cubicBezTo>
                  <a:pt x="2614" y="260"/>
                  <a:pt x="2612" y="260"/>
                  <a:pt x="2610" y="259"/>
                </a:cubicBezTo>
                <a:cubicBezTo>
                  <a:pt x="2609" y="259"/>
                  <a:pt x="2608" y="259"/>
                  <a:pt x="2607" y="259"/>
                </a:cubicBezTo>
                <a:cubicBezTo>
                  <a:pt x="2607" y="253"/>
                  <a:pt x="2607" y="253"/>
                  <a:pt x="2607" y="253"/>
                </a:cubicBezTo>
                <a:cubicBezTo>
                  <a:pt x="2610" y="253"/>
                  <a:pt x="2613" y="254"/>
                  <a:pt x="2616" y="254"/>
                </a:cubicBezTo>
                <a:close/>
                <a:moveTo>
                  <a:pt x="2616" y="278"/>
                </a:moveTo>
                <a:cubicBezTo>
                  <a:pt x="2616" y="284"/>
                  <a:pt x="2616" y="284"/>
                  <a:pt x="2616" y="284"/>
                </a:cubicBezTo>
                <a:cubicBezTo>
                  <a:pt x="2613" y="283"/>
                  <a:pt x="2610" y="283"/>
                  <a:pt x="2607" y="282"/>
                </a:cubicBezTo>
                <a:cubicBezTo>
                  <a:pt x="2607" y="277"/>
                  <a:pt x="2607" y="277"/>
                  <a:pt x="2607" y="277"/>
                </a:cubicBezTo>
                <a:cubicBezTo>
                  <a:pt x="2610" y="277"/>
                  <a:pt x="2613" y="278"/>
                  <a:pt x="2616" y="278"/>
                </a:cubicBezTo>
                <a:close/>
                <a:moveTo>
                  <a:pt x="2616" y="314"/>
                </a:moveTo>
                <a:cubicBezTo>
                  <a:pt x="2616" y="320"/>
                  <a:pt x="2616" y="320"/>
                  <a:pt x="2616" y="320"/>
                </a:cubicBezTo>
                <a:cubicBezTo>
                  <a:pt x="2613" y="320"/>
                  <a:pt x="2610" y="319"/>
                  <a:pt x="2607" y="318"/>
                </a:cubicBezTo>
                <a:cubicBezTo>
                  <a:pt x="2607" y="312"/>
                  <a:pt x="2607" y="312"/>
                  <a:pt x="2607" y="312"/>
                </a:cubicBezTo>
                <a:cubicBezTo>
                  <a:pt x="2610" y="313"/>
                  <a:pt x="2613" y="313"/>
                  <a:pt x="2616" y="314"/>
                </a:cubicBezTo>
                <a:close/>
                <a:moveTo>
                  <a:pt x="2616" y="347"/>
                </a:moveTo>
                <a:cubicBezTo>
                  <a:pt x="2616" y="352"/>
                  <a:pt x="2616" y="352"/>
                  <a:pt x="2616" y="352"/>
                </a:cubicBezTo>
                <a:cubicBezTo>
                  <a:pt x="2613" y="351"/>
                  <a:pt x="2610" y="350"/>
                  <a:pt x="2607" y="350"/>
                </a:cubicBezTo>
                <a:cubicBezTo>
                  <a:pt x="2607" y="345"/>
                  <a:pt x="2607" y="345"/>
                  <a:pt x="2607" y="345"/>
                </a:cubicBezTo>
                <a:cubicBezTo>
                  <a:pt x="2610" y="345"/>
                  <a:pt x="2613" y="346"/>
                  <a:pt x="2616" y="347"/>
                </a:cubicBezTo>
                <a:close/>
                <a:moveTo>
                  <a:pt x="2616" y="365"/>
                </a:moveTo>
                <a:cubicBezTo>
                  <a:pt x="2616" y="373"/>
                  <a:pt x="2616" y="373"/>
                  <a:pt x="2616" y="373"/>
                </a:cubicBezTo>
                <a:cubicBezTo>
                  <a:pt x="2613" y="373"/>
                  <a:pt x="2610" y="373"/>
                  <a:pt x="2607" y="373"/>
                </a:cubicBezTo>
                <a:cubicBezTo>
                  <a:pt x="2607" y="365"/>
                  <a:pt x="2607" y="365"/>
                  <a:pt x="2607" y="365"/>
                </a:cubicBezTo>
                <a:cubicBezTo>
                  <a:pt x="2610" y="365"/>
                  <a:pt x="2613" y="365"/>
                  <a:pt x="2616" y="365"/>
                </a:cubicBezTo>
                <a:close/>
                <a:moveTo>
                  <a:pt x="2616" y="460"/>
                </a:moveTo>
                <a:cubicBezTo>
                  <a:pt x="2616" y="488"/>
                  <a:pt x="2616" y="488"/>
                  <a:pt x="2616" y="488"/>
                </a:cubicBezTo>
                <a:cubicBezTo>
                  <a:pt x="2615" y="488"/>
                  <a:pt x="2614" y="489"/>
                  <a:pt x="2613" y="490"/>
                </a:cubicBezTo>
                <a:cubicBezTo>
                  <a:pt x="2613" y="499"/>
                  <a:pt x="2611" y="510"/>
                  <a:pt x="2616" y="518"/>
                </a:cubicBezTo>
                <a:cubicBezTo>
                  <a:pt x="2616" y="540"/>
                  <a:pt x="2616" y="540"/>
                  <a:pt x="2616" y="540"/>
                </a:cubicBezTo>
                <a:cubicBezTo>
                  <a:pt x="2612" y="533"/>
                  <a:pt x="2609" y="526"/>
                  <a:pt x="2607" y="519"/>
                </a:cubicBezTo>
                <a:cubicBezTo>
                  <a:pt x="2607" y="476"/>
                  <a:pt x="2607" y="476"/>
                  <a:pt x="2607" y="476"/>
                </a:cubicBezTo>
                <a:cubicBezTo>
                  <a:pt x="2607" y="475"/>
                  <a:pt x="2607" y="474"/>
                  <a:pt x="2608" y="473"/>
                </a:cubicBezTo>
                <a:cubicBezTo>
                  <a:pt x="2609" y="468"/>
                  <a:pt x="2612" y="464"/>
                  <a:pt x="2616" y="460"/>
                </a:cubicBezTo>
                <a:close/>
                <a:moveTo>
                  <a:pt x="2616" y="623"/>
                </a:moveTo>
                <a:cubicBezTo>
                  <a:pt x="2616" y="632"/>
                  <a:pt x="2616" y="632"/>
                  <a:pt x="2616" y="632"/>
                </a:cubicBezTo>
                <a:cubicBezTo>
                  <a:pt x="2613" y="634"/>
                  <a:pt x="2610" y="637"/>
                  <a:pt x="2607" y="640"/>
                </a:cubicBezTo>
                <a:cubicBezTo>
                  <a:pt x="2607" y="631"/>
                  <a:pt x="2607" y="631"/>
                  <a:pt x="2607" y="631"/>
                </a:cubicBezTo>
                <a:cubicBezTo>
                  <a:pt x="2610" y="628"/>
                  <a:pt x="2613" y="625"/>
                  <a:pt x="2616" y="623"/>
                </a:cubicBezTo>
                <a:close/>
                <a:moveTo>
                  <a:pt x="2607" y="176"/>
                </a:moveTo>
                <a:cubicBezTo>
                  <a:pt x="2606" y="177"/>
                  <a:pt x="2606" y="177"/>
                  <a:pt x="2605" y="178"/>
                </a:cubicBezTo>
                <a:cubicBezTo>
                  <a:pt x="2605" y="179"/>
                  <a:pt x="2605" y="179"/>
                  <a:pt x="2605" y="179"/>
                </a:cubicBezTo>
                <a:cubicBezTo>
                  <a:pt x="2606" y="180"/>
                  <a:pt x="2606" y="180"/>
                  <a:pt x="2607" y="181"/>
                </a:cubicBezTo>
                <a:cubicBezTo>
                  <a:pt x="2607" y="188"/>
                  <a:pt x="2607" y="188"/>
                  <a:pt x="2607" y="188"/>
                </a:cubicBezTo>
                <a:cubicBezTo>
                  <a:pt x="2603" y="187"/>
                  <a:pt x="2600" y="186"/>
                  <a:pt x="2597" y="185"/>
                </a:cubicBezTo>
                <a:cubicBezTo>
                  <a:pt x="2586" y="183"/>
                  <a:pt x="2574" y="183"/>
                  <a:pt x="2563" y="184"/>
                </a:cubicBezTo>
                <a:cubicBezTo>
                  <a:pt x="2563" y="178"/>
                  <a:pt x="2563" y="178"/>
                  <a:pt x="2563" y="178"/>
                </a:cubicBezTo>
                <a:cubicBezTo>
                  <a:pt x="2563" y="178"/>
                  <a:pt x="2563" y="178"/>
                  <a:pt x="2563" y="178"/>
                </a:cubicBezTo>
                <a:cubicBezTo>
                  <a:pt x="2568" y="177"/>
                  <a:pt x="2565" y="174"/>
                  <a:pt x="2565" y="170"/>
                </a:cubicBezTo>
                <a:cubicBezTo>
                  <a:pt x="2565" y="169"/>
                  <a:pt x="2564" y="168"/>
                  <a:pt x="2563" y="166"/>
                </a:cubicBezTo>
                <a:cubicBezTo>
                  <a:pt x="2563" y="155"/>
                  <a:pt x="2563" y="155"/>
                  <a:pt x="2563" y="155"/>
                </a:cubicBezTo>
                <a:cubicBezTo>
                  <a:pt x="2568" y="163"/>
                  <a:pt x="2573" y="170"/>
                  <a:pt x="2577" y="177"/>
                </a:cubicBezTo>
                <a:cubicBezTo>
                  <a:pt x="2584" y="175"/>
                  <a:pt x="2593" y="181"/>
                  <a:pt x="2597" y="173"/>
                </a:cubicBezTo>
                <a:cubicBezTo>
                  <a:pt x="2591" y="156"/>
                  <a:pt x="2581" y="140"/>
                  <a:pt x="2570" y="126"/>
                </a:cubicBezTo>
                <a:cubicBezTo>
                  <a:pt x="2568" y="122"/>
                  <a:pt x="2565" y="119"/>
                  <a:pt x="2563" y="116"/>
                </a:cubicBezTo>
                <a:cubicBezTo>
                  <a:pt x="2563" y="107"/>
                  <a:pt x="2563" y="107"/>
                  <a:pt x="2563" y="107"/>
                </a:cubicBezTo>
                <a:cubicBezTo>
                  <a:pt x="2578" y="123"/>
                  <a:pt x="2591" y="141"/>
                  <a:pt x="2600" y="162"/>
                </a:cubicBezTo>
                <a:cubicBezTo>
                  <a:pt x="2607" y="164"/>
                  <a:pt x="2607" y="164"/>
                  <a:pt x="2607" y="164"/>
                </a:cubicBezTo>
                <a:cubicBezTo>
                  <a:pt x="2607" y="176"/>
                  <a:pt x="2607" y="176"/>
                  <a:pt x="2607" y="176"/>
                </a:cubicBezTo>
                <a:close/>
                <a:moveTo>
                  <a:pt x="2607" y="664"/>
                </a:moveTo>
                <a:cubicBezTo>
                  <a:pt x="2592" y="664"/>
                  <a:pt x="2578" y="664"/>
                  <a:pt x="2563" y="664"/>
                </a:cubicBezTo>
                <a:cubicBezTo>
                  <a:pt x="2563" y="658"/>
                  <a:pt x="2563" y="658"/>
                  <a:pt x="2563" y="658"/>
                </a:cubicBezTo>
                <a:cubicBezTo>
                  <a:pt x="2567" y="659"/>
                  <a:pt x="2572" y="659"/>
                  <a:pt x="2576" y="658"/>
                </a:cubicBezTo>
                <a:cubicBezTo>
                  <a:pt x="2586" y="649"/>
                  <a:pt x="2597" y="640"/>
                  <a:pt x="2607" y="631"/>
                </a:cubicBezTo>
                <a:cubicBezTo>
                  <a:pt x="2607" y="640"/>
                  <a:pt x="2607" y="640"/>
                  <a:pt x="2607" y="640"/>
                </a:cubicBezTo>
                <a:cubicBezTo>
                  <a:pt x="2601" y="645"/>
                  <a:pt x="2595" y="650"/>
                  <a:pt x="2590" y="657"/>
                </a:cubicBezTo>
                <a:cubicBezTo>
                  <a:pt x="2595" y="660"/>
                  <a:pt x="2601" y="658"/>
                  <a:pt x="2607" y="657"/>
                </a:cubicBezTo>
                <a:cubicBezTo>
                  <a:pt x="2607" y="664"/>
                  <a:pt x="2607" y="664"/>
                  <a:pt x="2607" y="664"/>
                </a:cubicBezTo>
                <a:close/>
                <a:moveTo>
                  <a:pt x="2563" y="1"/>
                </a:moveTo>
                <a:cubicBezTo>
                  <a:pt x="2578" y="1"/>
                  <a:pt x="2592" y="1"/>
                  <a:pt x="2607" y="1"/>
                </a:cubicBezTo>
                <a:cubicBezTo>
                  <a:pt x="2607" y="6"/>
                  <a:pt x="2607" y="6"/>
                  <a:pt x="2607" y="6"/>
                </a:cubicBezTo>
                <a:cubicBezTo>
                  <a:pt x="2606" y="6"/>
                  <a:pt x="2604" y="6"/>
                  <a:pt x="2603" y="6"/>
                </a:cubicBezTo>
                <a:cubicBezTo>
                  <a:pt x="2601" y="7"/>
                  <a:pt x="2599" y="7"/>
                  <a:pt x="2599" y="9"/>
                </a:cubicBezTo>
                <a:cubicBezTo>
                  <a:pt x="2602" y="11"/>
                  <a:pt x="2604" y="14"/>
                  <a:pt x="2607" y="16"/>
                </a:cubicBezTo>
                <a:cubicBezTo>
                  <a:pt x="2607" y="23"/>
                  <a:pt x="2607" y="23"/>
                  <a:pt x="2607" y="23"/>
                </a:cubicBezTo>
                <a:cubicBezTo>
                  <a:pt x="2599" y="17"/>
                  <a:pt x="2592" y="12"/>
                  <a:pt x="2583" y="7"/>
                </a:cubicBezTo>
                <a:cubicBezTo>
                  <a:pt x="2577" y="5"/>
                  <a:pt x="2570" y="5"/>
                  <a:pt x="2563" y="7"/>
                </a:cubicBezTo>
                <a:cubicBezTo>
                  <a:pt x="2563" y="1"/>
                  <a:pt x="2563" y="1"/>
                  <a:pt x="2563" y="1"/>
                </a:cubicBezTo>
                <a:close/>
                <a:moveTo>
                  <a:pt x="2607" y="51"/>
                </a:moveTo>
                <a:cubicBezTo>
                  <a:pt x="2602" y="46"/>
                  <a:pt x="2597" y="41"/>
                  <a:pt x="2592" y="36"/>
                </a:cubicBezTo>
                <a:cubicBezTo>
                  <a:pt x="2563" y="14"/>
                  <a:pt x="2563" y="14"/>
                  <a:pt x="2563" y="14"/>
                </a:cubicBezTo>
                <a:cubicBezTo>
                  <a:pt x="2563" y="21"/>
                  <a:pt x="2563" y="21"/>
                  <a:pt x="2563" y="21"/>
                </a:cubicBezTo>
                <a:cubicBezTo>
                  <a:pt x="2565" y="23"/>
                  <a:pt x="2565" y="23"/>
                  <a:pt x="2565" y="23"/>
                </a:cubicBezTo>
                <a:cubicBezTo>
                  <a:pt x="2580" y="33"/>
                  <a:pt x="2594" y="45"/>
                  <a:pt x="2607" y="57"/>
                </a:cubicBezTo>
                <a:cubicBezTo>
                  <a:pt x="2607" y="51"/>
                  <a:pt x="2607" y="51"/>
                  <a:pt x="2607" y="51"/>
                </a:cubicBezTo>
                <a:close/>
                <a:moveTo>
                  <a:pt x="2607" y="87"/>
                </a:moveTo>
                <a:cubicBezTo>
                  <a:pt x="2607" y="97"/>
                  <a:pt x="2607" y="97"/>
                  <a:pt x="2607" y="97"/>
                </a:cubicBezTo>
                <a:cubicBezTo>
                  <a:pt x="2599" y="88"/>
                  <a:pt x="2590" y="78"/>
                  <a:pt x="2583" y="68"/>
                </a:cubicBezTo>
                <a:cubicBezTo>
                  <a:pt x="2576" y="62"/>
                  <a:pt x="2570" y="56"/>
                  <a:pt x="2563" y="49"/>
                </a:cubicBezTo>
                <a:cubicBezTo>
                  <a:pt x="2563" y="43"/>
                  <a:pt x="2563" y="43"/>
                  <a:pt x="2563" y="43"/>
                </a:cubicBezTo>
                <a:cubicBezTo>
                  <a:pt x="2579" y="56"/>
                  <a:pt x="2594" y="71"/>
                  <a:pt x="2607" y="87"/>
                </a:cubicBezTo>
                <a:close/>
                <a:moveTo>
                  <a:pt x="2607" y="129"/>
                </a:moveTo>
                <a:cubicBezTo>
                  <a:pt x="2593" y="111"/>
                  <a:pt x="2579" y="92"/>
                  <a:pt x="2563" y="76"/>
                </a:cubicBezTo>
                <a:cubicBezTo>
                  <a:pt x="2563" y="85"/>
                  <a:pt x="2563" y="85"/>
                  <a:pt x="2563" y="85"/>
                </a:cubicBezTo>
                <a:cubicBezTo>
                  <a:pt x="2579" y="102"/>
                  <a:pt x="2594" y="121"/>
                  <a:pt x="2607" y="140"/>
                </a:cubicBezTo>
                <a:cubicBezTo>
                  <a:pt x="2607" y="129"/>
                  <a:pt x="2607" y="129"/>
                  <a:pt x="2607" y="129"/>
                </a:cubicBezTo>
                <a:close/>
                <a:moveTo>
                  <a:pt x="2607" y="223"/>
                </a:moveTo>
                <a:cubicBezTo>
                  <a:pt x="2607" y="230"/>
                  <a:pt x="2607" y="230"/>
                  <a:pt x="2607" y="230"/>
                </a:cubicBezTo>
                <a:cubicBezTo>
                  <a:pt x="2593" y="227"/>
                  <a:pt x="2578" y="227"/>
                  <a:pt x="2563" y="229"/>
                </a:cubicBezTo>
                <a:cubicBezTo>
                  <a:pt x="2563" y="224"/>
                  <a:pt x="2563" y="224"/>
                  <a:pt x="2563" y="224"/>
                </a:cubicBezTo>
                <a:cubicBezTo>
                  <a:pt x="2577" y="221"/>
                  <a:pt x="2591" y="221"/>
                  <a:pt x="2606" y="223"/>
                </a:cubicBezTo>
                <a:cubicBezTo>
                  <a:pt x="2607" y="223"/>
                  <a:pt x="2607" y="223"/>
                  <a:pt x="2607" y="223"/>
                </a:cubicBezTo>
                <a:close/>
                <a:moveTo>
                  <a:pt x="2607" y="253"/>
                </a:moveTo>
                <a:cubicBezTo>
                  <a:pt x="2607" y="259"/>
                  <a:pt x="2607" y="259"/>
                  <a:pt x="2607" y="259"/>
                </a:cubicBezTo>
                <a:cubicBezTo>
                  <a:pt x="2592" y="255"/>
                  <a:pt x="2577" y="255"/>
                  <a:pt x="2563" y="257"/>
                </a:cubicBezTo>
                <a:cubicBezTo>
                  <a:pt x="2563" y="252"/>
                  <a:pt x="2563" y="252"/>
                  <a:pt x="2563" y="252"/>
                </a:cubicBezTo>
                <a:cubicBezTo>
                  <a:pt x="2577" y="251"/>
                  <a:pt x="2592" y="251"/>
                  <a:pt x="2607" y="253"/>
                </a:cubicBezTo>
                <a:close/>
                <a:moveTo>
                  <a:pt x="2607" y="277"/>
                </a:moveTo>
                <a:cubicBezTo>
                  <a:pt x="2607" y="282"/>
                  <a:pt x="2607" y="282"/>
                  <a:pt x="2607" y="282"/>
                </a:cubicBezTo>
                <a:cubicBezTo>
                  <a:pt x="2592" y="280"/>
                  <a:pt x="2577" y="279"/>
                  <a:pt x="2563" y="280"/>
                </a:cubicBezTo>
                <a:cubicBezTo>
                  <a:pt x="2563" y="275"/>
                  <a:pt x="2563" y="275"/>
                  <a:pt x="2563" y="275"/>
                </a:cubicBezTo>
                <a:cubicBezTo>
                  <a:pt x="2578" y="274"/>
                  <a:pt x="2593" y="274"/>
                  <a:pt x="2607" y="277"/>
                </a:cubicBezTo>
                <a:close/>
                <a:moveTo>
                  <a:pt x="2607" y="312"/>
                </a:moveTo>
                <a:cubicBezTo>
                  <a:pt x="2607" y="318"/>
                  <a:pt x="2607" y="318"/>
                  <a:pt x="2607" y="318"/>
                </a:cubicBezTo>
                <a:cubicBezTo>
                  <a:pt x="2592" y="315"/>
                  <a:pt x="2578" y="313"/>
                  <a:pt x="2563" y="312"/>
                </a:cubicBezTo>
                <a:cubicBezTo>
                  <a:pt x="2563" y="307"/>
                  <a:pt x="2563" y="307"/>
                  <a:pt x="2563" y="307"/>
                </a:cubicBezTo>
                <a:cubicBezTo>
                  <a:pt x="2578" y="308"/>
                  <a:pt x="2592" y="309"/>
                  <a:pt x="2607" y="312"/>
                </a:cubicBezTo>
                <a:close/>
                <a:moveTo>
                  <a:pt x="2607" y="345"/>
                </a:moveTo>
                <a:cubicBezTo>
                  <a:pt x="2607" y="350"/>
                  <a:pt x="2607" y="350"/>
                  <a:pt x="2607" y="350"/>
                </a:cubicBezTo>
                <a:cubicBezTo>
                  <a:pt x="2593" y="347"/>
                  <a:pt x="2578" y="345"/>
                  <a:pt x="2563" y="346"/>
                </a:cubicBezTo>
                <a:cubicBezTo>
                  <a:pt x="2563" y="340"/>
                  <a:pt x="2563" y="340"/>
                  <a:pt x="2563" y="340"/>
                </a:cubicBezTo>
                <a:cubicBezTo>
                  <a:pt x="2578" y="340"/>
                  <a:pt x="2592" y="342"/>
                  <a:pt x="2607" y="345"/>
                </a:cubicBezTo>
                <a:close/>
                <a:moveTo>
                  <a:pt x="2607" y="365"/>
                </a:moveTo>
                <a:cubicBezTo>
                  <a:pt x="2607" y="373"/>
                  <a:pt x="2607" y="373"/>
                  <a:pt x="2607" y="373"/>
                </a:cubicBezTo>
                <a:cubicBezTo>
                  <a:pt x="2594" y="375"/>
                  <a:pt x="2582" y="381"/>
                  <a:pt x="2572" y="390"/>
                </a:cubicBezTo>
                <a:cubicBezTo>
                  <a:pt x="2566" y="393"/>
                  <a:pt x="2570" y="403"/>
                  <a:pt x="2563" y="402"/>
                </a:cubicBezTo>
                <a:cubicBezTo>
                  <a:pt x="2563" y="382"/>
                  <a:pt x="2563" y="382"/>
                  <a:pt x="2563" y="382"/>
                </a:cubicBezTo>
                <a:cubicBezTo>
                  <a:pt x="2563" y="383"/>
                  <a:pt x="2564" y="384"/>
                  <a:pt x="2565" y="384"/>
                </a:cubicBezTo>
                <a:cubicBezTo>
                  <a:pt x="2571" y="386"/>
                  <a:pt x="2576" y="379"/>
                  <a:pt x="2580" y="374"/>
                </a:cubicBezTo>
                <a:cubicBezTo>
                  <a:pt x="2576" y="371"/>
                  <a:pt x="2568" y="372"/>
                  <a:pt x="2563" y="372"/>
                </a:cubicBezTo>
                <a:cubicBezTo>
                  <a:pt x="2563" y="366"/>
                  <a:pt x="2563" y="366"/>
                  <a:pt x="2563" y="366"/>
                </a:cubicBezTo>
                <a:cubicBezTo>
                  <a:pt x="2574" y="366"/>
                  <a:pt x="2585" y="365"/>
                  <a:pt x="2596" y="367"/>
                </a:cubicBezTo>
                <a:cubicBezTo>
                  <a:pt x="2599" y="366"/>
                  <a:pt x="2603" y="365"/>
                  <a:pt x="2607" y="365"/>
                </a:cubicBezTo>
                <a:close/>
                <a:moveTo>
                  <a:pt x="2607" y="476"/>
                </a:moveTo>
                <a:cubicBezTo>
                  <a:pt x="2607" y="519"/>
                  <a:pt x="2607" y="519"/>
                  <a:pt x="2607" y="519"/>
                </a:cubicBezTo>
                <a:cubicBezTo>
                  <a:pt x="2603" y="505"/>
                  <a:pt x="2604" y="490"/>
                  <a:pt x="2607" y="476"/>
                </a:cubicBezTo>
                <a:close/>
                <a:moveTo>
                  <a:pt x="2563" y="650"/>
                </a:moveTo>
                <a:cubicBezTo>
                  <a:pt x="2580" y="633"/>
                  <a:pt x="2597" y="618"/>
                  <a:pt x="2607" y="595"/>
                </a:cubicBezTo>
                <a:cubicBezTo>
                  <a:pt x="2606" y="593"/>
                  <a:pt x="2603" y="594"/>
                  <a:pt x="2602" y="595"/>
                </a:cubicBezTo>
                <a:cubicBezTo>
                  <a:pt x="2591" y="611"/>
                  <a:pt x="2578" y="627"/>
                  <a:pt x="2563" y="641"/>
                </a:cubicBezTo>
                <a:cubicBezTo>
                  <a:pt x="2563" y="650"/>
                  <a:pt x="2563" y="650"/>
                  <a:pt x="2563" y="650"/>
                </a:cubicBezTo>
                <a:close/>
                <a:moveTo>
                  <a:pt x="2563" y="612"/>
                </a:moveTo>
                <a:cubicBezTo>
                  <a:pt x="2563" y="602"/>
                  <a:pt x="2563" y="602"/>
                  <a:pt x="2563" y="602"/>
                </a:cubicBezTo>
                <a:cubicBezTo>
                  <a:pt x="2571" y="591"/>
                  <a:pt x="2578" y="581"/>
                  <a:pt x="2586" y="571"/>
                </a:cubicBezTo>
                <a:cubicBezTo>
                  <a:pt x="2587" y="569"/>
                  <a:pt x="2590" y="571"/>
                  <a:pt x="2590" y="572"/>
                </a:cubicBezTo>
                <a:cubicBezTo>
                  <a:pt x="2582" y="586"/>
                  <a:pt x="2573" y="599"/>
                  <a:pt x="2563" y="612"/>
                </a:cubicBezTo>
                <a:close/>
                <a:moveTo>
                  <a:pt x="2563" y="664"/>
                </a:moveTo>
                <a:cubicBezTo>
                  <a:pt x="2555" y="664"/>
                  <a:pt x="2548" y="664"/>
                  <a:pt x="2540" y="665"/>
                </a:cubicBezTo>
                <a:cubicBezTo>
                  <a:pt x="2540" y="657"/>
                  <a:pt x="2540" y="657"/>
                  <a:pt x="2540" y="657"/>
                </a:cubicBezTo>
                <a:cubicBezTo>
                  <a:pt x="2548" y="653"/>
                  <a:pt x="2556" y="647"/>
                  <a:pt x="2563" y="641"/>
                </a:cubicBezTo>
                <a:cubicBezTo>
                  <a:pt x="2563" y="650"/>
                  <a:pt x="2563" y="650"/>
                  <a:pt x="2563" y="650"/>
                </a:cubicBezTo>
                <a:cubicBezTo>
                  <a:pt x="2561" y="652"/>
                  <a:pt x="2559" y="654"/>
                  <a:pt x="2557" y="656"/>
                </a:cubicBezTo>
                <a:cubicBezTo>
                  <a:pt x="2559" y="657"/>
                  <a:pt x="2561" y="658"/>
                  <a:pt x="2563" y="658"/>
                </a:cubicBezTo>
                <a:cubicBezTo>
                  <a:pt x="2563" y="664"/>
                  <a:pt x="2563" y="664"/>
                  <a:pt x="2563" y="664"/>
                </a:cubicBezTo>
                <a:close/>
                <a:moveTo>
                  <a:pt x="2540" y="1"/>
                </a:moveTo>
                <a:cubicBezTo>
                  <a:pt x="2563" y="1"/>
                  <a:pt x="2563" y="1"/>
                  <a:pt x="2563" y="1"/>
                </a:cubicBezTo>
                <a:cubicBezTo>
                  <a:pt x="2563" y="7"/>
                  <a:pt x="2563" y="7"/>
                  <a:pt x="2563" y="7"/>
                </a:cubicBezTo>
                <a:cubicBezTo>
                  <a:pt x="2562" y="7"/>
                  <a:pt x="2561" y="7"/>
                  <a:pt x="2559" y="8"/>
                </a:cubicBezTo>
                <a:cubicBezTo>
                  <a:pt x="2559" y="9"/>
                  <a:pt x="2560" y="10"/>
                  <a:pt x="2560" y="12"/>
                </a:cubicBezTo>
                <a:cubicBezTo>
                  <a:pt x="2563" y="14"/>
                  <a:pt x="2563" y="14"/>
                  <a:pt x="2563" y="14"/>
                </a:cubicBezTo>
                <a:cubicBezTo>
                  <a:pt x="2563" y="21"/>
                  <a:pt x="2563" y="21"/>
                  <a:pt x="2563" y="21"/>
                </a:cubicBezTo>
                <a:cubicBezTo>
                  <a:pt x="2546" y="8"/>
                  <a:pt x="2546" y="8"/>
                  <a:pt x="2546" y="8"/>
                </a:cubicBezTo>
                <a:cubicBezTo>
                  <a:pt x="2544" y="7"/>
                  <a:pt x="2542" y="7"/>
                  <a:pt x="2540" y="7"/>
                </a:cubicBezTo>
                <a:cubicBezTo>
                  <a:pt x="2540" y="1"/>
                  <a:pt x="2540" y="1"/>
                  <a:pt x="2540" y="1"/>
                </a:cubicBezTo>
                <a:close/>
                <a:moveTo>
                  <a:pt x="2563" y="43"/>
                </a:moveTo>
                <a:cubicBezTo>
                  <a:pt x="2563" y="49"/>
                  <a:pt x="2563" y="49"/>
                  <a:pt x="2563" y="49"/>
                </a:cubicBezTo>
                <a:cubicBezTo>
                  <a:pt x="2555" y="43"/>
                  <a:pt x="2548" y="37"/>
                  <a:pt x="2540" y="31"/>
                </a:cubicBezTo>
                <a:cubicBezTo>
                  <a:pt x="2540" y="24"/>
                  <a:pt x="2540" y="24"/>
                  <a:pt x="2540" y="24"/>
                </a:cubicBezTo>
                <a:cubicBezTo>
                  <a:pt x="2545" y="28"/>
                  <a:pt x="2549" y="32"/>
                  <a:pt x="2554" y="36"/>
                </a:cubicBezTo>
                <a:cubicBezTo>
                  <a:pt x="2557" y="38"/>
                  <a:pt x="2560" y="40"/>
                  <a:pt x="2563" y="43"/>
                </a:cubicBezTo>
                <a:close/>
                <a:moveTo>
                  <a:pt x="2563" y="76"/>
                </a:moveTo>
                <a:cubicBezTo>
                  <a:pt x="2563" y="85"/>
                  <a:pt x="2563" y="85"/>
                  <a:pt x="2563" y="85"/>
                </a:cubicBezTo>
                <a:cubicBezTo>
                  <a:pt x="2555" y="77"/>
                  <a:pt x="2548" y="70"/>
                  <a:pt x="2540" y="62"/>
                </a:cubicBezTo>
                <a:cubicBezTo>
                  <a:pt x="2540" y="55"/>
                  <a:pt x="2540" y="55"/>
                  <a:pt x="2540" y="55"/>
                </a:cubicBezTo>
                <a:cubicBezTo>
                  <a:pt x="2542" y="56"/>
                  <a:pt x="2543" y="57"/>
                  <a:pt x="2544" y="58"/>
                </a:cubicBezTo>
                <a:cubicBezTo>
                  <a:pt x="2551" y="64"/>
                  <a:pt x="2557" y="70"/>
                  <a:pt x="2563" y="76"/>
                </a:cubicBezTo>
                <a:close/>
                <a:moveTo>
                  <a:pt x="2563" y="107"/>
                </a:moveTo>
                <a:cubicBezTo>
                  <a:pt x="2560" y="104"/>
                  <a:pt x="2557" y="100"/>
                  <a:pt x="2554" y="97"/>
                </a:cubicBezTo>
                <a:cubicBezTo>
                  <a:pt x="2550" y="90"/>
                  <a:pt x="2546" y="85"/>
                  <a:pt x="2540" y="80"/>
                </a:cubicBezTo>
                <a:cubicBezTo>
                  <a:pt x="2540" y="90"/>
                  <a:pt x="2540" y="90"/>
                  <a:pt x="2540" y="90"/>
                </a:cubicBezTo>
                <a:cubicBezTo>
                  <a:pt x="2548" y="99"/>
                  <a:pt x="2556" y="107"/>
                  <a:pt x="2563" y="116"/>
                </a:cubicBezTo>
                <a:cubicBezTo>
                  <a:pt x="2563" y="107"/>
                  <a:pt x="2563" y="107"/>
                  <a:pt x="2563" y="107"/>
                </a:cubicBezTo>
                <a:close/>
                <a:moveTo>
                  <a:pt x="2563" y="155"/>
                </a:moveTo>
                <a:cubicBezTo>
                  <a:pt x="2563" y="166"/>
                  <a:pt x="2563" y="166"/>
                  <a:pt x="2563" y="166"/>
                </a:cubicBezTo>
                <a:cubicBezTo>
                  <a:pt x="2556" y="157"/>
                  <a:pt x="2549" y="147"/>
                  <a:pt x="2543" y="136"/>
                </a:cubicBezTo>
                <a:cubicBezTo>
                  <a:pt x="2542" y="135"/>
                  <a:pt x="2541" y="134"/>
                  <a:pt x="2540" y="133"/>
                </a:cubicBezTo>
                <a:cubicBezTo>
                  <a:pt x="2540" y="121"/>
                  <a:pt x="2540" y="121"/>
                  <a:pt x="2540" y="121"/>
                </a:cubicBezTo>
                <a:cubicBezTo>
                  <a:pt x="2545" y="133"/>
                  <a:pt x="2554" y="145"/>
                  <a:pt x="2563" y="155"/>
                </a:cubicBezTo>
                <a:close/>
                <a:moveTo>
                  <a:pt x="2563" y="178"/>
                </a:moveTo>
                <a:cubicBezTo>
                  <a:pt x="2563" y="184"/>
                  <a:pt x="2563" y="184"/>
                  <a:pt x="2563" y="184"/>
                </a:cubicBezTo>
                <a:cubicBezTo>
                  <a:pt x="2555" y="184"/>
                  <a:pt x="2548" y="185"/>
                  <a:pt x="2540" y="187"/>
                </a:cubicBezTo>
                <a:cubicBezTo>
                  <a:pt x="2540" y="181"/>
                  <a:pt x="2540" y="181"/>
                  <a:pt x="2540" y="181"/>
                </a:cubicBezTo>
                <a:cubicBezTo>
                  <a:pt x="2548" y="179"/>
                  <a:pt x="2555" y="178"/>
                  <a:pt x="2563" y="178"/>
                </a:cubicBezTo>
                <a:close/>
                <a:moveTo>
                  <a:pt x="2563" y="224"/>
                </a:moveTo>
                <a:cubicBezTo>
                  <a:pt x="2563" y="229"/>
                  <a:pt x="2563" y="229"/>
                  <a:pt x="2563" y="229"/>
                </a:cubicBezTo>
                <a:cubicBezTo>
                  <a:pt x="2562" y="229"/>
                  <a:pt x="2561" y="230"/>
                  <a:pt x="2559" y="230"/>
                </a:cubicBezTo>
                <a:cubicBezTo>
                  <a:pt x="2540" y="235"/>
                  <a:pt x="2540" y="235"/>
                  <a:pt x="2540" y="235"/>
                </a:cubicBezTo>
                <a:cubicBezTo>
                  <a:pt x="2540" y="229"/>
                  <a:pt x="2540" y="229"/>
                  <a:pt x="2540" y="229"/>
                </a:cubicBezTo>
                <a:cubicBezTo>
                  <a:pt x="2548" y="227"/>
                  <a:pt x="2555" y="225"/>
                  <a:pt x="2563" y="224"/>
                </a:cubicBezTo>
                <a:close/>
                <a:moveTo>
                  <a:pt x="2563" y="252"/>
                </a:moveTo>
                <a:cubicBezTo>
                  <a:pt x="2563" y="257"/>
                  <a:pt x="2563" y="257"/>
                  <a:pt x="2563" y="257"/>
                </a:cubicBezTo>
                <a:cubicBezTo>
                  <a:pt x="2555" y="258"/>
                  <a:pt x="2548" y="259"/>
                  <a:pt x="2540" y="261"/>
                </a:cubicBezTo>
                <a:cubicBezTo>
                  <a:pt x="2540" y="254"/>
                  <a:pt x="2540" y="254"/>
                  <a:pt x="2540" y="254"/>
                </a:cubicBezTo>
                <a:cubicBezTo>
                  <a:pt x="2548" y="253"/>
                  <a:pt x="2555" y="253"/>
                  <a:pt x="2563" y="252"/>
                </a:cubicBezTo>
                <a:close/>
                <a:moveTo>
                  <a:pt x="2563" y="275"/>
                </a:moveTo>
                <a:cubicBezTo>
                  <a:pt x="2563" y="280"/>
                  <a:pt x="2563" y="280"/>
                  <a:pt x="2563" y="280"/>
                </a:cubicBezTo>
                <a:cubicBezTo>
                  <a:pt x="2555" y="280"/>
                  <a:pt x="2548" y="281"/>
                  <a:pt x="2540" y="283"/>
                </a:cubicBezTo>
                <a:cubicBezTo>
                  <a:pt x="2540" y="277"/>
                  <a:pt x="2540" y="277"/>
                  <a:pt x="2540" y="277"/>
                </a:cubicBezTo>
                <a:cubicBezTo>
                  <a:pt x="2548" y="276"/>
                  <a:pt x="2555" y="275"/>
                  <a:pt x="2563" y="275"/>
                </a:cubicBezTo>
                <a:close/>
                <a:moveTo>
                  <a:pt x="2563" y="307"/>
                </a:moveTo>
                <a:cubicBezTo>
                  <a:pt x="2563" y="312"/>
                  <a:pt x="2563" y="312"/>
                  <a:pt x="2563" y="312"/>
                </a:cubicBezTo>
                <a:cubicBezTo>
                  <a:pt x="2555" y="312"/>
                  <a:pt x="2548" y="312"/>
                  <a:pt x="2540" y="313"/>
                </a:cubicBezTo>
                <a:cubicBezTo>
                  <a:pt x="2540" y="308"/>
                  <a:pt x="2540" y="308"/>
                  <a:pt x="2540" y="308"/>
                </a:cubicBezTo>
                <a:cubicBezTo>
                  <a:pt x="2548" y="307"/>
                  <a:pt x="2555" y="307"/>
                  <a:pt x="2563" y="307"/>
                </a:cubicBezTo>
                <a:close/>
                <a:moveTo>
                  <a:pt x="2563" y="340"/>
                </a:moveTo>
                <a:cubicBezTo>
                  <a:pt x="2563" y="346"/>
                  <a:pt x="2563" y="346"/>
                  <a:pt x="2563" y="346"/>
                </a:cubicBezTo>
                <a:cubicBezTo>
                  <a:pt x="2555" y="346"/>
                  <a:pt x="2548" y="347"/>
                  <a:pt x="2540" y="349"/>
                </a:cubicBezTo>
                <a:cubicBezTo>
                  <a:pt x="2540" y="341"/>
                  <a:pt x="2540" y="341"/>
                  <a:pt x="2540" y="341"/>
                </a:cubicBezTo>
                <a:cubicBezTo>
                  <a:pt x="2548" y="341"/>
                  <a:pt x="2555" y="340"/>
                  <a:pt x="2563" y="340"/>
                </a:cubicBezTo>
                <a:close/>
                <a:moveTo>
                  <a:pt x="2563" y="366"/>
                </a:moveTo>
                <a:cubicBezTo>
                  <a:pt x="2563" y="372"/>
                  <a:pt x="2563" y="372"/>
                  <a:pt x="2563" y="372"/>
                </a:cubicBezTo>
                <a:cubicBezTo>
                  <a:pt x="2561" y="373"/>
                  <a:pt x="2561" y="373"/>
                  <a:pt x="2559" y="373"/>
                </a:cubicBezTo>
                <a:cubicBezTo>
                  <a:pt x="2561" y="376"/>
                  <a:pt x="2561" y="380"/>
                  <a:pt x="2563" y="382"/>
                </a:cubicBezTo>
                <a:cubicBezTo>
                  <a:pt x="2563" y="402"/>
                  <a:pt x="2563" y="402"/>
                  <a:pt x="2563" y="402"/>
                </a:cubicBezTo>
                <a:cubicBezTo>
                  <a:pt x="2563" y="402"/>
                  <a:pt x="2562" y="402"/>
                  <a:pt x="2562" y="402"/>
                </a:cubicBezTo>
                <a:cubicBezTo>
                  <a:pt x="2548" y="398"/>
                  <a:pt x="2562" y="386"/>
                  <a:pt x="2553" y="379"/>
                </a:cubicBezTo>
                <a:cubicBezTo>
                  <a:pt x="2549" y="376"/>
                  <a:pt x="2545" y="373"/>
                  <a:pt x="2540" y="371"/>
                </a:cubicBezTo>
                <a:cubicBezTo>
                  <a:pt x="2540" y="364"/>
                  <a:pt x="2540" y="364"/>
                  <a:pt x="2540" y="364"/>
                </a:cubicBezTo>
                <a:cubicBezTo>
                  <a:pt x="2545" y="365"/>
                  <a:pt x="2549" y="366"/>
                  <a:pt x="2554" y="366"/>
                </a:cubicBezTo>
                <a:cubicBezTo>
                  <a:pt x="2557" y="366"/>
                  <a:pt x="2560" y="366"/>
                  <a:pt x="2563" y="366"/>
                </a:cubicBezTo>
                <a:close/>
                <a:moveTo>
                  <a:pt x="2563" y="602"/>
                </a:moveTo>
                <a:cubicBezTo>
                  <a:pt x="2563" y="612"/>
                  <a:pt x="2563" y="612"/>
                  <a:pt x="2563" y="612"/>
                </a:cubicBezTo>
                <a:cubicBezTo>
                  <a:pt x="2556" y="620"/>
                  <a:pt x="2548" y="628"/>
                  <a:pt x="2540" y="636"/>
                </a:cubicBezTo>
                <a:cubicBezTo>
                  <a:pt x="2540" y="626"/>
                  <a:pt x="2540" y="626"/>
                  <a:pt x="2540" y="626"/>
                </a:cubicBezTo>
                <a:cubicBezTo>
                  <a:pt x="2548" y="619"/>
                  <a:pt x="2556" y="610"/>
                  <a:pt x="2563" y="602"/>
                </a:cubicBezTo>
                <a:close/>
                <a:moveTo>
                  <a:pt x="2540" y="586"/>
                </a:moveTo>
                <a:cubicBezTo>
                  <a:pt x="2540" y="579"/>
                  <a:pt x="2540" y="579"/>
                  <a:pt x="2540" y="579"/>
                </a:cubicBezTo>
                <a:cubicBezTo>
                  <a:pt x="2542" y="576"/>
                  <a:pt x="2545" y="574"/>
                  <a:pt x="2547" y="572"/>
                </a:cubicBezTo>
                <a:cubicBezTo>
                  <a:pt x="2549" y="571"/>
                  <a:pt x="2549" y="572"/>
                  <a:pt x="2549" y="574"/>
                </a:cubicBezTo>
                <a:cubicBezTo>
                  <a:pt x="2546" y="578"/>
                  <a:pt x="2543" y="582"/>
                  <a:pt x="2540" y="586"/>
                </a:cubicBezTo>
                <a:close/>
                <a:moveTo>
                  <a:pt x="2540" y="541"/>
                </a:moveTo>
                <a:cubicBezTo>
                  <a:pt x="2540" y="528"/>
                  <a:pt x="2540" y="528"/>
                  <a:pt x="2540" y="528"/>
                </a:cubicBezTo>
                <a:cubicBezTo>
                  <a:pt x="2542" y="526"/>
                  <a:pt x="2544" y="523"/>
                  <a:pt x="2545" y="520"/>
                </a:cubicBezTo>
                <a:cubicBezTo>
                  <a:pt x="2548" y="511"/>
                  <a:pt x="2551" y="501"/>
                  <a:pt x="2544" y="492"/>
                </a:cubicBezTo>
                <a:cubicBezTo>
                  <a:pt x="2543" y="497"/>
                  <a:pt x="2542" y="501"/>
                  <a:pt x="2540" y="506"/>
                </a:cubicBezTo>
                <a:cubicBezTo>
                  <a:pt x="2540" y="471"/>
                  <a:pt x="2540" y="471"/>
                  <a:pt x="2540" y="471"/>
                </a:cubicBezTo>
                <a:cubicBezTo>
                  <a:pt x="2552" y="483"/>
                  <a:pt x="2558" y="499"/>
                  <a:pt x="2555" y="516"/>
                </a:cubicBezTo>
                <a:cubicBezTo>
                  <a:pt x="2552" y="526"/>
                  <a:pt x="2547" y="534"/>
                  <a:pt x="2540" y="541"/>
                </a:cubicBezTo>
                <a:close/>
                <a:moveTo>
                  <a:pt x="2540" y="417"/>
                </a:moveTo>
                <a:cubicBezTo>
                  <a:pt x="2540" y="407"/>
                  <a:pt x="2540" y="407"/>
                  <a:pt x="2540" y="407"/>
                </a:cubicBezTo>
                <a:cubicBezTo>
                  <a:pt x="2550" y="413"/>
                  <a:pt x="2559" y="422"/>
                  <a:pt x="2559" y="433"/>
                </a:cubicBezTo>
                <a:cubicBezTo>
                  <a:pt x="2558" y="438"/>
                  <a:pt x="2555" y="443"/>
                  <a:pt x="2550" y="444"/>
                </a:cubicBezTo>
                <a:cubicBezTo>
                  <a:pt x="2540" y="439"/>
                  <a:pt x="2555" y="434"/>
                  <a:pt x="2549" y="427"/>
                </a:cubicBezTo>
                <a:cubicBezTo>
                  <a:pt x="2547" y="423"/>
                  <a:pt x="2544" y="420"/>
                  <a:pt x="2540" y="417"/>
                </a:cubicBezTo>
                <a:close/>
                <a:moveTo>
                  <a:pt x="2540" y="665"/>
                </a:moveTo>
                <a:cubicBezTo>
                  <a:pt x="2536" y="665"/>
                  <a:pt x="2536" y="665"/>
                  <a:pt x="2536" y="665"/>
                </a:cubicBezTo>
                <a:cubicBezTo>
                  <a:pt x="2536" y="659"/>
                  <a:pt x="2536" y="659"/>
                  <a:pt x="2536" y="659"/>
                </a:cubicBezTo>
                <a:cubicBezTo>
                  <a:pt x="2538" y="659"/>
                  <a:pt x="2538" y="659"/>
                  <a:pt x="2538" y="659"/>
                </a:cubicBezTo>
                <a:cubicBezTo>
                  <a:pt x="2538" y="659"/>
                  <a:pt x="2539" y="658"/>
                  <a:pt x="2540" y="657"/>
                </a:cubicBezTo>
                <a:cubicBezTo>
                  <a:pt x="2540" y="665"/>
                  <a:pt x="2540" y="665"/>
                  <a:pt x="2540" y="665"/>
                </a:cubicBezTo>
                <a:close/>
                <a:moveTo>
                  <a:pt x="2536" y="1"/>
                </a:moveTo>
                <a:cubicBezTo>
                  <a:pt x="2540" y="1"/>
                  <a:pt x="2540" y="1"/>
                  <a:pt x="2540" y="1"/>
                </a:cubicBezTo>
                <a:cubicBezTo>
                  <a:pt x="2540" y="7"/>
                  <a:pt x="2540" y="7"/>
                  <a:pt x="2540" y="7"/>
                </a:cubicBezTo>
                <a:cubicBezTo>
                  <a:pt x="2539" y="7"/>
                  <a:pt x="2537" y="7"/>
                  <a:pt x="2536" y="7"/>
                </a:cubicBezTo>
                <a:cubicBezTo>
                  <a:pt x="2536" y="1"/>
                  <a:pt x="2536" y="1"/>
                  <a:pt x="2536" y="1"/>
                </a:cubicBezTo>
                <a:close/>
                <a:moveTo>
                  <a:pt x="2540" y="24"/>
                </a:moveTo>
                <a:cubicBezTo>
                  <a:pt x="2540" y="31"/>
                  <a:pt x="2540" y="31"/>
                  <a:pt x="2540" y="31"/>
                </a:cubicBezTo>
                <a:cubicBezTo>
                  <a:pt x="2539" y="30"/>
                  <a:pt x="2537" y="29"/>
                  <a:pt x="2536" y="28"/>
                </a:cubicBezTo>
                <a:cubicBezTo>
                  <a:pt x="2536" y="20"/>
                  <a:pt x="2536" y="20"/>
                  <a:pt x="2536" y="20"/>
                </a:cubicBezTo>
                <a:cubicBezTo>
                  <a:pt x="2537" y="22"/>
                  <a:pt x="2539" y="23"/>
                  <a:pt x="2540" y="24"/>
                </a:cubicBezTo>
                <a:close/>
                <a:moveTo>
                  <a:pt x="2540" y="55"/>
                </a:moveTo>
                <a:cubicBezTo>
                  <a:pt x="2540" y="62"/>
                  <a:pt x="2540" y="62"/>
                  <a:pt x="2540" y="62"/>
                </a:cubicBezTo>
                <a:cubicBezTo>
                  <a:pt x="2539" y="61"/>
                  <a:pt x="2537" y="59"/>
                  <a:pt x="2536" y="58"/>
                </a:cubicBezTo>
                <a:cubicBezTo>
                  <a:pt x="2536" y="51"/>
                  <a:pt x="2536" y="51"/>
                  <a:pt x="2536" y="51"/>
                </a:cubicBezTo>
                <a:cubicBezTo>
                  <a:pt x="2537" y="52"/>
                  <a:pt x="2539" y="54"/>
                  <a:pt x="2540" y="55"/>
                </a:cubicBezTo>
                <a:close/>
                <a:moveTo>
                  <a:pt x="2540" y="80"/>
                </a:moveTo>
                <a:cubicBezTo>
                  <a:pt x="2540" y="90"/>
                  <a:pt x="2540" y="90"/>
                  <a:pt x="2540" y="90"/>
                </a:cubicBezTo>
                <a:cubicBezTo>
                  <a:pt x="2539" y="89"/>
                  <a:pt x="2537" y="87"/>
                  <a:pt x="2536" y="85"/>
                </a:cubicBezTo>
                <a:cubicBezTo>
                  <a:pt x="2536" y="77"/>
                  <a:pt x="2536" y="77"/>
                  <a:pt x="2536" y="77"/>
                </a:cubicBezTo>
                <a:cubicBezTo>
                  <a:pt x="2537" y="78"/>
                  <a:pt x="2539" y="79"/>
                  <a:pt x="2540" y="80"/>
                </a:cubicBezTo>
                <a:close/>
                <a:moveTo>
                  <a:pt x="2540" y="121"/>
                </a:moveTo>
                <a:cubicBezTo>
                  <a:pt x="2540" y="133"/>
                  <a:pt x="2540" y="133"/>
                  <a:pt x="2540" y="133"/>
                </a:cubicBezTo>
                <a:cubicBezTo>
                  <a:pt x="2539" y="131"/>
                  <a:pt x="2537" y="129"/>
                  <a:pt x="2536" y="127"/>
                </a:cubicBezTo>
                <a:cubicBezTo>
                  <a:pt x="2536" y="115"/>
                  <a:pt x="2536" y="115"/>
                  <a:pt x="2536" y="115"/>
                </a:cubicBezTo>
                <a:cubicBezTo>
                  <a:pt x="2537" y="117"/>
                  <a:pt x="2539" y="119"/>
                  <a:pt x="2540" y="121"/>
                </a:cubicBezTo>
                <a:cubicBezTo>
                  <a:pt x="2540" y="121"/>
                  <a:pt x="2540" y="121"/>
                  <a:pt x="2540" y="121"/>
                </a:cubicBezTo>
                <a:close/>
                <a:moveTo>
                  <a:pt x="2540" y="181"/>
                </a:moveTo>
                <a:cubicBezTo>
                  <a:pt x="2540" y="187"/>
                  <a:pt x="2540" y="187"/>
                  <a:pt x="2540" y="187"/>
                </a:cubicBezTo>
                <a:cubicBezTo>
                  <a:pt x="2539" y="187"/>
                  <a:pt x="2537" y="187"/>
                  <a:pt x="2536" y="188"/>
                </a:cubicBezTo>
                <a:cubicBezTo>
                  <a:pt x="2536" y="182"/>
                  <a:pt x="2536" y="182"/>
                  <a:pt x="2536" y="182"/>
                </a:cubicBezTo>
                <a:cubicBezTo>
                  <a:pt x="2537" y="182"/>
                  <a:pt x="2539" y="181"/>
                  <a:pt x="2540" y="181"/>
                </a:cubicBezTo>
                <a:close/>
                <a:moveTo>
                  <a:pt x="2540" y="229"/>
                </a:moveTo>
                <a:cubicBezTo>
                  <a:pt x="2540" y="235"/>
                  <a:pt x="2540" y="235"/>
                  <a:pt x="2540" y="235"/>
                </a:cubicBezTo>
                <a:cubicBezTo>
                  <a:pt x="2536" y="236"/>
                  <a:pt x="2536" y="236"/>
                  <a:pt x="2536" y="236"/>
                </a:cubicBezTo>
                <a:cubicBezTo>
                  <a:pt x="2536" y="230"/>
                  <a:pt x="2536" y="230"/>
                  <a:pt x="2536" y="230"/>
                </a:cubicBezTo>
                <a:cubicBezTo>
                  <a:pt x="2537" y="230"/>
                  <a:pt x="2539" y="229"/>
                  <a:pt x="2540" y="229"/>
                </a:cubicBezTo>
                <a:close/>
                <a:moveTo>
                  <a:pt x="2540" y="254"/>
                </a:moveTo>
                <a:cubicBezTo>
                  <a:pt x="2540" y="261"/>
                  <a:pt x="2540" y="261"/>
                  <a:pt x="2540" y="261"/>
                </a:cubicBezTo>
                <a:cubicBezTo>
                  <a:pt x="2536" y="261"/>
                  <a:pt x="2536" y="261"/>
                  <a:pt x="2536" y="261"/>
                </a:cubicBezTo>
                <a:cubicBezTo>
                  <a:pt x="2536" y="255"/>
                  <a:pt x="2536" y="255"/>
                  <a:pt x="2536" y="255"/>
                </a:cubicBezTo>
                <a:cubicBezTo>
                  <a:pt x="2537" y="255"/>
                  <a:pt x="2539" y="254"/>
                  <a:pt x="2540" y="254"/>
                </a:cubicBezTo>
                <a:close/>
                <a:moveTo>
                  <a:pt x="2540" y="277"/>
                </a:moveTo>
                <a:cubicBezTo>
                  <a:pt x="2540" y="283"/>
                  <a:pt x="2540" y="283"/>
                  <a:pt x="2540" y="283"/>
                </a:cubicBezTo>
                <a:cubicBezTo>
                  <a:pt x="2539" y="283"/>
                  <a:pt x="2537" y="283"/>
                  <a:pt x="2536" y="284"/>
                </a:cubicBezTo>
                <a:cubicBezTo>
                  <a:pt x="2536" y="277"/>
                  <a:pt x="2536" y="277"/>
                  <a:pt x="2536" y="277"/>
                </a:cubicBezTo>
                <a:cubicBezTo>
                  <a:pt x="2537" y="277"/>
                  <a:pt x="2539" y="277"/>
                  <a:pt x="2540" y="277"/>
                </a:cubicBezTo>
                <a:close/>
                <a:moveTo>
                  <a:pt x="2540" y="308"/>
                </a:moveTo>
                <a:cubicBezTo>
                  <a:pt x="2540" y="313"/>
                  <a:pt x="2540" y="313"/>
                  <a:pt x="2540" y="313"/>
                </a:cubicBezTo>
                <a:cubicBezTo>
                  <a:pt x="2539" y="313"/>
                  <a:pt x="2537" y="314"/>
                  <a:pt x="2536" y="314"/>
                </a:cubicBezTo>
                <a:cubicBezTo>
                  <a:pt x="2536" y="308"/>
                  <a:pt x="2536" y="308"/>
                  <a:pt x="2536" y="308"/>
                </a:cubicBezTo>
                <a:cubicBezTo>
                  <a:pt x="2537" y="308"/>
                  <a:pt x="2539" y="308"/>
                  <a:pt x="2540" y="308"/>
                </a:cubicBezTo>
                <a:close/>
                <a:moveTo>
                  <a:pt x="2540" y="341"/>
                </a:moveTo>
                <a:cubicBezTo>
                  <a:pt x="2540" y="349"/>
                  <a:pt x="2540" y="349"/>
                  <a:pt x="2540" y="349"/>
                </a:cubicBezTo>
                <a:cubicBezTo>
                  <a:pt x="2539" y="349"/>
                  <a:pt x="2537" y="349"/>
                  <a:pt x="2536" y="350"/>
                </a:cubicBezTo>
                <a:cubicBezTo>
                  <a:pt x="2536" y="342"/>
                  <a:pt x="2536" y="342"/>
                  <a:pt x="2536" y="342"/>
                </a:cubicBezTo>
                <a:cubicBezTo>
                  <a:pt x="2537" y="342"/>
                  <a:pt x="2539" y="342"/>
                  <a:pt x="2540" y="341"/>
                </a:cubicBezTo>
                <a:close/>
                <a:moveTo>
                  <a:pt x="2540" y="364"/>
                </a:moveTo>
                <a:cubicBezTo>
                  <a:pt x="2540" y="371"/>
                  <a:pt x="2540" y="371"/>
                  <a:pt x="2540" y="371"/>
                </a:cubicBezTo>
                <a:cubicBezTo>
                  <a:pt x="2539" y="371"/>
                  <a:pt x="2537" y="370"/>
                  <a:pt x="2536" y="370"/>
                </a:cubicBezTo>
                <a:cubicBezTo>
                  <a:pt x="2536" y="363"/>
                  <a:pt x="2536" y="363"/>
                  <a:pt x="2536" y="363"/>
                </a:cubicBezTo>
                <a:cubicBezTo>
                  <a:pt x="2537" y="363"/>
                  <a:pt x="2539" y="364"/>
                  <a:pt x="2540" y="364"/>
                </a:cubicBezTo>
                <a:close/>
                <a:moveTo>
                  <a:pt x="2540" y="407"/>
                </a:moveTo>
                <a:cubicBezTo>
                  <a:pt x="2540" y="417"/>
                  <a:pt x="2540" y="417"/>
                  <a:pt x="2540" y="417"/>
                </a:cubicBezTo>
                <a:cubicBezTo>
                  <a:pt x="2539" y="416"/>
                  <a:pt x="2537" y="415"/>
                  <a:pt x="2536" y="414"/>
                </a:cubicBezTo>
                <a:cubicBezTo>
                  <a:pt x="2536" y="405"/>
                  <a:pt x="2536" y="405"/>
                  <a:pt x="2536" y="405"/>
                </a:cubicBezTo>
                <a:cubicBezTo>
                  <a:pt x="2537" y="406"/>
                  <a:pt x="2539" y="407"/>
                  <a:pt x="2540" y="407"/>
                </a:cubicBezTo>
                <a:close/>
                <a:moveTo>
                  <a:pt x="2540" y="471"/>
                </a:moveTo>
                <a:cubicBezTo>
                  <a:pt x="2540" y="506"/>
                  <a:pt x="2540" y="506"/>
                  <a:pt x="2540" y="506"/>
                </a:cubicBezTo>
                <a:cubicBezTo>
                  <a:pt x="2540" y="509"/>
                  <a:pt x="2539" y="512"/>
                  <a:pt x="2538" y="515"/>
                </a:cubicBezTo>
                <a:cubicBezTo>
                  <a:pt x="2538" y="517"/>
                  <a:pt x="2537" y="518"/>
                  <a:pt x="2536" y="520"/>
                </a:cubicBezTo>
                <a:cubicBezTo>
                  <a:pt x="2536" y="498"/>
                  <a:pt x="2536" y="498"/>
                  <a:pt x="2536" y="498"/>
                </a:cubicBezTo>
                <a:cubicBezTo>
                  <a:pt x="2537" y="492"/>
                  <a:pt x="2538" y="486"/>
                  <a:pt x="2539" y="481"/>
                </a:cubicBezTo>
                <a:cubicBezTo>
                  <a:pt x="2538" y="479"/>
                  <a:pt x="2537" y="478"/>
                  <a:pt x="2536" y="477"/>
                </a:cubicBezTo>
                <a:cubicBezTo>
                  <a:pt x="2536" y="467"/>
                  <a:pt x="2536" y="467"/>
                  <a:pt x="2536" y="467"/>
                </a:cubicBezTo>
                <a:cubicBezTo>
                  <a:pt x="2536" y="468"/>
                  <a:pt x="2537" y="468"/>
                  <a:pt x="2538" y="469"/>
                </a:cubicBezTo>
                <a:cubicBezTo>
                  <a:pt x="2539" y="470"/>
                  <a:pt x="2540" y="471"/>
                  <a:pt x="2540" y="471"/>
                </a:cubicBezTo>
                <a:close/>
                <a:moveTo>
                  <a:pt x="2540" y="528"/>
                </a:moveTo>
                <a:cubicBezTo>
                  <a:pt x="2540" y="541"/>
                  <a:pt x="2540" y="541"/>
                  <a:pt x="2540" y="541"/>
                </a:cubicBezTo>
                <a:cubicBezTo>
                  <a:pt x="2539" y="543"/>
                  <a:pt x="2537" y="544"/>
                  <a:pt x="2536" y="545"/>
                </a:cubicBezTo>
                <a:cubicBezTo>
                  <a:pt x="2536" y="533"/>
                  <a:pt x="2536" y="533"/>
                  <a:pt x="2536" y="533"/>
                </a:cubicBezTo>
                <a:cubicBezTo>
                  <a:pt x="2537" y="532"/>
                  <a:pt x="2539" y="530"/>
                  <a:pt x="2540" y="528"/>
                </a:cubicBezTo>
                <a:close/>
                <a:moveTo>
                  <a:pt x="2540" y="579"/>
                </a:moveTo>
                <a:cubicBezTo>
                  <a:pt x="2540" y="586"/>
                  <a:pt x="2540" y="586"/>
                  <a:pt x="2540" y="586"/>
                </a:cubicBezTo>
                <a:cubicBezTo>
                  <a:pt x="2539" y="587"/>
                  <a:pt x="2537" y="589"/>
                  <a:pt x="2536" y="591"/>
                </a:cubicBezTo>
                <a:cubicBezTo>
                  <a:pt x="2536" y="583"/>
                  <a:pt x="2536" y="583"/>
                  <a:pt x="2536" y="583"/>
                </a:cubicBezTo>
                <a:cubicBezTo>
                  <a:pt x="2537" y="582"/>
                  <a:pt x="2539" y="580"/>
                  <a:pt x="2540" y="579"/>
                </a:cubicBezTo>
                <a:close/>
                <a:moveTo>
                  <a:pt x="2540" y="626"/>
                </a:moveTo>
                <a:cubicBezTo>
                  <a:pt x="2540" y="636"/>
                  <a:pt x="2540" y="636"/>
                  <a:pt x="2540" y="636"/>
                </a:cubicBezTo>
                <a:cubicBezTo>
                  <a:pt x="2539" y="637"/>
                  <a:pt x="2537" y="638"/>
                  <a:pt x="2536" y="640"/>
                </a:cubicBezTo>
                <a:cubicBezTo>
                  <a:pt x="2536" y="631"/>
                  <a:pt x="2536" y="631"/>
                  <a:pt x="2536" y="631"/>
                </a:cubicBezTo>
                <a:cubicBezTo>
                  <a:pt x="2537" y="629"/>
                  <a:pt x="2539" y="628"/>
                  <a:pt x="2540" y="626"/>
                </a:cubicBezTo>
                <a:close/>
                <a:moveTo>
                  <a:pt x="2536" y="665"/>
                </a:moveTo>
                <a:cubicBezTo>
                  <a:pt x="2529" y="665"/>
                  <a:pt x="2523" y="665"/>
                  <a:pt x="2517" y="665"/>
                </a:cubicBezTo>
                <a:cubicBezTo>
                  <a:pt x="2517" y="647"/>
                  <a:pt x="2517" y="647"/>
                  <a:pt x="2517" y="647"/>
                </a:cubicBezTo>
                <a:cubicBezTo>
                  <a:pt x="2523" y="642"/>
                  <a:pt x="2530" y="636"/>
                  <a:pt x="2536" y="631"/>
                </a:cubicBezTo>
                <a:cubicBezTo>
                  <a:pt x="2536" y="640"/>
                  <a:pt x="2536" y="640"/>
                  <a:pt x="2536" y="640"/>
                </a:cubicBezTo>
                <a:cubicBezTo>
                  <a:pt x="2530" y="645"/>
                  <a:pt x="2523" y="650"/>
                  <a:pt x="2517" y="655"/>
                </a:cubicBezTo>
                <a:cubicBezTo>
                  <a:pt x="2517" y="658"/>
                  <a:pt x="2517" y="658"/>
                  <a:pt x="2517" y="658"/>
                </a:cubicBezTo>
                <a:cubicBezTo>
                  <a:pt x="2536" y="659"/>
                  <a:pt x="2536" y="659"/>
                  <a:pt x="2536" y="659"/>
                </a:cubicBezTo>
                <a:cubicBezTo>
                  <a:pt x="2536" y="665"/>
                  <a:pt x="2536" y="665"/>
                  <a:pt x="2536" y="665"/>
                </a:cubicBezTo>
                <a:close/>
                <a:moveTo>
                  <a:pt x="2517" y="1"/>
                </a:moveTo>
                <a:cubicBezTo>
                  <a:pt x="2536" y="1"/>
                  <a:pt x="2536" y="1"/>
                  <a:pt x="2536" y="1"/>
                </a:cubicBezTo>
                <a:cubicBezTo>
                  <a:pt x="2536" y="7"/>
                  <a:pt x="2536" y="7"/>
                  <a:pt x="2536" y="7"/>
                </a:cubicBezTo>
                <a:cubicBezTo>
                  <a:pt x="2531" y="6"/>
                  <a:pt x="2525" y="7"/>
                  <a:pt x="2520" y="8"/>
                </a:cubicBezTo>
                <a:cubicBezTo>
                  <a:pt x="2520" y="9"/>
                  <a:pt x="2520" y="9"/>
                  <a:pt x="2520" y="9"/>
                </a:cubicBezTo>
                <a:cubicBezTo>
                  <a:pt x="2526" y="12"/>
                  <a:pt x="2531" y="16"/>
                  <a:pt x="2536" y="20"/>
                </a:cubicBezTo>
                <a:cubicBezTo>
                  <a:pt x="2536" y="28"/>
                  <a:pt x="2536" y="28"/>
                  <a:pt x="2536" y="28"/>
                </a:cubicBezTo>
                <a:cubicBezTo>
                  <a:pt x="2532" y="24"/>
                  <a:pt x="2527" y="22"/>
                  <a:pt x="2523" y="19"/>
                </a:cubicBezTo>
                <a:cubicBezTo>
                  <a:pt x="2520" y="18"/>
                  <a:pt x="2518" y="17"/>
                  <a:pt x="2517" y="15"/>
                </a:cubicBezTo>
                <a:cubicBezTo>
                  <a:pt x="2517" y="1"/>
                  <a:pt x="2517" y="1"/>
                  <a:pt x="2517" y="1"/>
                </a:cubicBezTo>
                <a:close/>
                <a:moveTo>
                  <a:pt x="2536" y="51"/>
                </a:moveTo>
                <a:cubicBezTo>
                  <a:pt x="2536" y="58"/>
                  <a:pt x="2536" y="58"/>
                  <a:pt x="2536" y="58"/>
                </a:cubicBezTo>
                <a:cubicBezTo>
                  <a:pt x="2533" y="56"/>
                  <a:pt x="2531" y="53"/>
                  <a:pt x="2528" y="51"/>
                </a:cubicBezTo>
                <a:cubicBezTo>
                  <a:pt x="2524" y="48"/>
                  <a:pt x="2520" y="45"/>
                  <a:pt x="2517" y="42"/>
                </a:cubicBezTo>
                <a:cubicBezTo>
                  <a:pt x="2517" y="35"/>
                  <a:pt x="2517" y="35"/>
                  <a:pt x="2517" y="35"/>
                </a:cubicBezTo>
                <a:cubicBezTo>
                  <a:pt x="2523" y="40"/>
                  <a:pt x="2529" y="46"/>
                  <a:pt x="2536" y="51"/>
                </a:cubicBezTo>
                <a:close/>
                <a:moveTo>
                  <a:pt x="2536" y="77"/>
                </a:moveTo>
                <a:cubicBezTo>
                  <a:pt x="2536" y="85"/>
                  <a:pt x="2536" y="85"/>
                  <a:pt x="2536" y="85"/>
                </a:cubicBezTo>
                <a:cubicBezTo>
                  <a:pt x="2529" y="79"/>
                  <a:pt x="2523" y="73"/>
                  <a:pt x="2517" y="66"/>
                </a:cubicBezTo>
                <a:cubicBezTo>
                  <a:pt x="2517" y="59"/>
                  <a:pt x="2517" y="59"/>
                  <a:pt x="2517" y="59"/>
                </a:cubicBezTo>
                <a:cubicBezTo>
                  <a:pt x="2522" y="65"/>
                  <a:pt x="2529" y="71"/>
                  <a:pt x="2536" y="77"/>
                </a:cubicBezTo>
                <a:close/>
                <a:moveTo>
                  <a:pt x="2536" y="115"/>
                </a:moveTo>
                <a:cubicBezTo>
                  <a:pt x="2536" y="127"/>
                  <a:pt x="2536" y="127"/>
                  <a:pt x="2536" y="127"/>
                </a:cubicBezTo>
                <a:cubicBezTo>
                  <a:pt x="2530" y="118"/>
                  <a:pt x="2523" y="110"/>
                  <a:pt x="2517" y="102"/>
                </a:cubicBezTo>
                <a:cubicBezTo>
                  <a:pt x="2517" y="92"/>
                  <a:pt x="2517" y="92"/>
                  <a:pt x="2517" y="92"/>
                </a:cubicBezTo>
                <a:cubicBezTo>
                  <a:pt x="2523" y="99"/>
                  <a:pt x="2530" y="107"/>
                  <a:pt x="2536" y="115"/>
                </a:cubicBezTo>
                <a:close/>
                <a:moveTo>
                  <a:pt x="2536" y="182"/>
                </a:moveTo>
                <a:cubicBezTo>
                  <a:pt x="2536" y="188"/>
                  <a:pt x="2536" y="188"/>
                  <a:pt x="2536" y="188"/>
                </a:cubicBezTo>
                <a:cubicBezTo>
                  <a:pt x="2529" y="189"/>
                  <a:pt x="2523" y="191"/>
                  <a:pt x="2517" y="193"/>
                </a:cubicBezTo>
                <a:cubicBezTo>
                  <a:pt x="2517" y="170"/>
                  <a:pt x="2517" y="170"/>
                  <a:pt x="2517" y="170"/>
                </a:cubicBezTo>
                <a:cubicBezTo>
                  <a:pt x="2519" y="175"/>
                  <a:pt x="2521" y="180"/>
                  <a:pt x="2527" y="184"/>
                </a:cubicBezTo>
                <a:cubicBezTo>
                  <a:pt x="2530" y="183"/>
                  <a:pt x="2533" y="183"/>
                  <a:pt x="2536" y="182"/>
                </a:cubicBezTo>
                <a:close/>
                <a:moveTo>
                  <a:pt x="2536" y="230"/>
                </a:moveTo>
                <a:cubicBezTo>
                  <a:pt x="2536" y="236"/>
                  <a:pt x="2536" y="236"/>
                  <a:pt x="2536" y="236"/>
                </a:cubicBezTo>
                <a:cubicBezTo>
                  <a:pt x="2517" y="242"/>
                  <a:pt x="2517" y="242"/>
                  <a:pt x="2517" y="242"/>
                </a:cubicBezTo>
                <a:cubicBezTo>
                  <a:pt x="2517" y="236"/>
                  <a:pt x="2517" y="236"/>
                  <a:pt x="2517" y="236"/>
                </a:cubicBezTo>
                <a:cubicBezTo>
                  <a:pt x="2523" y="234"/>
                  <a:pt x="2529" y="232"/>
                  <a:pt x="2536" y="230"/>
                </a:cubicBezTo>
                <a:close/>
                <a:moveTo>
                  <a:pt x="2536" y="255"/>
                </a:moveTo>
                <a:cubicBezTo>
                  <a:pt x="2536" y="261"/>
                  <a:pt x="2536" y="261"/>
                  <a:pt x="2536" y="261"/>
                </a:cubicBezTo>
                <a:cubicBezTo>
                  <a:pt x="2533" y="262"/>
                  <a:pt x="2530" y="262"/>
                  <a:pt x="2527" y="263"/>
                </a:cubicBezTo>
                <a:cubicBezTo>
                  <a:pt x="2523" y="268"/>
                  <a:pt x="2522" y="275"/>
                  <a:pt x="2517" y="278"/>
                </a:cubicBezTo>
                <a:cubicBezTo>
                  <a:pt x="2517" y="267"/>
                  <a:pt x="2517" y="267"/>
                  <a:pt x="2517" y="267"/>
                </a:cubicBezTo>
                <a:cubicBezTo>
                  <a:pt x="2517" y="267"/>
                  <a:pt x="2517" y="267"/>
                  <a:pt x="2517" y="267"/>
                </a:cubicBezTo>
                <a:cubicBezTo>
                  <a:pt x="2517" y="264"/>
                  <a:pt x="2517" y="262"/>
                  <a:pt x="2517" y="260"/>
                </a:cubicBezTo>
                <a:cubicBezTo>
                  <a:pt x="2517" y="246"/>
                  <a:pt x="2517" y="246"/>
                  <a:pt x="2517" y="246"/>
                </a:cubicBezTo>
                <a:cubicBezTo>
                  <a:pt x="2520" y="249"/>
                  <a:pt x="2521" y="257"/>
                  <a:pt x="2528" y="256"/>
                </a:cubicBezTo>
                <a:cubicBezTo>
                  <a:pt x="2531" y="256"/>
                  <a:pt x="2533" y="255"/>
                  <a:pt x="2536" y="255"/>
                </a:cubicBezTo>
                <a:close/>
                <a:moveTo>
                  <a:pt x="2536" y="277"/>
                </a:moveTo>
                <a:cubicBezTo>
                  <a:pt x="2529" y="278"/>
                  <a:pt x="2523" y="279"/>
                  <a:pt x="2517" y="280"/>
                </a:cubicBezTo>
                <a:cubicBezTo>
                  <a:pt x="2517" y="280"/>
                  <a:pt x="2517" y="280"/>
                  <a:pt x="2517" y="280"/>
                </a:cubicBezTo>
                <a:cubicBezTo>
                  <a:pt x="2517" y="289"/>
                  <a:pt x="2517" y="289"/>
                  <a:pt x="2517" y="289"/>
                </a:cubicBezTo>
                <a:cubicBezTo>
                  <a:pt x="2518" y="289"/>
                  <a:pt x="2519" y="289"/>
                  <a:pt x="2520" y="288"/>
                </a:cubicBezTo>
                <a:cubicBezTo>
                  <a:pt x="2525" y="286"/>
                  <a:pt x="2530" y="285"/>
                  <a:pt x="2536" y="284"/>
                </a:cubicBezTo>
                <a:cubicBezTo>
                  <a:pt x="2536" y="277"/>
                  <a:pt x="2536" y="277"/>
                  <a:pt x="2536" y="277"/>
                </a:cubicBezTo>
                <a:close/>
                <a:moveTo>
                  <a:pt x="2536" y="308"/>
                </a:moveTo>
                <a:cubicBezTo>
                  <a:pt x="2536" y="314"/>
                  <a:pt x="2536" y="314"/>
                  <a:pt x="2536" y="314"/>
                </a:cubicBezTo>
                <a:cubicBezTo>
                  <a:pt x="2535" y="314"/>
                  <a:pt x="2534" y="314"/>
                  <a:pt x="2533" y="314"/>
                </a:cubicBezTo>
                <a:cubicBezTo>
                  <a:pt x="2524" y="313"/>
                  <a:pt x="2520" y="318"/>
                  <a:pt x="2517" y="325"/>
                </a:cubicBezTo>
                <a:cubicBezTo>
                  <a:pt x="2517" y="301"/>
                  <a:pt x="2517" y="301"/>
                  <a:pt x="2517" y="301"/>
                </a:cubicBezTo>
                <a:cubicBezTo>
                  <a:pt x="2518" y="304"/>
                  <a:pt x="2520" y="308"/>
                  <a:pt x="2523" y="309"/>
                </a:cubicBezTo>
                <a:cubicBezTo>
                  <a:pt x="2527" y="308"/>
                  <a:pt x="2532" y="308"/>
                  <a:pt x="2536" y="308"/>
                </a:cubicBezTo>
                <a:close/>
                <a:moveTo>
                  <a:pt x="2536" y="342"/>
                </a:moveTo>
                <a:cubicBezTo>
                  <a:pt x="2536" y="350"/>
                  <a:pt x="2536" y="350"/>
                  <a:pt x="2536" y="350"/>
                </a:cubicBezTo>
                <a:cubicBezTo>
                  <a:pt x="2533" y="351"/>
                  <a:pt x="2530" y="352"/>
                  <a:pt x="2527" y="353"/>
                </a:cubicBezTo>
                <a:cubicBezTo>
                  <a:pt x="2525" y="355"/>
                  <a:pt x="2525" y="359"/>
                  <a:pt x="2527" y="362"/>
                </a:cubicBezTo>
                <a:cubicBezTo>
                  <a:pt x="2530" y="362"/>
                  <a:pt x="2533" y="363"/>
                  <a:pt x="2536" y="363"/>
                </a:cubicBezTo>
                <a:cubicBezTo>
                  <a:pt x="2536" y="370"/>
                  <a:pt x="2536" y="370"/>
                  <a:pt x="2536" y="370"/>
                </a:cubicBezTo>
                <a:cubicBezTo>
                  <a:pt x="2532" y="369"/>
                  <a:pt x="2529" y="369"/>
                  <a:pt x="2525" y="369"/>
                </a:cubicBezTo>
                <a:cubicBezTo>
                  <a:pt x="2515" y="369"/>
                  <a:pt x="2519" y="359"/>
                  <a:pt x="2517" y="352"/>
                </a:cubicBezTo>
                <a:cubicBezTo>
                  <a:pt x="2517" y="351"/>
                  <a:pt x="2517" y="351"/>
                  <a:pt x="2517" y="350"/>
                </a:cubicBezTo>
                <a:cubicBezTo>
                  <a:pt x="2517" y="337"/>
                  <a:pt x="2517" y="337"/>
                  <a:pt x="2517" y="337"/>
                </a:cubicBezTo>
                <a:cubicBezTo>
                  <a:pt x="2523" y="344"/>
                  <a:pt x="2523" y="344"/>
                  <a:pt x="2523" y="344"/>
                </a:cubicBezTo>
                <a:cubicBezTo>
                  <a:pt x="2527" y="343"/>
                  <a:pt x="2532" y="342"/>
                  <a:pt x="2536" y="342"/>
                </a:cubicBezTo>
                <a:close/>
                <a:moveTo>
                  <a:pt x="2536" y="405"/>
                </a:moveTo>
                <a:cubicBezTo>
                  <a:pt x="2536" y="414"/>
                  <a:pt x="2536" y="414"/>
                  <a:pt x="2536" y="414"/>
                </a:cubicBezTo>
                <a:cubicBezTo>
                  <a:pt x="2531" y="411"/>
                  <a:pt x="2525" y="409"/>
                  <a:pt x="2518" y="410"/>
                </a:cubicBezTo>
                <a:cubicBezTo>
                  <a:pt x="2518" y="410"/>
                  <a:pt x="2517" y="410"/>
                  <a:pt x="2517" y="410"/>
                </a:cubicBezTo>
                <a:cubicBezTo>
                  <a:pt x="2517" y="404"/>
                  <a:pt x="2517" y="404"/>
                  <a:pt x="2517" y="404"/>
                </a:cubicBezTo>
                <a:cubicBezTo>
                  <a:pt x="2522" y="403"/>
                  <a:pt x="2529" y="400"/>
                  <a:pt x="2534" y="404"/>
                </a:cubicBezTo>
                <a:cubicBezTo>
                  <a:pt x="2534" y="404"/>
                  <a:pt x="2535" y="405"/>
                  <a:pt x="2536" y="405"/>
                </a:cubicBezTo>
                <a:close/>
                <a:moveTo>
                  <a:pt x="2536" y="467"/>
                </a:moveTo>
                <a:cubicBezTo>
                  <a:pt x="2536" y="477"/>
                  <a:pt x="2536" y="477"/>
                  <a:pt x="2536" y="477"/>
                </a:cubicBezTo>
                <a:cubicBezTo>
                  <a:pt x="2534" y="474"/>
                  <a:pt x="2531" y="473"/>
                  <a:pt x="2527" y="471"/>
                </a:cubicBezTo>
                <a:cubicBezTo>
                  <a:pt x="2524" y="481"/>
                  <a:pt x="2520" y="492"/>
                  <a:pt x="2517" y="502"/>
                </a:cubicBezTo>
                <a:cubicBezTo>
                  <a:pt x="2517" y="480"/>
                  <a:pt x="2517" y="480"/>
                  <a:pt x="2517" y="480"/>
                </a:cubicBezTo>
                <a:cubicBezTo>
                  <a:pt x="2517" y="478"/>
                  <a:pt x="2518" y="475"/>
                  <a:pt x="2518" y="473"/>
                </a:cubicBezTo>
                <a:cubicBezTo>
                  <a:pt x="2518" y="472"/>
                  <a:pt x="2517" y="471"/>
                  <a:pt x="2517" y="471"/>
                </a:cubicBezTo>
                <a:cubicBezTo>
                  <a:pt x="2517" y="462"/>
                  <a:pt x="2517" y="462"/>
                  <a:pt x="2517" y="462"/>
                </a:cubicBezTo>
                <a:cubicBezTo>
                  <a:pt x="2523" y="462"/>
                  <a:pt x="2530" y="463"/>
                  <a:pt x="2536" y="467"/>
                </a:cubicBezTo>
                <a:close/>
                <a:moveTo>
                  <a:pt x="2536" y="498"/>
                </a:moveTo>
                <a:cubicBezTo>
                  <a:pt x="2531" y="515"/>
                  <a:pt x="2523" y="530"/>
                  <a:pt x="2517" y="547"/>
                </a:cubicBezTo>
                <a:cubicBezTo>
                  <a:pt x="2517" y="547"/>
                  <a:pt x="2517" y="548"/>
                  <a:pt x="2517" y="548"/>
                </a:cubicBezTo>
                <a:cubicBezTo>
                  <a:pt x="2517" y="559"/>
                  <a:pt x="2517" y="559"/>
                  <a:pt x="2517" y="559"/>
                </a:cubicBezTo>
                <a:cubicBezTo>
                  <a:pt x="2523" y="555"/>
                  <a:pt x="2530" y="551"/>
                  <a:pt x="2536" y="545"/>
                </a:cubicBezTo>
                <a:cubicBezTo>
                  <a:pt x="2536" y="533"/>
                  <a:pt x="2536" y="533"/>
                  <a:pt x="2536" y="533"/>
                </a:cubicBezTo>
                <a:cubicBezTo>
                  <a:pt x="2535" y="534"/>
                  <a:pt x="2534" y="535"/>
                  <a:pt x="2533" y="536"/>
                </a:cubicBezTo>
                <a:cubicBezTo>
                  <a:pt x="2531" y="532"/>
                  <a:pt x="2533" y="525"/>
                  <a:pt x="2536" y="520"/>
                </a:cubicBezTo>
                <a:cubicBezTo>
                  <a:pt x="2536" y="498"/>
                  <a:pt x="2536" y="498"/>
                  <a:pt x="2536" y="498"/>
                </a:cubicBezTo>
                <a:close/>
                <a:moveTo>
                  <a:pt x="2536" y="583"/>
                </a:moveTo>
                <a:cubicBezTo>
                  <a:pt x="2536" y="591"/>
                  <a:pt x="2536" y="591"/>
                  <a:pt x="2536" y="591"/>
                </a:cubicBezTo>
                <a:cubicBezTo>
                  <a:pt x="2529" y="598"/>
                  <a:pt x="2523" y="605"/>
                  <a:pt x="2517" y="611"/>
                </a:cubicBezTo>
                <a:cubicBezTo>
                  <a:pt x="2517" y="603"/>
                  <a:pt x="2517" y="603"/>
                  <a:pt x="2517" y="603"/>
                </a:cubicBezTo>
                <a:cubicBezTo>
                  <a:pt x="2523" y="597"/>
                  <a:pt x="2529" y="590"/>
                  <a:pt x="2536" y="583"/>
                </a:cubicBezTo>
                <a:close/>
                <a:moveTo>
                  <a:pt x="2517" y="665"/>
                </a:moveTo>
                <a:cubicBezTo>
                  <a:pt x="2516" y="665"/>
                  <a:pt x="2516" y="665"/>
                  <a:pt x="2516" y="665"/>
                </a:cubicBezTo>
                <a:cubicBezTo>
                  <a:pt x="2516" y="647"/>
                  <a:pt x="2516" y="647"/>
                  <a:pt x="2516" y="647"/>
                </a:cubicBezTo>
                <a:cubicBezTo>
                  <a:pt x="2517" y="647"/>
                  <a:pt x="2517" y="647"/>
                  <a:pt x="2517" y="647"/>
                </a:cubicBezTo>
                <a:cubicBezTo>
                  <a:pt x="2517" y="665"/>
                  <a:pt x="2517" y="665"/>
                  <a:pt x="2517" y="665"/>
                </a:cubicBezTo>
                <a:close/>
                <a:moveTo>
                  <a:pt x="2516" y="1"/>
                </a:moveTo>
                <a:cubicBezTo>
                  <a:pt x="2517" y="1"/>
                  <a:pt x="2517" y="1"/>
                  <a:pt x="2517" y="1"/>
                </a:cubicBezTo>
                <a:cubicBezTo>
                  <a:pt x="2517" y="15"/>
                  <a:pt x="2517" y="15"/>
                  <a:pt x="2517" y="15"/>
                </a:cubicBezTo>
                <a:cubicBezTo>
                  <a:pt x="2516" y="15"/>
                  <a:pt x="2516" y="15"/>
                  <a:pt x="2516" y="15"/>
                </a:cubicBezTo>
                <a:cubicBezTo>
                  <a:pt x="2516" y="1"/>
                  <a:pt x="2516" y="1"/>
                  <a:pt x="2516" y="1"/>
                </a:cubicBezTo>
                <a:close/>
                <a:moveTo>
                  <a:pt x="2517" y="35"/>
                </a:moveTo>
                <a:cubicBezTo>
                  <a:pt x="2517" y="42"/>
                  <a:pt x="2517" y="42"/>
                  <a:pt x="2517" y="42"/>
                </a:cubicBezTo>
                <a:cubicBezTo>
                  <a:pt x="2516" y="42"/>
                  <a:pt x="2516" y="42"/>
                  <a:pt x="2516" y="42"/>
                </a:cubicBezTo>
                <a:cubicBezTo>
                  <a:pt x="2516" y="34"/>
                  <a:pt x="2516" y="34"/>
                  <a:pt x="2516" y="34"/>
                </a:cubicBezTo>
                <a:cubicBezTo>
                  <a:pt x="2517" y="35"/>
                  <a:pt x="2517" y="35"/>
                  <a:pt x="2517" y="35"/>
                </a:cubicBezTo>
                <a:close/>
                <a:moveTo>
                  <a:pt x="2517" y="59"/>
                </a:moveTo>
                <a:cubicBezTo>
                  <a:pt x="2517" y="66"/>
                  <a:pt x="2517" y="66"/>
                  <a:pt x="2517" y="66"/>
                </a:cubicBezTo>
                <a:cubicBezTo>
                  <a:pt x="2516" y="65"/>
                  <a:pt x="2516" y="65"/>
                  <a:pt x="2516" y="65"/>
                </a:cubicBezTo>
                <a:cubicBezTo>
                  <a:pt x="2516" y="58"/>
                  <a:pt x="2516" y="58"/>
                  <a:pt x="2516" y="58"/>
                </a:cubicBezTo>
                <a:cubicBezTo>
                  <a:pt x="2516" y="58"/>
                  <a:pt x="2516" y="58"/>
                  <a:pt x="2517" y="59"/>
                </a:cubicBezTo>
                <a:close/>
                <a:moveTo>
                  <a:pt x="2517" y="92"/>
                </a:moveTo>
                <a:cubicBezTo>
                  <a:pt x="2517" y="102"/>
                  <a:pt x="2517" y="102"/>
                  <a:pt x="2517" y="102"/>
                </a:cubicBezTo>
                <a:cubicBezTo>
                  <a:pt x="2516" y="101"/>
                  <a:pt x="2516" y="101"/>
                  <a:pt x="2516" y="101"/>
                </a:cubicBezTo>
                <a:cubicBezTo>
                  <a:pt x="2516" y="92"/>
                  <a:pt x="2516" y="92"/>
                  <a:pt x="2516" y="92"/>
                </a:cubicBezTo>
                <a:cubicBezTo>
                  <a:pt x="2517" y="92"/>
                  <a:pt x="2517" y="92"/>
                  <a:pt x="2517" y="92"/>
                </a:cubicBezTo>
                <a:close/>
                <a:moveTo>
                  <a:pt x="2517" y="170"/>
                </a:moveTo>
                <a:cubicBezTo>
                  <a:pt x="2517" y="193"/>
                  <a:pt x="2517" y="193"/>
                  <a:pt x="2517" y="193"/>
                </a:cubicBezTo>
                <a:cubicBezTo>
                  <a:pt x="2516" y="193"/>
                  <a:pt x="2516" y="193"/>
                  <a:pt x="2516" y="193"/>
                </a:cubicBezTo>
                <a:cubicBezTo>
                  <a:pt x="2516" y="168"/>
                  <a:pt x="2516" y="168"/>
                  <a:pt x="2516" y="168"/>
                </a:cubicBezTo>
                <a:cubicBezTo>
                  <a:pt x="2517" y="170"/>
                  <a:pt x="2517" y="170"/>
                  <a:pt x="2517" y="170"/>
                </a:cubicBezTo>
                <a:close/>
                <a:moveTo>
                  <a:pt x="2517" y="236"/>
                </a:moveTo>
                <a:cubicBezTo>
                  <a:pt x="2517" y="242"/>
                  <a:pt x="2517" y="242"/>
                  <a:pt x="2517" y="242"/>
                </a:cubicBezTo>
                <a:cubicBezTo>
                  <a:pt x="2516" y="242"/>
                  <a:pt x="2516" y="242"/>
                  <a:pt x="2516" y="242"/>
                </a:cubicBezTo>
                <a:cubicBezTo>
                  <a:pt x="2516" y="236"/>
                  <a:pt x="2516" y="236"/>
                  <a:pt x="2516" y="236"/>
                </a:cubicBezTo>
                <a:cubicBezTo>
                  <a:pt x="2517" y="236"/>
                  <a:pt x="2517" y="236"/>
                  <a:pt x="2517" y="236"/>
                </a:cubicBezTo>
                <a:close/>
                <a:moveTo>
                  <a:pt x="2517" y="246"/>
                </a:moveTo>
                <a:cubicBezTo>
                  <a:pt x="2517" y="260"/>
                  <a:pt x="2517" y="260"/>
                  <a:pt x="2517" y="260"/>
                </a:cubicBezTo>
                <a:cubicBezTo>
                  <a:pt x="2516" y="259"/>
                  <a:pt x="2516" y="259"/>
                  <a:pt x="2516" y="258"/>
                </a:cubicBezTo>
                <a:cubicBezTo>
                  <a:pt x="2516" y="245"/>
                  <a:pt x="2516" y="245"/>
                  <a:pt x="2516" y="245"/>
                </a:cubicBezTo>
                <a:cubicBezTo>
                  <a:pt x="2516" y="245"/>
                  <a:pt x="2516" y="245"/>
                  <a:pt x="2517" y="246"/>
                </a:cubicBezTo>
                <a:close/>
                <a:moveTo>
                  <a:pt x="2517" y="267"/>
                </a:moveTo>
                <a:cubicBezTo>
                  <a:pt x="2517" y="278"/>
                  <a:pt x="2517" y="278"/>
                  <a:pt x="2517" y="278"/>
                </a:cubicBezTo>
                <a:cubicBezTo>
                  <a:pt x="2516" y="278"/>
                  <a:pt x="2516" y="278"/>
                  <a:pt x="2516" y="279"/>
                </a:cubicBezTo>
                <a:cubicBezTo>
                  <a:pt x="2517" y="280"/>
                  <a:pt x="2517" y="280"/>
                  <a:pt x="2517" y="280"/>
                </a:cubicBezTo>
                <a:cubicBezTo>
                  <a:pt x="2517" y="289"/>
                  <a:pt x="2517" y="289"/>
                  <a:pt x="2517" y="289"/>
                </a:cubicBezTo>
                <a:cubicBezTo>
                  <a:pt x="2516" y="289"/>
                  <a:pt x="2516" y="289"/>
                  <a:pt x="2516" y="289"/>
                </a:cubicBezTo>
                <a:cubicBezTo>
                  <a:pt x="2516" y="268"/>
                  <a:pt x="2516" y="268"/>
                  <a:pt x="2516" y="268"/>
                </a:cubicBezTo>
                <a:cubicBezTo>
                  <a:pt x="2517" y="267"/>
                  <a:pt x="2517" y="267"/>
                  <a:pt x="2517" y="267"/>
                </a:cubicBezTo>
                <a:close/>
                <a:moveTo>
                  <a:pt x="2517" y="301"/>
                </a:moveTo>
                <a:cubicBezTo>
                  <a:pt x="2517" y="325"/>
                  <a:pt x="2517" y="325"/>
                  <a:pt x="2517" y="325"/>
                </a:cubicBezTo>
                <a:cubicBezTo>
                  <a:pt x="2516" y="325"/>
                  <a:pt x="2516" y="326"/>
                  <a:pt x="2516" y="327"/>
                </a:cubicBezTo>
                <a:cubicBezTo>
                  <a:pt x="2516" y="299"/>
                  <a:pt x="2516" y="299"/>
                  <a:pt x="2516" y="299"/>
                </a:cubicBezTo>
                <a:cubicBezTo>
                  <a:pt x="2516" y="300"/>
                  <a:pt x="2516" y="301"/>
                  <a:pt x="2517" y="301"/>
                </a:cubicBezTo>
                <a:close/>
                <a:moveTo>
                  <a:pt x="2517" y="337"/>
                </a:moveTo>
                <a:cubicBezTo>
                  <a:pt x="2517" y="350"/>
                  <a:pt x="2517" y="350"/>
                  <a:pt x="2517" y="350"/>
                </a:cubicBezTo>
                <a:cubicBezTo>
                  <a:pt x="2516" y="350"/>
                  <a:pt x="2516" y="349"/>
                  <a:pt x="2516" y="349"/>
                </a:cubicBezTo>
                <a:cubicBezTo>
                  <a:pt x="2516" y="336"/>
                  <a:pt x="2516" y="336"/>
                  <a:pt x="2516" y="336"/>
                </a:cubicBezTo>
                <a:cubicBezTo>
                  <a:pt x="2517" y="337"/>
                  <a:pt x="2517" y="337"/>
                  <a:pt x="2517" y="337"/>
                </a:cubicBezTo>
                <a:close/>
                <a:moveTo>
                  <a:pt x="2517" y="404"/>
                </a:moveTo>
                <a:cubicBezTo>
                  <a:pt x="2517" y="410"/>
                  <a:pt x="2517" y="410"/>
                  <a:pt x="2517" y="410"/>
                </a:cubicBezTo>
                <a:cubicBezTo>
                  <a:pt x="2516" y="410"/>
                  <a:pt x="2516" y="410"/>
                  <a:pt x="2516" y="410"/>
                </a:cubicBezTo>
                <a:cubicBezTo>
                  <a:pt x="2516" y="404"/>
                  <a:pt x="2516" y="404"/>
                  <a:pt x="2516" y="404"/>
                </a:cubicBezTo>
                <a:cubicBezTo>
                  <a:pt x="2516" y="404"/>
                  <a:pt x="2516" y="404"/>
                  <a:pt x="2517" y="404"/>
                </a:cubicBezTo>
                <a:close/>
                <a:moveTo>
                  <a:pt x="2517" y="462"/>
                </a:moveTo>
                <a:cubicBezTo>
                  <a:pt x="2517" y="471"/>
                  <a:pt x="2517" y="471"/>
                  <a:pt x="2517" y="471"/>
                </a:cubicBezTo>
                <a:cubicBezTo>
                  <a:pt x="2516" y="471"/>
                  <a:pt x="2516" y="470"/>
                  <a:pt x="2516" y="470"/>
                </a:cubicBezTo>
                <a:cubicBezTo>
                  <a:pt x="2516" y="462"/>
                  <a:pt x="2516" y="462"/>
                  <a:pt x="2516" y="462"/>
                </a:cubicBezTo>
                <a:cubicBezTo>
                  <a:pt x="2517" y="462"/>
                  <a:pt x="2517" y="462"/>
                  <a:pt x="2517" y="462"/>
                </a:cubicBezTo>
                <a:close/>
                <a:moveTo>
                  <a:pt x="2517" y="480"/>
                </a:moveTo>
                <a:cubicBezTo>
                  <a:pt x="2517" y="502"/>
                  <a:pt x="2517" y="502"/>
                  <a:pt x="2517" y="502"/>
                </a:cubicBezTo>
                <a:cubicBezTo>
                  <a:pt x="2516" y="504"/>
                  <a:pt x="2516" y="504"/>
                  <a:pt x="2516" y="504"/>
                </a:cubicBezTo>
                <a:cubicBezTo>
                  <a:pt x="2516" y="484"/>
                  <a:pt x="2516" y="484"/>
                  <a:pt x="2516" y="484"/>
                </a:cubicBezTo>
                <a:cubicBezTo>
                  <a:pt x="2517" y="480"/>
                  <a:pt x="2517" y="480"/>
                  <a:pt x="2517" y="480"/>
                </a:cubicBezTo>
                <a:close/>
                <a:moveTo>
                  <a:pt x="2517" y="548"/>
                </a:moveTo>
                <a:cubicBezTo>
                  <a:pt x="2517" y="559"/>
                  <a:pt x="2517" y="559"/>
                  <a:pt x="2517" y="559"/>
                </a:cubicBezTo>
                <a:cubicBezTo>
                  <a:pt x="2516" y="559"/>
                  <a:pt x="2516" y="559"/>
                  <a:pt x="2516" y="559"/>
                </a:cubicBezTo>
                <a:cubicBezTo>
                  <a:pt x="2516" y="549"/>
                  <a:pt x="2516" y="549"/>
                  <a:pt x="2516" y="549"/>
                </a:cubicBezTo>
                <a:cubicBezTo>
                  <a:pt x="2516" y="549"/>
                  <a:pt x="2516" y="548"/>
                  <a:pt x="2517" y="548"/>
                </a:cubicBezTo>
                <a:close/>
                <a:moveTo>
                  <a:pt x="2517" y="603"/>
                </a:moveTo>
                <a:cubicBezTo>
                  <a:pt x="2517" y="611"/>
                  <a:pt x="2517" y="611"/>
                  <a:pt x="2517" y="611"/>
                </a:cubicBezTo>
                <a:cubicBezTo>
                  <a:pt x="2516" y="612"/>
                  <a:pt x="2516" y="612"/>
                  <a:pt x="2516" y="612"/>
                </a:cubicBezTo>
                <a:cubicBezTo>
                  <a:pt x="2516" y="604"/>
                  <a:pt x="2516" y="604"/>
                  <a:pt x="2516" y="604"/>
                </a:cubicBezTo>
                <a:lnTo>
                  <a:pt x="2517" y="603"/>
                </a:lnTo>
                <a:close/>
                <a:moveTo>
                  <a:pt x="2516" y="665"/>
                </a:moveTo>
                <a:cubicBezTo>
                  <a:pt x="2499" y="665"/>
                  <a:pt x="2499" y="665"/>
                  <a:pt x="2499" y="665"/>
                </a:cubicBezTo>
                <a:cubicBezTo>
                  <a:pt x="2499" y="658"/>
                  <a:pt x="2499" y="658"/>
                  <a:pt x="2499" y="658"/>
                </a:cubicBezTo>
                <a:cubicBezTo>
                  <a:pt x="2503" y="657"/>
                  <a:pt x="2507" y="655"/>
                  <a:pt x="2511" y="651"/>
                </a:cubicBezTo>
                <a:cubicBezTo>
                  <a:pt x="2513" y="649"/>
                  <a:pt x="2514" y="648"/>
                  <a:pt x="2516" y="647"/>
                </a:cubicBezTo>
                <a:cubicBezTo>
                  <a:pt x="2516" y="665"/>
                  <a:pt x="2516" y="665"/>
                  <a:pt x="2516" y="665"/>
                </a:cubicBezTo>
                <a:close/>
                <a:moveTo>
                  <a:pt x="2499" y="1"/>
                </a:moveTo>
                <a:cubicBezTo>
                  <a:pt x="2516" y="1"/>
                  <a:pt x="2516" y="1"/>
                  <a:pt x="2516" y="1"/>
                </a:cubicBezTo>
                <a:cubicBezTo>
                  <a:pt x="2516" y="15"/>
                  <a:pt x="2516" y="15"/>
                  <a:pt x="2516" y="15"/>
                </a:cubicBezTo>
                <a:cubicBezTo>
                  <a:pt x="2510" y="11"/>
                  <a:pt x="2505" y="7"/>
                  <a:pt x="2499" y="6"/>
                </a:cubicBezTo>
                <a:cubicBezTo>
                  <a:pt x="2499" y="1"/>
                  <a:pt x="2499" y="1"/>
                  <a:pt x="2499" y="1"/>
                </a:cubicBezTo>
                <a:close/>
                <a:moveTo>
                  <a:pt x="2516" y="34"/>
                </a:moveTo>
                <a:cubicBezTo>
                  <a:pt x="2516" y="42"/>
                  <a:pt x="2516" y="42"/>
                  <a:pt x="2516" y="42"/>
                </a:cubicBezTo>
                <a:cubicBezTo>
                  <a:pt x="2510" y="37"/>
                  <a:pt x="2504" y="33"/>
                  <a:pt x="2499" y="28"/>
                </a:cubicBezTo>
                <a:cubicBezTo>
                  <a:pt x="2499" y="21"/>
                  <a:pt x="2499" y="21"/>
                  <a:pt x="2499" y="21"/>
                </a:cubicBezTo>
                <a:cubicBezTo>
                  <a:pt x="2504" y="25"/>
                  <a:pt x="2510" y="29"/>
                  <a:pt x="2516" y="34"/>
                </a:cubicBezTo>
                <a:close/>
                <a:moveTo>
                  <a:pt x="2516" y="58"/>
                </a:moveTo>
                <a:cubicBezTo>
                  <a:pt x="2516" y="65"/>
                  <a:pt x="2516" y="65"/>
                  <a:pt x="2516" y="65"/>
                </a:cubicBezTo>
                <a:cubicBezTo>
                  <a:pt x="2510" y="60"/>
                  <a:pt x="2504" y="55"/>
                  <a:pt x="2499" y="50"/>
                </a:cubicBezTo>
                <a:cubicBezTo>
                  <a:pt x="2499" y="44"/>
                  <a:pt x="2499" y="44"/>
                  <a:pt x="2499" y="44"/>
                </a:cubicBezTo>
                <a:cubicBezTo>
                  <a:pt x="2513" y="55"/>
                  <a:pt x="2513" y="55"/>
                  <a:pt x="2513" y="55"/>
                </a:cubicBezTo>
                <a:cubicBezTo>
                  <a:pt x="2514" y="56"/>
                  <a:pt x="2515" y="57"/>
                  <a:pt x="2516" y="58"/>
                </a:cubicBezTo>
                <a:close/>
                <a:moveTo>
                  <a:pt x="2516" y="92"/>
                </a:moveTo>
                <a:cubicBezTo>
                  <a:pt x="2516" y="101"/>
                  <a:pt x="2516" y="101"/>
                  <a:pt x="2516" y="101"/>
                </a:cubicBezTo>
                <a:cubicBezTo>
                  <a:pt x="2510" y="95"/>
                  <a:pt x="2505" y="89"/>
                  <a:pt x="2499" y="83"/>
                </a:cubicBezTo>
                <a:cubicBezTo>
                  <a:pt x="2499" y="75"/>
                  <a:pt x="2499" y="75"/>
                  <a:pt x="2499" y="75"/>
                </a:cubicBezTo>
                <a:cubicBezTo>
                  <a:pt x="2504" y="80"/>
                  <a:pt x="2510" y="86"/>
                  <a:pt x="2516" y="92"/>
                </a:cubicBezTo>
                <a:close/>
                <a:moveTo>
                  <a:pt x="2516" y="168"/>
                </a:moveTo>
                <a:cubicBezTo>
                  <a:pt x="2516" y="193"/>
                  <a:pt x="2516" y="193"/>
                  <a:pt x="2516" y="193"/>
                </a:cubicBezTo>
                <a:cubicBezTo>
                  <a:pt x="2514" y="193"/>
                  <a:pt x="2512" y="194"/>
                  <a:pt x="2510" y="195"/>
                </a:cubicBezTo>
                <a:cubicBezTo>
                  <a:pt x="2506" y="195"/>
                  <a:pt x="2502" y="196"/>
                  <a:pt x="2499" y="197"/>
                </a:cubicBezTo>
                <a:cubicBezTo>
                  <a:pt x="2499" y="176"/>
                  <a:pt x="2499" y="176"/>
                  <a:pt x="2499" y="176"/>
                </a:cubicBezTo>
                <a:cubicBezTo>
                  <a:pt x="2502" y="180"/>
                  <a:pt x="2506" y="184"/>
                  <a:pt x="2510" y="187"/>
                </a:cubicBezTo>
                <a:cubicBezTo>
                  <a:pt x="2523" y="185"/>
                  <a:pt x="2510" y="175"/>
                  <a:pt x="2510" y="169"/>
                </a:cubicBezTo>
                <a:cubicBezTo>
                  <a:pt x="2499" y="157"/>
                  <a:pt x="2499" y="157"/>
                  <a:pt x="2499" y="157"/>
                </a:cubicBezTo>
                <a:cubicBezTo>
                  <a:pt x="2499" y="147"/>
                  <a:pt x="2499" y="147"/>
                  <a:pt x="2499" y="147"/>
                </a:cubicBezTo>
                <a:cubicBezTo>
                  <a:pt x="2502" y="151"/>
                  <a:pt x="2506" y="154"/>
                  <a:pt x="2509" y="157"/>
                </a:cubicBezTo>
                <a:cubicBezTo>
                  <a:pt x="2512" y="161"/>
                  <a:pt x="2514" y="164"/>
                  <a:pt x="2516" y="168"/>
                </a:cubicBezTo>
                <a:close/>
                <a:moveTo>
                  <a:pt x="2516" y="236"/>
                </a:moveTo>
                <a:cubicBezTo>
                  <a:pt x="2516" y="242"/>
                  <a:pt x="2516" y="242"/>
                  <a:pt x="2516" y="242"/>
                </a:cubicBezTo>
                <a:cubicBezTo>
                  <a:pt x="2514" y="242"/>
                  <a:pt x="2514" y="242"/>
                  <a:pt x="2514" y="242"/>
                </a:cubicBezTo>
                <a:cubicBezTo>
                  <a:pt x="2514" y="244"/>
                  <a:pt x="2514" y="244"/>
                  <a:pt x="2514" y="244"/>
                </a:cubicBezTo>
                <a:cubicBezTo>
                  <a:pt x="2515" y="244"/>
                  <a:pt x="2515" y="244"/>
                  <a:pt x="2516" y="245"/>
                </a:cubicBezTo>
                <a:cubicBezTo>
                  <a:pt x="2516" y="258"/>
                  <a:pt x="2516" y="258"/>
                  <a:pt x="2516" y="258"/>
                </a:cubicBezTo>
                <a:cubicBezTo>
                  <a:pt x="2515" y="256"/>
                  <a:pt x="2513" y="254"/>
                  <a:pt x="2513" y="253"/>
                </a:cubicBezTo>
                <a:cubicBezTo>
                  <a:pt x="2508" y="250"/>
                  <a:pt x="2505" y="247"/>
                  <a:pt x="2499" y="247"/>
                </a:cubicBezTo>
                <a:cubicBezTo>
                  <a:pt x="2499" y="239"/>
                  <a:pt x="2499" y="239"/>
                  <a:pt x="2499" y="239"/>
                </a:cubicBezTo>
                <a:cubicBezTo>
                  <a:pt x="2504" y="238"/>
                  <a:pt x="2510" y="237"/>
                  <a:pt x="2516" y="236"/>
                </a:cubicBezTo>
                <a:close/>
                <a:moveTo>
                  <a:pt x="2516" y="268"/>
                </a:moveTo>
                <a:cubicBezTo>
                  <a:pt x="2516" y="289"/>
                  <a:pt x="2516" y="289"/>
                  <a:pt x="2516" y="289"/>
                </a:cubicBezTo>
                <a:cubicBezTo>
                  <a:pt x="2511" y="288"/>
                  <a:pt x="2506" y="284"/>
                  <a:pt x="2508" y="292"/>
                </a:cubicBezTo>
                <a:cubicBezTo>
                  <a:pt x="2512" y="294"/>
                  <a:pt x="2514" y="297"/>
                  <a:pt x="2516" y="299"/>
                </a:cubicBezTo>
                <a:cubicBezTo>
                  <a:pt x="2516" y="327"/>
                  <a:pt x="2516" y="327"/>
                  <a:pt x="2516" y="327"/>
                </a:cubicBezTo>
                <a:cubicBezTo>
                  <a:pt x="2515" y="329"/>
                  <a:pt x="2514" y="331"/>
                  <a:pt x="2513" y="333"/>
                </a:cubicBezTo>
                <a:cubicBezTo>
                  <a:pt x="2516" y="336"/>
                  <a:pt x="2516" y="336"/>
                  <a:pt x="2516" y="336"/>
                </a:cubicBezTo>
                <a:cubicBezTo>
                  <a:pt x="2516" y="349"/>
                  <a:pt x="2516" y="349"/>
                  <a:pt x="2516" y="349"/>
                </a:cubicBezTo>
                <a:cubicBezTo>
                  <a:pt x="2511" y="343"/>
                  <a:pt x="2505" y="339"/>
                  <a:pt x="2499" y="335"/>
                </a:cubicBezTo>
                <a:cubicBezTo>
                  <a:pt x="2499" y="328"/>
                  <a:pt x="2499" y="328"/>
                  <a:pt x="2499" y="328"/>
                </a:cubicBezTo>
                <a:cubicBezTo>
                  <a:pt x="2505" y="329"/>
                  <a:pt x="2510" y="327"/>
                  <a:pt x="2512" y="316"/>
                </a:cubicBezTo>
                <a:cubicBezTo>
                  <a:pt x="2517" y="305"/>
                  <a:pt x="2506" y="301"/>
                  <a:pt x="2499" y="295"/>
                </a:cubicBezTo>
                <a:cubicBezTo>
                  <a:pt x="2499" y="285"/>
                  <a:pt x="2499" y="285"/>
                  <a:pt x="2499" y="285"/>
                </a:cubicBezTo>
                <a:cubicBezTo>
                  <a:pt x="2505" y="280"/>
                  <a:pt x="2510" y="274"/>
                  <a:pt x="2516" y="268"/>
                </a:cubicBezTo>
                <a:close/>
                <a:moveTo>
                  <a:pt x="2516" y="404"/>
                </a:moveTo>
                <a:cubicBezTo>
                  <a:pt x="2516" y="410"/>
                  <a:pt x="2516" y="410"/>
                  <a:pt x="2516" y="410"/>
                </a:cubicBezTo>
                <a:cubicBezTo>
                  <a:pt x="2508" y="412"/>
                  <a:pt x="2504" y="421"/>
                  <a:pt x="2499" y="427"/>
                </a:cubicBezTo>
                <a:cubicBezTo>
                  <a:pt x="2499" y="412"/>
                  <a:pt x="2499" y="412"/>
                  <a:pt x="2499" y="412"/>
                </a:cubicBezTo>
                <a:cubicBezTo>
                  <a:pt x="2503" y="404"/>
                  <a:pt x="2505" y="394"/>
                  <a:pt x="2502" y="384"/>
                </a:cubicBezTo>
                <a:cubicBezTo>
                  <a:pt x="2501" y="383"/>
                  <a:pt x="2500" y="382"/>
                  <a:pt x="2499" y="380"/>
                </a:cubicBezTo>
                <a:cubicBezTo>
                  <a:pt x="2499" y="368"/>
                  <a:pt x="2499" y="368"/>
                  <a:pt x="2499" y="368"/>
                </a:cubicBezTo>
                <a:cubicBezTo>
                  <a:pt x="2506" y="376"/>
                  <a:pt x="2511" y="386"/>
                  <a:pt x="2510" y="397"/>
                </a:cubicBezTo>
                <a:cubicBezTo>
                  <a:pt x="2510" y="402"/>
                  <a:pt x="2512" y="404"/>
                  <a:pt x="2516" y="404"/>
                </a:cubicBezTo>
                <a:close/>
                <a:moveTo>
                  <a:pt x="2516" y="462"/>
                </a:moveTo>
                <a:cubicBezTo>
                  <a:pt x="2516" y="470"/>
                  <a:pt x="2516" y="470"/>
                  <a:pt x="2516" y="470"/>
                </a:cubicBezTo>
                <a:cubicBezTo>
                  <a:pt x="2511" y="467"/>
                  <a:pt x="2504" y="470"/>
                  <a:pt x="2499" y="475"/>
                </a:cubicBezTo>
                <a:cubicBezTo>
                  <a:pt x="2499" y="465"/>
                  <a:pt x="2499" y="465"/>
                  <a:pt x="2499" y="465"/>
                </a:cubicBezTo>
                <a:cubicBezTo>
                  <a:pt x="2500" y="464"/>
                  <a:pt x="2502" y="463"/>
                  <a:pt x="2504" y="462"/>
                </a:cubicBezTo>
                <a:cubicBezTo>
                  <a:pt x="2508" y="462"/>
                  <a:pt x="2512" y="462"/>
                  <a:pt x="2516" y="462"/>
                </a:cubicBezTo>
                <a:close/>
                <a:moveTo>
                  <a:pt x="2516" y="484"/>
                </a:moveTo>
                <a:cubicBezTo>
                  <a:pt x="2516" y="504"/>
                  <a:pt x="2516" y="504"/>
                  <a:pt x="2516" y="504"/>
                </a:cubicBezTo>
                <a:cubicBezTo>
                  <a:pt x="2513" y="513"/>
                  <a:pt x="2509" y="521"/>
                  <a:pt x="2506" y="529"/>
                </a:cubicBezTo>
                <a:cubicBezTo>
                  <a:pt x="2504" y="534"/>
                  <a:pt x="2502" y="538"/>
                  <a:pt x="2499" y="542"/>
                </a:cubicBezTo>
                <a:cubicBezTo>
                  <a:pt x="2499" y="529"/>
                  <a:pt x="2499" y="529"/>
                  <a:pt x="2499" y="529"/>
                </a:cubicBezTo>
                <a:cubicBezTo>
                  <a:pt x="2500" y="526"/>
                  <a:pt x="2502" y="523"/>
                  <a:pt x="2502" y="519"/>
                </a:cubicBezTo>
                <a:cubicBezTo>
                  <a:pt x="2509" y="508"/>
                  <a:pt x="2513" y="496"/>
                  <a:pt x="2516" y="484"/>
                </a:cubicBezTo>
                <a:close/>
                <a:moveTo>
                  <a:pt x="2516" y="549"/>
                </a:moveTo>
                <a:cubicBezTo>
                  <a:pt x="2516" y="559"/>
                  <a:pt x="2516" y="559"/>
                  <a:pt x="2516" y="559"/>
                </a:cubicBezTo>
                <a:cubicBezTo>
                  <a:pt x="2510" y="562"/>
                  <a:pt x="2504" y="565"/>
                  <a:pt x="2499" y="567"/>
                </a:cubicBezTo>
                <a:cubicBezTo>
                  <a:pt x="2499" y="558"/>
                  <a:pt x="2499" y="558"/>
                  <a:pt x="2499" y="558"/>
                </a:cubicBezTo>
                <a:cubicBezTo>
                  <a:pt x="2505" y="557"/>
                  <a:pt x="2511" y="553"/>
                  <a:pt x="2516" y="549"/>
                </a:cubicBezTo>
                <a:close/>
                <a:moveTo>
                  <a:pt x="2516" y="604"/>
                </a:moveTo>
                <a:cubicBezTo>
                  <a:pt x="2516" y="612"/>
                  <a:pt x="2516" y="612"/>
                  <a:pt x="2516" y="612"/>
                </a:cubicBezTo>
                <a:cubicBezTo>
                  <a:pt x="2510" y="617"/>
                  <a:pt x="2504" y="623"/>
                  <a:pt x="2499" y="627"/>
                </a:cubicBezTo>
                <a:cubicBezTo>
                  <a:pt x="2499" y="620"/>
                  <a:pt x="2499" y="620"/>
                  <a:pt x="2499" y="620"/>
                </a:cubicBezTo>
                <a:cubicBezTo>
                  <a:pt x="2504" y="615"/>
                  <a:pt x="2510" y="610"/>
                  <a:pt x="2516" y="604"/>
                </a:cubicBezTo>
                <a:close/>
                <a:moveTo>
                  <a:pt x="2499" y="665"/>
                </a:moveTo>
                <a:cubicBezTo>
                  <a:pt x="2490" y="665"/>
                  <a:pt x="2490" y="665"/>
                  <a:pt x="2490" y="665"/>
                </a:cubicBezTo>
                <a:cubicBezTo>
                  <a:pt x="2490" y="659"/>
                  <a:pt x="2490" y="659"/>
                  <a:pt x="2490" y="659"/>
                </a:cubicBezTo>
                <a:cubicBezTo>
                  <a:pt x="2493" y="659"/>
                  <a:pt x="2496" y="659"/>
                  <a:pt x="2499" y="658"/>
                </a:cubicBezTo>
                <a:cubicBezTo>
                  <a:pt x="2499" y="665"/>
                  <a:pt x="2499" y="665"/>
                  <a:pt x="2499" y="665"/>
                </a:cubicBezTo>
                <a:close/>
                <a:moveTo>
                  <a:pt x="2490" y="1"/>
                </a:moveTo>
                <a:cubicBezTo>
                  <a:pt x="2499" y="1"/>
                  <a:pt x="2499" y="1"/>
                  <a:pt x="2499" y="1"/>
                </a:cubicBezTo>
                <a:cubicBezTo>
                  <a:pt x="2499" y="6"/>
                  <a:pt x="2499" y="6"/>
                  <a:pt x="2499" y="6"/>
                </a:cubicBezTo>
                <a:cubicBezTo>
                  <a:pt x="2496" y="5"/>
                  <a:pt x="2493" y="5"/>
                  <a:pt x="2490" y="6"/>
                </a:cubicBezTo>
                <a:cubicBezTo>
                  <a:pt x="2490" y="1"/>
                  <a:pt x="2490" y="1"/>
                  <a:pt x="2490" y="1"/>
                </a:cubicBezTo>
                <a:close/>
                <a:moveTo>
                  <a:pt x="2499" y="21"/>
                </a:moveTo>
                <a:cubicBezTo>
                  <a:pt x="2499" y="28"/>
                  <a:pt x="2499" y="28"/>
                  <a:pt x="2499" y="28"/>
                </a:cubicBezTo>
                <a:cubicBezTo>
                  <a:pt x="2496" y="26"/>
                  <a:pt x="2493" y="24"/>
                  <a:pt x="2490" y="21"/>
                </a:cubicBezTo>
                <a:cubicBezTo>
                  <a:pt x="2490" y="14"/>
                  <a:pt x="2490" y="14"/>
                  <a:pt x="2490" y="14"/>
                </a:cubicBezTo>
                <a:cubicBezTo>
                  <a:pt x="2493" y="16"/>
                  <a:pt x="2496" y="18"/>
                  <a:pt x="2499" y="21"/>
                </a:cubicBezTo>
                <a:close/>
                <a:moveTo>
                  <a:pt x="2499" y="44"/>
                </a:moveTo>
                <a:cubicBezTo>
                  <a:pt x="2499" y="50"/>
                  <a:pt x="2499" y="50"/>
                  <a:pt x="2499" y="50"/>
                </a:cubicBezTo>
                <a:cubicBezTo>
                  <a:pt x="2496" y="48"/>
                  <a:pt x="2493" y="45"/>
                  <a:pt x="2490" y="43"/>
                </a:cubicBezTo>
                <a:cubicBezTo>
                  <a:pt x="2490" y="37"/>
                  <a:pt x="2490" y="37"/>
                  <a:pt x="2490" y="37"/>
                </a:cubicBezTo>
                <a:cubicBezTo>
                  <a:pt x="2499" y="44"/>
                  <a:pt x="2499" y="44"/>
                  <a:pt x="2499" y="44"/>
                </a:cubicBezTo>
                <a:close/>
                <a:moveTo>
                  <a:pt x="2499" y="75"/>
                </a:moveTo>
                <a:cubicBezTo>
                  <a:pt x="2499" y="83"/>
                  <a:pt x="2499" y="83"/>
                  <a:pt x="2499" y="83"/>
                </a:cubicBezTo>
                <a:cubicBezTo>
                  <a:pt x="2496" y="81"/>
                  <a:pt x="2493" y="78"/>
                  <a:pt x="2490" y="75"/>
                </a:cubicBezTo>
                <a:cubicBezTo>
                  <a:pt x="2490" y="67"/>
                  <a:pt x="2490" y="67"/>
                  <a:pt x="2490" y="67"/>
                </a:cubicBezTo>
                <a:cubicBezTo>
                  <a:pt x="2493" y="70"/>
                  <a:pt x="2496" y="72"/>
                  <a:pt x="2499" y="75"/>
                </a:cubicBezTo>
                <a:close/>
                <a:moveTo>
                  <a:pt x="2499" y="147"/>
                </a:moveTo>
                <a:cubicBezTo>
                  <a:pt x="2499" y="157"/>
                  <a:pt x="2499" y="157"/>
                  <a:pt x="2499" y="157"/>
                </a:cubicBezTo>
                <a:cubicBezTo>
                  <a:pt x="2490" y="146"/>
                  <a:pt x="2490" y="146"/>
                  <a:pt x="2490" y="146"/>
                </a:cubicBezTo>
                <a:cubicBezTo>
                  <a:pt x="2490" y="136"/>
                  <a:pt x="2490" y="136"/>
                  <a:pt x="2490" y="136"/>
                </a:cubicBezTo>
                <a:cubicBezTo>
                  <a:pt x="2493" y="140"/>
                  <a:pt x="2496" y="143"/>
                  <a:pt x="2499" y="147"/>
                </a:cubicBezTo>
                <a:close/>
                <a:moveTo>
                  <a:pt x="2499" y="176"/>
                </a:moveTo>
                <a:cubicBezTo>
                  <a:pt x="2499" y="197"/>
                  <a:pt x="2499" y="197"/>
                  <a:pt x="2499" y="197"/>
                </a:cubicBezTo>
                <a:cubicBezTo>
                  <a:pt x="2496" y="198"/>
                  <a:pt x="2493" y="198"/>
                  <a:pt x="2490" y="199"/>
                </a:cubicBezTo>
                <a:cubicBezTo>
                  <a:pt x="2490" y="192"/>
                  <a:pt x="2490" y="192"/>
                  <a:pt x="2490" y="192"/>
                </a:cubicBezTo>
                <a:cubicBezTo>
                  <a:pt x="2493" y="192"/>
                  <a:pt x="2496" y="190"/>
                  <a:pt x="2497" y="188"/>
                </a:cubicBezTo>
                <a:cubicBezTo>
                  <a:pt x="2495" y="183"/>
                  <a:pt x="2493" y="179"/>
                  <a:pt x="2490" y="175"/>
                </a:cubicBezTo>
                <a:cubicBezTo>
                  <a:pt x="2490" y="165"/>
                  <a:pt x="2490" y="165"/>
                  <a:pt x="2490" y="165"/>
                </a:cubicBezTo>
                <a:cubicBezTo>
                  <a:pt x="2493" y="169"/>
                  <a:pt x="2496" y="172"/>
                  <a:pt x="2499" y="176"/>
                </a:cubicBezTo>
                <a:close/>
                <a:moveTo>
                  <a:pt x="2499" y="239"/>
                </a:moveTo>
                <a:cubicBezTo>
                  <a:pt x="2499" y="247"/>
                  <a:pt x="2499" y="247"/>
                  <a:pt x="2499" y="247"/>
                </a:cubicBezTo>
                <a:cubicBezTo>
                  <a:pt x="2498" y="247"/>
                  <a:pt x="2498" y="248"/>
                  <a:pt x="2497" y="248"/>
                </a:cubicBezTo>
                <a:cubicBezTo>
                  <a:pt x="2495" y="247"/>
                  <a:pt x="2492" y="247"/>
                  <a:pt x="2490" y="247"/>
                </a:cubicBezTo>
                <a:cubicBezTo>
                  <a:pt x="2490" y="240"/>
                  <a:pt x="2490" y="240"/>
                  <a:pt x="2490" y="240"/>
                </a:cubicBezTo>
                <a:cubicBezTo>
                  <a:pt x="2493" y="240"/>
                  <a:pt x="2496" y="240"/>
                  <a:pt x="2499" y="239"/>
                </a:cubicBezTo>
                <a:close/>
                <a:moveTo>
                  <a:pt x="2499" y="285"/>
                </a:moveTo>
                <a:cubicBezTo>
                  <a:pt x="2499" y="295"/>
                  <a:pt x="2499" y="295"/>
                  <a:pt x="2499" y="295"/>
                </a:cubicBezTo>
                <a:cubicBezTo>
                  <a:pt x="2497" y="293"/>
                  <a:pt x="2495" y="291"/>
                  <a:pt x="2494" y="289"/>
                </a:cubicBezTo>
                <a:cubicBezTo>
                  <a:pt x="2496" y="287"/>
                  <a:pt x="2497" y="286"/>
                  <a:pt x="2499" y="285"/>
                </a:cubicBezTo>
                <a:close/>
                <a:moveTo>
                  <a:pt x="2499" y="328"/>
                </a:moveTo>
                <a:cubicBezTo>
                  <a:pt x="2499" y="335"/>
                  <a:pt x="2499" y="335"/>
                  <a:pt x="2499" y="335"/>
                </a:cubicBezTo>
                <a:cubicBezTo>
                  <a:pt x="2496" y="334"/>
                  <a:pt x="2493" y="333"/>
                  <a:pt x="2490" y="332"/>
                </a:cubicBezTo>
                <a:cubicBezTo>
                  <a:pt x="2490" y="325"/>
                  <a:pt x="2490" y="325"/>
                  <a:pt x="2490" y="325"/>
                </a:cubicBezTo>
                <a:cubicBezTo>
                  <a:pt x="2493" y="327"/>
                  <a:pt x="2496" y="328"/>
                  <a:pt x="2499" y="328"/>
                </a:cubicBezTo>
                <a:close/>
                <a:moveTo>
                  <a:pt x="2499" y="368"/>
                </a:moveTo>
                <a:cubicBezTo>
                  <a:pt x="2499" y="380"/>
                  <a:pt x="2499" y="380"/>
                  <a:pt x="2499" y="380"/>
                </a:cubicBezTo>
                <a:cubicBezTo>
                  <a:pt x="2496" y="377"/>
                  <a:pt x="2493" y="373"/>
                  <a:pt x="2490" y="370"/>
                </a:cubicBezTo>
                <a:cubicBezTo>
                  <a:pt x="2490" y="361"/>
                  <a:pt x="2490" y="361"/>
                  <a:pt x="2490" y="361"/>
                </a:cubicBezTo>
                <a:cubicBezTo>
                  <a:pt x="2491" y="362"/>
                  <a:pt x="2493" y="363"/>
                  <a:pt x="2495" y="365"/>
                </a:cubicBezTo>
                <a:cubicBezTo>
                  <a:pt x="2496" y="366"/>
                  <a:pt x="2498" y="367"/>
                  <a:pt x="2499" y="368"/>
                </a:cubicBezTo>
                <a:close/>
                <a:moveTo>
                  <a:pt x="2499" y="412"/>
                </a:moveTo>
                <a:cubicBezTo>
                  <a:pt x="2499" y="427"/>
                  <a:pt x="2499" y="427"/>
                  <a:pt x="2499" y="427"/>
                </a:cubicBezTo>
                <a:cubicBezTo>
                  <a:pt x="2498" y="428"/>
                  <a:pt x="2498" y="428"/>
                  <a:pt x="2497" y="429"/>
                </a:cubicBezTo>
                <a:cubicBezTo>
                  <a:pt x="2495" y="430"/>
                  <a:pt x="2492" y="430"/>
                  <a:pt x="2490" y="431"/>
                </a:cubicBezTo>
                <a:cubicBezTo>
                  <a:pt x="2490" y="424"/>
                  <a:pt x="2490" y="424"/>
                  <a:pt x="2490" y="424"/>
                </a:cubicBezTo>
                <a:cubicBezTo>
                  <a:pt x="2491" y="423"/>
                  <a:pt x="2493" y="422"/>
                  <a:pt x="2494" y="422"/>
                </a:cubicBezTo>
                <a:cubicBezTo>
                  <a:pt x="2496" y="419"/>
                  <a:pt x="2498" y="416"/>
                  <a:pt x="2499" y="412"/>
                </a:cubicBezTo>
                <a:close/>
                <a:moveTo>
                  <a:pt x="2499" y="465"/>
                </a:moveTo>
                <a:cubicBezTo>
                  <a:pt x="2499" y="475"/>
                  <a:pt x="2499" y="475"/>
                  <a:pt x="2499" y="475"/>
                </a:cubicBezTo>
                <a:cubicBezTo>
                  <a:pt x="2497" y="477"/>
                  <a:pt x="2495" y="479"/>
                  <a:pt x="2494" y="481"/>
                </a:cubicBezTo>
                <a:cubicBezTo>
                  <a:pt x="2493" y="486"/>
                  <a:pt x="2491" y="492"/>
                  <a:pt x="2490" y="497"/>
                </a:cubicBezTo>
                <a:cubicBezTo>
                  <a:pt x="2490" y="475"/>
                  <a:pt x="2490" y="475"/>
                  <a:pt x="2490" y="475"/>
                </a:cubicBezTo>
                <a:cubicBezTo>
                  <a:pt x="2492" y="472"/>
                  <a:pt x="2495" y="468"/>
                  <a:pt x="2499" y="465"/>
                </a:cubicBezTo>
                <a:close/>
                <a:moveTo>
                  <a:pt x="2499" y="529"/>
                </a:moveTo>
                <a:cubicBezTo>
                  <a:pt x="2499" y="542"/>
                  <a:pt x="2499" y="542"/>
                  <a:pt x="2499" y="542"/>
                </a:cubicBezTo>
                <a:cubicBezTo>
                  <a:pt x="2495" y="547"/>
                  <a:pt x="2491" y="553"/>
                  <a:pt x="2490" y="560"/>
                </a:cubicBezTo>
                <a:cubicBezTo>
                  <a:pt x="2490" y="544"/>
                  <a:pt x="2490" y="544"/>
                  <a:pt x="2490" y="544"/>
                </a:cubicBezTo>
                <a:cubicBezTo>
                  <a:pt x="2493" y="539"/>
                  <a:pt x="2496" y="534"/>
                  <a:pt x="2499" y="529"/>
                </a:cubicBezTo>
                <a:close/>
                <a:moveTo>
                  <a:pt x="2499" y="558"/>
                </a:moveTo>
                <a:cubicBezTo>
                  <a:pt x="2496" y="559"/>
                  <a:pt x="2493" y="560"/>
                  <a:pt x="2490" y="560"/>
                </a:cubicBezTo>
                <a:cubicBezTo>
                  <a:pt x="2490" y="570"/>
                  <a:pt x="2490" y="570"/>
                  <a:pt x="2490" y="570"/>
                </a:cubicBezTo>
                <a:cubicBezTo>
                  <a:pt x="2493" y="569"/>
                  <a:pt x="2496" y="568"/>
                  <a:pt x="2499" y="567"/>
                </a:cubicBezTo>
                <a:cubicBezTo>
                  <a:pt x="2499" y="558"/>
                  <a:pt x="2499" y="558"/>
                  <a:pt x="2499" y="558"/>
                </a:cubicBezTo>
                <a:close/>
                <a:moveTo>
                  <a:pt x="2499" y="620"/>
                </a:moveTo>
                <a:cubicBezTo>
                  <a:pt x="2499" y="627"/>
                  <a:pt x="2499" y="627"/>
                  <a:pt x="2499" y="627"/>
                </a:cubicBezTo>
                <a:cubicBezTo>
                  <a:pt x="2496" y="630"/>
                  <a:pt x="2493" y="633"/>
                  <a:pt x="2490" y="636"/>
                </a:cubicBezTo>
                <a:cubicBezTo>
                  <a:pt x="2490" y="628"/>
                  <a:pt x="2490" y="628"/>
                  <a:pt x="2490" y="628"/>
                </a:cubicBezTo>
                <a:cubicBezTo>
                  <a:pt x="2493" y="625"/>
                  <a:pt x="2496" y="623"/>
                  <a:pt x="2499" y="620"/>
                </a:cubicBezTo>
                <a:close/>
                <a:moveTo>
                  <a:pt x="2490" y="665"/>
                </a:moveTo>
                <a:cubicBezTo>
                  <a:pt x="2482" y="665"/>
                  <a:pt x="2474" y="665"/>
                  <a:pt x="2467" y="665"/>
                </a:cubicBezTo>
                <a:cubicBezTo>
                  <a:pt x="2467" y="658"/>
                  <a:pt x="2467" y="658"/>
                  <a:pt x="2467" y="658"/>
                </a:cubicBezTo>
                <a:cubicBezTo>
                  <a:pt x="2474" y="658"/>
                  <a:pt x="2482" y="659"/>
                  <a:pt x="2490" y="659"/>
                </a:cubicBezTo>
                <a:cubicBezTo>
                  <a:pt x="2490" y="665"/>
                  <a:pt x="2490" y="665"/>
                  <a:pt x="2490" y="665"/>
                </a:cubicBezTo>
                <a:close/>
                <a:moveTo>
                  <a:pt x="2467" y="1"/>
                </a:moveTo>
                <a:cubicBezTo>
                  <a:pt x="2490" y="1"/>
                  <a:pt x="2490" y="1"/>
                  <a:pt x="2490" y="1"/>
                </a:cubicBezTo>
                <a:cubicBezTo>
                  <a:pt x="2490" y="6"/>
                  <a:pt x="2490" y="6"/>
                  <a:pt x="2490" y="6"/>
                </a:cubicBezTo>
                <a:cubicBezTo>
                  <a:pt x="2487" y="7"/>
                  <a:pt x="2482" y="5"/>
                  <a:pt x="2482" y="9"/>
                </a:cubicBezTo>
                <a:cubicBezTo>
                  <a:pt x="2485" y="11"/>
                  <a:pt x="2487" y="13"/>
                  <a:pt x="2490" y="14"/>
                </a:cubicBezTo>
                <a:cubicBezTo>
                  <a:pt x="2490" y="21"/>
                  <a:pt x="2490" y="21"/>
                  <a:pt x="2490" y="21"/>
                </a:cubicBezTo>
                <a:cubicBezTo>
                  <a:pt x="2483" y="17"/>
                  <a:pt x="2477" y="12"/>
                  <a:pt x="2470" y="9"/>
                </a:cubicBezTo>
                <a:cubicBezTo>
                  <a:pt x="2469" y="8"/>
                  <a:pt x="2468" y="8"/>
                  <a:pt x="2467" y="7"/>
                </a:cubicBezTo>
                <a:cubicBezTo>
                  <a:pt x="2467" y="1"/>
                  <a:pt x="2467" y="1"/>
                  <a:pt x="2467" y="1"/>
                </a:cubicBezTo>
                <a:close/>
                <a:moveTo>
                  <a:pt x="2490" y="37"/>
                </a:moveTo>
                <a:cubicBezTo>
                  <a:pt x="2467" y="18"/>
                  <a:pt x="2467" y="18"/>
                  <a:pt x="2467" y="18"/>
                </a:cubicBezTo>
                <a:cubicBezTo>
                  <a:pt x="2467" y="25"/>
                  <a:pt x="2467" y="25"/>
                  <a:pt x="2467" y="25"/>
                </a:cubicBezTo>
                <a:cubicBezTo>
                  <a:pt x="2474" y="31"/>
                  <a:pt x="2482" y="37"/>
                  <a:pt x="2490" y="43"/>
                </a:cubicBezTo>
                <a:cubicBezTo>
                  <a:pt x="2490" y="37"/>
                  <a:pt x="2490" y="37"/>
                  <a:pt x="2490" y="37"/>
                </a:cubicBezTo>
                <a:close/>
                <a:moveTo>
                  <a:pt x="2490" y="67"/>
                </a:moveTo>
                <a:cubicBezTo>
                  <a:pt x="2490" y="75"/>
                  <a:pt x="2490" y="75"/>
                  <a:pt x="2490" y="75"/>
                </a:cubicBezTo>
                <a:cubicBezTo>
                  <a:pt x="2484" y="70"/>
                  <a:pt x="2478" y="65"/>
                  <a:pt x="2472" y="60"/>
                </a:cubicBezTo>
                <a:cubicBezTo>
                  <a:pt x="2470" y="58"/>
                  <a:pt x="2468" y="57"/>
                  <a:pt x="2467" y="56"/>
                </a:cubicBezTo>
                <a:cubicBezTo>
                  <a:pt x="2467" y="49"/>
                  <a:pt x="2467" y="49"/>
                  <a:pt x="2467" y="49"/>
                </a:cubicBezTo>
                <a:cubicBezTo>
                  <a:pt x="2474" y="55"/>
                  <a:pt x="2482" y="61"/>
                  <a:pt x="2490" y="67"/>
                </a:cubicBezTo>
                <a:close/>
                <a:moveTo>
                  <a:pt x="2490" y="136"/>
                </a:moveTo>
                <a:cubicBezTo>
                  <a:pt x="2490" y="146"/>
                  <a:pt x="2490" y="146"/>
                  <a:pt x="2490" y="146"/>
                </a:cubicBezTo>
                <a:cubicBezTo>
                  <a:pt x="2467" y="120"/>
                  <a:pt x="2467" y="120"/>
                  <a:pt x="2467" y="120"/>
                </a:cubicBezTo>
                <a:cubicBezTo>
                  <a:pt x="2467" y="110"/>
                  <a:pt x="2467" y="110"/>
                  <a:pt x="2467" y="110"/>
                </a:cubicBezTo>
                <a:cubicBezTo>
                  <a:pt x="2474" y="119"/>
                  <a:pt x="2482" y="128"/>
                  <a:pt x="2490" y="136"/>
                </a:cubicBezTo>
                <a:close/>
                <a:moveTo>
                  <a:pt x="2490" y="165"/>
                </a:moveTo>
                <a:cubicBezTo>
                  <a:pt x="2487" y="161"/>
                  <a:pt x="2483" y="157"/>
                  <a:pt x="2480" y="154"/>
                </a:cubicBezTo>
                <a:cubicBezTo>
                  <a:pt x="2475" y="150"/>
                  <a:pt x="2471" y="146"/>
                  <a:pt x="2467" y="142"/>
                </a:cubicBezTo>
                <a:cubicBezTo>
                  <a:pt x="2467" y="148"/>
                  <a:pt x="2467" y="148"/>
                  <a:pt x="2467" y="148"/>
                </a:cubicBezTo>
                <a:cubicBezTo>
                  <a:pt x="2475" y="157"/>
                  <a:pt x="2483" y="166"/>
                  <a:pt x="2490" y="175"/>
                </a:cubicBezTo>
                <a:cubicBezTo>
                  <a:pt x="2490" y="165"/>
                  <a:pt x="2490" y="165"/>
                  <a:pt x="2490" y="165"/>
                </a:cubicBezTo>
                <a:close/>
                <a:moveTo>
                  <a:pt x="2490" y="192"/>
                </a:moveTo>
                <a:cubicBezTo>
                  <a:pt x="2490" y="199"/>
                  <a:pt x="2490" y="199"/>
                  <a:pt x="2490" y="199"/>
                </a:cubicBezTo>
                <a:cubicBezTo>
                  <a:pt x="2482" y="201"/>
                  <a:pt x="2474" y="203"/>
                  <a:pt x="2467" y="206"/>
                </a:cubicBezTo>
                <a:cubicBezTo>
                  <a:pt x="2467" y="199"/>
                  <a:pt x="2467" y="199"/>
                  <a:pt x="2467" y="199"/>
                </a:cubicBezTo>
                <a:cubicBezTo>
                  <a:pt x="2471" y="198"/>
                  <a:pt x="2477" y="197"/>
                  <a:pt x="2477" y="192"/>
                </a:cubicBezTo>
                <a:cubicBezTo>
                  <a:pt x="2474" y="187"/>
                  <a:pt x="2470" y="183"/>
                  <a:pt x="2467" y="179"/>
                </a:cubicBezTo>
                <a:cubicBezTo>
                  <a:pt x="2467" y="171"/>
                  <a:pt x="2467" y="171"/>
                  <a:pt x="2467" y="171"/>
                </a:cubicBezTo>
                <a:cubicBezTo>
                  <a:pt x="2473" y="178"/>
                  <a:pt x="2479" y="185"/>
                  <a:pt x="2485" y="192"/>
                </a:cubicBezTo>
                <a:cubicBezTo>
                  <a:pt x="2487" y="192"/>
                  <a:pt x="2488" y="192"/>
                  <a:pt x="2490" y="192"/>
                </a:cubicBezTo>
                <a:close/>
                <a:moveTo>
                  <a:pt x="2490" y="240"/>
                </a:moveTo>
                <a:cubicBezTo>
                  <a:pt x="2490" y="247"/>
                  <a:pt x="2490" y="247"/>
                  <a:pt x="2490" y="247"/>
                </a:cubicBezTo>
                <a:cubicBezTo>
                  <a:pt x="2483" y="248"/>
                  <a:pt x="2476" y="254"/>
                  <a:pt x="2472" y="261"/>
                </a:cubicBezTo>
                <a:cubicBezTo>
                  <a:pt x="2469" y="265"/>
                  <a:pt x="2470" y="272"/>
                  <a:pt x="2467" y="276"/>
                </a:cubicBezTo>
                <a:cubicBezTo>
                  <a:pt x="2467" y="255"/>
                  <a:pt x="2467" y="255"/>
                  <a:pt x="2467" y="255"/>
                </a:cubicBezTo>
                <a:cubicBezTo>
                  <a:pt x="2484" y="241"/>
                  <a:pt x="2484" y="241"/>
                  <a:pt x="2484" y="241"/>
                </a:cubicBezTo>
                <a:cubicBezTo>
                  <a:pt x="2486" y="241"/>
                  <a:pt x="2488" y="240"/>
                  <a:pt x="2490" y="240"/>
                </a:cubicBezTo>
                <a:close/>
                <a:moveTo>
                  <a:pt x="2490" y="325"/>
                </a:moveTo>
                <a:cubicBezTo>
                  <a:pt x="2490" y="332"/>
                  <a:pt x="2490" y="332"/>
                  <a:pt x="2490" y="332"/>
                </a:cubicBezTo>
                <a:cubicBezTo>
                  <a:pt x="2482" y="330"/>
                  <a:pt x="2474" y="329"/>
                  <a:pt x="2467" y="328"/>
                </a:cubicBezTo>
                <a:cubicBezTo>
                  <a:pt x="2467" y="321"/>
                  <a:pt x="2467" y="321"/>
                  <a:pt x="2467" y="321"/>
                </a:cubicBezTo>
                <a:cubicBezTo>
                  <a:pt x="2468" y="320"/>
                  <a:pt x="2470" y="320"/>
                  <a:pt x="2471" y="321"/>
                </a:cubicBezTo>
                <a:cubicBezTo>
                  <a:pt x="2477" y="319"/>
                  <a:pt x="2483" y="323"/>
                  <a:pt x="2490" y="325"/>
                </a:cubicBezTo>
                <a:close/>
                <a:moveTo>
                  <a:pt x="2490" y="361"/>
                </a:moveTo>
                <a:cubicBezTo>
                  <a:pt x="2490" y="370"/>
                  <a:pt x="2490" y="370"/>
                  <a:pt x="2490" y="370"/>
                </a:cubicBezTo>
                <a:cubicBezTo>
                  <a:pt x="2488" y="369"/>
                  <a:pt x="2487" y="369"/>
                  <a:pt x="2485" y="369"/>
                </a:cubicBezTo>
                <a:cubicBezTo>
                  <a:pt x="2480" y="389"/>
                  <a:pt x="2484" y="405"/>
                  <a:pt x="2479" y="426"/>
                </a:cubicBezTo>
                <a:cubicBezTo>
                  <a:pt x="2483" y="429"/>
                  <a:pt x="2486" y="426"/>
                  <a:pt x="2490" y="424"/>
                </a:cubicBezTo>
                <a:cubicBezTo>
                  <a:pt x="2490" y="431"/>
                  <a:pt x="2490" y="431"/>
                  <a:pt x="2490" y="431"/>
                </a:cubicBezTo>
                <a:cubicBezTo>
                  <a:pt x="2478" y="437"/>
                  <a:pt x="2472" y="450"/>
                  <a:pt x="2467" y="462"/>
                </a:cubicBezTo>
                <a:cubicBezTo>
                  <a:pt x="2467" y="446"/>
                  <a:pt x="2467" y="446"/>
                  <a:pt x="2467" y="446"/>
                </a:cubicBezTo>
                <a:cubicBezTo>
                  <a:pt x="2467" y="445"/>
                  <a:pt x="2467" y="445"/>
                  <a:pt x="2467" y="445"/>
                </a:cubicBezTo>
                <a:cubicBezTo>
                  <a:pt x="2473" y="421"/>
                  <a:pt x="2476" y="394"/>
                  <a:pt x="2477" y="372"/>
                </a:cubicBezTo>
                <a:cubicBezTo>
                  <a:pt x="2478" y="367"/>
                  <a:pt x="2474" y="363"/>
                  <a:pt x="2469" y="365"/>
                </a:cubicBezTo>
                <a:cubicBezTo>
                  <a:pt x="2468" y="365"/>
                  <a:pt x="2467" y="365"/>
                  <a:pt x="2467" y="365"/>
                </a:cubicBezTo>
                <a:cubicBezTo>
                  <a:pt x="2467" y="358"/>
                  <a:pt x="2467" y="358"/>
                  <a:pt x="2467" y="358"/>
                </a:cubicBezTo>
                <a:cubicBezTo>
                  <a:pt x="2475" y="356"/>
                  <a:pt x="2483" y="358"/>
                  <a:pt x="2490" y="361"/>
                </a:cubicBezTo>
                <a:close/>
                <a:moveTo>
                  <a:pt x="2490" y="475"/>
                </a:moveTo>
                <a:cubicBezTo>
                  <a:pt x="2490" y="497"/>
                  <a:pt x="2490" y="497"/>
                  <a:pt x="2490" y="497"/>
                </a:cubicBezTo>
                <a:cubicBezTo>
                  <a:pt x="2484" y="515"/>
                  <a:pt x="2476" y="532"/>
                  <a:pt x="2467" y="548"/>
                </a:cubicBezTo>
                <a:cubicBezTo>
                  <a:pt x="2467" y="535"/>
                  <a:pt x="2467" y="535"/>
                  <a:pt x="2467" y="535"/>
                </a:cubicBezTo>
                <a:cubicBezTo>
                  <a:pt x="2472" y="525"/>
                  <a:pt x="2476" y="514"/>
                  <a:pt x="2480" y="504"/>
                </a:cubicBezTo>
                <a:cubicBezTo>
                  <a:pt x="2477" y="501"/>
                  <a:pt x="2471" y="502"/>
                  <a:pt x="2467" y="498"/>
                </a:cubicBezTo>
                <a:cubicBezTo>
                  <a:pt x="2467" y="487"/>
                  <a:pt x="2467" y="487"/>
                  <a:pt x="2467" y="487"/>
                </a:cubicBezTo>
                <a:cubicBezTo>
                  <a:pt x="2468" y="489"/>
                  <a:pt x="2469" y="491"/>
                  <a:pt x="2471" y="492"/>
                </a:cubicBezTo>
                <a:cubicBezTo>
                  <a:pt x="2475" y="496"/>
                  <a:pt x="2481" y="493"/>
                  <a:pt x="2484" y="491"/>
                </a:cubicBezTo>
                <a:cubicBezTo>
                  <a:pt x="2485" y="486"/>
                  <a:pt x="2487" y="480"/>
                  <a:pt x="2490" y="475"/>
                </a:cubicBezTo>
                <a:close/>
                <a:moveTo>
                  <a:pt x="2490" y="544"/>
                </a:moveTo>
                <a:cubicBezTo>
                  <a:pt x="2486" y="550"/>
                  <a:pt x="2482" y="557"/>
                  <a:pt x="2481" y="564"/>
                </a:cubicBezTo>
                <a:cubicBezTo>
                  <a:pt x="2477" y="566"/>
                  <a:pt x="2472" y="568"/>
                  <a:pt x="2467" y="569"/>
                </a:cubicBezTo>
                <a:cubicBezTo>
                  <a:pt x="2467" y="578"/>
                  <a:pt x="2467" y="578"/>
                  <a:pt x="2467" y="578"/>
                </a:cubicBezTo>
                <a:cubicBezTo>
                  <a:pt x="2470" y="577"/>
                  <a:pt x="2474" y="576"/>
                  <a:pt x="2477" y="574"/>
                </a:cubicBezTo>
                <a:cubicBezTo>
                  <a:pt x="2481" y="573"/>
                  <a:pt x="2485" y="572"/>
                  <a:pt x="2490" y="570"/>
                </a:cubicBezTo>
                <a:cubicBezTo>
                  <a:pt x="2490" y="560"/>
                  <a:pt x="2490" y="560"/>
                  <a:pt x="2490" y="560"/>
                </a:cubicBezTo>
                <a:cubicBezTo>
                  <a:pt x="2490" y="544"/>
                  <a:pt x="2490" y="544"/>
                  <a:pt x="2490" y="544"/>
                </a:cubicBezTo>
                <a:close/>
                <a:moveTo>
                  <a:pt x="2490" y="628"/>
                </a:moveTo>
                <a:cubicBezTo>
                  <a:pt x="2490" y="636"/>
                  <a:pt x="2490" y="636"/>
                  <a:pt x="2490" y="636"/>
                </a:cubicBezTo>
                <a:cubicBezTo>
                  <a:pt x="2485" y="640"/>
                  <a:pt x="2480" y="644"/>
                  <a:pt x="2474" y="649"/>
                </a:cubicBezTo>
                <a:cubicBezTo>
                  <a:pt x="2473" y="650"/>
                  <a:pt x="2469" y="651"/>
                  <a:pt x="2467" y="653"/>
                </a:cubicBezTo>
                <a:cubicBezTo>
                  <a:pt x="2467" y="645"/>
                  <a:pt x="2467" y="645"/>
                  <a:pt x="2467" y="645"/>
                </a:cubicBezTo>
                <a:cubicBezTo>
                  <a:pt x="2474" y="640"/>
                  <a:pt x="2482" y="634"/>
                  <a:pt x="2490" y="628"/>
                </a:cubicBezTo>
                <a:close/>
                <a:moveTo>
                  <a:pt x="2467" y="623"/>
                </a:moveTo>
                <a:cubicBezTo>
                  <a:pt x="2467" y="614"/>
                  <a:pt x="2467" y="614"/>
                  <a:pt x="2467" y="614"/>
                </a:cubicBezTo>
                <a:cubicBezTo>
                  <a:pt x="2470" y="611"/>
                  <a:pt x="2473" y="609"/>
                  <a:pt x="2477" y="607"/>
                </a:cubicBezTo>
                <a:cubicBezTo>
                  <a:pt x="2479" y="608"/>
                  <a:pt x="2479" y="608"/>
                  <a:pt x="2479" y="608"/>
                </a:cubicBezTo>
                <a:cubicBezTo>
                  <a:pt x="2476" y="614"/>
                  <a:pt x="2471" y="619"/>
                  <a:pt x="2467" y="623"/>
                </a:cubicBezTo>
                <a:close/>
                <a:moveTo>
                  <a:pt x="2467" y="665"/>
                </a:moveTo>
                <a:cubicBezTo>
                  <a:pt x="2455" y="665"/>
                  <a:pt x="2444" y="665"/>
                  <a:pt x="2432" y="666"/>
                </a:cubicBezTo>
                <a:cubicBezTo>
                  <a:pt x="2432" y="660"/>
                  <a:pt x="2432" y="660"/>
                  <a:pt x="2432" y="660"/>
                </a:cubicBezTo>
                <a:cubicBezTo>
                  <a:pt x="2436" y="659"/>
                  <a:pt x="2439" y="659"/>
                  <a:pt x="2443" y="659"/>
                </a:cubicBezTo>
                <a:cubicBezTo>
                  <a:pt x="2451" y="655"/>
                  <a:pt x="2459" y="650"/>
                  <a:pt x="2467" y="645"/>
                </a:cubicBezTo>
                <a:cubicBezTo>
                  <a:pt x="2467" y="653"/>
                  <a:pt x="2467" y="653"/>
                  <a:pt x="2467" y="653"/>
                </a:cubicBezTo>
                <a:cubicBezTo>
                  <a:pt x="2465" y="654"/>
                  <a:pt x="2464" y="656"/>
                  <a:pt x="2464" y="658"/>
                </a:cubicBezTo>
                <a:cubicBezTo>
                  <a:pt x="2465" y="658"/>
                  <a:pt x="2466" y="658"/>
                  <a:pt x="2467" y="658"/>
                </a:cubicBezTo>
                <a:cubicBezTo>
                  <a:pt x="2467" y="665"/>
                  <a:pt x="2467" y="665"/>
                  <a:pt x="2467" y="665"/>
                </a:cubicBezTo>
                <a:close/>
                <a:moveTo>
                  <a:pt x="2432" y="2"/>
                </a:moveTo>
                <a:cubicBezTo>
                  <a:pt x="2467" y="1"/>
                  <a:pt x="2467" y="1"/>
                  <a:pt x="2467" y="1"/>
                </a:cubicBezTo>
                <a:cubicBezTo>
                  <a:pt x="2467" y="7"/>
                  <a:pt x="2467" y="7"/>
                  <a:pt x="2467" y="7"/>
                </a:cubicBezTo>
                <a:cubicBezTo>
                  <a:pt x="2463" y="6"/>
                  <a:pt x="2457" y="7"/>
                  <a:pt x="2456" y="10"/>
                </a:cubicBezTo>
                <a:cubicBezTo>
                  <a:pt x="2467" y="18"/>
                  <a:pt x="2467" y="18"/>
                  <a:pt x="2467" y="18"/>
                </a:cubicBezTo>
                <a:cubicBezTo>
                  <a:pt x="2467" y="25"/>
                  <a:pt x="2467" y="25"/>
                  <a:pt x="2467" y="25"/>
                </a:cubicBezTo>
                <a:cubicBezTo>
                  <a:pt x="2457" y="19"/>
                  <a:pt x="2448" y="13"/>
                  <a:pt x="2438" y="8"/>
                </a:cubicBezTo>
                <a:cubicBezTo>
                  <a:pt x="2436" y="8"/>
                  <a:pt x="2434" y="7"/>
                  <a:pt x="2432" y="7"/>
                </a:cubicBezTo>
                <a:cubicBezTo>
                  <a:pt x="2432" y="2"/>
                  <a:pt x="2432" y="2"/>
                  <a:pt x="2432" y="2"/>
                </a:cubicBezTo>
                <a:close/>
                <a:moveTo>
                  <a:pt x="2467" y="49"/>
                </a:moveTo>
                <a:cubicBezTo>
                  <a:pt x="2455" y="40"/>
                  <a:pt x="2444" y="33"/>
                  <a:pt x="2432" y="25"/>
                </a:cubicBezTo>
                <a:cubicBezTo>
                  <a:pt x="2432" y="32"/>
                  <a:pt x="2432" y="32"/>
                  <a:pt x="2432" y="32"/>
                </a:cubicBezTo>
                <a:cubicBezTo>
                  <a:pt x="2444" y="39"/>
                  <a:pt x="2455" y="47"/>
                  <a:pt x="2467" y="56"/>
                </a:cubicBezTo>
                <a:cubicBezTo>
                  <a:pt x="2467" y="49"/>
                  <a:pt x="2467" y="49"/>
                  <a:pt x="2467" y="49"/>
                </a:cubicBezTo>
                <a:close/>
                <a:moveTo>
                  <a:pt x="2467" y="110"/>
                </a:moveTo>
                <a:cubicBezTo>
                  <a:pt x="2467" y="120"/>
                  <a:pt x="2467" y="120"/>
                  <a:pt x="2467" y="120"/>
                </a:cubicBezTo>
                <a:cubicBezTo>
                  <a:pt x="2446" y="96"/>
                  <a:pt x="2446" y="96"/>
                  <a:pt x="2446" y="96"/>
                </a:cubicBezTo>
                <a:cubicBezTo>
                  <a:pt x="2442" y="92"/>
                  <a:pt x="2437" y="89"/>
                  <a:pt x="2432" y="85"/>
                </a:cubicBezTo>
                <a:cubicBezTo>
                  <a:pt x="2432" y="78"/>
                  <a:pt x="2432" y="78"/>
                  <a:pt x="2432" y="78"/>
                </a:cubicBezTo>
                <a:cubicBezTo>
                  <a:pt x="2433" y="79"/>
                  <a:pt x="2433" y="79"/>
                  <a:pt x="2433" y="79"/>
                </a:cubicBezTo>
                <a:cubicBezTo>
                  <a:pt x="2446" y="88"/>
                  <a:pt x="2456" y="99"/>
                  <a:pt x="2467" y="110"/>
                </a:cubicBezTo>
                <a:close/>
                <a:moveTo>
                  <a:pt x="2467" y="142"/>
                </a:moveTo>
                <a:cubicBezTo>
                  <a:pt x="2455" y="130"/>
                  <a:pt x="2444" y="118"/>
                  <a:pt x="2432" y="107"/>
                </a:cubicBezTo>
                <a:cubicBezTo>
                  <a:pt x="2432" y="113"/>
                  <a:pt x="2432" y="113"/>
                  <a:pt x="2432" y="113"/>
                </a:cubicBezTo>
                <a:cubicBezTo>
                  <a:pt x="2434" y="114"/>
                  <a:pt x="2435" y="115"/>
                  <a:pt x="2436" y="116"/>
                </a:cubicBezTo>
                <a:cubicBezTo>
                  <a:pt x="2445" y="127"/>
                  <a:pt x="2456" y="137"/>
                  <a:pt x="2467" y="148"/>
                </a:cubicBezTo>
                <a:cubicBezTo>
                  <a:pt x="2467" y="142"/>
                  <a:pt x="2467" y="142"/>
                  <a:pt x="2467" y="142"/>
                </a:cubicBezTo>
                <a:close/>
                <a:moveTo>
                  <a:pt x="2467" y="171"/>
                </a:moveTo>
                <a:cubicBezTo>
                  <a:pt x="2467" y="179"/>
                  <a:pt x="2467" y="179"/>
                  <a:pt x="2467" y="179"/>
                </a:cubicBezTo>
                <a:cubicBezTo>
                  <a:pt x="2456" y="167"/>
                  <a:pt x="2444" y="157"/>
                  <a:pt x="2432" y="145"/>
                </a:cubicBezTo>
                <a:cubicBezTo>
                  <a:pt x="2432" y="137"/>
                  <a:pt x="2432" y="137"/>
                  <a:pt x="2432" y="137"/>
                </a:cubicBezTo>
                <a:cubicBezTo>
                  <a:pt x="2444" y="149"/>
                  <a:pt x="2455" y="160"/>
                  <a:pt x="2467" y="171"/>
                </a:cubicBezTo>
                <a:close/>
                <a:moveTo>
                  <a:pt x="2467" y="199"/>
                </a:moveTo>
                <a:cubicBezTo>
                  <a:pt x="2465" y="199"/>
                  <a:pt x="2464" y="199"/>
                  <a:pt x="2463" y="200"/>
                </a:cubicBezTo>
                <a:cubicBezTo>
                  <a:pt x="2453" y="189"/>
                  <a:pt x="2443" y="178"/>
                  <a:pt x="2432" y="168"/>
                </a:cubicBezTo>
                <a:cubicBezTo>
                  <a:pt x="2432" y="175"/>
                  <a:pt x="2432" y="175"/>
                  <a:pt x="2432" y="175"/>
                </a:cubicBezTo>
                <a:cubicBezTo>
                  <a:pt x="2441" y="183"/>
                  <a:pt x="2450" y="190"/>
                  <a:pt x="2456" y="200"/>
                </a:cubicBezTo>
                <a:cubicBezTo>
                  <a:pt x="2453" y="206"/>
                  <a:pt x="2447" y="207"/>
                  <a:pt x="2441" y="207"/>
                </a:cubicBezTo>
                <a:cubicBezTo>
                  <a:pt x="2438" y="204"/>
                  <a:pt x="2435" y="200"/>
                  <a:pt x="2432" y="197"/>
                </a:cubicBezTo>
                <a:cubicBezTo>
                  <a:pt x="2432" y="208"/>
                  <a:pt x="2432" y="208"/>
                  <a:pt x="2432" y="208"/>
                </a:cubicBezTo>
                <a:cubicBezTo>
                  <a:pt x="2433" y="210"/>
                  <a:pt x="2433" y="211"/>
                  <a:pt x="2433" y="213"/>
                </a:cubicBezTo>
                <a:cubicBezTo>
                  <a:pt x="2433" y="213"/>
                  <a:pt x="2433" y="213"/>
                  <a:pt x="2432" y="214"/>
                </a:cubicBezTo>
                <a:cubicBezTo>
                  <a:pt x="2432" y="221"/>
                  <a:pt x="2432" y="221"/>
                  <a:pt x="2432" y="221"/>
                </a:cubicBezTo>
                <a:cubicBezTo>
                  <a:pt x="2443" y="215"/>
                  <a:pt x="2455" y="210"/>
                  <a:pt x="2467" y="206"/>
                </a:cubicBezTo>
                <a:cubicBezTo>
                  <a:pt x="2467" y="199"/>
                  <a:pt x="2467" y="199"/>
                  <a:pt x="2467" y="199"/>
                </a:cubicBezTo>
                <a:close/>
                <a:moveTo>
                  <a:pt x="2467" y="255"/>
                </a:moveTo>
                <a:cubicBezTo>
                  <a:pt x="2467" y="276"/>
                  <a:pt x="2467" y="276"/>
                  <a:pt x="2467" y="276"/>
                </a:cubicBezTo>
                <a:cubicBezTo>
                  <a:pt x="2466" y="276"/>
                  <a:pt x="2466" y="276"/>
                  <a:pt x="2466" y="276"/>
                </a:cubicBezTo>
                <a:cubicBezTo>
                  <a:pt x="2460" y="277"/>
                  <a:pt x="2460" y="268"/>
                  <a:pt x="2455" y="263"/>
                </a:cubicBezTo>
                <a:cubicBezTo>
                  <a:pt x="2449" y="258"/>
                  <a:pt x="2440" y="260"/>
                  <a:pt x="2432" y="262"/>
                </a:cubicBezTo>
                <a:cubicBezTo>
                  <a:pt x="2432" y="254"/>
                  <a:pt x="2432" y="254"/>
                  <a:pt x="2432" y="254"/>
                </a:cubicBezTo>
                <a:cubicBezTo>
                  <a:pt x="2443" y="253"/>
                  <a:pt x="2455" y="253"/>
                  <a:pt x="2464" y="258"/>
                </a:cubicBezTo>
                <a:cubicBezTo>
                  <a:pt x="2467" y="255"/>
                  <a:pt x="2467" y="255"/>
                  <a:pt x="2467" y="255"/>
                </a:cubicBezTo>
                <a:close/>
                <a:moveTo>
                  <a:pt x="2467" y="321"/>
                </a:moveTo>
                <a:cubicBezTo>
                  <a:pt x="2467" y="328"/>
                  <a:pt x="2467" y="328"/>
                  <a:pt x="2467" y="328"/>
                </a:cubicBezTo>
                <a:cubicBezTo>
                  <a:pt x="2464" y="327"/>
                  <a:pt x="2464" y="327"/>
                  <a:pt x="2464" y="327"/>
                </a:cubicBezTo>
                <a:cubicBezTo>
                  <a:pt x="2454" y="325"/>
                  <a:pt x="2455" y="341"/>
                  <a:pt x="2443" y="337"/>
                </a:cubicBezTo>
                <a:cubicBezTo>
                  <a:pt x="2439" y="339"/>
                  <a:pt x="2436" y="343"/>
                  <a:pt x="2432" y="346"/>
                </a:cubicBezTo>
                <a:cubicBezTo>
                  <a:pt x="2432" y="314"/>
                  <a:pt x="2432" y="314"/>
                  <a:pt x="2432" y="314"/>
                </a:cubicBezTo>
                <a:cubicBezTo>
                  <a:pt x="2434" y="317"/>
                  <a:pt x="2435" y="321"/>
                  <a:pt x="2437" y="324"/>
                </a:cubicBezTo>
                <a:cubicBezTo>
                  <a:pt x="2441" y="324"/>
                  <a:pt x="2445" y="324"/>
                  <a:pt x="2449" y="322"/>
                </a:cubicBezTo>
                <a:cubicBezTo>
                  <a:pt x="2451" y="316"/>
                  <a:pt x="2449" y="312"/>
                  <a:pt x="2448" y="306"/>
                </a:cubicBezTo>
                <a:cubicBezTo>
                  <a:pt x="2443" y="301"/>
                  <a:pt x="2439" y="293"/>
                  <a:pt x="2432" y="290"/>
                </a:cubicBezTo>
                <a:cubicBezTo>
                  <a:pt x="2432" y="281"/>
                  <a:pt x="2432" y="281"/>
                  <a:pt x="2432" y="281"/>
                </a:cubicBezTo>
                <a:cubicBezTo>
                  <a:pt x="2445" y="289"/>
                  <a:pt x="2458" y="301"/>
                  <a:pt x="2457" y="318"/>
                </a:cubicBezTo>
                <a:cubicBezTo>
                  <a:pt x="2458" y="322"/>
                  <a:pt x="2462" y="321"/>
                  <a:pt x="2467" y="321"/>
                </a:cubicBezTo>
                <a:close/>
                <a:moveTo>
                  <a:pt x="2467" y="358"/>
                </a:moveTo>
                <a:cubicBezTo>
                  <a:pt x="2467" y="365"/>
                  <a:pt x="2467" y="365"/>
                  <a:pt x="2467" y="365"/>
                </a:cubicBezTo>
                <a:cubicBezTo>
                  <a:pt x="2461" y="367"/>
                  <a:pt x="2454" y="371"/>
                  <a:pt x="2453" y="377"/>
                </a:cubicBezTo>
                <a:cubicBezTo>
                  <a:pt x="2459" y="380"/>
                  <a:pt x="2459" y="380"/>
                  <a:pt x="2459" y="380"/>
                </a:cubicBezTo>
                <a:cubicBezTo>
                  <a:pt x="2463" y="416"/>
                  <a:pt x="2446" y="450"/>
                  <a:pt x="2437" y="482"/>
                </a:cubicBezTo>
                <a:cubicBezTo>
                  <a:pt x="2435" y="486"/>
                  <a:pt x="2434" y="490"/>
                  <a:pt x="2432" y="495"/>
                </a:cubicBezTo>
                <a:cubicBezTo>
                  <a:pt x="2432" y="474"/>
                  <a:pt x="2432" y="474"/>
                  <a:pt x="2432" y="474"/>
                </a:cubicBezTo>
                <a:cubicBezTo>
                  <a:pt x="2436" y="462"/>
                  <a:pt x="2441" y="451"/>
                  <a:pt x="2445" y="439"/>
                </a:cubicBezTo>
                <a:cubicBezTo>
                  <a:pt x="2447" y="423"/>
                  <a:pt x="2453" y="407"/>
                  <a:pt x="2451" y="392"/>
                </a:cubicBezTo>
                <a:cubicBezTo>
                  <a:pt x="2445" y="393"/>
                  <a:pt x="2441" y="397"/>
                  <a:pt x="2435" y="397"/>
                </a:cubicBezTo>
                <a:cubicBezTo>
                  <a:pt x="2434" y="403"/>
                  <a:pt x="2433" y="409"/>
                  <a:pt x="2432" y="414"/>
                </a:cubicBezTo>
                <a:cubicBezTo>
                  <a:pt x="2432" y="386"/>
                  <a:pt x="2432" y="386"/>
                  <a:pt x="2432" y="386"/>
                </a:cubicBezTo>
                <a:cubicBezTo>
                  <a:pt x="2436" y="387"/>
                  <a:pt x="2439" y="386"/>
                  <a:pt x="2441" y="384"/>
                </a:cubicBezTo>
                <a:cubicBezTo>
                  <a:pt x="2443" y="371"/>
                  <a:pt x="2453" y="361"/>
                  <a:pt x="2464" y="359"/>
                </a:cubicBezTo>
                <a:cubicBezTo>
                  <a:pt x="2465" y="359"/>
                  <a:pt x="2466" y="358"/>
                  <a:pt x="2467" y="358"/>
                </a:cubicBezTo>
                <a:close/>
                <a:moveTo>
                  <a:pt x="2467" y="446"/>
                </a:moveTo>
                <a:cubicBezTo>
                  <a:pt x="2457" y="459"/>
                  <a:pt x="2459" y="476"/>
                  <a:pt x="2458" y="492"/>
                </a:cubicBezTo>
                <a:cubicBezTo>
                  <a:pt x="2452" y="510"/>
                  <a:pt x="2443" y="527"/>
                  <a:pt x="2432" y="543"/>
                </a:cubicBezTo>
                <a:cubicBezTo>
                  <a:pt x="2432" y="555"/>
                  <a:pt x="2432" y="555"/>
                  <a:pt x="2432" y="555"/>
                </a:cubicBezTo>
                <a:cubicBezTo>
                  <a:pt x="2438" y="547"/>
                  <a:pt x="2444" y="539"/>
                  <a:pt x="2449" y="531"/>
                </a:cubicBezTo>
                <a:cubicBezTo>
                  <a:pt x="2454" y="520"/>
                  <a:pt x="2457" y="507"/>
                  <a:pt x="2465" y="497"/>
                </a:cubicBezTo>
                <a:cubicBezTo>
                  <a:pt x="2466" y="498"/>
                  <a:pt x="2466" y="498"/>
                  <a:pt x="2467" y="498"/>
                </a:cubicBezTo>
                <a:cubicBezTo>
                  <a:pt x="2467" y="487"/>
                  <a:pt x="2467" y="487"/>
                  <a:pt x="2467" y="487"/>
                </a:cubicBezTo>
                <a:cubicBezTo>
                  <a:pt x="2463" y="479"/>
                  <a:pt x="2465" y="471"/>
                  <a:pt x="2466" y="463"/>
                </a:cubicBezTo>
                <a:cubicBezTo>
                  <a:pt x="2467" y="462"/>
                  <a:pt x="2467" y="462"/>
                  <a:pt x="2467" y="462"/>
                </a:cubicBezTo>
                <a:cubicBezTo>
                  <a:pt x="2467" y="446"/>
                  <a:pt x="2467" y="446"/>
                  <a:pt x="2467" y="446"/>
                </a:cubicBezTo>
                <a:close/>
                <a:moveTo>
                  <a:pt x="2467" y="535"/>
                </a:moveTo>
                <a:cubicBezTo>
                  <a:pt x="2467" y="548"/>
                  <a:pt x="2467" y="548"/>
                  <a:pt x="2467" y="548"/>
                </a:cubicBezTo>
                <a:cubicBezTo>
                  <a:pt x="2466" y="549"/>
                  <a:pt x="2465" y="551"/>
                  <a:pt x="2464" y="552"/>
                </a:cubicBezTo>
                <a:cubicBezTo>
                  <a:pt x="2461" y="559"/>
                  <a:pt x="2454" y="562"/>
                  <a:pt x="2453" y="570"/>
                </a:cubicBezTo>
                <a:cubicBezTo>
                  <a:pt x="2458" y="570"/>
                  <a:pt x="2462" y="570"/>
                  <a:pt x="2467" y="569"/>
                </a:cubicBezTo>
                <a:cubicBezTo>
                  <a:pt x="2467" y="578"/>
                  <a:pt x="2467" y="578"/>
                  <a:pt x="2467" y="578"/>
                </a:cubicBezTo>
                <a:cubicBezTo>
                  <a:pt x="2455" y="580"/>
                  <a:pt x="2444" y="579"/>
                  <a:pt x="2432" y="577"/>
                </a:cubicBezTo>
                <a:cubicBezTo>
                  <a:pt x="2432" y="569"/>
                  <a:pt x="2432" y="569"/>
                  <a:pt x="2432" y="569"/>
                </a:cubicBezTo>
                <a:cubicBezTo>
                  <a:pt x="2435" y="570"/>
                  <a:pt x="2438" y="570"/>
                  <a:pt x="2440" y="571"/>
                </a:cubicBezTo>
                <a:cubicBezTo>
                  <a:pt x="2452" y="561"/>
                  <a:pt x="2460" y="548"/>
                  <a:pt x="2467" y="535"/>
                </a:cubicBezTo>
                <a:close/>
                <a:moveTo>
                  <a:pt x="2467" y="614"/>
                </a:moveTo>
                <a:cubicBezTo>
                  <a:pt x="2460" y="621"/>
                  <a:pt x="2453" y="629"/>
                  <a:pt x="2444" y="632"/>
                </a:cubicBezTo>
                <a:cubicBezTo>
                  <a:pt x="2432" y="640"/>
                  <a:pt x="2432" y="640"/>
                  <a:pt x="2432" y="640"/>
                </a:cubicBezTo>
                <a:cubicBezTo>
                  <a:pt x="2432" y="648"/>
                  <a:pt x="2432" y="648"/>
                  <a:pt x="2432" y="648"/>
                </a:cubicBezTo>
                <a:cubicBezTo>
                  <a:pt x="2444" y="640"/>
                  <a:pt x="2456" y="633"/>
                  <a:pt x="2467" y="623"/>
                </a:cubicBezTo>
                <a:cubicBezTo>
                  <a:pt x="2467" y="614"/>
                  <a:pt x="2467" y="614"/>
                  <a:pt x="2467" y="614"/>
                </a:cubicBezTo>
                <a:close/>
                <a:moveTo>
                  <a:pt x="2432" y="617"/>
                </a:moveTo>
                <a:cubicBezTo>
                  <a:pt x="2432" y="611"/>
                  <a:pt x="2432" y="611"/>
                  <a:pt x="2432" y="611"/>
                </a:cubicBezTo>
                <a:cubicBezTo>
                  <a:pt x="2434" y="609"/>
                  <a:pt x="2434" y="609"/>
                  <a:pt x="2434" y="609"/>
                </a:cubicBezTo>
                <a:cubicBezTo>
                  <a:pt x="2435" y="610"/>
                  <a:pt x="2438" y="611"/>
                  <a:pt x="2437" y="613"/>
                </a:cubicBezTo>
                <a:cubicBezTo>
                  <a:pt x="2435" y="614"/>
                  <a:pt x="2434" y="616"/>
                  <a:pt x="2432" y="617"/>
                </a:cubicBezTo>
                <a:close/>
                <a:moveTo>
                  <a:pt x="2432" y="666"/>
                </a:moveTo>
                <a:cubicBezTo>
                  <a:pt x="2428" y="666"/>
                  <a:pt x="2428" y="666"/>
                  <a:pt x="2428" y="666"/>
                </a:cubicBezTo>
                <a:cubicBezTo>
                  <a:pt x="2428" y="659"/>
                  <a:pt x="2428" y="659"/>
                  <a:pt x="2428" y="659"/>
                </a:cubicBezTo>
                <a:cubicBezTo>
                  <a:pt x="2429" y="660"/>
                  <a:pt x="2431" y="660"/>
                  <a:pt x="2432" y="660"/>
                </a:cubicBezTo>
                <a:cubicBezTo>
                  <a:pt x="2432" y="666"/>
                  <a:pt x="2432" y="666"/>
                  <a:pt x="2432" y="666"/>
                </a:cubicBezTo>
                <a:close/>
                <a:moveTo>
                  <a:pt x="2428" y="2"/>
                </a:moveTo>
                <a:cubicBezTo>
                  <a:pt x="2432" y="2"/>
                  <a:pt x="2432" y="2"/>
                  <a:pt x="2432" y="2"/>
                </a:cubicBezTo>
                <a:cubicBezTo>
                  <a:pt x="2432" y="7"/>
                  <a:pt x="2432" y="7"/>
                  <a:pt x="2432" y="7"/>
                </a:cubicBezTo>
                <a:cubicBezTo>
                  <a:pt x="2431" y="7"/>
                  <a:pt x="2429" y="7"/>
                  <a:pt x="2428" y="7"/>
                </a:cubicBezTo>
                <a:cubicBezTo>
                  <a:pt x="2428" y="2"/>
                  <a:pt x="2428" y="2"/>
                  <a:pt x="2428" y="2"/>
                </a:cubicBezTo>
                <a:close/>
                <a:moveTo>
                  <a:pt x="2432" y="25"/>
                </a:moveTo>
                <a:cubicBezTo>
                  <a:pt x="2432" y="32"/>
                  <a:pt x="2432" y="32"/>
                  <a:pt x="2432" y="32"/>
                </a:cubicBezTo>
                <a:cubicBezTo>
                  <a:pt x="2431" y="31"/>
                  <a:pt x="2429" y="30"/>
                  <a:pt x="2428" y="29"/>
                </a:cubicBezTo>
                <a:cubicBezTo>
                  <a:pt x="2428" y="22"/>
                  <a:pt x="2428" y="22"/>
                  <a:pt x="2428" y="22"/>
                </a:cubicBezTo>
                <a:cubicBezTo>
                  <a:pt x="2429" y="23"/>
                  <a:pt x="2431" y="24"/>
                  <a:pt x="2432" y="25"/>
                </a:cubicBezTo>
                <a:close/>
                <a:moveTo>
                  <a:pt x="2432" y="78"/>
                </a:moveTo>
                <a:cubicBezTo>
                  <a:pt x="2432" y="85"/>
                  <a:pt x="2432" y="85"/>
                  <a:pt x="2432" y="85"/>
                </a:cubicBezTo>
                <a:cubicBezTo>
                  <a:pt x="2431" y="84"/>
                  <a:pt x="2429" y="82"/>
                  <a:pt x="2428" y="81"/>
                </a:cubicBezTo>
                <a:cubicBezTo>
                  <a:pt x="2428" y="74"/>
                  <a:pt x="2428" y="74"/>
                  <a:pt x="2428" y="74"/>
                </a:cubicBezTo>
                <a:cubicBezTo>
                  <a:pt x="2429" y="75"/>
                  <a:pt x="2431" y="77"/>
                  <a:pt x="2432" y="78"/>
                </a:cubicBezTo>
                <a:close/>
                <a:moveTo>
                  <a:pt x="2432" y="107"/>
                </a:moveTo>
                <a:cubicBezTo>
                  <a:pt x="2432" y="113"/>
                  <a:pt x="2432" y="113"/>
                  <a:pt x="2432" y="113"/>
                </a:cubicBezTo>
                <a:cubicBezTo>
                  <a:pt x="2431" y="112"/>
                  <a:pt x="2429" y="110"/>
                  <a:pt x="2428" y="109"/>
                </a:cubicBezTo>
                <a:cubicBezTo>
                  <a:pt x="2428" y="103"/>
                  <a:pt x="2428" y="103"/>
                  <a:pt x="2428" y="103"/>
                </a:cubicBezTo>
                <a:cubicBezTo>
                  <a:pt x="2429" y="104"/>
                  <a:pt x="2431" y="106"/>
                  <a:pt x="2432" y="107"/>
                </a:cubicBezTo>
                <a:close/>
                <a:moveTo>
                  <a:pt x="2432" y="137"/>
                </a:moveTo>
                <a:cubicBezTo>
                  <a:pt x="2432" y="145"/>
                  <a:pt x="2432" y="145"/>
                  <a:pt x="2432" y="145"/>
                </a:cubicBezTo>
                <a:cubicBezTo>
                  <a:pt x="2431" y="144"/>
                  <a:pt x="2429" y="142"/>
                  <a:pt x="2428" y="141"/>
                </a:cubicBezTo>
                <a:cubicBezTo>
                  <a:pt x="2428" y="132"/>
                  <a:pt x="2428" y="132"/>
                  <a:pt x="2428" y="132"/>
                </a:cubicBezTo>
                <a:cubicBezTo>
                  <a:pt x="2429" y="134"/>
                  <a:pt x="2431" y="136"/>
                  <a:pt x="2432" y="137"/>
                </a:cubicBezTo>
                <a:close/>
                <a:moveTo>
                  <a:pt x="2432" y="168"/>
                </a:moveTo>
                <a:cubicBezTo>
                  <a:pt x="2432" y="175"/>
                  <a:pt x="2432" y="175"/>
                  <a:pt x="2432" y="175"/>
                </a:cubicBezTo>
                <a:cubicBezTo>
                  <a:pt x="2431" y="174"/>
                  <a:pt x="2429" y="172"/>
                  <a:pt x="2428" y="170"/>
                </a:cubicBezTo>
                <a:cubicBezTo>
                  <a:pt x="2428" y="163"/>
                  <a:pt x="2428" y="163"/>
                  <a:pt x="2428" y="163"/>
                </a:cubicBezTo>
                <a:cubicBezTo>
                  <a:pt x="2429" y="164"/>
                  <a:pt x="2431" y="166"/>
                  <a:pt x="2432" y="168"/>
                </a:cubicBezTo>
                <a:close/>
                <a:moveTo>
                  <a:pt x="2432" y="197"/>
                </a:moveTo>
                <a:cubicBezTo>
                  <a:pt x="2432" y="208"/>
                  <a:pt x="2432" y="208"/>
                  <a:pt x="2432" y="208"/>
                </a:cubicBezTo>
                <a:cubicBezTo>
                  <a:pt x="2431" y="206"/>
                  <a:pt x="2430" y="203"/>
                  <a:pt x="2428" y="201"/>
                </a:cubicBezTo>
                <a:cubicBezTo>
                  <a:pt x="2428" y="192"/>
                  <a:pt x="2428" y="192"/>
                  <a:pt x="2428" y="192"/>
                </a:cubicBezTo>
                <a:cubicBezTo>
                  <a:pt x="2429" y="194"/>
                  <a:pt x="2431" y="195"/>
                  <a:pt x="2432" y="197"/>
                </a:cubicBezTo>
                <a:close/>
                <a:moveTo>
                  <a:pt x="2432" y="214"/>
                </a:moveTo>
                <a:cubicBezTo>
                  <a:pt x="2432" y="221"/>
                  <a:pt x="2432" y="221"/>
                  <a:pt x="2432" y="221"/>
                </a:cubicBezTo>
                <a:cubicBezTo>
                  <a:pt x="2431" y="222"/>
                  <a:pt x="2429" y="223"/>
                  <a:pt x="2428" y="225"/>
                </a:cubicBezTo>
                <a:cubicBezTo>
                  <a:pt x="2428" y="217"/>
                  <a:pt x="2428" y="217"/>
                  <a:pt x="2428" y="217"/>
                </a:cubicBezTo>
                <a:cubicBezTo>
                  <a:pt x="2429" y="216"/>
                  <a:pt x="2431" y="215"/>
                  <a:pt x="2432" y="214"/>
                </a:cubicBezTo>
                <a:close/>
                <a:moveTo>
                  <a:pt x="2432" y="254"/>
                </a:moveTo>
                <a:cubicBezTo>
                  <a:pt x="2432" y="262"/>
                  <a:pt x="2432" y="262"/>
                  <a:pt x="2432" y="262"/>
                </a:cubicBezTo>
                <a:cubicBezTo>
                  <a:pt x="2431" y="262"/>
                  <a:pt x="2430" y="263"/>
                  <a:pt x="2429" y="263"/>
                </a:cubicBezTo>
                <a:cubicBezTo>
                  <a:pt x="2428" y="263"/>
                  <a:pt x="2428" y="263"/>
                  <a:pt x="2428" y="263"/>
                </a:cubicBezTo>
                <a:cubicBezTo>
                  <a:pt x="2428" y="253"/>
                  <a:pt x="2428" y="253"/>
                  <a:pt x="2428" y="253"/>
                </a:cubicBezTo>
                <a:cubicBezTo>
                  <a:pt x="2428" y="253"/>
                  <a:pt x="2428" y="254"/>
                  <a:pt x="2428" y="254"/>
                </a:cubicBezTo>
                <a:cubicBezTo>
                  <a:pt x="2430" y="254"/>
                  <a:pt x="2431" y="254"/>
                  <a:pt x="2432" y="254"/>
                </a:cubicBezTo>
                <a:close/>
                <a:moveTo>
                  <a:pt x="2432" y="281"/>
                </a:moveTo>
                <a:cubicBezTo>
                  <a:pt x="2432" y="290"/>
                  <a:pt x="2432" y="290"/>
                  <a:pt x="2432" y="290"/>
                </a:cubicBezTo>
                <a:cubicBezTo>
                  <a:pt x="2431" y="289"/>
                  <a:pt x="2429" y="289"/>
                  <a:pt x="2428" y="288"/>
                </a:cubicBezTo>
                <a:cubicBezTo>
                  <a:pt x="2428" y="278"/>
                  <a:pt x="2428" y="278"/>
                  <a:pt x="2428" y="278"/>
                </a:cubicBezTo>
                <a:cubicBezTo>
                  <a:pt x="2428" y="278"/>
                  <a:pt x="2428" y="278"/>
                  <a:pt x="2428" y="279"/>
                </a:cubicBezTo>
                <a:cubicBezTo>
                  <a:pt x="2430" y="280"/>
                  <a:pt x="2431" y="280"/>
                  <a:pt x="2432" y="281"/>
                </a:cubicBezTo>
                <a:close/>
                <a:moveTo>
                  <a:pt x="2432" y="314"/>
                </a:moveTo>
                <a:cubicBezTo>
                  <a:pt x="2432" y="346"/>
                  <a:pt x="2432" y="346"/>
                  <a:pt x="2432" y="346"/>
                </a:cubicBezTo>
                <a:cubicBezTo>
                  <a:pt x="2431" y="348"/>
                  <a:pt x="2429" y="351"/>
                  <a:pt x="2428" y="353"/>
                </a:cubicBezTo>
                <a:cubicBezTo>
                  <a:pt x="2428" y="341"/>
                  <a:pt x="2428" y="341"/>
                  <a:pt x="2428" y="341"/>
                </a:cubicBezTo>
                <a:cubicBezTo>
                  <a:pt x="2428" y="339"/>
                  <a:pt x="2429" y="339"/>
                  <a:pt x="2429" y="337"/>
                </a:cubicBezTo>
                <a:cubicBezTo>
                  <a:pt x="2429" y="332"/>
                  <a:pt x="2428" y="327"/>
                  <a:pt x="2428" y="322"/>
                </a:cubicBezTo>
                <a:cubicBezTo>
                  <a:pt x="2428" y="299"/>
                  <a:pt x="2428" y="299"/>
                  <a:pt x="2428" y="299"/>
                </a:cubicBezTo>
                <a:cubicBezTo>
                  <a:pt x="2429" y="304"/>
                  <a:pt x="2430" y="309"/>
                  <a:pt x="2432" y="314"/>
                </a:cubicBezTo>
                <a:close/>
                <a:moveTo>
                  <a:pt x="2432" y="386"/>
                </a:moveTo>
                <a:cubicBezTo>
                  <a:pt x="2432" y="414"/>
                  <a:pt x="2432" y="414"/>
                  <a:pt x="2432" y="414"/>
                </a:cubicBezTo>
                <a:cubicBezTo>
                  <a:pt x="2431" y="424"/>
                  <a:pt x="2430" y="434"/>
                  <a:pt x="2428" y="444"/>
                </a:cubicBezTo>
                <a:cubicBezTo>
                  <a:pt x="2428" y="410"/>
                  <a:pt x="2428" y="410"/>
                  <a:pt x="2428" y="410"/>
                </a:cubicBezTo>
                <a:cubicBezTo>
                  <a:pt x="2428" y="408"/>
                  <a:pt x="2428" y="406"/>
                  <a:pt x="2428" y="404"/>
                </a:cubicBezTo>
                <a:cubicBezTo>
                  <a:pt x="2428" y="385"/>
                  <a:pt x="2428" y="385"/>
                  <a:pt x="2428" y="385"/>
                </a:cubicBezTo>
                <a:cubicBezTo>
                  <a:pt x="2428" y="385"/>
                  <a:pt x="2428" y="385"/>
                  <a:pt x="2428" y="386"/>
                </a:cubicBezTo>
                <a:cubicBezTo>
                  <a:pt x="2430" y="386"/>
                  <a:pt x="2431" y="386"/>
                  <a:pt x="2432" y="386"/>
                </a:cubicBezTo>
                <a:close/>
                <a:moveTo>
                  <a:pt x="2432" y="474"/>
                </a:moveTo>
                <a:cubicBezTo>
                  <a:pt x="2432" y="495"/>
                  <a:pt x="2432" y="495"/>
                  <a:pt x="2432" y="495"/>
                </a:cubicBezTo>
                <a:cubicBezTo>
                  <a:pt x="2431" y="499"/>
                  <a:pt x="2429" y="503"/>
                  <a:pt x="2428" y="507"/>
                </a:cubicBezTo>
                <a:cubicBezTo>
                  <a:pt x="2428" y="487"/>
                  <a:pt x="2428" y="487"/>
                  <a:pt x="2428" y="487"/>
                </a:cubicBezTo>
                <a:cubicBezTo>
                  <a:pt x="2429" y="483"/>
                  <a:pt x="2431" y="478"/>
                  <a:pt x="2432" y="474"/>
                </a:cubicBezTo>
                <a:close/>
                <a:moveTo>
                  <a:pt x="2432" y="543"/>
                </a:moveTo>
                <a:cubicBezTo>
                  <a:pt x="2432" y="555"/>
                  <a:pt x="2432" y="555"/>
                  <a:pt x="2432" y="555"/>
                </a:cubicBezTo>
                <a:cubicBezTo>
                  <a:pt x="2430" y="558"/>
                  <a:pt x="2429" y="561"/>
                  <a:pt x="2428" y="564"/>
                </a:cubicBezTo>
                <a:cubicBezTo>
                  <a:pt x="2428" y="551"/>
                  <a:pt x="2428" y="551"/>
                  <a:pt x="2428" y="551"/>
                </a:cubicBezTo>
                <a:cubicBezTo>
                  <a:pt x="2429" y="548"/>
                  <a:pt x="2431" y="546"/>
                  <a:pt x="2432" y="543"/>
                </a:cubicBezTo>
                <a:close/>
                <a:moveTo>
                  <a:pt x="2432" y="569"/>
                </a:moveTo>
                <a:cubicBezTo>
                  <a:pt x="2432" y="577"/>
                  <a:pt x="2432" y="577"/>
                  <a:pt x="2432" y="577"/>
                </a:cubicBezTo>
                <a:cubicBezTo>
                  <a:pt x="2431" y="577"/>
                  <a:pt x="2429" y="577"/>
                  <a:pt x="2428" y="577"/>
                </a:cubicBezTo>
                <a:cubicBezTo>
                  <a:pt x="2428" y="567"/>
                  <a:pt x="2428" y="567"/>
                  <a:pt x="2428" y="567"/>
                </a:cubicBezTo>
                <a:cubicBezTo>
                  <a:pt x="2429" y="568"/>
                  <a:pt x="2430" y="569"/>
                  <a:pt x="2432" y="569"/>
                </a:cubicBezTo>
                <a:close/>
                <a:moveTo>
                  <a:pt x="2432" y="611"/>
                </a:moveTo>
                <a:cubicBezTo>
                  <a:pt x="2432" y="617"/>
                  <a:pt x="2432" y="617"/>
                  <a:pt x="2432" y="617"/>
                </a:cubicBezTo>
                <a:cubicBezTo>
                  <a:pt x="2431" y="619"/>
                  <a:pt x="2429" y="620"/>
                  <a:pt x="2428" y="621"/>
                </a:cubicBezTo>
                <a:cubicBezTo>
                  <a:pt x="2428" y="614"/>
                  <a:pt x="2428" y="614"/>
                  <a:pt x="2428" y="614"/>
                </a:cubicBezTo>
                <a:cubicBezTo>
                  <a:pt x="2429" y="613"/>
                  <a:pt x="2431" y="612"/>
                  <a:pt x="2432" y="611"/>
                </a:cubicBezTo>
                <a:close/>
                <a:moveTo>
                  <a:pt x="2432" y="640"/>
                </a:moveTo>
                <a:cubicBezTo>
                  <a:pt x="2432" y="648"/>
                  <a:pt x="2432" y="648"/>
                  <a:pt x="2432" y="648"/>
                </a:cubicBezTo>
                <a:cubicBezTo>
                  <a:pt x="2431" y="649"/>
                  <a:pt x="2429" y="651"/>
                  <a:pt x="2428" y="652"/>
                </a:cubicBezTo>
                <a:cubicBezTo>
                  <a:pt x="2428" y="643"/>
                  <a:pt x="2428" y="643"/>
                  <a:pt x="2428" y="643"/>
                </a:cubicBezTo>
                <a:lnTo>
                  <a:pt x="2432" y="640"/>
                </a:lnTo>
                <a:close/>
                <a:moveTo>
                  <a:pt x="2428" y="666"/>
                </a:moveTo>
                <a:cubicBezTo>
                  <a:pt x="2427" y="666"/>
                  <a:pt x="2427" y="666"/>
                  <a:pt x="2427" y="666"/>
                </a:cubicBezTo>
                <a:cubicBezTo>
                  <a:pt x="2427" y="659"/>
                  <a:pt x="2427" y="659"/>
                  <a:pt x="2427" y="659"/>
                </a:cubicBezTo>
                <a:cubicBezTo>
                  <a:pt x="2428" y="659"/>
                  <a:pt x="2428" y="659"/>
                  <a:pt x="2428" y="659"/>
                </a:cubicBezTo>
                <a:cubicBezTo>
                  <a:pt x="2428" y="666"/>
                  <a:pt x="2428" y="666"/>
                  <a:pt x="2428" y="666"/>
                </a:cubicBezTo>
                <a:close/>
                <a:moveTo>
                  <a:pt x="2427" y="2"/>
                </a:moveTo>
                <a:cubicBezTo>
                  <a:pt x="2428" y="2"/>
                  <a:pt x="2428" y="2"/>
                  <a:pt x="2428" y="2"/>
                </a:cubicBezTo>
                <a:cubicBezTo>
                  <a:pt x="2428" y="7"/>
                  <a:pt x="2428" y="7"/>
                  <a:pt x="2428" y="7"/>
                </a:cubicBezTo>
                <a:cubicBezTo>
                  <a:pt x="2427" y="7"/>
                  <a:pt x="2427" y="7"/>
                  <a:pt x="2427" y="7"/>
                </a:cubicBezTo>
                <a:cubicBezTo>
                  <a:pt x="2427" y="2"/>
                  <a:pt x="2427" y="2"/>
                  <a:pt x="2427" y="2"/>
                </a:cubicBezTo>
                <a:close/>
                <a:moveTo>
                  <a:pt x="2428" y="22"/>
                </a:moveTo>
                <a:cubicBezTo>
                  <a:pt x="2428" y="29"/>
                  <a:pt x="2428" y="29"/>
                  <a:pt x="2428" y="29"/>
                </a:cubicBezTo>
                <a:cubicBezTo>
                  <a:pt x="2427" y="29"/>
                  <a:pt x="2427" y="29"/>
                  <a:pt x="2427" y="29"/>
                </a:cubicBezTo>
                <a:cubicBezTo>
                  <a:pt x="2427" y="22"/>
                  <a:pt x="2427" y="22"/>
                  <a:pt x="2427" y="22"/>
                </a:cubicBezTo>
                <a:cubicBezTo>
                  <a:pt x="2428" y="22"/>
                  <a:pt x="2428" y="22"/>
                  <a:pt x="2428" y="22"/>
                </a:cubicBezTo>
                <a:close/>
                <a:moveTo>
                  <a:pt x="2428" y="74"/>
                </a:moveTo>
                <a:cubicBezTo>
                  <a:pt x="2428" y="81"/>
                  <a:pt x="2428" y="81"/>
                  <a:pt x="2428" y="81"/>
                </a:cubicBezTo>
                <a:cubicBezTo>
                  <a:pt x="2427" y="81"/>
                  <a:pt x="2427" y="81"/>
                  <a:pt x="2427" y="81"/>
                </a:cubicBezTo>
                <a:cubicBezTo>
                  <a:pt x="2427" y="73"/>
                  <a:pt x="2427" y="73"/>
                  <a:pt x="2427" y="73"/>
                </a:cubicBezTo>
                <a:cubicBezTo>
                  <a:pt x="2428" y="74"/>
                  <a:pt x="2428" y="74"/>
                  <a:pt x="2428" y="74"/>
                </a:cubicBezTo>
                <a:close/>
                <a:moveTo>
                  <a:pt x="2428" y="103"/>
                </a:moveTo>
                <a:cubicBezTo>
                  <a:pt x="2428" y="109"/>
                  <a:pt x="2428" y="109"/>
                  <a:pt x="2428" y="109"/>
                </a:cubicBezTo>
                <a:cubicBezTo>
                  <a:pt x="2427" y="108"/>
                  <a:pt x="2427" y="108"/>
                  <a:pt x="2427" y="108"/>
                </a:cubicBezTo>
                <a:cubicBezTo>
                  <a:pt x="2427" y="102"/>
                  <a:pt x="2427" y="102"/>
                  <a:pt x="2427" y="102"/>
                </a:cubicBezTo>
                <a:cubicBezTo>
                  <a:pt x="2428" y="103"/>
                  <a:pt x="2428" y="103"/>
                  <a:pt x="2428" y="103"/>
                </a:cubicBezTo>
                <a:close/>
                <a:moveTo>
                  <a:pt x="2428" y="132"/>
                </a:moveTo>
                <a:cubicBezTo>
                  <a:pt x="2428" y="141"/>
                  <a:pt x="2428" y="141"/>
                  <a:pt x="2428" y="141"/>
                </a:cubicBezTo>
                <a:cubicBezTo>
                  <a:pt x="2427" y="140"/>
                  <a:pt x="2427" y="140"/>
                  <a:pt x="2427" y="140"/>
                </a:cubicBezTo>
                <a:cubicBezTo>
                  <a:pt x="2427" y="132"/>
                  <a:pt x="2427" y="132"/>
                  <a:pt x="2427" y="132"/>
                </a:cubicBezTo>
                <a:cubicBezTo>
                  <a:pt x="2428" y="132"/>
                  <a:pt x="2428" y="132"/>
                  <a:pt x="2428" y="132"/>
                </a:cubicBezTo>
                <a:close/>
                <a:moveTo>
                  <a:pt x="2428" y="163"/>
                </a:moveTo>
                <a:cubicBezTo>
                  <a:pt x="2428" y="170"/>
                  <a:pt x="2428" y="170"/>
                  <a:pt x="2428" y="170"/>
                </a:cubicBezTo>
                <a:cubicBezTo>
                  <a:pt x="2427" y="170"/>
                  <a:pt x="2427" y="170"/>
                  <a:pt x="2427" y="170"/>
                </a:cubicBezTo>
                <a:cubicBezTo>
                  <a:pt x="2427" y="163"/>
                  <a:pt x="2427" y="163"/>
                  <a:pt x="2427" y="163"/>
                </a:cubicBezTo>
                <a:cubicBezTo>
                  <a:pt x="2428" y="163"/>
                  <a:pt x="2428" y="163"/>
                  <a:pt x="2428" y="163"/>
                </a:cubicBezTo>
                <a:close/>
                <a:moveTo>
                  <a:pt x="2428" y="192"/>
                </a:moveTo>
                <a:cubicBezTo>
                  <a:pt x="2428" y="201"/>
                  <a:pt x="2428" y="201"/>
                  <a:pt x="2428" y="201"/>
                </a:cubicBezTo>
                <a:cubicBezTo>
                  <a:pt x="2427" y="200"/>
                  <a:pt x="2427" y="200"/>
                  <a:pt x="2427" y="200"/>
                </a:cubicBezTo>
                <a:cubicBezTo>
                  <a:pt x="2427" y="192"/>
                  <a:pt x="2427" y="192"/>
                  <a:pt x="2427" y="192"/>
                </a:cubicBezTo>
                <a:cubicBezTo>
                  <a:pt x="2428" y="192"/>
                  <a:pt x="2428" y="192"/>
                  <a:pt x="2428" y="192"/>
                </a:cubicBezTo>
                <a:close/>
                <a:moveTo>
                  <a:pt x="2428" y="217"/>
                </a:moveTo>
                <a:cubicBezTo>
                  <a:pt x="2428" y="225"/>
                  <a:pt x="2428" y="225"/>
                  <a:pt x="2428" y="225"/>
                </a:cubicBezTo>
                <a:cubicBezTo>
                  <a:pt x="2427" y="225"/>
                  <a:pt x="2427" y="225"/>
                  <a:pt x="2427" y="225"/>
                </a:cubicBezTo>
                <a:cubicBezTo>
                  <a:pt x="2427" y="217"/>
                  <a:pt x="2427" y="217"/>
                  <a:pt x="2427" y="217"/>
                </a:cubicBezTo>
                <a:cubicBezTo>
                  <a:pt x="2428" y="217"/>
                  <a:pt x="2428" y="217"/>
                  <a:pt x="2428" y="217"/>
                </a:cubicBezTo>
                <a:close/>
                <a:moveTo>
                  <a:pt x="2428" y="253"/>
                </a:moveTo>
                <a:cubicBezTo>
                  <a:pt x="2428" y="263"/>
                  <a:pt x="2428" y="263"/>
                  <a:pt x="2428" y="263"/>
                </a:cubicBezTo>
                <a:cubicBezTo>
                  <a:pt x="2427" y="263"/>
                  <a:pt x="2427" y="263"/>
                  <a:pt x="2427" y="263"/>
                </a:cubicBezTo>
                <a:cubicBezTo>
                  <a:pt x="2427" y="252"/>
                  <a:pt x="2427" y="252"/>
                  <a:pt x="2427" y="252"/>
                </a:cubicBezTo>
                <a:cubicBezTo>
                  <a:pt x="2427" y="252"/>
                  <a:pt x="2427" y="253"/>
                  <a:pt x="2428" y="253"/>
                </a:cubicBezTo>
                <a:close/>
                <a:moveTo>
                  <a:pt x="2428" y="278"/>
                </a:moveTo>
                <a:cubicBezTo>
                  <a:pt x="2428" y="288"/>
                  <a:pt x="2428" y="288"/>
                  <a:pt x="2428" y="288"/>
                </a:cubicBezTo>
                <a:cubicBezTo>
                  <a:pt x="2427" y="288"/>
                  <a:pt x="2427" y="288"/>
                  <a:pt x="2427" y="288"/>
                </a:cubicBezTo>
                <a:cubicBezTo>
                  <a:pt x="2427" y="278"/>
                  <a:pt x="2427" y="278"/>
                  <a:pt x="2427" y="278"/>
                </a:cubicBezTo>
                <a:cubicBezTo>
                  <a:pt x="2428" y="278"/>
                  <a:pt x="2428" y="278"/>
                  <a:pt x="2428" y="278"/>
                </a:cubicBezTo>
                <a:close/>
                <a:moveTo>
                  <a:pt x="2428" y="299"/>
                </a:moveTo>
                <a:cubicBezTo>
                  <a:pt x="2428" y="322"/>
                  <a:pt x="2428" y="322"/>
                  <a:pt x="2428" y="322"/>
                </a:cubicBezTo>
                <a:cubicBezTo>
                  <a:pt x="2427" y="321"/>
                  <a:pt x="2427" y="320"/>
                  <a:pt x="2427" y="320"/>
                </a:cubicBezTo>
                <a:cubicBezTo>
                  <a:pt x="2427" y="297"/>
                  <a:pt x="2427" y="297"/>
                  <a:pt x="2427" y="297"/>
                </a:cubicBezTo>
                <a:cubicBezTo>
                  <a:pt x="2427" y="297"/>
                  <a:pt x="2427" y="298"/>
                  <a:pt x="2428" y="299"/>
                </a:cubicBezTo>
                <a:close/>
                <a:moveTo>
                  <a:pt x="2428" y="341"/>
                </a:moveTo>
                <a:cubicBezTo>
                  <a:pt x="2428" y="353"/>
                  <a:pt x="2428" y="353"/>
                  <a:pt x="2428" y="353"/>
                </a:cubicBezTo>
                <a:cubicBezTo>
                  <a:pt x="2427" y="354"/>
                  <a:pt x="2427" y="354"/>
                  <a:pt x="2427" y="354"/>
                </a:cubicBezTo>
                <a:cubicBezTo>
                  <a:pt x="2427" y="342"/>
                  <a:pt x="2427" y="342"/>
                  <a:pt x="2427" y="342"/>
                </a:cubicBezTo>
                <a:cubicBezTo>
                  <a:pt x="2428" y="341"/>
                  <a:pt x="2428" y="341"/>
                  <a:pt x="2428" y="341"/>
                </a:cubicBezTo>
                <a:close/>
                <a:moveTo>
                  <a:pt x="2428" y="385"/>
                </a:moveTo>
                <a:cubicBezTo>
                  <a:pt x="2428" y="404"/>
                  <a:pt x="2428" y="404"/>
                  <a:pt x="2428" y="404"/>
                </a:cubicBezTo>
                <a:cubicBezTo>
                  <a:pt x="2427" y="403"/>
                  <a:pt x="2427" y="401"/>
                  <a:pt x="2427" y="399"/>
                </a:cubicBezTo>
                <a:cubicBezTo>
                  <a:pt x="2427" y="385"/>
                  <a:pt x="2427" y="385"/>
                  <a:pt x="2427" y="385"/>
                </a:cubicBezTo>
                <a:cubicBezTo>
                  <a:pt x="2428" y="385"/>
                  <a:pt x="2428" y="385"/>
                  <a:pt x="2428" y="385"/>
                </a:cubicBezTo>
                <a:close/>
                <a:moveTo>
                  <a:pt x="2428" y="410"/>
                </a:moveTo>
                <a:cubicBezTo>
                  <a:pt x="2428" y="444"/>
                  <a:pt x="2428" y="444"/>
                  <a:pt x="2428" y="444"/>
                </a:cubicBezTo>
                <a:cubicBezTo>
                  <a:pt x="2427" y="446"/>
                  <a:pt x="2427" y="446"/>
                  <a:pt x="2427" y="446"/>
                </a:cubicBezTo>
                <a:cubicBezTo>
                  <a:pt x="2427" y="415"/>
                  <a:pt x="2427" y="415"/>
                  <a:pt x="2427" y="415"/>
                </a:cubicBezTo>
                <a:cubicBezTo>
                  <a:pt x="2427" y="413"/>
                  <a:pt x="2427" y="411"/>
                  <a:pt x="2428" y="410"/>
                </a:cubicBezTo>
                <a:close/>
                <a:moveTo>
                  <a:pt x="2428" y="487"/>
                </a:moveTo>
                <a:cubicBezTo>
                  <a:pt x="2428" y="507"/>
                  <a:pt x="2428" y="507"/>
                  <a:pt x="2428" y="507"/>
                </a:cubicBezTo>
                <a:cubicBezTo>
                  <a:pt x="2427" y="508"/>
                  <a:pt x="2427" y="508"/>
                  <a:pt x="2427" y="508"/>
                </a:cubicBezTo>
                <a:cubicBezTo>
                  <a:pt x="2427" y="488"/>
                  <a:pt x="2427" y="488"/>
                  <a:pt x="2427" y="488"/>
                </a:cubicBezTo>
                <a:cubicBezTo>
                  <a:pt x="2428" y="487"/>
                  <a:pt x="2428" y="487"/>
                  <a:pt x="2428" y="487"/>
                </a:cubicBezTo>
                <a:close/>
                <a:moveTo>
                  <a:pt x="2428" y="551"/>
                </a:moveTo>
                <a:cubicBezTo>
                  <a:pt x="2428" y="564"/>
                  <a:pt x="2428" y="564"/>
                  <a:pt x="2428" y="564"/>
                </a:cubicBezTo>
                <a:cubicBezTo>
                  <a:pt x="2427" y="564"/>
                  <a:pt x="2427" y="564"/>
                  <a:pt x="2427" y="565"/>
                </a:cubicBezTo>
                <a:cubicBezTo>
                  <a:pt x="2427" y="551"/>
                  <a:pt x="2427" y="551"/>
                  <a:pt x="2427" y="551"/>
                </a:cubicBezTo>
                <a:cubicBezTo>
                  <a:pt x="2428" y="551"/>
                  <a:pt x="2428" y="551"/>
                  <a:pt x="2428" y="551"/>
                </a:cubicBezTo>
                <a:close/>
                <a:moveTo>
                  <a:pt x="2428" y="567"/>
                </a:moveTo>
                <a:cubicBezTo>
                  <a:pt x="2428" y="577"/>
                  <a:pt x="2428" y="577"/>
                  <a:pt x="2428" y="577"/>
                </a:cubicBezTo>
                <a:cubicBezTo>
                  <a:pt x="2427" y="577"/>
                  <a:pt x="2427" y="577"/>
                  <a:pt x="2427" y="577"/>
                </a:cubicBezTo>
                <a:cubicBezTo>
                  <a:pt x="2427" y="566"/>
                  <a:pt x="2427" y="566"/>
                  <a:pt x="2427" y="566"/>
                </a:cubicBezTo>
                <a:cubicBezTo>
                  <a:pt x="2427" y="566"/>
                  <a:pt x="2427" y="566"/>
                  <a:pt x="2428" y="567"/>
                </a:cubicBezTo>
                <a:close/>
                <a:moveTo>
                  <a:pt x="2428" y="614"/>
                </a:moveTo>
                <a:cubicBezTo>
                  <a:pt x="2428" y="621"/>
                  <a:pt x="2428" y="621"/>
                  <a:pt x="2428" y="621"/>
                </a:cubicBezTo>
                <a:cubicBezTo>
                  <a:pt x="2427" y="622"/>
                  <a:pt x="2427" y="622"/>
                  <a:pt x="2427" y="622"/>
                </a:cubicBezTo>
                <a:cubicBezTo>
                  <a:pt x="2427" y="614"/>
                  <a:pt x="2427" y="614"/>
                  <a:pt x="2427" y="614"/>
                </a:cubicBezTo>
                <a:cubicBezTo>
                  <a:pt x="2428" y="614"/>
                  <a:pt x="2428" y="614"/>
                  <a:pt x="2428" y="614"/>
                </a:cubicBezTo>
                <a:close/>
                <a:moveTo>
                  <a:pt x="2428" y="643"/>
                </a:moveTo>
                <a:cubicBezTo>
                  <a:pt x="2428" y="652"/>
                  <a:pt x="2428" y="652"/>
                  <a:pt x="2428" y="652"/>
                </a:cubicBezTo>
                <a:cubicBezTo>
                  <a:pt x="2427" y="652"/>
                  <a:pt x="2427" y="652"/>
                  <a:pt x="2427" y="652"/>
                </a:cubicBezTo>
                <a:cubicBezTo>
                  <a:pt x="2427" y="643"/>
                  <a:pt x="2427" y="643"/>
                  <a:pt x="2427" y="643"/>
                </a:cubicBezTo>
                <a:lnTo>
                  <a:pt x="2428" y="643"/>
                </a:lnTo>
                <a:close/>
                <a:moveTo>
                  <a:pt x="2427" y="666"/>
                </a:moveTo>
                <a:cubicBezTo>
                  <a:pt x="2420" y="666"/>
                  <a:pt x="2420" y="666"/>
                  <a:pt x="2420" y="666"/>
                </a:cubicBezTo>
                <a:cubicBezTo>
                  <a:pt x="2420" y="647"/>
                  <a:pt x="2420" y="647"/>
                  <a:pt x="2420" y="647"/>
                </a:cubicBezTo>
                <a:cubicBezTo>
                  <a:pt x="2427" y="643"/>
                  <a:pt x="2427" y="643"/>
                  <a:pt x="2427" y="643"/>
                </a:cubicBezTo>
                <a:cubicBezTo>
                  <a:pt x="2427" y="652"/>
                  <a:pt x="2427" y="652"/>
                  <a:pt x="2427" y="652"/>
                </a:cubicBezTo>
                <a:cubicBezTo>
                  <a:pt x="2425" y="654"/>
                  <a:pt x="2423" y="655"/>
                  <a:pt x="2421" y="657"/>
                </a:cubicBezTo>
                <a:cubicBezTo>
                  <a:pt x="2423" y="659"/>
                  <a:pt x="2425" y="659"/>
                  <a:pt x="2427" y="659"/>
                </a:cubicBezTo>
                <a:cubicBezTo>
                  <a:pt x="2427" y="666"/>
                  <a:pt x="2427" y="666"/>
                  <a:pt x="2427" y="666"/>
                </a:cubicBezTo>
                <a:close/>
                <a:moveTo>
                  <a:pt x="2420" y="2"/>
                </a:moveTo>
                <a:cubicBezTo>
                  <a:pt x="2427" y="2"/>
                  <a:pt x="2427" y="2"/>
                  <a:pt x="2427" y="2"/>
                </a:cubicBezTo>
                <a:cubicBezTo>
                  <a:pt x="2427" y="7"/>
                  <a:pt x="2427" y="7"/>
                  <a:pt x="2427" y="7"/>
                </a:cubicBezTo>
                <a:cubicBezTo>
                  <a:pt x="2425" y="7"/>
                  <a:pt x="2423" y="6"/>
                  <a:pt x="2420" y="6"/>
                </a:cubicBezTo>
                <a:cubicBezTo>
                  <a:pt x="2420" y="2"/>
                  <a:pt x="2420" y="2"/>
                  <a:pt x="2420" y="2"/>
                </a:cubicBezTo>
                <a:close/>
                <a:moveTo>
                  <a:pt x="2427" y="22"/>
                </a:moveTo>
                <a:cubicBezTo>
                  <a:pt x="2427" y="29"/>
                  <a:pt x="2427" y="29"/>
                  <a:pt x="2427" y="29"/>
                </a:cubicBezTo>
                <a:cubicBezTo>
                  <a:pt x="2425" y="28"/>
                  <a:pt x="2423" y="26"/>
                  <a:pt x="2420" y="25"/>
                </a:cubicBezTo>
                <a:cubicBezTo>
                  <a:pt x="2420" y="18"/>
                  <a:pt x="2420" y="18"/>
                  <a:pt x="2420" y="18"/>
                </a:cubicBezTo>
                <a:cubicBezTo>
                  <a:pt x="2423" y="19"/>
                  <a:pt x="2425" y="21"/>
                  <a:pt x="2427" y="22"/>
                </a:cubicBezTo>
                <a:close/>
                <a:moveTo>
                  <a:pt x="2427" y="73"/>
                </a:moveTo>
                <a:cubicBezTo>
                  <a:pt x="2427" y="81"/>
                  <a:pt x="2427" y="81"/>
                  <a:pt x="2427" y="81"/>
                </a:cubicBezTo>
                <a:cubicBezTo>
                  <a:pt x="2425" y="79"/>
                  <a:pt x="2423" y="77"/>
                  <a:pt x="2420" y="76"/>
                </a:cubicBezTo>
                <a:cubicBezTo>
                  <a:pt x="2420" y="68"/>
                  <a:pt x="2420" y="68"/>
                  <a:pt x="2420" y="68"/>
                </a:cubicBezTo>
                <a:cubicBezTo>
                  <a:pt x="2423" y="70"/>
                  <a:pt x="2425" y="72"/>
                  <a:pt x="2427" y="73"/>
                </a:cubicBezTo>
                <a:close/>
                <a:moveTo>
                  <a:pt x="2427" y="102"/>
                </a:moveTo>
                <a:cubicBezTo>
                  <a:pt x="2427" y="108"/>
                  <a:pt x="2427" y="108"/>
                  <a:pt x="2427" y="108"/>
                </a:cubicBezTo>
                <a:cubicBezTo>
                  <a:pt x="2425" y="107"/>
                  <a:pt x="2423" y="104"/>
                  <a:pt x="2420" y="103"/>
                </a:cubicBezTo>
                <a:cubicBezTo>
                  <a:pt x="2420" y="96"/>
                  <a:pt x="2420" y="96"/>
                  <a:pt x="2420" y="96"/>
                </a:cubicBezTo>
                <a:cubicBezTo>
                  <a:pt x="2423" y="98"/>
                  <a:pt x="2425" y="100"/>
                  <a:pt x="2427" y="102"/>
                </a:cubicBezTo>
                <a:close/>
                <a:moveTo>
                  <a:pt x="2427" y="132"/>
                </a:moveTo>
                <a:cubicBezTo>
                  <a:pt x="2427" y="140"/>
                  <a:pt x="2427" y="140"/>
                  <a:pt x="2427" y="140"/>
                </a:cubicBezTo>
                <a:cubicBezTo>
                  <a:pt x="2425" y="138"/>
                  <a:pt x="2423" y="136"/>
                  <a:pt x="2420" y="133"/>
                </a:cubicBezTo>
                <a:cubicBezTo>
                  <a:pt x="2420" y="125"/>
                  <a:pt x="2420" y="125"/>
                  <a:pt x="2420" y="125"/>
                </a:cubicBezTo>
                <a:cubicBezTo>
                  <a:pt x="2423" y="127"/>
                  <a:pt x="2425" y="130"/>
                  <a:pt x="2427" y="132"/>
                </a:cubicBezTo>
                <a:close/>
                <a:moveTo>
                  <a:pt x="2427" y="163"/>
                </a:moveTo>
                <a:cubicBezTo>
                  <a:pt x="2427" y="170"/>
                  <a:pt x="2427" y="170"/>
                  <a:pt x="2427" y="170"/>
                </a:cubicBezTo>
                <a:cubicBezTo>
                  <a:pt x="2426" y="169"/>
                  <a:pt x="2426" y="168"/>
                  <a:pt x="2425" y="167"/>
                </a:cubicBezTo>
                <a:cubicBezTo>
                  <a:pt x="2424" y="165"/>
                  <a:pt x="2422" y="164"/>
                  <a:pt x="2420" y="163"/>
                </a:cubicBezTo>
                <a:cubicBezTo>
                  <a:pt x="2420" y="156"/>
                  <a:pt x="2420" y="156"/>
                  <a:pt x="2420" y="156"/>
                </a:cubicBezTo>
                <a:cubicBezTo>
                  <a:pt x="2423" y="158"/>
                  <a:pt x="2425" y="160"/>
                  <a:pt x="2427" y="163"/>
                </a:cubicBezTo>
                <a:close/>
                <a:moveTo>
                  <a:pt x="2427" y="192"/>
                </a:moveTo>
                <a:cubicBezTo>
                  <a:pt x="2427" y="200"/>
                  <a:pt x="2427" y="200"/>
                  <a:pt x="2427" y="200"/>
                </a:cubicBezTo>
                <a:cubicBezTo>
                  <a:pt x="2425" y="198"/>
                  <a:pt x="2423" y="195"/>
                  <a:pt x="2421" y="192"/>
                </a:cubicBezTo>
                <a:cubicBezTo>
                  <a:pt x="2420" y="191"/>
                  <a:pt x="2420" y="191"/>
                  <a:pt x="2420" y="191"/>
                </a:cubicBezTo>
                <a:cubicBezTo>
                  <a:pt x="2420" y="185"/>
                  <a:pt x="2420" y="185"/>
                  <a:pt x="2420" y="185"/>
                </a:cubicBezTo>
                <a:cubicBezTo>
                  <a:pt x="2423" y="187"/>
                  <a:pt x="2425" y="189"/>
                  <a:pt x="2427" y="192"/>
                </a:cubicBezTo>
                <a:close/>
                <a:moveTo>
                  <a:pt x="2427" y="217"/>
                </a:moveTo>
                <a:cubicBezTo>
                  <a:pt x="2427" y="225"/>
                  <a:pt x="2427" y="225"/>
                  <a:pt x="2427" y="225"/>
                </a:cubicBezTo>
                <a:cubicBezTo>
                  <a:pt x="2425" y="226"/>
                  <a:pt x="2423" y="228"/>
                  <a:pt x="2420" y="230"/>
                </a:cubicBezTo>
                <a:cubicBezTo>
                  <a:pt x="2420" y="220"/>
                  <a:pt x="2420" y="220"/>
                  <a:pt x="2420" y="220"/>
                </a:cubicBezTo>
                <a:cubicBezTo>
                  <a:pt x="2423" y="220"/>
                  <a:pt x="2425" y="219"/>
                  <a:pt x="2427" y="217"/>
                </a:cubicBezTo>
                <a:close/>
                <a:moveTo>
                  <a:pt x="2427" y="252"/>
                </a:moveTo>
                <a:cubicBezTo>
                  <a:pt x="2427" y="263"/>
                  <a:pt x="2427" y="263"/>
                  <a:pt x="2427" y="263"/>
                </a:cubicBezTo>
                <a:cubicBezTo>
                  <a:pt x="2424" y="263"/>
                  <a:pt x="2422" y="261"/>
                  <a:pt x="2420" y="258"/>
                </a:cubicBezTo>
                <a:cubicBezTo>
                  <a:pt x="2420" y="246"/>
                  <a:pt x="2420" y="246"/>
                  <a:pt x="2420" y="246"/>
                </a:cubicBezTo>
                <a:cubicBezTo>
                  <a:pt x="2423" y="248"/>
                  <a:pt x="2425" y="250"/>
                  <a:pt x="2427" y="252"/>
                </a:cubicBezTo>
                <a:close/>
                <a:moveTo>
                  <a:pt x="2427" y="278"/>
                </a:moveTo>
                <a:cubicBezTo>
                  <a:pt x="2427" y="288"/>
                  <a:pt x="2427" y="288"/>
                  <a:pt x="2427" y="288"/>
                </a:cubicBezTo>
                <a:cubicBezTo>
                  <a:pt x="2427" y="288"/>
                  <a:pt x="2426" y="288"/>
                  <a:pt x="2426" y="288"/>
                </a:cubicBezTo>
                <a:cubicBezTo>
                  <a:pt x="2426" y="291"/>
                  <a:pt x="2426" y="294"/>
                  <a:pt x="2427" y="297"/>
                </a:cubicBezTo>
                <a:cubicBezTo>
                  <a:pt x="2427" y="320"/>
                  <a:pt x="2427" y="320"/>
                  <a:pt x="2427" y="320"/>
                </a:cubicBezTo>
                <a:cubicBezTo>
                  <a:pt x="2426" y="312"/>
                  <a:pt x="2423" y="304"/>
                  <a:pt x="2420" y="296"/>
                </a:cubicBezTo>
                <a:cubicBezTo>
                  <a:pt x="2420" y="276"/>
                  <a:pt x="2420" y="276"/>
                  <a:pt x="2420" y="276"/>
                </a:cubicBezTo>
                <a:cubicBezTo>
                  <a:pt x="2423" y="277"/>
                  <a:pt x="2425" y="277"/>
                  <a:pt x="2427" y="278"/>
                </a:cubicBezTo>
                <a:close/>
                <a:moveTo>
                  <a:pt x="2427" y="342"/>
                </a:moveTo>
                <a:cubicBezTo>
                  <a:pt x="2427" y="354"/>
                  <a:pt x="2427" y="354"/>
                  <a:pt x="2427" y="354"/>
                </a:cubicBezTo>
                <a:cubicBezTo>
                  <a:pt x="2423" y="360"/>
                  <a:pt x="2421" y="368"/>
                  <a:pt x="2421" y="375"/>
                </a:cubicBezTo>
                <a:cubicBezTo>
                  <a:pt x="2422" y="379"/>
                  <a:pt x="2424" y="382"/>
                  <a:pt x="2427" y="385"/>
                </a:cubicBezTo>
                <a:cubicBezTo>
                  <a:pt x="2427" y="399"/>
                  <a:pt x="2427" y="399"/>
                  <a:pt x="2427" y="399"/>
                </a:cubicBezTo>
                <a:cubicBezTo>
                  <a:pt x="2427" y="398"/>
                  <a:pt x="2427" y="397"/>
                  <a:pt x="2427" y="397"/>
                </a:cubicBezTo>
                <a:cubicBezTo>
                  <a:pt x="2420" y="389"/>
                  <a:pt x="2420" y="389"/>
                  <a:pt x="2420" y="389"/>
                </a:cubicBezTo>
                <a:cubicBezTo>
                  <a:pt x="2420" y="352"/>
                  <a:pt x="2420" y="352"/>
                  <a:pt x="2420" y="352"/>
                </a:cubicBezTo>
                <a:cubicBezTo>
                  <a:pt x="2423" y="348"/>
                  <a:pt x="2425" y="345"/>
                  <a:pt x="2427" y="342"/>
                </a:cubicBezTo>
                <a:close/>
                <a:moveTo>
                  <a:pt x="2427" y="415"/>
                </a:moveTo>
                <a:cubicBezTo>
                  <a:pt x="2427" y="446"/>
                  <a:pt x="2427" y="446"/>
                  <a:pt x="2427" y="446"/>
                </a:cubicBezTo>
                <a:cubicBezTo>
                  <a:pt x="2425" y="454"/>
                  <a:pt x="2423" y="462"/>
                  <a:pt x="2420" y="469"/>
                </a:cubicBezTo>
                <a:cubicBezTo>
                  <a:pt x="2420" y="443"/>
                  <a:pt x="2420" y="443"/>
                  <a:pt x="2420" y="443"/>
                </a:cubicBezTo>
                <a:cubicBezTo>
                  <a:pt x="2423" y="433"/>
                  <a:pt x="2426" y="424"/>
                  <a:pt x="2427" y="415"/>
                </a:cubicBezTo>
                <a:close/>
                <a:moveTo>
                  <a:pt x="2427" y="488"/>
                </a:moveTo>
                <a:cubicBezTo>
                  <a:pt x="2427" y="508"/>
                  <a:pt x="2427" y="508"/>
                  <a:pt x="2427" y="508"/>
                </a:cubicBezTo>
                <a:cubicBezTo>
                  <a:pt x="2425" y="513"/>
                  <a:pt x="2423" y="517"/>
                  <a:pt x="2420" y="522"/>
                </a:cubicBezTo>
                <a:cubicBezTo>
                  <a:pt x="2420" y="506"/>
                  <a:pt x="2420" y="506"/>
                  <a:pt x="2420" y="506"/>
                </a:cubicBezTo>
                <a:cubicBezTo>
                  <a:pt x="2420" y="506"/>
                  <a:pt x="2421" y="505"/>
                  <a:pt x="2421" y="505"/>
                </a:cubicBezTo>
                <a:cubicBezTo>
                  <a:pt x="2423" y="499"/>
                  <a:pt x="2425" y="494"/>
                  <a:pt x="2427" y="488"/>
                </a:cubicBezTo>
                <a:close/>
                <a:moveTo>
                  <a:pt x="2427" y="551"/>
                </a:moveTo>
                <a:cubicBezTo>
                  <a:pt x="2427" y="565"/>
                  <a:pt x="2427" y="565"/>
                  <a:pt x="2427" y="565"/>
                </a:cubicBezTo>
                <a:cubicBezTo>
                  <a:pt x="2427" y="565"/>
                  <a:pt x="2427" y="565"/>
                  <a:pt x="2427" y="566"/>
                </a:cubicBezTo>
                <a:cubicBezTo>
                  <a:pt x="2427" y="566"/>
                  <a:pt x="2427" y="566"/>
                  <a:pt x="2427" y="566"/>
                </a:cubicBezTo>
                <a:cubicBezTo>
                  <a:pt x="2427" y="577"/>
                  <a:pt x="2427" y="577"/>
                  <a:pt x="2427" y="577"/>
                </a:cubicBezTo>
                <a:cubicBezTo>
                  <a:pt x="2425" y="576"/>
                  <a:pt x="2423" y="576"/>
                  <a:pt x="2420" y="576"/>
                </a:cubicBezTo>
                <a:cubicBezTo>
                  <a:pt x="2420" y="560"/>
                  <a:pt x="2420" y="560"/>
                  <a:pt x="2420" y="560"/>
                </a:cubicBezTo>
                <a:cubicBezTo>
                  <a:pt x="2423" y="557"/>
                  <a:pt x="2425" y="554"/>
                  <a:pt x="2427" y="551"/>
                </a:cubicBezTo>
                <a:close/>
                <a:moveTo>
                  <a:pt x="2427" y="614"/>
                </a:moveTo>
                <a:cubicBezTo>
                  <a:pt x="2427" y="622"/>
                  <a:pt x="2427" y="622"/>
                  <a:pt x="2427" y="622"/>
                </a:cubicBezTo>
                <a:cubicBezTo>
                  <a:pt x="2425" y="623"/>
                  <a:pt x="2423" y="625"/>
                  <a:pt x="2420" y="627"/>
                </a:cubicBezTo>
                <a:cubicBezTo>
                  <a:pt x="2420" y="619"/>
                  <a:pt x="2420" y="619"/>
                  <a:pt x="2420" y="619"/>
                </a:cubicBezTo>
                <a:cubicBezTo>
                  <a:pt x="2423" y="617"/>
                  <a:pt x="2425" y="616"/>
                  <a:pt x="2427" y="614"/>
                </a:cubicBezTo>
                <a:close/>
                <a:moveTo>
                  <a:pt x="2420" y="666"/>
                </a:moveTo>
                <a:cubicBezTo>
                  <a:pt x="2409" y="666"/>
                  <a:pt x="2409" y="666"/>
                  <a:pt x="2409" y="666"/>
                </a:cubicBezTo>
                <a:cubicBezTo>
                  <a:pt x="2408" y="666"/>
                  <a:pt x="2408" y="666"/>
                  <a:pt x="2408" y="666"/>
                </a:cubicBezTo>
                <a:cubicBezTo>
                  <a:pt x="2408" y="655"/>
                  <a:pt x="2408" y="655"/>
                  <a:pt x="2408" y="655"/>
                </a:cubicBezTo>
                <a:cubicBezTo>
                  <a:pt x="2420" y="647"/>
                  <a:pt x="2420" y="647"/>
                  <a:pt x="2420" y="647"/>
                </a:cubicBezTo>
                <a:cubicBezTo>
                  <a:pt x="2420" y="666"/>
                  <a:pt x="2420" y="666"/>
                  <a:pt x="2420" y="666"/>
                </a:cubicBezTo>
                <a:close/>
                <a:moveTo>
                  <a:pt x="2408" y="2"/>
                </a:moveTo>
                <a:cubicBezTo>
                  <a:pt x="2420" y="2"/>
                  <a:pt x="2420" y="2"/>
                  <a:pt x="2420" y="2"/>
                </a:cubicBezTo>
                <a:cubicBezTo>
                  <a:pt x="2420" y="6"/>
                  <a:pt x="2420" y="6"/>
                  <a:pt x="2420" y="6"/>
                </a:cubicBezTo>
                <a:cubicBezTo>
                  <a:pt x="2416" y="6"/>
                  <a:pt x="2412" y="6"/>
                  <a:pt x="2408" y="7"/>
                </a:cubicBezTo>
                <a:cubicBezTo>
                  <a:pt x="2408" y="2"/>
                  <a:pt x="2408" y="2"/>
                  <a:pt x="2408" y="2"/>
                </a:cubicBezTo>
                <a:close/>
                <a:moveTo>
                  <a:pt x="2420" y="18"/>
                </a:moveTo>
                <a:cubicBezTo>
                  <a:pt x="2420" y="25"/>
                  <a:pt x="2420" y="25"/>
                  <a:pt x="2420" y="25"/>
                </a:cubicBezTo>
                <a:cubicBezTo>
                  <a:pt x="2416" y="23"/>
                  <a:pt x="2412" y="21"/>
                  <a:pt x="2408" y="18"/>
                </a:cubicBezTo>
                <a:cubicBezTo>
                  <a:pt x="2408" y="11"/>
                  <a:pt x="2408" y="11"/>
                  <a:pt x="2408" y="11"/>
                </a:cubicBezTo>
                <a:cubicBezTo>
                  <a:pt x="2412" y="13"/>
                  <a:pt x="2416" y="15"/>
                  <a:pt x="2420" y="18"/>
                </a:cubicBezTo>
                <a:close/>
                <a:moveTo>
                  <a:pt x="2420" y="68"/>
                </a:moveTo>
                <a:cubicBezTo>
                  <a:pt x="2420" y="76"/>
                  <a:pt x="2420" y="76"/>
                  <a:pt x="2420" y="76"/>
                </a:cubicBezTo>
                <a:cubicBezTo>
                  <a:pt x="2416" y="73"/>
                  <a:pt x="2412" y="70"/>
                  <a:pt x="2408" y="67"/>
                </a:cubicBezTo>
                <a:cubicBezTo>
                  <a:pt x="2408" y="59"/>
                  <a:pt x="2408" y="59"/>
                  <a:pt x="2408" y="59"/>
                </a:cubicBezTo>
                <a:cubicBezTo>
                  <a:pt x="2412" y="62"/>
                  <a:pt x="2416" y="65"/>
                  <a:pt x="2420" y="68"/>
                </a:cubicBezTo>
                <a:close/>
                <a:moveTo>
                  <a:pt x="2420" y="96"/>
                </a:moveTo>
                <a:cubicBezTo>
                  <a:pt x="2420" y="103"/>
                  <a:pt x="2420" y="103"/>
                  <a:pt x="2420" y="103"/>
                </a:cubicBezTo>
                <a:cubicBezTo>
                  <a:pt x="2416" y="100"/>
                  <a:pt x="2412" y="96"/>
                  <a:pt x="2408" y="94"/>
                </a:cubicBezTo>
                <a:cubicBezTo>
                  <a:pt x="2408" y="86"/>
                  <a:pt x="2408" y="86"/>
                  <a:pt x="2408" y="86"/>
                </a:cubicBezTo>
                <a:cubicBezTo>
                  <a:pt x="2412" y="89"/>
                  <a:pt x="2416" y="93"/>
                  <a:pt x="2420" y="96"/>
                </a:cubicBezTo>
                <a:close/>
                <a:moveTo>
                  <a:pt x="2420" y="125"/>
                </a:moveTo>
                <a:cubicBezTo>
                  <a:pt x="2420" y="133"/>
                  <a:pt x="2420" y="133"/>
                  <a:pt x="2420" y="133"/>
                </a:cubicBezTo>
                <a:cubicBezTo>
                  <a:pt x="2418" y="131"/>
                  <a:pt x="2416" y="129"/>
                  <a:pt x="2414" y="126"/>
                </a:cubicBezTo>
                <a:cubicBezTo>
                  <a:pt x="2412" y="125"/>
                  <a:pt x="2410" y="123"/>
                  <a:pt x="2408" y="122"/>
                </a:cubicBezTo>
                <a:cubicBezTo>
                  <a:pt x="2408" y="114"/>
                  <a:pt x="2408" y="114"/>
                  <a:pt x="2408" y="114"/>
                </a:cubicBezTo>
                <a:cubicBezTo>
                  <a:pt x="2409" y="114"/>
                  <a:pt x="2410" y="115"/>
                  <a:pt x="2411" y="115"/>
                </a:cubicBezTo>
                <a:cubicBezTo>
                  <a:pt x="2414" y="119"/>
                  <a:pt x="2417" y="122"/>
                  <a:pt x="2420" y="125"/>
                </a:cubicBezTo>
                <a:close/>
                <a:moveTo>
                  <a:pt x="2420" y="156"/>
                </a:moveTo>
                <a:cubicBezTo>
                  <a:pt x="2420" y="163"/>
                  <a:pt x="2420" y="163"/>
                  <a:pt x="2420" y="163"/>
                </a:cubicBezTo>
                <a:cubicBezTo>
                  <a:pt x="2416" y="159"/>
                  <a:pt x="2412" y="156"/>
                  <a:pt x="2408" y="153"/>
                </a:cubicBezTo>
                <a:cubicBezTo>
                  <a:pt x="2408" y="146"/>
                  <a:pt x="2408" y="146"/>
                  <a:pt x="2408" y="146"/>
                </a:cubicBezTo>
                <a:cubicBezTo>
                  <a:pt x="2412" y="149"/>
                  <a:pt x="2416" y="153"/>
                  <a:pt x="2420" y="156"/>
                </a:cubicBezTo>
                <a:close/>
                <a:moveTo>
                  <a:pt x="2420" y="185"/>
                </a:moveTo>
                <a:cubicBezTo>
                  <a:pt x="2420" y="191"/>
                  <a:pt x="2420" y="191"/>
                  <a:pt x="2420" y="191"/>
                </a:cubicBezTo>
                <a:cubicBezTo>
                  <a:pt x="2416" y="188"/>
                  <a:pt x="2412" y="185"/>
                  <a:pt x="2408" y="182"/>
                </a:cubicBezTo>
                <a:cubicBezTo>
                  <a:pt x="2408" y="175"/>
                  <a:pt x="2408" y="175"/>
                  <a:pt x="2408" y="175"/>
                </a:cubicBezTo>
                <a:cubicBezTo>
                  <a:pt x="2412" y="178"/>
                  <a:pt x="2416" y="182"/>
                  <a:pt x="2420" y="185"/>
                </a:cubicBezTo>
                <a:close/>
                <a:moveTo>
                  <a:pt x="2420" y="220"/>
                </a:moveTo>
                <a:cubicBezTo>
                  <a:pt x="2420" y="230"/>
                  <a:pt x="2420" y="230"/>
                  <a:pt x="2420" y="230"/>
                </a:cubicBezTo>
                <a:cubicBezTo>
                  <a:pt x="2417" y="232"/>
                  <a:pt x="2414" y="235"/>
                  <a:pt x="2411" y="238"/>
                </a:cubicBezTo>
                <a:cubicBezTo>
                  <a:pt x="2413" y="241"/>
                  <a:pt x="2417" y="243"/>
                  <a:pt x="2420" y="246"/>
                </a:cubicBezTo>
                <a:cubicBezTo>
                  <a:pt x="2420" y="258"/>
                  <a:pt x="2420" y="258"/>
                  <a:pt x="2420" y="258"/>
                </a:cubicBezTo>
                <a:cubicBezTo>
                  <a:pt x="2418" y="255"/>
                  <a:pt x="2416" y="250"/>
                  <a:pt x="2412" y="248"/>
                </a:cubicBezTo>
                <a:cubicBezTo>
                  <a:pt x="2411" y="247"/>
                  <a:pt x="2410" y="246"/>
                  <a:pt x="2408" y="246"/>
                </a:cubicBezTo>
                <a:cubicBezTo>
                  <a:pt x="2408" y="229"/>
                  <a:pt x="2408" y="229"/>
                  <a:pt x="2408" y="229"/>
                </a:cubicBezTo>
                <a:cubicBezTo>
                  <a:pt x="2409" y="229"/>
                  <a:pt x="2410" y="228"/>
                  <a:pt x="2411" y="227"/>
                </a:cubicBezTo>
                <a:cubicBezTo>
                  <a:pt x="2412" y="224"/>
                  <a:pt x="2410" y="221"/>
                  <a:pt x="2408" y="219"/>
                </a:cubicBezTo>
                <a:cubicBezTo>
                  <a:pt x="2408" y="209"/>
                  <a:pt x="2408" y="209"/>
                  <a:pt x="2408" y="209"/>
                </a:cubicBezTo>
                <a:cubicBezTo>
                  <a:pt x="2412" y="213"/>
                  <a:pt x="2415" y="217"/>
                  <a:pt x="2418" y="221"/>
                </a:cubicBezTo>
                <a:cubicBezTo>
                  <a:pt x="2419" y="221"/>
                  <a:pt x="2419" y="221"/>
                  <a:pt x="2420" y="220"/>
                </a:cubicBezTo>
                <a:close/>
                <a:moveTo>
                  <a:pt x="2420" y="276"/>
                </a:moveTo>
                <a:cubicBezTo>
                  <a:pt x="2420" y="296"/>
                  <a:pt x="2420" y="296"/>
                  <a:pt x="2420" y="296"/>
                </a:cubicBezTo>
                <a:cubicBezTo>
                  <a:pt x="2420" y="295"/>
                  <a:pt x="2419" y="294"/>
                  <a:pt x="2419" y="293"/>
                </a:cubicBezTo>
                <a:cubicBezTo>
                  <a:pt x="2417" y="290"/>
                  <a:pt x="2416" y="283"/>
                  <a:pt x="2410" y="283"/>
                </a:cubicBezTo>
                <a:cubicBezTo>
                  <a:pt x="2409" y="283"/>
                  <a:pt x="2409" y="283"/>
                  <a:pt x="2408" y="283"/>
                </a:cubicBezTo>
                <a:cubicBezTo>
                  <a:pt x="2408" y="276"/>
                  <a:pt x="2408" y="276"/>
                  <a:pt x="2408" y="276"/>
                </a:cubicBezTo>
                <a:cubicBezTo>
                  <a:pt x="2412" y="276"/>
                  <a:pt x="2416" y="276"/>
                  <a:pt x="2420" y="276"/>
                </a:cubicBezTo>
                <a:close/>
                <a:moveTo>
                  <a:pt x="2420" y="352"/>
                </a:moveTo>
                <a:cubicBezTo>
                  <a:pt x="2420" y="389"/>
                  <a:pt x="2420" y="389"/>
                  <a:pt x="2420" y="389"/>
                </a:cubicBezTo>
                <a:cubicBezTo>
                  <a:pt x="2412" y="379"/>
                  <a:pt x="2412" y="379"/>
                  <a:pt x="2412" y="379"/>
                </a:cubicBezTo>
                <a:cubicBezTo>
                  <a:pt x="2411" y="401"/>
                  <a:pt x="2411" y="401"/>
                  <a:pt x="2411" y="401"/>
                </a:cubicBezTo>
                <a:cubicBezTo>
                  <a:pt x="2410" y="407"/>
                  <a:pt x="2409" y="412"/>
                  <a:pt x="2408" y="418"/>
                </a:cubicBezTo>
                <a:cubicBezTo>
                  <a:pt x="2408" y="355"/>
                  <a:pt x="2408" y="355"/>
                  <a:pt x="2408" y="355"/>
                </a:cubicBezTo>
                <a:cubicBezTo>
                  <a:pt x="2409" y="360"/>
                  <a:pt x="2410" y="365"/>
                  <a:pt x="2412" y="369"/>
                </a:cubicBezTo>
                <a:cubicBezTo>
                  <a:pt x="2413" y="363"/>
                  <a:pt x="2417" y="357"/>
                  <a:pt x="2420" y="352"/>
                </a:cubicBezTo>
                <a:close/>
                <a:moveTo>
                  <a:pt x="2420" y="443"/>
                </a:moveTo>
                <a:cubicBezTo>
                  <a:pt x="2420" y="469"/>
                  <a:pt x="2420" y="469"/>
                  <a:pt x="2420" y="469"/>
                </a:cubicBezTo>
                <a:cubicBezTo>
                  <a:pt x="2420" y="471"/>
                  <a:pt x="2419" y="473"/>
                  <a:pt x="2418" y="475"/>
                </a:cubicBezTo>
                <a:cubicBezTo>
                  <a:pt x="2416" y="482"/>
                  <a:pt x="2412" y="489"/>
                  <a:pt x="2408" y="496"/>
                </a:cubicBezTo>
                <a:cubicBezTo>
                  <a:pt x="2408" y="479"/>
                  <a:pt x="2408" y="479"/>
                  <a:pt x="2408" y="479"/>
                </a:cubicBezTo>
                <a:cubicBezTo>
                  <a:pt x="2413" y="469"/>
                  <a:pt x="2416" y="458"/>
                  <a:pt x="2419" y="448"/>
                </a:cubicBezTo>
                <a:cubicBezTo>
                  <a:pt x="2419" y="446"/>
                  <a:pt x="2420" y="444"/>
                  <a:pt x="2420" y="443"/>
                </a:cubicBezTo>
                <a:close/>
                <a:moveTo>
                  <a:pt x="2420" y="506"/>
                </a:moveTo>
                <a:cubicBezTo>
                  <a:pt x="2420" y="522"/>
                  <a:pt x="2420" y="522"/>
                  <a:pt x="2420" y="522"/>
                </a:cubicBezTo>
                <a:cubicBezTo>
                  <a:pt x="2417" y="529"/>
                  <a:pt x="2413" y="536"/>
                  <a:pt x="2408" y="543"/>
                </a:cubicBezTo>
                <a:cubicBezTo>
                  <a:pt x="2408" y="529"/>
                  <a:pt x="2408" y="529"/>
                  <a:pt x="2408" y="529"/>
                </a:cubicBezTo>
                <a:cubicBezTo>
                  <a:pt x="2413" y="522"/>
                  <a:pt x="2417" y="514"/>
                  <a:pt x="2420" y="506"/>
                </a:cubicBezTo>
                <a:close/>
                <a:moveTo>
                  <a:pt x="2420" y="560"/>
                </a:moveTo>
                <a:cubicBezTo>
                  <a:pt x="2420" y="576"/>
                  <a:pt x="2420" y="576"/>
                  <a:pt x="2420" y="576"/>
                </a:cubicBezTo>
                <a:cubicBezTo>
                  <a:pt x="2420" y="576"/>
                  <a:pt x="2420" y="576"/>
                  <a:pt x="2420" y="576"/>
                </a:cubicBezTo>
                <a:cubicBezTo>
                  <a:pt x="2408" y="570"/>
                  <a:pt x="2408" y="570"/>
                  <a:pt x="2408" y="570"/>
                </a:cubicBezTo>
                <a:cubicBezTo>
                  <a:pt x="2408" y="563"/>
                  <a:pt x="2408" y="563"/>
                  <a:pt x="2408" y="563"/>
                </a:cubicBezTo>
                <a:cubicBezTo>
                  <a:pt x="2411" y="564"/>
                  <a:pt x="2415" y="564"/>
                  <a:pt x="2418" y="563"/>
                </a:cubicBezTo>
                <a:cubicBezTo>
                  <a:pt x="2419" y="562"/>
                  <a:pt x="2419" y="561"/>
                  <a:pt x="2420" y="560"/>
                </a:cubicBezTo>
                <a:close/>
                <a:moveTo>
                  <a:pt x="2420" y="619"/>
                </a:moveTo>
                <a:cubicBezTo>
                  <a:pt x="2420" y="627"/>
                  <a:pt x="2420" y="627"/>
                  <a:pt x="2420" y="627"/>
                </a:cubicBezTo>
                <a:cubicBezTo>
                  <a:pt x="2416" y="630"/>
                  <a:pt x="2412" y="632"/>
                  <a:pt x="2408" y="636"/>
                </a:cubicBezTo>
                <a:cubicBezTo>
                  <a:pt x="2408" y="627"/>
                  <a:pt x="2408" y="627"/>
                  <a:pt x="2408" y="627"/>
                </a:cubicBezTo>
                <a:cubicBezTo>
                  <a:pt x="2412" y="625"/>
                  <a:pt x="2416" y="622"/>
                  <a:pt x="2420" y="619"/>
                </a:cubicBezTo>
                <a:close/>
                <a:moveTo>
                  <a:pt x="2408" y="666"/>
                </a:moveTo>
                <a:cubicBezTo>
                  <a:pt x="2398" y="666"/>
                  <a:pt x="2388" y="666"/>
                  <a:pt x="2378" y="666"/>
                </a:cubicBezTo>
                <a:cubicBezTo>
                  <a:pt x="2378" y="658"/>
                  <a:pt x="2378" y="658"/>
                  <a:pt x="2378" y="658"/>
                </a:cubicBezTo>
                <a:cubicBezTo>
                  <a:pt x="2386" y="660"/>
                  <a:pt x="2395" y="659"/>
                  <a:pt x="2402" y="659"/>
                </a:cubicBezTo>
                <a:cubicBezTo>
                  <a:pt x="2408" y="655"/>
                  <a:pt x="2408" y="655"/>
                  <a:pt x="2408" y="655"/>
                </a:cubicBezTo>
                <a:cubicBezTo>
                  <a:pt x="2408" y="666"/>
                  <a:pt x="2408" y="666"/>
                  <a:pt x="2408" y="666"/>
                </a:cubicBezTo>
                <a:close/>
                <a:moveTo>
                  <a:pt x="2378" y="2"/>
                </a:moveTo>
                <a:cubicBezTo>
                  <a:pt x="2408" y="2"/>
                  <a:pt x="2408" y="2"/>
                  <a:pt x="2408" y="2"/>
                </a:cubicBezTo>
                <a:cubicBezTo>
                  <a:pt x="2408" y="7"/>
                  <a:pt x="2408" y="7"/>
                  <a:pt x="2408" y="7"/>
                </a:cubicBezTo>
                <a:cubicBezTo>
                  <a:pt x="2407" y="8"/>
                  <a:pt x="2406" y="8"/>
                  <a:pt x="2405" y="9"/>
                </a:cubicBezTo>
                <a:cubicBezTo>
                  <a:pt x="2408" y="11"/>
                  <a:pt x="2408" y="11"/>
                  <a:pt x="2408" y="11"/>
                </a:cubicBezTo>
                <a:cubicBezTo>
                  <a:pt x="2408" y="18"/>
                  <a:pt x="2408" y="18"/>
                  <a:pt x="2408" y="18"/>
                </a:cubicBezTo>
                <a:cubicBezTo>
                  <a:pt x="2401" y="15"/>
                  <a:pt x="2394" y="11"/>
                  <a:pt x="2386" y="8"/>
                </a:cubicBezTo>
                <a:cubicBezTo>
                  <a:pt x="2383" y="8"/>
                  <a:pt x="2381" y="7"/>
                  <a:pt x="2378" y="7"/>
                </a:cubicBezTo>
                <a:cubicBezTo>
                  <a:pt x="2378" y="2"/>
                  <a:pt x="2378" y="2"/>
                  <a:pt x="2378" y="2"/>
                </a:cubicBezTo>
                <a:close/>
                <a:moveTo>
                  <a:pt x="2408" y="59"/>
                </a:moveTo>
                <a:cubicBezTo>
                  <a:pt x="2408" y="67"/>
                  <a:pt x="2408" y="67"/>
                  <a:pt x="2408" y="67"/>
                </a:cubicBezTo>
                <a:cubicBezTo>
                  <a:pt x="2398" y="60"/>
                  <a:pt x="2388" y="53"/>
                  <a:pt x="2378" y="47"/>
                </a:cubicBezTo>
                <a:cubicBezTo>
                  <a:pt x="2378" y="41"/>
                  <a:pt x="2378" y="41"/>
                  <a:pt x="2378" y="41"/>
                </a:cubicBezTo>
                <a:cubicBezTo>
                  <a:pt x="2388" y="47"/>
                  <a:pt x="2398" y="53"/>
                  <a:pt x="2408" y="59"/>
                </a:cubicBezTo>
                <a:close/>
                <a:moveTo>
                  <a:pt x="2408" y="86"/>
                </a:moveTo>
                <a:cubicBezTo>
                  <a:pt x="2408" y="94"/>
                  <a:pt x="2408" y="94"/>
                  <a:pt x="2408" y="94"/>
                </a:cubicBezTo>
                <a:cubicBezTo>
                  <a:pt x="2398" y="87"/>
                  <a:pt x="2388" y="80"/>
                  <a:pt x="2378" y="74"/>
                </a:cubicBezTo>
                <a:cubicBezTo>
                  <a:pt x="2378" y="67"/>
                  <a:pt x="2378" y="67"/>
                  <a:pt x="2378" y="67"/>
                </a:cubicBezTo>
                <a:cubicBezTo>
                  <a:pt x="2389" y="72"/>
                  <a:pt x="2399" y="79"/>
                  <a:pt x="2408" y="86"/>
                </a:cubicBezTo>
                <a:close/>
                <a:moveTo>
                  <a:pt x="2408" y="114"/>
                </a:moveTo>
                <a:cubicBezTo>
                  <a:pt x="2408" y="122"/>
                  <a:pt x="2408" y="122"/>
                  <a:pt x="2408" y="122"/>
                </a:cubicBezTo>
                <a:cubicBezTo>
                  <a:pt x="2398" y="115"/>
                  <a:pt x="2388" y="108"/>
                  <a:pt x="2378" y="102"/>
                </a:cubicBezTo>
                <a:cubicBezTo>
                  <a:pt x="2378" y="96"/>
                  <a:pt x="2378" y="96"/>
                  <a:pt x="2378" y="96"/>
                </a:cubicBezTo>
                <a:cubicBezTo>
                  <a:pt x="2388" y="102"/>
                  <a:pt x="2398" y="109"/>
                  <a:pt x="2408" y="114"/>
                </a:cubicBezTo>
                <a:close/>
                <a:moveTo>
                  <a:pt x="2408" y="146"/>
                </a:moveTo>
                <a:cubicBezTo>
                  <a:pt x="2408" y="153"/>
                  <a:pt x="2408" y="153"/>
                  <a:pt x="2408" y="153"/>
                </a:cubicBezTo>
                <a:cubicBezTo>
                  <a:pt x="2398" y="145"/>
                  <a:pt x="2388" y="138"/>
                  <a:pt x="2378" y="132"/>
                </a:cubicBezTo>
                <a:cubicBezTo>
                  <a:pt x="2378" y="125"/>
                  <a:pt x="2378" y="125"/>
                  <a:pt x="2378" y="125"/>
                </a:cubicBezTo>
                <a:cubicBezTo>
                  <a:pt x="2384" y="129"/>
                  <a:pt x="2390" y="132"/>
                  <a:pt x="2396" y="136"/>
                </a:cubicBezTo>
                <a:cubicBezTo>
                  <a:pt x="2400" y="140"/>
                  <a:pt x="2404" y="143"/>
                  <a:pt x="2408" y="146"/>
                </a:cubicBezTo>
                <a:close/>
                <a:moveTo>
                  <a:pt x="2408" y="175"/>
                </a:moveTo>
                <a:cubicBezTo>
                  <a:pt x="2408" y="182"/>
                  <a:pt x="2408" y="182"/>
                  <a:pt x="2408" y="182"/>
                </a:cubicBezTo>
                <a:cubicBezTo>
                  <a:pt x="2398" y="174"/>
                  <a:pt x="2389" y="167"/>
                  <a:pt x="2378" y="160"/>
                </a:cubicBezTo>
                <a:cubicBezTo>
                  <a:pt x="2378" y="154"/>
                  <a:pt x="2378" y="154"/>
                  <a:pt x="2378" y="154"/>
                </a:cubicBezTo>
                <a:cubicBezTo>
                  <a:pt x="2389" y="160"/>
                  <a:pt x="2399" y="167"/>
                  <a:pt x="2408" y="175"/>
                </a:cubicBezTo>
                <a:close/>
                <a:moveTo>
                  <a:pt x="2408" y="209"/>
                </a:moveTo>
                <a:cubicBezTo>
                  <a:pt x="2408" y="219"/>
                  <a:pt x="2408" y="219"/>
                  <a:pt x="2408" y="219"/>
                </a:cubicBezTo>
                <a:cubicBezTo>
                  <a:pt x="2406" y="217"/>
                  <a:pt x="2404" y="215"/>
                  <a:pt x="2403" y="212"/>
                </a:cubicBezTo>
                <a:cubicBezTo>
                  <a:pt x="2395" y="204"/>
                  <a:pt x="2387" y="198"/>
                  <a:pt x="2378" y="191"/>
                </a:cubicBezTo>
                <a:cubicBezTo>
                  <a:pt x="2378" y="185"/>
                  <a:pt x="2378" y="185"/>
                  <a:pt x="2378" y="185"/>
                </a:cubicBezTo>
                <a:cubicBezTo>
                  <a:pt x="2389" y="192"/>
                  <a:pt x="2399" y="200"/>
                  <a:pt x="2408" y="209"/>
                </a:cubicBezTo>
                <a:close/>
                <a:moveTo>
                  <a:pt x="2408" y="229"/>
                </a:moveTo>
                <a:cubicBezTo>
                  <a:pt x="2402" y="233"/>
                  <a:pt x="2396" y="240"/>
                  <a:pt x="2388" y="238"/>
                </a:cubicBezTo>
                <a:cubicBezTo>
                  <a:pt x="2386" y="230"/>
                  <a:pt x="2382" y="223"/>
                  <a:pt x="2378" y="217"/>
                </a:cubicBezTo>
                <a:cubicBezTo>
                  <a:pt x="2378" y="234"/>
                  <a:pt x="2378" y="234"/>
                  <a:pt x="2378" y="234"/>
                </a:cubicBezTo>
                <a:cubicBezTo>
                  <a:pt x="2379" y="237"/>
                  <a:pt x="2380" y="240"/>
                  <a:pt x="2380" y="242"/>
                </a:cubicBezTo>
                <a:cubicBezTo>
                  <a:pt x="2388" y="249"/>
                  <a:pt x="2399" y="243"/>
                  <a:pt x="2408" y="246"/>
                </a:cubicBezTo>
                <a:cubicBezTo>
                  <a:pt x="2408" y="229"/>
                  <a:pt x="2408" y="229"/>
                  <a:pt x="2408" y="229"/>
                </a:cubicBezTo>
                <a:close/>
                <a:moveTo>
                  <a:pt x="2408" y="276"/>
                </a:moveTo>
                <a:cubicBezTo>
                  <a:pt x="2408" y="283"/>
                  <a:pt x="2408" y="283"/>
                  <a:pt x="2408" y="283"/>
                </a:cubicBezTo>
                <a:cubicBezTo>
                  <a:pt x="2399" y="286"/>
                  <a:pt x="2390" y="290"/>
                  <a:pt x="2385" y="299"/>
                </a:cubicBezTo>
                <a:cubicBezTo>
                  <a:pt x="2380" y="304"/>
                  <a:pt x="2381" y="312"/>
                  <a:pt x="2384" y="318"/>
                </a:cubicBezTo>
                <a:cubicBezTo>
                  <a:pt x="2383" y="321"/>
                  <a:pt x="2381" y="322"/>
                  <a:pt x="2378" y="324"/>
                </a:cubicBezTo>
                <a:cubicBezTo>
                  <a:pt x="2378" y="297"/>
                  <a:pt x="2378" y="297"/>
                  <a:pt x="2378" y="297"/>
                </a:cubicBezTo>
                <a:cubicBezTo>
                  <a:pt x="2383" y="290"/>
                  <a:pt x="2390" y="285"/>
                  <a:pt x="2396" y="281"/>
                </a:cubicBezTo>
                <a:cubicBezTo>
                  <a:pt x="2400" y="278"/>
                  <a:pt x="2404" y="277"/>
                  <a:pt x="2408" y="276"/>
                </a:cubicBezTo>
                <a:close/>
                <a:moveTo>
                  <a:pt x="2408" y="355"/>
                </a:moveTo>
                <a:cubicBezTo>
                  <a:pt x="2407" y="346"/>
                  <a:pt x="2407" y="335"/>
                  <a:pt x="2404" y="327"/>
                </a:cubicBezTo>
                <a:cubicBezTo>
                  <a:pt x="2400" y="317"/>
                  <a:pt x="2399" y="306"/>
                  <a:pt x="2393" y="299"/>
                </a:cubicBezTo>
                <a:cubicBezTo>
                  <a:pt x="2391" y="299"/>
                  <a:pt x="2389" y="300"/>
                  <a:pt x="2389" y="301"/>
                </a:cubicBezTo>
                <a:cubicBezTo>
                  <a:pt x="2403" y="343"/>
                  <a:pt x="2408" y="387"/>
                  <a:pt x="2398" y="431"/>
                </a:cubicBezTo>
                <a:cubicBezTo>
                  <a:pt x="2394" y="446"/>
                  <a:pt x="2394" y="463"/>
                  <a:pt x="2384" y="475"/>
                </a:cubicBezTo>
                <a:cubicBezTo>
                  <a:pt x="2374" y="465"/>
                  <a:pt x="2384" y="450"/>
                  <a:pt x="2385" y="437"/>
                </a:cubicBezTo>
                <a:cubicBezTo>
                  <a:pt x="2388" y="407"/>
                  <a:pt x="2387" y="374"/>
                  <a:pt x="2378" y="345"/>
                </a:cubicBezTo>
                <a:cubicBezTo>
                  <a:pt x="2378" y="389"/>
                  <a:pt x="2378" y="389"/>
                  <a:pt x="2378" y="389"/>
                </a:cubicBezTo>
                <a:cubicBezTo>
                  <a:pt x="2379" y="399"/>
                  <a:pt x="2379" y="409"/>
                  <a:pt x="2378" y="419"/>
                </a:cubicBezTo>
                <a:cubicBezTo>
                  <a:pt x="2378" y="505"/>
                  <a:pt x="2378" y="505"/>
                  <a:pt x="2378" y="505"/>
                </a:cubicBezTo>
                <a:cubicBezTo>
                  <a:pt x="2384" y="490"/>
                  <a:pt x="2396" y="476"/>
                  <a:pt x="2400" y="459"/>
                </a:cubicBezTo>
                <a:cubicBezTo>
                  <a:pt x="2401" y="446"/>
                  <a:pt x="2405" y="432"/>
                  <a:pt x="2408" y="418"/>
                </a:cubicBezTo>
                <a:cubicBezTo>
                  <a:pt x="2408" y="355"/>
                  <a:pt x="2408" y="355"/>
                  <a:pt x="2408" y="355"/>
                </a:cubicBezTo>
                <a:close/>
                <a:moveTo>
                  <a:pt x="2408" y="479"/>
                </a:moveTo>
                <a:cubicBezTo>
                  <a:pt x="2408" y="496"/>
                  <a:pt x="2408" y="496"/>
                  <a:pt x="2408" y="496"/>
                </a:cubicBezTo>
                <a:cubicBezTo>
                  <a:pt x="2397" y="513"/>
                  <a:pt x="2383" y="528"/>
                  <a:pt x="2384" y="549"/>
                </a:cubicBezTo>
                <a:cubicBezTo>
                  <a:pt x="2386" y="551"/>
                  <a:pt x="2389" y="549"/>
                  <a:pt x="2391" y="549"/>
                </a:cubicBezTo>
                <a:cubicBezTo>
                  <a:pt x="2397" y="543"/>
                  <a:pt x="2403" y="536"/>
                  <a:pt x="2408" y="529"/>
                </a:cubicBezTo>
                <a:cubicBezTo>
                  <a:pt x="2408" y="543"/>
                  <a:pt x="2408" y="543"/>
                  <a:pt x="2408" y="543"/>
                </a:cubicBezTo>
                <a:cubicBezTo>
                  <a:pt x="2405" y="547"/>
                  <a:pt x="2402" y="552"/>
                  <a:pt x="2398" y="556"/>
                </a:cubicBezTo>
                <a:cubicBezTo>
                  <a:pt x="2401" y="559"/>
                  <a:pt x="2404" y="561"/>
                  <a:pt x="2408" y="563"/>
                </a:cubicBezTo>
                <a:cubicBezTo>
                  <a:pt x="2408" y="570"/>
                  <a:pt x="2408" y="570"/>
                  <a:pt x="2408" y="570"/>
                </a:cubicBezTo>
                <a:cubicBezTo>
                  <a:pt x="2381" y="559"/>
                  <a:pt x="2381" y="559"/>
                  <a:pt x="2381" y="559"/>
                </a:cubicBezTo>
                <a:cubicBezTo>
                  <a:pt x="2380" y="558"/>
                  <a:pt x="2379" y="557"/>
                  <a:pt x="2378" y="556"/>
                </a:cubicBezTo>
                <a:cubicBezTo>
                  <a:pt x="2378" y="508"/>
                  <a:pt x="2378" y="508"/>
                  <a:pt x="2378" y="508"/>
                </a:cubicBezTo>
                <a:cubicBezTo>
                  <a:pt x="2380" y="512"/>
                  <a:pt x="2381" y="516"/>
                  <a:pt x="2385" y="518"/>
                </a:cubicBezTo>
                <a:cubicBezTo>
                  <a:pt x="2394" y="506"/>
                  <a:pt x="2402" y="493"/>
                  <a:pt x="2408" y="479"/>
                </a:cubicBezTo>
                <a:close/>
                <a:moveTo>
                  <a:pt x="2408" y="627"/>
                </a:moveTo>
                <a:cubicBezTo>
                  <a:pt x="2408" y="636"/>
                  <a:pt x="2408" y="636"/>
                  <a:pt x="2408" y="636"/>
                </a:cubicBezTo>
                <a:cubicBezTo>
                  <a:pt x="2407" y="636"/>
                  <a:pt x="2407" y="637"/>
                  <a:pt x="2406" y="638"/>
                </a:cubicBezTo>
                <a:cubicBezTo>
                  <a:pt x="2397" y="643"/>
                  <a:pt x="2386" y="649"/>
                  <a:pt x="2378" y="655"/>
                </a:cubicBezTo>
                <a:cubicBezTo>
                  <a:pt x="2378" y="646"/>
                  <a:pt x="2378" y="646"/>
                  <a:pt x="2378" y="646"/>
                </a:cubicBezTo>
                <a:cubicBezTo>
                  <a:pt x="2388" y="641"/>
                  <a:pt x="2398" y="634"/>
                  <a:pt x="2408" y="627"/>
                </a:cubicBezTo>
                <a:close/>
                <a:moveTo>
                  <a:pt x="2378" y="624"/>
                </a:moveTo>
                <a:cubicBezTo>
                  <a:pt x="2378" y="615"/>
                  <a:pt x="2378" y="615"/>
                  <a:pt x="2378" y="615"/>
                </a:cubicBezTo>
                <a:cubicBezTo>
                  <a:pt x="2381" y="613"/>
                  <a:pt x="2385" y="610"/>
                  <a:pt x="2388" y="607"/>
                </a:cubicBezTo>
                <a:cubicBezTo>
                  <a:pt x="2390" y="604"/>
                  <a:pt x="2393" y="603"/>
                  <a:pt x="2396" y="604"/>
                </a:cubicBezTo>
                <a:cubicBezTo>
                  <a:pt x="2392" y="613"/>
                  <a:pt x="2385" y="619"/>
                  <a:pt x="2378" y="624"/>
                </a:cubicBezTo>
                <a:close/>
                <a:moveTo>
                  <a:pt x="2378" y="275"/>
                </a:moveTo>
                <a:cubicBezTo>
                  <a:pt x="2378" y="263"/>
                  <a:pt x="2378" y="263"/>
                  <a:pt x="2378" y="263"/>
                </a:cubicBezTo>
                <a:cubicBezTo>
                  <a:pt x="2380" y="266"/>
                  <a:pt x="2381" y="269"/>
                  <a:pt x="2381" y="272"/>
                </a:cubicBezTo>
                <a:cubicBezTo>
                  <a:pt x="2380" y="273"/>
                  <a:pt x="2379" y="274"/>
                  <a:pt x="2378" y="275"/>
                </a:cubicBezTo>
                <a:close/>
                <a:moveTo>
                  <a:pt x="2378" y="666"/>
                </a:moveTo>
                <a:cubicBezTo>
                  <a:pt x="2376" y="666"/>
                  <a:pt x="2376" y="666"/>
                  <a:pt x="2376" y="666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7" y="658"/>
                  <a:pt x="2377" y="658"/>
                  <a:pt x="2378" y="658"/>
                </a:cubicBezTo>
                <a:cubicBezTo>
                  <a:pt x="2378" y="666"/>
                  <a:pt x="2378" y="666"/>
                  <a:pt x="2378" y="666"/>
                </a:cubicBezTo>
                <a:close/>
                <a:moveTo>
                  <a:pt x="2376" y="2"/>
                </a:moveTo>
                <a:cubicBezTo>
                  <a:pt x="2378" y="2"/>
                  <a:pt x="2378" y="2"/>
                  <a:pt x="2378" y="2"/>
                </a:cubicBezTo>
                <a:cubicBezTo>
                  <a:pt x="2378" y="7"/>
                  <a:pt x="2378" y="7"/>
                  <a:pt x="2378" y="7"/>
                </a:cubicBezTo>
                <a:cubicBezTo>
                  <a:pt x="2376" y="7"/>
                  <a:pt x="2376" y="7"/>
                  <a:pt x="2376" y="7"/>
                </a:cubicBezTo>
                <a:cubicBezTo>
                  <a:pt x="2376" y="2"/>
                  <a:pt x="2376" y="2"/>
                  <a:pt x="2376" y="2"/>
                </a:cubicBezTo>
                <a:close/>
                <a:moveTo>
                  <a:pt x="2378" y="41"/>
                </a:moveTo>
                <a:cubicBezTo>
                  <a:pt x="2378" y="47"/>
                  <a:pt x="2378" y="47"/>
                  <a:pt x="2378" y="47"/>
                </a:cubicBezTo>
                <a:cubicBezTo>
                  <a:pt x="2376" y="45"/>
                  <a:pt x="2376" y="45"/>
                  <a:pt x="2376" y="45"/>
                </a:cubicBezTo>
                <a:cubicBezTo>
                  <a:pt x="2376" y="40"/>
                  <a:pt x="2376" y="40"/>
                  <a:pt x="2376" y="40"/>
                </a:cubicBezTo>
                <a:cubicBezTo>
                  <a:pt x="2378" y="41"/>
                  <a:pt x="2378" y="41"/>
                  <a:pt x="2378" y="41"/>
                </a:cubicBezTo>
                <a:close/>
                <a:moveTo>
                  <a:pt x="2378" y="67"/>
                </a:moveTo>
                <a:cubicBezTo>
                  <a:pt x="2378" y="74"/>
                  <a:pt x="2378" y="74"/>
                  <a:pt x="2378" y="74"/>
                </a:cubicBezTo>
                <a:cubicBezTo>
                  <a:pt x="2376" y="73"/>
                  <a:pt x="2376" y="73"/>
                  <a:pt x="2376" y="73"/>
                </a:cubicBezTo>
                <a:cubicBezTo>
                  <a:pt x="2376" y="66"/>
                  <a:pt x="2376" y="66"/>
                  <a:pt x="2376" y="66"/>
                </a:cubicBezTo>
                <a:cubicBezTo>
                  <a:pt x="2377" y="66"/>
                  <a:pt x="2377" y="66"/>
                  <a:pt x="2378" y="67"/>
                </a:cubicBezTo>
                <a:cubicBezTo>
                  <a:pt x="2378" y="67"/>
                  <a:pt x="2378" y="67"/>
                  <a:pt x="2378" y="67"/>
                </a:cubicBezTo>
                <a:close/>
                <a:moveTo>
                  <a:pt x="2378" y="96"/>
                </a:moveTo>
                <a:cubicBezTo>
                  <a:pt x="2378" y="102"/>
                  <a:pt x="2378" y="102"/>
                  <a:pt x="2378" y="102"/>
                </a:cubicBezTo>
                <a:cubicBezTo>
                  <a:pt x="2377" y="102"/>
                  <a:pt x="2377" y="101"/>
                  <a:pt x="2376" y="100"/>
                </a:cubicBezTo>
                <a:cubicBezTo>
                  <a:pt x="2376" y="94"/>
                  <a:pt x="2376" y="94"/>
                  <a:pt x="2376" y="94"/>
                </a:cubicBezTo>
                <a:cubicBezTo>
                  <a:pt x="2378" y="96"/>
                  <a:pt x="2378" y="96"/>
                  <a:pt x="2378" y="96"/>
                </a:cubicBezTo>
                <a:close/>
                <a:moveTo>
                  <a:pt x="2378" y="125"/>
                </a:moveTo>
                <a:cubicBezTo>
                  <a:pt x="2378" y="132"/>
                  <a:pt x="2378" y="132"/>
                  <a:pt x="2378" y="132"/>
                </a:cubicBezTo>
                <a:cubicBezTo>
                  <a:pt x="2376" y="131"/>
                  <a:pt x="2376" y="131"/>
                  <a:pt x="2376" y="131"/>
                </a:cubicBezTo>
                <a:cubicBezTo>
                  <a:pt x="2376" y="123"/>
                  <a:pt x="2376" y="123"/>
                  <a:pt x="2376" y="123"/>
                </a:cubicBezTo>
                <a:cubicBezTo>
                  <a:pt x="2377" y="124"/>
                  <a:pt x="2377" y="124"/>
                  <a:pt x="2378" y="125"/>
                </a:cubicBezTo>
                <a:close/>
                <a:moveTo>
                  <a:pt x="2378" y="154"/>
                </a:moveTo>
                <a:cubicBezTo>
                  <a:pt x="2378" y="160"/>
                  <a:pt x="2378" y="160"/>
                  <a:pt x="2378" y="160"/>
                </a:cubicBezTo>
                <a:cubicBezTo>
                  <a:pt x="2377" y="160"/>
                  <a:pt x="2377" y="159"/>
                  <a:pt x="2376" y="159"/>
                </a:cubicBezTo>
                <a:cubicBezTo>
                  <a:pt x="2376" y="153"/>
                  <a:pt x="2376" y="153"/>
                  <a:pt x="2376" y="153"/>
                </a:cubicBezTo>
                <a:cubicBezTo>
                  <a:pt x="2377" y="153"/>
                  <a:pt x="2377" y="154"/>
                  <a:pt x="2378" y="154"/>
                </a:cubicBezTo>
                <a:close/>
                <a:moveTo>
                  <a:pt x="2378" y="185"/>
                </a:moveTo>
                <a:cubicBezTo>
                  <a:pt x="2378" y="191"/>
                  <a:pt x="2378" y="191"/>
                  <a:pt x="2378" y="191"/>
                </a:cubicBezTo>
                <a:cubicBezTo>
                  <a:pt x="2377" y="191"/>
                  <a:pt x="2377" y="190"/>
                  <a:pt x="2376" y="190"/>
                </a:cubicBezTo>
                <a:cubicBezTo>
                  <a:pt x="2376" y="184"/>
                  <a:pt x="2376" y="184"/>
                  <a:pt x="2376" y="184"/>
                </a:cubicBezTo>
                <a:cubicBezTo>
                  <a:pt x="2377" y="184"/>
                  <a:pt x="2377" y="185"/>
                  <a:pt x="2378" y="185"/>
                </a:cubicBezTo>
                <a:close/>
                <a:moveTo>
                  <a:pt x="2378" y="217"/>
                </a:moveTo>
                <a:cubicBezTo>
                  <a:pt x="2378" y="234"/>
                  <a:pt x="2378" y="234"/>
                  <a:pt x="2378" y="234"/>
                </a:cubicBezTo>
                <a:cubicBezTo>
                  <a:pt x="2378" y="231"/>
                  <a:pt x="2377" y="229"/>
                  <a:pt x="2376" y="227"/>
                </a:cubicBezTo>
                <a:cubicBezTo>
                  <a:pt x="2376" y="213"/>
                  <a:pt x="2376" y="213"/>
                  <a:pt x="2376" y="213"/>
                </a:cubicBezTo>
                <a:cubicBezTo>
                  <a:pt x="2377" y="215"/>
                  <a:pt x="2377" y="216"/>
                  <a:pt x="2378" y="217"/>
                </a:cubicBezTo>
                <a:close/>
                <a:moveTo>
                  <a:pt x="2378" y="263"/>
                </a:moveTo>
                <a:cubicBezTo>
                  <a:pt x="2378" y="275"/>
                  <a:pt x="2378" y="275"/>
                  <a:pt x="2378" y="275"/>
                </a:cubicBezTo>
                <a:cubicBezTo>
                  <a:pt x="2377" y="275"/>
                  <a:pt x="2377" y="276"/>
                  <a:pt x="2376" y="276"/>
                </a:cubicBezTo>
                <a:cubicBezTo>
                  <a:pt x="2376" y="260"/>
                  <a:pt x="2376" y="260"/>
                  <a:pt x="2376" y="260"/>
                </a:cubicBezTo>
                <a:cubicBezTo>
                  <a:pt x="2377" y="261"/>
                  <a:pt x="2377" y="262"/>
                  <a:pt x="2378" y="263"/>
                </a:cubicBezTo>
                <a:close/>
                <a:moveTo>
                  <a:pt x="2378" y="297"/>
                </a:moveTo>
                <a:cubicBezTo>
                  <a:pt x="2378" y="324"/>
                  <a:pt x="2378" y="324"/>
                  <a:pt x="2378" y="324"/>
                </a:cubicBezTo>
                <a:cubicBezTo>
                  <a:pt x="2377" y="325"/>
                  <a:pt x="2377" y="325"/>
                  <a:pt x="2376" y="325"/>
                </a:cubicBezTo>
                <a:cubicBezTo>
                  <a:pt x="2376" y="316"/>
                  <a:pt x="2376" y="316"/>
                  <a:pt x="2376" y="316"/>
                </a:cubicBezTo>
                <a:cubicBezTo>
                  <a:pt x="2376" y="315"/>
                  <a:pt x="2376" y="314"/>
                  <a:pt x="2376" y="313"/>
                </a:cubicBezTo>
                <a:cubicBezTo>
                  <a:pt x="2376" y="302"/>
                  <a:pt x="2376" y="302"/>
                  <a:pt x="2376" y="302"/>
                </a:cubicBezTo>
                <a:cubicBezTo>
                  <a:pt x="2376" y="300"/>
                  <a:pt x="2377" y="298"/>
                  <a:pt x="2378" y="297"/>
                </a:cubicBezTo>
                <a:close/>
                <a:moveTo>
                  <a:pt x="2378" y="345"/>
                </a:moveTo>
                <a:cubicBezTo>
                  <a:pt x="2378" y="389"/>
                  <a:pt x="2378" y="389"/>
                  <a:pt x="2378" y="389"/>
                </a:cubicBezTo>
                <a:cubicBezTo>
                  <a:pt x="2378" y="382"/>
                  <a:pt x="2377" y="375"/>
                  <a:pt x="2376" y="369"/>
                </a:cubicBezTo>
                <a:cubicBezTo>
                  <a:pt x="2376" y="337"/>
                  <a:pt x="2376" y="337"/>
                  <a:pt x="2376" y="337"/>
                </a:cubicBezTo>
                <a:cubicBezTo>
                  <a:pt x="2377" y="340"/>
                  <a:pt x="2377" y="342"/>
                  <a:pt x="2378" y="345"/>
                </a:cubicBezTo>
                <a:close/>
                <a:moveTo>
                  <a:pt x="2378" y="419"/>
                </a:moveTo>
                <a:cubicBezTo>
                  <a:pt x="2378" y="505"/>
                  <a:pt x="2378" y="505"/>
                  <a:pt x="2378" y="505"/>
                </a:cubicBezTo>
                <a:cubicBezTo>
                  <a:pt x="2378" y="506"/>
                  <a:pt x="2378" y="506"/>
                  <a:pt x="2378" y="507"/>
                </a:cubicBezTo>
                <a:cubicBezTo>
                  <a:pt x="2378" y="508"/>
                  <a:pt x="2378" y="508"/>
                  <a:pt x="2378" y="508"/>
                </a:cubicBezTo>
                <a:cubicBezTo>
                  <a:pt x="2378" y="556"/>
                  <a:pt x="2378" y="556"/>
                  <a:pt x="2378" y="556"/>
                </a:cubicBezTo>
                <a:cubicBezTo>
                  <a:pt x="2377" y="555"/>
                  <a:pt x="2377" y="554"/>
                  <a:pt x="2376" y="553"/>
                </a:cubicBezTo>
                <a:cubicBezTo>
                  <a:pt x="2376" y="438"/>
                  <a:pt x="2376" y="438"/>
                  <a:pt x="2376" y="438"/>
                </a:cubicBezTo>
                <a:cubicBezTo>
                  <a:pt x="2377" y="432"/>
                  <a:pt x="2378" y="425"/>
                  <a:pt x="2378" y="419"/>
                </a:cubicBezTo>
                <a:close/>
                <a:moveTo>
                  <a:pt x="2378" y="615"/>
                </a:moveTo>
                <a:cubicBezTo>
                  <a:pt x="2378" y="624"/>
                  <a:pt x="2378" y="624"/>
                  <a:pt x="2378" y="624"/>
                </a:cubicBezTo>
                <a:cubicBezTo>
                  <a:pt x="2377" y="625"/>
                  <a:pt x="2377" y="626"/>
                  <a:pt x="2376" y="626"/>
                </a:cubicBezTo>
                <a:cubicBezTo>
                  <a:pt x="2376" y="618"/>
                  <a:pt x="2376" y="618"/>
                  <a:pt x="2376" y="618"/>
                </a:cubicBezTo>
                <a:cubicBezTo>
                  <a:pt x="2377" y="617"/>
                  <a:pt x="2377" y="616"/>
                  <a:pt x="2378" y="615"/>
                </a:cubicBezTo>
                <a:close/>
                <a:moveTo>
                  <a:pt x="2378" y="646"/>
                </a:moveTo>
                <a:cubicBezTo>
                  <a:pt x="2378" y="655"/>
                  <a:pt x="2378" y="655"/>
                  <a:pt x="2378" y="655"/>
                </a:cubicBezTo>
                <a:cubicBezTo>
                  <a:pt x="2377" y="655"/>
                  <a:pt x="2377" y="656"/>
                  <a:pt x="2376" y="657"/>
                </a:cubicBezTo>
                <a:cubicBezTo>
                  <a:pt x="2376" y="648"/>
                  <a:pt x="2376" y="648"/>
                  <a:pt x="2376" y="648"/>
                </a:cubicBezTo>
                <a:cubicBezTo>
                  <a:pt x="2377" y="647"/>
                  <a:pt x="2377" y="647"/>
                  <a:pt x="2378" y="646"/>
                </a:cubicBezTo>
                <a:close/>
                <a:moveTo>
                  <a:pt x="2376" y="666"/>
                </a:moveTo>
                <a:cubicBezTo>
                  <a:pt x="2369" y="666"/>
                  <a:pt x="2362" y="665"/>
                  <a:pt x="2355" y="665"/>
                </a:cubicBezTo>
                <a:cubicBezTo>
                  <a:pt x="2355" y="658"/>
                  <a:pt x="2355" y="658"/>
                  <a:pt x="2355" y="658"/>
                </a:cubicBezTo>
                <a:cubicBezTo>
                  <a:pt x="2357" y="657"/>
                  <a:pt x="2359" y="656"/>
                  <a:pt x="2360" y="655"/>
                </a:cubicBezTo>
                <a:cubicBezTo>
                  <a:pt x="2365" y="653"/>
                  <a:pt x="2371" y="650"/>
                  <a:pt x="2376" y="648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5" y="657"/>
                  <a:pt x="2375" y="657"/>
                  <a:pt x="2375" y="657"/>
                </a:cubicBezTo>
                <a:cubicBezTo>
                  <a:pt x="2376" y="657"/>
                  <a:pt x="2376" y="657"/>
                  <a:pt x="2376" y="657"/>
                </a:cubicBezTo>
                <a:cubicBezTo>
                  <a:pt x="2376" y="666"/>
                  <a:pt x="2376" y="666"/>
                  <a:pt x="2376" y="666"/>
                </a:cubicBezTo>
                <a:close/>
                <a:moveTo>
                  <a:pt x="2355" y="2"/>
                </a:moveTo>
                <a:cubicBezTo>
                  <a:pt x="2376" y="2"/>
                  <a:pt x="2376" y="2"/>
                  <a:pt x="2376" y="2"/>
                </a:cubicBezTo>
                <a:cubicBezTo>
                  <a:pt x="2376" y="7"/>
                  <a:pt x="2376" y="7"/>
                  <a:pt x="2376" y="7"/>
                </a:cubicBezTo>
                <a:cubicBezTo>
                  <a:pt x="2369" y="7"/>
                  <a:pt x="2362" y="7"/>
                  <a:pt x="2355" y="7"/>
                </a:cubicBezTo>
                <a:cubicBezTo>
                  <a:pt x="2355" y="2"/>
                  <a:pt x="2355" y="2"/>
                  <a:pt x="2355" y="2"/>
                </a:cubicBezTo>
                <a:close/>
                <a:moveTo>
                  <a:pt x="2376" y="40"/>
                </a:moveTo>
                <a:cubicBezTo>
                  <a:pt x="2376" y="45"/>
                  <a:pt x="2376" y="45"/>
                  <a:pt x="2376" y="45"/>
                </a:cubicBezTo>
                <a:cubicBezTo>
                  <a:pt x="2369" y="41"/>
                  <a:pt x="2362" y="37"/>
                  <a:pt x="2355" y="34"/>
                </a:cubicBezTo>
                <a:cubicBezTo>
                  <a:pt x="2355" y="29"/>
                  <a:pt x="2355" y="29"/>
                  <a:pt x="2355" y="29"/>
                </a:cubicBezTo>
                <a:cubicBezTo>
                  <a:pt x="2362" y="32"/>
                  <a:pt x="2369" y="36"/>
                  <a:pt x="2376" y="40"/>
                </a:cubicBezTo>
                <a:close/>
                <a:moveTo>
                  <a:pt x="2376" y="66"/>
                </a:moveTo>
                <a:cubicBezTo>
                  <a:pt x="2376" y="73"/>
                  <a:pt x="2376" y="73"/>
                  <a:pt x="2376" y="73"/>
                </a:cubicBezTo>
                <a:cubicBezTo>
                  <a:pt x="2369" y="69"/>
                  <a:pt x="2362" y="65"/>
                  <a:pt x="2355" y="61"/>
                </a:cubicBezTo>
                <a:cubicBezTo>
                  <a:pt x="2355" y="55"/>
                  <a:pt x="2355" y="55"/>
                  <a:pt x="2355" y="55"/>
                </a:cubicBezTo>
                <a:cubicBezTo>
                  <a:pt x="2362" y="59"/>
                  <a:pt x="2369" y="62"/>
                  <a:pt x="2376" y="66"/>
                </a:cubicBezTo>
                <a:close/>
                <a:moveTo>
                  <a:pt x="2376" y="94"/>
                </a:moveTo>
                <a:cubicBezTo>
                  <a:pt x="2376" y="100"/>
                  <a:pt x="2376" y="100"/>
                  <a:pt x="2376" y="100"/>
                </a:cubicBezTo>
                <a:cubicBezTo>
                  <a:pt x="2369" y="96"/>
                  <a:pt x="2362" y="93"/>
                  <a:pt x="2355" y="89"/>
                </a:cubicBezTo>
                <a:cubicBezTo>
                  <a:pt x="2355" y="83"/>
                  <a:pt x="2355" y="83"/>
                  <a:pt x="2355" y="83"/>
                </a:cubicBezTo>
                <a:cubicBezTo>
                  <a:pt x="2362" y="86"/>
                  <a:pt x="2369" y="90"/>
                  <a:pt x="2376" y="94"/>
                </a:cubicBezTo>
                <a:close/>
                <a:moveTo>
                  <a:pt x="2376" y="123"/>
                </a:moveTo>
                <a:cubicBezTo>
                  <a:pt x="2376" y="131"/>
                  <a:pt x="2376" y="131"/>
                  <a:pt x="2376" y="131"/>
                </a:cubicBezTo>
                <a:cubicBezTo>
                  <a:pt x="2369" y="127"/>
                  <a:pt x="2362" y="123"/>
                  <a:pt x="2355" y="119"/>
                </a:cubicBezTo>
                <a:cubicBezTo>
                  <a:pt x="2355" y="112"/>
                  <a:pt x="2355" y="112"/>
                  <a:pt x="2355" y="112"/>
                </a:cubicBezTo>
                <a:cubicBezTo>
                  <a:pt x="2362" y="115"/>
                  <a:pt x="2369" y="119"/>
                  <a:pt x="2376" y="123"/>
                </a:cubicBezTo>
                <a:close/>
                <a:moveTo>
                  <a:pt x="2376" y="153"/>
                </a:moveTo>
                <a:cubicBezTo>
                  <a:pt x="2376" y="159"/>
                  <a:pt x="2376" y="159"/>
                  <a:pt x="2376" y="159"/>
                </a:cubicBezTo>
                <a:cubicBezTo>
                  <a:pt x="2369" y="155"/>
                  <a:pt x="2362" y="151"/>
                  <a:pt x="2355" y="148"/>
                </a:cubicBezTo>
                <a:cubicBezTo>
                  <a:pt x="2355" y="143"/>
                  <a:pt x="2355" y="143"/>
                  <a:pt x="2355" y="143"/>
                </a:cubicBezTo>
                <a:cubicBezTo>
                  <a:pt x="2362" y="146"/>
                  <a:pt x="2369" y="149"/>
                  <a:pt x="2376" y="153"/>
                </a:cubicBezTo>
                <a:close/>
                <a:moveTo>
                  <a:pt x="2376" y="184"/>
                </a:moveTo>
                <a:cubicBezTo>
                  <a:pt x="2376" y="190"/>
                  <a:pt x="2376" y="190"/>
                  <a:pt x="2376" y="190"/>
                </a:cubicBezTo>
                <a:cubicBezTo>
                  <a:pt x="2369" y="185"/>
                  <a:pt x="2362" y="181"/>
                  <a:pt x="2355" y="178"/>
                </a:cubicBezTo>
                <a:cubicBezTo>
                  <a:pt x="2355" y="173"/>
                  <a:pt x="2355" y="173"/>
                  <a:pt x="2355" y="173"/>
                </a:cubicBezTo>
                <a:cubicBezTo>
                  <a:pt x="2362" y="176"/>
                  <a:pt x="2369" y="180"/>
                  <a:pt x="2376" y="184"/>
                </a:cubicBezTo>
                <a:close/>
                <a:moveTo>
                  <a:pt x="2376" y="213"/>
                </a:moveTo>
                <a:cubicBezTo>
                  <a:pt x="2376" y="227"/>
                  <a:pt x="2376" y="227"/>
                  <a:pt x="2376" y="227"/>
                </a:cubicBezTo>
                <a:cubicBezTo>
                  <a:pt x="2372" y="218"/>
                  <a:pt x="2367" y="211"/>
                  <a:pt x="2358" y="206"/>
                </a:cubicBezTo>
                <a:cubicBezTo>
                  <a:pt x="2355" y="204"/>
                  <a:pt x="2355" y="204"/>
                  <a:pt x="2355" y="204"/>
                </a:cubicBezTo>
                <a:cubicBezTo>
                  <a:pt x="2355" y="195"/>
                  <a:pt x="2355" y="195"/>
                  <a:pt x="2355" y="195"/>
                </a:cubicBezTo>
                <a:cubicBezTo>
                  <a:pt x="2358" y="197"/>
                  <a:pt x="2362" y="199"/>
                  <a:pt x="2365" y="201"/>
                </a:cubicBezTo>
                <a:cubicBezTo>
                  <a:pt x="2369" y="205"/>
                  <a:pt x="2373" y="209"/>
                  <a:pt x="2376" y="213"/>
                </a:cubicBezTo>
                <a:close/>
                <a:moveTo>
                  <a:pt x="2376" y="260"/>
                </a:moveTo>
                <a:cubicBezTo>
                  <a:pt x="2376" y="276"/>
                  <a:pt x="2376" y="276"/>
                  <a:pt x="2376" y="276"/>
                </a:cubicBezTo>
                <a:cubicBezTo>
                  <a:pt x="2372" y="276"/>
                  <a:pt x="2367" y="276"/>
                  <a:pt x="2364" y="276"/>
                </a:cubicBezTo>
                <a:cubicBezTo>
                  <a:pt x="2359" y="278"/>
                  <a:pt x="2357" y="282"/>
                  <a:pt x="2355" y="286"/>
                </a:cubicBezTo>
                <a:cubicBezTo>
                  <a:pt x="2355" y="274"/>
                  <a:pt x="2355" y="274"/>
                  <a:pt x="2355" y="274"/>
                </a:cubicBezTo>
                <a:cubicBezTo>
                  <a:pt x="2360" y="271"/>
                  <a:pt x="2365" y="268"/>
                  <a:pt x="2370" y="268"/>
                </a:cubicBezTo>
                <a:cubicBezTo>
                  <a:pt x="2371" y="265"/>
                  <a:pt x="2369" y="264"/>
                  <a:pt x="2369" y="263"/>
                </a:cubicBezTo>
                <a:cubicBezTo>
                  <a:pt x="2365" y="260"/>
                  <a:pt x="2360" y="257"/>
                  <a:pt x="2355" y="258"/>
                </a:cubicBezTo>
                <a:cubicBezTo>
                  <a:pt x="2355" y="242"/>
                  <a:pt x="2355" y="242"/>
                  <a:pt x="2355" y="242"/>
                </a:cubicBezTo>
                <a:cubicBezTo>
                  <a:pt x="2357" y="244"/>
                  <a:pt x="2358" y="247"/>
                  <a:pt x="2358" y="250"/>
                </a:cubicBezTo>
                <a:cubicBezTo>
                  <a:pt x="2365" y="252"/>
                  <a:pt x="2371" y="255"/>
                  <a:pt x="2376" y="260"/>
                </a:cubicBezTo>
                <a:close/>
                <a:moveTo>
                  <a:pt x="2376" y="302"/>
                </a:moveTo>
                <a:cubicBezTo>
                  <a:pt x="2376" y="313"/>
                  <a:pt x="2376" y="313"/>
                  <a:pt x="2376" y="313"/>
                </a:cubicBezTo>
                <a:cubicBezTo>
                  <a:pt x="2375" y="310"/>
                  <a:pt x="2375" y="307"/>
                  <a:pt x="2375" y="305"/>
                </a:cubicBezTo>
                <a:cubicBezTo>
                  <a:pt x="2375" y="304"/>
                  <a:pt x="2375" y="303"/>
                  <a:pt x="2376" y="302"/>
                </a:cubicBezTo>
                <a:close/>
                <a:moveTo>
                  <a:pt x="2376" y="316"/>
                </a:moveTo>
                <a:cubicBezTo>
                  <a:pt x="2375" y="317"/>
                  <a:pt x="2374" y="318"/>
                  <a:pt x="2372" y="319"/>
                </a:cubicBezTo>
                <a:cubicBezTo>
                  <a:pt x="2366" y="319"/>
                  <a:pt x="2361" y="315"/>
                  <a:pt x="2358" y="310"/>
                </a:cubicBezTo>
                <a:cubicBezTo>
                  <a:pt x="2358" y="305"/>
                  <a:pt x="2363" y="301"/>
                  <a:pt x="2365" y="298"/>
                </a:cubicBezTo>
                <a:cubicBezTo>
                  <a:pt x="2364" y="293"/>
                  <a:pt x="2358" y="295"/>
                  <a:pt x="2355" y="293"/>
                </a:cubicBezTo>
                <a:cubicBezTo>
                  <a:pt x="2355" y="318"/>
                  <a:pt x="2355" y="318"/>
                  <a:pt x="2355" y="318"/>
                </a:cubicBezTo>
                <a:cubicBezTo>
                  <a:pt x="2356" y="319"/>
                  <a:pt x="2357" y="320"/>
                  <a:pt x="2358" y="321"/>
                </a:cubicBezTo>
                <a:cubicBezTo>
                  <a:pt x="2366" y="327"/>
                  <a:pt x="2368" y="337"/>
                  <a:pt x="2370" y="346"/>
                </a:cubicBezTo>
                <a:cubicBezTo>
                  <a:pt x="2373" y="353"/>
                  <a:pt x="2374" y="361"/>
                  <a:pt x="2376" y="369"/>
                </a:cubicBezTo>
                <a:cubicBezTo>
                  <a:pt x="2376" y="337"/>
                  <a:pt x="2376" y="337"/>
                  <a:pt x="2376" y="337"/>
                </a:cubicBezTo>
                <a:cubicBezTo>
                  <a:pt x="2375" y="334"/>
                  <a:pt x="2374" y="332"/>
                  <a:pt x="2373" y="329"/>
                </a:cubicBezTo>
                <a:cubicBezTo>
                  <a:pt x="2373" y="328"/>
                  <a:pt x="2375" y="327"/>
                  <a:pt x="2376" y="325"/>
                </a:cubicBezTo>
                <a:cubicBezTo>
                  <a:pt x="2376" y="316"/>
                  <a:pt x="2376" y="316"/>
                  <a:pt x="2376" y="316"/>
                </a:cubicBezTo>
                <a:close/>
                <a:moveTo>
                  <a:pt x="2376" y="438"/>
                </a:moveTo>
                <a:cubicBezTo>
                  <a:pt x="2376" y="553"/>
                  <a:pt x="2376" y="553"/>
                  <a:pt x="2376" y="553"/>
                </a:cubicBezTo>
                <a:cubicBezTo>
                  <a:pt x="2373" y="549"/>
                  <a:pt x="2372" y="543"/>
                  <a:pt x="2375" y="538"/>
                </a:cubicBezTo>
                <a:cubicBezTo>
                  <a:pt x="2376" y="534"/>
                  <a:pt x="2371" y="531"/>
                  <a:pt x="2375" y="528"/>
                </a:cubicBezTo>
                <a:cubicBezTo>
                  <a:pt x="2374" y="521"/>
                  <a:pt x="2374" y="513"/>
                  <a:pt x="2368" y="510"/>
                </a:cubicBezTo>
                <a:cubicBezTo>
                  <a:pt x="2366" y="503"/>
                  <a:pt x="2359" y="503"/>
                  <a:pt x="2358" y="497"/>
                </a:cubicBezTo>
                <a:cubicBezTo>
                  <a:pt x="2359" y="495"/>
                  <a:pt x="2362" y="493"/>
                  <a:pt x="2364" y="493"/>
                </a:cubicBezTo>
                <a:cubicBezTo>
                  <a:pt x="2374" y="489"/>
                  <a:pt x="2373" y="479"/>
                  <a:pt x="2374" y="471"/>
                </a:cubicBezTo>
                <a:cubicBezTo>
                  <a:pt x="2373" y="463"/>
                  <a:pt x="2364" y="461"/>
                  <a:pt x="2357" y="461"/>
                </a:cubicBezTo>
                <a:cubicBezTo>
                  <a:pt x="2355" y="456"/>
                  <a:pt x="2363" y="451"/>
                  <a:pt x="2360" y="445"/>
                </a:cubicBezTo>
                <a:cubicBezTo>
                  <a:pt x="2359" y="442"/>
                  <a:pt x="2358" y="435"/>
                  <a:pt x="2355" y="433"/>
                </a:cubicBezTo>
                <a:cubicBezTo>
                  <a:pt x="2355" y="409"/>
                  <a:pt x="2355" y="409"/>
                  <a:pt x="2355" y="409"/>
                </a:cubicBezTo>
                <a:cubicBezTo>
                  <a:pt x="2357" y="398"/>
                  <a:pt x="2357" y="387"/>
                  <a:pt x="2355" y="376"/>
                </a:cubicBezTo>
                <a:cubicBezTo>
                  <a:pt x="2355" y="347"/>
                  <a:pt x="2355" y="347"/>
                  <a:pt x="2355" y="347"/>
                </a:cubicBezTo>
                <a:cubicBezTo>
                  <a:pt x="2361" y="357"/>
                  <a:pt x="2365" y="368"/>
                  <a:pt x="2363" y="381"/>
                </a:cubicBezTo>
                <a:cubicBezTo>
                  <a:pt x="2367" y="395"/>
                  <a:pt x="2363" y="411"/>
                  <a:pt x="2360" y="425"/>
                </a:cubicBezTo>
                <a:cubicBezTo>
                  <a:pt x="2366" y="433"/>
                  <a:pt x="2369" y="442"/>
                  <a:pt x="2369" y="453"/>
                </a:cubicBezTo>
                <a:cubicBezTo>
                  <a:pt x="2370" y="454"/>
                  <a:pt x="2372" y="453"/>
                  <a:pt x="2373" y="451"/>
                </a:cubicBezTo>
                <a:cubicBezTo>
                  <a:pt x="2374" y="447"/>
                  <a:pt x="2375" y="443"/>
                  <a:pt x="2376" y="438"/>
                </a:cubicBezTo>
                <a:close/>
                <a:moveTo>
                  <a:pt x="2376" y="618"/>
                </a:moveTo>
                <a:cubicBezTo>
                  <a:pt x="2376" y="626"/>
                  <a:pt x="2376" y="626"/>
                  <a:pt x="2376" y="626"/>
                </a:cubicBezTo>
                <a:cubicBezTo>
                  <a:pt x="2369" y="631"/>
                  <a:pt x="2362" y="636"/>
                  <a:pt x="2355" y="640"/>
                </a:cubicBezTo>
                <a:cubicBezTo>
                  <a:pt x="2355" y="632"/>
                  <a:pt x="2355" y="632"/>
                  <a:pt x="2355" y="632"/>
                </a:cubicBezTo>
                <a:cubicBezTo>
                  <a:pt x="2362" y="628"/>
                  <a:pt x="2369" y="623"/>
                  <a:pt x="2376" y="618"/>
                </a:cubicBezTo>
                <a:close/>
                <a:moveTo>
                  <a:pt x="2355" y="602"/>
                </a:moveTo>
                <a:cubicBezTo>
                  <a:pt x="2355" y="594"/>
                  <a:pt x="2355" y="594"/>
                  <a:pt x="2355" y="594"/>
                </a:cubicBezTo>
                <a:cubicBezTo>
                  <a:pt x="2357" y="593"/>
                  <a:pt x="2359" y="593"/>
                  <a:pt x="2361" y="593"/>
                </a:cubicBezTo>
                <a:cubicBezTo>
                  <a:pt x="2361" y="597"/>
                  <a:pt x="2358" y="600"/>
                  <a:pt x="2355" y="602"/>
                </a:cubicBezTo>
                <a:close/>
                <a:moveTo>
                  <a:pt x="2355" y="665"/>
                </a:moveTo>
                <a:cubicBezTo>
                  <a:pt x="2344" y="665"/>
                  <a:pt x="2333" y="665"/>
                  <a:pt x="2323" y="666"/>
                </a:cubicBezTo>
                <a:cubicBezTo>
                  <a:pt x="2317" y="666"/>
                  <a:pt x="2317" y="666"/>
                  <a:pt x="2317" y="666"/>
                </a:cubicBezTo>
                <a:cubicBezTo>
                  <a:pt x="2317" y="652"/>
                  <a:pt x="2317" y="652"/>
                  <a:pt x="2317" y="652"/>
                </a:cubicBezTo>
                <a:cubicBezTo>
                  <a:pt x="2330" y="646"/>
                  <a:pt x="2343" y="640"/>
                  <a:pt x="2355" y="632"/>
                </a:cubicBezTo>
                <a:cubicBezTo>
                  <a:pt x="2355" y="640"/>
                  <a:pt x="2355" y="640"/>
                  <a:pt x="2355" y="640"/>
                </a:cubicBezTo>
                <a:cubicBezTo>
                  <a:pt x="2345" y="647"/>
                  <a:pt x="2333" y="651"/>
                  <a:pt x="2324" y="658"/>
                </a:cubicBezTo>
                <a:cubicBezTo>
                  <a:pt x="2333" y="658"/>
                  <a:pt x="2346" y="662"/>
                  <a:pt x="2355" y="658"/>
                </a:cubicBezTo>
                <a:cubicBezTo>
                  <a:pt x="2355" y="665"/>
                  <a:pt x="2355" y="665"/>
                  <a:pt x="2355" y="665"/>
                </a:cubicBezTo>
                <a:close/>
                <a:moveTo>
                  <a:pt x="2317" y="2"/>
                </a:moveTo>
                <a:cubicBezTo>
                  <a:pt x="2355" y="2"/>
                  <a:pt x="2355" y="2"/>
                  <a:pt x="2355" y="2"/>
                </a:cubicBezTo>
                <a:cubicBezTo>
                  <a:pt x="2355" y="7"/>
                  <a:pt x="2355" y="7"/>
                  <a:pt x="2355" y="7"/>
                </a:cubicBezTo>
                <a:cubicBezTo>
                  <a:pt x="2343" y="6"/>
                  <a:pt x="2330" y="7"/>
                  <a:pt x="2317" y="7"/>
                </a:cubicBezTo>
                <a:cubicBezTo>
                  <a:pt x="2317" y="2"/>
                  <a:pt x="2317" y="2"/>
                  <a:pt x="2317" y="2"/>
                </a:cubicBezTo>
                <a:close/>
                <a:moveTo>
                  <a:pt x="2355" y="29"/>
                </a:moveTo>
                <a:cubicBezTo>
                  <a:pt x="2355" y="34"/>
                  <a:pt x="2355" y="34"/>
                  <a:pt x="2355" y="34"/>
                </a:cubicBezTo>
                <a:cubicBezTo>
                  <a:pt x="2326" y="24"/>
                  <a:pt x="2326" y="24"/>
                  <a:pt x="2326" y="24"/>
                </a:cubicBezTo>
                <a:cubicBezTo>
                  <a:pt x="2324" y="22"/>
                  <a:pt x="2320" y="21"/>
                  <a:pt x="2317" y="20"/>
                </a:cubicBezTo>
                <a:cubicBezTo>
                  <a:pt x="2317" y="15"/>
                  <a:pt x="2317" y="15"/>
                  <a:pt x="2317" y="15"/>
                </a:cubicBezTo>
                <a:cubicBezTo>
                  <a:pt x="2328" y="20"/>
                  <a:pt x="2339" y="24"/>
                  <a:pt x="2351" y="26"/>
                </a:cubicBezTo>
                <a:cubicBezTo>
                  <a:pt x="2352" y="27"/>
                  <a:pt x="2354" y="28"/>
                  <a:pt x="2355" y="29"/>
                </a:cubicBezTo>
                <a:close/>
                <a:moveTo>
                  <a:pt x="2355" y="55"/>
                </a:moveTo>
                <a:cubicBezTo>
                  <a:pt x="2355" y="61"/>
                  <a:pt x="2355" y="61"/>
                  <a:pt x="2355" y="61"/>
                </a:cubicBezTo>
                <a:cubicBezTo>
                  <a:pt x="2343" y="54"/>
                  <a:pt x="2330" y="47"/>
                  <a:pt x="2317" y="41"/>
                </a:cubicBezTo>
                <a:cubicBezTo>
                  <a:pt x="2317" y="41"/>
                  <a:pt x="2317" y="41"/>
                  <a:pt x="2317" y="41"/>
                </a:cubicBezTo>
                <a:cubicBezTo>
                  <a:pt x="2317" y="35"/>
                  <a:pt x="2317" y="35"/>
                  <a:pt x="2317" y="35"/>
                </a:cubicBezTo>
                <a:cubicBezTo>
                  <a:pt x="2330" y="41"/>
                  <a:pt x="2343" y="48"/>
                  <a:pt x="2355" y="55"/>
                </a:cubicBezTo>
                <a:close/>
                <a:moveTo>
                  <a:pt x="2355" y="83"/>
                </a:moveTo>
                <a:cubicBezTo>
                  <a:pt x="2355" y="89"/>
                  <a:pt x="2355" y="89"/>
                  <a:pt x="2355" y="89"/>
                </a:cubicBezTo>
                <a:cubicBezTo>
                  <a:pt x="2343" y="83"/>
                  <a:pt x="2330" y="77"/>
                  <a:pt x="2317" y="73"/>
                </a:cubicBezTo>
                <a:cubicBezTo>
                  <a:pt x="2317" y="66"/>
                  <a:pt x="2317" y="66"/>
                  <a:pt x="2317" y="66"/>
                </a:cubicBezTo>
                <a:cubicBezTo>
                  <a:pt x="2327" y="69"/>
                  <a:pt x="2336" y="74"/>
                  <a:pt x="2345" y="79"/>
                </a:cubicBezTo>
                <a:cubicBezTo>
                  <a:pt x="2348" y="80"/>
                  <a:pt x="2352" y="82"/>
                  <a:pt x="2355" y="83"/>
                </a:cubicBezTo>
                <a:close/>
                <a:moveTo>
                  <a:pt x="2355" y="112"/>
                </a:moveTo>
                <a:cubicBezTo>
                  <a:pt x="2355" y="119"/>
                  <a:pt x="2355" y="119"/>
                  <a:pt x="2355" y="119"/>
                </a:cubicBezTo>
                <a:cubicBezTo>
                  <a:pt x="2349" y="115"/>
                  <a:pt x="2344" y="112"/>
                  <a:pt x="2338" y="109"/>
                </a:cubicBezTo>
                <a:cubicBezTo>
                  <a:pt x="2331" y="105"/>
                  <a:pt x="2324" y="103"/>
                  <a:pt x="2317" y="100"/>
                </a:cubicBezTo>
                <a:cubicBezTo>
                  <a:pt x="2317" y="95"/>
                  <a:pt x="2317" y="95"/>
                  <a:pt x="2317" y="95"/>
                </a:cubicBezTo>
                <a:cubicBezTo>
                  <a:pt x="2330" y="100"/>
                  <a:pt x="2343" y="106"/>
                  <a:pt x="2355" y="112"/>
                </a:cubicBezTo>
                <a:close/>
                <a:moveTo>
                  <a:pt x="2355" y="143"/>
                </a:moveTo>
                <a:cubicBezTo>
                  <a:pt x="2355" y="148"/>
                  <a:pt x="2355" y="148"/>
                  <a:pt x="2355" y="148"/>
                </a:cubicBezTo>
                <a:cubicBezTo>
                  <a:pt x="2349" y="145"/>
                  <a:pt x="2342" y="142"/>
                  <a:pt x="2335" y="140"/>
                </a:cubicBezTo>
                <a:cubicBezTo>
                  <a:pt x="2329" y="138"/>
                  <a:pt x="2323" y="136"/>
                  <a:pt x="2317" y="134"/>
                </a:cubicBezTo>
                <a:cubicBezTo>
                  <a:pt x="2317" y="128"/>
                  <a:pt x="2317" y="128"/>
                  <a:pt x="2317" y="128"/>
                </a:cubicBezTo>
                <a:cubicBezTo>
                  <a:pt x="2330" y="132"/>
                  <a:pt x="2343" y="137"/>
                  <a:pt x="2355" y="143"/>
                </a:cubicBezTo>
                <a:close/>
                <a:moveTo>
                  <a:pt x="2355" y="173"/>
                </a:moveTo>
                <a:cubicBezTo>
                  <a:pt x="2355" y="178"/>
                  <a:pt x="2355" y="178"/>
                  <a:pt x="2355" y="178"/>
                </a:cubicBezTo>
                <a:cubicBezTo>
                  <a:pt x="2343" y="172"/>
                  <a:pt x="2330" y="167"/>
                  <a:pt x="2317" y="163"/>
                </a:cubicBezTo>
                <a:cubicBezTo>
                  <a:pt x="2317" y="158"/>
                  <a:pt x="2317" y="158"/>
                  <a:pt x="2317" y="158"/>
                </a:cubicBezTo>
                <a:cubicBezTo>
                  <a:pt x="2330" y="163"/>
                  <a:pt x="2343" y="167"/>
                  <a:pt x="2355" y="173"/>
                </a:cubicBezTo>
                <a:close/>
                <a:moveTo>
                  <a:pt x="2355" y="195"/>
                </a:moveTo>
                <a:cubicBezTo>
                  <a:pt x="2355" y="204"/>
                  <a:pt x="2355" y="204"/>
                  <a:pt x="2355" y="204"/>
                </a:cubicBezTo>
                <a:cubicBezTo>
                  <a:pt x="2333" y="192"/>
                  <a:pt x="2333" y="192"/>
                  <a:pt x="2333" y="192"/>
                </a:cubicBezTo>
                <a:cubicBezTo>
                  <a:pt x="2327" y="191"/>
                  <a:pt x="2322" y="190"/>
                  <a:pt x="2317" y="190"/>
                </a:cubicBezTo>
                <a:cubicBezTo>
                  <a:pt x="2317" y="183"/>
                  <a:pt x="2317" y="183"/>
                  <a:pt x="2317" y="183"/>
                </a:cubicBezTo>
                <a:cubicBezTo>
                  <a:pt x="2330" y="184"/>
                  <a:pt x="2343" y="189"/>
                  <a:pt x="2355" y="195"/>
                </a:cubicBezTo>
                <a:close/>
                <a:moveTo>
                  <a:pt x="2355" y="242"/>
                </a:moveTo>
                <a:cubicBezTo>
                  <a:pt x="2355" y="258"/>
                  <a:pt x="2355" y="258"/>
                  <a:pt x="2355" y="258"/>
                </a:cubicBezTo>
                <a:cubicBezTo>
                  <a:pt x="2353" y="259"/>
                  <a:pt x="2352" y="259"/>
                  <a:pt x="2350" y="260"/>
                </a:cubicBezTo>
                <a:cubicBezTo>
                  <a:pt x="2340" y="253"/>
                  <a:pt x="2328" y="250"/>
                  <a:pt x="2317" y="246"/>
                </a:cubicBezTo>
                <a:cubicBezTo>
                  <a:pt x="2317" y="240"/>
                  <a:pt x="2317" y="240"/>
                  <a:pt x="2317" y="240"/>
                </a:cubicBezTo>
                <a:cubicBezTo>
                  <a:pt x="2327" y="243"/>
                  <a:pt x="2337" y="247"/>
                  <a:pt x="2347" y="248"/>
                </a:cubicBezTo>
                <a:cubicBezTo>
                  <a:pt x="2347" y="246"/>
                  <a:pt x="2347" y="246"/>
                  <a:pt x="2347" y="246"/>
                </a:cubicBezTo>
                <a:cubicBezTo>
                  <a:pt x="2344" y="238"/>
                  <a:pt x="2335" y="233"/>
                  <a:pt x="2328" y="231"/>
                </a:cubicBezTo>
                <a:cubicBezTo>
                  <a:pt x="2325" y="230"/>
                  <a:pt x="2321" y="229"/>
                  <a:pt x="2317" y="229"/>
                </a:cubicBezTo>
                <a:cubicBezTo>
                  <a:pt x="2317" y="222"/>
                  <a:pt x="2317" y="222"/>
                  <a:pt x="2317" y="222"/>
                </a:cubicBezTo>
                <a:cubicBezTo>
                  <a:pt x="2319" y="222"/>
                  <a:pt x="2320" y="222"/>
                  <a:pt x="2322" y="222"/>
                </a:cubicBezTo>
                <a:cubicBezTo>
                  <a:pt x="2335" y="224"/>
                  <a:pt x="2348" y="231"/>
                  <a:pt x="2355" y="242"/>
                </a:cubicBezTo>
                <a:close/>
                <a:moveTo>
                  <a:pt x="2355" y="274"/>
                </a:moveTo>
                <a:cubicBezTo>
                  <a:pt x="2355" y="286"/>
                  <a:pt x="2355" y="286"/>
                  <a:pt x="2355" y="286"/>
                </a:cubicBezTo>
                <a:cubicBezTo>
                  <a:pt x="2354" y="287"/>
                  <a:pt x="2354" y="289"/>
                  <a:pt x="2354" y="291"/>
                </a:cubicBezTo>
                <a:cubicBezTo>
                  <a:pt x="2354" y="292"/>
                  <a:pt x="2354" y="293"/>
                  <a:pt x="2355" y="293"/>
                </a:cubicBezTo>
                <a:cubicBezTo>
                  <a:pt x="2355" y="318"/>
                  <a:pt x="2355" y="318"/>
                  <a:pt x="2355" y="318"/>
                </a:cubicBezTo>
                <a:cubicBezTo>
                  <a:pt x="2352" y="314"/>
                  <a:pt x="2347" y="309"/>
                  <a:pt x="2351" y="304"/>
                </a:cubicBezTo>
                <a:cubicBezTo>
                  <a:pt x="2350" y="291"/>
                  <a:pt x="2333" y="301"/>
                  <a:pt x="2334" y="288"/>
                </a:cubicBezTo>
                <a:cubicBezTo>
                  <a:pt x="2329" y="284"/>
                  <a:pt x="2323" y="280"/>
                  <a:pt x="2317" y="277"/>
                </a:cubicBezTo>
                <a:cubicBezTo>
                  <a:pt x="2317" y="271"/>
                  <a:pt x="2317" y="271"/>
                  <a:pt x="2317" y="271"/>
                </a:cubicBezTo>
                <a:cubicBezTo>
                  <a:pt x="2327" y="275"/>
                  <a:pt x="2336" y="280"/>
                  <a:pt x="2345" y="287"/>
                </a:cubicBezTo>
                <a:cubicBezTo>
                  <a:pt x="2347" y="285"/>
                  <a:pt x="2347" y="285"/>
                  <a:pt x="2347" y="285"/>
                </a:cubicBezTo>
                <a:cubicBezTo>
                  <a:pt x="2349" y="281"/>
                  <a:pt x="2352" y="278"/>
                  <a:pt x="2355" y="274"/>
                </a:cubicBezTo>
                <a:close/>
                <a:moveTo>
                  <a:pt x="2355" y="347"/>
                </a:moveTo>
                <a:cubicBezTo>
                  <a:pt x="2348" y="335"/>
                  <a:pt x="2338" y="324"/>
                  <a:pt x="2330" y="314"/>
                </a:cubicBezTo>
                <a:cubicBezTo>
                  <a:pt x="2326" y="311"/>
                  <a:pt x="2321" y="308"/>
                  <a:pt x="2317" y="305"/>
                </a:cubicBezTo>
                <a:cubicBezTo>
                  <a:pt x="2317" y="312"/>
                  <a:pt x="2317" y="312"/>
                  <a:pt x="2317" y="312"/>
                </a:cubicBezTo>
                <a:cubicBezTo>
                  <a:pt x="2330" y="322"/>
                  <a:pt x="2339" y="336"/>
                  <a:pt x="2348" y="350"/>
                </a:cubicBezTo>
                <a:cubicBezTo>
                  <a:pt x="2352" y="359"/>
                  <a:pt x="2354" y="367"/>
                  <a:pt x="2355" y="376"/>
                </a:cubicBezTo>
                <a:cubicBezTo>
                  <a:pt x="2355" y="347"/>
                  <a:pt x="2355" y="347"/>
                  <a:pt x="2355" y="347"/>
                </a:cubicBezTo>
                <a:close/>
                <a:moveTo>
                  <a:pt x="2355" y="409"/>
                </a:moveTo>
                <a:cubicBezTo>
                  <a:pt x="2355" y="433"/>
                  <a:pt x="2355" y="433"/>
                  <a:pt x="2355" y="433"/>
                </a:cubicBezTo>
                <a:cubicBezTo>
                  <a:pt x="2354" y="432"/>
                  <a:pt x="2354" y="432"/>
                  <a:pt x="2353" y="432"/>
                </a:cubicBezTo>
                <a:cubicBezTo>
                  <a:pt x="2343" y="427"/>
                  <a:pt x="2333" y="430"/>
                  <a:pt x="2327" y="439"/>
                </a:cubicBezTo>
                <a:cubicBezTo>
                  <a:pt x="2320" y="446"/>
                  <a:pt x="2327" y="457"/>
                  <a:pt x="2325" y="465"/>
                </a:cubicBezTo>
                <a:cubicBezTo>
                  <a:pt x="2322" y="467"/>
                  <a:pt x="2319" y="464"/>
                  <a:pt x="2317" y="463"/>
                </a:cubicBezTo>
                <a:cubicBezTo>
                  <a:pt x="2317" y="442"/>
                  <a:pt x="2317" y="442"/>
                  <a:pt x="2317" y="442"/>
                </a:cubicBezTo>
                <a:cubicBezTo>
                  <a:pt x="2318" y="437"/>
                  <a:pt x="2319" y="431"/>
                  <a:pt x="2326" y="428"/>
                </a:cubicBezTo>
                <a:cubicBezTo>
                  <a:pt x="2329" y="405"/>
                  <a:pt x="2333" y="380"/>
                  <a:pt x="2319" y="360"/>
                </a:cubicBezTo>
                <a:cubicBezTo>
                  <a:pt x="2317" y="357"/>
                  <a:pt x="2317" y="357"/>
                  <a:pt x="2317" y="357"/>
                </a:cubicBezTo>
                <a:cubicBezTo>
                  <a:pt x="2317" y="342"/>
                  <a:pt x="2317" y="342"/>
                  <a:pt x="2317" y="342"/>
                </a:cubicBezTo>
                <a:cubicBezTo>
                  <a:pt x="2328" y="355"/>
                  <a:pt x="2336" y="373"/>
                  <a:pt x="2337" y="390"/>
                </a:cubicBezTo>
                <a:cubicBezTo>
                  <a:pt x="2340" y="401"/>
                  <a:pt x="2332" y="413"/>
                  <a:pt x="2338" y="422"/>
                </a:cubicBezTo>
                <a:cubicBezTo>
                  <a:pt x="2343" y="422"/>
                  <a:pt x="2354" y="425"/>
                  <a:pt x="2354" y="417"/>
                </a:cubicBezTo>
                <a:cubicBezTo>
                  <a:pt x="2354" y="414"/>
                  <a:pt x="2355" y="411"/>
                  <a:pt x="2355" y="409"/>
                </a:cubicBezTo>
                <a:close/>
                <a:moveTo>
                  <a:pt x="2355" y="594"/>
                </a:moveTo>
                <a:cubicBezTo>
                  <a:pt x="2355" y="602"/>
                  <a:pt x="2355" y="602"/>
                  <a:pt x="2355" y="602"/>
                </a:cubicBezTo>
                <a:cubicBezTo>
                  <a:pt x="2354" y="603"/>
                  <a:pt x="2353" y="604"/>
                  <a:pt x="2353" y="605"/>
                </a:cubicBezTo>
                <a:cubicBezTo>
                  <a:pt x="2341" y="612"/>
                  <a:pt x="2329" y="620"/>
                  <a:pt x="2317" y="627"/>
                </a:cubicBezTo>
                <a:cubicBezTo>
                  <a:pt x="2317" y="619"/>
                  <a:pt x="2317" y="619"/>
                  <a:pt x="2317" y="619"/>
                </a:cubicBezTo>
                <a:cubicBezTo>
                  <a:pt x="2324" y="614"/>
                  <a:pt x="2333" y="611"/>
                  <a:pt x="2339" y="607"/>
                </a:cubicBezTo>
                <a:cubicBezTo>
                  <a:pt x="2345" y="605"/>
                  <a:pt x="2349" y="596"/>
                  <a:pt x="2355" y="594"/>
                </a:cubicBezTo>
                <a:close/>
                <a:moveTo>
                  <a:pt x="2317" y="583"/>
                </a:moveTo>
                <a:cubicBezTo>
                  <a:pt x="2317" y="571"/>
                  <a:pt x="2317" y="571"/>
                  <a:pt x="2317" y="571"/>
                </a:cubicBezTo>
                <a:cubicBezTo>
                  <a:pt x="2318" y="571"/>
                  <a:pt x="2319" y="570"/>
                  <a:pt x="2321" y="570"/>
                </a:cubicBezTo>
                <a:cubicBezTo>
                  <a:pt x="2327" y="562"/>
                  <a:pt x="2339" y="555"/>
                  <a:pt x="2334" y="543"/>
                </a:cubicBezTo>
                <a:cubicBezTo>
                  <a:pt x="2328" y="544"/>
                  <a:pt x="2325" y="549"/>
                  <a:pt x="2320" y="551"/>
                </a:cubicBezTo>
                <a:cubicBezTo>
                  <a:pt x="2317" y="553"/>
                  <a:pt x="2317" y="553"/>
                  <a:pt x="2317" y="553"/>
                </a:cubicBezTo>
                <a:cubicBezTo>
                  <a:pt x="2317" y="544"/>
                  <a:pt x="2317" y="544"/>
                  <a:pt x="2317" y="544"/>
                </a:cubicBezTo>
                <a:cubicBezTo>
                  <a:pt x="2322" y="540"/>
                  <a:pt x="2327" y="535"/>
                  <a:pt x="2328" y="529"/>
                </a:cubicBezTo>
                <a:cubicBezTo>
                  <a:pt x="2321" y="519"/>
                  <a:pt x="2321" y="519"/>
                  <a:pt x="2321" y="519"/>
                </a:cubicBezTo>
                <a:cubicBezTo>
                  <a:pt x="2320" y="519"/>
                  <a:pt x="2318" y="518"/>
                  <a:pt x="2317" y="517"/>
                </a:cubicBezTo>
                <a:cubicBezTo>
                  <a:pt x="2317" y="510"/>
                  <a:pt x="2317" y="510"/>
                  <a:pt x="2317" y="510"/>
                </a:cubicBezTo>
                <a:cubicBezTo>
                  <a:pt x="2319" y="511"/>
                  <a:pt x="2322" y="511"/>
                  <a:pt x="2324" y="513"/>
                </a:cubicBezTo>
                <a:cubicBezTo>
                  <a:pt x="2341" y="523"/>
                  <a:pt x="2347" y="543"/>
                  <a:pt x="2343" y="560"/>
                </a:cubicBezTo>
                <a:cubicBezTo>
                  <a:pt x="2336" y="568"/>
                  <a:pt x="2328" y="579"/>
                  <a:pt x="2317" y="583"/>
                </a:cubicBezTo>
                <a:close/>
                <a:moveTo>
                  <a:pt x="2317" y="666"/>
                </a:moveTo>
                <a:cubicBezTo>
                  <a:pt x="2267" y="666"/>
                  <a:pt x="2267" y="666"/>
                  <a:pt x="2267" y="666"/>
                </a:cubicBezTo>
                <a:cubicBezTo>
                  <a:pt x="2259" y="666"/>
                  <a:pt x="2259" y="666"/>
                  <a:pt x="2259" y="666"/>
                </a:cubicBezTo>
                <a:cubicBezTo>
                  <a:pt x="2259" y="660"/>
                  <a:pt x="2259" y="660"/>
                  <a:pt x="2259" y="660"/>
                </a:cubicBezTo>
                <a:cubicBezTo>
                  <a:pt x="2271" y="660"/>
                  <a:pt x="2282" y="660"/>
                  <a:pt x="2293" y="660"/>
                </a:cubicBezTo>
                <a:cubicBezTo>
                  <a:pt x="2301" y="657"/>
                  <a:pt x="2309" y="655"/>
                  <a:pt x="2317" y="652"/>
                </a:cubicBezTo>
                <a:cubicBezTo>
                  <a:pt x="2317" y="666"/>
                  <a:pt x="2317" y="666"/>
                  <a:pt x="2317" y="666"/>
                </a:cubicBezTo>
                <a:close/>
                <a:moveTo>
                  <a:pt x="2259" y="3"/>
                </a:moveTo>
                <a:cubicBezTo>
                  <a:pt x="2317" y="2"/>
                  <a:pt x="2317" y="2"/>
                  <a:pt x="2317" y="2"/>
                </a:cubicBezTo>
                <a:cubicBezTo>
                  <a:pt x="2317" y="7"/>
                  <a:pt x="2317" y="7"/>
                  <a:pt x="2317" y="7"/>
                </a:cubicBezTo>
                <a:cubicBezTo>
                  <a:pt x="2312" y="7"/>
                  <a:pt x="2308" y="7"/>
                  <a:pt x="2303" y="8"/>
                </a:cubicBezTo>
                <a:cubicBezTo>
                  <a:pt x="2299" y="9"/>
                  <a:pt x="2299" y="9"/>
                  <a:pt x="2299" y="9"/>
                </a:cubicBezTo>
                <a:cubicBezTo>
                  <a:pt x="2305" y="11"/>
                  <a:pt x="2311" y="13"/>
                  <a:pt x="2317" y="15"/>
                </a:cubicBezTo>
                <a:cubicBezTo>
                  <a:pt x="2317" y="20"/>
                  <a:pt x="2317" y="20"/>
                  <a:pt x="2317" y="20"/>
                </a:cubicBezTo>
                <a:cubicBezTo>
                  <a:pt x="2307" y="18"/>
                  <a:pt x="2296" y="18"/>
                  <a:pt x="2287" y="13"/>
                </a:cubicBezTo>
                <a:cubicBezTo>
                  <a:pt x="2278" y="12"/>
                  <a:pt x="2268" y="11"/>
                  <a:pt x="2259" y="11"/>
                </a:cubicBezTo>
                <a:cubicBezTo>
                  <a:pt x="2259" y="3"/>
                  <a:pt x="2259" y="3"/>
                  <a:pt x="2259" y="3"/>
                </a:cubicBezTo>
                <a:close/>
                <a:moveTo>
                  <a:pt x="2317" y="35"/>
                </a:moveTo>
                <a:cubicBezTo>
                  <a:pt x="2317" y="41"/>
                  <a:pt x="2317" y="41"/>
                  <a:pt x="2317" y="41"/>
                </a:cubicBezTo>
                <a:cubicBezTo>
                  <a:pt x="2290" y="34"/>
                  <a:pt x="2290" y="34"/>
                  <a:pt x="2290" y="34"/>
                </a:cubicBezTo>
                <a:cubicBezTo>
                  <a:pt x="2280" y="32"/>
                  <a:pt x="2269" y="32"/>
                  <a:pt x="2259" y="32"/>
                </a:cubicBezTo>
                <a:cubicBezTo>
                  <a:pt x="2259" y="26"/>
                  <a:pt x="2259" y="26"/>
                  <a:pt x="2259" y="26"/>
                </a:cubicBezTo>
                <a:cubicBezTo>
                  <a:pt x="2277" y="27"/>
                  <a:pt x="2296" y="30"/>
                  <a:pt x="2313" y="34"/>
                </a:cubicBezTo>
                <a:cubicBezTo>
                  <a:pt x="2314" y="34"/>
                  <a:pt x="2316" y="35"/>
                  <a:pt x="2317" y="35"/>
                </a:cubicBezTo>
                <a:close/>
                <a:moveTo>
                  <a:pt x="2317" y="66"/>
                </a:moveTo>
                <a:cubicBezTo>
                  <a:pt x="2317" y="73"/>
                  <a:pt x="2317" y="73"/>
                  <a:pt x="2317" y="73"/>
                </a:cubicBezTo>
                <a:cubicBezTo>
                  <a:pt x="2299" y="66"/>
                  <a:pt x="2279" y="61"/>
                  <a:pt x="2259" y="59"/>
                </a:cubicBezTo>
                <a:cubicBezTo>
                  <a:pt x="2259" y="55"/>
                  <a:pt x="2259" y="55"/>
                  <a:pt x="2259" y="55"/>
                </a:cubicBezTo>
                <a:cubicBezTo>
                  <a:pt x="2279" y="56"/>
                  <a:pt x="2299" y="59"/>
                  <a:pt x="2317" y="66"/>
                </a:cubicBezTo>
                <a:close/>
                <a:moveTo>
                  <a:pt x="2317" y="95"/>
                </a:moveTo>
                <a:cubicBezTo>
                  <a:pt x="2317" y="100"/>
                  <a:pt x="2317" y="100"/>
                  <a:pt x="2317" y="100"/>
                </a:cubicBezTo>
                <a:cubicBezTo>
                  <a:pt x="2299" y="95"/>
                  <a:pt x="2280" y="92"/>
                  <a:pt x="2261" y="89"/>
                </a:cubicBezTo>
                <a:cubicBezTo>
                  <a:pt x="2260" y="88"/>
                  <a:pt x="2260" y="88"/>
                  <a:pt x="2259" y="88"/>
                </a:cubicBezTo>
                <a:cubicBezTo>
                  <a:pt x="2259" y="82"/>
                  <a:pt x="2259" y="82"/>
                  <a:pt x="2259" y="82"/>
                </a:cubicBezTo>
                <a:cubicBezTo>
                  <a:pt x="2280" y="84"/>
                  <a:pt x="2299" y="89"/>
                  <a:pt x="2317" y="95"/>
                </a:cubicBezTo>
                <a:close/>
                <a:moveTo>
                  <a:pt x="2317" y="128"/>
                </a:moveTo>
                <a:cubicBezTo>
                  <a:pt x="2317" y="134"/>
                  <a:pt x="2317" y="134"/>
                  <a:pt x="2317" y="134"/>
                </a:cubicBezTo>
                <a:cubicBezTo>
                  <a:pt x="2300" y="129"/>
                  <a:pt x="2282" y="125"/>
                  <a:pt x="2264" y="121"/>
                </a:cubicBezTo>
                <a:cubicBezTo>
                  <a:pt x="2263" y="121"/>
                  <a:pt x="2261" y="121"/>
                  <a:pt x="2259" y="121"/>
                </a:cubicBezTo>
                <a:cubicBezTo>
                  <a:pt x="2259" y="115"/>
                  <a:pt x="2259" y="115"/>
                  <a:pt x="2259" y="115"/>
                </a:cubicBezTo>
                <a:cubicBezTo>
                  <a:pt x="2260" y="115"/>
                  <a:pt x="2260" y="115"/>
                  <a:pt x="2260" y="115"/>
                </a:cubicBezTo>
                <a:cubicBezTo>
                  <a:pt x="2273" y="118"/>
                  <a:pt x="2284" y="121"/>
                  <a:pt x="2297" y="122"/>
                </a:cubicBezTo>
                <a:cubicBezTo>
                  <a:pt x="2304" y="124"/>
                  <a:pt x="2310" y="126"/>
                  <a:pt x="2317" y="128"/>
                </a:cubicBezTo>
                <a:close/>
                <a:moveTo>
                  <a:pt x="2317" y="158"/>
                </a:moveTo>
                <a:cubicBezTo>
                  <a:pt x="2317" y="163"/>
                  <a:pt x="2317" y="163"/>
                  <a:pt x="2317" y="163"/>
                </a:cubicBezTo>
                <a:cubicBezTo>
                  <a:pt x="2299" y="157"/>
                  <a:pt x="2279" y="153"/>
                  <a:pt x="2259" y="150"/>
                </a:cubicBezTo>
                <a:cubicBezTo>
                  <a:pt x="2259" y="145"/>
                  <a:pt x="2259" y="145"/>
                  <a:pt x="2259" y="145"/>
                </a:cubicBezTo>
                <a:cubicBezTo>
                  <a:pt x="2268" y="145"/>
                  <a:pt x="2276" y="147"/>
                  <a:pt x="2285" y="148"/>
                </a:cubicBezTo>
                <a:cubicBezTo>
                  <a:pt x="2296" y="152"/>
                  <a:pt x="2306" y="155"/>
                  <a:pt x="2317" y="158"/>
                </a:cubicBezTo>
                <a:close/>
                <a:moveTo>
                  <a:pt x="2317" y="183"/>
                </a:moveTo>
                <a:cubicBezTo>
                  <a:pt x="2317" y="190"/>
                  <a:pt x="2317" y="190"/>
                  <a:pt x="2317" y="190"/>
                </a:cubicBezTo>
                <a:cubicBezTo>
                  <a:pt x="2305" y="190"/>
                  <a:pt x="2293" y="192"/>
                  <a:pt x="2283" y="197"/>
                </a:cubicBezTo>
                <a:cubicBezTo>
                  <a:pt x="2274" y="202"/>
                  <a:pt x="2266" y="209"/>
                  <a:pt x="2259" y="217"/>
                </a:cubicBezTo>
                <a:cubicBezTo>
                  <a:pt x="2259" y="207"/>
                  <a:pt x="2259" y="207"/>
                  <a:pt x="2259" y="207"/>
                </a:cubicBezTo>
                <a:cubicBezTo>
                  <a:pt x="2260" y="206"/>
                  <a:pt x="2261" y="205"/>
                  <a:pt x="2263" y="204"/>
                </a:cubicBezTo>
                <a:cubicBezTo>
                  <a:pt x="2269" y="198"/>
                  <a:pt x="2277" y="195"/>
                  <a:pt x="2281" y="188"/>
                </a:cubicBezTo>
                <a:cubicBezTo>
                  <a:pt x="2275" y="182"/>
                  <a:pt x="2267" y="182"/>
                  <a:pt x="2259" y="181"/>
                </a:cubicBezTo>
                <a:cubicBezTo>
                  <a:pt x="2259" y="175"/>
                  <a:pt x="2259" y="175"/>
                  <a:pt x="2259" y="175"/>
                </a:cubicBezTo>
                <a:cubicBezTo>
                  <a:pt x="2271" y="176"/>
                  <a:pt x="2283" y="179"/>
                  <a:pt x="2290" y="187"/>
                </a:cubicBezTo>
                <a:cubicBezTo>
                  <a:pt x="2308" y="183"/>
                  <a:pt x="2308" y="183"/>
                  <a:pt x="2308" y="183"/>
                </a:cubicBezTo>
                <a:cubicBezTo>
                  <a:pt x="2311" y="183"/>
                  <a:pt x="2314" y="183"/>
                  <a:pt x="2317" y="183"/>
                </a:cubicBezTo>
                <a:close/>
                <a:moveTo>
                  <a:pt x="2317" y="222"/>
                </a:moveTo>
                <a:cubicBezTo>
                  <a:pt x="2317" y="229"/>
                  <a:pt x="2317" y="229"/>
                  <a:pt x="2317" y="229"/>
                </a:cubicBezTo>
                <a:cubicBezTo>
                  <a:pt x="2309" y="229"/>
                  <a:pt x="2302" y="230"/>
                  <a:pt x="2298" y="236"/>
                </a:cubicBezTo>
                <a:cubicBezTo>
                  <a:pt x="2305" y="236"/>
                  <a:pt x="2311" y="238"/>
                  <a:pt x="2317" y="240"/>
                </a:cubicBezTo>
                <a:cubicBezTo>
                  <a:pt x="2317" y="246"/>
                  <a:pt x="2317" y="246"/>
                  <a:pt x="2317" y="246"/>
                </a:cubicBezTo>
                <a:cubicBezTo>
                  <a:pt x="2316" y="245"/>
                  <a:pt x="2314" y="245"/>
                  <a:pt x="2313" y="244"/>
                </a:cubicBezTo>
                <a:cubicBezTo>
                  <a:pt x="2303" y="246"/>
                  <a:pt x="2291" y="239"/>
                  <a:pt x="2281" y="246"/>
                </a:cubicBezTo>
                <a:cubicBezTo>
                  <a:pt x="2280" y="250"/>
                  <a:pt x="2278" y="256"/>
                  <a:pt x="2280" y="260"/>
                </a:cubicBezTo>
                <a:cubicBezTo>
                  <a:pt x="2293" y="263"/>
                  <a:pt x="2305" y="266"/>
                  <a:pt x="2317" y="271"/>
                </a:cubicBezTo>
                <a:cubicBezTo>
                  <a:pt x="2317" y="277"/>
                  <a:pt x="2317" y="277"/>
                  <a:pt x="2317" y="277"/>
                </a:cubicBezTo>
                <a:cubicBezTo>
                  <a:pt x="2308" y="272"/>
                  <a:pt x="2298" y="270"/>
                  <a:pt x="2287" y="270"/>
                </a:cubicBezTo>
                <a:cubicBezTo>
                  <a:pt x="2284" y="272"/>
                  <a:pt x="2280" y="274"/>
                  <a:pt x="2276" y="276"/>
                </a:cubicBezTo>
                <a:cubicBezTo>
                  <a:pt x="2270" y="279"/>
                  <a:pt x="2264" y="278"/>
                  <a:pt x="2259" y="276"/>
                </a:cubicBezTo>
                <a:cubicBezTo>
                  <a:pt x="2259" y="269"/>
                  <a:pt x="2259" y="269"/>
                  <a:pt x="2259" y="269"/>
                </a:cubicBezTo>
                <a:cubicBezTo>
                  <a:pt x="2264" y="271"/>
                  <a:pt x="2269" y="273"/>
                  <a:pt x="2274" y="268"/>
                </a:cubicBezTo>
                <a:cubicBezTo>
                  <a:pt x="2277" y="262"/>
                  <a:pt x="2269" y="254"/>
                  <a:pt x="2272" y="248"/>
                </a:cubicBezTo>
                <a:cubicBezTo>
                  <a:pt x="2282" y="232"/>
                  <a:pt x="2298" y="222"/>
                  <a:pt x="2317" y="222"/>
                </a:cubicBezTo>
                <a:close/>
                <a:moveTo>
                  <a:pt x="2317" y="305"/>
                </a:moveTo>
                <a:cubicBezTo>
                  <a:pt x="2317" y="312"/>
                  <a:pt x="2317" y="312"/>
                  <a:pt x="2317" y="312"/>
                </a:cubicBezTo>
                <a:cubicBezTo>
                  <a:pt x="2314" y="310"/>
                  <a:pt x="2311" y="308"/>
                  <a:pt x="2307" y="306"/>
                </a:cubicBezTo>
                <a:cubicBezTo>
                  <a:pt x="2293" y="298"/>
                  <a:pt x="2276" y="292"/>
                  <a:pt x="2259" y="290"/>
                </a:cubicBezTo>
                <a:cubicBezTo>
                  <a:pt x="2259" y="285"/>
                  <a:pt x="2259" y="285"/>
                  <a:pt x="2259" y="285"/>
                </a:cubicBezTo>
                <a:cubicBezTo>
                  <a:pt x="2268" y="285"/>
                  <a:pt x="2277" y="287"/>
                  <a:pt x="2286" y="289"/>
                </a:cubicBezTo>
                <a:cubicBezTo>
                  <a:pt x="2297" y="293"/>
                  <a:pt x="2307" y="299"/>
                  <a:pt x="2317" y="305"/>
                </a:cubicBezTo>
                <a:close/>
                <a:moveTo>
                  <a:pt x="2317" y="342"/>
                </a:moveTo>
                <a:cubicBezTo>
                  <a:pt x="2317" y="357"/>
                  <a:pt x="2317" y="357"/>
                  <a:pt x="2317" y="357"/>
                </a:cubicBezTo>
                <a:cubicBezTo>
                  <a:pt x="2312" y="347"/>
                  <a:pt x="2306" y="337"/>
                  <a:pt x="2295" y="331"/>
                </a:cubicBezTo>
                <a:cubicBezTo>
                  <a:pt x="2284" y="325"/>
                  <a:pt x="2272" y="321"/>
                  <a:pt x="2259" y="320"/>
                </a:cubicBezTo>
                <a:cubicBezTo>
                  <a:pt x="2259" y="314"/>
                  <a:pt x="2259" y="314"/>
                  <a:pt x="2259" y="314"/>
                </a:cubicBezTo>
                <a:cubicBezTo>
                  <a:pt x="2270" y="315"/>
                  <a:pt x="2280" y="318"/>
                  <a:pt x="2290" y="322"/>
                </a:cubicBezTo>
                <a:cubicBezTo>
                  <a:pt x="2301" y="326"/>
                  <a:pt x="2310" y="333"/>
                  <a:pt x="2317" y="342"/>
                </a:cubicBezTo>
                <a:close/>
                <a:moveTo>
                  <a:pt x="2317" y="442"/>
                </a:moveTo>
                <a:cubicBezTo>
                  <a:pt x="2316" y="447"/>
                  <a:pt x="2315" y="452"/>
                  <a:pt x="2310" y="453"/>
                </a:cubicBezTo>
                <a:cubicBezTo>
                  <a:pt x="2300" y="451"/>
                  <a:pt x="2291" y="469"/>
                  <a:pt x="2284" y="455"/>
                </a:cubicBezTo>
                <a:cubicBezTo>
                  <a:pt x="2284" y="452"/>
                  <a:pt x="2284" y="452"/>
                  <a:pt x="2284" y="452"/>
                </a:cubicBezTo>
                <a:cubicBezTo>
                  <a:pt x="2300" y="438"/>
                  <a:pt x="2318" y="422"/>
                  <a:pt x="2316" y="399"/>
                </a:cubicBezTo>
                <a:cubicBezTo>
                  <a:pt x="2317" y="373"/>
                  <a:pt x="2301" y="348"/>
                  <a:pt x="2277" y="337"/>
                </a:cubicBezTo>
                <a:cubicBezTo>
                  <a:pt x="2271" y="336"/>
                  <a:pt x="2265" y="336"/>
                  <a:pt x="2259" y="337"/>
                </a:cubicBezTo>
                <a:cubicBezTo>
                  <a:pt x="2259" y="344"/>
                  <a:pt x="2259" y="344"/>
                  <a:pt x="2259" y="344"/>
                </a:cubicBezTo>
                <a:cubicBezTo>
                  <a:pt x="2263" y="344"/>
                  <a:pt x="2266" y="343"/>
                  <a:pt x="2269" y="343"/>
                </a:cubicBezTo>
                <a:cubicBezTo>
                  <a:pt x="2286" y="347"/>
                  <a:pt x="2300" y="365"/>
                  <a:pt x="2305" y="380"/>
                </a:cubicBezTo>
                <a:cubicBezTo>
                  <a:pt x="2313" y="401"/>
                  <a:pt x="2305" y="421"/>
                  <a:pt x="2290" y="436"/>
                </a:cubicBezTo>
                <a:cubicBezTo>
                  <a:pt x="2285" y="439"/>
                  <a:pt x="2282" y="448"/>
                  <a:pt x="2276" y="442"/>
                </a:cubicBezTo>
                <a:cubicBezTo>
                  <a:pt x="2265" y="429"/>
                  <a:pt x="2286" y="428"/>
                  <a:pt x="2288" y="419"/>
                </a:cubicBezTo>
                <a:cubicBezTo>
                  <a:pt x="2295" y="408"/>
                  <a:pt x="2298" y="397"/>
                  <a:pt x="2295" y="383"/>
                </a:cubicBezTo>
                <a:cubicBezTo>
                  <a:pt x="2291" y="369"/>
                  <a:pt x="2278" y="359"/>
                  <a:pt x="2264" y="357"/>
                </a:cubicBezTo>
                <a:cubicBezTo>
                  <a:pt x="2263" y="356"/>
                  <a:pt x="2261" y="356"/>
                  <a:pt x="2259" y="356"/>
                </a:cubicBezTo>
                <a:cubicBezTo>
                  <a:pt x="2259" y="365"/>
                  <a:pt x="2259" y="365"/>
                  <a:pt x="2259" y="365"/>
                </a:cubicBezTo>
                <a:cubicBezTo>
                  <a:pt x="2272" y="364"/>
                  <a:pt x="2282" y="372"/>
                  <a:pt x="2288" y="382"/>
                </a:cubicBezTo>
                <a:cubicBezTo>
                  <a:pt x="2292" y="397"/>
                  <a:pt x="2285" y="410"/>
                  <a:pt x="2277" y="420"/>
                </a:cubicBezTo>
                <a:cubicBezTo>
                  <a:pt x="2273" y="424"/>
                  <a:pt x="2266" y="430"/>
                  <a:pt x="2261" y="424"/>
                </a:cubicBezTo>
                <a:cubicBezTo>
                  <a:pt x="2260" y="424"/>
                  <a:pt x="2260" y="424"/>
                  <a:pt x="2259" y="424"/>
                </a:cubicBezTo>
                <a:cubicBezTo>
                  <a:pt x="2259" y="432"/>
                  <a:pt x="2259" y="432"/>
                  <a:pt x="2259" y="432"/>
                </a:cubicBezTo>
                <a:cubicBezTo>
                  <a:pt x="2268" y="439"/>
                  <a:pt x="2274" y="449"/>
                  <a:pt x="2277" y="460"/>
                </a:cubicBezTo>
                <a:cubicBezTo>
                  <a:pt x="2281" y="465"/>
                  <a:pt x="2287" y="473"/>
                  <a:pt x="2294" y="468"/>
                </a:cubicBezTo>
                <a:cubicBezTo>
                  <a:pt x="2300" y="464"/>
                  <a:pt x="2307" y="459"/>
                  <a:pt x="2315" y="462"/>
                </a:cubicBezTo>
                <a:cubicBezTo>
                  <a:pt x="2316" y="462"/>
                  <a:pt x="2316" y="463"/>
                  <a:pt x="2317" y="463"/>
                </a:cubicBezTo>
                <a:cubicBezTo>
                  <a:pt x="2317" y="442"/>
                  <a:pt x="2317" y="442"/>
                  <a:pt x="2317" y="442"/>
                </a:cubicBezTo>
                <a:close/>
                <a:moveTo>
                  <a:pt x="2317" y="510"/>
                </a:moveTo>
                <a:cubicBezTo>
                  <a:pt x="2317" y="517"/>
                  <a:pt x="2317" y="517"/>
                  <a:pt x="2317" y="517"/>
                </a:cubicBezTo>
                <a:cubicBezTo>
                  <a:pt x="2310" y="514"/>
                  <a:pt x="2301" y="514"/>
                  <a:pt x="2293" y="516"/>
                </a:cubicBezTo>
                <a:cubicBezTo>
                  <a:pt x="2278" y="520"/>
                  <a:pt x="2289" y="534"/>
                  <a:pt x="2280" y="543"/>
                </a:cubicBezTo>
                <a:cubicBezTo>
                  <a:pt x="2276" y="546"/>
                  <a:pt x="2269" y="550"/>
                  <a:pt x="2263" y="546"/>
                </a:cubicBezTo>
                <a:cubicBezTo>
                  <a:pt x="2261" y="547"/>
                  <a:pt x="2260" y="547"/>
                  <a:pt x="2259" y="547"/>
                </a:cubicBezTo>
                <a:cubicBezTo>
                  <a:pt x="2259" y="538"/>
                  <a:pt x="2259" y="538"/>
                  <a:pt x="2259" y="538"/>
                </a:cubicBezTo>
                <a:cubicBezTo>
                  <a:pt x="2260" y="538"/>
                  <a:pt x="2260" y="538"/>
                  <a:pt x="2261" y="539"/>
                </a:cubicBezTo>
                <a:cubicBezTo>
                  <a:pt x="2265" y="540"/>
                  <a:pt x="2271" y="541"/>
                  <a:pt x="2274" y="538"/>
                </a:cubicBezTo>
                <a:cubicBezTo>
                  <a:pt x="2274" y="528"/>
                  <a:pt x="2277" y="518"/>
                  <a:pt x="2284" y="511"/>
                </a:cubicBezTo>
                <a:cubicBezTo>
                  <a:pt x="2295" y="507"/>
                  <a:pt x="2307" y="507"/>
                  <a:pt x="2317" y="510"/>
                </a:cubicBezTo>
                <a:close/>
                <a:moveTo>
                  <a:pt x="2317" y="544"/>
                </a:moveTo>
                <a:cubicBezTo>
                  <a:pt x="2310" y="549"/>
                  <a:pt x="2302" y="553"/>
                  <a:pt x="2295" y="557"/>
                </a:cubicBezTo>
                <a:cubicBezTo>
                  <a:pt x="2283" y="561"/>
                  <a:pt x="2271" y="567"/>
                  <a:pt x="2259" y="571"/>
                </a:cubicBezTo>
                <a:cubicBezTo>
                  <a:pt x="2259" y="579"/>
                  <a:pt x="2259" y="579"/>
                  <a:pt x="2259" y="579"/>
                </a:cubicBezTo>
                <a:cubicBezTo>
                  <a:pt x="2280" y="573"/>
                  <a:pt x="2299" y="563"/>
                  <a:pt x="2317" y="553"/>
                </a:cubicBezTo>
                <a:cubicBezTo>
                  <a:pt x="2317" y="544"/>
                  <a:pt x="2317" y="544"/>
                  <a:pt x="2317" y="544"/>
                </a:cubicBezTo>
                <a:close/>
                <a:moveTo>
                  <a:pt x="2317" y="571"/>
                </a:moveTo>
                <a:cubicBezTo>
                  <a:pt x="2317" y="583"/>
                  <a:pt x="2317" y="583"/>
                  <a:pt x="2317" y="583"/>
                </a:cubicBezTo>
                <a:cubicBezTo>
                  <a:pt x="2316" y="584"/>
                  <a:pt x="2315" y="584"/>
                  <a:pt x="2314" y="584"/>
                </a:cubicBezTo>
                <a:cubicBezTo>
                  <a:pt x="2298" y="587"/>
                  <a:pt x="2283" y="593"/>
                  <a:pt x="2267" y="598"/>
                </a:cubicBezTo>
                <a:cubicBezTo>
                  <a:pt x="2264" y="598"/>
                  <a:pt x="2262" y="598"/>
                  <a:pt x="2259" y="598"/>
                </a:cubicBezTo>
                <a:cubicBezTo>
                  <a:pt x="2259" y="591"/>
                  <a:pt x="2259" y="591"/>
                  <a:pt x="2259" y="591"/>
                </a:cubicBezTo>
                <a:cubicBezTo>
                  <a:pt x="2261" y="590"/>
                  <a:pt x="2263" y="590"/>
                  <a:pt x="2265" y="590"/>
                </a:cubicBezTo>
                <a:cubicBezTo>
                  <a:pt x="2284" y="588"/>
                  <a:pt x="2300" y="578"/>
                  <a:pt x="2317" y="571"/>
                </a:cubicBezTo>
                <a:close/>
                <a:moveTo>
                  <a:pt x="2317" y="619"/>
                </a:moveTo>
                <a:cubicBezTo>
                  <a:pt x="2317" y="627"/>
                  <a:pt x="2317" y="627"/>
                  <a:pt x="2317" y="627"/>
                </a:cubicBezTo>
                <a:cubicBezTo>
                  <a:pt x="2304" y="635"/>
                  <a:pt x="2291" y="640"/>
                  <a:pt x="2276" y="641"/>
                </a:cubicBezTo>
                <a:cubicBezTo>
                  <a:pt x="2271" y="643"/>
                  <a:pt x="2265" y="645"/>
                  <a:pt x="2259" y="646"/>
                </a:cubicBezTo>
                <a:cubicBezTo>
                  <a:pt x="2259" y="639"/>
                  <a:pt x="2259" y="639"/>
                  <a:pt x="2259" y="639"/>
                </a:cubicBezTo>
                <a:cubicBezTo>
                  <a:pt x="2277" y="635"/>
                  <a:pt x="2295" y="630"/>
                  <a:pt x="2312" y="625"/>
                </a:cubicBezTo>
                <a:cubicBezTo>
                  <a:pt x="2313" y="623"/>
                  <a:pt x="2315" y="621"/>
                  <a:pt x="2317" y="619"/>
                </a:cubicBezTo>
                <a:close/>
                <a:moveTo>
                  <a:pt x="2259" y="495"/>
                </a:moveTo>
                <a:cubicBezTo>
                  <a:pt x="2259" y="486"/>
                  <a:pt x="2259" y="486"/>
                  <a:pt x="2259" y="486"/>
                </a:cubicBezTo>
                <a:cubicBezTo>
                  <a:pt x="2263" y="484"/>
                  <a:pt x="2267" y="481"/>
                  <a:pt x="2269" y="477"/>
                </a:cubicBezTo>
                <a:cubicBezTo>
                  <a:pt x="2267" y="473"/>
                  <a:pt x="2264" y="469"/>
                  <a:pt x="2259" y="466"/>
                </a:cubicBezTo>
                <a:cubicBezTo>
                  <a:pt x="2259" y="458"/>
                  <a:pt x="2259" y="458"/>
                  <a:pt x="2259" y="458"/>
                </a:cubicBezTo>
                <a:cubicBezTo>
                  <a:pt x="2265" y="461"/>
                  <a:pt x="2270" y="464"/>
                  <a:pt x="2274" y="468"/>
                </a:cubicBezTo>
                <a:cubicBezTo>
                  <a:pt x="2274" y="481"/>
                  <a:pt x="2291" y="475"/>
                  <a:pt x="2295" y="485"/>
                </a:cubicBezTo>
                <a:cubicBezTo>
                  <a:pt x="2287" y="489"/>
                  <a:pt x="2275" y="483"/>
                  <a:pt x="2267" y="490"/>
                </a:cubicBezTo>
                <a:cubicBezTo>
                  <a:pt x="2264" y="491"/>
                  <a:pt x="2261" y="493"/>
                  <a:pt x="2259" y="495"/>
                </a:cubicBezTo>
                <a:close/>
                <a:moveTo>
                  <a:pt x="2259" y="416"/>
                </a:moveTo>
                <a:cubicBezTo>
                  <a:pt x="2259" y="407"/>
                  <a:pt x="2259" y="407"/>
                  <a:pt x="2259" y="407"/>
                </a:cubicBezTo>
                <a:cubicBezTo>
                  <a:pt x="2260" y="406"/>
                  <a:pt x="2260" y="406"/>
                  <a:pt x="2260" y="405"/>
                </a:cubicBezTo>
                <a:cubicBezTo>
                  <a:pt x="2260" y="404"/>
                  <a:pt x="2260" y="404"/>
                  <a:pt x="2259" y="404"/>
                </a:cubicBezTo>
                <a:cubicBezTo>
                  <a:pt x="2259" y="397"/>
                  <a:pt x="2259" y="397"/>
                  <a:pt x="2259" y="397"/>
                </a:cubicBezTo>
                <a:cubicBezTo>
                  <a:pt x="2264" y="396"/>
                  <a:pt x="2266" y="391"/>
                  <a:pt x="2267" y="388"/>
                </a:cubicBezTo>
                <a:cubicBezTo>
                  <a:pt x="2266" y="384"/>
                  <a:pt x="2263" y="381"/>
                  <a:pt x="2259" y="381"/>
                </a:cubicBezTo>
                <a:cubicBezTo>
                  <a:pt x="2259" y="373"/>
                  <a:pt x="2259" y="373"/>
                  <a:pt x="2259" y="373"/>
                </a:cubicBezTo>
                <a:cubicBezTo>
                  <a:pt x="2262" y="373"/>
                  <a:pt x="2265" y="374"/>
                  <a:pt x="2268" y="376"/>
                </a:cubicBezTo>
                <a:cubicBezTo>
                  <a:pt x="2275" y="380"/>
                  <a:pt x="2274" y="390"/>
                  <a:pt x="2274" y="398"/>
                </a:cubicBezTo>
                <a:cubicBezTo>
                  <a:pt x="2273" y="406"/>
                  <a:pt x="2267" y="412"/>
                  <a:pt x="2259" y="416"/>
                </a:cubicBezTo>
                <a:close/>
                <a:moveTo>
                  <a:pt x="2259" y="666"/>
                </a:moveTo>
                <a:cubicBezTo>
                  <a:pt x="2248" y="666"/>
                  <a:pt x="2248" y="666"/>
                  <a:pt x="2248" y="666"/>
                </a:cubicBezTo>
                <a:cubicBezTo>
                  <a:pt x="2248" y="660"/>
                  <a:pt x="2248" y="660"/>
                  <a:pt x="2248" y="660"/>
                </a:cubicBezTo>
                <a:cubicBezTo>
                  <a:pt x="2251" y="660"/>
                  <a:pt x="2255" y="660"/>
                  <a:pt x="2259" y="660"/>
                </a:cubicBezTo>
                <a:cubicBezTo>
                  <a:pt x="2259" y="666"/>
                  <a:pt x="2259" y="666"/>
                  <a:pt x="2259" y="666"/>
                </a:cubicBezTo>
                <a:close/>
                <a:moveTo>
                  <a:pt x="2248" y="3"/>
                </a:moveTo>
                <a:cubicBezTo>
                  <a:pt x="2259" y="3"/>
                  <a:pt x="2259" y="3"/>
                  <a:pt x="2259" y="3"/>
                </a:cubicBezTo>
                <a:cubicBezTo>
                  <a:pt x="2259" y="11"/>
                  <a:pt x="2259" y="11"/>
                  <a:pt x="2259" y="11"/>
                </a:cubicBezTo>
                <a:cubicBezTo>
                  <a:pt x="2255" y="11"/>
                  <a:pt x="2251" y="11"/>
                  <a:pt x="2248" y="11"/>
                </a:cubicBezTo>
                <a:cubicBezTo>
                  <a:pt x="2248" y="3"/>
                  <a:pt x="2248" y="3"/>
                  <a:pt x="2248" y="3"/>
                </a:cubicBezTo>
                <a:close/>
                <a:moveTo>
                  <a:pt x="2259" y="26"/>
                </a:moveTo>
                <a:cubicBezTo>
                  <a:pt x="2259" y="32"/>
                  <a:pt x="2259" y="32"/>
                  <a:pt x="2259" y="32"/>
                </a:cubicBezTo>
                <a:cubicBezTo>
                  <a:pt x="2255" y="32"/>
                  <a:pt x="2251" y="32"/>
                  <a:pt x="2248" y="32"/>
                </a:cubicBezTo>
                <a:cubicBezTo>
                  <a:pt x="2248" y="26"/>
                  <a:pt x="2248" y="26"/>
                  <a:pt x="2248" y="26"/>
                </a:cubicBezTo>
                <a:cubicBezTo>
                  <a:pt x="2251" y="26"/>
                  <a:pt x="2255" y="26"/>
                  <a:pt x="2259" y="26"/>
                </a:cubicBezTo>
                <a:close/>
                <a:moveTo>
                  <a:pt x="2259" y="55"/>
                </a:moveTo>
                <a:cubicBezTo>
                  <a:pt x="2259" y="59"/>
                  <a:pt x="2259" y="59"/>
                  <a:pt x="2259" y="59"/>
                </a:cubicBezTo>
                <a:cubicBezTo>
                  <a:pt x="2255" y="59"/>
                  <a:pt x="2251" y="59"/>
                  <a:pt x="2248" y="58"/>
                </a:cubicBezTo>
                <a:cubicBezTo>
                  <a:pt x="2248" y="54"/>
                  <a:pt x="2248" y="54"/>
                  <a:pt x="2248" y="54"/>
                </a:cubicBezTo>
                <a:cubicBezTo>
                  <a:pt x="2251" y="54"/>
                  <a:pt x="2255" y="54"/>
                  <a:pt x="2259" y="55"/>
                </a:cubicBezTo>
                <a:close/>
                <a:moveTo>
                  <a:pt x="2259" y="82"/>
                </a:moveTo>
                <a:cubicBezTo>
                  <a:pt x="2259" y="88"/>
                  <a:pt x="2259" y="88"/>
                  <a:pt x="2259" y="88"/>
                </a:cubicBezTo>
                <a:cubicBezTo>
                  <a:pt x="2255" y="88"/>
                  <a:pt x="2251" y="87"/>
                  <a:pt x="2248" y="87"/>
                </a:cubicBezTo>
                <a:cubicBezTo>
                  <a:pt x="2248" y="81"/>
                  <a:pt x="2248" y="81"/>
                  <a:pt x="2248" y="81"/>
                </a:cubicBezTo>
                <a:cubicBezTo>
                  <a:pt x="2248" y="81"/>
                  <a:pt x="2249" y="81"/>
                  <a:pt x="2250" y="81"/>
                </a:cubicBezTo>
                <a:cubicBezTo>
                  <a:pt x="2253" y="81"/>
                  <a:pt x="2256" y="81"/>
                  <a:pt x="2259" y="82"/>
                </a:cubicBezTo>
                <a:close/>
                <a:moveTo>
                  <a:pt x="2259" y="115"/>
                </a:moveTo>
                <a:cubicBezTo>
                  <a:pt x="2259" y="121"/>
                  <a:pt x="2259" y="121"/>
                  <a:pt x="2259" y="121"/>
                </a:cubicBezTo>
                <a:cubicBezTo>
                  <a:pt x="2255" y="120"/>
                  <a:pt x="2251" y="120"/>
                  <a:pt x="2248" y="119"/>
                </a:cubicBezTo>
                <a:cubicBezTo>
                  <a:pt x="2248" y="114"/>
                  <a:pt x="2248" y="114"/>
                  <a:pt x="2248" y="114"/>
                </a:cubicBezTo>
                <a:cubicBezTo>
                  <a:pt x="2251" y="114"/>
                  <a:pt x="2255" y="114"/>
                  <a:pt x="2259" y="115"/>
                </a:cubicBezTo>
                <a:close/>
                <a:moveTo>
                  <a:pt x="2259" y="145"/>
                </a:moveTo>
                <a:cubicBezTo>
                  <a:pt x="2259" y="150"/>
                  <a:pt x="2259" y="150"/>
                  <a:pt x="2259" y="150"/>
                </a:cubicBezTo>
                <a:cubicBezTo>
                  <a:pt x="2258" y="150"/>
                  <a:pt x="2256" y="149"/>
                  <a:pt x="2254" y="149"/>
                </a:cubicBezTo>
                <a:cubicBezTo>
                  <a:pt x="2252" y="149"/>
                  <a:pt x="2250" y="149"/>
                  <a:pt x="2248" y="149"/>
                </a:cubicBezTo>
                <a:cubicBezTo>
                  <a:pt x="2248" y="146"/>
                  <a:pt x="2248" y="146"/>
                  <a:pt x="2248" y="146"/>
                </a:cubicBezTo>
                <a:cubicBezTo>
                  <a:pt x="2248" y="146"/>
                  <a:pt x="2248" y="146"/>
                  <a:pt x="2248" y="146"/>
                </a:cubicBezTo>
                <a:cubicBezTo>
                  <a:pt x="2252" y="145"/>
                  <a:pt x="2255" y="145"/>
                  <a:pt x="2259" y="145"/>
                </a:cubicBezTo>
                <a:close/>
                <a:moveTo>
                  <a:pt x="2259" y="175"/>
                </a:moveTo>
                <a:cubicBezTo>
                  <a:pt x="2259" y="181"/>
                  <a:pt x="2259" y="181"/>
                  <a:pt x="2259" y="181"/>
                </a:cubicBezTo>
                <a:cubicBezTo>
                  <a:pt x="2255" y="181"/>
                  <a:pt x="2251" y="181"/>
                  <a:pt x="2248" y="180"/>
                </a:cubicBezTo>
                <a:cubicBezTo>
                  <a:pt x="2248" y="175"/>
                  <a:pt x="2248" y="175"/>
                  <a:pt x="2248" y="175"/>
                </a:cubicBezTo>
                <a:cubicBezTo>
                  <a:pt x="2251" y="175"/>
                  <a:pt x="2255" y="175"/>
                  <a:pt x="2259" y="175"/>
                </a:cubicBezTo>
                <a:close/>
                <a:moveTo>
                  <a:pt x="2259" y="207"/>
                </a:moveTo>
                <a:cubicBezTo>
                  <a:pt x="2259" y="217"/>
                  <a:pt x="2259" y="217"/>
                  <a:pt x="2259" y="217"/>
                </a:cubicBezTo>
                <a:cubicBezTo>
                  <a:pt x="2254" y="223"/>
                  <a:pt x="2250" y="231"/>
                  <a:pt x="2248" y="238"/>
                </a:cubicBezTo>
                <a:cubicBezTo>
                  <a:pt x="2248" y="222"/>
                  <a:pt x="2248" y="222"/>
                  <a:pt x="2248" y="222"/>
                </a:cubicBezTo>
                <a:cubicBezTo>
                  <a:pt x="2251" y="217"/>
                  <a:pt x="2255" y="212"/>
                  <a:pt x="2259" y="207"/>
                </a:cubicBezTo>
                <a:close/>
                <a:moveTo>
                  <a:pt x="2259" y="269"/>
                </a:moveTo>
                <a:cubicBezTo>
                  <a:pt x="2259" y="276"/>
                  <a:pt x="2259" y="276"/>
                  <a:pt x="2259" y="276"/>
                </a:cubicBezTo>
                <a:cubicBezTo>
                  <a:pt x="2255" y="274"/>
                  <a:pt x="2251" y="272"/>
                  <a:pt x="2248" y="270"/>
                </a:cubicBezTo>
                <a:cubicBezTo>
                  <a:pt x="2248" y="263"/>
                  <a:pt x="2248" y="263"/>
                  <a:pt x="2248" y="263"/>
                </a:cubicBezTo>
                <a:cubicBezTo>
                  <a:pt x="2248" y="265"/>
                  <a:pt x="2250" y="265"/>
                  <a:pt x="2252" y="266"/>
                </a:cubicBezTo>
                <a:cubicBezTo>
                  <a:pt x="2254" y="267"/>
                  <a:pt x="2257" y="268"/>
                  <a:pt x="2259" y="269"/>
                </a:cubicBezTo>
                <a:close/>
                <a:moveTo>
                  <a:pt x="2259" y="285"/>
                </a:moveTo>
                <a:cubicBezTo>
                  <a:pt x="2259" y="290"/>
                  <a:pt x="2259" y="290"/>
                  <a:pt x="2259" y="290"/>
                </a:cubicBezTo>
                <a:cubicBezTo>
                  <a:pt x="2255" y="290"/>
                  <a:pt x="2251" y="290"/>
                  <a:pt x="2248" y="290"/>
                </a:cubicBezTo>
                <a:cubicBezTo>
                  <a:pt x="2248" y="285"/>
                  <a:pt x="2248" y="285"/>
                  <a:pt x="2248" y="285"/>
                </a:cubicBezTo>
                <a:cubicBezTo>
                  <a:pt x="2251" y="285"/>
                  <a:pt x="2255" y="285"/>
                  <a:pt x="2259" y="285"/>
                </a:cubicBezTo>
                <a:close/>
                <a:moveTo>
                  <a:pt x="2259" y="314"/>
                </a:moveTo>
                <a:cubicBezTo>
                  <a:pt x="2259" y="320"/>
                  <a:pt x="2259" y="320"/>
                  <a:pt x="2259" y="320"/>
                </a:cubicBezTo>
                <a:cubicBezTo>
                  <a:pt x="2255" y="320"/>
                  <a:pt x="2251" y="320"/>
                  <a:pt x="2248" y="320"/>
                </a:cubicBezTo>
                <a:cubicBezTo>
                  <a:pt x="2248" y="314"/>
                  <a:pt x="2248" y="314"/>
                  <a:pt x="2248" y="314"/>
                </a:cubicBezTo>
                <a:cubicBezTo>
                  <a:pt x="2251" y="314"/>
                  <a:pt x="2255" y="314"/>
                  <a:pt x="2259" y="314"/>
                </a:cubicBezTo>
                <a:close/>
                <a:moveTo>
                  <a:pt x="2259" y="337"/>
                </a:moveTo>
                <a:cubicBezTo>
                  <a:pt x="2259" y="344"/>
                  <a:pt x="2259" y="344"/>
                  <a:pt x="2259" y="344"/>
                </a:cubicBezTo>
                <a:cubicBezTo>
                  <a:pt x="2255" y="345"/>
                  <a:pt x="2251" y="346"/>
                  <a:pt x="2248" y="347"/>
                </a:cubicBezTo>
                <a:cubicBezTo>
                  <a:pt x="2248" y="340"/>
                  <a:pt x="2248" y="340"/>
                  <a:pt x="2248" y="340"/>
                </a:cubicBezTo>
                <a:cubicBezTo>
                  <a:pt x="2251" y="339"/>
                  <a:pt x="2255" y="338"/>
                  <a:pt x="2259" y="337"/>
                </a:cubicBezTo>
                <a:close/>
                <a:moveTo>
                  <a:pt x="2259" y="356"/>
                </a:moveTo>
                <a:cubicBezTo>
                  <a:pt x="2259" y="365"/>
                  <a:pt x="2259" y="365"/>
                  <a:pt x="2259" y="365"/>
                </a:cubicBezTo>
                <a:cubicBezTo>
                  <a:pt x="2259" y="365"/>
                  <a:pt x="2259" y="365"/>
                  <a:pt x="2259" y="365"/>
                </a:cubicBezTo>
                <a:cubicBezTo>
                  <a:pt x="2255" y="365"/>
                  <a:pt x="2251" y="366"/>
                  <a:pt x="2248" y="368"/>
                </a:cubicBezTo>
                <a:cubicBezTo>
                  <a:pt x="2248" y="359"/>
                  <a:pt x="2248" y="359"/>
                  <a:pt x="2248" y="359"/>
                </a:cubicBezTo>
                <a:cubicBezTo>
                  <a:pt x="2251" y="357"/>
                  <a:pt x="2255" y="356"/>
                  <a:pt x="2259" y="356"/>
                </a:cubicBezTo>
                <a:close/>
                <a:moveTo>
                  <a:pt x="2259" y="373"/>
                </a:moveTo>
                <a:cubicBezTo>
                  <a:pt x="2259" y="381"/>
                  <a:pt x="2259" y="381"/>
                  <a:pt x="2259" y="381"/>
                </a:cubicBezTo>
                <a:cubicBezTo>
                  <a:pt x="2259" y="381"/>
                  <a:pt x="2259" y="381"/>
                  <a:pt x="2259" y="381"/>
                </a:cubicBezTo>
                <a:cubicBezTo>
                  <a:pt x="2256" y="384"/>
                  <a:pt x="2252" y="386"/>
                  <a:pt x="2252" y="391"/>
                </a:cubicBezTo>
                <a:cubicBezTo>
                  <a:pt x="2252" y="395"/>
                  <a:pt x="2255" y="396"/>
                  <a:pt x="2258" y="397"/>
                </a:cubicBezTo>
                <a:cubicBezTo>
                  <a:pt x="2259" y="397"/>
                  <a:pt x="2259" y="397"/>
                  <a:pt x="2259" y="397"/>
                </a:cubicBezTo>
                <a:cubicBezTo>
                  <a:pt x="2259" y="404"/>
                  <a:pt x="2259" y="404"/>
                  <a:pt x="2259" y="404"/>
                </a:cubicBezTo>
                <a:cubicBezTo>
                  <a:pt x="2258" y="403"/>
                  <a:pt x="2254" y="403"/>
                  <a:pt x="2252" y="402"/>
                </a:cubicBezTo>
                <a:cubicBezTo>
                  <a:pt x="2250" y="402"/>
                  <a:pt x="2249" y="401"/>
                  <a:pt x="2248" y="400"/>
                </a:cubicBezTo>
                <a:cubicBezTo>
                  <a:pt x="2248" y="381"/>
                  <a:pt x="2248" y="381"/>
                  <a:pt x="2248" y="381"/>
                </a:cubicBezTo>
                <a:cubicBezTo>
                  <a:pt x="2249" y="380"/>
                  <a:pt x="2251" y="378"/>
                  <a:pt x="2252" y="376"/>
                </a:cubicBezTo>
                <a:cubicBezTo>
                  <a:pt x="2255" y="374"/>
                  <a:pt x="2257" y="373"/>
                  <a:pt x="2259" y="373"/>
                </a:cubicBezTo>
                <a:close/>
                <a:moveTo>
                  <a:pt x="2259" y="407"/>
                </a:moveTo>
                <a:cubicBezTo>
                  <a:pt x="2259" y="416"/>
                  <a:pt x="2259" y="416"/>
                  <a:pt x="2259" y="416"/>
                </a:cubicBezTo>
                <a:cubicBezTo>
                  <a:pt x="2259" y="416"/>
                  <a:pt x="2258" y="416"/>
                  <a:pt x="2258" y="417"/>
                </a:cubicBezTo>
                <a:cubicBezTo>
                  <a:pt x="2255" y="418"/>
                  <a:pt x="2256" y="422"/>
                  <a:pt x="2259" y="424"/>
                </a:cubicBezTo>
                <a:cubicBezTo>
                  <a:pt x="2259" y="432"/>
                  <a:pt x="2259" y="432"/>
                  <a:pt x="2259" y="432"/>
                </a:cubicBezTo>
                <a:cubicBezTo>
                  <a:pt x="2256" y="428"/>
                  <a:pt x="2252" y="426"/>
                  <a:pt x="2248" y="423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52" y="412"/>
                  <a:pt x="2257" y="411"/>
                  <a:pt x="2259" y="407"/>
                </a:cubicBezTo>
                <a:close/>
                <a:moveTo>
                  <a:pt x="2259" y="458"/>
                </a:moveTo>
                <a:cubicBezTo>
                  <a:pt x="2259" y="466"/>
                  <a:pt x="2259" y="466"/>
                  <a:pt x="2259" y="466"/>
                </a:cubicBezTo>
                <a:cubicBezTo>
                  <a:pt x="2256" y="464"/>
                  <a:pt x="2252" y="462"/>
                  <a:pt x="2248" y="461"/>
                </a:cubicBezTo>
                <a:cubicBezTo>
                  <a:pt x="2248" y="454"/>
                  <a:pt x="2248" y="454"/>
                  <a:pt x="2248" y="454"/>
                </a:cubicBezTo>
                <a:cubicBezTo>
                  <a:pt x="2251" y="456"/>
                  <a:pt x="2255" y="457"/>
                  <a:pt x="2259" y="458"/>
                </a:cubicBezTo>
                <a:close/>
                <a:moveTo>
                  <a:pt x="2259" y="486"/>
                </a:moveTo>
                <a:cubicBezTo>
                  <a:pt x="2259" y="495"/>
                  <a:pt x="2259" y="495"/>
                  <a:pt x="2259" y="495"/>
                </a:cubicBezTo>
                <a:cubicBezTo>
                  <a:pt x="2256" y="499"/>
                  <a:pt x="2254" y="503"/>
                  <a:pt x="2252" y="507"/>
                </a:cubicBezTo>
                <a:cubicBezTo>
                  <a:pt x="2252" y="517"/>
                  <a:pt x="2250" y="530"/>
                  <a:pt x="2259" y="538"/>
                </a:cubicBezTo>
                <a:cubicBezTo>
                  <a:pt x="2259" y="547"/>
                  <a:pt x="2259" y="547"/>
                  <a:pt x="2259" y="547"/>
                </a:cubicBezTo>
                <a:cubicBezTo>
                  <a:pt x="2255" y="548"/>
                  <a:pt x="2252" y="549"/>
                  <a:pt x="2248" y="549"/>
                </a:cubicBezTo>
                <a:cubicBezTo>
                  <a:pt x="2248" y="542"/>
                  <a:pt x="2248" y="542"/>
                  <a:pt x="2248" y="542"/>
                </a:cubicBezTo>
                <a:cubicBezTo>
                  <a:pt x="2248" y="542"/>
                  <a:pt x="2248" y="542"/>
                  <a:pt x="2248" y="542"/>
                </a:cubicBezTo>
                <a:cubicBezTo>
                  <a:pt x="2250" y="539"/>
                  <a:pt x="2250" y="539"/>
                  <a:pt x="2250" y="539"/>
                </a:cubicBezTo>
                <a:cubicBezTo>
                  <a:pt x="2248" y="532"/>
                  <a:pt x="2248" y="532"/>
                  <a:pt x="2248" y="532"/>
                </a:cubicBezTo>
                <a:cubicBezTo>
                  <a:pt x="2248" y="500"/>
                  <a:pt x="2248" y="500"/>
                  <a:pt x="2248" y="500"/>
                </a:cubicBezTo>
                <a:cubicBezTo>
                  <a:pt x="2248" y="499"/>
                  <a:pt x="2248" y="498"/>
                  <a:pt x="2248" y="498"/>
                </a:cubicBezTo>
                <a:cubicBezTo>
                  <a:pt x="2248" y="488"/>
                  <a:pt x="2248" y="488"/>
                  <a:pt x="2248" y="488"/>
                </a:cubicBezTo>
                <a:cubicBezTo>
                  <a:pt x="2250" y="488"/>
                  <a:pt x="2252" y="488"/>
                  <a:pt x="2254" y="487"/>
                </a:cubicBezTo>
                <a:cubicBezTo>
                  <a:pt x="2256" y="487"/>
                  <a:pt x="2258" y="487"/>
                  <a:pt x="2259" y="486"/>
                </a:cubicBezTo>
                <a:close/>
                <a:moveTo>
                  <a:pt x="2259" y="571"/>
                </a:moveTo>
                <a:cubicBezTo>
                  <a:pt x="2259" y="579"/>
                  <a:pt x="2259" y="579"/>
                  <a:pt x="2259" y="579"/>
                </a:cubicBezTo>
                <a:cubicBezTo>
                  <a:pt x="2255" y="580"/>
                  <a:pt x="2251" y="581"/>
                  <a:pt x="2248" y="581"/>
                </a:cubicBezTo>
                <a:cubicBezTo>
                  <a:pt x="2248" y="575"/>
                  <a:pt x="2248" y="575"/>
                  <a:pt x="2248" y="575"/>
                </a:cubicBezTo>
                <a:cubicBezTo>
                  <a:pt x="2251" y="574"/>
                  <a:pt x="2255" y="573"/>
                  <a:pt x="2259" y="571"/>
                </a:cubicBezTo>
                <a:close/>
                <a:moveTo>
                  <a:pt x="2259" y="591"/>
                </a:moveTo>
                <a:cubicBezTo>
                  <a:pt x="2259" y="598"/>
                  <a:pt x="2259" y="598"/>
                  <a:pt x="2259" y="598"/>
                </a:cubicBezTo>
                <a:cubicBezTo>
                  <a:pt x="2255" y="599"/>
                  <a:pt x="2251" y="599"/>
                  <a:pt x="2248" y="600"/>
                </a:cubicBezTo>
                <a:cubicBezTo>
                  <a:pt x="2248" y="591"/>
                  <a:pt x="2248" y="591"/>
                  <a:pt x="2248" y="591"/>
                </a:cubicBezTo>
                <a:cubicBezTo>
                  <a:pt x="2251" y="591"/>
                  <a:pt x="2255" y="591"/>
                  <a:pt x="2259" y="591"/>
                </a:cubicBezTo>
                <a:close/>
                <a:moveTo>
                  <a:pt x="2259" y="639"/>
                </a:moveTo>
                <a:cubicBezTo>
                  <a:pt x="2259" y="646"/>
                  <a:pt x="2259" y="646"/>
                  <a:pt x="2259" y="646"/>
                </a:cubicBezTo>
                <a:cubicBezTo>
                  <a:pt x="2255" y="647"/>
                  <a:pt x="2251" y="647"/>
                  <a:pt x="2248" y="648"/>
                </a:cubicBezTo>
                <a:cubicBezTo>
                  <a:pt x="2248" y="640"/>
                  <a:pt x="2248" y="640"/>
                  <a:pt x="2248" y="640"/>
                </a:cubicBezTo>
                <a:cubicBezTo>
                  <a:pt x="2251" y="640"/>
                  <a:pt x="2255" y="639"/>
                  <a:pt x="2259" y="639"/>
                </a:cubicBezTo>
                <a:close/>
                <a:moveTo>
                  <a:pt x="2248" y="210"/>
                </a:moveTo>
                <a:cubicBezTo>
                  <a:pt x="2248" y="210"/>
                  <a:pt x="2249" y="208"/>
                  <a:pt x="2249" y="208"/>
                </a:cubicBezTo>
                <a:cubicBezTo>
                  <a:pt x="2249" y="208"/>
                  <a:pt x="2248" y="207"/>
                  <a:pt x="2248" y="207"/>
                </a:cubicBezTo>
                <a:lnTo>
                  <a:pt x="2248" y="210"/>
                </a:lnTo>
                <a:close/>
                <a:moveTo>
                  <a:pt x="2248" y="666"/>
                </a:moveTo>
                <a:cubicBezTo>
                  <a:pt x="2208" y="667"/>
                  <a:pt x="2167" y="667"/>
                  <a:pt x="2126" y="668"/>
                </a:cubicBezTo>
                <a:cubicBezTo>
                  <a:pt x="2126" y="652"/>
                  <a:pt x="2126" y="652"/>
                  <a:pt x="2126" y="652"/>
                </a:cubicBezTo>
                <a:cubicBezTo>
                  <a:pt x="2132" y="653"/>
                  <a:pt x="2138" y="653"/>
                  <a:pt x="2141" y="660"/>
                </a:cubicBezTo>
                <a:cubicBezTo>
                  <a:pt x="2147" y="660"/>
                  <a:pt x="2156" y="661"/>
                  <a:pt x="2160" y="658"/>
                </a:cubicBezTo>
                <a:cubicBezTo>
                  <a:pt x="2149" y="653"/>
                  <a:pt x="2138" y="648"/>
                  <a:pt x="2126" y="642"/>
                </a:cubicBezTo>
                <a:cubicBezTo>
                  <a:pt x="2126" y="635"/>
                  <a:pt x="2126" y="635"/>
                  <a:pt x="2126" y="635"/>
                </a:cubicBezTo>
                <a:cubicBezTo>
                  <a:pt x="2142" y="643"/>
                  <a:pt x="2159" y="649"/>
                  <a:pt x="2176" y="655"/>
                </a:cubicBezTo>
                <a:cubicBezTo>
                  <a:pt x="2183" y="657"/>
                  <a:pt x="2189" y="655"/>
                  <a:pt x="2195" y="659"/>
                </a:cubicBezTo>
                <a:cubicBezTo>
                  <a:pt x="2213" y="660"/>
                  <a:pt x="2230" y="660"/>
                  <a:pt x="2248" y="660"/>
                </a:cubicBezTo>
                <a:cubicBezTo>
                  <a:pt x="2248" y="666"/>
                  <a:pt x="2248" y="666"/>
                  <a:pt x="2248" y="666"/>
                </a:cubicBezTo>
                <a:close/>
                <a:moveTo>
                  <a:pt x="2126" y="3"/>
                </a:moveTo>
                <a:cubicBezTo>
                  <a:pt x="2167" y="3"/>
                  <a:pt x="2207" y="3"/>
                  <a:pt x="2248" y="3"/>
                </a:cubicBezTo>
                <a:cubicBezTo>
                  <a:pt x="2248" y="11"/>
                  <a:pt x="2248" y="11"/>
                  <a:pt x="2248" y="11"/>
                </a:cubicBezTo>
                <a:cubicBezTo>
                  <a:pt x="2220" y="10"/>
                  <a:pt x="2194" y="12"/>
                  <a:pt x="2167" y="15"/>
                </a:cubicBezTo>
                <a:cubicBezTo>
                  <a:pt x="2154" y="18"/>
                  <a:pt x="2142" y="25"/>
                  <a:pt x="2128" y="26"/>
                </a:cubicBezTo>
                <a:cubicBezTo>
                  <a:pt x="2126" y="27"/>
                  <a:pt x="2126" y="27"/>
                  <a:pt x="2126" y="27"/>
                </a:cubicBezTo>
                <a:cubicBezTo>
                  <a:pt x="2126" y="21"/>
                  <a:pt x="2126" y="21"/>
                  <a:pt x="2126" y="21"/>
                </a:cubicBezTo>
                <a:cubicBezTo>
                  <a:pt x="2139" y="17"/>
                  <a:pt x="2152" y="15"/>
                  <a:pt x="2162" y="9"/>
                </a:cubicBezTo>
                <a:cubicBezTo>
                  <a:pt x="2162" y="9"/>
                  <a:pt x="2162" y="9"/>
                  <a:pt x="2161" y="8"/>
                </a:cubicBezTo>
                <a:cubicBezTo>
                  <a:pt x="2149" y="8"/>
                  <a:pt x="2138" y="8"/>
                  <a:pt x="2126" y="8"/>
                </a:cubicBezTo>
                <a:cubicBezTo>
                  <a:pt x="2126" y="3"/>
                  <a:pt x="2126" y="3"/>
                  <a:pt x="2126" y="3"/>
                </a:cubicBezTo>
                <a:close/>
                <a:moveTo>
                  <a:pt x="2248" y="26"/>
                </a:moveTo>
                <a:cubicBezTo>
                  <a:pt x="2233" y="26"/>
                  <a:pt x="2219" y="28"/>
                  <a:pt x="2205" y="30"/>
                </a:cubicBezTo>
                <a:cubicBezTo>
                  <a:pt x="2178" y="34"/>
                  <a:pt x="2152" y="39"/>
                  <a:pt x="2126" y="47"/>
                </a:cubicBezTo>
                <a:cubicBezTo>
                  <a:pt x="2126" y="52"/>
                  <a:pt x="2126" y="52"/>
                  <a:pt x="2126" y="52"/>
                </a:cubicBezTo>
                <a:cubicBezTo>
                  <a:pt x="2127" y="51"/>
                  <a:pt x="2127" y="51"/>
                  <a:pt x="2127" y="51"/>
                </a:cubicBezTo>
                <a:cubicBezTo>
                  <a:pt x="2134" y="52"/>
                  <a:pt x="2140" y="47"/>
                  <a:pt x="2146" y="46"/>
                </a:cubicBezTo>
                <a:cubicBezTo>
                  <a:pt x="2179" y="38"/>
                  <a:pt x="2213" y="32"/>
                  <a:pt x="2248" y="32"/>
                </a:cubicBezTo>
                <a:cubicBezTo>
                  <a:pt x="2248" y="26"/>
                  <a:pt x="2248" y="26"/>
                  <a:pt x="2248" y="26"/>
                </a:cubicBezTo>
                <a:close/>
                <a:moveTo>
                  <a:pt x="2248" y="54"/>
                </a:moveTo>
                <a:cubicBezTo>
                  <a:pt x="2248" y="58"/>
                  <a:pt x="2248" y="58"/>
                  <a:pt x="2248" y="58"/>
                </a:cubicBezTo>
                <a:cubicBezTo>
                  <a:pt x="2242" y="58"/>
                  <a:pt x="2237" y="58"/>
                  <a:pt x="2231" y="58"/>
                </a:cubicBezTo>
                <a:cubicBezTo>
                  <a:pt x="2200" y="62"/>
                  <a:pt x="2167" y="66"/>
                  <a:pt x="2139" y="77"/>
                </a:cubicBezTo>
                <a:cubicBezTo>
                  <a:pt x="2135" y="79"/>
                  <a:pt x="2131" y="81"/>
                  <a:pt x="2126" y="83"/>
                </a:cubicBezTo>
                <a:cubicBezTo>
                  <a:pt x="2126" y="77"/>
                  <a:pt x="2126" y="77"/>
                  <a:pt x="2126" y="77"/>
                </a:cubicBezTo>
                <a:cubicBezTo>
                  <a:pt x="2134" y="73"/>
                  <a:pt x="2134" y="73"/>
                  <a:pt x="2134" y="73"/>
                </a:cubicBezTo>
                <a:cubicBezTo>
                  <a:pt x="2142" y="68"/>
                  <a:pt x="2154" y="69"/>
                  <a:pt x="2162" y="64"/>
                </a:cubicBezTo>
                <a:cubicBezTo>
                  <a:pt x="2189" y="58"/>
                  <a:pt x="2218" y="54"/>
                  <a:pt x="2248" y="54"/>
                </a:cubicBezTo>
                <a:close/>
                <a:moveTo>
                  <a:pt x="2248" y="81"/>
                </a:moveTo>
                <a:cubicBezTo>
                  <a:pt x="2204" y="77"/>
                  <a:pt x="2164" y="94"/>
                  <a:pt x="2126" y="111"/>
                </a:cubicBezTo>
                <a:cubicBezTo>
                  <a:pt x="2126" y="117"/>
                  <a:pt x="2126" y="117"/>
                  <a:pt x="2126" y="117"/>
                </a:cubicBezTo>
                <a:cubicBezTo>
                  <a:pt x="2133" y="113"/>
                  <a:pt x="2143" y="111"/>
                  <a:pt x="2149" y="106"/>
                </a:cubicBezTo>
                <a:cubicBezTo>
                  <a:pt x="2180" y="93"/>
                  <a:pt x="2213" y="85"/>
                  <a:pt x="2248" y="87"/>
                </a:cubicBezTo>
                <a:cubicBezTo>
                  <a:pt x="2248" y="81"/>
                  <a:pt x="2248" y="81"/>
                  <a:pt x="2248" y="81"/>
                </a:cubicBezTo>
                <a:close/>
                <a:moveTo>
                  <a:pt x="2248" y="114"/>
                </a:moveTo>
                <a:cubicBezTo>
                  <a:pt x="2248" y="119"/>
                  <a:pt x="2248" y="119"/>
                  <a:pt x="2248" y="119"/>
                </a:cubicBezTo>
                <a:cubicBezTo>
                  <a:pt x="2208" y="117"/>
                  <a:pt x="2172" y="130"/>
                  <a:pt x="2141" y="147"/>
                </a:cubicBezTo>
                <a:cubicBezTo>
                  <a:pt x="2141" y="151"/>
                  <a:pt x="2141" y="155"/>
                  <a:pt x="2146" y="157"/>
                </a:cubicBezTo>
                <a:cubicBezTo>
                  <a:pt x="2178" y="148"/>
                  <a:pt x="2213" y="142"/>
                  <a:pt x="2248" y="146"/>
                </a:cubicBezTo>
                <a:cubicBezTo>
                  <a:pt x="2248" y="149"/>
                  <a:pt x="2248" y="149"/>
                  <a:pt x="2248" y="149"/>
                </a:cubicBezTo>
                <a:cubicBezTo>
                  <a:pt x="2224" y="151"/>
                  <a:pt x="2201" y="149"/>
                  <a:pt x="2179" y="155"/>
                </a:cubicBezTo>
                <a:cubicBezTo>
                  <a:pt x="2160" y="158"/>
                  <a:pt x="2143" y="164"/>
                  <a:pt x="2126" y="173"/>
                </a:cubicBezTo>
                <a:cubicBezTo>
                  <a:pt x="2126" y="166"/>
                  <a:pt x="2126" y="166"/>
                  <a:pt x="2126" y="166"/>
                </a:cubicBezTo>
                <a:cubicBezTo>
                  <a:pt x="2134" y="163"/>
                  <a:pt x="2134" y="163"/>
                  <a:pt x="2134" y="163"/>
                </a:cubicBezTo>
                <a:cubicBezTo>
                  <a:pt x="2136" y="159"/>
                  <a:pt x="2136" y="159"/>
                  <a:pt x="2136" y="159"/>
                </a:cubicBezTo>
                <a:cubicBezTo>
                  <a:pt x="2133" y="155"/>
                  <a:pt x="2130" y="150"/>
                  <a:pt x="2126" y="146"/>
                </a:cubicBezTo>
                <a:cubicBezTo>
                  <a:pt x="2126" y="136"/>
                  <a:pt x="2126" y="136"/>
                  <a:pt x="2126" y="136"/>
                </a:cubicBezTo>
                <a:cubicBezTo>
                  <a:pt x="2134" y="143"/>
                  <a:pt x="2134" y="143"/>
                  <a:pt x="2134" y="143"/>
                </a:cubicBezTo>
                <a:cubicBezTo>
                  <a:pt x="2136" y="143"/>
                  <a:pt x="2135" y="141"/>
                  <a:pt x="2136" y="140"/>
                </a:cubicBezTo>
                <a:cubicBezTo>
                  <a:pt x="2170" y="125"/>
                  <a:pt x="2208" y="112"/>
                  <a:pt x="2248" y="114"/>
                </a:cubicBezTo>
                <a:close/>
                <a:moveTo>
                  <a:pt x="2248" y="175"/>
                </a:moveTo>
                <a:cubicBezTo>
                  <a:pt x="2248" y="180"/>
                  <a:pt x="2248" y="180"/>
                  <a:pt x="2248" y="180"/>
                </a:cubicBezTo>
                <a:cubicBezTo>
                  <a:pt x="2247" y="180"/>
                  <a:pt x="2247" y="180"/>
                  <a:pt x="2247" y="179"/>
                </a:cubicBezTo>
                <a:cubicBezTo>
                  <a:pt x="2228" y="180"/>
                  <a:pt x="2207" y="182"/>
                  <a:pt x="2189" y="186"/>
                </a:cubicBezTo>
                <a:cubicBezTo>
                  <a:pt x="2166" y="191"/>
                  <a:pt x="2146" y="202"/>
                  <a:pt x="2126" y="215"/>
                </a:cubicBezTo>
                <a:cubicBezTo>
                  <a:pt x="2126" y="208"/>
                  <a:pt x="2126" y="208"/>
                  <a:pt x="2126" y="208"/>
                </a:cubicBezTo>
                <a:cubicBezTo>
                  <a:pt x="2159" y="189"/>
                  <a:pt x="2193" y="174"/>
                  <a:pt x="2233" y="174"/>
                </a:cubicBezTo>
                <a:cubicBezTo>
                  <a:pt x="2238" y="174"/>
                  <a:pt x="2242" y="174"/>
                  <a:pt x="2248" y="175"/>
                </a:cubicBezTo>
                <a:close/>
                <a:moveTo>
                  <a:pt x="2248" y="207"/>
                </a:moveTo>
                <a:cubicBezTo>
                  <a:pt x="2239" y="201"/>
                  <a:pt x="2226" y="207"/>
                  <a:pt x="2215" y="207"/>
                </a:cubicBezTo>
                <a:cubicBezTo>
                  <a:pt x="2189" y="212"/>
                  <a:pt x="2167" y="225"/>
                  <a:pt x="2143" y="232"/>
                </a:cubicBezTo>
                <a:cubicBezTo>
                  <a:pt x="2137" y="236"/>
                  <a:pt x="2132" y="239"/>
                  <a:pt x="2126" y="243"/>
                </a:cubicBezTo>
                <a:cubicBezTo>
                  <a:pt x="2126" y="252"/>
                  <a:pt x="2126" y="252"/>
                  <a:pt x="2126" y="252"/>
                </a:cubicBezTo>
                <a:cubicBezTo>
                  <a:pt x="2138" y="244"/>
                  <a:pt x="2150" y="235"/>
                  <a:pt x="2163" y="231"/>
                </a:cubicBezTo>
                <a:cubicBezTo>
                  <a:pt x="2189" y="223"/>
                  <a:pt x="2215" y="208"/>
                  <a:pt x="2246" y="210"/>
                </a:cubicBezTo>
                <a:cubicBezTo>
                  <a:pt x="2246" y="210"/>
                  <a:pt x="2247" y="210"/>
                  <a:pt x="2248" y="210"/>
                </a:cubicBezTo>
                <a:cubicBezTo>
                  <a:pt x="2248" y="207"/>
                  <a:pt x="2248" y="207"/>
                  <a:pt x="2248" y="207"/>
                </a:cubicBezTo>
                <a:close/>
                <a:moveTo>
                  <a:pt x="2248" y="222"/>
                </a:moveTo>
                <a:cubicBezTo>
                  <a:pt x="2248" y="238"/>
                  <a:pt x="2248" y="238"/>
                  <a:pt x="2248" y="238"/>
                </a:cubicBezTo>
                <a:cubicBezTo>
                  <a:pt x="2246" y="243"/>
                  <a:pt x="2245" y="248"/>
                  <a:pt x="2245" y="253"/>
                </a:cubicBezTo>
                <a:cubicBezTo>
                  <a:pt x="2246" y="256"/>
                  <a:pt x="2245" y="261"/>
                  <a:pt x="2248" y="263"/>
                </a:cubicBezTo>
                <a:cubicBezTo>
                  <a:pt x="2248" y="270"/>
                  <a:pt x="2248" y="270"/>
                  <a:pt x="2248" y="270"/>
                </a:cubicBezTo>
                <a:cubicBezTo>
                  <a:pt x="2246" y="270"/>
                  <a:pt x="2245" y="269"/>
                  <a:pt x="2243" y="269"/>
                </a:cubicBezTo>
                <a:cubicBezTo>
                  <a:pt x="2240" y="265"/>
                  <a:pt x="2240" y="259"/>
                  <a:pt x="2233" y="260"/>
                </a:cubicBezTo>
                <a:cubicBezTo>
                  <a:pt x="2214" y="264"/>
                  <a:pt x="2195" y="271"/>
                  <a:pt x="2179" y="284"/>
                </a:cubicBezTo>
                <a:cubicBezTo>
                  <a:pt x="2167" y="296"/>
                  <a:pt x="2151" y="306"/>
                  <a:pt x="2144" y="323"/>
                </a:cubicBezTo>
                <a:cubicBezTo>
                  <a:pt x="2136" y="330"/>
                  <a:pt x="2130" y="339"/>
                  <a:pt x="2126" y="350"/>
                </a:cubicBezTo>
                <a:cubicBezTo>
                  <a:pt x="2126" y="336"/>
                  <a:pt x="2126" y="336"/>
                  <a:pt x="2126" y="336"/>
                </a:cubicBezTo>
                <a:cubicBezTo>
                  <a:pt x="2131" y="329"/>
                  <a:pt x="2135" y="324"/>
                  <a:pt x="2139" y="318"/>
                </a:cubicBezTo>
                <a:cubicBezTo>
                  <a:pt x="2153" y="292"/>
                  <a:pt x="2180" y="276"/>
                  <a:pt x="2204" y="261"/>
                </a:cubicBezTo>
                <a:cubicBezTo>
                  <a:pt x="2214" y="253"/>
                  <a:pt x="2244" y="262"/>
                  <a:pt x="2237" y="241"/>
                </a:cubicBezTo>
                <a:cubicBezTo>
                  <a:pt x="2220" y="240"/>
                  <a:pt x="2220" y="240"/>
                  <a:pt x="2220" y="240"/>
                </a:cubicBezTo>
                <a:cubicBezTo>
                  <a:pt x="2189" y="245"/>
                  <a:pt x="2161" y="263"/>
                  <a:pt x="2137" y="283"/>
                </a:cubicBezTo>
                <a:cubicBezTo>
                  <a:pt x="2133" y="286"/>
                  <a:pt x="2129" y="290"/>
                  <a:pt x="2126" y="294"/>
                </a:cubicBezTo>
                <a:cubicBezTo>
                  <a:pt x="2126" y="284"/>
                  <a:pt x="2126" y="284"/>
                  <a:pt x="2126" y="284"/>
                </a:cubicBezTo>
                <a:cubicBezTo>
                  <a:pt x="2157" y="254"/>
                  <a:pt x="2196" y="233"/>
                  <a:pt x="2239" y="234"/>
                </a:cubicBezTo>
                <a:cubicBezTo>
                  <a:pt x="2242" y="230"/>
                  <a:pt x="2245" y="226"/>
                  <a:pt x="2248" y="222"/>
                </a:cubicBezTo>
                <a:close/>
                <a:moveTo>
                  <a:pt x="2248" y="285"/>
                </a:moveTo>
                <a:cubicBezTo>
                  <a:pt x="2228" y="287"/>
                  <a:pt x="2209" y="293"/>
                  <a:pt x="2194" y="303"/>
                </a:cubicBezTo>
                <a:cubicBezTo>
                  <a:pt x="2162" y="324"/>
                  <a:pt x="2146" y="358"/>
                  <a:pt x="2146" y="395"/>
                </a:cubicBezTo>
                <a:cubicBezTo>
                  <a:pt x="2151" y="406"/>
                  <a:pt x="2151" y="419"/>
                  <a:pt x="2158" y="430"/>
                </a:cubicBezTo>
                <a:cubicBezTo>
                  <a:pt x="2153" y="439"/>
                  <a:pt x="2143" y="449"/>
                  <a:pt x="2143" y="462"/>
                </a:cubicBezTo>
                <a:cubicBezTo>
                  <a:pt x="2134" y="456"/>
                  <a:pt x="2131" y="445"/>
                  <a:pt x="2126" y="435"/>
                </a:cubicBezTo>
                <a:cubicBezTo>
                  <a:pt x="2126" y="451"/>
                  <a:pt x="2126" y="451"/>
                  <a:pt x="2126" y="451"/>
                </a:cubicBezTo>
                <a:cubicBezTo>
                  <a:pt x="2147" y="494"/>
                  <a:pt x="2195" y="520"/>
                  <a:pt x="2243" y="520"/>
                </a:cubicBezTo>
                <a:cubicBezTo>
                  <a:pt x="2248" y="532"/>
                  <a:pt x="2248" y="532"/>
                  <a:pt x="2248" y="532"/>
                </a:cubicBezTo>
                <a:cubicBezTo>
                  <a:pt x="2248" y="500"/>
                  <a:pt x="2248" y="500"/>
                  <a:pt x="2248" y="500"/>
                </a:cubicBezTo>
                <a:cubicBezTo>
                  <a:pt x="2247" y="504"/>
                  <a:pt x="2245" y="507"/>
                  <a:pt x="2244" y="511"/>
                </a:cubicBezTo>
                <a:cubicBezTo>
                  <a:pt x="2230" y="513"/>
                  <a:pt x="2216" y="513"/>
                  <a:pt x="2204" y="506"/>
                </a:cubicBezTo>
                <a:cubicBezTo>
                  <a:pt x="2197" y="503"/>
                  <a:pt x="2188" y="505"/>
                  <a:pt x="2184" y="498"/>
                </a:cubicBezTo>
                <a:cubicBezTo>
                  <a:pt x="2193" y="493"/>
                  <a:pt x="2207" y="496"/>
                  <a:pt x="2214" y="484"/>
                </a:cubicBezTo>
                <a:cubicBezTo>
                  <a:pt x="2226" y="486"/>
                  <a:pt x="2235" y="493"/>
                  <a:pt x="2247" y="495"/>
                </a:cubicBezTo>
                <a:cubicBezTo>
                  <a:pt x="2247" y="496"/>
                  <a:pt x="2247" y="497"/>
                  <a:pt x="2248" y="498"/>
                </a:cubicBezTo>
                <a:cubicBezTo>
                  <a:pt x="2248" y="488"/>
                  <a:pt x="2248" y="488"/>
                  <a:pt x="2248" y="488"/>
                </a:cubicBezTo>
                <a:cubicBezTo>
                  <a:pt x="2236" y="486"/>
                  <a:pt x="2225" y="479"/>
                  <a:pt x="2214" y="477"/>
                </a:cubicBezTo>
                <a:cubicBezTo>
                  <a:pt x="2211" y="471"/>
                  <a:pt x="2207" y="464"/>
                  <a:pt x="2201" y="462"/>
                </a:cubicBezTo>
                <a:cubicBezTo>
                  <a:pt x="2198" y="462"/>
                  <a:pt x="2192" y="464"/>
                  <a:pt x="2192" y="460"/>
                </a:cubicBezTo>
                <a:cubicBezTo>
                  <a:pt x="2195" y="453"/>
                  <a:pt x="2204" y="450"/>
                  <a:pt x="2211" y="450"/>
                </a:cubicBezTo>
                <a:cubicBezTo>
                  <a:pt x="2220" y="450"/>
                  <a:pt x="2229" y="454"/>
                  <a:pt x="2237" y="459"/>
                </a:cubicBezTo>
                <a:cubicBezTo>
                  <a:pt x="2240" y="459"/>
                  <a:pt x="2244" y="460"/>
                  <a:pt x="2248" y="461"/>
                </a:cubicBezTo>
                <a:cubicBezTo>
                  <a:pt x="2248" y="454"/>
                  <a:pt x="2248" y="454"/>
                  <a:pt x="2248" y="454"/>
                </a:cubicBezTo>
                <a:cubicBezTo>
                  <a:pt x="2240" y="452"/>
                  <a:pt x="2232" y="450"/>
                  <a:pt x="2225" y="445"/>
                </a:cubicBezTo>
                <a:cubicBezTo>
                  <a:pt x="2212" y="441"/>
                  <a:pt x="2198" y="442"/>
                  <a:pt x="2189" y="452"/>
                </a:cubicBezTo>
                <a:cubicBezTo>
                  <a:pt x="2186" y="458"/>
                  <a:pt x="2179" y="463"/>
                  <a:pt x="2182" y="470"/>
                </a:cubicBezTo>
                <a:cubicBezTo>
                  <a:pt x="2189" y="475"/>
                  <a:pt x="2196" y="465"/>
                  <a:pt x="2203" y="471"/>
                </a:cubicBezTo>
                <a:cubicBezTo>
                  <a:pt x="2205" y="475"/>
                  <a:pt x="2206" y="484"/>
                  <a:pt x="2199" y="486"/>
                </a:cubicBezTo>
                <a:cubicBezTo>
                  <a:pt x="2190" y="488"/>
                  <a:pt x="2177" y="492"/>
                  <a:pt x="2168" y="485"/>
                </a:cubicBezTo>
                <a:cubicBezTo>
                  <a:pt x="2167" y="479"/>
                  <a:pt x="2165" y="469"/>
                  <a:pt x="2156" y="471"/>
                </a:cubicBezTo>
                <a:cubicBezTo>
                  <a:pt x="2151" y="466"/>
                  <a:pt x="2151" y="461"/>
                  <a:pt x="2151" y="454"/>
                </a:cubicBezTo>
                <a:cubicBezTo>
                  <a:pt x="2153" y="448"/>
                  <a:pt x="2158" y="440"/>
                  <a:pt x="2166" y="438"/>
                </a:cubicBezTo>
                <a:cubicBezTo>
                  <a:pt x="2175" y="439"/>
                  <a:pt x="2181" y="433"/>
                  <a:pt x="2184" y="425"/>
                </a:cubicBezTo>
                <a:cubicBezTo>
                  <a:pt x="2201" y="414"/>
                  <a:pt x="2226" y="411"/>
                  <a:pt x="2244" y="422"/>
                </a:cubicBezTo>
                <a:cubicBezTo>
                  <a:pt x="2245" y="422"/>
                  <a:pt x="2246" y="423"/>
                  <a:pt x="2248" y="423"/>
                </a:cubicBezTo>
                <a:cubicBezTo>
                  <a:pt x="2248" y="412"/>
                  <a:pt x="2248" y="412"/>
                  <a:pt x="2248" y="412"/>
                </a:cubicBezTo>
                <a:cubicBezTo>
                  <a:pt x="2242" y="412"/>
                  <a:pt x="2235" y="409"/>
                  <a:pt x="2233" y="402"/>
                </a:cubicBezTo>
                <a:cubicBezTo>
                  <a:pt x="2231" y="395"/>
                  <a:pt x="2232" y="386"/>
                  <a:pt x="2237" y="377"/>
                </a:cubicBezTo>
                <a:cubicBezTo>
                  <a:pt x="2240" y="374"/>
                  <a:pt x="2243" y="370"/>
                  <a:pt x="2248" y="368"/>
                </a:cubicBezTo>
                <a:cubicBezTo>
                  <a:pt x="2248" y="359"/>
                  <a:pt x="2248" y="359"/>
                  <a:pt x="2248" y="359"/>
                </a:cubicBezTo>
                <a:cubicBezTo>
                  <a:pt x="2241" y="362"/>
                  <a:pt x="2237" y="367"/>
                  <a:pt x="2231" y="372"/>
                </a:cubicBezTo>
                <a:cubicBezTo>
                  <a:pt x="2225" y="381"/>
                  <a:pt x="2223" y="393"/>
                  <a:pt x="2226" y="404"/>
                </a:cubicBezTo>
                <a:cubicBezTo>
                  <a:pt x="2225" y="409"/>
                  <a:pt x="2217" y="407"/>
                  <a:pt x="2214" y="407"/>
                </a:cubicBezTo>
                <a:cubicBezTo>
                  <a:pt x="2207" y="390"/>
                  <a:pt x="2217" y="372"/>
                  <a:pt x="2227" y="359"/>
                </a:cubicBezTo>
                <a:cubicBezTo>
                  <a:pt x="2233" y="353"/>
                  <a:pt x="2240" y="350"/>
                  <a:pt x="2248" y="347"/>
                </a:cubicBezTo>
                <a:cubicBezTo>
                  <a:pt x="2248" y="340"/>
                  <a:pt x="2248" y="340"/>
                  <a:pt x="2248" y="340"/>
                </a:cubicBezTo>
                <a:cubicBezTo>
                  <a:pt x="2237" y="344"/>
                  <a:pt x="2228" y="349"/>
                  <a:pt x="2220" y="357"/>
                </a:cubicBezTo>
                <a:cubicBezTo>
                  <a:pt x="2210" y="372"/>
                  <a:pt x="2199" y="388"/>
                  <a:pt x="2204" y="407"/>
                </a:cubicBezTo>
                <a:cubicBezTo>
                  <a:pt x="2199" y="410"/>
                  <a:pt x="2194" y="413"/>
                  <a:pt x="2189" y="412"/>
                </a:cubicBezTo>
                <a:cubicBezTo>
                  <a:pt x="2173" y="393"/>
                  <a:pt x="2185" y="366"/>
                  <a:pt x="2192" y="347"/>
                </a:cubicBezTo>
                <a:cubicBezTo>
                  <a:pt x="2198" y="335"/>
                  <a:pt x="2210" y="333"/>
                  <a:pt x="2218" y="326"/>
                </a:cubicBezTo>
                <a:cubicBezTo>
                  <a:pt x="2227" y="322"/>
                  <a:pt x="2237" y="320"/>
                  <a:pt x="2248" y="320"/>
                </a:cubicBezTo>
                <a:cubicBezTo>
                  <a:pt x="2248" y="314"/>
                  <a:pt x="2248" y="314"/>
                  <a:pt x="2248" y="314"/>
                </a:cubicBezTo>
                <a:cubicBezTo>
                  <a:pt x="2244" y="314"/>
                  <a:pt x="2240" y="315"/>
                  <a:pt x="2237" y="316"/>
                </a:cubicBezTo>
                <a:cubicBezTo>
                  <a:pt x="2214" y="317"/>
                  <a:pt x="2189" y="329"/>
                  <a:pt x="2181" y="352"/>
                </a:cubicBezTo>
                <a:cubicBezTo>
                  <a:pt x="2180" y="365"/>
                  <a:pt x="2171" y="375"/>
                  <a:pt x="2173" y="390"/>
                </a:cubicBezTo>
                <a:cubicBezTo>
                  <a:pt x="2174" y="399"/>
                  <a:pt x="2175" y="408"/>
                  <a:pt x="2182" y="416"/>
                </a:cubicBezTo>
                <a:cubicBezTo>
                  <a:pt x="2180" y="421"/>
                  <a:pt x="2175" y="427"/>
                  <a:pt x="2170" y="429"/>
                </a:cubicBezTo>
                <a:cubicBezTo>
                  <a:pt x="2162" y="428"/>
                  <a:pt x="2162" y="420"/>
                  <a:pt x="2158" y="414"/>
                </a:cubicBezTo>
                <a:cubicBezTo>
                  <a:pt x="2151" y="383"/>
                  <a:pt x="2158" y="349"/>
                  <a:pt x="2179" y="324"/>
                </a:cubicBezTo>
                <a:cubicBezTo>
                  <a:pt x="2190" y="317"/>
                  <a:pt x="2196" y="307"/>
                  <a:pt x="2209" y="305"/>
                </a:cubicBezTo>
                <a:cubicBezTo>
                  <a:pt x="2220" y="295"/>
                  <a:pt x="2233" y="290"/>
                  <a:pt x="2248" y="290"/>
                </a:cubicBezTo>
                <a:cubicBezTo>
                  <a:pt x="2248" y="285"/>
                  <a:pt x="2248" y="285"/>
                  <a:pt x="2248" y="285"/>
                </a:cubicBezTo>
                <a:close/>
                <a:moveTo>
                  <a:pt x="2248" y="381"/>
                </a:moveTo>
                <a:cubicBezTo>
                  <a:pt x="2248" y="400"/>
                  <a:pt x="2248" y="400"/>
                  <a:pt x="2248" y="400"/>
                </a:cubicBezTo>
                <a:cubicBezTo>
                  <a:pt x="2245" y="398"/>
                  <a:pt x="2243" y="395"/>
                  <a:pt x="2242" y="391"/>
                </a:cubicBezTo>
                <a:cubicBezTo>
                  <a:pt x="2241" y="386"/>
                  <a:pt x="2244" y="384"/>
                  <a:pt x="2248" y="381"/>
                </a:cubicBezTo>
                <a:close/>
                <a:moveTo>
                  <a:pt x="2248" y="542"/>
                </a:moveTo>
                <a:cubicBezTo>
                  <a:pt x="2248" y="549"/>
                  <a:pt x="2248" y="549"/>
                  <a:pt x="2248" y="549"/>
                </a:cubicBezTo>
                <a:cubicBezTo>
                  <a:pt x="2239" y="550"/>
                  <a:pt x="2230" y="550"/>
                  <a:pt x="2221" y="550"/>
                </a:cubicBezTo>
                <a:cubicBezTo>
                  <a:pt x="2198" y="545"/>
                  <a:pt x="2174" y="539"/>
                  <a:pt x="2152" y="528"/>
                </a:cubicBezTo>
                <a:cubicBezTo>
                  <a:pt x="2142" y="519"/>
                  <a:pt x="2133" y="510"/>
                  <a:pt x="2126" y="500"/>
                </a:cubicBezTo>
                <a:cubicBezTo>
                  <a:pt x="2126" y="489"/>
                  <a:pt x="2126" y="489"/>
                  <a:pt x="2126" y="489"/>
                </a:cubicBezTo>
                <a:cubicBezTo>
                  <a:pt x="2132" y="498"/>
                  <a:pt x="2132" y="498"/>
                  <a:pt x="2132" y="498"/>
                </a:cubicBezTo>
                <a:cubicBezTo>
                  <a:pt x="2145" y="518"/>
                  <a:pt x="2166" y="526"/>
                  <a:pt x="2185" y="535"/>
                </a:cubicBezTo>
                <a:cubicBezTo>
                  <a:pt x="2207" y="539"/>
                  <a:pt x="2224" y="549"/>
                  <a:pt x="2248" y="542"/>
                </a:cubicBezTo>
                <a:close/>
                <a:moveTo>
                  <a:pt x="2248" y="575"/>
                </a:moveTo>
                <a:cubicBezTo>
                  <a:pt x="2248" y="581"/>
                  <a:pt x="2248" y="581"/>
                  <a:pt x="2248" y="581"/>
                </a:cubicBezTo>
                <a:cubicBezTo>
                  <a:pt x="2235" y="584"/>
                  <a:pt x="2222" y="584"/>
                  <a:pt x="2209" y="581"/>
                </a:cubicBezTo>
                <a:cubicBezTo>
                  <a:pt x="2187" y="573"/>
                  <a:pt x="2166" y="567"/>
                  <a:pt x="2146" y="556"/>
                </a:cubicBezTo>
                <a:cubicBezTo>
                  <a:pt x="2139" y="551"/>
                  <a:pt x="2133" y="546"/>
                  <a:pt x="2126" y="541"/>
                </a:cubicBezTo>
                <a:cubicBezTo>
                  <a:pt x="2126" y="531"/>
                  <a:pt x="2126" y="531"/>
                  <a:pt x="2126" y="531"/>
                </a:cubicBezTo>
                <a:cubicBezTo>
                  <a:pt x="2134" y="539"/>
                  <a:pt x="2143" y="546"/>
                  <a:pt x="2151" y="552"/>
                </a:cubicBezTo>
                <a:cubicBezTo>
                  <a:pt x="2175" y="560"/>
                  <a:pt x="2198" y="572"/>
                  <a:pt x="2222" y="575"/>
                </a:cubicBezTo>
                <a:cubicBezTo>
                  <a:pt x="2231" y="577"/>
                  <a:pt x="2239" y="576"/>
                  <a:pt x="2248" y="575"/>
                </a:cubicBezTo>
                <a:close/>
                <a:moveTo>
                  <a:pt x="2248" y="591"/>
                </a:moveTo>
                <a:cubicBezTo>
                  <a:pt x="2223" y="594"/>
                  <a:pt x="2198" y="595"/>
                  <a:pt x="2176" y="587"/>
                </a:cubicBezTo>
                <a:cubicBezTo>
                  <a:pt x="2159" y="584"/>
                  <a:pt x="2142" y="577"/>
                  <a:pt x="2126" y="568"/>
                </a:cubicBezTo>
                <a:cubicBezTo>
                  <a:pt x="2126" y="578"/>
                  <a:pt x="2126" y="578"/>
                  <a:pt x="2126" y="578"/>
                </a:cubicBezTo>
                <a:cubicBezTo>
                  <a:pt x="2163" y="597"/>
                  <a:pt x="2205" y="603"/>
                  <a:pt x="2248" y="600"/>
                </a:cubicBezTo>
                <a:cubicBezTo>
                  <a:pt x="2248" y="591"/>
                  <a:pt x="2248" y="591"/>
                  <a:pt x="2248" y="591"/>
                </a:cubicBezTo>
                <a:close/>
                <a:moveTo>
                  <a:pt x="2248" y="640"/>
                </a:moveTo>
                <a:cubicBezTo>
                  <a:pt x="2232" y="642"/>
                  <a:pt x="2217" y="643"/>
                  <a:pt x="2202" y="640"/>
                </a:cubicBezTo>
                <a:cubicBezTo>
                  <a:pt x="2175" y="636"/>
                  <a:pt x="2150" y="627"/>
                  <a:pt x="2126" y="614"/>
                </a:cubicBezTo>
                <a:cubicBezTo>
                  <a:pt x="2126" y="621"/>
                  <a:pt x="2126" y="621"/>
                  <a:pt x="2126" y="621"/>
                </a:cubicBezTo>
                <a:cubicBezTo>
                  <a:pt x="2162" y="641"/>
                  <a:pt x="2205" y="653"/>
                  <a:pt x="2248" y="648"/>
                </a:cubicBezTo>
                <a:lnTo>
                  <a:pt x="2248" y="640"/>
                </a:lnTo>
                <a:close/>
                <a:moveTo>
                  <a:pt x="2126" y="668"/>
                </a:moveTo>
                <a:cubicBezTo>
                  <a:pt x="2119" y="668"/>
                  <a:pt x="2119" y="668"/>
                  <a:pt x="2119" y="668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59"/>
                  <a:pt x="2119" y="659"/>
                  <a:pt x="2119" y="659"/>
                </a:cubicBezTo>
                <a:cubicBezTo>
                  <a:pt x="2119" y="649"/>
                  <a:pt x="2119" y="649"/>
                  <a:pt x="2119" y="649"/>
                </a:cubicBezTo>
                <a:cubicBezTo>
                  <a:pt x="2121" y="651"/>
                  <a:pt x="2124" y="652"/>
                  <a:pt x="2126" y="652"/>
                </a:cubicBezTo>
                <a:cubicBezTo>
                  <a:pt x="2126" y="668"/>
                  <a:pt x="2126" y="668"/>
                  <a:pt x="2126" y="668"/>
                </a:cubicBezTo>
                <a:close/>
                <a:moveTo>
                  <a:pt x="2119" y="3"/>
                </a:moveTo>
                <a:cubicBezTo>
                  <a:pt x="2126" y="3"/>
                  <a:pt x="2126" y="3"/>
                  <a:pt x="2126" y="3"/>
                </a:cubicBezTo>
                <a:cubicBezTo>
                  <a:pt x="2126" y="8"/>
                  <a:pt x="2126" y="8"/>
                  <a:pt x="2126" y="8"/>
                </a:cubicBezTo>
                <a:cubicBezTo>
                  <a:pt x="2119" y="7"/>
                  <a:pt x="2119" y="7"/>
                  <a:pt x="2119" y="7"/>
                </a:cubicBezTo>
                <a:cubicBezTo>
                  <a:pt x="2119" y="3"/>
                  <a:pt x="2119" y="3"/>
                  <a:pt x="2119" y="3"/>
                </a:cubicBezTo>
                <a:close/>
                <a:moveTo>
                  <a:pt x="2126" y="21"/>
                </a:moveTo>
                <a:cubicBezTo>
                  <a:pt x="2126" y="27"/>
                  <a:pt x="2126" y="27"/>
                  <a:pt x="2126" y="27"/>
                </a:cubicBezTo>
                <a:cubicBezTo>
                  <a:pt x="2124" y="28"/>
                  <a:pt x="2121" y="29"/>
                  <a:pt x="2119" y="30"/>
                </a:cubicBezTo>
                <a:cubicBezTo>
                  <a:pt x="2119" y="24"/>
                  <a:pt x="2119" y="24"/>
                  <a:pt x="2119" y="24"/>
                </a:cubicBezTo>
                <a:cubicBezTo>
                  <a:pt x="2120" y="23"/>
                  <a:pt x="2122" y="23"/>
                  <a:pt x="2123" y="22"/>
                </a:cubicBezTo>
                <a:cubicBezTo>
                  <a:pt x="2124" y="22"/>
                  <a:pt x="2125" y="21"/>
                  <a:pt x="2126" y="21"/>
                </a:cubicBezTo>
                <a:close/>
                <a:moveTo>
                  <a:pt x="2126" y="47"/>
                </a:moveTo>
                <a:cubicBezTo>
                  <a:pt x="2126" y="52"/>
                  <a:pt x="2126" y="52"/>
                  <a:pt x="2126" y="52"/>
                </a:cubicBezTo>
                <a:cubicBezTo>
                  <a:pt x="2124" y="53"/>
                  <a:pt x="2121" y="54"/>
                  <a:pt x="2119" y="56"/>
                </a:cubicBezTo>
                <a:cubicBezTo>
                  <a:pt x="2119" y="49"/>
                  <a:pt x="2119" y="49"/>
                  <a:pt x="2119" y="49"/>
                </a:cubicBezTo>
                <a:cubicBezTo>
                  <a:pt x="2121" y="49"/>
                  <a:pt x="2124" y="48"/>
                  <a:pt x="2126" y="47"/>
                </a:cubicBezTo>
                <a:close/>
                <a:moveTo>
                  <a:pt x="2126" y="77"/>
                </a:moveTo>
                <a:cubicBezTo>
                  <a:pt x="2126" y="83"/>
                  <a:pt x="2126" y="83"/>
                  <a:pt x="2126" y="83"/>
                </a:cubicBezTo>
                <a:cubicBezTo>
                  <a:pt x="2124" y="84"/>
                  <a:pt x="2121" y="85"/>
                  <a:pt x="2119" y="86"/>
                </a:cubicBezTo>
                <a:cubicBezTo>
                  <a:pt x="2119" y="80"/>
                  <a:pt x="2119" y="80"/>
                  <a:pt x="2119" y="80"/>
                </a:cubicBezTo>
                <a:cubicBezTo>
                  <a:pt x="2126" y="77"/>
                  <a:pt x="2126" y="77"/>
                  <a:pt x="2126" y="77"/>
                </a:cubicBezTo>
                <a:close/>
                <a:moveTo>
                  <a:pt x="2126" y="111"/>
                </a:moveTo>
                <a:cubicBezTo>
                  <a:pt x="2126" y="117"/>
                  <a:pt x="2126" y="117"/>
                  <a:pt x="2126" y="117"/>
                </a:cubicBezTo>
                <a:cubicBezTo>
                  <a:pt x="2123" y="119"/>
                  <a:pt x="2120" y="122"/>
                  <a:pt x="2119" y="126"/>
                </a:cubicBezTo>
                <a:cubicBezTo>
                  <a:pt x="2119" y="114"/>
                  <a:pt x="2119" y="114"/>
                  <a:pt x="2119" y="114"/>
                </a:cubicBezTo>
                <a:cubicBezTo>
                  <a:pt x="2119" y="114"/>
                  <a:pt x="2119" y="114"/>
                  <a:pt x="2119" y="114"/>
                </a:cubicBezTo>
                <a:cubicBezTo>
                  <a:pt x="2122" y="113"/>
                  <a:pt x="2124" y="112"/>
                  <a:pt x="2126" y="111"/>
                </a:cubicBezTo>
                <a:close/>
                <a:moveTo>
                  <a:pt x="2126" y="136"/>
                </a:moveTo>
                <a:cubicBezTo>
                  <a:pt x="2126" y="146"/>
                  <a:pt x="2126" y="146"/>
                  <a:pt x="2126" y="146"/>
                </a:cubicBezTo>
                <a:cubicBezTo>
                  <a:pt x="2124" y="143"/>
                  <a:pt x="2121" y="141"/>
                  <a:pt x="2119" y="138"/>
                </a:cubicBezTo>
                <a:cubicBezTo>
                  <a:pt x="2119" y="129"/>
                  <a:pt x="2119" y="129"/>
                  <a:pt x="2119" y="129"/>
                </a:cubicBezTo>
                <a:cubicBezTo>
                  <a:pt x="2126" y="136"/>
                  <a:pt x="2126" y="136"/>
                  <a:pt x="2126" y="136"/>
                </a:cubicBezTo>
                <a:close/>
                <a:moveTo>
                  <a:pt x="2126" y="166"/>
                </a:moveTo>
                <a:cubicBezTo>
                  <a:pt x="2126" y="173"/>
                  <a:pt x="2126" y="173"/>
                  <a:pt x="2126" y="173"/>
                </a:cubicBezTo>
                <a:cubicBezTo>
                  <a:pt x="2124" y="174"/>
                  <a:pt x="2121" y="175"/>
                  <a:pt x="2119" y="176"/>
                </a:cubicBezTo>
                <a:cubicBezTo>
                  <a:pt x="2119" y="168"/>
                  <a:pt x="2119" y="168"/>
                  <a:pt x="2119" y="168"/>
                </a:cubicBezTo>
                <a:cubicBezTo>
                  <a:pt x="2126" y="166"/>
                  <a:pt x="2126" y="166"/>
                  <a:pt x="2126" y="166"/>
                </a:cubicBezTo>
                <a:close/>
                <a:moveTo>
                  <a:pt x="2126" y="208"/>
                </a:moveTo>
                <a:cubicBezTo>
                  <a:pt x="2126" y="215"/>
                  <a:pt x="2126" y="215"/>
                  <a:pt x="2126" y="215"/>
                </a:cubicBezTo>
                <a:cubicBezTo>
                  <a:pt x="2124" y="216"/>
                  <a:pt x="2121" y="217"/>
                  <a:pt x="2119" y="219"/>
                </a:cubicBezTo>
                <a:cubicBezTo>
                  <a:pt x="2119" y="212"/>
                  <a:pt x="2119" y="212"/>
                  <a:pt x="2119" y="212"/>
                </a:cubicBezTo>
                <a:cubicBezTo>
                  <a:pt x="2121" y="211"/>
                  <a:pt x="2124" y="209"/>
                  <a:pt x="2126" y="208"/>
                </a:cubicBezTo>
                <a:close/>
                <a:moveTo>
                  <a:pt x="2126" y="243"/>
                </a:moveTo>
                <a:cubicBezTo>
                  <a:pt x="2126" y="252"/>
                  <a:pt x="2126" y="252"/>
                  <a:pt x="2126" y="252"/>
                </a:cubicBezTo>
                <a:cubicBezTo>
                  <a:pt x="2124" y="253"/>
                  <a:pt x="2121" y="255"/>
                  <a:pt x="2119" y="257"/>
                </a:cubicBezTo>
                <a:cubicBezTo>
                  <a:pt x="2119" y="249"/>
                  <a:pt x="2119" y="249"/>
                  <a:pt x="2119" y="249"/>
                </a:cubicBezTo>
                <a:cubicBezTo>
                  <a:pt x="2121" y="247"/>
                  <a:pt x="2124" y="245"/>
                  <a:pt x="2126" y="243"/>
                </a:cubicBezTo>
                <a:close/>
                <a:moveTo>
                  <a:pt x="2126" y="284"/>
                </a:moveTo>
                <a:cubicBezTo>
                  <a:pt x="2126" y="294"/>
                  <a:pt x="2126" y="294"/>
                  <a:pt x="2126" y="294"/>
                </a:cubicBezTo>
                <a:cubicBezTo>
                  <a:pt x="2124" y="297"/>
                  <a:pt x="2121" y="301"/>
                  <a:pt x="2119" y="304"/>
                </a:cubicBezTo>
                <a:cubicBezTo>
                  <a:pt x="2119" y="292"/>
                  <a:pt x="2119" y="292"/>
                  <a:pt x="2119" y="292"/>
                </a:cubicBezTo>
                <a:cubicBezTo>
                  <a:pt x="2120" y="291"/>
                  <a:pt x="2121" y="290"/>
                  <a:pt x="2121" y="289"/>
                </a:cubicBezTo>
                <a:cubicBezTo>
                  <a:pt x="2123" y="287"/>
                  <a:pt x="2125" y="285"/>
                  <a:pt x="2126" y="284"/>
                </a:cubicBezTo>
                <a:close/>
                <a:moveTo>
                  <a:pt x="2126" y="336"/>
                </a:moveTo>
                <a:cubicBezTo>
                  <a:pt x="2126" y="350"/>
                  <a:pt x="2126" y="350"/>
                  <a:pt x="2126" y="350"/>
                </a:cubicBezTo>
                <a:cubicBezTo>
                  <a:pt x="2122" y="360"/>
                  <a:pt x="2120" y="371"/>
                  <a:pt x="2119" y="382"/>
                </a:cubicBezTo>
                <a:cubicBezTo>
                  <a:pt x="2119" y="347"/>
                  <a:pt x="2119" y="347"/>
                  <a:pt x="2119" y="347"/>
                </a:cubicBezTo>
                <a:cubicBezTo>
                  <a:pt x="2121" y="344"/>
                  <a:pt x="2124" y="339"/>
                  <a:pt x="2126" y="336"/>
                </a:cubicBezTo>
                <a:close/>
                <a:moveTo>
                  <a:pt x="2126" y="435"/>
                </a:moveTo>
                <a:cubicBezTo>
                  <a:pt x="2126" y="451"/>
                  <a:pt x="2126" y="451"/>
                  <a:pt x="2126" y="451"/>
                </a:cubicBezTo>
                <a:cubicBezTo>
                  <a:pt x="2125" y="448"/>
                  <a:pt x="2124" y="445"/>
                  <a:pt x="2123" y="443"/>
                </a:cubicBezTo>
                <a:cubicBezTo>
                  <a:pt x="2121" y="441"/>
                  <a:pt x="2120" y="439"/>
                  <a:pt x="2119" y="437"/>
                </a:cubicBezTo>
                <a:cubicBezTo>
                  <a:pt x="2119" y="407"/>
                  <a:pt x="2119" y="407"/>
                  <a:pt x="2119" y="407"/>
                </a:cubicBezTo>
                <a:cubicBezTo>
                  <a:pt x="2119" y="413"/>
                  <a:pt x="2120" y="418"/>
                  <a:pt x="2121" y="424"/>
                </a:cubicBezTo>
                <a:cubicBezTo>
                  <a:pt x="2123" y="427"/>
                  <a:pt x="2125" y="431"/>
                  <a:pt x="2126" y="435"/>
                </a:cubicBezTo>
                <a:close/>
                <a:moveTo>
                  <a:pt x="2126" y="489"/>
                </a:moveTo>
                <a:cubicBezTo>
                  <a:pt x="2126" y="500"/>
                  <a:pt x="2126" y="500"/>
                  <a:pt x="2126" y="500"/>
                </a:cubicBezTo>
                <a:cubicBezTo>
                  <a:pt x="2124" y="497"/>
                  <a:pt x="2121" y="493"/>
                  <a:pt x="2119" y="490"/>
                </a:cubicBezTo>
                <a:cubicBezTo>
                  <a:pt x="2119" y="478"/>
                  <a:pt x="2119" y="478"/>
                  <a:pt x="2119" y="478"/>
                </a:cubicBezTo>
                <a:cubicBezTo>
                  <a:pt x="2126" y="489"/>
                  <a:pt x="2126" y="489"/>
                  <a:pt x="2126" y="489"/>
                </a:cubicBezTo>
                <a:close/>
                <a:moveTo>
                  <a:pt x="2126" y="531"/>
                </a:moveTo>
                <a:cubicBezTo>
                  <a:pt x="2126" y="541"/>
                  <a:pt x="2126" y="541"/>
                  <a:pt x="2126" y="541"/>
                </a:cubicBezTo>
                <a:cubicBezTo>
                  <a:pt x="2124" y="539"/>
                  <a:pt x="2121" y="537"/>
                  <a:pt x="2119" y="535"/>
                </a:cubicBezTo>
                <a:cubicBezTo>
                  <a:pt x="2119" y="524"/>
                  <a:pt x="2119" y="524"/>
                  <a:pt x="2119" y="524"/>
                </a:cubicBezTo>
                <a:cubicBezTo>
                  <a:pt x="2121" y="526"/>
                  <a:pt x="2124" y="529"/>
                  <a:pt x="2126" y="531"/>
                </a:cubicBezTo>
                <a:close/>
                <a:moveTo>
                  <a:pt x="2126" y="568"/>
                </a:moveTo>
                <a:cubicBezTo>
                  <a:pt x="2126" y="578"/>
                  <a:pt x="2126" y="578"/>
                  <a:pt x="2126" y="578"/>
                </a:cubicBezTo>
                <a:cubicBezTo>
                  <a:pt x="2124" y="577"/>
                  <a:pt x="2121" y="575"/>
                  <a:pt x="2119" y="574"/>
                </a:cubicBezTo>
                <a:cubicBezTo>
                  <a:pt x="2119" y="564"/>
                  <a:pt x="2119" y="564"/>
                  <a:pt x="2119" y="564"/>
                </a:cubicBezTo>
                <a:cubicBezTo>
                  <a:pt x="2121" y="566"/>
                  <a:pt x="2124" y="567"/>
                  <a:pt x="2126" y="568"/>
                </a:cubicBezTo>
                <a:close/>
                <a:moveTo>
                  <a:pt x="2126" y="614"/>
                </a:moveTo>
                <a:cubicBezTo>
                  <a:pt x="2126" y="621"/>
                  <a:pt x="2126" y="621"/>
                  <a:pt x="2126" y="621"/>
                </a:cubicBezTo>
                <a:cubicBezTo>
                  <a:pt x="2125" y="621"/>
                  <a:pt x="2125" y="621"/>
                  <a:pt x="2125" y="621"/>
                </a:cubicBezTo>
                <a:cubicBezTo>
                  <a:pt x="2123" y="621"/>
                  <a:pt x="2121" y="618"/>
                  <a:pt x="2119" y="616"/>
                </a:cubicBezTo>
                <a:cubicBezTo>
                  <a:pt x="2119" y="610"/>
                  <a:pt x="2119" y="610"/>
                  <a:pt x="2119" y="610"/>
                </a:cubicBezTo>
                <a:cubicBezTo>
                  <a:pt x="2121" y="611"/>
                  <a:pt x="2124" y="613"/>
                  <a:pt x="2126" y="614"/>
                </a:cubicBezTo>
                <a:close/>
                <a:moveTo>
                  <a:pt x="2126" y="635"/>
                </a:moveTo>
                <a:cubicBezTo>
                  <a:pt x="2126" y="642"/>
                  <a:pt x="2126" y="642"/>
                  <a:pt x="2126" y="642"/>
                </a:cubicBezTo>
                <a:cubicBezTo>
                  <a:pt x="2124" y="641"/>
                  <a:pt x="2121" y="640"/>
                  <a:pt x="2119" y="639"/>
                </a:cubicBezTo>
                <a:cubicBezTo>
                  <a:pt x="2119" y="631"/>
                  <a:pt x="2119" y="631"/>
                  <a:pt x="2119" y="631"/>
                </a:cubicBezTo>
                <a:cubicBezTo>
                  <a:pt x="2121" y="632"/>
                  <a:pt x="2124" y="634"/>
                  <a:pt x="2126" y="635"/>
                </a:cubicBezTo>
                <a:close/>
                <a:moveTo>
                  <a:pt x="2119" y="668"/>
                </a:moveTo>
                <a:cubicBezTo>
                  <a:pt x="2107" y="668"/>
                  <a:pt x="2107" y="668"/>
                  <a:pt x="2107" y="668"/>
                </a:cubicBezTo>
                <a:cubicBezTo>
                  <a:pt x="2107" y="661"/>
                  <a:pt x="2107" y="661"/>
                  <a:pt x="2107" y="661"/>
                </a:cubicBezTo>
                <a:cubicBezTo>
                  <a:pt x="2111" y="661"/>
                  <a:pt x="2115" y="661"/>
                  <a:pt x="2119" y="659"/>
                </a:cubicBezTo>
                <a:cubicBezTo>
                  <a:pt x="2119" y="668"/>
                  <a:pt x="2119" y="668"/>
                  <a:pt x="2119" y="668"/>
                </a:cubicBezTo>
                <a:close/>
                <a:moveTo>
                  <a:pt x="2107" y="3"/>
                </a:moveTo>
                <a:cubicBezTo>
                  <a:pt x="2119" y="3"/>
                  <a:pt x="2119" y="3"/>
                  <a:pt x="2119" y="3"/>
                </a:cubicBezTo>
                <a:cubicBezTo>
                  <a:pt x="2119" y="7"/>
                  <a:pt x="2119" y="7"/>
                  <a:pt x="2119" y="7"/>
                </a:cubicBezTo>
                <a:cubicBezTo>
                  <a:pt x="2115" y="7"/>
                  <a:pt x="2111" y="7"/>
                  <a:pt x="2107" y="7"/>
                </a:cubicBezTo>
                <a:cubicBezTo>
                  <a:pt x="2107" y="3"/>
                  <a:pt x="2107" y="3"/>
                  <a:pt x="2107" y="3"/>
                </a:cubicBezTo>
                <a:close/>
                <a:moveTo>
                  <a:pt x="2119" y="24"/>
                </a:moveTo>
                <a:cubicBezTo>
                  <a:pt x="2119" y="30"/>
                  <a:pt x="2119" y="30"/>
                  <a:pt x="2119" y="30"/>
                </a:cubicBezTo>
                <a:cubicBezTo>
                  <a:pt x="2115" y="32"/>
                  <a:pt x="2111" y="33"/>
                  <a:pt x="2107" y="35"/>
                </a:cubicBezTo>
                <a:cubicBezTo>
                  <a:pt x="2107" y="28"/>
                  <a:pt x="2107" y="28"/>
                  <a:pt x="2107" y="28"/>
                </a:cubicBezTo>
                <a:cubicBezTo>
                  <a:pt x="2111" y="26"/>
                  <a:pt x="2115" y="25"/>
                  <a:pt x="2119" y="24"/>
                </a:cubicBezTo>
                <a:close/>
                <a:moveTo>
                  <a:pt x="2119" y="49"/>
                </a:moveTo>
                <a:cubicBezTo>
                  <a:pt x="2119" y="56"/>
                  <a:pt x="2119" y="56"/>
                  <a:pt x="2119" y="56"/>
                </a:cubicBezTo>
                <a:cubicBezTo>
                  <a:pt x="2115" y="58"/>
                  <a:pt x="2111" y="59"/>
                  <a:pt x="2107" y="61"/>
                </a:cubicBezTo>
                <a:cubicBezTo>
                  <a:pt x="2107" y="54"/>
                  <a:pt x="2107" y="54"/>
                  <a:pt x="2107" y="54"/>
                </a:cubicBezTo>
                <a:cubicBezTo>
                  <a:pt x="2111" y="52"/>
                  <a:pt x="2115" y="51"/>
                  <a:pt x="2119" y="49"/>
                </a:cubicBezTo>
                <a:close/>
                <a:moveTo>
                  <a:pt x="2119" y="80"/>
                </a:moveTo>
                <a:cubicBezTo>
                  <a:pt x="2119" y="86"/>
                  <a:pt x="2119" y="86"/>
                  <a:pt x="2119" y="86"/>
                </a:cubicBezTo>
                <a:cubicBezTo>
                  <a:pt x="2115" y="87"/>
                  <a:pt x="2111" y="89"/>
                  <a:pt x="2107" y="90"/>
                </a:cubicBezTo>
                <a:cubicBezTo>
                  <a:pt x="2107" y="85"/>
                  <a:pt x="2107" y="85"/>
                  <a:pt x="2107" y="85"/>
                </a:cubicBezTo>
                <a:cubicBezTo>
                  <a:pt x="2119" y="80"/>
                  <a:pt x="2119" y="80"/>
                  <a:pt x="2119" y="80"/>
                </a:cubicBezTo>
                <a:close/>
                <a:moveTo>
                  <a:pt x="2119" y="114"/>
                </a:moveTo>
                <a:cubicBezTo>
                  <a:pt x="2119" y="126"/>
                  <a:pt x="2119" y="126"/>
                  <a:pt x="2119" y="126"/>
                </a:cubicBezTo>
                <a:cubicBezTo>
                  <a:pt x="2119" y="127"/>
                  <a:pt x="2119" y="128"/>
                  <a:pt x="2119" y="129"/>
                </a:cubicBezTo>
                <a:cubicBezTo>
                  <a:pt x="2119" y="129"/>
                  <a:pt x="2119" y="129"/>
                  <a:pt x="2119" y="129"/>
                </a:cubicBezTo>
                <a:cubicBezTo>
                  <a:pt x="2119" y="138"/>
                  <a:pt x="2119" y="138"/>
                  <a:pt x="2119" y="138"/>
                </a:cubicBezTo>
                <a:cubicBezTo>
                  <a:pt x="2115" y="134"/>
                  <a:pt x="2111" y="130"/>
                  <a:pt x="2107" y="126"/>
                </a:cubicBezTo>
                <a:cubicBezTo>
                  <a:pt x="2107" y="118"/>
                  <a:pt x="2107" y="118"/>
                  <a:pt x="2107" y="118"/>
                </a:cubicBezTo>
                <a:cubicBezTo>
                  <a:pt x="2111" y="119"/>
                  <a:pt x="2115" y="115"/>
                  <a:pt x="2119" y="114"/>
                </a:cubicBezTo>
                <a:close/>
                <a:moveTo>
                  <a:pt x="2119" y="168"/>
                </a:moveTo>
                <a:cubicBezTo>
                  <a:pt x="2119" y="176"/>
                  <a:pt x="2119" y="176"/>
                  <a:pt x="2119" y="176"/>
                </a:cubicBezTo>
                <a:cubicBezTo>
                  <a:pt x="2115" y="179"/>
                  <a:pt x="2111" y="181"/>
                  <a:pt x="2107" y="184"/>
                </a:cubicBezTo>
                <a:cubicBezTo>
                  <a:pt x="2107" y="170"/>
                  <a:pt x="2107" y="170"/>
                  <a:pt x="2107" y="170"/>
                </a:cubicBezTo>
                <a:cubicBezTo>
                  <a:pt x="2110" y="172"/>
                  <a:pt x="2110" y="172"/>
                  <a:pt x="2110" y="172"/>
                </a:cubicBezTo>
                <a:cubicBezTo>
                  <a:pt x="2119" y="168"/>
                  <a:pt x="2119" y="168"/>
                  <a:pt x="2119" y="168"/>
                </a:cubicBezTo>
                <a:close/>
                <a:moveTo>
                  <a:pt x="2119" y="212"/>
                </a:moveTo>
                <a:cubicBezTo>
                  <a:pt x="2119" y="219"/>
                  <a:pt x="2119" y="219"/>
                  <a:pt x="2119" y="219"/>
                </a:cubicBezTo>
                <a:cubicBezTo>
                  <a:pt x="2115" y="222"/>
                  <a:pt x="2111" y="224"/>
                  <a:pt x="2107" y="227"/>
                </a:cubicBezTo>
                <a:cubicBezTo>
                  <a:pt x="2107" y="219"/>
                  <a:pt x="2107" y="219"/>
                  <a:pt x="2107" y="219"/>
                </a:cubicBezTo>
                <a:cubicBezTo>
                  <a:pt x="2111" y="217"/>
                  <a:pt x="2115" y="215"/>
                  <a:pt x="2119" y="212"/>
                </a:cubicBezTo>
                <a:close/>
                <a:moveTo>
                  <a:pt x="2119" y="249"/>
                </a:moveTo>
                <a:cubicBezTo>
                  <a:pt x="2119" y="257"/>
                  <a:pt x="2119" y="257"/>
                  <a:pt x="2119" y="257"/>
                </a:cubicBezTo>
                <a:cubicBezTo>
                  <a:pt x="2118" y="257"/>
                  <a:pt x="2117" y="258"/>
                  <a:pt x="2116" y="259"/>
                </a:cubicBezTo>
                <a:cubicBezTo>
                  <a:pt x="2113" y="261"/>
                  <a:pt x="2110" y="265"/>
                  <a:pt x="2107" y="269"/>
                </a:cubicBezTo>
                <a:cubicBezTo>
                  <a:pt x="2107" y="259"/>
                  <a:pt x="2107" y="259"/>
                  <a:pt x="2107" y="259"/>
                </a:cubicBezTo>
                <a:cubicBezTo>
                  <a:pt x="2111" y="256"/>
                  <a:pt x="2115" y="252"/>
                  <a:pt x="2119" y="249"/>
                </a:cubicBezTo>
                <a:close/>
                <a:moveTo>
                  <a:pt x="2119" y="292"/>
                </a:moveTo>
                <a:cubicBezTo>
                  <a:pt x="2119" y="304"/>
                  <a:pt x="2119" y="304"/>
                  <a:pt x="2119" y="304"/>
                </a:cubicBezTo>
                <a:cubicBezTo>
                  <a:pt x="2115" y="311"/>
                  <a:pt x="2111" y="319"/>
                  <a:pt x="2107" y="327"/>
                </a:cubicBezTo>
                <a:cubicBezTo>
                  <a:pt x="2107" y="311"/>
                  <a:pt x="2107" y="311"/>
                  <a:pt x="2107" y="311"/>
                </a:cubicBezTo>
                <a:cubicBezTo>
                  <a:pt x="2111" y="305"/>
                  <a:pt x="2115" y="299"/>
                  <a:pt x="2119" y="292"/>
                </a:cubicBezTo>
                <a:close/>
                <a:moveTo>
                  <a:pt x="2119" y="347"/>
                </a:moveTo>
                <a:cubicBezTo>
                  <a:pt x="2119" y="382"/>
                  <a:pt x="2119" y="382"/>
                  <a:pt x="2119" y="382"/>
                </a:cubicBezTo>
                <a:cubicBezTo>
                  <a:pt x="2118" y="390"/>
                  <a:pt x="2119" y="398"/>
                  <a:pt x="2119" y="407"/>
                </a:cubicBezTo>
                <a:cubicBezTo>
                  <a:pt x="2119" y="437"/>
                  <a:pt x="2119" y="437"/>
                  <a:pt x="2119" y="437"/>
                </a:cubicBezTo>
                <a:cubicBezTo>
                  <a:pt x="2104" y="411"/>
                  <a:pt x="2112" y="382"/>
                  <a:pt x="2116" y="354"/>
                </a:cubicBezTo>
                <a:cubicBezTo>
                  <a:pt x="2117" y="352"/>
                  <a:pt x="2118" y="350"/>
                  <a:pt x="2119" y="347"/>
                </a:cubicBezTo>
                <a:close/>
                <a:moveTo>
                  <a:pt x="2119" y="478"/>
                </a:moveTo>
                <a:cubicBezTo>
                  <a:pt x="2119" y="490"/>
                  <a:pt x="2119" y="490"/>
                  <a:pt x="2119" y="490"/>
                </a:cubicBezTo>
                <a:cubicBezTo>
                  <a:pt x="2114" y="481"/>
                  <a:pt x="2110" y="472"/>
                  <a:pt x="2108" y="463"/>
                </a:cubicBezTo>
                <a:cubicBezTo>
                  <a:pt x="2107" y="462"/>
                  <a:pt x="2107" y="462"/>
                  <a:pt x="2107" y="462"/>
                </a:cubicBezTo>
                <a:cubicBezTo>
                  <a:pt x="2107" y="449"/>
                  <a:pt x="2107" y="449"/>
                  <a:pt x="2107" y="449"/>
                </a:cubicBezTo>
                <a:cubicBezTo>
                  <a:pt x="2112" y="458"/>
                  <a:pt x="2118" y="467"/>
                  <a:pt x="2119" y="477"/>
                </a:cubicBezTo>
                <a:cubicBezTo>
                  <a:pt x="2119" y="478"/>
                  <a:pt x="2119" y="478"/>
                  <a:pt x="2119" y="478"/>
                </a:cubicBezTo>
                <a:close/>
                <a:moveTo>
                  <a:pt x="2119" y="524"/>
                </a:moveTo>
                <a:cubicBezTo>
                  <a:pt x="2119" y="535"/>
                  <a:pt x="2119" y="535"/>
                  <a:pt x="2119" y="535"/>
                </a:cubicBezTo>
                <a:cubicBezTo>
                  <a:pt x="2115" y="532"/>
                  <a:pt x="2111" y="528"/>
                  <a:pt x="2107" y="523"/>
                </a:cubicBezTo>
                <a:cubicBezTo>
                  <a:pt x="2107" y="511"/>
                  <a:pt x="2107" y="511"/>
                  <a:pt x="2107" y="511"/>
                </a:cubicBezTo>
                <a:cubicBezTo>
                  <a:pt x="2111" y="515"/>
                  <a:pt x="2115" y="520"/>
                  <a:pt x="2119" y="524"/>
                </a:cubicBezTo>
                <a:close/>
                <a:moveTo>
                  <a:pt x="2119" y="564"/>
                </a:moveTo>
                <a:cubicBezTo>
                  <a:pt x="2119" y="574"/>
                  <a:pt x="2119" y="574"/>
                  <a:pt x="2119" y="574"/>
                </a:cubicBezTo>
                <a:cubicBezTo>
                  <a:pt x="2115" y="571"/>
                  <a:pt x="2111" y="569"/>
                  <a:pt x="2107" y="566"/>
                </a:cubicBezTo>
                <a:cubicBezTo>
                  <a:pt x="2107" y="555"/>
                  <a:pt x="2107" y="555"/>
                  <a:pt x="2107" y="555"/>
                </a:cubicBezTo>
                <a:cubicBezTo>
                  <a:pt x="2111" y="558"/>
                  <a:pt x="2115" y="561"/>
                  <a:pt x="2119" y="564"/>
                </a:cubicBezTo>
                <a:close/>
                <a:moveTo>
                  <a:pt x="2119" y="610"/>
                </a:moveTo>
                <a:cubicBezTo>
                  <a:pt x="2119" y="616"/>
                  <a:pt x="2119" y="616"/>
                  <a:pt x="2119" y="616"/>
                </a:cubicBezTo>
                <a:cubicBezTo>
                  <a:pt x="2118" y="615"/>
                  <a:pt x="2116" y="614"/>
                  <a:pt x="2114" y="615"/>
                </a:cubicBezTo>
                <a:cubicBezTo>
                  <a:pt x="2112" y="613"/>
                  <a:pt x="2109" y="611"/>
                  <a:pt x="2107" y="610"/>
                </a:cubicBezTo>
                <a:cubicBezTo>
                  <a:pt x="2107" y="602"/>
                  <a:pt x="2107" y="602"/>
                  <a:pt x="2107" y="602"/>
                </a:cubicBezTo>
                <a:cubicBezTo>
                  <a:pt x="2111" y="605"/>
                  <a:pt x="2115" y="607"/>
                  <a:pt x="2119" y="610"/>
                </a:cubicBezTo>
                <a:close/>
                <a:moveTo>
                  <a:pt x="2119" y="631"/>
                </a:moveTo>
                <a:cubicBezTo>
                  <a:pt x="2119" y="639"/>
                  <a:pt x="2119" y="639"/>
                  <a:pt x="2119" y="639"/>
                </a:cubicBezTo>
                <a:cubicBezTo>
                  <a:pt x="2115" y="637"/>
                  <a:pt x="2111" y="635"/>
                  <a:pt x="2107" y="633"/>
                </a:cubicBezTo>
                <a:cubicBezTo>
                  <a:pt x="2107" y="624"/>
                  <a:pt x="2107" y="624"/>
                  <a:pt x="2107" y="624"/>
                </a:cubicBezTo>
                <a:cubicBezTo>
                  <a:pt x="2111" y="627"/>
                  <a:pt x="2115" y="629"/>
                  <a:pt x="2119" y="631"/>
                </a:cubicBezTo>
                <a:close/>
                <a:moveTo>
                  <a:pt x="2119" y="649"/>
                </a:moveTo>
                <a:cubicBezTo>
                  <a:pt x="2119" y="659"/>
                  <a:pt x="2119" y="659"/>
                  <a:pt x="2119" y="659"/>
                </a:cubicBezTo>
                <a:cubicBezTo>
                  <a:pt x="2115" y="657"/>
                  <a:pt x="2111" y="654"/>
                  <a:pt x="2107" y="652"/>
                </a:cubicBezTo>
                <a:cubicBezTo>
                  <a:pt x="2107" y="642"/>
                  <a:pt x="2107" y="642"/>
                  <a:pt x="2107" y="642"/>
                </a:cubicBezTo>
                <a:cubicBezTo>
                  <a:pt x="2111" y="644"/>
                  <a:pt x="2115" y="647"/>
                  <a:pt x="2119" y="649"/>
                </a:cubicBezTo>
                <a:cubicBezTo>
                  <a:pt x="2119" y="649"/>
                  <a:pt x="2119" y="649"/>
                  <a:pt x="2119" y="649"/>
                </a:cubicBezTo>
                <a:close/>
                <a:moveTo>
                  <a:pt x="2107" y="668"/>
                </a:moveTo>
                <a:cubicBezTo>
                  <a:pt x="2100" y="668"/>
                  <a:pt x="2092" y="668"/>
                  <a:pt x="2085" y="668"/>
                </a:cubicBezTo>
                <a:cubicBezTo>
                  <a:pt x="2085" y="657"/>
                  <a:pt x="2085" y="657"/>
                  <a:pt x="2085" y="657"/>
                </a:cubicBezTo>
                <a:cubicBezTo>
                  <a:pt x="2087" y="658"/>
                  <a:pt x="2088" y="659"/>
                  <a:pt x="2090" y="660"/>
                </a:cubicBezTo>
                <a:cubicBezTo>
                  <a:pt x="2095" y="659"/>
                  <a:pt x="2102" y="661"/>
                  <a:pt x="2107" y="661"/>
                </a:cubicBezTo>
                <a:cubicBezTo>
                  <a:pt x="2107" y="668"/>
                  <a:pt x="2107" y="668"/>
                  <a:pt x="2107" y="668"/>
                </a:cubicBezTo>
                <a:close/>
                <a:moveTo>
                  <a:pt x="2085" y="3"/>
                </a:moveTo>
                <a:cubicBezTo>
                  <a:pt x="2107" y="3"/>
                  <a:pt x="2107" y="3"/>
                  <a:pt x="2107" y="3"/>
                </a:cubicBezTo>
                <a:cubicBezTo>
                  <a:pt x="2107" y="7"/>
                  <a:pt x="2107" y="7"/>
                  <a:pt x="2107" y="7"/>
                </a:cubicBezTo>
                <a:cubicBezTo>
                  <a:pt x="2100" y="7"/>
                  <a:pt x="2093" y="7"/>
                  <a:pt x="2085" y="7"/>
                </a:cubicBezTo>
                <a:cubicBezTo>
                  <a:pt x="2085" y="3"/>
                  <a:pt x="2085" y="3"/>
                  <a:pt x="2085" y="3"/>
                </a:cubicBezTo>
                <a:close/>
                <a:moveTo>
                  <a:pt x="2107" y="28"/>
                </a:moveTo>
                <a:cubicBezTo>
                  <a:pt x="2107" y="35"/>
                  <a:pt x="2107" y="35"/>
                  <a:pt x="2107" y="35"/>
                </a:cubicBezTo>
                <a:cubicBezTo>
                  <a:pt x="2100" y="38"/>
                  <a:pt x="2092" y="41"/>
                  <a:pt x="2085" y="44"/>
                </a:cubicBezTo>
                <a:cubicBezTo>
                  <a:pt x="2085" y="38"/>
                  <a:pt x="2085" y="38"/>
                  <a:pt x="2085" y="38"/>
                </a:cubicBezTo>
                <a:cubicBezTo>
                  <a:pt x="2089" y="37"/>
                  <a:pt x="2094" y="35"/>
                  <a:pt x="2098" y="35"/>
                </a:cubicBezTo>
                <a:cubicBezTo>
                  <a:pt x="2101" y="32"/>
                  <a:pt x="2104" y="30"/>
                  <a:pt x="2107" y="28"/>
                </a:cubicBezTo>
                <a:close/>
                <a:moveTo>
                  <a:pt x="2107" y="54"/>
                </a:moveTo>
                <a:cubicBezTo>
                  <a:pt x="2107" y="61"/>
                  <a:pt x="2107" y="61"/>
                  <a:pt x="2107" y="61"/>
                </a:cubicBezTo>
                <a:cubicBezTo>
                  <a:pt x="2100" y="64"/>
                  <a:pt x="2092" y="67"/>
                  <a:pt x="2085" y="71"/>
                </a:cubicBezTo>
                <a:cubicBezTo>
                  <a:pt x="2085" y="63"/>
                  <a:pt x="2085" y="63"/>
                  <a:pt x="2085" y="63"/>
                </a:cubicBezTo>
                <a:cubicBezTo>
                  <a:pt x="2092" y="60"/>
                  <a:pt x="2100" y="56"/>
                  <a:pt x="2107" y="54"/>
                </a:cubicBezTo>
                <a:close/>
                <a:moveTo>
                  <a:pt x="2107" y="85"/>
                </a:moveTo>
                <a:cubicBezTo>
                  <a:pt x="2107" y="90"/>
                  <a:pt x="2107" y="90"/>
                  <a:pt x="2107" y="90"/>
                </a:cubicBezTo>
                <a:cubicBezTo>
                  <a:pt x="2101" y="94"/>
                  <a:pt x="2095" y="98"/>
                  <a:pt x="2090" y="104"/>
                </a:cubicBezTo>
                <a:cubicBezTo>
                  <a:pt x="2103" y="115"/>
                  <a:pt x="2103" y="115"/>
                  <a:pt x="2103" y="115"/>
                </a:cubicBezTo>
                <a:cubicBezTo>
                  <a:pt x="2104" y="117"/>
                  <a:pt x="2106" y="118"/>
                  <a:pt x="2107" y="118"/>
                </a:cubicBezTo>
                <a:cubicBezTo>
                  <a:pt x="2107" y="126"/>
                  <a:pt x="2107" y="126"/>
                  <a:pt x="2107" y="126"/>
                </a:cubicBezTo>
                <a:cubicBezTo>
                  <a:pt x="2100" y="120"/>
                  <a:pt x="2093" y="114"/>
                  <a:pt x="2085" y="108"/>
                </a:cubicBezTo>
                <a:cubicBezTo>
                  <a:pt x="2085" y="94"/>
                  <a:pt x="2085" y="94"/>
                  <a:pt x="2085" y="94"/>
                </a:cubicBezTo>
                <a:cubicBezTo>
                  <a:pt x="2107" y="85"/>
                  <a:pt x="2107" y="85"/>
                  <a:pt x="2107" y="85"/>
                </a:cubicBezTo>
                <a:close/>
                <a:moveTo>
                  <a:pt x="2107" y="170"/>
                </a:moveTo>
                <a:cubicBezTo>
                  <a:pt x="2107" y="184"/>
                  <a:pt x="2107" y="184"/>
                  <a:pt x="2107" y="184"/>
                </a:cubicBezTo>
                <a:cubicBezTo>
                  <a:pt x="2100" y="188"/>
                  <a:pt x="2092" y="194"/>
                  <a:pt x="2085" y="199"/>
                </a:cubicBezTo>
                <a:cubicBezTo>
                  <a:pt x="2085" y="190"/>
                  <a:pt x="2085" y="190"/>
                  <a:pt x="2085" y="190"/>
                </a:cubicBezTo>
                <a:cubicBezTo>
                  <a:pt x="2086" y="189"/>
                  <a:pt x="2087" y="188"/>
                  <a:pt x="2087" y="187"/>
                </a:cubicBezTo>
                <a:cubicBezTo>
                  <a:pt x="2085" y="185"/>
                  <a:pt x="2085" y="185"/>
                  <a:pt x="2085" y="185"/>
                </a:cubicBezTo>
                <a:cubicBezTo>
                  <a:pt x="2085" y="176"/>
                  <a:pt x="2085" y="176"/>
                  <a:pt x="2085" y="176"/>
                </a:cubicBezTo>
                <a:cubicBezTo>
                  <a:pt x="2089" y="179"/>
                  <a:pt x="2092" y="181"/>
                  <a:pt x="2097" y="183"/>
                </a:cubicBezTo>
                <a:cubicBezTo>
                  <a:pt x="2100" y="182"/>
                  <a:pt x="2104" y="178"/>
                  <a:pt x="2103" y="174"/>
                </a:cubicBezTo>
                <a:cubicBezTo>
                  <a:pt x="2097" y="170"/>
                  <a:pt x="2091" y="166"/>
                  <a:pt x="2085" y="162"/>
                </a:cubicBezTo>
                <a:cubicBezTo>
                  <a:pt x="2085" y="155"/>
                  <a:pt x="2085" y="155"/>
                  <a:pt x="2085" y="155"/>
                </a:cubicBezTo>
                <a:cubicBezTo>
                  <a:pt x="2092" y="160"/>
                  <a:pt x="2100" y="165"/>
                  <a:pt x="2107" y="170"/>
                </a:cubicBezTo>
                <a:close/>
                <a:moveTo>
                  <a:pt x="2107" y="219"/>
                </a:moveTo>
                <a:cubicBezTo>
                  <a:pt x="2107" y="227"/>
                  <a:pt x="2107" y="227"/>
                  <a:pt x="2107" y="227"/>
                </a:cubicBezTo>
                <a:cubicBezTo>
                  <a:pt x="2100" y="231"/>
                  <a:pt x="2093" y="236"/>
                  <a:pt x="2085" y="241"/>
                </a:cubicBezTo>
                <a:cubicBezTo>
                  <a:pt x="2085" y="233"/>
                  <a:pt x="2085" y="233"/>
                  <a:pt x="2085" y="233"/>
                </a:cubicBezTo>
                <a:cubicBezTo>
                  <a:pt x="2093" y="228"/>
                  <a:pt x="2100" y="224"/>
                  <a:pt x="2107" y="219"/>
                </a:cubicBezTo>
                <a:close/>
                <a:moveTo>
                  <a:pt x="2107" y="259"/>
                </a:moveTo>
                <a:cubicBezTo>
                  <a:pt x="2107" y="269"/>
                  <a:pt x="2107" y="269"/>
                  <a:pt x="2107" y="269"/>
                </a:cubicBezTo>
                <a:cubicBezTo>
                  <a:pt x="2104" y="274"/>
                  <a:pt x="2101" y="278"/>
                  <a:pt x="2096" y="281"/>
                </a:cubicBezTo>
                <a:cubicBezTo>
                  <a:pt x="2092" y="288"/>
                  <a:pt x="2088" y="295"/>
                  <a:pt x="2085" y="302"/>
                </a:cubicBezTo>
                <a:cubicBezTo>
                  <a:pt x="2085" y="284"/>
                  <a:pt x="2085" y="284"/>
                  <a:pt x="2085" y="284"/>
                </a:cubicBezTo>
                <a:cubicBezTo>
                  <a:pt x="2085" y="283"/>
                  <a:pt x="2086" y="283"/>
                  <a:pt x="2086" y="282"/>
                </a:cubicBezTo>
                <a:cubicBezTo>
                  <a:pt x="2093" y="274"/>
                  <a:pt x="2100" y="267"/>
                  <a:pt x="2107" y="259"/>
                </a:cubicBezTo>
                <a:close/>
                <a:moveTo>
                  <a:pt x="2107" y="311"/>
                </a:moveTo>
                <a:cubicBezTo>
                  <a:pt x="2107" y="327"/>
                  <a:pt x="2107" y="327"/>
                  <a:pt x="2107" y="327"/>
                </a:cubicBezTo>
                <a:cubicBezTo>
                  <a:pt x="2105" y="331"/>
                  <a:pt x="2103" y="335"/>
                  <a:pt x="2100" y="339"/>
                </a:cubicBezTo>
                <a:cubicBezTo>
                  <a:pt x="2092" y="372"/>
                  <a:pt x="2093" y="413"/>
                  <a:pt x="2105" y="445"/>
                </a:cubicBezTo>
                <a:cubicBezTo>
                  <a:pt x="2106" y="446"/>
                  <a:pt x="2106" y="447"/>
                  <a:pt x="2107" y="449"/>
                </a:cubicBezTo>
                <a:cubicBezTo>
                  <a:pt x="2107" y="462"/>
                  <a:pt x="2107" y="462"/>
                  <a:pt x="2107" y="462"/>
                </a:cubicBezTo>
                <a:cubicBezTo>
                  <a:pt x="2089" y="432"/>
                  <a:pt x="2083" y="394"/>
                  <a:pt x="2087" y="358"/>
                </a:cubicBezTo>
                <a:cubicBezTo>
                  <a:pt x="2091" y="341"/>
                  <a:pt x="2099" y="326"/>
                  <a:pt x="2107" y="311"/>
                </a:cubicBezTo>
                <a:close/>
                <a:moveTo>
                  <a:pt x="2107" y="511"/>
                </a:moveTo>
                <a:cubicBezTo>
                  <a:pt x="2107" y="523"/>
                  <a:pt x="2107" y="523"/>
                  <a:pt x="2107" y="523"/>
                </a:cubicBezTo>
                <a:cubicBezTo>
                  <a:pt x="2104" y="519"/>
                  <a:pt x="2100" y="514"/>
                  <a:pt x="2098" y="508"/>
                </a:cubicBezTo>
                <a:cubicBezTo>
                  <a:pt x="2093" y="500"/>
                  <a:pt x="2089" y="493"/>
                  <a:pt x="2085" y="485"/>
                </a:cubicBezTo>
                <a:cubicBezTo>
                  <a:pt x="2085" y="469"/>
                  <a:pt x="2085" y="469"/>
                  <a:pt x="2085" y="469"/>
                </a:cubicBezTo>
                <a:cubicBezTo>
                  <a:pt x="2091" y="482"/>
                  <a:pt x="2098" y="495"/>
                  <a:pt x="2105" y="508"/>
                </a:cubicBezTo>
                <a:cubicBezTo>
                  <a:pt x="2106" y="509"/>
                  <a:pt x="2106" y="510"/>
                  <a:pt x="2107" y="511"/>
                </a:cubicBezTo>
                <a:close/>
                <a:moveTo>
                  <a:pt x="2107" y="555"/>
                </a:moveTo>
                <a:cubicBezTo>
                  <a:pt x="2107" y="566"/>
                  <a:pt x="2107" y="566"/>
                  <a:pt x="2107" y="566"/>
                </a:cubicBezTo>
                <a:cubicBezTo>
                  <a:pt x="2100" y="560"/>
                  <a:pt x="2093" y="555"/>
                  <a:pt x="2087" y="548"/>
                </a:cubicBezTo>
                <a:cubicBezTo>
                  <a:pt x="2085" y="546"/>
                  <a:pt x="2085" y="546"/>
                  <a:pt x="2085" y="546"/>
                </a:cubicBezTo>
                <a:cubicBezTo>
                  <a:pt x="2085" y="533"/>
                  <a:pt x="2085" y="533"/>
                  <a:pt x="2085" y="533"/>
                </a:cubicBezTo>
                <a:cubicBezTo>
                  <a:pt x="2086" y="534"/>
                  <a:pt x="2088" y="534"/>
                  <a:pt x="2088" y="536"/>
                </a:cubicBezTo>
                <a:cubicBezTo>
                  <a:pt x="2094" y="543"/>
                  <a:pt x="2100" y="549"/>
                  <a:pt x="2107" y="555"/>
                </a:cubicBezTo>
                <a:close/>
                <a:moveTo>
                  <a:pt x="2107" y="602"/>
                </a:moveTo>
                <a:cubicBezTo>
                  <a:pt x="2107" y="610"/>
                  <a:pt x="2107" y="610"/>
                  <a:pt x="2107" y="610"/>
                </a:cubicBezTo>
                <a:cubicBezTo>
                  <a:pt x="2100" y="604"/>
                  <a:pt x="2093" y="599"/>
                  <a:pt x="2085" y="594"/>
                </a:cubicBezTo>
                <a:cubicBezTo>
                  <a:pt x="2085" y="587"/>
                  <a:pt x="2085" y="587"/>
                  <a:pt x="2085" y="587"/>
                </a:cubicBezTo>
                <a:cubicBezTo>
                  <a:pt x="2092" y="592"/>
                  <a:pt x="2100" y="598"/>
                  <a:pt x="2107" y="602"/>
                </a:cubicBezTo>
                <a:close/>
                <a:moveTo>
                  <a:pt x="2107" y="624"/>
                </a:moveTo>
                <a:cubicBezTo>
                  <a:pt x="2107" y="633"/>
                  <a:pt x="2107" y="633"/>
                  <a:pt x="2107" y="633"/>
                </a:cubicBezTo>
                <a:cubicBezTo>
                  <a:pt x="2100" y="628"/>
                  <a:pt x="2092" y="624"/>
                  <a:pt x="2085" y="619"/>
                </a:cubicBezTo>
                <a:cubicBezTo>
                  <a:pt x="2085" y="610"/>
                  <a:pt x="2085" y="610"/>
                  <a:pt x="2085" y="610"/>
                </a:cubicBezTo>
                <a:cubicBezTo>
                  <a:pt x="2092" y="615"/>
                  <a:pt x="2100" y="620"/>
                  <a:pt x="2107" y="624"/>
                </a:cubicBezTo>
                <a:close/>
                <a:moveTo>
                  <a:pt x="2107" y="642"/>
                </a:moveTo>
                <a:cubicBezTo>
                  <a:pt x="2100" y="638"/>
                  <a:pt x="2092" y="635"/>
                  <a:pt x="2085" y="632"/>
                </a:cubicBezTo>
                <a:cubicBezTo>
                  <a:pt x="2085" y="640"/>
                  <a:pt x="2085" y="640"/>
                  <a:pt x="2085" y="640"/>
                </a:cubicBezTo>
                <a:cubicBezTo>
                  <a:pt x="2093" y="643"/>
                  <a:pt x="2100" y="648"/>
                  <a:pt x="2107" y="652"/>
                </a:cubicBezTo>
                <a:lnTo>
                  <a:pt x="2107" y="642"/>
                </a:lnTo>
                <a:close/>
                <a:moveTo>
                  <a:pt x="2085" y="668"/>
                </a:moveTo>
                <a:cubicBezTo>
                  <a:pt x="2074" y="668"/>
                  <a:pt x="2062" y="668"/>
                  <a:pt x="2050" y="668"/>
                </a:cubicBezTo>
                <a:cubicBezTo>
                  <a:pt x="2050" y="661"/>
                  <a:pt x="2050" y="661"/>
                  <a:pt x="2050" y="661"/>
                </a:cubicBezTo>
                <a:cubicBezTo>
                  <a:pt x="2057" y="660"/>
                  <a:pt x="2064" y="663"/>
                  <a:pt x="2069" y="658"/>
                </a:cubicBezTo>
                <a:cubicBezTo>
                  <a:pt x="2064" y="653"/>
                  <a:pt x="2057" y="649"/>
                  <a:pt x="2050" y="644"/>
                </a:cubicBezTo>
                <a:cubicBezTo>
                  <a:pt x="2050" y="635"/>
                  <a:pt x="2050" y="635"/>
                  <a:pt x="2050" y="635"/>
                </a:cubicBezTo>
                <a:cubicBezTo>
                  <a:pt x="2061" y="643"/>
                  <a:pt x="2073" y="650"/>
                  <a:pt x="2085" y="657"/>
                </a:cubicBezTo>
                <a:cubicBezTo>
                  <a:pt x="2085" y="668"/>
                  <a:pt x="2085" y="668"/>
                  <a:pt x="2085" y="668"/>
                </a:cubicBezTo>
                <a:close/>
                <a:moveTo>
                  <a:pt x="2050" y="3"/>
                </a:moveTo>
                <a:cubicBezTo>
                  <a:pt x="2062" y="3"/>
                  <a:pt x="2074" y="3"/>
                  <a:pt x="2085" y="3"/>
                </a:cubicBezTo>
                <a:cubicBezTo>
                  <a:pt x="2085" y="7"/>
                  <a:pt x="2085" y="7"/>
                  <a:pt x="2085" y="7"/>
                </a:cubicBezTo>
                <a:cubicBezTo>
                  <a:pt x="2079" y="7"/>
                  <a:pt x="2073" y="7"/>
                  <a:pt x="2067" y="8"/>
                </a:cubicBezTo>
                <a:cubicBezTo>
                  <a:pt x="2061" y="10"/>
                  <a:pt x="2056" y="12"/>
                  <a:pt x="2050" y="15"/>
                </a:cubicBezTo>
                <a:cubicBezTo>
                  <a:pt x="2050" y="3"/>
                  <a:pt x="2050" y="3"/>
                  <a:pt x="2050" y="3"/>
                </a:cubicBezTo>
                <a:close/>
                <a:moveTo>
                  <a:pt x="2085" y="38"/>
                </a:moveTo>
                <a:cubicBezTo>
                  <a:pt x="2085" y="44"/>
                  <a:pt x="2085" y="44"/>
                  <a:pt x="2085" y="44"/>
                </a:cubicBezTo>
                <a:cubicBezTo>
                  <a:pt x="2073" y="50"/>
                  <a:pt x="2061" y="57"/>
                  <a:pt x="2050" y="66"/>
                </a:cubicBezTo>
                <a:cubicBezTo>
                  <a:pt x="2050" y="57"/>
                  <a:pt x="2050" y="57"/>
                  <a:pt x="2050" y="57"/>
                </a:cubicBezTo>
                <a:cubicBezTo>
                  <a:pt x="2062" y="50"/>
                  <a:pt x="2073" y="43"/>
                  <a:pt x="2085" y="38"/>
                </a:cubicBezTo>
                <a:close/>
                <a:moveTo>
                  <a:pt x="2085" y="63"/>
                </a:moveTo>
                <a:cubicBezTo>
                  <a:pt x="2079" y="66"/>
                  <a:pt x="2073" y="68"/>
                  <a:pt x="2067" y="72"/>
                </a:cubicBezTo>
                <a:cubicBezTo>
                  <a:pt x="2063" y="75"/>
                  <a:pt x="2056" y="83"/>
                  <a:pt x="2050" y="77"/>
                </a:cubicBezTo>
                <a:cubicBezTo>
                  <a:pt x="2050" y="85"/>
                  <a:pt x="2050" y="85"/>
                  <a:pt x="2050" y="85"/>
                </a:cubicBezTo>
                <a:cubicBezTo>
                  <a:pt x="2062" y="92"/>
                  <a:pt x="2074" y="100"/>
                  <a:pt x="2085" y="108"/>
                </a:cubicBezTo>
                <a:cubicBezTo>
                  <a:pt x="2085" y="94"/>
                  <a:pt x="2085" y="94"/>
                  <a:pt x="2085" y="94"/>
                </a:cubicBezTo>
                <a:cubicBezTo>
                  <a:pt x="2080" y="96"/>
                  <a:pt x="2080" y="96"/>
                  <a:pt x="2080" y="96"/>
                </a:cubicBezTo>
                <a:cubicBezTo>
                  <a:pt x="2076" y="93"/>
                  <a:pt x="2066" y="90"/>
                  <a:pt x="2067" y="83"/>
                </a:cubicBezTo>
                <a:cubicBezTo>
                  <a:pt x="2073" y="78"/>
                  <a:pt x="2079" y="74"/>
                  <a:pt x="2085" y="71"/>
                </a:cubicBezTo>
                <a:cubicBezTo>
                  <a:pt x="2085" y="63"/>
                  <a:pt x="2085" y="63"/>
                  <a:pt x="2085" y="63"/>
                </a:cubicBezTo>
                <a:close/>
                <a:moveTo>
                  <a:pt x="2085" y="155"/>
                </a:moveTo>
                <a:cubicBezTo>
                  <a:pt x="2085" y="162"/>
                  <a:pt x="2085" y="162"/>
                  <a:pt x="2085" y="162"/>
                </a:cubicBezTo>
                <a:cubicBezTo>
                  <a:pt x="2073" y="155"/>
                  <a:pt x="2062" y="147"/>
                  <a:pt x="2050" y="138"/>
                </a:cubicBezTo>
                <a:cubicBezTo>
                  <a:pt x="2050" y="132"/>
                  <a:pt x="2050" y="132"/>
                  <a:pt x="2050" y="132"/>
                </a:cubicBezTo>
                <a:cubicBezTo>
                  <a:pt x="2062" y="139"/>
                  <a:pt x="2074" y="147"/>
                  <a:pt x="2085" y="155"/>
                </a:cubicBezTo>
                <a:close/>
                <a:moveTo>
                  <a:pt x="2085" y="176"/>
                </a:moveTo>
                <a:cubicBezTo>
                  <a:pt x="2077" y="170"/>
                  <a:pt x="2070" y="161"/>
                  <a:pt x="2060" y="157"/>
                </a:cubicBezTo>
                <a:cubicBezTo>
                  <a:pt x="2057" y="155"/>
                  <a:pt x="2053" y="153"/>
                  <a:pt x="2050" y="151"/>
                </a:cubicBezTo>
                <a:cubicBezTo>
                  <a:pt x="2050" y="158"/>
                  <a:pt x="2050" y="158"/>
                  <a:pt x="2050" y="158"/>
                </a:cubicBezTo>
                <a:cubicBezTo>
                  <a:pt x="2062" y="167"/>
                  <a:pt x="2074" y="176"/>
                  <a:pt x="2085" y="185"/>
                </a:cubicBezTo>
                <a:cubicBezTo>
                  <a:pt x="2085" y="176"/>
                  <a:pt x="2085" y="176"/>
                  <a:pt x="2085" y="176"/>
                </a:cubicBezTo>
                <a:close/>
                <a:moveTo>
                  <a:pt x="2085" y="190"/>
                </a:moveTo>
                <a:cubicBezTo>
                  <a:pt x="2085" y="199"/>
                  <a:pt x="2085" y="199"/>
                  <a:pt x="2085" y="199"/>
                </a:cubicBezTo>
                <a:cubicBezTo>
                  <a:pt x="2082" y="202"/>
                  <a:pt x="2078" y="204"/>
                  <a:pt x="2075" y="207"/>
                </a:cubicBezTo>
                <a:cubicBezTo>
                  <a:pt x="2067" y="216"/>
                  <a:pt x="2058" y="226"/>
                  <a:pt x="2050" y="237"/>
                </a:cubicBezTo>
                <a:cubicBezTo>
                  <a:pt x="2050" y="221"/>
                  <a:pt x="2050" y="221"/>
                  <a:pt x="2050" y="221"/>
                </a:cubicBezTo>
                <a:cubicBezTo>
                  <a:pt x="2051" y="221"/>
                  <a:pt x="2052" y="221"/>
                  <a:pt x="2053" y="220"/>
                </a:cubicBezTo>
                <a:cubicBezTo>
                  <a:pt x="2055" y="217"/>
                  <a:pt x="2057" y="214"/>
                  <a:pt x="2055" y="210"/>
                </a:cubicBezTo>
                <a:cubicBezTo>
                  <a:pt x="2054" y="209"/>
                  <a:pt x="2052" y="208"/>
                  <a:pt x="2050" y="206"/>
                </a:cubicBezTo>
                <a:cubicBezTo>
                  <a:pt x="2050" y="199"/>
                  <a:pt x="2050" y="199"/>
                  <a:pt x="2050" y="199"/>
                </a:cubicBezTo>
                <a:cubicBezTo>
                  <a:pt x="2055" y="202"/>
                  <a:pt x="2060" y="205"/>
                  <a:pt x="2066" y="206"/>
                </a:cubicBezTo>
                <a:cubicBezTo>
                  <a:pt x="2067" y="203"/>
                  <a:pt x="2071" y="202"/>
                  <a:pt x="2071" y="199"/>
                </a:cubicBezTo>
                <a:cubicBezTo>
                  <a:pt x="2067" y="191"/>
                  <a:pt x="2058" y="186"/>
                  <a:pt x="2050" y="181"/>
                </a:cubicBezTo>
                <a:cubicBezTo>
                  <a:pt x="2050" y="174"/>
                  <a:pt x="2050" y="174"/>
                  <a:pt x="2050" y="174"/>
                </a:cubicBezTo>
                <a:cubicBezTo>
                  <a:pt x="2061" y="180"/>
                  <a:pt x="2070" y="186"/>
                  <a:pt x="2080" y="194"/>
                </a:cubicBezTo>
                <a:cubicBezTo>
                  <a:pt x="2082" y="193"/>
                  <a:pt x="2084" y="191"/>
                  <a:pt x="2085" y="190"/>
                </a:cubicBezTo>
                <a:close/>
                <a:moveTo>
                  <a:pt x="2085" y="233"/>
                </a:moveTo>
                <a:cubicBezTo>
                  <a:pt x="2080" y="236"/>
                  <a:pt x="2075" y="239"/>
                  <a:pt x="2070" y="242"/>
                </a:cubicBezTo>
                <a:cubicBezTo>
                  <a:pt x="2063" y="251"/>
                  <a:pt x="2056" y="260"/>
                  <a:pt x="2050" y="269"/>
                </a:cubicBezTo>
                <a:cubicBezTo>
                  <a:pt x="2050" y="285"/>
                  <a:pt x="2050" y="285"/>
                  <a:pt x="2050" y="285"/>
                </a:cubicBezTo>
                <a:cubicBezTo>
                  <a:pt x="2059" y="269"/>
                  <a:pt x="2068" y="253"/>
                  <a:pt x="2083" y="242"/>
                </a:cubicBezTo>
                <a:cubicBezTo>
                  <a:pt x="2085" y="241"/>
                  <a:pt x="2085" y="241"/>
                  <a:pt x="2085" y="241"/>
                </a:cubicBezTo>
                <a:cubicBezTo>
                  <a:pt x="2085" y="233"/>
                  <a:pt x="2085" y="233"/>
                  <a:pt x="2085" y="233"/>
                </a:cubicBezTo>
                <a:close/>
                <a:moveTo>
                  <a:pt x="2085" y="284"/>
                </a:moveTo>
                <a:cubicBezTo>
                  <a:pt x="2085" y="302"/>
                  <a:pt x="2085" y="302"/>
                  <a:pt x="2085" y="302"/>
                </a:cubicBezTo>
                <a:cubicBezTo>
                  <a:pt x="2068" y="340"/>
                  <a:pt x="2062" y="382"/>
                  <a:pt x="2069" y="422"/>
                </a:cubicBezTo>
                <a:cubicBezTo>
                  <a:pt x="2073" y="439"/>
                  <a:pt x="2078" y="454"/>
                  <a:pt x="2085" y="469"/>
                </a:cubicBezTo>
                <a:cubicBezTo>
                  <a:pt x="2085" y="485"/>
                  <a:pt x="2085" y="485"/>
                  <a:pt x="2085" y="485"/>
                </a:cubicBezTo>
                <a:cubicBezTo>
                  <a:pt x="2073" y="461"/>
                  <a:pt x="2064" y="436"/>
                  <a:pt x="2061" y="410"/>
                </a:cubicBezTo>
                <a:cubicBezTo>
                  <a:pt x="2057" y="376"/>
                  <a:pt x="2061" y="343"/>
                  <a:pt x="2072" y="312"/>
                </a:cubicBezTo>
                <a:cubicBezTo>
                  <a:pt x="2076" y="303"/>
                  <a:pt x="2081" y="293"/>
                  <a:pt x="2085" y="284"/>
                </a:cubicBezTo>
                <a:close/>
                <a:moveTo>
                  <a:pt x="2085" y="533"/>
                </a:moveTo>
                <a:cubicBezTo>
                  <a:pt x="2085" y="546"/>
                  <a:pt x="2085" y="546"/>
                  <a:pt x="2085" y="546"/>
                </a:cubicBezTo>
                <a:cubicBezTo>
                  <a:pt x="2073" y="534"/>
                  <a:pt x="2062" y="521"/>
                  <a:pt x="2050" y="509"/>
                </a:cubicBezTo>
                <a:cubicBezTo>
                  <a:pt x="2050" y="497"/>
                  <a:pt x="2050" y="497"/>
                  <a:pt x="2050" y="497"/>
                </a:cubicBezTo>
                <a:cubicBezTo>
                  <a:pt x="2057" y="507"/>
                  <a:pt x="2068" y="515"/>
                  <a:pt x="2076" y="526"/>
                </a:cubicBezTo>
                <a:cubicBezTo>
                  <a:pt x="2078" y="530"/>
                  <a:pt x="2082" y="531"/>
                  <a:pt x="2085" y="533"/>
                </a:cubicBezTo>
                <a:close/>
                <a:moveTo>
                  <a:pt x="2085" y="587"/>
                </a:moveTo>
                <a:cubicBezTo>
                  <a:pt x="2085" y="594"/>
                  <a:pt x="2085" y="594"/>
                  <a:pt x="2085" y="594"/>
                </a:cubicBezTo>
                <a:cubicBezTo>
                  <a:pt x="2073" y="586"/>
                  <a:pt x="2061" y="577"/>
                  <a:pt x="2050" y="566"/>
                </a:cubicBezTo>
                <a:cubicBezTo>
                  <a:pt x="2050" y="555"/>
                  <a:pt x="2050" y="555"/>
                  <a:pt x="2050" y="555"/>
                </a:cubicBezTo>
                <a:cubicBezTo>
                  <a:pt x="2051" y="555"/>
                  <a:pt x="2051" y="555"/>
                  <a:pt x="2051" y="555"/>
                </a:cubicBezTo>
                <a:cubicBezTo>
                  <a:pt x="2055" y="561"/>
                  <a:pt x="2066" y="568"/>
                  <a:pt x="2066" y="574"/>
                </a:cubicBezTo>
                <a:cubicBezTo>
                  <a:pt x="2067" y="573"/>
                  <a:pt x="2067" y="572"/>
                  <a:pt x="2068" y="573"/>
                </a:cubicBezTo>
                <a:cubicBezTo>
                  <a:pt x="2074" y="578"/>
                  <a:pt x="2079" y="582"/>
                  <a:pt x="2085" y="587"/>
                </a:cubicBezTo>
                <a:close/>
                <a:moveTo>
                  <a:pt x="2085" y="610"/>
                </a:moveTo>
                <a:cubicBezTo>
                  <a:pt x="2080" y="606"/>
                  <a:pt x="2075" y="602"/>
                  <a:pt x="2070" y="598"/>
                </a:cubicBezTo>
                <a:cubicBezTo>
                  <a:pt x="2063" y="593"/>
                  <a:pt x="2057" y="588"/>
                  <a:pt x="2050" y="583"/>
                </a:cubicBezTo>
                <a:cubicBezTo>
                  <a:pt x="2050" y="591"/>
                  <a:pt x="2050" y="591"/>
                  <a:pt x="2050" y="591"/>
                </a:cubicBezTo>
                <a:cubicBezTo>
                  <a:pt x="2055" y="594"/>
                  <a:pt x="2059" y="598"/>
                  <a:pt x="2063" y="601"/>
                </a:cubicBezTo>
                <a:cubicBezTo>
                  <a:pt x="2070" y="608"/>
                  <a:pt x="2077" y="614"/>
                  <a:pt x="2085" y="619"/>
                </a:cubicBezTo>
                <a:cubicBezTo>
                  <a:pt x="2085" y="610"/>
                  <a:pt x="2085" y="610"/>
                  <a:pt x="2085" y="610"/>
                </a:cubicBezTo>
                <a:close/>
                <a:moveTo>
                  <a:pt x="2085" y="632"/>
                </a:moveTo>
                <a:cubicBezTo>
                  <a:pt x="2072" y="625"/>
                  <a:pt x="2060" y="619"/>
                  <a:pt x="2050" y="608"/>
                </a:cubicBezTo>
                <a:cubicBezTo>
                  <a:pt x="2050" y="616"/>
                  <a:pt x="2050" y="616"/>
                  <a:pt x="2050" y="616"/>
                </a:cubicBezTo>
                <a:cubicBezTo>
                  <a:pt x="2059" y="623"/>
                  <a:pt x="2068" y="630"/>
                  <a:pt x="2077" y="636"/>
                </a:cubicBezTo>
                <a:cubicBezTo>
                  <a:pt x="2080" y="637"/>
                  <a:pt x="2083" y="638"/>
                  <a:pt x="2085" y="640"/>
                </a:cubicBezTo>
                <a:lnTo>
                  <a:pt x="2085" y="632"/>
                </a:lnTo>
                <a:close/>
                <a:moveTo>
                  <a:pt x="2050" y="668"/>
                </a:moveTo>
                <a:cubicBezTo>
                  <a:pt x="2040" y="668"/>
                  <a:pt x="2040" y="668"/>
                  <a:pt x="2040" y="668"/>
                </a:cubicBezTo>
                <a:cubicBezTo>
                  <a:pt x="2040" y="651"/>
                  <a:pt x="2040" y="651"/>
                  <a:pt x="2040" y="651"/>
                </a:cubicBezTo>
                <a:cubicBezTo>
                  <a:pt x="2043" y="653"/>
                  <a:pt x="2046" y="656"/>
                  <a:pt x="2048" y="661"/>
                </a:cubicBezTo>
                <a:cubicBezTo>
                  <a:pt x="2049" y="661"/>
                  <a:pt x="2050" y="661"/>
                  <a:pt x="2050" y="661"/>
                </a:cubicBezTo>
                <a:cubicBezTo>
                  <a:pt x="2050" y="668"/>
                  <a:pt x="2050" y="668"/>
                  <a:pt x="2050" y="668"/>
                </a:cubicBezTo>
                <a:close/>
                <a:moveTo>
                  <a:pt x="2040" y="5"/>
                </a:moveTo>
                <a:cubicBezTo>
                  <a:pt x="2041" y="5"/>
                  <a:pt x="2043" y="4"/>
                  <a:pt x="2045" y="4"/>
                </a:cubicBezTo>
                <a:cubicBezTo>
                  <a:pt x="2050" y="3"/>
                  <a:pt x="2050" y="3"/>
                  <a:pt x="2050" y="3"/>
                </a:cubicBezTo>
                <a:cubicBezTo>
                  <a:pt x="2050" y="15"/>
                  <a:pt x="2050" y="15"/>
                  <a:pt x="2050" y="15"/>
                </a:cubicBezTo>
                <a:cubicBezTo>
                  <a:pt x="2047" y="17"/>
                  <a:pt x="2043" y="20"/>
                  <a:pt x="2040" y="22"/>
                </a:cubicBezTo>
                <a:cubicBezTo>
                  <a:pt x="2040" y="15"/>
                  <a:pt x="2040" y="15"/>
                  <a:pt x="2040" y="15"/>
                </a:cubicBezTo>
                <a:cubicBezTo>
                  <a:pt x="2040" y="15"/>
                  <a:pt x="2040" y="15"/>
                  <a:pt x="2040" y="15"/>
                </a:cubicBezTo>
                <a:cubicBezTo>
                  <a:pt x="2043" y="10"/>
                  <a:pt x="2043" y="10"/>
                  <a:pt x="2043" y="10"/>
                </a:cubicBezTo>
                <a:cubicBezTo>
                  <a:pt x="2042" y="10"/>
                  <a:pt x="2041" y="9"/>
                  <a:pt x="2040" y="9"/>
                </a:cubicBezTo>
                <a:cubicBezTo>
                  <a:pt x="2040" y="5"/>
                  <a:pt x="2040" y="5"/>
                  <a:pt x="2040" y="5"/>
                </a:cubicBezTo>
                <a:close/>
                <a:moveTo>
                  <a:pt x="2050" y="57"/>
                </a:moveTo>
                <a:cubicBezTo>
                  <a:pt x="2050" y="66"/>
                  <a:pt x="2050" y="66"/>
                  <a:pt x="2050" y="66"/>
                </a:cubicBezTo>
                <a:cubicBezTo>
                  <a:pt x="2049" y="67"/>
                  <a:pt x="2047" y="69"/>
                  <a:pt x="2045" y="71"/>
                </a:cubicBezTo>
                <a:cubicBezTo>
                  <a:pt x="2045" y="73"/>
                  <a:pt x="2047" y="75"/>
                  <a:pt x="2050" y="76"/>
                </a:cubicBezTo>
                <a:cubicBezTo>
                  <a:pt x="2050" y="76"/>
                  <a:pt x="2050" y="77"/>
                  <a:pt x="2050" y="77"/>
                </a:cubicBezTo>
                <a:cubicBezTo>
                  <a:pt x="2050" y="85"/>
                  <a:pt x="2050" y="85"/>
                  <a:pt x="2050" y="85"/>
                </a:cubicBezTo>
                <a:cubicBezTo>
                  <a:pt x="2047" y="82"/>
                  <a:pt x="2043" y="80"/>
                  <a:pt x="2040" y="78"/>
                </a:cubicBezTo>
                <a:cubicBezTo>
                  <a:pt x="2040" y="62"/>
                  <a:pt x="2040" y="62"/>
                  <a:pt x="2040" y="62"/>
                </a:cubicBezTo>
                <a:cubicBezTo>
                  <a:pt x="2043" y="60"/>
                  <a:pt x="2047" y="58"/>
                  <a:pt x="2050" y="57"/>
                </a:cubicBezTo>
                <a:close/>
                <a:moveTo>
                  <a:pt x="2050" y="132"/>
                </a:moveTo>
                <a:cubicBezTo>
                  <a:pt x="2050" y="138"/>
                  <a:pt x="2050" y="138"/>
                  <a:pt x="2050" y="138"/>
                </a:cubicBezTo>
                <a:cubicBezTo>
                  <a:pt x="2047" y="136"/>
                  <a:pt x="2043" y="134"/>
                  <a:pt x="2040" y="131"/>
                </a:cubicBezTo>
                <a:cubicBezTo>
                  <a:pt x="2040" y="124"/>
                  <a:pt x="2040" y="124"/>
                  <a:pt x="2040" y="124"/>
                </a:cubicBezTo>
                <a:cubicBezTo>
                  <a:pt x="2050" y="132"/>
                  <a:pt x="2050" y="132"/>
                  <a:pt x="2050" y="132"/>
                </a:cubicBezTo>
                <a:close/>
                <a:moveTo>
                  <a:pt x="2050" y="151"/>
                </a:moveTo>
                <a:cubicBezTo>
                  <a:pt x="2050" y="158"/>
                  <a:pt x="2050" y="158"/>
                  <a:pt x="2050" y="158"/>
                </a:cubicBezTo>
                <a:cubicBezTo>
                  <a:pt x="2047" y="156"/>
                  <a:pt x="2043" y="153"/>
                  <a:pt x="2040" y="151"/>
                </a:cubicBezTo>
                <a:cubicBezTo>
                  <a:pt x="2040" y="143"/>
                  <a:pt x="2040" y="143"/>
                  <a:pt x="2040" y="143"/>
                </a:cubicBezTo>
                <a:cubicBezTo>
                  <a:pt x="2043" y="146"/>
                  <a:pt x="2047" y="148"/>
                  <a:pt x="2050" y="151"/>
                </a:cubicBezTo>
                <a:close/>
                <a:moveTo>
                  <a:pt x="2050" y="174"/>
                </a:moveTo>
                <a:cubicBezTo>
                  <a:pt x="2050" y="181"/>
                  <a:pt x="2050" y="181"/>
                  <a:pt x="2050" y="181"/>
                </a:cubicBezTo>
                <a:cubicBezTo>
                  <a:pt x="2048" y="180"/>
                  <a:pt x="2047" y="179"/>
                  <a:pt x="2045" y="178"/>
                </a:cubicBezTo>
                <a:cubicBezTo>
                  <a:pt x="2040" y="175"/>
                  <a:pt x="2040" y="175"/>
                  <a:pt x="2040" y="175"/>
                </a:cubicBezTo>
                <a:cubicBezTo>
                  <a:pt x="2040" y="168"/>
                  <a:pt x="2040" y="168"/>
                  <a:pt x="2040" y="168"/>
                </a:cubicBezTo>
                <a:cubicBezTo>
                  <a:pt x="2043" y="170"/>
                  <a:pt x="2047" y="172"/>
                  <a:pt x="2050" y="174"/>
                </a:cubicBezTo>
                <a:close/>
                <a:moveTo>
                  <a:pt x="2050" y="199"/>
                </a:moveTo>
                <a:cubicBezTo>
                  <a:pt x="2050" y="206"/>
                  <a:pt x="2050" y="206"/>
                  <a:pt x="2050" y="206"/>
                </a:cubicBezTo>
                <a:cubicBezTo>
                  <a:pt x="2047" y="204"/>
                  <a:pt x="2043" y="202"/>
                  <a:pt x="2040" y="199"/>
                </a:cubicBezTo>
                <a:cubicBezTo>
                  <a:pt x="2040" y="193"/>
                  <a:pt x="2040" y="193"/>
                  <a:pt x="2040" y="193"/>
                </a:cubicBezTo>
                <a:cubicBezTo>
                  <a:pt x="2041" y="194"/>
                  <a:pt x="2041" y="194"/>
                  <a:pt x="2041" y="194"/>
                </a:cubicBezTo>
                <a:cubicBezTo>
                  <a:pt x="2045" y="195"/>
                  <a:pt x="2048" y="197"/>
                  <a:pt x="2050" y="199"/>
                </a:cubicBezTo>
                <a:close/>
                <a:moveTo>
                  <a:pt x="2050" y="221"/>
                </a:moveTo>
                <a:cubicBezTo>
                  <a:pt x="2050" y="237"/>
                  <a:pt x="2050" y="237"/>
                  <a:pt x="2050" y="237"/>
                </a:cubicBezTo>
                <a:cubicBezTo>
                  <a:pt x="2047" y="242"/>
                  <a:pt x="2044" y="247"/>
                  <a:pt x="2041" y="252"/>
                </a:cubicBezTo>
                <a:cubicBezTo>
                  <a:pt x="2041" y="253"/>
                  <a:pt x="2040" y="254"/>
                  <a:pt x="2040" y="255"/>
                </a:cubicBezTo>
                <a:cubicBezTo>
                  <a:pt x="2040" y="234"/>
                  <a:pt x="2040" y="234"/>
                  <a:pt x="2040" y="234"/>
                </a:cubicBezTo>
                <a:cubicBezTo>
                  <a:pt x="2040" y="234"/>
                  <a:pt x="2040" y="233"/>
                  <a:pt x="2040" y="232"/>
                </a:cubicBezTo>
                <a:cubicBezTo>
                  <a:pt x="2041" y="229"/>
                  <a:pt x="2040" y="227"/>
                  <a:pt x="2040" y="224"/>
                </a:cubicBezTo>
                <a:cubicBezTo>
                  <a:pt x="2040" y="211"/>
                  <a:pt x="2040" y="211"/>
                  <a:pt x="2040" y="211"/>
                </a:cubicBezTo>
                <a:cubicBezTo>
                  <a:pt x="2040" y="211"/>
                  <a:pt x="2040" y="211"/>
                  <a:pt x="2040" y="211"/>
                </a:cubicBezTo>
                <a:cubicBezTo>
                  <a:pt x="2045" y="213"/>
                  <a:pt x="2045" y="223"/>
                  <a:pt x="2050" y="221"/>
                </a:cubicBezTo>
                <a:close/>
                <a:moveTo>
                  <a:pt x="2050" y="269"/>
                </a:moveTo>
                <a:cubicBezTo>
                  <a:pt x="2050" y="285"/>
                  <a:pt x="2050" y="285"/>
                  <a:pt x="2050" y="285"/>
                </a:cubicBezTo>
                <a:cubicBezTo>
                  <a:pt x="2047" y="293"/>
                  <a:pt x="2043" y="300"/>
                  <a:pt x="2040" y="308"/>
                </a:cubicBezTo>
                <a:cubicBezTo>
                  <a:pt x="2040" y="288"/>
                  <a:pt x="2040" y="288"/>
                  <a:pt x="2040" y="288"/>
                </a:cubicBezTo>
                <a:cubicBezTo>
                  <a:pt x="2043" y="282"/>
                  <a:pt x="2047" y="275"/>
                  <a:pt x="2050" y="269"/>
                </a:cubicBezTo>
                <a:close/>
                <a:moveTo>
                  <a:pt x="2050" y="497"/>
                </a:moveTo>
                <a:cubicBezTo>
                  <a:pt x="2050" y="509"/>
                  <a:pt x="2050" y="509"/>
                  <a:pt x="2050" y="509"/>
                </a:cubicBezTo>
                <a:cubicBezTo>
                  <a:pt x="2047" y="505"/>
                  <a:pt x="2043" y="501"/>
                  <a:pt x="2040" y="497"/>
                </a:cubicBezTo>
                <a:cubicBezTo>
                  <a:pt x="2040" y="473"/>
                  <a:pt x="2040" y="473"/>
                  <a:pt x="2040" y="473"/>
                </a:cubicBezTo>
                <a:cubicBezTo>
                  <a:pt x="2040" y="475"/>
                  <a:pt x="2042" y="478"/>
                  <a:pt x="2043" y="480"/>
                </a:cubicBezTo>
                <a:cubicBezTo>
                  <a:pt x="2044" y="487"/>
                  <a:pt x="2047" y="492"/>
                  <a:pt x="2050" y="497"/>
                </a:cubicBezTo>
                <a:close/>
                <a:moveTo>
                  <a:pt x="2050" y="555"/>
                </a:moveTo>
                <a:cubicBezTo>
                  <a:pt x="2050" y="566"/>
                  <a:pt x="2050" y="566"/>
                  <a:pt x="2050" y="566"/>
                </a:cubicBezTo>
                <a:cubicBezTo>
                  <a:pt x="2047" y="562"/>
                  <a:pt x="2043" y="558"/>
                  <a:pt x="2040" y="554"/>
                </a:cubicBezTo>
                <a:cubicBezTo>
                  <a:pt x="2040" y="540"/>
                  <a:pt x="2040" y="540"/>
                  <a:pt x="2040" y="540"/>
                </a:cubicBezTo>
                <a:cubicBezTo>
                  <a:pt x="2044" y="545"/>
                  <a:pt x="2047" y="550"/>
                  <a:pt x="2050" y="555"/>
                </a:cubicBezTo>
                <a:close/>
                <a:moveTo>
                  <a:pt x="2050" y="583"/>
                </a:moveTo>
                <a:cubicBezTo>
                  <a:pt x="2050" y="591"/>
                  <a:pt x="2050" y="591"/>
                  <a:pt x="2050" y="591"/>
                </a:cubicBezTo>
                <a:cubicBezTo>
                  <a:pt x="2047" y="588"/>
                  <a:pt x="2043" y="585"/>
                  <a:pt x="2040" y="582"/>
                </a:cubicBezTo>
                <a:cubicBezTo>
                  <a:pt x="2040" y="572"/>
                  <a:pt x="2040" y="572"/>
                  <a:pt x="2040" y="572"/>
                </a:cubicBezTo>
                <a:cubicBezTo>
                  <a:pt x="2043" y="576"/>
                  <a:pt x="2047" y="579"/>
                  <a:pt x="2050" y="583"/>
                </a:cubicBezTo>
                <a:close/>
                <a:moveTo>
                  <a:pt x="2050" y="608"/>
                </a:moveTo>
                <a:cubicBezTo>
                  <a:pt x="2050" y="616"/>
                  <a:pt x="2050" y="616"/>
                  <a:pt x="2050" y="616"/>
                </a:cubicBezTo>
                <a:cubicBezTo>
                  <a:pt x="2047" y="613"/>
                  <a:pt x="2043" y="611"/>
                  <a:pt x="2040" y="607"/>
                </a:cubicBezTo>
                <a:cubicBezTo>
                  <a:pt x="2040" y="598"/>
                  <a:pt x="2040" y="598"/>
                  <a:pt x="2040" y="598"/>
                </a:cubicBezTo>
                <a:cubicBezTo>
                  <a:pt x="2042" y="601"/>
                  <a:pt x="2046" y="604"/>
                  <a:pt x="2049" y="607"/>
                </a:cubicBezTo>
                <a:cubicBezTo>
                  <a:pt x="2049" y="607"/>
                  <a:pt x="2050" y="608"/>
                  <a:pt x="2050" y="608"/>
                </a:cubicBezTo>
                <a:close/>
                <a:moveTo>
                  <a:pt x="2050" y="635"/>
                </a:moveTo>
                <a:cubicBezTo>
                  <a:pt x="2050" y="644"/>
                  <a:pt x="2050" y="644"/>
                  <a:pt x="2050" y="644"/>
                </a:cubicBezTo>
                <a:cubicBezTo>
                  <a:pt x="2047" y="642"/>
                  <a:pt x="2043" y="639"/>
                  <a:pt x="2040" y="637"/>
                </a:cubicBezTo>
                <a:cubicBezTo>
                  <a:pt x="2040" y="628"/>
                  <a:pt x="2040" y="628"/>
                  <a:pt x="2040" y="628"/>
                </a:cubicBezTo>
                <a:cubicBezTo>
                  <a:pt x="2043" y="630"/>
                  <a:pt x="2047" y="633"/>
                  <a:pt x="2050" y="635"/>
                </a:cubicBezTo>
                <a:close/>
                <a:moveTo>
                  <a:pt x="2040" y="422"/>
                </a:moveTo>
                <a:cubicBezTo>
                  <a:pt x="2040" y="419"/>
                  <a:pt x="2040" y="419"/>
                  <a:pt x="2040" y="419"/>
                </a:cubicBezTo>
                <a:cubicBezTo>
                  <a:pt x="2040" y="419"/>
                  <a:pt x="2041" y="419"/>
                  <a:pt x="2041" y="419"/>
                </a:cubicBezTo>
                <a:cubicBezTo>
                  <a:pt x="2041" y="422"/>
                  <a:pt x="2041" y="422"/>
                  <a:pt x="2041" y="422"/>
                </a:cubicBezTo>
                <a:lnTo>
                  <a:pt x="2040" y="422"/>
                </a:lnTo>
                <a:close/>
                <a:moveTo>
                  <a:pt x="2040" y="668"/>
                </a:moveTo>
                <a:cubicBezTo>
                  <a:pt x="2033" y="668"/>
                  <a:pt x="2033" y="668"/>
                  <a:pt x="2033" y="668"/>
                </a:cubicBezTo>
                <a:cubicBezTo>
                  <a:pt x="2033" y="660"/>
                  <a:pt x="2033" y="660"/>
                  <a:pt x="2033" y="660"/>
                </a:cubicBezTo>
                <a:cubicBezTo>
                  <a:pt x="2033" y="660"/>
                  <a:pt x="2033" y="659"/>
                  <a:pt x="2033" y="659"/>
                </a:cubicBezTo>
                <a:cubicBezTo>
                  <a:pt x="2033" y="649"/>
                  <a:pt x="2033" y="649"/>
                  <a:pt x="2033" y="649"/>
                </a:cubicBezTo>
                <a:cubicBezTo>
                  <a:pt x="2035" y="649"/>
                  <a:pt x="2038" y="650"/>
                  <a:pt x="2040" y="651"/>
                </a:cubicBezTo>
                <a:cubicBezTo>
                  <a:pt x="2040" y="668"/>
                  <a:pt x="2040" y="668"/>
                  <a:pt x="2040" y="668"/>
                </a:cubicBezTo>
                <a:close/>
                <a:moveTo>
                  <a:pt x="2033" y="5"/>
                </a:moveTo>
                <a:cubicBezTo>
                  <a:pt x="2035" y="5"/>
                  <a:pt x="2037" y="5"/>
                  <a:pt x="2040" y="5"/>
                </a:cubicBezTo>
                <a:cubicBezTo>
                  <a:pt x="2040" y="9"/>
                  <a:pt x="2040" y="9"/>
                  <a:pt x="2040" y="9"/>
                </a:cubicBezTo>
                <a:cubicBezTo>
                  <a:pt x="2037" y="9"/>
                  <a:pt x="2035" y="8"/>
                  <a:pt x="2033" y="8"/>
                </a:cubicBezTo>
                <a:cubicBezTo>
                  <a:pt x="2033" y="5"/>
                  <a:pt x="2033" y="5"/>
                  <a:pt x="2033" y="5"/>
                </a:cubicBezTo>
                <a:close/>
                <a:moveTo>
                  <a:pt x="2040" y="15"/>
                </a:moveTo>
                <a:cubicBezTo>
                  <a:pt x="2040" y="22"/>
                  <a:pt x="2040" y="22"/>
                  <a:pt x="2040" y="22"/>
                </a:cubicBezTo>
                <a:cubicBezTo>
                  <a:pt x="2037" y="23"/>
                  <a:pt x="2035" y="25"/>
                  <a:pt x="2033" y="26"/>
                </a:cubicBezTo>
                <a:cubicBezTo>
                  <a:pt x="2033" y="18"/>
                  <a:pt x="2033" y="18"/>
                  <a:pt x="2033" y="18"/>
                </a:cubicBezTo>
                <a:cubicBezTo>
                  <a:pt x="2035" y="17"/>
                  <a:pt x="2037" y="16"/>
                  <a:pt x="2040" y="15"/>
                </a:cubicBezTo>
                <a:close/>
                <a:moveTo>
                  <a:pt x="2040" y="62"/>
                </a:moveTo>
                <a:cubicBezTo>
                  <a:pt x="2040" y="78"/>
                  <a:pt x="2040" y="78"/>
                  <a:pt x="2040" y="78"/>
                </a:cubicBezTo>
                <a:cubicBezTo>
                  <a:pt x="2033" y="74"/>
                  <a:pt x="2033" y="74"/>
                  <a:pt x="2033" y="74"/>
                </a:cubicBezTo>
                <a:cubicBezTo>
                  <a:pt x="2033" y="64"/>
                  <a:pt x="2033" y="64"/>
                  <a:pt x="2033" y="64"/>
                </a:cubicBezTo>
                <a:cubicBezTo>
                  <a:pt x="2034" y="64"/>
                  <a:pt x="2034" y="64"/>
                  <a:pt x="2034" y="64"/>
                </a:cubicBezTo>
                <a:cubicBezTo>
                  <a:pt x="2036" y="64"/>
                  <a:pt x="2038" y="63"/>
                  <a:pt x="2040" y="62"/>
                </a:cubicBezTo>
                <a:close/>
                <a:moveTo>
                  <a:pt x="2040" y="124"/>
                </a:moveTo>
                <a:cubicBezTo>
                  <a:pt x="2040" y="131"/>
                  <a:pt x="2040" y="131"/>
                  <a:pt x="2040" y="131"/>
                </a:cubicBezTo>
                <a:cubicBezTo>
                  <a:pt x="2037" y="130"/>
                  <a:pt x="2035" y="128"/>
                  <a:pt x="2033" y="127"/>
                </a:cubicBezTo>
                <a:cubicBezTo>
                  <a:pt x="2033" y="120"/>
                  <a:pt x="2033" y="120"/>
                  <a:pt x="2033" y="120"/>
                </a:cubicBezTo>
                <a:cubicBezTo>
                  <a:pt x="2040" y="124"/>
                  <a:pt x="2040" y="124"/>
                  <a:pt x="2040" y="124"/>
                </a:cubicBezTo>
                <a:close/>
                <a:moveTo>
                  <a:pt x="2040" y="143"/>
                </a:moveTo>
                <a:cubicBezTo>
                  <a:pt x="2040" y="151"/>
                  <a:pt x="2040" y="151"/>
                  <a:pt x="2040" y="151"/>
                </a:cubicBezTo>
                <a:cubicBezTo>
                  <a:pt x="2037" y="150"/>
                  <a:pt x="2035" y="148"/>
                  <a:pt x="2033" y="147"/>
                </a:cubicBezTo>
                <a:cubicBezTo>
                  <a:pt x="2033" y="139"/>
                  <a:pt x="2033" y="139"/>
                  <a:pt x="2033" y="139"/>
                </a:cubicBezTo>
                <a:cubicBezTo>
                  <a:pt x="2035" y="141"/>
                  <a:pt x="2037" y="142"/>
                  <a:pt x="2040" y="143"/>
                </a:cubicBezTo>
                <a:close/>
                <a:moveTo>
                  <a:pt x="2040" y="168"/>
                </a:moveTo>
                <a:cubicBezTo>
                  <a:pt x="2040" y="175"/>
                  <a:pt x="2040" y="175"/>
                  <a:pt x="2040" y="175"/>
                </a:cubicBezTo>
                <a:cubicBezTo>
                  <a:pt x="2033" y="172"/>
                  <a:pt x="2033" y="172"/>
                  <a:pt x="2033" y="172"/>
                </a:cubicBezTo>
                <a:cubicBezTo>
                  <a:pt x="2033" y="164"/>
                  <a:pt x="2033" y="164"/>
                  <a:pt x="2033" y="164"/>
                </a:cubicBezTo>
                <a:cubicBezTo>
                  <a:pt x="2035" y="165"/>
                  <a:pt x="2037" y="166"/>
                  <a:pt x="2040" y="168"/>
                </a:cubicBezTo>
                <a:close/>
                <a:moveTo>
                  <a:pt x="2040" y="193"/>
                </a:moveTo>
                <a:cubicBezTo>
                  <a:pt x="2040" y="199"/>
                  <a:pt x="2040" y="199"/>
                  <a:pt x="2040" y="199"/>
                </a:cubicBezTo>
                <a:cubicBezTo>
                  <a:pt x="2037" y="198"/>
                  <a:pt x="2035" y="196"/>
                  <a:pt x="2033" y="195"/>
                </a:cubicBezTo>
                <a:cubicBezTo>
                  <a:pt x="2033" y="189"/>
                  <a:pt x="2033" y="189"/>
                  <a:pt x="2033" y="189"/>
                </a:cubicBezTo>
                <a:cubicBezTo>
                  <a:pt x="2035" y="190"/>
                  <a:pt x="2037" y="191"/>
                  <a:pt x="2040" y="193"/>
                </a:cubicBezTo>
                <a:close/>
                <a:moveTo>
                  <a:pt x="2040" y="211"/>
                </a:moveTo>
                <a:cubicBezTo>
                  <a:pt x="2040" y="224"/>
                  <a:pt x="2040" y="224"/>
                  <a:pt x="2040" y="224"/>
                </a:cubicBezTo>
                <a:cubicBezTo>
                  <a:pt x="2039" y="222"/>
                  <a:pt x="2037" y="221"/>
                  <a:pt x="2035" y="219"/>
                </a:cubicBezTo>
                <a:cubicBezTo>
                  <a:pt x="2035" y="218"/>
                  <a:pt x="2034" y="217"/>
                  <a:pt x="2033" y="217"/>
                </a:cubicBezTo>
                <a:cubicBezTo>
                  <a:pt x="2033" y="208"/>
                  <a:pt x="2033" y="208"/>
                  <a:pt x="2033" y="208"/>
                </a:cubicBezTo>
                <a:cubicBezTo>
                  <a:pt x="2035" y="209"/>
                  <a:pt x="2037" y="210"/>
                  <a:pt x="2040" y="211"/>
                </a:cubicBezTo>
                <a:close/>
                <a:moveTo>
                  <a:pt x="2040" y="234"/>
                </a:moveTo>
                <a:cubicBezTo>
                  <a:pt x="2040" y="255"/>
                  <a:pt x="2040" y="255"/>
                  <a:pt x="2040" y="255"/>
                </a:cubicBezTo>
                <a:cubicBezTo>
                  <a:pt x="2037" y="258"/>
                  <a:pt x="2035" y="261"/>
                  <a:pt x="2033" y="265"/>
                </a:cubicBezTo>
                <a:cubicBezTo>
                  <a:pt x="2033" y="242"/>
                  <a:pt x="2033" y="242"/>
                  <a:pt x="2033" y="242"/>
                </a:cubicBezTo>
                <a:cubicBezTo>
                  <a:pt x="2035" y="240"/>
                  <a:pt x="2038" y="237"/>
                  <a:pt x="2040" y="234"/>
                </a:cubicBezTo>
                <a:close/>
                <a:moveTo>
                  <a:pt x="2040" y="288"/>
                </a:moveTo>
                <a:cubicBezTo>
                  <a:pt x="2040" y="308"/>
                  <a:pt x="2040" y="308"/>
                  <a:pt x="2040" y="308"/>
                </a:cubicBezTo>
                <a:cubicBezTo>
                  <a:pt x="2039" y="309"/>
                  <a:pt x="2038" y="310"/>
                  <a:pt x="2038" y="312"/>
                </a:cubicBezTo>
                <a:cubicBezTo>
                  <a:pt x="2036" y="319"/>
                  <a:pt x="2034" y="327"/>
                  <a:pt x="2033" y="335"/>
                </a:cubicBezTo>
                <a:cubicBezTo>
                  <a:pt x="2033" y="302"/>
                  <a:pt x="2033" y="302"/>
                  <a:pt x="2033" y="302"/>
                </a:cubicBezTo>
                <a:cubicBezTo>
                  <a:pt x="2035" y="297"/>
                  <a:pt x="2037" y="293"/>
                  <a:pt x="2040" y="288"/>
                </a:cubicBezTo>
                <a:close/>
                <a:moveTo>
                  <a:pt x="2040" y="419"/>
                </a:moveTo>
                <a:cubicBezTo>
                  <a:pt x="2040" y="422"/>
                  <a:pt x="2040" y="422"/>
                  <a:pt x="2040" y="422"/>
                </a:cubicBezTo>
                <a:cubicBezTo>
                  <a:pt x="2038" y="422"/>
                  <a:pt x="2038" y="422"/>
                  <a:pt x="2038" y="422"/>
                </a:cubicBezTo>
                <a:cubicBezTo>
                  <a:pt x="2037" y="421"/>
                  <a:pt x="2038" y="420"/>
                  <a:pt x="2040" y="419"/>
                </a:cubicBezTo>
                <a:close/>
                <a:moveTo>
                  <a:pt x="2040" y="473"/>
                </a:moveTo>
                <a:cubicBezTo>
                  <a:pt x="2040" y="497"/>
                  <a:pt x="2040" y="497"/>
                  <a:pt x="2040" y="497"/>
                </a:cubicBezTo>
                <a:cubicBezTo>
                  <a:pt x="2037" y="494"/>
                  <a:pt x="2035" y="492"/>
                  <a:pt x="2033" y="490"/>
                </a:cubicBezTo>
                <a:cubicBezTo>
                  <a:pt x="2033" y="457"/>
                  <a:pt x="2033" y="457"/>
                  <a:pt x="2033" y="457"/>
                </a:cubicBezTo>
                <a:cubicBezTo>
                  <a:pt x="2035" y="462"/>
                  <a:pt x="2037" y="468"/>
                  <a:pt x="2040" y="473"/>
                </a:cubicBezTo>
                <a:close/>
                <a:moveTo>
                  <a:pt x="2040" y="540"/>
                </a:moveTo>
                <a:cubicBezTo>
                  <a:pt x="2040" y="554"/>
                  <a:pt x="2040" y="554"/>
                  <a:pt x="2040" y="554"/>
                </a:cubicBezTo>
                <a:cubicBezTo>
                  <a:pt x="2037" y="551"/>
                  <a:pt x="2035" y="548"/>
                  <a:pt x="2033" y="544"/>
                </a:cubicBezTo>
                <a:cubicBezTo>
                  <a:pt x="2033" y="533"/>
                  <a:pt x="2033" y="533"/>
                  <a:pt x="2033" y="533"/>
                </a:cubicBezTo>
                <a:cubicBezTo>
                  <a:pt x="2035" y="535"/>
                  <a:pt x="2037" y="538"/>
                  <a:pt x="2040" y="540"/>
                </a:cubicBezTo>
                <a:close/>
                <a:moveTo>
                  <a:pt x="2040" y="572"/>
                </a:moveTo>
                <a:cubicBezTo>
                  <a:pt x="2040" y="582"/>
                  <a:pt x="2040" y="582"/>
                  <a:pt x="2040" y="582"/>
                </a:cubicBezTo>
                <a:cubicBezTo>
                  <a:pt x="2037" y="580"/>
                  <a:pt x="2035" y="578"/>
                  <a:pt x="2033" y="576"/>
                </a:cubicBezTo>
                <a:cubicBezTo>
                  <a:pt x="2033" y="566"/>
                  <a:pt x="2033" y="566"/>
                  <a:pt x="2033" y="566"/>
                </a:cubicBezTo>
                <a:cubicBezTo>
                  <a:pt x="2035" y="568"/>
                  <a:pt x="2037" y="570"/>
                  <a:pt x="2040" y="572"/>
                </a:cubicBezTo>
                <a:close/>
                <a:moveTo>
                  <a:pt x="2040" y="598"/>
                </a:moveTo>
                <a:cubicBezTo>
                  <a:pt x="2040" y="607"/>
                  <a:pt x="2040" y="607"/>
                  <a:pt x="2040" y="607"/>
                </a:cubicBezTo>
                <a:cubicBezTo>
                  <a:pt x="2037" y="606"/>
                  <a:pt x="2035" y="604"/>
                  <a:pt x="2033" y="602"/>
                </a:cubicBezTo>
                <a:cubicBezTo>
                  <a:pt x="2033" y="593"/>
                  <a:pt x="2033" y="593"/>
                  <a:pt x="2033" y="593"/>
                </a:cubicBezTo>
                <a:cubicBezTo>
                  <a:pt x="2035" y="594"/>
                  <a:pt x="2037" y="596"/>
                  <a:pt x="2040" y="598"/>
                </a:cubicBezTo>
                <a:close/>
                <a:moveTo>
                  <a:pt x="2040" y="628"/>
                </a:moveTo>
                <a:cubicBezTo>
                  <a:pt x="2040" y="637"/>
                  <a:pt x="2040" y="637"/>
                  <a:pt x="2040" y="637"/>
                </a:cubicBezTo>
                <a:cubicBezTo>
                  <a:pt x="2037" y="635"/>
                  <a:pt x="2035" y="633"/>
                  <a:pt x="2033" y="631"/>
                </a:cubicBezTo>
                <a:cubicBezTo>
                  <a:pt x="2033" y="623"/>
                  <a:pt x="2033" y="623"/>
                  <a:pt x="2033" y="623"/>
                </a:cubicBezTo>
                <a:cubicBezTo>
                  <a:pt x="2035" y="624"/>
                  <a:pt x="2037" y="626"/>
                  <a:pt x="2040" y="628"/>
                </a:cubicBezTo>
                <a:close/>
                <a:moveTo>
                  <a:pt x="2033" y="668"/>
                </a:moveTo>
                <a:cubicBezTo>
                  <a:pt x="2011" y="668"/>
                  <a:pt x="2011" y="668"/>
                  <a:pt x="2011" y="668"/>
                </a:cubicBezTo>
                <a:cubicBezTo>
                  <a:pt x="2011" y="661"/>
                  <a:pt x="2011" y="661"/>
                  <a:pt x="2011" y="661"/>
                </a:cubicBezTo>
                <a:cubicBezTo>
                  <a:pt x="2017" y="661"/>
                  <a:pt x="2026" y="659"/>
                  <a:pt x="2032" y="661"/>
                </a:cubicBezTo>
                <a:cubicBezTo>
                  <a:pt x="2033" y="661"/>
                  <a:pt x="2033" y="660"/>
                  <a:pt x="2033" y="660"/>
                </a:cubicBezTo>
                <a:cubicBezTo>
                  <a:pt x="2033" y="668"/>
                  <a:pt x="2033" y="668"/>
                  <a:pt x="2033" y="668"/>
                </a:cubicBezTo>
                <a:close/>
                <a:moveTo>
                  <a:pt x="2011" y="4"/>
                </a:moveTo>
                <a:cubicBezTo>
                  <a:pt x="2017" y="4"/>
                  <a:pt x="2023" y="4"/>
                  <a:pt x="2029" y="4"/>
                </a:cubicBezTo>
                <a:cubicBezTo>
                  <a:pt x="2030" y="4"/>
                  <a:pt x="2032" y="4"/>
                  <a:pt x="2033" y="5"/>
                </a:cubicBezTo>
                <a:cubicBezTo>
                  <a:pt x="2033" y="8"/>
                  <a:pt x="2033" y="8"/>
                  <a:pt x="2033" y="8"/>
                </a:cubicBezTo>
                <a:cubicBezTo>
                  <a:pt x="2027" y="8"/>
                  <a:pt x="2021" y="9"/>
                  <a:pt x="2014" y="9"/>
                </a:cubicBezTo>
                <a:cubicBezTo>
                  <a:pt x="2013" y="9"/>
                  <a:pt x="2012" y="10"/>
                  <a:pt x="2011" y="11"/>
                </a:cubicBezTo>
                <a:cubicBezTo>
                  <a:pt x="2011" y="4"/>
                  <a:pt x="2011" y="4"/>
                  <a:pt x="2011" y="4"/>
                </a:cubicBezTo>
                <a:close/>
                <a:moveTo>
                  <a:pt x="2033" y="18"/>
                </a:moveTo>
                <a:cubicBezTo>
                  <a:pt x="2033" y="26"/>
                  <a:pt x="2033" y="26"/>
                  <a:pt x="2033" y="26"/>
                </a:cubicBezTo>
                <a:cubicBezTo>
                  <a:pt x="2028" y="29"/>
                  <a:pt x="2024" y="32"/>
                  <a:pt x="2019" y="36"/>
                </a:cubicBezTo>
                <a:cubicBezTo>
                  <a:pt x="2019" y="41"/>
                  <a:pt x="2015" y="43"/>
                  <a:pt x="2011" y="45"/>
                </a:cubicBezTo>
                <a:cubicBezTo>
                  <a:pt x="2011" y="33"/>
                  <a:pt x="2011" y="33"/>
                  <a:pt x="2011" y="33"/>
                </a:cubicBezTo>
                <a:cubicBezTo>
                  <a:pt x="2018" y="28"/>
                  <a:pt x="2025" y="23"/>
                  <a:pt x="2033" y="18"/>
                </a:cubicBezTo>
                <a:close/>
                <a:moveTo>
                  <a:pt x="2033" y="64"/>
                </a:moveTo>
                <a:cubicBezTo>
                  <a:pt x="2033" y="74"/>
                  <a:pt x="2033" y="74"/>
                  <a:pt x="2033" y="74"/>
                </a:cubicBezTo>
                <a:cubicBezTo>
                  <a:pt x="2029" y="71"/>
                  <a:pt x="2029" y="71"/>
                  <a:pt x="2029" y="71"/>
                </a:cubicBezTo>
                <a:cubicBezTo>
                  <a:pt x="2023" y="66"/>
                  <a:pt x="2017" y="62"/>
                  <a:pt x="2011" y="59"/>
                </a:cubicBezTo>
                <a:cubicBezTo>
                  <a:pt x="2011" y="51"/>
                  <a:pt x="2011" y="51"/>
                  <a:pt x="2011" y="51"/>
                </a:cubicBezTo>
                <a:cubicBezTo>
                  <a:pt x="2017" y="56"/>
                  <a:pt x="2025" y="61"/>
                  <a:pt x="2033" y="64"/>
                </a:cubicBezTo>
                <a:close/>
                <a:moveTo>
                  <a:pt x="2033" y="120"/>
                </a:moveTo>
                <a:cubicBezTo>
                  <a:pt x="2033" y="127"/>
                  <a:pt x="2033" y="127"/>
                  <a:pt x="2033" y="127"/>
                </a:cubicBezTo>
                <a:cubicBezTo>
                  <a:pt x="2026" y="121"/>
                  <a:pt x="2018" y="117"/>
                  <a:pt x="2011" y="112"/>
                </a:cubicBezTo>
                <a:cubicBezTo>
                  <a:pt x="2011" y="105"/>
                  <a:pt x="2011" y="105"/>
                  <a:pt x="2011" y="105"/>
                </a:cubicBezTo>
                <a:cubicBezTo>
                  <a:pt x="2018" y="110"/>
                  <a:pt x="2025" y="115"/>
                  <a:pt x="2033" y="120"/>
                </a:cubicBezTo>
                <a:close/>
                <a:moveTo>
                  <a:pt x="2033" y="139"/>
                </a:moveTo>
                <a:cubicBezTo>
                  <a:pt x="2026" y="135"/>
                  <a:pt x="2018" y="130"/>
                  <a:pt x="2011" y="126"/>
                </a:cubicBezTo>
                <a:cubicBezTo>
                  <a:pt x="2011" y="134"/>
                  <a:pt x="2011" y="134"/>
                  <a:pt x="2011" y="134"/>
                </a:cubicBezTo>
                <a:cubicBezTo>
                  <a:pt x="2018" y="138"/>
                  <a:pt x="2026" y="142"/>
                  <a:pt x="2033" y="147"/>
                </a:cubicBezTo>
                <a:cubicBezTo>
                  <a:pt x="2033" y="139"/>
                  <a:pt x="2033" y="139"/>
                  <a:pt x="2033" y="139"/>
                </a:cubicBezTo>
                <a:close/>
                <a:moveTo>
                  <a:pt x="2033" y="164"/>
                </a:moveTo>
                <a:cubicBezTo>
                  <a:pt x="2033" y="172"/>
                  <a:pt x="2033" y="172"/>
                  <a:pt x="2033" y="172"/>
                </a:cubicBezTo>
                <a:cubicBezTo>
                  <a:pt x="2026" y="168"/>
                  <a:pt x="2018" y="164"/>
                  <a:pt x="2011" y="160"/>
                </a:cubicBezTo>
                <a:cubicBezTo>
                  <a:pt x="2011" y="153"/>
                  <a:pt x="2011" y="153"/>
                  <a:pt x="2011" y="153"/>
                </a:cubicBezTo>
                <a:cubicBezTo>
                  <a:pt x="2018" y="157"/>
                  <a:pt x="2026" y="160"/>
                  <a:pt x="2033" y="164"/>
                </a:cubicBezTo>
                <a:close/>
                <a:moveTo>
                  <a:pt x="2033" y="189"/>
                </a:moveTo>
                <a:cubicBezTo>
                  <a:pt x="2033" y="195"/>
                  <a:pt x="2033" y="195"/>
                  <a:pt x="2033" y="195"/>
                </a:cubicBezTo>
                <a:cubicBezTo>
                  <a:pt x="2026" y="191"/>
                  <a:pt x="2019" y="187"/>
                  <a:pt x="2011" y="184"/>
                </a:cubicBezTo>
                <a:cubicBezTo>
                  <a:pt x="2011" y="178"/>
                  <a:pt x="2011" y="178"/>
                  <a:pt x="2011" y="178"/>
                </a:cubicBezTo>
                <a:cubicBezTo>
                  <a:pt x="2018" y="182"/>
                  <a:pt x="2026" y="185"/>
                  <a:pt x="2033" y="189"/>
                </a:cubicBezTo>
                <a:close/>
                <a:moveTo>
                  <a:pt x="2033" y="208"/>
                </a:moveTo>
                <a:cubicBezTo>
                  <a:pt x="2033" y="217"/>
                  <a:pt x="2033" y="217"/>
                  <a:pt x="2033" y="217"/>
                </a:cubicBezTo>
                <a:cubicBezTo>
                  <a:pt x="2027" y="212"/>
                  <a:pt x="2019" y="211"/>
                  <a:pt x="2011" y="211"/>
                </a:cubicBezTo>
                <a:cubicBezTo>
                  <a:pt x="2011" y="198"/>
                  <a:pt x="2011" y="198"/>
                  <a:pt x="2011" y="198"/>
                </a:cubicBezTo>
                <a:cubicBezTo>
                  <a:pt x="2018" y="201"/>
                  <a:pt x="2026" y="204"/>
                  <a:pt x="2033" y="208"/>
                </a:cubicBezTo>
                <a:close/>
                <a:moveTo>
                  <a:pt x="2033" y="242"/>
                </a:moveTo>
                <a:cubicBezTo>
                  <a:pt x="2033" y="265"/>
                  <a:pt x="2033" y="265"/>
                  <a:pt x="2033" y="265"/>
                </a:cubicBezTo>
                <a:cubicBezTo>
                  <a:pt x="2025" y="278"/>
                  <a:pt x="2017" y="293"/>
                  <a:pt x="2011" y="308"/>
                </a:cubicBezTo>
                <a:cubicBezTo>
                  <a:pt x="2011" y="288"/>
                  <a:pt x="2011" y="288"/>
                  <a:pt x="2011" y="288"/>
                </a:cubicBezTo>
                <a:cubicBezTo>
                  <a:pt x="2014" y="282"/>
                  <a:pt x="2017" y="276"/>
                  <a:pt x="2020" y="271"/>
                </a:cubicBezTo>
                <a:cubicBezTo>
                  <a:pt x="2019" y="268"/>
                  <a:pt x="2019" y="268"/>
                  <a:pt x="2019" y="268"/>
                </a:cubicBezTo>
                <a:cubicBezTo>
                  <a:pt x="2017" y="268"/>
                  <a:pt x="2014" y="269"/>
                  <a:pt x="2011" y="270"/>
                </a:cubicBezTo>
                <a:cubicBezTo>
                  <a:pt x="2011" y="261"/>
                  <a:pt x="2011" y="261"/>
                  <a:pt x="2011" y="261"/>
                </a:cubicBezTo>
                <a:cubicBezTo>
                  <a:pt x="2019" y="256"/>
                  <a:pt x="2027" y="250"/>
                  <a:pt x="2033" y="242"/>
                </a:cubicBezTo>
                <a:close/>
                <a:moveTo>
                  <a:pt x="2033" y="302"/>
                </a:moveTo>
                <a:cubicBezTo>
                  <a:pt x="2028" y="316"/>
                  <a:pt x="2024" y="331"/>
                  <a:pt x="2023" y="347"/>
                </a:cubicBezTo>
                <a:cubicBezTo>
                  <a:pt x="2019" y="382"/>
                  <a:pt x="2013" y="418"/>
                  <a:pt x="2023" y="452"/>
                </a:cubicBezTo>
                <a:cubicBezTo>
                  <a:pt x="2027" y="460"/>
                  <a:pt x="2028" y="468"/>
                  <a:pt x="2030" y="475"/>
                </a:cubicBezTo>
                <a:cubicBezTo>
                  <a:pt x="2023" y="469"/>
                  <a:pt x="2013" y="461"/>
                  <a:pt x="2012" y="450"/>
                </a:cubicBezTo>
                <a:cubicBezTo>
                  <a:pt x="2012" y="450"/>
                  <a:pt x="2011" y="449"/>
                  <a:pt x="2011" y="449"/>
                </a:cubicBezTo>
                <a:cubicBezTo>
                  <a:pt x="2011" y="467"/>
                  <a:pt x="2011" y="467"/>
                  <a:pt x="2011" y="467"/>
                </a:cubicBezTo>
                <a:cubicBezTo>
                  <a:pt x="2018" y="474"/>
                  <a:pt x="2026" y="482"/>
                  <a:pt x="2033" y="490"/>
                </a:cubicBezTo>
                <a:cubicBezTo>
                  <a:pt x="2033" y="457"/>
                  <a:pt x="2033" y="457"/>
                  <a:pt x="2033" y="457"/>
                </a:cubicBezTo>
                <a:cubicBezTo>
                  <a:pt x="2020" y="419"/>
                  <a:pt x="2025" y="375"/>
                  <a:pt x="2033" y="335"/>
                </a:cubicBezTo>
                <a:cubicBezTo>
                  <a:pt x="2033" y="302"/>
                  <a:pt x="2033" y="302"/>
                  <a:pt x="2033" y="302"/>
                </a:cubicBezTo>
                <a:close/>
                <a:moveTo>
                  <a:pt x="2033" y="533"/>
                </a:moveTo>
                <a:cubicBezTo>
                  <a:pt x="2033" y="544"/>
                  <a:pt x="2033" y="544"/>
                  <a:pt x="2033" y="544"/>
                </a:cubicBezTo>
                <a:cubicBezTo>
                  <a:pt x="2032" y="543"/>
                  <a:pt x="2032" y="542"/>
                  <a:pt x="2031" y="541"/>
                </a:cubicBezTo>
                <a:cubicBezTo>
                  <a:pt x="2024" y="534"/>
                  <a:pt x="2018" y="527"/>
                  <a:pt x="2011" y="520"/>
                </a:cubicBezTo>
                <a:cubicBezTo>
                  <a:pt x="2011" y="511"/>
                  <a:pt x="2011" y="511"/>
                  <a:pt x="2011" y="511"/>
                </a:cubicBezTo>
                <a:cubicBezTo>
                  <a:pt x="2018" y="518"/>
                  <a:pt x="2026" y="525"/>
                  <a:pt x="2033" y="533"/>
                </a:cubicBezTo>
                <a:close/>
                <a:moveTo>
                  <a:pt x="2033" y="566"/>
                </a:moveTo>
                <a:cubicBezTo>
                  <a:pt x="2025" y="559"/>
                  <a:pt x="2018" y="551"/>
                  <a:pt x="2011" y="543"/>
                </a:cubicBezTo>
                <a:cubicBezTo>
                  <a:pt x="2011" y="553"/>
                  <a:pt x="2011" y="553"/>
                  <a:pt x="2011" y="553"/>
                </a:cubicBezTo>
                <a:cubicBezTo>
                  <a:pt x="2018" y="561"/>
                  <a:pt x="2025" y="568"/>
                  <a:pt x="2033" y="576"/>
                </a:cubicBezTo>
                <a:cubicBezTo>
                  <a:pt x="2033" y="566"/>
                  <a:pt x="2033" y="566"/>
                  <a:pt x="2033" y="566"/>
                </a:cubicBezTo>
                <a:close/>
                <a:moveTo>
                  <a:pt x="2033" y="593"/>
                </a:moveTo>
                <a:cubicBezTo>
                  <a:pt x="2033" y="602"/>
                  <a:pt x="2033" y="602"/>
                  <a:pt x="2033" y="602"/>
                </a:cubicBezTo>
                <a:cubicBezTo>
                  <a:pt x="2025" y="596"/>
                  <a:pt x="2018" y="589"/>
                  <a:pt x="2011" y="582"/>
                </a:cubicBezTo>
                <a:cubicBezTo>
                  <a:pt x="2011" y="572"/>
                  <a:pt x="2011" y="572"/>
                  <a:pt x="2011" y="572"/>
                </a:cubicBezTo>
                <a:cubicBezTo>
                  <a:pt x="2018" y="579"/>
                  <a:pt x="2025" y="586"/>
                  <a:pt x="2033" y="593"/>
                </a:cubicBezTo>
                <a:close/>
                <a:moveTo>
                  <a:pt x="2033" y="623"/>
                </a:moveTo>
                <a:cubicBezTo>
                  <a:pt x="2033" y="631"/>
                  <a:pt x="2033" y="631"/>
                  <a:pt x="2033" y="631"/>
                </a:cubicBezTo>
                <a:cubicBezTo>
                  <a:pt x="2033" y="631"/>
                  <a:pt x="2032" y="631"/>
                  <a:pt x="2032" y="630"/>
                </a:cubicBezTo>
                <a:cubicBezTo>
                  <a:pt x="2025" y="626"/>
                  <a:pt x="2018" y="621"/>
                  <a:pt x="2011" y="616"/>
                </a:cubicBezTo>
                <a:cubicBezTo>
                  <a:pt x="2011" y="606"/>
                  <a:pt x="2011" y="606"/>
                  <a:pt x="2011" y="606"/>
                </a:cubicBezTo>
                <a:cubicBezTo>
                  <a:pt x="2018" y="612"/>
                  <a:pt x="2025" y="617"/>
                  <a:pt x="2033" y="623"/>
                </a:cubicBezTo>
                <a:close/>
                <a:moveTo>
                  <a:pt x="2033" y="649"/>
                </a:moveTo>
                <a:cubicBezTo>
                  <a:pt x="2028" y="647"/>
                  <a:pt x="2021" y="645"/>
                  <a:pt x="2017" y="642"/>
                </a:cubicBezTo>
                <a:cubicBezTo>
                  <a:pt x="2015" y="641"/>
                  <a:pt x="2013" y="640"/>
                  <a:pt x="2011" y="638"/>
                </a:cubicBezTo>
                <a:cubicBezTo>
                  <a:pt x="2011" y="645"/>
                  <a:pt x="2011" y="645"/>
                  <a:pt x="2011" y="645"/>
                </a:cubicBezTo>
                <a:cubicBezTo>
                  <a:pt x="2018" y="650"/>
                  <a:pt x="2025" y="654"/>
                  <a:pt x="2032" y="657"/>
                </a:cubicBezTo>
                <a:cubicBezTo>
                  <a:pt x="2032" y="658"/>
                  <a:pt x="2033" y="659"/>
                  <a:pt x="2033" y="659"/>
                </a:cubicBezTo>
                <a:lnTo>
                  <a:pt x="2033" y="649"/>
                </a:lnTo>
                <a:close/>
                <a:moveTo>
                  <a:pt x="2011" y="668"/>
                </a:moveTo>
                <a:cubicBezTo>
                  <a:pt x="2000" y="668"/>
                  <a:pt x="2000" y="668"/>
                  <a:pt x="2000" y="668"/>
                </a:cubicBezTo>
                <a:cubicBezTo>
                  <a:pt x="2000" y="653"/>
                  <a:pt x="2000" y="653"/>
                  <a:pt x="2000" y="653"/>
                </a:cubicBezTo>
                <a:cubicBezTo>
                  <a:pt x="2002" y="654"/>
                  <a:pt x="2002" y="654"/>
                  <a:pt x="2002" y="654"/>
                </a:cubicBezTo>
                <a:cubicBezTo>
                  <a:pt x="2003" y="659"/>
                  <a:pt x="2006" y="661"/>
                  <a:pt x="2011" y="661"/>
                </a:cubicBezTo>
                <a:cubicBezTo>
                  <a:pt x="2011" y="668"/>
                  <a:pt x="2011" y="668"/>
                  <a:pt x="2011" y="668"/>
                </a:cubicBezTo>
                <a:close/>
                <a:moveTo>
                  <a:pt x="2000" y="5"/>
                </a:moveTo>
                <a:cubicBezTo>
                  <a:pt x="2004" y="5"/>
                  <a:pt x="2007" y="4"/>
                  <a:pt x="2011" y="4"/>
                </a:cubicBezTo>
                <a:cubicBezTo>
                  <a:pt x="2011" y="11"/>
                  <a:pt x="2011" y="11"/>
                  <a:pt x="2011" y="11"/>
                </a:cubicBezTo>
                <a:cubicBezTo>
                  <a:pt x="2007" y="13"/>
                  <a:pt x="2004" y="15"/>
                  <a:pt x="2000" y="18"/>
                </a:cubicBezTo>
                <a:cubicBezTo>
                  <a:pt x="2000" y="5"/>
                  <a:pt x="2000" y="5"/>
                  <a:pt x="2000" y="5"/>
                </a:cubicBezTo>
                <a:close/>
                <a:moveTo>
                  <a:pt x="2011" y="33"/>
                </a:moveTo>
                <a:cubicBezTo>
                  <a:pt x="2011" y="45"/>
                  <a:pt x="2011" y="45"/>
                  <a:pt x="2011" y="45"/>
                </a:cubicBezTo>
                <a:cubicBezTo>
                  <a:pt x="2010" y="46"/>
                  <a:pt x="2009" y="47"/>
                  <a:pt x="2008" y="48"/>
                </a:cubicBezTo>
                <a:cubicBezTo>
                  <a:pt x="2009" y="49"/>
                  <a:pt x="2010" y="50"/>
                  <a:pt x="2011" y="51"/>
                </a:cubicBezTo>
                <a:cubicBezTo>
                  <a:pt x="2011" y="59"/>
                  <a:pt x="2011" y="59"/>
                  <a:pt x="2011" y="59"/>
                </a:cubicBezTo>
                <a:cubicBezTo>
                  <a:pt x="2007" y="56"/>
                  <a:pt x="2004" y="54"/>
                  <a:pt x="2000" y="52"/>
                </a:cubicBezTo>
                <a:cubicBezTo>
                  <a:pt x="2000" y="42"/>
                  <a:pt x="2000" y="42"/>
                  <a:pt x="2000" y="42"/>
                </a:cubicBezTo>
                <a:cubicBezTo>
                  <a:pt x="2004" y="39"/>
                  <a:pt x="2007" y="36"/>
                  <a:pt x="2011" y="33"/>
                </a:cubicBezTo>
                <a:close/>
                <a:moveTo>
                  <a:pt x="2011" y="105"/>
                </a:moveTo>
                <a:cubicBezTo>
                  <a:pt x="2011" y="112"/>
                  <a:pt x="2011" y="112"/>
                  <a:pt x="2011" y="112"/>
                </a:cubicBezTo>
                <a:cubicBezTo>
                  <a:pt x="2007" y="110"/>
                  <a:pt x="2004" y="107"/>
                  <a:pt x="2000" y="105"/>
                </a:cubicBezTo>
                <a:cubicBezTo>
                  <a:pt x="2000" y="98"/>
                  <a:pt x="2000" y="98"/>
                  <a:pt x="2000" y="98"/>
                </a:cubicBezTo>
                <a:cubicBezTo>
                  <a:pt x="2004" y="100"/>
                  <a:pt x="2007" y="103"/>
                  <a:pt x="2011" y="105"/>
                </a:cubicBezTo>
                <a:close/>
                <a:moveTo>
                  <a:pt x="2011" y="126"/>
                </a:moveTo>
                <a:cubicBezTo>
                  <a:pt x="2011" y="134"/>
                  <a:pt x="2011" y="134"/>
                  <a:pt x="2011" y="134"/>
                </a:cubicBezTo>
                <a:cubicBezTo>
                  <a:pt x="2007" y="132"/>
                  <a:pt x="2004" y="130"/>
                  <a:pt x="2000" y="128"/>
                </a:cubicBezTo>
                <a:cubicBezTo>
                  <a:pt x="2000" y="119"/>
                  <a:pt x="2000" y="119"/>
                  <a:pt x="2000" y="119"/>
                </a:cubicBezTo>
                <a:cubicBezTo>
                  <a:pt x="2004" y="122"/>
                  <a:pt x="2007" y="124"/>
                  <a:pt x="2011" y="126"/>
                </a:cubicBezTo>
                <a:close/>
                <a:moveTo>
                  <a:pt x="2011" y="153"/>
                </a:moveTo>
                <a:cubicBezTo>
                  <a:pt x="2011" y="160"/>
                  <a:pt x="2011" y="160"/>
                  <a:pt x="2011" y="160"/>
                </a:cubicBezTo>
                <a:cubicBezTo>
                  <a:pt x="2007" y="158"/>
                  <a:pt x="2004" y="156"/>
                  <a:pt x="2000" y="154"/>
                </a:cubicBezTo>
                <a:cubicBezTo>
                  <a:pt x="2000" y="146"/>
                  <a:pt x="2000" y="146"/>
                  <a:pt x="2000" y="146"/>
                </a:cubicBezTo>
                <a:cubicBezTo>
                  <a:pt x="2003" y="148"/>
                  <a:pt x="2005" y="150"/>
                  <a:pt x="2008" y="152"/>
                </a:cubicBezTo>
                <a:cubicBezTo>
                  <a:pt x="2011" y="153"/>
                  <a:pt x="2011" y="153"/>
                  <a:pt x="2011" y="153"/>
                </a:cubicBezTo>
                <a:close/>
                <a:moveTo>
                  <a:pt x="2011" y="178"/>
                </a:moveTo>
                <a:cubicBezTo>
                  <a:pt x="2011" y="184"/>
                  <a:pt x="2011" y="184"/>
                  <a:pt x="2011" y="184"/>
                </a:cubicBezTo>
                <a:cubicBezTo>
                  <a:pt x="2007" y="182"/>
                  <a:pt x="2004" y="181"/>
                  <a:pt x="2000" y="179"/>
                </a:cubicBezTo>
                <a:cubicBezTo>
                  <a:pt x="2000" y="173"/>
                  <a:pt x="2000" y="173"/>
                  <a:pt x="2000" y="173"/>
                </a:cubicBezTo>
                <a:cubicBezTo>
                  <a:pt x="2004" y="174"/>
                  <a:pt x="2007" y="176"/>
                  <a:pt x="2011" y="178"/>
                </a:cubicBezTo>
                <a:close/>
                <a:moveTo>
                  <a:pt x="2011" y="198"/>
                </a:moveTo>
                <a:cubicBezTo>
                  <a:pt x="2011" y="211"/>
                  <a:pt x="2011" y="211"/>
                  <a:pt x="2011" y="211"/>
                </a:cubicBezTo>
                <a:cubicBezTo>
                  <a:pt x="2008" y="212"/>
                  <a:pt x="2005" y="212"/>
                  <a:pt x="2002" y="213"/>
                </a:cubicBezTo>
                <a:cubicBezTo>
                  <a:pt x="2002" y="214"/>
                  <a:pt x="2001" y="214"/>
                  <a:pt x="2000" y="215"/>
                </a:cubicBezTo>
                <a:cubicBezTo>
                  <a:pt x="2000" y="206"/>
                  <a:pt x="2000" y="206"/>
                  <a:pt x="2000" y="206"/>
                </a:cubicBezTo>
                <a:cubicBezTo>
                  <a:pt x="2002" y="205"/>
                  <a:pt x="2003" y="203"/>
                  <a:pt x="2003" y="200"/>
                </a:cubicBezTo>
                <a:cubicBezTo>
                  <a:pt x="2002" y="200"/>
                  <a:pt x="2001" y="199"/>
                  <a:pt x="2000" y="199"/>
                </a:cubicBezTo>
                <a:cubicBezTo>
                  <a:pt x="2000" y="193"/>
                  <a:pt x="2000" y="193"/>
                  <a:pt x="2000" y="193"/>
                </a:cubicBezTo>
                <a:cubicBezTo>
                  <a:pt x="2004" y="195"/>
                  <a:pt x="2007" y="196"/>
                  <a:pt x="2011" y="198"/>
                </a:cubicBezTo>
                <a:close/>
                <a:moveTo>
                  <a:pt x="2011" y="261"/>
                </a:moveTo>
                <a:cubicBezTo>
                  <a:pt x="2011" y="270"/>
                  <a:pt x="2011" y="270"/>
                  <a:pt x="2011" y="270"/>
                </a:cubicBezTo>
                <a:cubicBezTo>
                  <a:pt x="2007" y="272"/>
                  <a:pt x="2003" y="274"/>
                  <a:pt x="2000" y="277"/>
                </a:cubicBezTo>
                <a:cubicBezTo>
                  <a:pt x="2000" y="267"/>
                  <a:pt x="2000" y="267"/>
                  <a:pt x="2000" y="267"/>
                </a:cubicBezTo>
                <a:cubicBezTo>
                  <a:pt x="2004" y="265"/>
                  <a:pt x="2007" y="263"/>
                  <a:pt x="2011" y="261"/>
                </a:cubicBezTo>
                <a:close/>
                <a:moveTo>
                  <a:pt x="2011" y="288"/>
                </a:moveTo>
                <a:cubicBezTo>
                  <a:pt x="2011" y="308"/>
                  <a:pt x="2011" y="308"/>
                  <a:pt x="2011" y="308"/>
                </a:cubicBezTo>
                <a:cubicBezTo>
                  <a:pt x="2006" y="319"/>
                  <a:pt x="2002" y="331"/>
                  <a:pt x="2000" y="343"/>
                </a:cubicBezTo>
                <a:cubicBezTo>
                  <a:pt x="2000" y="315"/>
                  <a:pt x="2000" y="315"/>
                  <a:pt x="2000" y="315"/>
                </a:cubicBezTo>
                <a:cubicBezTo>
                  <a:pt x="2003" y="306"/>
                  <a:pt x="2007" y="296"/>
                  <a:pt x="2011" y="288"/>
                </a:cubicBezTo>
                <a:close/>
                <a:moveTo>
                  <a:pt x="2011" y="449"/>
                </a:moveTo>
                <a:cubicBezTo>
                  <a:pt x="2011" y="467"/>
                  <a:pt x="2011" y="467"/>
                  <a:pt x="2011" y="467"/>
                </a:cubicBezTo>
                <a:cubicBezTo>
                  <a:pt x="2007" y="463"/>
                  <a:pt x="2004" y="459"/>
                  <a:pt x="2000" y="455"/>
                </a:cubicBezTo>
                <a:cubicBezTo>
                  <a:pt x="2000" y="417"/>
                  <a:pt x="2000" y="417"/>
                  <a:pt x="2000" y="417"/>
                </a:cubicBezTo>
                <a:cubicBezTo>
                  <a:pt x="2002" y="428"/>
                  <a:pt x="2005" y="439"/>
                  <a:pt x="2011" y="449"/>
                </a:cubicBezTo>
                <a:close/>
                <a:moveTo>
                  <a:pt x="2011" y="511"/>
                </a:moveTo>
                <a:cubicBezTo>
                  <a:pt x="2011" y="520"/>
                  <a:pt x="2011" y="520"/>
                  <a:pt x="2011" y="520"/>
                </a:cubicBezTo>
                <a:cubicBezTo>
                  <a:pt x="2007" y="517"/>
                  <a:pt x="2004" y="513"/>
                  <a:pt x="2000" y="509"/>
                </a:cubicBezTo>
                <a:cubicBezTo>
                  <a:pt x="2000" y="498"/>
                  <a:pt x="2000" y="498"/>
                  <a:pt x="2000" y="498"/>
                </a:cubicBezTo>
                <a:cubicBezTo>
                  <a:pt x="2002" y="501"/>
                  <a:pt x="2004" y="503"/>
                  <a:pt x="2007" y="506"/>
                </a:cubicBezTo>
                <a:cubicBezTo>
                  <a:pt x="2008" y="507"/>
                  <a:pt x="2010" y="509"/>
                  <a:pt x="2011" y="511"/>
                </a:cubicBezTo>
                <a:close/>
                <a:moveTo>
                  <a:pt x="2011" y="543"/>
                </a:moveTo>
                <a:cubicBezTo>
                  <a:pt x="2011" y="553"/>
                  <a:pt x="2011" y="553"/>
                  <a:pt x="2011" y="553"/>
                </a:cubicBezTo>
                <a:cubicBezTo>
                  <a:pt x="2007" y="549"/>
                  <a:pt x="2004" y="546"/>
                  <a:pt x="2000" y="542"/>
                </a:cubicBezTo>
                <a:cubicBezTo>
                  <a:pt x="2000" y="531"/>
                  <a:pt x="2000" y="531"/>
                  <a:pt x="2000" y="531"/>
                </a:cubicBezTo>
                <a:cubicBezTo>
                  <a:pt x="2004" y="535"/>
                  <a:pt x="2007" y="539"/>
                  <a:pt x="2011" y="543"/>
                </a:cubicBezTo>
                <a:close/>
                <a:moveTo>
                  <a:pt x="2011" y="572"/>
                </a:moveTo>
                <a:cubicBezTo>
                  <a:pt x="2011" y="582"/>
                  <a:pt x="2011" y="582"/>
                  <a:pt x="2011" y="582"/>
                </a:cubicBezTo>
                <a:cubicBezTo>
                  <a:pt x="2007" y="579"/>
                  <a:pt x="2004" y="576"/>
                  <a:pt x="2000" y="572"/>
                </a:cubicBezTo>
                <a:cubicBezTo>
                  <a:pt x="2000" y="562"/>
                  <a:pt x="2000" y="562"/>
                  <a:pt x="2000" y="562"/>
                </a:cubicBezTo>
                <a:cubicBezTo>
                  <a:pt x="2004" y="565"/>
                  <a:pt x="2007" y="569"/>
                  <a:pt x="2011" y="572"/>
                </a:cubicBezTo>
                <a:close/>
                <a:moveTo>
                  <a:pt x="2011" y="606"/>
                </a:moveTo>
                <a:cubicBezTo>
                  <a:pt x="2011" y="616"/>
                  <a:pt x="2011" y="616"/>
                  <a:pt x="2011" y="616"/>
                </a:cubicBezTo>
                <a:cubicBezTo>
                  <a:pt x="2007" y="613"/>
                  <a:pt x="2004" y="610"/>
                  <a:pt x="2000" y="607"/>
                </a:cubicBezTo>
                <a:cubicBezTo>
                  <a:pt x="2000" y="596"/>
                  <a:pt x="2000" y="596"/>
                  <a:pt x="2000" y="596"/>
                </a:cubicBezTo>
                <a:cubicBezTo>
                  <a:pt x="2004" y="600"/>
                  <a:pt x="2007" y="602"/>
                  <a:pt x="2011" y="606"/>
                </a:cubicBezTo>
                <a:close/>
                <a:moveTo>
                  <a:pt x="2011" y="638"/>
                </a:moveTo>
                <a:cubicBezTo>
                  <a:pt x="2011" y="645"/>
                  <a:pt x="2011" y="645"/>
                  <a:pt x="2011" y="645"/>
                </a:cubicBezTo>
                <a:cubicBezTo>
                  <a:pt x="2007" y="643"/>
                  <a:pt x="2004" y="640"/>
                  <a:pt x="2000" y="638"/>
                </a:cubicBezTo>
                <a:cubicBezTo>
                  <a:pt x="2000" y="631"/>
                  <a:pt x="2000" y="631"/>
                  <a:pt x="2000" y="631"/>
                </a:cubicBezTo>
                <a:cubicBezTo>
                  <a:pt x="2004" y="633"/>
                  <a:pt x="2007" y="636"/>
                  <a:pt x="2011" y="638"/>
                </a:cubicBezTo>
                <a:close/>
                <a:moveTo>
                  <a:pt x="2000" y="250"/>
                </a:moveTo>
                <a:cubicBezTo>
                  <a:pt x="2000" y="229"/>
                  <a:pt x="2000" y="229"/>
                  <a:pt x="2000" y="229"/>
                </a:cubicBezTo>
                <a:cubicBezTo>
                  <a:pt x="2002" y="229"/>
                  <a:pt x="2004" y="229"/>
                  <a:pt x="2005" y="231"/>
                </a:cubicBezTo>
                <a:cubicBezTo>
                  <a:pt x="2009" y="238"/>
                  <a:pt x="2004" y="244"/>
                  <a:pt x="2000" y="250"/>
                </a:cubicBezTo>
                <a:close/>
                <a:moveTo>
                  <a:pt x="2000" y="668"/>
                </a:moveTo>
                <a:cubicBezTo>
                  <a:pt x="1989" y="668"/>
                  <a:pt x="1989" y="668"/>
                  <a:pt x="1989" y="668"/>
                </a:cubicBezTo>
                <a:cubicBezTo>
                  <a:pt x="1989" y="661"/>
                  <a:pt x="1989" y="661"/>
                  <a:pt x="1989" y="661"/>
                </a:cubicBezTo>
                <a:cubicBezTo>
                  <a:pt x="1991" y="661"/>
                  <a:pt x="1992" y="660"/>
                  <a:pt x="1993" y="660"/>
                </a:cubicBezTo>
                <a:cubicBezTo>
                  <a:pt x="1992" y="659"/>
                  <a:pt x="1990" y="658"/>
                  <a:pt x="1989" y="657"/>
                </a:cubicBezTo>
                <a:cubicBezTo>
                  <a:pt x="1989" y="647"/>
                  <a:pt x="1989" y="647"/>
                  <a:pt x="1989" y="647"/>
                </a:cubicBezTo>
                <a:cubicBezTo>
                  <a:pt x="2000" y="653"/>
                  <a:pt x="2000" y="653"/>
                  <a:pt x="2000" y="653"/>
                </a:cubicBezTo>
                <a:cubicBezTo>
                  <a:pt x="2000" y="668"/>
                  <a:pt x="2000" y="668"/>
                  <a:pt x="2000" y="668"/>
                </a:cubicBezTo>
                <a:close/>
                <a:moveTo>
                  <a:pt x="1989" y="5"/>
                </a:moveTo>
                <a:cubicBezTo>
                  <a:pt x="1993" y="5"/>
                  <a:pt x="1996" y="5"/>
                  <a:pt x="2000" y="5"/>
                </a:cubicBezTo>
                <a:cubicBezTo>
                  <a:pt x="2000" y="18"/>
                  <a:pt x="2000" y="18"/>
                  <a:pt x="2000" y="18"/>
                </a:cubicBezTo>
                <a:cubicBezTo>
                  <a:pt x="1996" y="20"/>
                  <a:pt x="1993" y="22"/>
                  <a:pt x="1989" y="25"/>
                </a:cubicBezTo>
                <a:cubicBezTo>
                  <a:pt x="1989" y="18"/>
                  <a:pt x="1989" y="18"/>
                  <a:pt x="1989" y="18"/>
                </a:cubicBezTo>
                <a:cubicBezTo>
                  <a:pt x="1993" y="16"/>
                  <a:pt x="1996" y="14"/>
                  <a:pt x="1999" y="11"/>
                </a:cubicBezTo>
                <a:cubicBezTo>
                  <a:pt x="1998" y="7"/>
                  <a:pt x="1993" y="8"/>
                  <a:pt x="1989" y="9"/>
                </a:cubicBezTo>
                <a:cubicBezTo>
                  <a:pt x="1989" y="5"/>
                  <a:pt x="1989" y="5"/>
                  <a:pt x="1989" y="5"/>
                </a:cubicBezTo>
                <a:close/>
                <a:moveTo>
                  <a:pt x="2000" y="42"/>
                </a:moveTo>
                <a:cubicBezTo>
                  <a:pt x="2000" y="52"/>
                  <a:pt x="2000" y="52"/>
                  <a:pt x="2000" y="52"/>
                </a:cubicBezTo>
                <a:cubicBezTo>
                  <a:pt x="1996" y="51"/>
                  <a:pt x="1993" y="49"/>
                  <a:pt x="1989" y="47"/>
                </a:cubicBezTo>
                <a:cubicBezTo>
                  <a:pt x="1989" y="41"/>
                  <a:pt x="1989" y="41"/>
                  <a:pt x="1989" y="41"/>
                </a:cubicBezTo>
                <a:cubicBezTo>
                  <a:pt x="1992" y="43"/>
                  <a:pt x="1995" y="44"/>
                  <a:pt x="1998" y="44"/>
                </a:cubicBezTo>
                <a:cubicBezTo>
                  <a:pt x="1998" y="43"/>
                  <a:pt x="1999" y="43"/>
                  <a:pt x="2000" y="42"/>
                </a:cubicBezTo>
                <a:close/>
                <a:moveTo>
                  <a:pt x="2000" y="98"/>
                </a:moveTo>
                <a:cubicBezTo>
                  <a:pt x="2000" y="105"/>
                  <a:pt x="2000" y="105"/>
                  <a:pt x="2000" y="105"/>
                </a:cubicBezTo>
                <a:cubicBezTo>
                  <a:pt x="1996" y="103"/>
                  <a:pt x="1993" y="100"/>
                  <a:pt x="1989" y="98"/>
                </a:cubicBezTo>
                <a:cubicBezTo>
                  <a:pt x="1989" y="91"/>
                  <a:pt x="1989" y="91"/>
                  <a:pt x="1989" y="91"/>
                </a:cubicBezTo>
                <a:cubicBezTo>
                  <a:pt x="1993" y="93"/>
                  <a:pt x="1996" y="96"/>
                  <a:pt x="2000" y="98"/>
                </a:cubicBezTo>
                <a:close/>
                <a:moveTo>
                  <a:pt x="2000" y="119"/>
                </a:moveTo>
                <a:cubicBezTo>
                  <a:pt x="2000" y="128"/>
                  <a:pt x="2000" y="128"/>
                  <a:pt x="2000" y="128"/>
                </a:cubicBezTo>
                <a:cubicBezTo>
                  <a:pt x="1996" y="125"/>
                  <a:pt x="1993" y="123"/>
                  <a:pt x="1989" y="121"/>
                </a:cubicBezTo>
                <a:cubicBezTo>
                  <a:pt x="1989" y="113"/>
                  <a:pt x="1989" y="113"/>
                  <a:pt x="1989" y="113"/>
                </a:cubicBezTo>
                <a:cubicBezTo>
                  <a:pt x="1993" y="115"/>
                  <a:pt x="1996" y="117"/>
                  <a:pt x="2000" y="119"/>
                </a:cubicBezTo>
                <a:close/>
                <a:moveTo>
                  <a:pt x="2000" y="146"/>
                </a:moveTo>
                <a:cubicBezTo>
                  <a:pt x="2000" y="154"/>
                  <a:pt x="2000" y="154"/>
                  <a:pt x="2000" y="154"/>
                </a:cubicBezTo>
                <a:cubicBezTo>
                  <a:pt x="1996" y="152"/>
                  <a:pt x="1993" y="151"/>
                  <a:pt x="1989" y="149"/>
                </a:cubicBezTo>
                <a:cubicBezTo>
                  <a:pt x="1989" y="140"/>
                  <a:pt x="1989" y="140"/>
                  <a:pt x="1989" y="140"/>
                </a:cubicBezTo>
                <a:cubicBezTo>
                  <a:pt x="1993" y="142"/>
                  <a:pt x="1996" y="144"/>
                  <a:pt x="2000" y="146"/>
                </a:cubicBezTo>
                <a:close/>
                <a:moveTo>
                  <a:pt x="2000" y="173"/>
                </a:moveTo>
                <a:cubicBezTo>
                  <a:pt x="2000" y="179"/>
                  <a:pt x="2000" y="179"/>
                  <a:pt x="2000" y="179"/>
                </a:cubicBezTo>
                <a:cubicBezTo>
                  <a:pt x="1996" y="177"/>
                  <a:pt x="1993" y="176"/>
                  <a:pt x="1989" y="174"/>
                </a:cubicBezTo>
                <a:cubicBezTo>
                  <a:pt x="1989" y="168"/>
                  <a:pt x="1989" y="168"/>
                  <a:pt x="1989" y="168"/>
                </a:cubicBezTo>
                <a:cubicBezTo>
                  <a:pt x="1993" y="169"/>
                  <a:pt x="1996" y="171"/>
                  <a:pt x="2000" y="173"/>
                </a:cubicBezTo>
                <a:close/>
                <a:moveTo>
                  <a:pt x="2000" y="193"/>
                </a:moveTo>
                <a:cubicBezTo>
                  <a:pt x="2000" y="199"/>
                  <a:pt x="2000" y="199"/>
                  <a:pt x="2000" y="199"/>
                </a:cubicBezTo>
                <a:cubicBezTo>
                  <a:pt x="1996" y="197"/>
                  <a:pt x="1993" y="195"/>
                  <a:pt x="1989" y="194"/>
                </a:cubicBezTo>
                <a:cubicBezTo>
                  <a:pt x="1989" y="188"/>
                  <a:pt x="1989" y="188"/>
                  <a:pt x="1989" y="188"/>
                </a:cubicBezTo>
                <a:cubicBezTo>
                  <a:pt x="1993" y="190"/>
                  <a:pt x="1996" y="191"/>
                  <a:pt x="2000" y="193"/>
                </a:cubicBezTo>
                <a:close/>
                <a:moveTo>
                  <a:pt x="2000" y="206"/>
                </a:moveTo>
                <a:cubicBezTo>
                  <a:pt x="2000" y="215"/>
                  <a:pt x="2000" y="215"/>
                  <a:pt x="2000" y="215"/>
                </a:cubicBezTo>
                <a:cubicBezTo>
                  <a:pt x="1996" y="216"/>
                  <a:pt x="1992" y="218"/>
                  <a:pt x="1989" y="220"/>
                </a:cubicBezTo>
                <a:cubicBezTo>
                  <a:pt x="1989" y="209"/>
                  <a:pt x="1989" y="209"/>
                  <a:pt x="1989" y="209"/>
                </a:cubicBezTo>
                <a:cubicBezTo>
                  <a:pt x="1993" y="208"/>
                  <a:pt x="1997" y="208"/>
                  <a:pt x="2000" y="206"/>
                </a:cubicBezTo>
                <a:close/>
                <a:moveTo>
                  <a:pt x="2000" y="229"/>
                </a:moveTo>
                <a:cubicBezTo>
                  <a:pt x="2000" y="250"/>
                  <a:pt x="2000" y="250"/>
                  <a:pt x="2000" y="250"/>
                </a:cubicBezTo>
                <a:cubicBezTo>
                  <a:pt x="2000" y="250"/>
                  <a:pt x="2000" y="251"/>
                  <a:pt x="1999" y="251"/>
                </a:cubicBezTo>
                <a:cubicBezTo>
                  <a:pt x="1996" y="254"/>
                  <a:pt x="1993" y="257"/>
                  <a:pt x="1989" y="258"/>
                </a:cubicBezTo>
                <a:cubicBezTo>
                  <a:pt x="1989" y="231"/>
                  <a:pt x="1989" y="231"/>
                  <a:pt x="1989" y="231"/>
                </a:cubicBezTo>
                <a:cubicBezTo>
                  <a:pt x="1992" y="232"/>
                  <a:pt x="1996" y="230"/>
                  <a:pt x="2000" y="229"/>
                </a:cubicBezTo>
                <a:close/>
                <a:moveTo>
                  <a:pt x="2000" y="267"/>
                </a:moveTo>
                <a:cubicBezTo>
                  <a:pt x="2000" y="277"/>
                  <a:pt x="2000" y="277"/>
                  <a:pt x="2000" y="277"/>
                </a:cubicBezTo>
                <a:cubicBezTo>
                  <a:pt x="1998" y="278"/>
                  <a:pt x="1997" y="280"/>
                  <a:pt x="1996" y="281"/>
                </a:cubicBezTo>
                <a:cubicBezTo>
                  <a:pt x="1994" y="286"/>
                  <a:pt x="1991" y="291"/>
                  <a:pt x="1989" y="295"/>
                </a:cubicBezTo>
                <a:cubicBezTo>
                  <a:pt x="1989" y="273"/>
                  <a:pt x="1989" y="273"/>
                  <a:pt x="1989" y="273"/>
                </a:cubicBezTo>
                <a:cubicBezTo>
                  <a:pt x="1993" y="271"/>
                  <a:pt x="1996" y="269"/>
                  <a:pt x="2000" y="267"/>
                </a:cubicBezTo>
                <a:close/>
                <a:moveTo>
                  <a:pt x="2000" y="315"/>
                </a:moveTo>
                <a:cubicBezTo>
                  <a:pt x="2000" y="343"/>
                  <a:pt x="2000" y="343"/>
                  <a:pt x="2000" y="343"/>
                </a:cubicBezTo>
                <a:cubicBezTo>
                  <a:pt x="1998" y="354"/>
                  <a:pt x="1997" y="365"/>
                  <a:pt x="1997" y="376"/>
                </a:cubicBezTo>
                <a:cubicBezTo>
                  <a:pt x="1997" y="390"/>
                  <a:pt x="1998" y="404"/>
                  <a:pt x="2000" y="417"/>
                </a:cubicBezTo>
                <a:cubicBezTo>
                  <a:pt x="2000" y="455"/>
                  <a:pt x="2000" y="455"/>
                  <a:pt x="2000" y="455"/>
                </a:cubicBezTo>
                <a:cubicBezTo>
                  <a:pt x="1996" y="452"/>
                  <a:pt x="1993" y="448"/>
                  <a:pt x="1989" y="444"/>
                </a:cubicBezTo>
                <a:cubicBezTo>
                  <a:pt x="1989" y="435"/>
                  <a:pt x="1989" y="435"/>
                  <a:pt x="1989" y="435"/>
                </a:cubicBezTo>
                <a:cubicBezTo>
                  <a:pt x="1991" y="437"/>
                  <a:pt x="1992" y="438"/>
                  <a:pt x="1994" y="439"/>
                </a:cubicBezTo>
                <a:cubicBezTo>
                  <a:pt x="1998" y="440"/>
                  <a:pt x="1998" y="440"/>
                  <a:pt x="1998" y="440"/>
                </a:cubicBezTo>
                <a:cubicBezTo>
                  <a:pt x="1986" y="400"/>
                  <a:pt x="1987" y="355"/>
                  <a:pt x="2000" y="315"/>
                </a:cubicBezTo>
                <a:close/>
                <a:moveTo>
                  <a:pt x="2000" y="498"/>
                </a:moveTo>
                <a:cubicBezTo>
                  <a:pt x="2000" y="509"/>
                  <a:pt x="2000" y="509"/>
                  <a:pt x="2000" y="509"/>
                </a:cubicBezTo>
                <a:cubicBezTo>
                  <a:pt x="1996" y="505"/>
                  <a:pt x="1993" y="502"/>
                  <a:pt x="1989" y="498"/>
                </a:cubicBezTo>
                <a:cubicBezTo>
                  <a:pt x="1989" y="487"/>
                  <a:pt x="1989" y="487"/>
                  <a:pt x="1989" y="487"/>
                </a:cubicBezTo>
                <a:cubicBezTo>
                  <a:pt x="1993" y="491"/>
                  <a:pt x="1996" y="494"/>
                  <a:pt x="2000" y="498"/>
                </a:cubicBezTo>
                <a:close/>
                <a:moveTo>
                  <a:pt x="2000" y="531"/>
                </a:moveTo>
                <a:cubicBezTo>
                  <a:pt x="2000" y="542"/>
                  <a:pt x="2000" y="542"/>
                  <a:pt x="2000" y="542"/>
                </a:cubicBezTo>
                <a:cubicBezTo>
                  <a:pt x="1996" y="538"/>
                  <a:pt x="1993" y="534"/>
                  <a:pt x="1989" y="530"/>
                </a:cubicBezTo>
                <a:cubicBezTo>
                  <a:pt x="1989" y="519"/>
                  <a:pt x="1989" y="519"/>
                  <a:pt x="1989" y="519"/>
                </a:cubicBezTo>
                <a:cubicBezTo>
                  <a:pt x="1993" y="524"/>
                  <a:pt x="1996" y="528"/>
                  <a:pt x="2000" y="531"/>
                </a:cubicBezTo>
                <a:close/>
                <a:moveTo>
                  <a:pt x="2000" y="562"/>
                </a:moveTo>
                <a:cubicBezTo>
                  <a:pt x="2000" y="572"/>
                  <a:pt x="2000" y="572"/>
                  <a:pt x="2000" y="572"/>
                </a:cubicBezTo>
                <a:cubicBezTo>
                  <a:pt x="1996" y="569"/>
                  <a:pt x="1993" y="565"/>
                  <a:pt x="1989" y="562"/>
                </a:cubicBezTo>
                <a:cubicBezTo>
                  <a:pt x="1989" y="551"/>
                  <a:pt x="1989" y="551"/>
                  <a:pt x="1989" y="551"/>
                </a:cubicBezTo>
                <a:cubicBezTo>
                  <a:pt x="1993" y="555"/>
                  <a:pt x="1996" y="558"/>
                  <a:pt x="2000" y="562"/>
                </a:cubicBezTo>
                <a:close/>
                <a:moveTo>
                  <a:pt x="2000" y="596"/>
                </a:moveTo>
                <a:cubicBezTo>
                  <a:pt x="2000" y="607"/>
                  <a:pt x="2000" y="607"/>
                  <a:pt x="2000" y="607"/>
                </a:cubicBezTo>
                <a:cubicBezTo>
                  <a:pt x="1996" y="603"/>
                  <a:pt x="1993" y="600"/>
                  <a:pt x="1989" y="597"/>
                </a:cubicBezTo>
                <a:cubicBezTo>
                  <a:pt x="1989" y="587"/>
                  <a:pt x="1989" y="587"/>
                  <a:pt x="1989" y="587"/>
                </a:cubicBezTo>
                <a:cubicBezTo>
                  <a:pt x="1993" y="590"/>
                  <a:pt x="1996" y="593"/>
                  <a:pt x="2000" y="596"/>
                </a:cubicBezTo>
                <a:close/>
                <a:moveTo>
                  <a:pt x="2000" y="631"/>
                </a:moveTo>
                <a:cubicBezTo>
                  <a:pt x="2000" y="638"/>
                  <a:pt x="2000" y="638"/>
                  <a:pt x="2000" y="638"/>
                </a:cubicBezTo>
                <a:cubicBezTo>
                  <a:pt x="1996" y="635"/>
                  <a:pt x="1993" y="632"/>
                  <a:pt x="1989" y="629"/>
                </a:cubicBezTo>
                <a:cubicBezTo>
                  <a:pt x="1989" y="622"/>
                  <a:pt x="1989" y="622"/>
                  <a:pt x="1989" y="622"/>
                </a:cubicBezTo>
                <a:cubicBezTo>
                  <a:pt x="1993" y="625"/>
                  <a:pt x="1996" y="628"/>
                  <a:pt x="2000" y="631"/>
                </a:cubicBezTo>
                <a:close/>
                <a:moveTo>
                  <a:pt x="1989" y="668"/>
                </a:moveTo>
                <a:cubicBezTo>
                  <a:pt x="1978" y="668"/>
                  <a:pt x="1978" y="668"/>
                  <a:pt x="1978" y="668"/>
                </a:cubicBezTo>
                <a:cubicBezTo>
                  <a:pt x="1978" y="661"/>
                  <a:pt x="1978" y="661"/>
                  <a:pt x="1978" y="661"/>
                </a:cubicBezTo>
                <a:cubicBezTo>
                  <a:pt x="1982" y="661"/>
                  <a:pt x="1985" y="661"/>
                  <a:pt x="1989" y="661"/>
                </a:cubicBezTo>
                <a:cubicBezTo>
                  <a:pt x="1989" y="668"/>
                  <a:pt x="1989" y="668"/>
                  <a:pt x="1989" y="668"/>
                </a:cubicBezTo>
                <a:close/>
                <a:moveTo>
                  <a:pt x="1978" y="5"/>
                </a:moveTo>
                <a:cubicBezTo>
                  <a:pt x="1982" y="5"/>
                  <a:pt x="1985" y="5"/>
                  <a:pt x="1989" y="5"/>
                </a:cubicBezTo>
                <a:cubicBezTo>
                  <a:pt x="1989" y="9"/>
                  <a:pt x="1989" y="9"/>
                  <a:pt x="1989" y="9"/>
                </a:cubicBezTo>
                <a:cubicBezTo>
                  <a:pt x="1987" y="9"/>
                  <a:pt x="1985" y="9"/>
                  <a:pt x="1984" y="8"/>
                </a:cubicBezTo>
                <a:cubicBezTo>
                  <a:pt x="1982" y="9"/>
                  <a:pt x="1980" y="10"/>
                  <a:pt x="1978" y="11"/>
                </a:cubicBezTo>
                <a:cubicBezTo>
                  <a:pt x="1978" y="5"/>
                  <a:pt x="1978" y="5"/>
                  <a:pt x="1978" y="5"/>
                </a:cubicBezTo>
                <a:close/>
                <a:moveTo>
                  <a:pt x="1989" y="18"/>
                </a:moveTo>
                <a:cubicBezTo>
                  <a:pt x="1989" y="25"/>
                  <a:pt x="1989" y="25"/>
                  <a:pt x="1989" y="25"/>
                </a:cubicBezTo>
                <a:cubicBezTo>
                  <a:pt x="1985" y="27"/>
                  <a:pt x="1982" y="31"/>
                  <a:pt x="1979" y="35"/>
                </a:cubicBezTo>
                <a:cubicBezTo>
                  <a:pt x="1981" y="37"/>
                  <a:pt x="1985" y="39"/>
                  <a:pt x="1989" y="41"/>
                </a:cubicBezTo>
                <a:cubicBezTo>
                  <a:pt x="1989" y="47"/>
                  <a:pt x="1989" y="47"/>
                  <a:pt x="1989" y="47"/>
                </a:cubicBezTo>
                <a:cubicBezTo>
                  <a:pt x="1985" y="45"/>
                  <a:pt x="1982" y="44"/>
                  <a:pt x="1978" y="42"/>
                </a:cubicBezTo>
                <a:cubicBezTo>
                  <a:pt x="1978" y="25"/>
                  <a:pt x="1978" y="25"/>
                  <a:pt x="1978" y="25"/>
                </a:cubicBezTo>
                <a:cubicBezTo>
                  <a:pt x="1982" y="22"/>
                  <a:pt x="1985" y="20"/>
                  <a:pt x="1989" y="18"/>
                </a:cubicBezTo>
                <a:close/>
                <a:moveTo>
                  <a:pt x="1989" y="91"/>
                </a:moveTo>
                <a:cubicBezTo>
                  <a:pt x="1989" y="98"/>
                  <a:pt x="1989" y="98"/>
                  <a:pt x="1989" y="98"/>
                </a:cubicBezTo>
                <a:cubicBezTo>
                  <a:pt x="1985" y="96"/>
                  <a:pt x="1982" y="94"/>
                  <a:pt x="1978" y="92"/>
                </a:cubicBezTo>
                <a:cubicBezTo>
                  <a:pt x="1978" y="84"/>
                  <a:pt x="1978" y="84"/>
                  <a:pt x="1978" y="84"/>
                </a:cubicBezTo>
                <a:cubicBezTo>
                  <a:pt x="1982" y="86"/>
                  <a:pt x="1985" y="88"/>
                  <a:pt x="1989" y="91"/>
                </a:cubicBezTo>
                <a:close/>
                <a:moveTo>
                  <a:pt x="1989" y="113"/>
                </a:moveTo>
                <a:cubicBezTo>
                  <a:pt x="1989" y="121"/>
                  <a:pt x="1989" y="121"/>
                  <a:pt x="1989" y="121"/>
                </a:cubicBezTo>
                <a:cubicBezTo>
                  <a:pt x="1985" y="119"/>
                  <a:pt x="1982" y="117"/>
                  <a:pt x="1978" y="115"/>
                </a:cubicBezTo>
                <a:cubicBezTo>
                  <a:pt x="1978" y="108"/>
                  <a:pt x="1978" y="108"/>
                  <a:pt x="1978" y="108"/>
                </a:cubicBezTo>
                <a:cubicBezTo>
                  <a:pt x="1982" y="110"/>
                  <a:pt x="1985" y="112"/>
                  <a:pt x="1989" y="113"/>
                </a:cubicBezTo>
                <a:close/>
                <a:moveTo>
                  <a:pt x="1989" y="140"/>
                </a:moveTo>
                <a:cubicBezTo>
                  <a:pt x="1989" y="149"/>
                  <a:pt x="1989" y="149"/>
                  <a:pt x="1989" y="149"/>
                </a:cubicBezTo>
                <a:cubicBezTo>
                  <a:pt x="1985" y="147"/>
                  <a:pt x="1982" y="145"/>
                  <a:pt x="1978" y="144"/>
                </a:cubicBezTo>
                <a:cubicBezTo>
                  <a:pt x="1978" y="135"/>
                  <a:pt x="1978" y="135"/>
                  <a:pt x="1978" y="135"/>
                </a:cubicBezTo>
                <a:cubicBezTo>
                  <a:pt x="1982" y="137"/>
                  <a:pt x="1985" y="138"/>
                  <a:pt x="1989" y="140"/>
                </a:cubicBezTo>
                <a:close/>
                <a:moveTo>
                  <a:pt x="1989" y="168"/>
                </a:moveTo>
                <a:cubicBezTo>
                  <a:pt x="1989" y="174"/>
                  <a:pt x="1989" y="174"/>
                  <a:pt x="1989" y="174"/>
                </a:cubicBezTo>
                <a:cubicBezTo>
                  <a:pt x="1985" y="173"/>
                  <a:pt x="1982" y="171"/>
                  <a:pt x="1978" y="170"/>
                </a:cubicBezTo>
                <a:cubicBezTo>
                  <a:pt x="1978" y="163"/>
                  <a:pt x="1978" y="163"/>
                  <a:pt x="1978" y="163"/>
                </a:cubicBezTo>
                <a:cubicBezTo>
                  <a:pt x="1982" y="164"/>
                  <a:pt x="1985" y="166"/>
                  <a:pt x="1989" y="168"/>
                </a:cubicBezTo>
                <a:close/>
                <a:moveTo>
                  <a:pt x="1989" y="188"/>
                </a:moveTo>
                <a:cubicBezTo>
                  <a:pt x="1989" y="194"/>
                  <a:pt x="1989" y="194"/>
                  <a:pt x="1989" y="194"/>
                </a:cubicBezTo>
                <a:cubicBezTo>
                  <a:pt x="1985" y="192"/>
                  <a:pt x="1982" y="191"/>
                  <a:pt x="1978" y="189"/>
                </a:cubicBezTo>
                <a:cubicBezTo>
                  <a:pt x="1978" y="183"/>
                  <a:pt x="1978" y="183"/>
                  <a:pt x="1978" y="183"/>
                </a:cubicBezTo>
                <a:cubicBezTo>
                  <a:pt x="1982" y="185"/>
                  <a:pt x="1985" y="186"/>
                  <a:pt x="1989" y="188"/>
                </a:cubicBezTo>
                <a:close/>
                <a:moveTo>
                  <a:pt x="1989" y="209"/>
                </a:moveTo>
                <a:cubicBezTo>
                  <a:pt x="1989" y="220"/>
                  <a:pt x="1989" y="220"/>
                  <a:pt x="1989" y="220"/>
                </a:cubicBezTo>
                <a:cubicBezTo>
                  <a:pt x="1987" y="222"/>
                  <a:pt x="1986" y="225"/>
                  <a:pt x="1986" y="228"/>
                </a:cubicBezTo>
                <a:cubicBezTo>
                  <a:pt x="1987" y="230"/>
                  <a:pt x="1988" y="231"/>
                  <a:pt x="1989" y="231"/>
                </a:cubicBezTo>
                <a:cubicBezTo>
                  <a:pt x="1989" y="258"/>
                  <a:pt x="1989" y="258"/>
                  <a:pt x="1989" y="258"/>
                </a:cubicBezTo>
                <a:cubicBezTo>
                  <a:pt x="1986" y="260"/>
                  <a:pt x="1982" y="261"/>
                  <a:pt x="1978" y="261"/>
                </a:cubicBezTo>
                <a:cubicBezTo>
                  <a:pt x="1978" y="253"/>
                  <a:pt x="1978" y="253"/>
                  <a:pt x="1978" y="253"/>
                </a:cubicBezTo>
                <a:cubicBezTo>
                  <a:pt x="1981" y="252"/>
                  <a:pt x="1984" y="250"/>
                  <a:pt x="1982" y="246"/>
                </a:cubicBezTo>
                <a:cubicBezTo>
                  <a:pt x="1978" y="243"/>
                  <a:pt x="1978" y="243"/>
                  <a:pt x="1978" y="243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15"/>
                  <a:pt x="1978" y="215"/>
                  <a:pt x="1978" y="215"/>
                </a:cubicBezTo>
                <a:cubicBezTo>
                  <a:pt x="1978" y="208"/>
                  <a:pt x="1978" y="208"/>
                  <a:pt x="1978" y="208"/>
                </a:cubicBezTo>
                <a:cubicBezTo>
                  <a:pt x="1981" y="209"/>
                  <a:pt x="1983" y="210"/>
                  <a:pt x="1986" y="210"/>
                </a:cubicBezTo>
                <a:cubicBezTo>
                  <a:pt x="1987" y="210"/>
                  <a:pt x="1988" y="210"/>
                  <a:pt x="1989" y="209"/>
                </a:cubicBezTo>
                <a:close/>
                <a:moveTo>
                  <a:pt x="1989" y="273"/>
                </a:moveTo>
                <a:cubicBezTo>
                  <a:pt x="1989" y="295"/>
                  <a:pt x="1989" y="295"/>
                  <a:pt x="1989" y="295"/>
                </a:cubicBezTo>
                <a:cubicBezTo>
                  <a:pt x="1985" y="304"/>
                  <a:pt x="1981" y="314"/>
                  <a:pt x="1978" y="323"/>
                </a:cubicBezTo>
                <a:cubicBezTo>
                  <a:pt x="1978" y="299"/>
                  <a:pt x="1978" y="299"/>
                  <a:pt x="1978" y="299"/>
                </a:cubicBezTo>
                <a:cubicBezTo>
                  <a:pt x="1979" y="295"/>
                  <a:pt x="1981" y="292"/>
                  <a:pt x="1981" y="288"/>
                </a:cubicBezTo>
                <a:cubicBezTo>
                  <a:pt x="1981" y="288"/>
                  <a:pt x="1979" y="289"/>
                  <a:pt x="1978" y="289"/>
                </a:cubicBezTo>
                <a:cubicBezTo>
                  <a:pt x="1978" y="279"/>
                  <a:pt x="1978" y="279"/>
                  <a:pt x="1978" y="279"/>
                </a:cubicBezTo>
                <a:cubicBezTo>
                  <a:pt x="1982" y="277"/>
                  <a:pt x="1985" y="275"/>
                  <a:pt x="1989" y="273"/>
                </a:cubicBezTo>
                <a:close/>
                <a:moveTo>
                  <a:pt x="1989" y="435"/>
                </a:moveTo>
                <a:cubicBezTo>
                  <a:pt x="1989" y="444"/>
                  <a:pt x="1989" y="444"/>
                  <a:pt x="1989" y="444"/>
                </a:cubicBezTo>
                <a:cubicBezTo>
                  <a:pt x="1985" y="441"/>
                  <a:pt x="1982" y="437"/>
                  <a:pt x="1978" y="434"/>
                </a:cubicBezTo>
                <a:cubicBezTo>
                  <a:pt x="1978" y="422"/>
                  <a:pt x="1978" y="422"/>
                  <a:pt x="1978" y="422"/>
                </a:cubicBezTo>
                <a:cubicBezTo>
                  <a:pt x="1981" y="426"/>
                  <a:pt x="1985" y="431"/>
                  <a:pt x="1989" y="435"/>
                </a:cubicBezTo>
                <a:close/>
                <a:moveTo>
                  <a:pt x="1989" y="487"/>
                </a:moveTo>
                <a:cubicBezTo>
                  <a:pt x="1989" y="498"/>
                  <a:pt x="1989" y="498"/>
                  <a:pt x="1989" y="498"/>
                </a:cubicBezTo>
                <a:cubicBezTo>
                  <a:pt x="1985" y="495"/>
                  <a:pt x="1982" y="491"/>
                  <a:pt x="1978" y="488"/>
                </a:cubicBezTo>
                <a:cubicBezTo>
                  <a:pt x="1978" y="476"/>
                  <a:pt x="1978" y="476"/>
                  <a:pt x="1978" y="476"/>
                </a:cubicBezTo>
                <a:cubicBezTo>
                  <a:pt x="1982" y="480"/>
                  <a:pt x="1985" y="483"/>
                  <a:pt x="1989" y="487"/>
                </a:cubicBezTo>
                <a:close/>
                <a:moveTo>
                  <a:pt x="1989" y="519"/>
                </a:moveTo>
                <a:cubicBezTo>
                  <a:pt x="1989" y="530"/>
                  <a:pt x="1989" y="530"/>
                  <a:pt x="1989" y="530"/>
                </a:cubicBezTo>
                <a:cubicBezTo>
                  <a:pt x="1985" y="526"/>
                  <a:pt x="1982" y="522"/>
                  <a:pt x="1978" y="518"/>
                </a:cubicBezTo>
                <a:cubicBezTo>
                  <a:pt x="1978" y="508"/>
                  <a:pt x="1978" y="508"/>
                  <a:pt x="1978" y="508"/>
                </a:cubicBezTo>
                <a:cubicBezTo>
                  <a:pt x="1982" y="512"/>
                  <a:pt x="1985" y="516"/>
                  <a:pt x="1989" y="519"/>
                </a:cubicBezTo>
                <a:close/>
                <a:moveTo>
                  <a:pt x="1989" y="551"/>
                </a:moveTo>
                <a:cubicBezTo>
                  <a:pt x="1989" y="562"/>
                  <a:pt x="1989" y="562"/>
                  <a:pt x="1989" y="562"/>
                </a:cubicBezTo>
                <a:cubicBezTo>
                  <a:pt x="1985" y="558"/>
                  <a:pt x="1982" y="555"/>
                  <a:pt x="1978" y="551"/>
                </a:cubicBezTo>
                <a:cubicBezTo>
                  <a:pt x="1978" y="541"/>
                  <a:pt x="1978" y="541"/>
                  <a:pt x="1978" y="541"/>
                </a:cubicBezTo>
                <a:cubicBezTo>
                  <a:pt x="1989" y="551"/>
                  <a:pt x="1989" y="551"/>
                  <a:pt x="1989" y="551"/>
                </a:cubicBezTo>
                <a:close/>
                <a:moveTo>
                  <a:pt x="1989" y="587"/>
                </a:moveTo>
                <a:cubicBezTo>
                  <a:pt x="1989" y="597"/>
                  <a:pt x="1989" y="597"/>
                  <a:pt x="1989" y="597"/>
                </a:cubicBezTo>
                <a:cubicBezTo>
                  <a:pt x="1985" y="593"/>
                  <a:pt x="1982" y="589"/>
                  <a:pt x="1978" y="586"/>
                </a:cubicBezTo>
                <a:cubicBezTo>
                  <a:pt x="1978" y="577"/>
                  <a:pt x="1978" y="577"/>
                  <a:pt x="1978" y="577"/>
                </a:cubicBezTo>
                <a:cubicBezTo>
                  <a:pt x="1981" y="579"/>
                  <a:pt x="1981" y="579"/>
                  <a:pt x="1981" y="579"/>
                </a:cubicBezTo>
                <a:cubicBezTo>
                  <a:pt x="1983" y="582"/>
                  <a:pt x="1986" y="584"/>
                  <a:pt x="1989" y="587"/>
                </a:cubicBezTo>
                <a:close/>
                <a:moveTo>
                  <a:pt x="1989" y="622"/>
                </a:moveTo>
                <a:cubicBezTo>
                  <a:pt x="1989" y="629"/>
                  <a:pt x="1989" y="629"/>
                  <a:pt x="1989" y="629"/>
                </a:cubicBezTo>
                <a:cubicBezTo>
                  <a:pt x="1985" y="626"/>
                  <a:pt x="1982" y="623"/>
                  <a:pt x="1978" y="620"/>
                </a:cubicBezTo>
                <a:cubicBezTo>
                  <a:pt x="1978" y="613"/>
                  <a:pt x="1978" y="613"/>
                  <a:pt x="1978" y="613"/>
                </a:cubicBezTo>
                <a:cubicBezTo>
                  <a:pt x="1982" y="616"/>
                  <a:pt x="1985" y="619"/>
                  <a:pt x="1989" y="622"/>
                </a:cubicBezTo>
                <a:close/>
                <a:moveTo>
                  <a:pt x="1989" y="647"/>
                </a:moveTo>
                <a:cubicBezTo>
                  <a:pt x="1989" y="657"/>
                  <a:pt x="1989" y="657"/>
                  <a:pt x="1989" y="657"/>
                </a:cubicBezTo>
                <a:cubicBezTo>
                  <a:pt x="1985" y="655"/>
                  <a:pt x="1982" y="652"/>
                  <a:pt x="1978" y="649"/>
                </a:cubicBezTo>
                <a:cubicBezTo>
                  <a:pt x="1978" y="640"/>
                  <a:pt x="1978" y="640"/>
                  <a:pt x="1978" y="640"/>
                </a:cubicBezTo>
                <a:cubicBezTo>
                  <a:pt x="1980" y="641"/>
                  <a:pt x="1981" y="642"/>
                  <a:pt x="1983" y="644"/>
                </a:cubicBezTo>
                <a:lnTo>
                  <a:pt x="1989" y="647"/>
                </a:lnTo>
                <a:close/>
                <a:moveTo>
                  <a:pt x="1978" y="668"/>
                </a:moveTo>
                <a:cubicBezTo>
                  <a:pt x="1960" y="668"/>
                  <a:pt x="1960" y="668"/>
                  <a:pt x="1960" y="668"/>
                </a:cubicBezTo>
                <a:cubicBezTo>
                  <a:pt x="1960" y="652"/>
                  <a:pt x="1960" y="652"/>
                  <a:pt x="1960" y="652"/>
                </a:cubicBezTo>
                <a:cubicBezTo>
                  <a:pt x="1963" y="655"/>
                  <a:pt x="1966" y="657"/>
                  <a:pt x="1969" y="661"/>
                </a:cubicBezTo>
                <a:cubicBezTo>
                  <a:pt x="1972" y="661"/>
                  <a:pt x="1975" y="661"/>
                  <a:pt x="1978" y="661"/>
                </a:cubicBezTo>
                <a:cubicBezTo>
                  <a:pt x="1978" y="668"/>
                  <a:pt x="1978" y="668"/>
                  <a:pt x="1978" y="668"/>
                </a:cubicBezTo>
                <a:close/>
                <a:moveTo>
                  <a:pt x="1960" y="5"/>
                </a:moveTo>
                <a:cubicBezTo>
                  <a:pt x="1966" y="5"/>
                  <a:pt x="1972" y="5"/>
                  <a:pt x="1978" y="5"/>
                </a:cubicBezTo>
                <a:cubicBezTo>
                  <a:pt x="1978" y="11"/>
                  <a:pt x="1978" y="11"/>
                  <a:pt x="1978" y="11"/>
                </a:cubicBezTo>
                <a:cubicBezTo>
                  <a:pt x="1972" y="14"/>
                  <a:pt x="1964" y="17"/>
                  <a:pt x="1960" y="23"/>
                </a:cubicBezTo>
                <a:cubicBezTo>
                  <a:pt x="1960" y="13"/>
                  <a:pt x="1960" y="13"/>
                  <a:pt x="1960" y="13"/>
                </a:cubicBezTo>
                <a:cubicBezTo>
                  <a:pt x="1962" y="11"/>
                  <a:pt x="1962" y="11"/>
                  <a:pt x="1962" y="11"/>
                </a:cubicBezTo>
                <a:cubicBezTo>
                  <a:pt x="1961" y="11"/>
                  <a:pt x="1960" y="11"/>
                  <a:pt x="1960" y="11"/>
                </a:cubicBezTo>
                <a:cubicBezTo>
                  <a:pt x="1960" y="5"/>
                  <a:pt x="1960" y="5"/>
                  <a:pt x="1960" y="5"/>
                </a:cubicBezTo>
                <a:close/>
                <a:moveTo>
                  <a:pt x="1978" y="25"/>
                </a:moveTo>
                <a:cubicBezTo>
                  <a:pt x="1978" y="42"/>
                  <a:pt x="1978" y="42"/>
                  <a:pt x="1978" y="42"/>
                </a:cubicBezTo>
                <a:cubicBezTo>
                  <a:pt x="1972" y="39"/>
                  <a:pt x="1966" y="37"/>
                  <a:pt x="1960" y="34"/>
                </a:cubicBezTo>
                <a:cubicBezTo>
                  <a:pt x="1960" y="28"/>
                  <a:pt x="1960" y="28"/>
                  <a:pt x="1960" y="28"/>
                </a:cubicBezTo>
                <a:cubicBezTo>
                  <a:pt x="1963" y="29"/>
                  <a:pt x="1966" y="30"/>
                  <a:pt x="1970" y="30"/>
                </a:cubicBezTo>
                <a:cubicBezTo>
                  <a:pt x="1973" y="28"/>
                  <a:pt x="1975" y="26"/>
                  <a:pt x="1978" y="25"/>
                </a:cubicBezTo>
                <a:close/>
                <a:moveTo>
                  <a:pt x="1978" y="84"/>
                </a:moveTo>
                <a:cubicBezTo>
                  <a:pt x="1978" y="92"/>
                  <a:pt x="1978" y="92"/>
                  <a:pt x="1978" y="92"/>
                </a:cubicBezTo>
                <a:cubicBezTo>
                  <a:pt x="1972" y="88"/>
                  <a:pt x="1966" y="85"/>
                  <a:pt x="1960" y="81"/>
                </a:cubicBezTo>
                <a:cubicBezTo>
                  <a:pt x="1960" y="74"/>
                  <a:pt x="1960" y="74"/>
                  <a:pt x="1960" y="74"/>
                </a:cubicBezTo>
                <a:cubicBezTo>
                  <a:pt x="1963" y="75"/>
                  <a:pt x="1966" y="77"/>
                  <a:pt x="1970" y="79"/>
                </a:cubicBezTo>
                <a:cubicBezTo>
                  <a:pt x="1973" y="80"/>
                  <a:pt x="1975" y="82"/>
                  <a:pt x="1978" y="84"/>
                </a:cubicBezTo>
                <a:close/>
                <a:moveTo>
                  <a:pt x="1978" y="108"/>
                </a:moveTo>
                <a:cubicBezTo>
                  <a:pt x="1978" y="115"/>
                  <a:pt x="1978" y="115"/>
                  <a:pt x="1978" y="115"/>
                </a:cubicBezTo>
                <a:cubicBezTo>
                  <a:pt x="1972" y="112"/>
                  <a:pt x="1966" y="109"/>
                  <a:pt x="1960" y="105"/>
                </a:cubicBezTo>
                <a:cubicBezTo>
                  <a:pt x="1960" y="99"/>
                  <a:pt x="1960" y="99"/>
                  <a:pt x="1960" y="99"/>
                </a:cubicBezTo>
                <a:cubicBezTo>
                  <a:pt x="1966" y="102"/>
                  <a:pt x="1972" y="105"/>
                  <a:pt x="1978" y="108"/>
                </a:cubicBezTo>
                <a:close/>
                <a:moveTo>
                  <a:pt x="1978" y="135"/>
                </a:moveTo>
                <a:cubicBezTo>
                  <a:pt x="1978" y="144"/>
                  <a:pt x="1978" y="144"/>
                  <a:pt x="1978" y="144"/>
                </a:cubicBezTo>
                <a:cubicBezTo>
                  <a:pt x="1972" y="141"/>
                  <a:pt x="1966" y="138"/>
                  <a:pt x="1960" y="136"/>
                </a:cubicBezTo>
                <a:cubicBezTo>
                  <a:pt x="1960" y="129"/>
                  <a:pt x="1960" y="129"/>
                  <a:pt x="1960" y="129"/>
                </a:cubicBezTo>
                <a:cubicBezTo>
                  <a:pt x="1966" y="131"/>
                  <a:pt x="1972" y="133"/>
                  <a:pt x="1978" y="135"/>
                </a:cubicBezTo>
                <a:close/>
                <a:moveTo>
                  <a:pt x="1978" y="163"/>
                </a:moveTo>
                <a:cubicBezTo>
                  <a:pt x="1978" y="170"/>
                  <a:pt x="1978" y="170"/>
                  <a:pt x="1978" y="170"/>
                </a:cubicBezTo>
                <a:cubicBezTo>
                  <a:pt x="1972" y="167"/>
                  <a:pt x="1966" y="165"/>
                  <a:pt x="1960" y="162"/>
                </a:cubicBezTo>
                <a:cubicBezTo>
                  <a:pt x="1960" y="155"/>
                  <a:pt x="1960" y="155"/>
                  <a:pt x="1960" y="155"/>
                </a:cubicBezTo>
                <a:cubicBezTo>
                  <a:pt x="1966" y="158"/>
                  <a:pt x="1972" y="160"/>
                  <a:pt x="1978" y="163"/>
                </a:cubicBezTo>
                <a:close/>
                <a:moveTo>
                  <a:pt x="1978" y="183"/>
                </a:moveTo>
                <a:cubicBezTo>
                  <a:pt x="1978" y="189"/>
                  <a:pt x="1978" y="189"/>
                  <a:pt x="1978" y="189"/>
                </a:cubicBezTo>
                <a:cubicBezTo>
                  <a:pt x="1972" y="187"/>
                  <a:pt x="1966" y="185"/>
                  <a:pt x="1960" y="183"/>
                </a:cubicBezTo>
                <a:cubicBezTo>
                  <a:pt x="1960" y="177"/>
                  <a:pt x="1960" y="177"/>
                  <a:pt x="1960" y="177"/>
                </a:cubicBezTo>
                <a:cubicBezTo>
                  <a:pt x="1977" y="182"/>
                  <a:pt x="1977" y="182"/>
                  <a:pt x="1977" y="182"/>
                </a:cubicBezTo>
                <a:cubicBezTo>
                  <a:pt x="1978" y="183"/>
                  <a:pt x="1978" y="183"/>
                  <a:pt x="1978" y="183"/>
                </a:cubicBezTo>
                <a:close/>
                <a:moveTo>
                  <a:pt x="1978" y="208"/>
                </a:moveTo>
                <a:cubicBezTo>
                  <a:pt x="1978" y="215"/>
                  <a:pt x="1978" y="215"/>
                  <a:pt x="1978" y="215"/>
                </a:cubicBezTo>
                <a:cubicBezTo>
                  <a:pt x="1972" y="212"/>
                  <a:pt x="1966" y="209"/>
                  <a:pt x="1960" y="206"/>
                </a:cubicBezTo>
                <a:cubicBezTo>
                  <a:pt x="1960" y="200"/>
                  <a:pt x="1960" y="200"/>
                  <a:pt x="1960" y="200"/>
                </a:cubicBezTo>
                <a:cubicBezTo>
                  <a:pt x="1966" y="202"/>
                  <a:pt x="1972" y="205"/>
                  <a:pt x="1978" y="208"/>
                </a:cubicBezTo>
                <a:close/>
                <a:moveTo>
                  <a:pt x="1978" y="215"/>
                </a:moveTo>
                <a:cubicBezTo>
                  <a:pt x="1978" y="243"/>
                  <a:pt x="1978" y="243"/>
                  <a:pt x="1978" y="243"/>
                </a:cubicBezTo>
                <a:cubicBezTo>
                  <a:pt x="1969" y="238"/>
                  <a:pt x="1969" y="238"/>
                  <a:pt x="1969" y="238"/>
                </a:cubicBezTo>
                <a:cubicBezTo>
                  <a:pt x="1966" y="236"/>
                  <a:pt x="1963" y="235"/>
                  <a:pt x="1960" y="234"/>
                </a:cubicBezTo>
                <a:cubicBezTo>
                  <a:pt x="1960" y="227"/>
                  <a:pt x="1960" y="227"/>
                  <a:pt x="1960" y="227"/>
                </a:cubicBezTo>
                <a:cubicBezTo>
                  <a:pt x="1965" y="229"/>
                  <a:pt x="1970" y="231"/>
                  <a:pt x="1975" y="233"/>
                </a:cubicBezTo>
                <a:cubicBezTo>
                  <a:pt x="1977" y="228"/>
                  <a:pt x="1978" y="222"/>
                  <a:pt x="1978" y="215"/>
                </a:cubicBezTo>
                <a:close/>
                <a:moveTo>
                  <a:pt x="1978" y="253"/>
                </a:moveTo>
                <a:cubicBezTo>
                  <a:pt x="1978" y="261"/>
                  <a:pt x="1978" y="261"/>
                  <a:pt x="1978" y="261"/>
                </a:cubicBezTo>
                <a:cubicBezTo>
                  <a:pt x="1972" y="262"/>
                  <a:pt x="1966" y="262"/>
                  <a:pt x="1960" y="263"/>
                </a:cubicBezTo>
                <a:cubicBezTo>
                  <a:pt x="1960" y="247"/>
                  <a:pt x="1960" y="247"/>
                  <a:pt x="1960" y="247"/>
                </a:cubicBezTo>
                <a:cubicBezTo>
                  <a:pt x="1965" y="248"/>
                  <a:pt x="1971" y="250"/>
                  <a:pt x="1975" y="253"/>
                </a:cubicBezTo>
                <a:cubicBezTo>
                  <a:pt x="1976" y="253"/>
                  <a:pt x="1977" y="253"/>
                  <a:pt x="1978" y="253"/>
                </a:cubicBezTo>
                <a:close/>
                <a:moveTo>
                  <a:pt x="1978" y="279"/>
                </a:moveTo>
                <a:cubicBezTo>
                  <a:pt x="1978" y="289"/>
                  <a:pt x="1978" y="289"/>
                  <a:pt x="1978" y="289"/>
                </a:cubicBezTo>
                <a:cubicBezTo>
                  <a:pt x="1976" y="290"/>
                  <a:pt x="1973" y="291"/>
                  <a:pt x="1971" y="293"/>
                </a:cubicBezTo>
                <a:cubicBezTo>
                  <a:pt x="1967" y="305"/>
                  <a:pt x="1967" y="318"/>
                  <a:pt x="1960" y="329"/>
                </a:cubicBezTo>
                <a:cubicBezTo>
                  <a:pt x="1960" y="308"/>
                  <a:pt x="1960" y="308"/>
                  <a:pt x="1960" y="308"/>
                </a:cubicBezTo>
                <a:cubicBezTo>
                  <a:pt x="1961" y="302"/>
                  <a:pt x="1961" y="295"/>
                  <a:pt x="1960" y="288"/>
                </a:cubicBezTo>
                <a:cubicBezTo>
                  <a:pt x="1961" y="284"/>
                  <a:pt x="1966" y="285"/>
                  <a:pt x="1969" y="284"/>
                </a:cubicBezTo>
                <a:cubicBezTo>
                  <a:pt x="1972" y="282"/>
                  <a:pt x="1975" y="280"/>
                  <a:pt x="1978" y="279"/>
                </a:cubicBezTo>
                <a:close/>
                <a:moveTo>
                  <a:pt x="1978" y="299"/>
                </a:moveTo>
                <a:cubicBezTo>
                  <a:pt x="1973" y="315"/>
                  <a:pt x="1966" y="331"/>
                  <a:pt x="1964" y="348"/>
                </a:cubicBezTo>
                <a:cubicBezTo>
                  <a:pt x="1961" y="368"/>
                  <a:pt x="1960" y="387"/>
                  <a:pt x="1963" y="407"/>
                </a:cubicBezTo>
                <a:cubicBezTo>
                  <a:pt x="1962" y="410"/>
                  <a:pt x="1962" y="410"/>
                  <a:pt x="1962" y="410"/>
                </a:cubicBezTo>
                <a:cubicBezTo>
                  <a:pt x="1962" y="409"/>
                  <a:pt x="1961" y="409"/>
                  <a:pt x="1960" y="408"/>
                </a:cubicBezTo>
                <a:cubicBezTo>
                  <a:pt x="1960" y="419"/>
                  <a:pt x="1960" y="419"/>
                  <a:pt x="1960" y="419"/>
                </a:cubicBezTo>
                <a:cubicBezTo>
                  <a:pt x="1963" y="422"/>
                  <a:pt x="1967" y="424"/>
                  <a:pt x="1970" y="427"/>
                </a:cubicBezTo>
                <a:cubicBezTo>
                  <a:pt x="1973" y="429"/>
                  <a:pt x="1976" y="431"/>
                  <a:pt x="1978" y="434"/>
                </a:cubicBezTo>
                <a:cubicBezTo>
                  <a:pt x="1978" y="422"/>
                  <a:pt x="1978" y="422"/>
                  <a:pt x="1978" y="422"/>
                </a:cubicBezTo>
                <a:cubicBezTo>
                  <a:pt x="1974" y="416"/>
                  <a:pt x="1971" y="409"/>
                  <a:pt x="1970" y="401"/>
                </a:cubicBezTo>
                <a:cubicBezTo>
                  <a:pt x="1965" y="375"/>
                  <a:pt x="1970" y="348"/>
                  <a:pt x="1978" y="323"/>
                </a:cubicBezTo>
                <a:cubicBezTo>
                  <a:pt x="1978" y="299"/>
                  <a:pt x="1978" y="299"/>
                  <a:pt x="1978" y="299"/>
                </a:cubicBezTo>
                <a:close/>
                <a:moveTo>
                  <a:pt x="1978" y="476"/>
                </a:moveTo>
                <a:cubicBezTo>
                  <a:pt x="1978" y="488"/>
                  <a:pt x="1978" y="488"/>
                  <a:pt x="1978" y="488"/>
                </a:cubicBezTo>
                <a:cubicBezTo>
                  <a:pt x="1972" y="482"/>
                  <a:pt x="1966" y="476"/>
                  <a:pt x="1960" y="471"/>
                </a:cubicBezTo>
                <a:cubicBezTo>
                  <a:pt x="1960" y="461"/>
                  <a:pt x="1960" y="461"/>
                  <a:pt x="1960" y="461"/>
                </a:cubicBezTo>
                <a:cubicBezTo>
                  <a:pt x="1966" y="466"/>
                  <a:pt x="1972" y="471"/>
                  <a:pt x="1978" y="476"/>
                </a:cubicBezTo>
                <a:close/>
                <a:moveTo>
                  <a:pt x="1978" y="508"/>
                </a:moveTo>
                <a:cubicBezTo>
                  <a:pt x="1978" y="518"/>
                  <a:pt x="1978" y="518"/>
                  <a:pt x="1978" y="518"/>
                </a:cubicBezTo>
                <a:cubicBezTo>
                  <a:pt x="1972" y="511"/>
                  <a:pt x="1966" y="505"/>
                  <a:pt x="1960" y="498"/>
                </a:cubicBezTo>
                <a:cubicBezTo>
                  <a:pt x="1960" y="490"/>
                  <a:pt x="1960" y="490"/>
                  <a:pt x="1960" y="490"/>
                </a:cubicBezTo>
                <a:cubicBezTo>
                  <a:pt x="1960" y="490"/>
                  <a:pt x="1961" y="491"/>
                  <a:pt x="1961" y="492"/>
                </a:cubicBezTo>
                <a:cubicBezTo>
                  <a:pt x="1967" y="497"/>
                  <a:pt x="1973" y="503"/>
                  <a:pt x="1978" y="508"/>
                </a:cubicBezTo>
                <a:close/>
                <a:moveTo>
                  <a:pt x="1978" y="541"/>
                </a:moveTo>
                <a:cubicBezTo>
                  <a:pt x="1978" y="551"/>
                  <a:pt x="1978" y="551"/>
                  <a:pt x="1978" y="551"/>
                </a:cubicBezTo>
                <a:cubicBezTo>
                  <a:pt x="1972" y="545"/>
                  <a:pt x="1966" y="539"/>
                  <a:pt x="1960" y="533"/>
                </a:cubicBezTo>
                <a:cubicBezTo>
                  <a:pt x="1960" y="523"/>
                  <a:pt x="1960" y="523"/>
                  <a:pt x="1960" y="523"/>
                </a:cubicBezTo>
                <a:cubicBezTo>
                  <a:pt x="1966" y="529"/>
                  <a:pt x="1972" y="535"/>
                  <a:pt x="1978" y="541"/>
                </a:cubicBezTo>
                <a:close/>
                <a:moveTo>
                  <a:pt x="1978" y="577"/>
                </a:moveTo>
                <a:cubicBezTo>
                  <a:pt x="1978" y="586"/>
                  <a:pt x="1978" y="586"/>
                  <a:pt x="1978" y="586"/>
                </a:cubicBezTo>
                <a:cubicBezTo>
                  <a:pt x="1972" y="580"/>
                  <a:pt x="1966" y="574"/>
                  <a:pt x="1960" y="568"/>
                </a:cubicBezTo>
                <a:cubicBezTo>
                  <a:pt x="1960" y="559"/>
                  <a:pt x="1960" y="559"/>
                  <a:pt x="1960" y="559"/>
                </a:cubicBezTo>
                <a:cubicBezTo>
                  <a:pt x="1966" y="565"/>
                  <a:pt x="1972" y="571"/>
                  <a:pt x="1978" y="577"/>
                </a:cubicBezTo>
                <a:close/>
                <a:moveTo>
                  <a:pt x="1978" y="613"/>
                </a:moveTo>
                <a:cubicBezTo>
                  <a:pt x="1978" y="620"/>
                  <a:pt x="1978" y="620"/>
                  <a:pt x="1978" y="620"/>
                </a:cubicBezTo>
                <a:cubicBezTo>
                  <a:pt x="1974" y="616"/>
                  <a:pt x="1969" y="613"/>
                  <a:pt x="1965" y="608"/>
                </a:cubicBezTo>
                <a:cubicBezTo>
                  <a:pt x="1963" y="607"/>
                  <a:pt x="1961" y="606"/>
                  <a:pt x="1960" y="604"/>
                </a:cubicBezTo>
                <a:cubicBezTo>
                  <a:pt x="1960" y="596"/>
                  <a:pt x="1960" y="596"/>
                  <a:pt x="1960" y="596"/>
                </a:cubicBezTo>
                <a:cubicBezTo>
                  <a:pt x="1966" y="602"/>
                  <a:pt x="1972" y="607"/>
                  <a:pt x="1978" y="613"/>
                </a:cubicBezTo>
                <a:close/>
                <a:moveTo>
                  <a:pt x="1978" y="640"/>
                </a:moveTo>
                <a:cubicBezTo>
                  <a:pt x="1978" y="649"/>
                  <a:pt x="1978" y="649"/>
                  <a:pt x="1978" y="649"/>
                </a:cubicBezTo>
                <a:cubicBezTo>
                  <a:pt x="1972" y="645"/>
                  <a:pt x="1966" y="640"/>
                  <a:pt x="1960" y="635"/>
                </a:cubicBezTo>
                <a:cubicBezTo>
                  <a:pt x="1960" y="626"/>
                  <a:pt x="1960" y="626"/>
                  <a:pt x="1960" y="626"/>
                </a:cubicBezTo>
                <a:cubicBezTo>
                  <a:pt x="1966" y="631"/>
                  <a:pt x="1972" y="636"/>
                  <a:pt x="1978" y="640"/>
                </a:cubicBezTo>
                <a:close/>
                <a:moveTo>
                  <a:pt x="1960" y="668"/>
                </a:moveTo>
                <a:cubicBezTo>
                  <a:pt x="1953" y="668"/>
                  <a:pt x="1947" y="668"/>
                  <a:pt x="1941" y="668"/>
                </a:cubicBezTo>
                <a:cubicBezTo>
                  <a:pt x="1941" y="661"/>
                  <a:pt x="1941" y="661"/>
                  <a:pt x="1941" y="661"/>
                </a:cubicBezTo>
                <a:cubicBezTo>
                  <a:pt x="1945" y="662"/>
                  <a:pt x="1950" y="661"/>
                  <a:pt x="1955" y="660"/>
                </a:cubicBezTo>
                <a:cubicBezTo>
                  <a:pt x="1955" y="658"/>
                  <a:pt x="1955" y="658"/>
                  <a:pt x="1955" y="658"/>
                </a:cubicBezTo>
                <a:cubicBezTo>
                  <a:pt x="1941" y="646"/>
                  <a:pt x="1941" y="646"/>
                  <a:pt x="1941" y="646"/>
                </a:cubicBezTo>
                <a:cubicBezTo>
                  <a:pt x="1941" y="637"/>
                  <a:pt x="1941" y="637"/>
                  <a:pt x="1941" y="637"/>
                </a:cubicBezTo>
                <a:cubicBezTo>
                  <a:pt x="1947" y="642"/>
                  <a:pt x="1953" y="647"/>
                  <a:pt x="1960" y="652"/>
                </a:cubicBezTo>
                <a:cubicBezTo>
                  <a:pt x="1960" y="668"/>
                  <a:pt x="1960" y="668"/>
                  <a:pt x="1960" y="668"/>
                </a:cubicBezTo>
                <a:close/>
                <a:moveTo>
                  <a:pt x="1941" y="4"/>
                </a:moveTo>
                <a:cubicBezTo>
                  <a:pt x="1947" y="4"/>
                  <a:pt x="1953" y="5"/>
                  <a:pt x="1960" y="5"/>
                </a:cubicBezTo>
                <a:cubicBezTo>
                  <a:pt x="1960" y="11"/>
                  <a:pt x="1960" y="11"/>
                  <a:pt x="1960" y="11"/>
                </a:cubicBezTo>
                <a:cubicBezTo>
                  <a:pt x="1954" y="9"/>
                  <a:pt x="1947" y="9"/>
                  <a:pt x="1941" y="9"/>
                </a:cubicBezTo>
                <a:cubicBezTo>
                  <a:pt x="1941" y="4"/>
                  <a:pt x="1941" y="4"/>
                  <a:pt x="1941" y="4"/>
                </a:cubicBezTo>
                <a:close/>
                <a:moveTo>
                  <a:pt x="1960" y="13"/>
                </a:moveTo>
                <a:cubicBezTo>
                  <a:pt x="1960" y="23"/>
                  <a:pt x="1960" y="23"/>
                  <a:pt x="1960" y="23"/>
                </a:cubicBezTo>
                <a:cubicBezTo>
                  <a:pt x="1959" y="24"/>
                  <a:pt x="1958" y="25"/>
                  <a:pt x="1957" y="26"/>
                </a:cubicBezTo>
                <a:cubicBezTo>
                  <a:pt x="1958" y="27"/>
                  <a:pt x="1959" y="27"/>
                  <a:pt x="1960" y="28"/>
                </a:cubicBezTo>
                <a:cubicBezTo>
                  <a:pt x="1960" y="34"/>
                  <a:pt x="1960" y="34"/>
                  <a:pt x="1960" y="34"/>
                </a:cubicBezTo>
                <a:cubicBezTo>
                  <a:pt x="1956" y="32"/>
                  <a:pt x="1956" y="32"/>
                  <a:pt x="1956" y="32"/>
                </a:cubicBezTo>
                <a:cubicBezTo>
                  <a:pt x="1950" y="30"/>
                  <a:pt x="1945" y="29"/>
                  <a:pt x="1941" y="27"/>
                </a:cubicBezTo>
                <a:cubicBezTo>
                  <a:pt x="1941" y="20"/>
                  <a:pt x="1941" y="20"/>
                  <a:pt x="1941" y="20"/>
                </a:cubicBezTo>
                <a:cubicBezTo>
                  <a:pt x="1949" y="23"/>
                  <a:pt x="1949" y="23"/>
                  <a:pt x="1949" y="23"/>
                </a:cubicBezTo>
                <a:cubicBezTo>
                  <a:pt x="1960" y="13"/>
                  <a:pt x="1960" y="13"/>
                  <a:pt x="1960" y="13"/>
                </a:cubicBezTo>
                <a:close/>
                <a:moveTo>
                  <a:pt x="1960" y="74"/>
                </a:moveTo>
                <a:cubicBezTo>
                  <a:pt x="1960" y="81"/>
                  <a:pt x="1960" y="81"/>
                  <a:pt x="1960" y="81"/>
                </a:cubicBezTo>
                <a:cubicBezTo>
                  <a:pt x="1953" y="78"/>
                  <a:pt x="1947" y="75"/>
                  <a:pt x="1941" y="72"/>
                </a:cubicBezTo>
                <a:cubicBezTo>
                  <a:pt x="1941" y="66"/>
                  <a:pt x="1941" y="66"/>
                  <a:pt x="1941" y="66"/>
                </a:cubicBezTo>
                <a:cubicBezTo>
                  <a:pt x="1947" y="68"/>
                  <a:pt x="1953" y="71"/>
                  <a:pt x="1960" y="74"/>
                </a:cubicBezTo>
                <a:close/>
                <a:moveTo>
                  <a:pt x="1960" y="99"/>
                </a:moveTo>
                <a:cubicBezTo>
                  <a:pt x="1960" y="105"/>
                  <a:pt x="1960" y="105"/>
                  <a:pt x="1960" y="105"/>
                </a:cubicBezTo>
                <a:cubicBezTo>
                  <a:pt x="1959" y="104"/>
                  <a:pt x="1959" y="104"/>
                  <a:pt x="1959" y="104"/>
                </a:cubicBezTo>
                <a:cubicBezTo>
                  <a:pt x="1953" y="102"/>
                  <a:pt x="1947" y="100"/>
                  <a:pt x="1941" y="97"/>
                </a:cubicBezTo>
                <a:cubicBezTo>
                  <a:pt x="1941" y="91"/>
                  <a:pt x="1941" y="91"/>
                  <a:pt x="1941" y="91"/>
                </a:cubicBezTo>
                <a:cubicBezTo>
                  <a:pt x="1947" y="93"/>
                  <a:pt x="1953" y="96"/>
                  <a:pt x="1960" y="99"/>
                </a:cubicBezTo>
                <a:close/>
                <a:moveTo>
                  <a:pt x="1960" y="129"/>
                </a:moveTo>
                <a:cubicBezTo>
                  <a:pt x="1960" y="136"/>
                  <a:pt x="1960" y="136"/>
                  <a:pt x="1960" y="136"/>
                </a:cubicBezTo>
                <a:cubicBezTo>
                  <a:pt x="1959" y="136"/>
                  <a:pt x="1958" y="135"/>
                  <a:pt x="1957" y="135"/>
                </a:cubicBezTo>
                <a:cubicBezTo>
                  <a:pt x="1952" y="132"/>
                  <a:pt x="1946" y="130"/>
                  <a:pt x="1941" y="127"/>
                </a:cubicBezTo>
                <a:cubicBezTo>
                  <a:pt x="1941" y="122"/>
                  <a:pt x="1941" y="122"/>
                  <a:pt x="1941" y="122"/>
                </a:cubicBezTo>
                <a:cubicBezTo>
                  <a:pt x="1947" y="125"/>
                  <a:pt x="1953" y="127"/>
                  <a:pt x="1960" y="129"/>
                </a:cubicBezTo>
                <a:close/>
                <a:moveTo>
                  <a:pt x="1960" y="155"/>
                </a:moveTo>
                <a:cubicBezTo>
                  <a:pt x="1960" y="162"/>
                  <a:pt x="1960" y="162"/>
                  <a:pt x="1960" y="162"/>
                </a:cubicBezTo>
                <a:cubicBezTo>
                  <a:pt x="1954" y="160"/>
                  <a:pt x="1949" y="157"/>
                  <a:pt x="1944" y="155"/>
                </a:cubicBezTo>
                <a:cubicBezTo>
                  <a:pt x="1941" y="154"/>
                  <a:pt x="1941" y="154"/>
                  <a:pt x="1941" y="154"/>
                </a:cubicBezTo>
                <a:cubicBezTo>
                  <a:pt x="1941" y="148"/>
                  <a:pt x="1941" y="148"/>
                  <a:pt x="1941" y="148"/>
                </a:cubicBezTo>
                <a:cubicBezTo>
                  <a:pt x="1947" y="151"/>
                  <a:pt x="1953" y="153"/>
                  <a:pt x="1960" y="155"/>
                </a:cubicBezTo>
                <a:close/>
                <a:moveTo>
                  <a:pt x="1960" y="177"/>
                </a:moveTo>
                <a:cubicBezTo>
                  <a:pt x="1960" y="183"/>
                  <a:pt x="1960" y="183"/>
                  <a:pt x="1960" y="183"/>
                </a:cubicBezTo>
                <a:cubicBezTo>
                  <a:pt x="1953" y="181"/>
                  <a:pt x="1947" y="180"/>
                  <a:pt x="1941" y="178"/>
                </a:cubicBezTo>
                <a:cubicBezTo>
                  <a:pt x="1941" y="171"/>
                  <a:pt x="1941" y="171"/>
                  <a:pt x="1941" y="171"/>
                </a:cubicBezTo>
                <a:cubicBezTo>
                  <a:pt x="1960" y="177"/>
                  <a:pt x="1960" y="177"/>
                  <a:pt x="1960" y="177"/>
                </a:cubicBezTo>
                <a:close/>
                <a:moveTo>
                  <a:pt x="1960" y="200"/>
                </a:moveTo>
                <a:cubicBezTo>
                  <a:pt x="1960" y="206"/>
                  <a:pt x="1960" y="206"/>
                  <a:pt x="1960" y="206"/>
                </a:cubicBezTo>
                <a:cubicBezTo>
                  <a:pt x="1953" y="204"/>
                  <a:pt x="1947" y="202"/>
                  <a:pt x="1941" y="200"/>
                </a:cubicBezTo>
                <a:cubicBezTo>
                  <a:pt x="1941" y="193"/>
                  <a:pt x="1941" y="193"/>
                  <a:pt x="1941" y="193"/>
                </a:cubicBezTo>
                <a:cubicBezTo>
                  <a:pt x="1947" y="195"/>
                  <a:pt x="1953" y="197"/>
                  <a:pt x="1960" y="200"/>
                </a:cubicBezTo>
                <a:close/>
                <a:moveTo>
                  <a:pt x="1960" y="227"/>
                </a:moveTo>
                <a:cubicBezTo>
                  <a:pt x="1960" y="234"/>
                  <a:pt x="1960" y="234"/>
                  <a:pt x="1960" y="234"/>
                </a:cubicBezTo>
                <a:cubicBezTo>
                  <a:pt x="1953" y="231"/>
                  <a:pt x="1947" y="229"/>
                  <a:pt x="1941" y="228"/>
                </a:cubicBezTo>
                <a:cubicBezTo>
                  <a:pt x="1941" y="220"/>
                  <a:pt x="1941" y="220"/>
                  <a:pt x="1941" y="220"/>
                </a:cubicBezTo>
                <a:cubicBezTo>
                  <a:pt x="1947" y="223"/>
                  <a:pt x="1953" y="225"/>
                  <a:pt x="1960" y="227"/>
                </a:cubicBezTo>
                <a:close/>
                <a:moveTo>
                  <a:pt x="1960" y="247"/>
                </a:moveTo>
                <a:cubicBezTo>
                  <a:pt x="1960" y="263"/>
                  <a:pt x="1960" y="263"/>
                  <a:pt x="1960" y="263"/>
                </a:cubicBezTo>
                <a:cubicBezTo>
                  <a:pt x="1958" y="263"/>
                  <a:pt x="1956" y="263"/>
                  <a:pt x="1955" y="263"/>
                </a:cubicBezTo>
                <a:cubicBezTo>
                  <a:pt x="1949" y="261"/>
                  <a:pt x="1944" y="258"/>
                  <a:pt x="1941" y="254"/>
                </a:cubicBezTo>
                <a:cubicBezTo>
                  <a:pt x="1941" y="239"/>
                  <a:pt x="1941" y="239"/>
                  <a:pt x="1941" y="239"/>
                </a:cubicBezTo>
                <a:cubicBezTo>
                  <a:pt x="1945" y="244"/>
                  <a:pt x="1952" y="245"/>
                  <a:pt x="1960" y="247"/>
                </a:cubicBezTo>
                <a:close/>
                <a:moveTo>
                  <a:pt x="1960" y="308"/>
                </a:moveTo>
                <a:cubicBezTo>
                  <a:pt x="1960" y="329"/>
                  <a:pt x="1960" y="329"/>
                  <a:pt x="1960" y="329"/>
                </a:cubicBezTo>
                <a:cubicBezTo>
                  <a:pt x="1959" y="330"/>
                  <a:pt x="1958" y="331"/>
                  <a:pt x="1956" y="333"/>
                </a:cubicBezTo>
                <a:cubicBezTo>
                  <a:pt x="1941" y="349"/>
                  <a:pt x="1945" y="372"/>
                  <a:pt x="1945" y="394"/>
                </a:cubicBezTo>
                <a:cubicBezTo>
                  <a:pt x="1945" y="403"/>
                  <a:pt x="1953" y="405"/>
                  <a:pt x="1960" y="408"/>
                </a:cubicBezTo>
                <a:cubicBezTo>
                  <a:pt x="1960" y="419"/>
                  <a:pt x="1960" y="419"/>
                  <a:pt x="1960" y="419"/>
                </a:cubicBezTo>
                <a:cubicBezTo>
                  <a:pt x="1953" y="415"/>
                  <a:pt x="1947" y="411"/>
                  <a:pt x="1941" y="407"/>
                </a:cubicBezTo>
                <a:cubicBezTo>
                  <a:pt x="1941" y="342"/>
                  <a:pt x="1941" y="342"/>
                  <a:pt x="1941" y="342"/>
                </a:cubicBezTo>
                <a:cubicBezTo>
                  <a:pt x="1950" y="332"/>
                  <a:pt x="1957" y="320"/>
                  <a:pt x="1960" y="308"/>
                </a:cubicBezTo>
                <a:close/>
                <a:moveTo>
                  <a:pt x="1960" y="461"/>
                </a:moveTo>
                <a:cubicBezTo>
                  <a:pt x="1960" y="471"/>
                  <a:pt x="1960" y="471"/>
                  <a:pt x="1960" y="471"/>
                </a:cubicBezTo>
                <a:cubicBezTo>
                  <a:pt x="1953" y="465"/>
                  <a:pt x="1947" y="460"/>
                  <a:pt x="1941" y="455"/>
                </a:cubicBezTo>
                <a:cubicBezTo>
                  <a:pt x="1941" y="447"/>
                  <a:pt x="1941" y="447"/>
                  <a:pt x="1941" y="447"/>
                </a:cubicBezTo>
                <a:cubicBezTo>
                  <a:pt x="1947" y="452"/>
                  <a:pt x="1953" y="456"/>
                  <a:pt x="1960" y="461"/>
                </a:cubicBezTo>
                <a:close/>
                <a:moveTo>
                  <a:pt x="1960" y="490"/>
                </a:moveTo>
                <a:cubicBezTo>
                  <a:pt x="1960" y="498"/>
                  <a:pt x="1960" y="498"/>
                  <a:pt x="1960" y="498"/>
                </a:cubicBezTo>
                <a:cubicBezTo>
                  <a:pt x="1953" y="492"/>
                  <a:pt x="1947" y="487"/>
                  <a:pt x="1941" y="481"/>
                </a:cubicBezTo>
                <a:cubicBezTo>
                  <a:pt x="1941" y="473"/>
                  <a:pt x="1941" y="473"/>
                  <a:pt x="1941" y="473"/>
                </a:cubicBezTo>
                <a:cubicBezTo>
                  <a:pt x="1947" y="479"/>
                  <a:pt x="1954" y="484"/>
                  <a:pt x="1960" y="490"/>
                </a:cubicBezTo>
                <a:close/>
                <a:moveTo>
                  <a:pt x="1960" y="523"/>
                </a:moveTo>
                <a:cubicBezTo>
                  <a:pt x="1960" y="533"/>
                  <a:pt x="1960" y="533"/>
                  <a:pt x="1960" y="533"/>
                </a:cubicBezTo>
                <a:cubicBezTo>
                  <a:pt x="1953" y="527"/>
                  <a:pt x="1947" y="521"/>
                  <a:pt x="1941" y="514"/>
                </a:cubicBezTo>
                <a:cubicBezTo>
                  <a:pt x="1941" y="506"/>
                  <a:pt x="1941" y="506"/>
                  <a:pt x="1941" y="506"/>
                </a:cubicBezTo>
                <a:cubicBezTo>
                  <a:pt x="1941" y="506"/>
                  <a:pt x="1941" y="506"/>
                  <a:pt x="1941" y="506"/>
                </a:cubicBezTo>
                <a:cubicBezTo>
                  <a:pt x="1947" y="512"/>
                  <a:pt x="1953" y="517"/>
                  <a:pt x="1960" y="523"/>
                </a:cubicBezTo>
                <a:close/>
                <a:moveTo>
                  <a:pt x="1960" y="559"/>
                </a:moveTo>
                <a:cubicBezTo>
                  <a:pt x="1960" y="568"/>
                  <a:pt x="1960" y="568"/>
                  <a:pt x="1960" y="568"/>
                </a:cubicBezTo>
                <a:cubicBezTo>
                  <a:pt x="1953" y="561"/>
                  <a:pt x="1947" y="555"/>
                  <a:pt x="1941" y="550"/>
                </a:cubicBezTo>
                <a:cubicBezTo>
                  <a:pt x="1941" y="542"/>
                  <a:pt x="1941" y="542"/>
                  <a:pt x="1941" y="542"/>
                </a:cubicBezTo>
                <a:cubicBezTo>
                  <a:pt x="1947" y="547"/>
                  <a:pt x="1953" y="553"/>
                  <a:pt x="1960" y="559"/>
                </a:cubicBezTo>
                <a:close/>
                <a:moveTo>
                  <a:pt x="1960" y="596"/>
                </a:moveTo>
                <a:cubicBezTo>
                  <a:pt x="1960" y="604"/>
                  <a:pt x="1960" y="604"/>
                  <a:pt x="1960" y="604"/>
                </a:cubicBezTo>
                <a:cubicBezTo>
                  <a:pt x="1953" y="600"/>
                  <a:pt x="1947" y="594"/>
                  <a:pt x="1941" y="589"/>
                </a:cubicBezTo>
                <a:cubicBezTo>
                  <a:pt x="1941" y="580"/>
                  <a:pt x="1941" y="580"/>
                  <a:pt x="1941" y="580"/>
                </a:cubicBezTo>
                <a:cubicBezTo>
                  <a:pt x="1947" y="585"/>
                  <a:pt x="1953" y="591"/>
                  <a:pt x="1960" y="596"/>
                </a:cubicBezTo>
                <a:close/>
                <a:moveTo>
                  <a:pt x="1960" y="626"/>
                </a:moveTo>
                <a:cubicBezTo>
                  <a:pt x="1960" y="635"/>
                  <a:pt x="1960" y="635"/>
                  <a:pt x="1960" y="635"/>
                </a:cubicBezTo>
                <a:cubicBezTo>
                  <a:pt x="1953" y="630"/>
                  <a:pt x="1947" y="625"/>
                  <a:pt x="1941" y="621"/>
                </a:cubicBezTo>
                <a:cubicBezTo>
                  <a:pt x="1941" y="611"/>
                  <a:pt x="1941" y="611"/>
                  <a:pt x="1941" y="611"/>
                </a:cubicBezTo>
                <a:cubicBezTo>
                  <a:pt x="1947" y="616"/>
                  <a:pt x="1953" y="621"/>
                  <a:pt x="1960" y="626"/>
                </a:cubicBezTo>
                <a:close/>
                <a:moveTo>
                  <a:pt x="1941" y="668"/>
                </a:moveTo>
                <a:cubicBezTo>
                  <a:pt x="1924" y="668"/>
                  <a:pt x="1924" y="668"/>
                  <a:pt x="1924" y="668"/>
                </a:cubicBezTo>
                <a:cubicBezTo>
                  <a:pt x="1924" y="653"/>
                  <a:pt x="1924" y="653"/>
                  <a:pt x="1924" y="653"/>
                </a:cubicBezTo>
                <a:cubicBezTo>
                  <a:pt x="1928" y="655"/>
                  <a:pt x="1930" y="658"/>
                  <a:pt x="1934" y="661"/>
                </a:cubicBezTo>
                <a:cubicBezTo>
                  <a:pt x="1936" y="661"/>
                  <a:pt x="1938" y="661"/>
                  <a:pt x="1941" y="661"/>
                </a:cubicBezTo>
                <a:cubicBezTo>
                  <a:pt x="1941" y="668"/>
                  <a:pt x="1941" y="668"/>
                  <a:pt x="1941" y="668"/>
                </a:cubicBezTo>
                <a:close/>
                <a:moveTo>
                  <a:pt x="1924" y="4"/>
                </a:moveTo>
                <a:cubicBezTo>
                  <a:pt x="1930" y="4"/>
                  <a:pt x="1935" y="4"/>
                  <a:pt x="1941" y="4"/>
                </a:cubicBezTo>
                <a:cubicBezTo>
                  <a:pt x="1941" y="9"/>
                  <a:pt x="1941" y="9"/>
                  <a:pt x="1941" y="9"/>
                </a:cubicBezTo>
                <a:cubicBezTo>
                  <a:pt x="1935" y="9"/>
                  <a:pt x="1930" y="9"/>
                  <a:pt x="1924" y="10"/>
                </a:cubicBezTo>
                <a:cubicBezTo>
                  <a:pt x="1924" y="4"/>
                  <a:pt x="1924" y="4"/>
                  <a:pt x="1924" y="4"/>
                </a:cubicBezTo>
                <a:close/>
                <a:moveTo>
                  <a:pt x="1941" y="20"/>
                </a:moveTo>
                <a:cubicBezTo>
                  <a:pt x="1941" y="27"/>
                  <a:pt x="1941" y="27"/>
                  <a:pt x="1941" y="27"/>
                </a:cubicBezTo>
                <a:cubicBezTo>
                  <a:pt x="1935" y="24"/>
                  <a:pt x="1930" y="22"/>
                  <a:pt x="1924" y="20"/>
                </a:cubicBezTo>
                <a:cubicBezTo>
                  <a:pt x="1924" y="13"/>
                  <a:pt x="1924" y="13"/>
                  <a:pt x="1924" y="13"/>
                </a:cubicBezTo>
                <a:cubicBezTo>
                  <a:pt x="1941" y="20"/>
                  <a:pt x="1941" y="20"/>
                  <a:pt x="1941" y="20"/>
                </a:cubicBezTo>
                <a:close/>
                <a:moveTo>
                  <a:pt x="1941" y="66"/>
                </a:moveTo>
                <a:cubicBezTo>
                  <a:pt x="1941" y="72"/>
                  <a:pt x="1941" y="72"/>
                  <a:pt x="1941" y="72"/>
                </a:cubicBezTo>
                <a:cubicBezTo>
                  <a:pt x="1938" y="71"/>
                  <a:pt x="1936" y="69"/>
                  <a:pt x="1934" y="68"/>
                </a:cubicBezTo>
                <a:cubicBezTo>
                  <a:pt x="1930" y="68"/>
                  <a:pt x="1928" y="67"/>
                  <a:pt x="1924" y="66"/>
                </a:cubicBezTo>
                <a:cubicBezTo>
                  <a:pt x="1924" y="60"/>
                  <a:pt x="1924" y="60"/>
                  <a:pt x="1924" y="60"/>
                </a:cubicBezTo>
                <a:cubicBezTo>
                  <a:pt x="1930" y="62"/>
                  <a:pt x="1935" y="64"/>
                  <a:pt x="1941" y="66"/>
                </a:cubicBezTo>
                <a:close/>
                <a:moveTo>
                  <a:pt x="1941" y="91"/>
                </a:moveTo>
                <a:cubicBezTo>
                  <a:pt x="1941" y="97"/>
                  <a:pt x="1941" y="97"/>
                  <a:pt x="1941" y="97"/>
                </a:cubicBezTo>
                <a:cubicBezTo>
                  <a:pt x="1935" y="95"/>
                  <a:pt x="1930" y="93"/>
                  <a:pt x="1924" y="91"/>
                </a:cubicBezTo>
                <a:cubicBezTo>
                  <a:pt x="1924" y="84"/>
                  <a:pt x="1924" y="84"/>
                  <a:pt x="1924" y="84"/>
                </a:cubicBezTo>
                <a:cubicBezTo>
                  <a:pt x="1930" y="86"/>
                  <a:pt x="1935" y="88"/>
                  <a:pt x="1941" y="91"/>
                </a:cubicBezTo>
                <a:close/>
                <a:moveTo>
                  <a:pt x="1941" y="122"/>
                </a:moveTo>
                <a:cubicBezTo>
                  <a:pt x="1941" y="127"/>
                  <a:pt x="1941" y="127"/>
                  <a:pt x="1941" y="127"/>
                </a:cubicBezTo>
                <a:cubicBezTo>
                  <a:pt x="1935" y="125"/>
                  <a:pt x="1930" y="123"/>
                  <a:pt x="1924" y="121"/>
                </a:cubicBezTo>
                <a:cubicBezTo>
                  <a:pt x="1924" y="115"/>
                  <a:pt x="1924" y="115"/>
                  <a:pt x="1924" y="115"/>
                </a:cubicBezTo>
                <a:cubicBezTo>
                  <a:pt x="1930" y="118"/>
                  <a:pt x="1935" y="120"/>
                  <a:pt x="1941" y="122"/>
                </a:cubicBezTo>
                <a:close/>
                <a:moveTo>
                  <a:pt x="1941" y="148"/>
                </a:moveTo>
                <a:cubicBezTo>
                  <a:pt x="1941" y="154"/>
                  <a:pt x="1941" y="154"/>
                  <a:pt x="1941" y="154"/>
                </a:cubicBezTo>
                <a:cubicBezTo>
                  <a:pt x="1932" y="153"/>
                  <a:pt x="1932" y="153"/>
                  <a:pt x="1932" y="153"/>
                </a:cubicBezTo>
                <a:cubicBezTo>
                  <a:pt x="1931" y="157"/>
                  <a:pt x="1925" y="162"/>
                  <a:pt x="1925" y="167"/>
                </a:cubicBezTo>
                <a:cubicBezTo>
                  <a:pt x="1941" y="171"/>
                  <a:pt x="1941" y="171"/>
                  <a:pt x="1941" y="171"/>
                </a:cubicBezTo>
                <a:cubicBezTo>
                  <a:pt x="1941" y="178"/>
                  <a:pt x="1941" y="178"/>
                  <a:pt x="1941" y="178"/>
                </a:cubicBezTo>
                <a:cubicBezTo>
                  <a:pt x="1935" y="177"/>
                  <a:pt x="1930" y="176"/>
                  <a:pt x="1924" y="175"/>
                </a:cubicBezTo>
                <a:cubicBezTo>
                  <a:pt x="1924" y="143"/>
                  <a:pt x="1924" y="143"/>
                  <a:pt x="1924" y="143"/>
                </a:cubicBezTo>
                <a:cubicBezTo>
                  <a:pt x="1930" y="145"/>
                  <a:pt x="1935" y="147"/>
                  <a:pt x="1941" y="148"/>
                </a:cubicBezTo>
                <a:close/>
                <a:moveTo>
                  <a:pt x="1941" y="193"/>
                </a:moveTo>
                <a:cubicBezTo>
                  <a:pt x="1941" y="200"/>
                  <a:pt x="1941" y="200"/>
                  <a:pt x="1941" y="200"/>
                </a:cubicBezTo>
                <a:cubicBezTo>
                  <a:pt x="1938" y="199"/>
                  <a:pt x="1934" y="199"/>
                  <a:pt x="1931" y="198"/>
                </a:cubicBezTo>
                <a:cubicBezTo>
                  <a:pt x="1925" y="203"/>
                  <a:pt x="1932" y="210"/>
                  <a:pt x="1934" y="217"/>
                </a:cubicBezTo>
                <a:cubicBezTo>
                  <a:pt x="1936" y="218"/>
                  <a:pt x="1938" y="219"/>
                  <a:pt x="1941" y="220"/>
                </a:cubicBezTo>
                <a:cubicBezTo>
                  <a:pt x="1941" y="228"/>
                  <a:pt x="1941" y="228"/>
                  <a:pt x="1941" y="228"/>
                </a:cubicBezTo>
                <a:cubicBezTo>
                  <a:pt x="1940" y="228"/>
                  <a:pt x="1939" y="228"/>
                  <a:pt x="1938" y="228"/>
                </a:cubicBezTo>
                <a:cubicBezTo>
                  <a:pt x="1938" y="233"/>
                  <a:pt x="1939" y="236"/>
                  <a:pt x="1941" y="239"/>
                </a:cubicBezTo>
                <a:cubicBezTo>
                  <a:pt x="1941" y="254"/>
                  <a:pt x="1941" y="254"/>
                  <a:pt x="1941" y="254"/>
                </a:cubicBezTo>
                <a:cubicBezTo>
                  <a:pt x="1937" y="249"/>
                  <a:pt x="1934" y="244"/>
                  <a:pt x="1932" y="238"/>
                </a:cubicBezTo>
                <a:cubicBezTo>
                  <a:pt x="1929" y="231"/>
                  <a:pt x="1927" y="222"/>
                  <a:pt x="1924" y="214"/>
                </a:cubicBezTo>
                <a:cubicBezTo>
                  <a:pt x="1924" y="190"/>
                  <a:pt x="1924" y="190"/>
                  <a:pt x="1924" y="190"/>
                </a:cubicBezTo>
                <a:cubicBezTo>
                  <a:pt x="1930" y="190"/>
                  <a:pt x="1936" y="191"/>
                  <a:pt x="1941" y="193"/>
                </a:cubicBezTo>
                <a:close/>
                <a:moveTo>
                  <a:pt x="1941" y="342"/>
                </a:moveTo>
                <a:cubicBezTo>
                  <a:pt x="1941" y="407"/>
                  <a:pt x="1941" y="407"/>
                  <a:pt x="1941" y="407"/>
                </a:cubicBezTo>
                <a:cubicBezTo>
                  <a:pt x="1935" y="403"/>
                  <a:pt x="1930" y="400"/>
                  <a:pt x="1924" y="397"/>
                </a:cubicBezTo>
                <a:cubicBezTo>
                  <a:pt x="1924" y="388"/>
                  <a:pt x="1924" y="388"/>
                  <a:pt x="1924" y="388"/>
                </a:cubicBezTo>
                <a:cubicBezTo>
                  <a:pt x="1928" y="390"/>
                  <a:pt x="1932" y="391"/>
                  <a:pt x="1935" y="391"/>
                </a:cubicBezTo>
                <a:cubicBezTo>
                  <a:pt x="1937" y="382"/>
                  <a:pt x="1939" y="371"/>
                  <a:pt x="1936" y="362"/>
                </a:cubicBezTo>
                <a:cubicBezTo>
                  <a:pt x="1932" y="365"/>
                  <a:pt x="1928" y="367"/>
                  <a:pt x="1924" y="370"/>
                </a:cubicBezTo>
                <a:cubicBezTo>
                  <a:pt x="1924" y="358"/>
                  <a:pt x="1924" y="358"/>
                  <a:pt x="1924" y="358"/>
                </a:cubicBezTo>
                <a:cubicBezTo>
                  <a:pt x="1930" y="352"/>
                  <a:pt x="1936" y="347"/>
                  <a:pt x="1941" y="342"/>
                </a:cubicBezTo>
                <a:close/>
                <a:moveTo>
                  <a:pt x="1941" y="447"/>
                </a:moveTo>
                <a:cubicBezTo>
                  <a:pt x="1941" y="455"/>
                  <a:pt x="1941" y="455"/>
                  <a:pt x="1941" y="455"/>
                </a:cubicBezTo>
                <a:cubicBezTo>
                  <a:pt x="1935" y="451"/>
                  <a:pt x="1930" y="447"/>
                  <a:pt x="1924" y="444"/>
                </a:cubicBezTo>
                <a:cubicBezTo>
                  <a:pt x="1924" y="437"/>
                  <a:pt x="1924" y="437"/>
                  <a:pt x="1924" y="437"/>
                </a:cubicBezTo>
                <a:cubicBezTo>
                  <a:pt x="1930" y="440"/>
                  <a:pt x="1935" y="444"/>
                  <a:pt x="1941" y="447"/>
                </a:cubicBezTo>
                <a:close/>
                <a:moveTo>
                  <a:pt x="1941" y="473"/>
                </a:moveTo>
                <a:cubicBezTo>
                  <a:pt x="1941" y="481"/>
                  <a:pt x="1941" y="481"/>
                  <a:pt x="1941" y="481"/>
                </a:cubicBezTo>
                <a:cubicBezTo>
                  <a:pt x="1939" y="479"/>
                  <a:pt x="1937" y="477"/>
                  <a:pt x="1934" y="475"/>
                </a:cubicBezTo>
                <a:cubicBezTo>
                  <a:pt x="1931" y="473"/>
                  <a:pt x="1928" y="471"/>
                  <a:pt x="1924" y="469"/>
                </a:cubicBezTo>
                <a:cubicBezTo>
                  <a:pt x="1924" y="462"/>
                  <a:pt x="1924" y="462"/>
                  <a:pt x="1924" y="462"/>
                </a:cubicBezTo>
                <a:cubicBezTo>
                  <a:pt x="1930" y="466"/>
                  <a:pt x="1935" y="469"/>
                  <a:pt x="1941" y="473"/>
                </a:cubicBezTo>
                <a:close/>
                <a:moveTo>
                  <a:pt x="1941" y="506"/>
                </a:moveTo>
                <a:cubicBezTo>
                  <a:pt x="1941" y="514"/>
                  <a:pt x="1941" y="514"/>
                  <a:pt x="1941" y="514"/>
                </a:cubicBezTo>
                <a:cubicBezTo>
                  <a:pt x="1938" y="511"/>
                  <a:pt x="1935" y="509"/>
                  <a:pt x="1932" y="506"/>
                </a:cubicBezTo>
                <a:cubicBezTo>
                  <a:pt x="1929" y="504"/>
                  <a:pt x="1927" y="503"/>
                  <a:pt x="1924" y="501"/>
                </a:cubicBezTo>
                <a:cubicBezTo>
                  <a:pt x="1924" y="494"/>
                  <a:pt x="1924" y="494"/>
                  <a:pt x="1924" y="494"/>
                </a:cubicBezTo>
                <a:cubicBezTo>
                  <a:pt x="1930" y="498"/>
                  <a:pt x="1935" y="501"/>
                  <a:pt x="1941" y="506"/>
                </a:cubicBezTo>
                <a:close/>
                <a:moveTo>
                  <a:pt x="1941" y="542"/>
                </a:moveTo>
                <a:cubicBezTo>
                  <a:pt x="1941" y="550"/>
                  <a:pt x="1941" y="550"/>
                  <a:pt x="1941" y="550"/>
                </a:cubicBezTo>
                <a:cubicBezTo>
                  <a:pt x="1936" y="545"/>
                  <a:pt x="1930" y="541"/>
                  <a:pt x="1924" y="536"/>
                </a:cubicBezTo>
                <a:cubicBezTo>
                  <a:pt x="1924" y="528"/>
                  <a:pt x="1924" y="528"/>
                  <a:pt x="1924" y="528"/>
                </a:cubicBezTo>
                <a:cubicBezTo>
                  <a:pt x="1930" y="532"/>
                  <a:pt x="1935" y="537"/>
                  <a:pt x="1941" y="542"/>
                </a:cubicBezTo>
                <a:close/>
                <a:moveTo>
                  <a:pt x="1941" y="580"/>
                </a:moveTo>
                <a:cubicBezTo>
                  <a:pt x="1941" y="589"/>
                  <a:pt x="1941" y="589"/>
                  <a:pt x="1941" y="589"/>
                </a:cubicBezTo>
                <a:cubicBezTo>
                  <a:pt x="1935" y="584"/>
                  <a:pt x="1930" y="580"/>
                  <a:pt x="1924" y="575"/>
                </a:cubicBezTo>
                <a:cubicBezTo>
                  <a:pt x="1924" y="567"/>
                  <a:pt x="1924" y="567"/>
                  <a:pt x="1924" y="567"/>
                </a:cubicBezTo>
                <a:cubicBezTo>
                  <a:pt x="1930" y="571"/>
                  <a:pt x="1935" y="575"/>
                  <a:pt x="1941" y="580"/>
                </a:cubicBezTo>
                <a:close/>
                <a:moveTo>
                  <a:pt x="1941" y="611"/>
                </a:moveTo>
                <a:cubicBezTo>
                  <a:pt x="1941" y="621"/>
                  <a:pt x="1941" y="621"/>
                  <a:pt x="1941" y="621"/>
                </a:cubicBezTo>
                <a:cubicBezTo>
                  <a:pt x="1935" y="617"/>
                  <a:pt x="1930" y="613"/>
                  <a:pt x="1924" y="609"/>
                </a:cubicBezTo>
                <a:cubicBezTo>
                  <a:pt x="1924" y="599"/>
                  <a:pt x="1924" y="599"/>
                  <a:pt x="1924" y="599"/>
                </a:cubicBezTo>
                <a:cubicBezTo>
                  <a:pt x="1930" y="603"/>
                  <a:pt x="1935" y="607"/>
                  <a:pt x="1941" y="611"/>
                </a:cubicBezTo>
                <a:close/>
                <a:moveTo>
                  <a:pt x="1941" y="637"/>
                </a:moveTo>
                <a:cubicBezTo>
                  <a:pt x="1941" y="646"/>
                  <a:pt x="1941" y="646"/>
                  <a:pt x="1941" y="646"/>
                </a:cubicBezTo>
                <a:cubicBezTo>
                  <a:pt x="1930" y="636"/>
                  <a:pt x="1930" y="636"/>
                  <a:pt x="1930" y="636"/>
                </a:cubicBezTo>
                <a:cubicBezTo>
                  <a:pt x="1928" y="636"/>
                  <a:pt x="1926" y="635"/>
                  <a:pt x="1924" y="634"/>
                </a:cubicBezTo>
                <a:cubicBezTo>
                  <a:pt x="1924" y="624"/>
                  <a:pt x="1924" y="624"/>
                  <a:pt x="1924" y="624"/>
                </a:cubicBezTo>
                <a:cubicBezTo>
                  <a:pt x="1930" y="627"/>
                  <a:pt x="1935" y="631"/>
                  <a:pt x="1940" y="636"/>
                </a:cubicBezTo>
                <a:cubicBezTo>
                  <a:pt x="1941" y="637"/>
                  <a:pt x="1941" y="637"/>
                  <a:pt x="1941" y="637"/>
                </a:cubicBezTo>
                <a:close/>
                <a:moveTo>
                  <a:pt x="1924" y="322"/>
                </a:moveTo>
                <a:cubicBezTo>
                  <a:pt x="1924" y="299"/>
                  <a:pt x="1924" y="299"/>
                  <a:pt x="1924" y="299"/>
                </a:cubicBezTo>
                <a:cubicBezTo>
                  <a:pt x="1926" y="296"/>
                  <a:pt x="1928" y="293"/>
                  <a:pt x="1931" y="291"/>
                </a:cubicBezTo>
                <a:cubicBezTo>
                  <a:pt x="1938" y="295"/>
                  <a:pt x="1932" y="306"/>
                  <a:pt x="1929" y="312"/>
                </a:cubicBezTo>
                <a:cubicBezTo>
                  <a:pt x="1928" y="315"/>
                  <a:pt x="1926" y="319"/>
                  <a:pt x="1924" y="322"/>
                </a:cubicBezTo>
                <a:close/>
                <a:moveTo>
                  <a:pt x="1924" y="668"/>
                </a:moveTo>
                <a:cubicBezTo>
                  <a:pt x="1913" y="669"/>
                  <a:pt x="1901" y="669"/>
                  <a:pt x="1889" y="669"/>
                </a:cubicBezTo>
                <a:cubicBezTo>
                  <a:pt x="1889" y="653"/>
                  <a:pt x="1889" y="653"/>
                  <a:pt x="1889" y="653"/>
                </a:cubicBezTo>
                <a:cubicBezTo>
                  <a:pt x="1893" y="656"/>
                  <a:pt x="1897" y="659"/>
                  <a:pt x="1901" y="661"/>
                </a:cubicBezTo>
                <a:cubicBezTo>
                  <a:pt x="1907" y="662"/>
                  <a:pt x="1916" y="661"/>
                  <a:pt x="1921" y="660"/>
                </a:cubicBezTo>
                <a:cubicBezTo>
                  <a:pt x="1912" y="650"/>
                  <a:pt x="1901" y="642"/>
                  <a:pt x="1889" y="636"/>
                </a:cubicBezTo>
                <a:cubicBezTo>
                  <a:pt x="1889" y="628"/>
                  <a:pt x="1889" y="628"/>
                  <a:pt x="1889" y="628"/>
                </a:cubicBezTo>
                <a:cubicBezTo>
                  <a:pt x="1902" y="635"/>
                  <a:pt x="1913" y="643"/>
                  <a:pt x="1924" y="653"/>
                </a:cubicBezTo>
                <a:cubicBezTo>
                  <a:pt x="1924" y="668"/>
                  <a:pt x="1924" y="668"/>
                  <a:pt x="1924" y="668"/>
                </a:cubicBezTo>
                <a:close/>
                <a:moveTo>
                  <a:pt x="1889" y="3"/>
                </a:moveTo>
                <a:cubicBezTo>
                  <a:pt x="1901" y="3"/>
                  <a:pt x="1913" y="4"/>
                  <a:pt x="1924" y="4"/>
                </a:cubicBezTo>
                <a:cubicBezTo>
                  <a:pt x="1924" y="10"/>
                  <a:pt x="1924" y="10"/>
                  <a:pt x="1924" y="10"/>
                </a:cubicBezTo>
                <a:cubicBezTo>
                  <a:pt x="1923" y="10"/>
                  <a:pt x="1921" y="10"/>
                  <a:pt x="1919" y="10"/>
                </a:cubicBezTo>
                <a:cubicBezTo>
                  <a:pt x="1919" y="11"/>
                  <a:pt x="1919" y="11"/>
                  <a:pt x="1919" y="11"/>
                </a:cubicBezTo>
                <a:cubicBezTo>
                  <a:pt x="1924" y="13"/>
                  <a:pt x="1924" y="13"/>
                  <a:pt x="1924" y="13"/>
                </a:cubicBezTo>
                <a:cubicBezTo>
                  <a:pt x="1924" y="20"/>
                  <a:pt x="1924" y="20"/>
                  <a:pt x="1924" y="20"/>
                </a:cubicBezTo>
                <a:cubicBezTo>
                  <a:pt x="1914" y="16"/>
                  <a:pt x="1904" y="13"/>
                  <a:pt x="1892" y="14"/>
                </a:cubicBezTo>
                <a:cubicBezTo>
                  <a:pt x="1889" y="12"/>
                  <a:pt x="1889" y="12"/>
                  <a:pt x="1889" y="12"/>
                </a:cubicBezTo>
                <a:cubicBezTo>
                  <a:pt x="1889" y="3"/>
                  <a:pt x="1889" y="3"/>
                  <a:pt x="1889" y="3"/>
                </a:cubicBezTo>
                <a:close/>
                <a:moveTo>
                  <a:pt x="1924" y="60"/>
                </a:moveTo>
                <a:cubicBezTo>
                  <a:pt x="1924" y="66"/>
                  <a:pt x="1924" y="66"/>
                  <a:pt x="1924" y="66"/>
                </a:cubicBezTo>
                <a:cubicBezTo>
                  <a:pt x="1913" y="63"/>
                  <a:pt x="1901" y="60"/>
                  <a:pt x="1889" y="57"/>
                </a:cubicBezTo>
                <a:cubicBezTo>
                  <a:pt x="1889" y="51"/>
                  <a:pt x="1889" y="51"/>
                  <a:pt x="1889" y="51"/>
                </a:cubicBezTo>
                <a:cubicBezTo>
                  <a:pt x="1901" y="54"/>
                  <a:pt x="1913" y="57"/>
                  <a:pt x="1924" y="60"/>
                </a:cubicBezTo>
                <a:close/>
                <a:moveTo>
                  <a:pt x="1924" y="84"/>
                </a:moveTo>
                <a:cubicBezTo>
                  <a:pt x="1924" y="91"/>
                  <a:pt x="1924" y="91"/>
                  <a:pt x="1924" y="91"/>
                </a:cubicBezTo>
                <a:cubicBezTo>
                  <a:pt x="1913" y="87"/>
                  <a:pt x="1901" y="83"/>
                  <a:pt x="1889" y="80"/>
                </a:cubicBezTo>
                <a:cubicBezTo>
                  <a:pt x="1889" y="73"/>
                  <a:pt x="1889" y="73"/>
                  <a:pt x="1889" y="73"/>
                </a:cubicBezTo>
                <a:cubicBezTo>
                  <a:pt x="1901" y="77"/>
                  <a:pt x="1913" y="80"/>
                  <a:pt x="1924" y="84"/>
                </a:cubicBezTo>
                <a:close/>
                <a:moveTo>
                  <a:pt x="1924" y="115"/>
                </a:moveTo>
                <a:cubicBezTo>
                  <a:pt x="1924" y="121"/>
                  <a:pt x="1924" y="121"/>
                  <a:pt x="1924" y="121"/>
                </a:cubicBezTo>
                <a:cubicBezTo>
                  <a:pt x="1913" y="117"/>
                  <a:pt x="1902" y="113"/>
                  <a:pt x="1891" y="109"/>
                </a:cubicBezTo>
                <a:cubicBezTo>
                  <a:pt x="1890" y="109"/>
                  <a:pt x="1889" y="108"/>
                  <a:pt x="1889" y="107"/>
                </a:cubicBezTo>
                <a:cubicBezTo>
                  <a:pt x="1889" y="104"/>
                  <a:pt x="1889" y="104"/>
                  <a:pt x="1889" y="104"/>
                </a:cubicBezTo>
                <a:cubicBezTo>
                  <a:pt x="1902" y="104"/>
                  <a:pt x="1913" y="112"/>
                  <a:pt x="1924" y="115"/>
                </a:cubicBezTo>
                <a:cubicBezTo>
                  <a:pt x="1924" y="115"/>
                  <a:pt x="1924" y="115"/>
                  <a:pt x="1924" y="115"/>
                </a:cubicBezTo>
                <a:close/>
                <a:moveTo>
                  <a:pt x="1924" y="143"/>
                </a:moveTo>
                <a:cubicBezTo>
                  <a:pt x="1924" y="175"/>
                  <a:pt x="1924" y="175"/>
                  <a:pt x="1924" y="175"/>
                </a:cubicBezTo>
                <a:cubicBezTo>
                  <a:pt x="1922" y="174"/>
                  <a:pt x="1920" y="174"/>
                  <a:pt x="1918" y="174"/>
                </a:cubicBezTo>
                <a:cubicBezTo>
                  <a:pt x="1915" y="176"/>
                  <a:pt x="1915" y="176"/>
                  <a:pt x="1915" y="176"/>
                </a:cubicBezTo>
                <a:cubicBezTo>
                  <a:pt x="1912" y="184"/>
                  <a:pt x="1919" y="185"/>
                  <a:pt x="1924" y="189"/>
                </a:cubicBezTo>
                <a:cubicBezTo>
                  <a:pt x="1924" y="190"/>
                  <a:pt x="1924" y="190"/>
                  <a:pt x="1924" y="190"/>
                </a:cubicBezTo>
                <a:cubicBezTo>
                  <a:pt x="1924" y="214"/>
                  <a:pt x="1924" y="214"/>
                  <a:pt x="1924" y="214"/>
                </a:cubicBezTo>
                <a:cubicBezTo>
                  <a:pt x="1921" y="203"/>
                  <a:pt x="1916" y="192"/>
                  <a:pt x="1906" y="185"/>
                </a:cubicBezTo>
                <a:cubicBezTo>
                  <a:pt x="1903" y="175"/>
                  <a:pt x="1911" y="165"/>
                  <a:pt x="1919" y="158"/>
                </a:cubicBezTo>
                <a:cubicBezTo>
                  <a:pt x="1921" y="154"/>
                  <a:pt x="1919" y="151"/>
                  <a:pt x="1916" y="147"/>
                </a:cubicBezTo>
                <a:cubicBezTo>
                  <a:pt x="1910" y="145"/>
                  <a:pt x="1903" y="142"/>
                  <a:pt x="1896" y="143"/>
                </a:cubicBezTo>
                <a:cubicBezTo>
                  <a:pt x="1893" y="144"/>
                  <a:pt x="1891" y="147"/>
                  <a:pt x="1889" y="149"/>
                </a:cubicBezTo>
                <a:cubicBezTo>
                  <a:pt x="1889" y="133"/>
                  <a:pt x="1889" y="133"/>
                  <a:pt x="1889" y="133"/>
                </a:cubicBezTo>
                <a:cubicBezTo>
                  <a:pt x="1899" y="136"/>
                  <a:pt x="1912" y="133"/>
                  <a:pt x="1919" y="142"/>
                </a:cubicBezTo>
                <a:cubicBezTo>
                  <a:pt x="1921" y="142"/>
                  <a:pt x="1923" y="143"/>
                  <a:pt x="1924" y="143"/>
                </a:cubicBezTo>
                <a:close/>
                <a:moveTo>
                  <a:pt x="1924" y="299"/>
                </a:moveTo>
                <a:cubicBezTo>
                  <a:pt x="1924" y="322"/>
                  <a:pt x="1924" y="322"/>
                  <a:pt x="1924" y="322"/>
                </a:cubicBezTo>
                <a:cubicBezTo>
                  <a:pt x="1917" y="335"/>
                  <a:pt x="1903" y="346"/>
                  <a:pt x="1889" y="352"/>
                </a:cubicBezTo>
                <a:cubicBezTo>
                  <a:pt x="1889" y="345"/>
                  <a:pt x="1889" y="345"/>
                  <a:pt x="1889" y="345"/>
                </a:cubicBezTo>
                <a:cubicBezTo>
                  <a:pt x="1901" y="338"/>
                  <a:pt x="1912" y="329"/>
                  <a:pt x="1918" y="316"/>
                </a:cubicBezTo>
                <a:cubicBezTo>
                  <a:pt x="1921" y="311"/>
                  <a:pt x="1922" y="305"/>
                  <a:pt x="1924" y="299"/>
                </a:cubicBezTo>
                <a:close/>
                <a:moveTo>
                  <a:pt x="1924" y="358"/>
                </a:moveTo>
                <a:cubicBezTo>
                  <a:pt x="1924" y="370"/>
                  <a:pt x="1924" y="370"/>
                  <a:pt x="1924" y="370"/>
                </a:cubicBezTo>
                <a:cubicBezTo>
                  <a:pt x="1920" y="373"/>
                  <a:pt x="1915" y="376"/>
                  <a:pt x="1912" y="380"/>
                </a:cubicBezTo>
                <a:cubicBezTo>
                  <a:pt x="1915" y="384"/>
                  <a:pt x="1920" y="386"/>
                  <a:pt x="1924" y="388"/>
                </a:cubicBezTo>
                <a:cubicBezTo>
                  <a:pt x="1924" y="397"/>
                  <a:pt x="1924" y="397"/>
                  <a:pt x="1924" y="397"/>
                </a:cubicBezTo>
                <a:cubicBezTo>
                  <a:pt x="1913" y="390"/>
                  <a:pt x="1901" y="384"/>
                  <a:pt x="1889" y="380"/>
                </a:cubicBezTo>
                <a:cubicBezTo>
                  <a:pt x="1889" y="373"/>
                  <a:pt x="1889" y="373"/>
                  <a:pt x="1889" y="373"/>
                </a:cubicBezTo>
                <a:cubicBezTo>
                  <a:pt x="1901" y="382"/>
                  <a:pt x="1906" y="363"/>
                  <a:pt x="1917" y="365"/>
                </a:cubicBezTo>
                <a:cubicBezTo>
                  <a:pt x="1919" y="362"/>
                  <a:pt x="1922" y="360"/>
                  <a:pt x="1924" y="358"/>
                </a:cubicBezTo>
                <a:close/>
                <a:moveTo>
                  <a:pt x="1924" y="437"/>
                </a:moveTo>
                <a:cubicBezTo>
                  <a:pt x="1924" y="444"/>
                  <a:pt x="1924" y="444"/>
                  <a:pt x="1924" y="444"/>
                </a:cubicBezTo>
                <a:cubicBezTo>
                  <a:pt x="1913" y="437"/>
                  <a:pt x="1901" y="430"/>
                  <a:pt x="1889" y="425"/>
                </a:cubicBezTo>
                <a:cubicBezTo>
                  <a:pt x="1889" y="420"/>
                  <a:pt x="1889" y="420"/>
                  <a:pt x="1889" y="420"/>
                </a:cubicBezTo>
                <a:cubicBezTo>
                  <a:pt x="1901" y="425"/>
                  <a:pt x="1913" y="431"/>
                  <a:pt x="1924" y="437"/>
                </a:cubicBezTo>
                <a:close/>
                <a:moveTo>
                  <a:pt x="1924" y="462"/>
                </a:moveTo>
                <a:cubicBezTo>
                  <a:pt x="1913" y="455"/>
                  <a:pt x="1901" y="449"/>
                  <a:pt x="1889" y="444"/>
                </a:cubicBezTo>
                <a:cubicBezTo>
                  <a:pt x="1889" y="451"/>
                  <a:pt x="1889" y="451"/>
                  <a:pt x="1889" y="451"/>
                </a:cubicBezTo>
                <a:cubicBezTo>
                  <a:pt x="1901" y="456"/>
                  <a:pt x="1913" y="462"/>
                  <a:pt x="1924" y="469"/>
                </a:cubicBezTo>
                <a:cubicBezTo>
                  <a:pt x="1924" y="462"/>
                  <a:pt x="1924" y="462"/>
                  <a:pt x="1924" y="462"/>
                </a:cubicBezTo>
                <a:close/>
                <a:moveTo>
                  <a:pt x="1924" y="494"/>
                </a:moveTo>
                <a:cubicBezTo>
                  <a:pt x="1924" y="501"/>
                  <a:pt x="1924" y="501"/>
                  <a:pt x="1924" y="501"/>
                </a:cubicBezTo>
                <a:cubicBezTo>
                  <a:pt x="1913" y="494"/>
                  <a:pt x="1901" y="487"/>
                  <a:pt x="1889" y="481"/>
                </a:cubicBezTo>
                <a:cubicBezTo>
                  <a:pt x="1889" y="475"/>
                  <a:pt x="1889" y="475"/>
                  <a:pt x="1889" y="475"/>
                </a:cubicBezTo>
                <a:cubicBezTo>
                  <a:pt x="1901" y="481"/>
                  <a:pt x="1913" y="487"/>
                  <a:pt x="1924" y="494"/>
                </a:cubicBezTo>
                <a:close/>
                <a:moveTo>
                  <a:pt x="1924" y="528"/>
                </a:moveTo>
                <a:cubicBezTo>
                  <a:pt x="1924" y="536"/>
                  <a:pt x="1924" y="536"/>
                  <a:pt x="1924" y="536"/>
                </a:cubicBezTo>
                <a:cubicBezTo>
                  <a:pt x="1923" y="535"/>
                  <a:pt x="1921" y="534"/>
                  <a:pt x="1919" y="533"/>
                </a:cubicBezTo>
                <a:cubicBezTo>
                  <a:pt x="1889" y="511"/>
                  <a:pt x="1889" y="511"/>
                  <a:pt x="1889" y="511"/>
                </a:cubicBezTo>
                <a:cubicBezTo>
                  <a:pt x="1889" y="502"/>
                  <a:pt x="1889" y="502"/>
                  <a:pt x="1889" y="502"/>
                </a:cubicBezTo>
                <a:cubicBezTo>
                  <a:pt x="1902" y="510"/>
                  <a:pt x="1913" y="518"/>
                  <a:pt x="1924" y="528"/>
                </a:cubicBezTo>
                <a:close/>
                <a:moveTo>
                  <a:pt x="1924" y="567"/>
                </a:moveTo>
                <a:cubicBezTo>
                  <a:pt x="1924" y="575"/>
                  <a:pt x="1924" y="575"/>
                  <a:pt x="1924" y="575"/>
                </a:cubicBezTo>
                <a:cubicBezTo>
                  <a:pt x="1913" y="565"/>
                  <a:pt x="1901" y="555"/>
                  <a:pt x="1889" y="547"/>
                </a:cubicBezTo>
                <a:cubicBezTo>
                  <a:pt x="1889" y="539"/>
                  <a:pt x="1889" y="539"/>
                  <a:pt x="1889" y="539"/>
                </a:cubicBezTo>
                <a:cubicBezTo>
                  <a:pt x="1898" y="546"/>
                  <a:pt x="1907" y="553"/>
                  <a:pt x="1916" y="561"/>
                </a:cubicBezTo>
                <a:cubicBezTo>
                  <a:pt x="1919" y="562"/>
                  <a:pt x="1922" y="564"/>
                  <a:pt x="1924" y="567"/>
                </a:cubicBezTo>
                <a:close/>
                <a:moveTo>
                  <a:pt x="1924" y="599"/>
                </a:moveTo>
                <a:cubicBezTo>
                  <a:pt x="1913" y="590"/>
                  <a:pt x="1901" y="582"/>
                  <a:pt x="1889" y="574"/>
                </a:cubicBezTo>
                <a:cubicBezTo>
                  <a:pt x="1889" y="582"/>
                  <a:pt x="1889" y="582"/>
                  <a:pt x="1889" y="582"/>
                </a:cubicBezTo>
                <a:cubicBezTo>
                  <a:pt x="1900" y="589"/>
                  <a:pt x="1910" y="597"/>
                  <a:pt x="1920" y="606"/>
                </a:cubicBezTo>
                <a:cubicBezTo>
                  <a:pt x="1922" y="607"/>
                  <a:pt x="1923" y="608"/>
                  <a:pt x="1924" y="609"/>
                </a:cubicBezTo>
                <a:cubicBezTo>
                  <a:pt x="1924" y="599"/>
                  <a:pt x="1924" y="599"/>
                  <a:pt x="1924" y="599"/>
                </a:cubicBezTo>
                <a:close/>
                <a:moveTo>
                  <a:pt x="1924" y="624"/>
                </a:moveTo>
                <a:cubicBezTo>
                  <a:pt x="1919" y="621"/>
                  <a:pt x="1913" y="617"/>
                  <a:pt x="1908" y="613"/>
                </a:cubicBezTo>
                <a:cubicBezTo>
                  <a:pt x="1902" y="610"/>
                  <a:pt x="1895" y="607"/>
                  <a:pt x="1889" y="604"/>
                </a:cubicBezTo>
                <a:cubicBezTo>
                  <a:pt x="1889" y="611"/>
                  <a:pt x="1889" y="611"/>
                  <a:pt x="1889" y="611"/>
                </a:cubicBezTo>
                <a:cubicBezTo>
                  <a:pt x="1894" y="613"/>
                  <a:pt x="1900" y="616"/>
                  <a:pt x="1906" y="619"/>
                </a:cubicBezTo>
                <a:cubicBezTo>
                  <a:pt x="1913" y="622"/>
                  <a:pt x="1917" y="630"/>
                  <a:pt x="1924" y="634"/>
                </a:cubicBezTo>
                <a:cubicBezTo>
                  <a:pt x="1924" y="624"/>
                  <a:pt x="1924" y="624"/>
                  <a:pt x="1924" y="624"/>
                </a:cubicBezTo>
                <a:close/>
                <a:moveTo>
                  <a:pt x="1889" y="312"/>
                </a:moveTo>
                <a:cubicBezTo>
                  <a:pt x="1901" y="300"/>
                  <a:pt x="1915" y="282"/>
                  <a:pt x="1906" y="263"/>
                </a:cubicBezTo>
                <a:cubicBezTo>
                  <a:pt x="1902" y="257"/>
                  <a:pt x="1896" y="251"/>
                  <a:pt x="1889" y="249"/>
                </a:cubicBezTo>
                <a:cubicBezTo>
                  <a:pt x="1889" y="257"/>
                  <a:pt x="1889" y="257"/>
                  <a:pt x="1889" y="257"/>
                </a:cubicBezTo>
                <a:cubicBezTo>
                  <a:pt x="1891" y="258"/>
                  <a:pt x="1893" y="259"/>
                  <a:pt x="1894" y="260"/>
                </a:cubicBezTo>
                <a:cubicBezTo>
                  <a:pt x="1893" y="261"/>
                  <a:pt x="1891" y="261"/>
                  <a:pt x="1889" y="261"/>
                </a:cubicBezTo>
                <a:cubicBezTo>
                  <a:pt x="1889" y="269"/>
                  <a:pt x="1889" y="269"/>
                  <a:pt x="1889" y="269"/>
                </a:cubicBezTo>
                <a:cubicBezTo>
                  <a:pt x="1892" y="271"/>
                  <a:pt x="1895" y="272"/>
                  <a:pt x="1898" y="273"/>
                </a:cubicBezTo>
                <a:cubicBezTo>
                  <a:pt x="1903" y="276"/>
                  <a:pt x="1901" y="281"/>
                  <a:pt x="1899" y="285"/>
                </a:cubicBezTo>
                <a:cubicBezTo>
                  <a:pt x="1895" y="288"/>
                  <a:pt x="1895" y="288"/>
                  <a:pt x="1895" y="288"/>
                </a:cubicBezTo>
                <a:cubicBezTo>
                  <a:pt x="1893" y="287"/>
                  <a:pt x="1891" y="287"/>
                  <a:pt x="1889" y="286"/>
                </a:cubicBezTo>
                <a:cubicBezTo>
                  <a:pt x="1889" y="294"/>
                  <a:pt x="1889" y="294"/>
                  <a:pt x="1889" y="294"/>
                </a:cubicBezTo>
                <a:cubicBezTo>
                  <a:pt x="1890" y="295"/>
                  <a:pt x="1890" y="295"/>
                  <a:pt x="1891" y="295"/>
                </a:cubicBezTo>
                <a:cubicBezTo>
                  <a:pt x="1891" y="297"/>
                  <a:pt x="1890" y="299"/>
                  <a:pt x="1889" y="300"/>
                </a:cubicBezTo>
                <a:cubicBezTo>
                  <a:pt x="1889" y="312"/>
                  <a:pt x="1889" y="312"/>
                  <a:pt x="1889" y="312"/>
                </a:cubicBezTo>
                <a:close/>
                <a:moveTo>
                  <a:pt x="1889" y="222"/>
                </a:moveTo>
                <a:cubicBezTo>
                  <a:pt x="1889" y="222"/>
                  <a:pt x="1890" y="222"/>
                  <a:pt x="1890" y="222"/>
                </a:cubicBezTo>
                <a:cubicBezTo>
                  <a:pt x="1895" y="223"/>
                  <a:pt x="1900" y="232"/>
                  <a:pt x="1906" y="227"/>
                </a:cubicBezTo>
                <a:cubicBezTo>
                  <a:pt x="1905" y="221"/>
                  <a:pt x="1898" y="218"/>
                  <a:pt x="1896" y="213"/>
                </a:cubicBezTo>
                <a:cubicBezTo>
                  <a:pt x="1894" y="207"/>
                  <a:pt x="1892" y="201"/>
                  <a:pt x="1889" y="195"/>
                </a:cubicBezTo>
                <a:lnTo>
                  <a:pt x="1889" y="222"/>
                </a:lnTo>
                <a:close/>
                <a:moveTo>
                  <a:pt x="1889" y="669"/>
                </a:moveTo>
                <a:cubicBezTo>
                  <a:pt x="1882" y="669"/>
                  <a:pt x="1874" y="669"/>
                  <a:pt x="1867" y="669"/>
                </a:cubicBezTo>
                <a:cubicBezTo>
                  <a:pt x="1865" y="669"/>
                  <a:pt x="1865" y="669"/>
                  <a:pt x="1865" y="669"/>
                </a:cubicBezTo>
                <a:cubicBezTo>
                  <a:pt x="1865" y="661"/>
                  <a:pt x="1865" y="661"/>
                  <a:pt x="1865" y="661"/>
                </a:cubicBezTo>
                <a:cubicBezTo>
                  <a:pt x="1872" y="664"/>
                  <a:pt x="1878" y="663"/>
                  <a:pt x="1885" y="661"/>
                </a:cubicBezTo>
                <a:cubicBezTo>
                  <a:pt x="1885" y="659"/>
                  <a:pt x="1885" y="659"/>
                  <a:pt x="1885" y="659"/>
                </a:cubicBezTo>
                <a:cubicBezTo>
                  <a:pt x="1879" y="655"/>
                  <a:pt x="1872" y="652"/>
                  <a:pt x="1865" y="649"/>
                </a:cubicBezTo>
                <a:cubicBezTo>
                  <a:pt x="1865" y="640"/>
                  <a:pt x="1865" y="640"/>
                  <a:pt x="1865" y="640"/>
                </a:cubicBezTo>
                <a:cubicBezTo>
                  <a:pt x="1873" y="644"/>
                  <a:pt x="1881" y="648"/>
                  <a:pt x="1889" y="653"/>
                </a:cubicBezTo>
                <a:cubicBezTo>
                  <a:pt x="1889" y="669"/>
                  <a:pt x="1889" y="669"/>
                  <a:pt x="1889" y="669"/>
                </a:cubicBezTo>
                <a:close/>
                <a:moveTo>
                  <a:pt x="1865" y="3"/>
                </a:moveTo>
                <a:cubicBezTo>
                  <a:pt x="1873" y="3"/>
                  <a:pt x="1881" y="3"/>
                  <a:pt x="1889" y="3"/>
                </a:cubicBezTo>
                <a:cubicBezTo>
                  <a:pt x="1889" y="12"/>
                  <a:pt x="1889" y="12"/>
                  <a:pt x="1889" y="12"/>
                </a:cubicBezTo>
                <a:cubicBezTo>
                  <a:pt x="1884" y="9"/>
                  <a:pt x="1884" y="9"/>
                  <a:pt x="1884" y="9"/>
                </a:cubicBezTo>
                <a:cubicBezTo>
                  <a:pt x="1878" y="9"/>
                  <a:pt x="1871" y="9"/>
                  <a:pt x="1865" y="9"/>
                </a:cubicBezTo>
                <a:cubicBezTo>
                  <a:pt x="1865" y="3"/>
                  <a:pt x="1865" y="3"/>
                  <a:pt x="1865" y="3"/>
                </a:cubicBezTo>
                <a:close/>
                <a:moveTo>
                  <a:pt x="1889" y="51"/>
                </a:moveTo>
                <a:cubicBezTo>
                  <a:pt x="1889" y="57"/>
                  <a:pt x="1889" y="57"/>
                  <a:pt x="1889" y="57"/>
                </a:cubicBezTo>
                <a:cubicBezTo>
                  <a:pt x="1881" y="55"/>
                  <a:pt x="1873" y="53"/>
                  <a:pt x="1865" y="52"/>
                </a:cubicBezTo>
                <a:cubicBezTo>
                  <a:pt x="1865" y="45"/>
                  <a:pt x="1865" y="45"/>
                  <a:pt x="1865" y="45"/>
                </a:cubicBezTo>
                <a:cubicBezTo>
                  <a:pt x="1873" y="47"/>
                  <a:pt x="1881" y="49"/>
                  <a:pt x="1889" y="51"/>
                </a:cubicBezTo>
                <a:close/>
                <a:moveTo>
                  <a:pt x="1889" y="73"/>
                </a:moveTo>
                <a:cubicBezTo>
                  <a:pt x="1889" y="80"/>
                  <a:pt x="1889" y="80"/>
                  <a:pt x="1889" y="80"/>
                </a:cubicBezTo>
                <a:cubicBezTo>
                  <a:pt x="1881" y="78"/>
                  <a:pt x="1873" y="77"/>
                  <a:pt x="1865" y="75"/>
                </a:cubicBezTo>
                <a:cubicBezTo>
                  <a:pt x="1865" y="69"/>
                  <a:pt x="1865" y="69"/>
                  <a:pt x="1865" y="69"/>
                </a:cubicBezTo>
                <a:cubicBezTo>
                  <a:pt x="1868" y="69"/>
                  <a:pt x="1871" y="70"/>
                  <a:pt x="1875" y="70"/>
                </a:cubicBezTo>
                <a:cubicBezTo>
                  <a:pt x="1879" y="71"/>
                  <a:pt x="1884" y="72"/>
                  <a:pt x="1889" y="73"/>
                </a:cubicBezTo>
                <a:close/>
                <a:moveTo>
                  <a:pt x="1889" y="104"/>
                </a:moveTo>
                <a:cubicBezTo>
                  <a:pt x="1889" y="107"/>
                  <a:pt x="1889" y="107"/>
                  <a:pt x="1889" y="107"/>
                </a:cubicBezTo>
                <a:cubicBezTo>
                  <a:pt x="1888" y="106"/>
                  <a:pt x="1888" y="104"/>
                  <a:pt x="1889" y="104"/>
                </a:cubicBezTo>
                <a:cubicBezTo>
                  <a:pt x="1889" y="104"/>
                  <a:pt x="1889" y="104"/>
                  <a:pt x="1889" y="104"/>
                </a:cubicBezTo>
                <a:close/>
                <a:moveTo>
                  <a:pt x="1889" y="133"/>
                </a:moveTo>
                <a:cubicBezTo>
                  <a:pt x="1889" y="149"/>
                  <a:pt x="1889" y="149"/>
                  <a:pt x="1889" y="149"/>
                </a:cubicBezTo>
                <a:cubicBezTo>
                  <a:pt x="1887" y="153"/>
                  <a:pt x="1886" y="157"/>
                  <a:pt x="1886" y="161"/>
                </a:cubicBezTo>
                <a:cubicBezTo>
                  <a:pt x="1883" y="162"/>
                  <a:pt x="1880" y="165"/>
                  <a:pt x="1876" y="167"/>
                </a:cubicBezTo>
                <a:cubicBezTo>
                  <a:pt x="1873" y="163"/>
                  <a:pt x="1869" y="160"/>
                  <a:pt x="1865" y="158"/>
                </a:cubicBezTo>
                <a:cubicBezTo>
                  <a:pt x="1865" y="150"/>
                  <a:pt x="1865" y="150"/>
                  <a:pt x="1865" y="150"/>
                </a:cubicBezTo>
                <a:cubicBezTo>
                  <a:pt x="1869" y="152"/>
                  <a:pt x="1873" y="153"/>
                  <a:pt x="1876" y="156"/>
                </a:cubicBezTo>
                <a:cubicBezTo>
                  <a:pt x="1881" y="153"/>
                  <a:pt x="1884" y="146"/>
                  <a:pt x="1886" y="140"/>
                </a:cubicBezTo>
                <a:cubicBezTo>
                  <a:pt x="1879" y="137"/>
                  <a:pt x="1872" y="134"/>
                  <a:pt x="1865" y="133"/>
                </a:cubicBezTo>
                <a:cubicBezTo>
                  <a:pt x="1865" y="126"/>
                  <a:pt x="1865" y="126"/>
                  <a:pt x="1865" y="126"/>
                </a:cubicBezTo>
                <a:cubicBezTo>
                  <a:pt x="1873" y="128"/>
                  <a:pt x="1881" y="130"/>
                  <a:pt x="1889" y="133"/>
                </a:cubicBezTo>
                <a:cubicBezTo>
                  <a:pt x="1889" y="133"/>
                  <a:pt x="1889" y="133"/>
                  <a:pt x="1889" y="133"/>
                </a:cubicBezTo>
                <a:close/>
                <a:moveTo>
                  <a:pt x="1889" y="195"/>
                </a:moveTo>
                <a:cubicBezTo>
                  <a:pt x="1889" y="222"/>
                  <a:pt x="1889" y="222"/>
                  <a:pt x="1889" y="222"/>
                </a:cubicBezTo>
                <a:cubicBezTo>
                  <a:pt x="1881" y="218"/>
                  <a:pt x="1872" y="221"/>
                  <a:pt x="1865" y="225"/>
                </a:cubicBezTo>
                <a:cubicBezTo>
                  <a:pt x="1865" y="215"/>
                  <a:pt x="1865" y="215"/>
                  <a:pt x="1865" y="215"/>
                </a:cubicBezTo>
                <a:cubicBezTo>
                  <a:pt x="1866" y="214"/>
                  <a:pt x="1867" y="213"/>
                  <a:pt x="1868" y="212"/>
                </a:cubicBezTo>
                <a:cubicBezTo>
                  <a:pt x="1867" y="212"/>
                  <a:pt x="1866" y="212"/>
                  <a:pt x="1865" y="212"/>
                </a:cubicBezTo>
                <a:cubicBezTo>
                  <a:pt x="1865" y="205"/>
                  <a:pt x="1865" y="205"/>
                  <a:pt x="1865" y="205"/>
                </a:cubicBezTo>
                <a:cubicBezTo>
                  <a:pt x="1872" y="205"/>
                  <a:pt x="1881" y="208"/>
                  <a:pt x="1884" y="202"/>
                </a:cubicBezTo>
                <a:cubicBezTo>
                  <a:pt x="1880" y="195"/>
                  <a:pt x="1874" y="187"/>
                  <a:pt x="1865" y="188"/>
                </a:cubicBezTo>
                <a:cubicBezTo>
                  <a:pt x="1865" y="182"/>
                  <a:pt x="1865" y="182"/>
                  <a:pt x="1865" y="182"/>
                </a:cubicBezTo>
                <a:cubicBezTo>
                  <a:pt x="1867" y="182"/>
                  <a:pt x="1870" y="182"/>
                  <a:pt x="1872" y="182"/>
                </a:cubicBezTo>
                <a:cubicBezTo>
                  <a:pt x="1879" y="184"/>
                  <a:pt x="1885" y="189"/>
                  <a:pt x="1889" y="195"/>
                </a:cubicBezTo>
                <a:close/>
                <a:moveTo>
                  <a:pt x="1889" y="249"/>
                </a:moveTo>
                <a:cubicBezTo>
                  <a:pt x="1889" y="257"/>
                  <a:pt x="1889" y="257"/>
                  <a:pt x="1889" y="257"/>
                </a:cubicBezTo>
                <a:cubicBezTo>
                  <a:pt x="1888" y="257"/>
                  <a:pt x="1886" y="257"/>
                  <a:pt x="1884" y="257"/>
                </a:cubicBezTo>
                <a:cubicBezTo>
                  <a:pt x="1884" y="259"/>
                  <a:pt x="1884" y="259"/>
                  <a:pt x="1884" y="259"/>
                </a:cubicBezTo>
                <a:cubicBezTo>
                  <a:pt x="1886" y="259"/>
                  <a:pt x="1887" y="260"/>
                  <a:pt x="1889" y="261"/>
                </a:cubicBezTo>
                <a:cubicBezTo>
                  <a:pt x="1889" y="269"/>
                  <a:pt x="1889" y="269"/>
                  <a:pt x="1889" y="269"/>
                </a:cubicBezTo>
                <a:cubicBezTo>
                  <a:pt x="1881" y="265"/>
                  <a:pt x="1872" y="262"/>
                  <a:pt x="1865" y="270"/>
                </a:cubicBezTo>
                <a:cubicBezTo>
                  <a:pt x="1865" y="270"/>
                  <a:pt x="1865" y="270"/>
                  <a:pt x="1865" y="270"/>
                </a:cubicBezTo>
                <a:cubicBezTo>
                  <a:pt x="1865" y="255"/>
                  <a:pt x="1865" y="255"/>
                  <a:pt x="1865" y="255"/>
                </a:cubicBezTo>
                <a:cubicBezTo>
                  <a:pt x="1871" y="252"/>
                  <a:pt x="1877" y="246"/>
                  <a:pt x="1884" y="248"/>
                </a:cubicBezTo>
                <a:cubicBezTo>
                  <a:pt x="1886" y="248"/>
                  <a:pt x="1887" y="248"/>
                  <a:pt x="1889" y="249"/>
                </a:cubicBezTo>
                <a:close/>
                <a:moveTo>
                  <a:pt x="1889" y="286"/>
                </a:moveTo>
                <a:cubicBezTo>
                  <a:pt x="1889" y="294"/>
                  <a:pt x="1889" y="294"/>
                  <a:pt x="1889" y="294"/>
                </a:cubicBezTo>
                <a:cubicBezTo>
                  <a:pt x="1882" y="289"/>
                  <a:pt x="1874" y="286"/>
                  <a:pt x="1865" y="284"/>
                </a:cubicBezTo>
                <a:cubicBezTo>
                  <a:pt x="1865" y="279"/>
                  <a:pt x="1865" y="279"/>
                  <a:pt x="1865" y="279"/>
                </a:cubicBezTo>
                <a:cubicBezTo>
                  <a:pt x="1873" y="280"/>
                  <a:pt x="1881" y="283"/>
                  <a:pt x="1889" y="286"/>
                </a:cubicBezTo>
                <a:close/>
                <a:moveTo>
                  <a:pt x="1889" y="300"/>
                </a:moveTo>
                <a:cubicBezTo>
                  <a:pt x="1889" y="312"/>
                  <a:pt x="1889" y="312"/>
                  <a:pt x="1889" y="312"/>
                </a:cubicBezTo>
                <a:cubicBezTo>
                  <a:pt x="1888" y="312"/>
                  <a:pt x="1888" y="312"/>
                  <a:pt x="1888" y="312"/>
                </a:cubicBezTo>
                <a:cubicBezTo>
                  <a:pt x="1882" y="318"/>
                  <a:pt x="1874" y="321"/>
                  <a:pt x="1865" y="322"/>
                </a:cubicBezTo>
                <a:cubicBezTo>
                  <a:pt x="1865" y="301"/>
                  <a:pt x="1865" y="301"/>
                  <a:pt x="1865" y="301"/>
                </a:cubicBezTo>
                <a:cubicBezTo>
                  <a:pt x="1871" y="302"/>
                  <a:pt x="1877" y="303"/>
                  <a:pt x="1883" y="304"/>
                </a:cubicBezTo>
                <a:cubicBezTo>
                  <a:pt x="1885" y="303"/>
                  <a:pt x="1887" y="302"/>
                  <a:pt x="1889" y="300"/>
                </a:cubicBezTo>
                <a:close/>
                <a:moveTo>
                  <a:pt x="1889" y="345"/>
                </a:moveTo>
                <a:cubicBezTo>
                  <a:pt x="1889" y="352"/>
                  <a:pt x="1889" y="352"/>
                  <a:pt x="1889" y="352"/>
                </a:cubicBezTo>
                <a:cubicBezTo>
                  <a:pt x="1882" y="355"/>
                  <a:pt x="1875" y="357"/>
                  <a:pt x="1869" y="359"/>
                </a:cubicBezTo>
                <a:cubicBezTo>
                  <a:pt x="1868" y="359"/>
                  <a:pt x="1866" y="359"/>
                  <a:pt x="1865" y="359"/>
                </a:cubicBezTo>
                <a:cubicBezTo>
                  <a:pt x="1865" y="352"/>
                  <a:pt x="1865" y="352"/>
                  <a:pt x="1865" y="352"/>
                </a:cubicBezTo>
                <a:cubicBezTo>
                  <a:pt x="1873" y="351"/>
                  <a:pt x="1881" y="348"/>
                  <a:pt x="1889" y="345"/>
                </a:cubicBezTo>
                <a:close/>
                <a:moveTo>
                  <a:pt x="1889" y="373"/>
                </a:moveTo>
                <a:cubicBezTo>
                  <a:pt x="1889" y="380"/>
                  <a:pt x="1889" y="380"/>
                  <a:pt x="1889" y="380"/>
                </a:cubicBezTo>
                <a:cubicBezTo>
                  <a:pt x="1881" y="377"/>
                  <a:pt x="1873" y="374"/>
                  <a:pt x="1865" y="372"/>
                </a:cubicBezTo>
                <a:cubicBezTo>
                  <a:pt x="1865" y="365"/>
                  <a:pt x="1865" y="365"/>
                  <a:pt x="1865" y="365"/>
                </a:cubicBezTo>
                <a:cubicBezTo>
                  <a:pt x="1873" y="366"/>
                  <a:pt x="1881" y="368"/>
                  <a:pt x="1888" y="372"/>
                </a:cubicBezTo>
                <a:cubicBezTo>
                  <a:pt x="1888" y="372"/>
                  <a:pt x="1889" y="373"/>
                  <a:pt x="1889" y="373"/>
                </a:cubicBezTo>
                <a:close/>
                <a:moveTo>
                  <a:pt x="1889" y="420"/>
                </a:moveTo>
                <a:cubicBezTo>
                  <a:pt x="1889" y="425"/>
                  <a:pt x="1889" y="425"/>
                  <a:pt x="1889" y="425"/>
                </a:cubicBezTo>
                <a:cubicBezTo>
                  <a:pt x="1881" y="422"/>
                  <a:pt x="1873" y="420"/>
                  <a:pt x="1865" y="418"/>
                </a:cubicBezTo>
                <a:cubicBezTo>
                  <a:pt x="1865" y="412"/>
                  <a:pt x="1865" y="412"/>
                  <a:pt x="1865" y="412"/>
                </a:cubicBezTo>
                <a:cubicBezTo>
                  <a:pt x="1873" y="414"/>
                  <a:pt x="1881" y="417"/>
                  <a:pt x="1889" y="420"/>
                </a:cubicBezTo>
                <a:close/>
                <a:moveTo>
                  <a:pt x="1889" y="444"/>
                </a:moveTo>
                <a:cubicBezTo>
                  <a:pt x="1889" y="451"/>
                  <a:pt x="1889" y="451"/>
                  <a:pt x="1889" y="451"/>
                </a:cubicBezTo>
                <a:cubicBezTo>
                  <a:pt x="1881" y="448"/>
                  <a:pt x="1873" y="445"/>
                  <a:pt x="1865" y="443"/>
                </a:cubicBezTo>
                <a:cubicBezTo>
                  <a:pt x="1865" y="436"/>
                  <a:pt x="1865" y="436"/>
                  <a:pt x="1865" y="436"/>
                </a:cubicBezTo>
                <a:cubicBezTo>
                  <a:pt x="1873" y="438"/>
                  <a:pt x="1881" y="441"/>
                  <a:pt x="1889" y="444"/>
                </a:cubicBezTo>
                <a:close/>
                <a:moveTo>
                  <a:pt x="1889" y="475"/>
                </a:moveTo>
                <a:cubicBezTo>
                  <a:pt x="1889" y="481"/>
                  <a:pt x="1889" y="481"/>
                  <a:pt x="1889" y="481"/>
                </a:cubicBezTo>
                <a:cubicBezTo>
                  <a:pt x="1884" y="479"/>
                  <a:pt x="1879" y="477"/>
                  <a:pt x="1875" y="475"/>
                </a:cubicBezTo>
                <a:cubicBezTo>
                  <a:pt x="1871" y="475"/>
                  <a:pt x="1868" y="474"/>
                  <a:pt x="1865" y="473"/>
                </a:cubicBezTo>
                <a:cubicBezTo>
                  <a:pt x="1865" y="466"/>
                  <a:pt x="1865" y="466"/>
                  <a:pt x="1865" y="466"/>
                </a:cubicBezTo>
                <a:cubicBezTo>
                  <a:pt x="1869" y="467"/>
                  <a:pt x="1869" y="467"/>
                  <a:pt x="1869" y="467"/>
                </a:cubicBezTo>
                <a:cubicBezTo>
                  <a:pt x="1876" y="470"/>
                  <a:pt x="1882" y="473"/>
                  <a:pt x="1889" y="475"/>
                </a:cubicBezTo>
                <a:close/>
                <a:moveTo>
                  <a:pt x="1889" y="502"/>
                </a:moveTo>
                <a:cubicBezTo>
                  <a:pt x="1889" y="511"/>
                  <a:pt x="1889" y="511"/>
                  <a:pt x="1889" y="511"/>
                </a:cubicBezTo>
                <a:cubicBezTo>
                  <a:pt x="1884" y="507"/>
                  <a:pt x="1884" y="507"/>
                  <a:pt x="1884" y="507"/>
                </a:cubicBezTo>
                <a:cubicBezTo>
                  <a:pt x="1878" y="505"/>
                  <a:pt x="1872" y="502"/>
                  <a:pt x="1865" y="499"/>
                </a:cubicBezTo>
                <a:cubicBezTo>
                  <a:pt x="1865" y="492"/>
                  <a:pt x="1865" y="492"/>
                  <a:pt x="1865" y="492"/>
                </a:cubicBezTo>
                <a:cubicBezTo>
                  <a:pt x="1869" y="493"/>
                  <a:pt x="1872" y="494"/>
                  <a:pt x="1875" y="495"/>
                </a:cubicBezTo>
                <a:cubicBezTo>
                  <a:pt x="1880" y="497"/>
                  <a:pt x="1885" y="500"/>
                  <a:pt x="1889" y="502"/>
                </a:cubicBezTo>
                <a:close/>
                <a:moveTo>
                  <a:pt x="1889" y="539"/>
                </a:moveTo>
                <a:cubicBezTo>
                  <a:pt x="1889" y="547"/>
                  <a:pt x="1889" y="547"/>
                  <a:pt x="1889" y="547"/>
                </a:cubicBezTo>
                <a:cubicBezTo>
                  <a:pt x="1881" y="541"/>
                  <a:pt x="1873" y="536"/>
                  <a:pt x="1865" y="532"/>
                </a:cubicBezTo>
                <a:cubicBezTo>
                  <a:pt x="1865" y="526"/>
                  <a:pt x="1865" y="526"/>
                  <a:pt x="1865" y="526"/>
                </a:cubicBezTo>
                <a:cubicBezTo>
                  <a:pt x="1873" y="530"/>
                  <a:pt x="1881" y="534"/>
                  <a:pt x="1889" y="539"/>
                </a:cubicBezTo>
                <a:close/>
                <a:moveTo>
                  <a:pt x="1889" y="574"/>
                </a:moveTo>
                <a:cubicBezTo>
                  <a:pt x="1889" y="582"/>
                  <a:pt x="1889" y="582"/>
                  <a:pt x="1889" y="582"/>
                </a:cubicBezTo>
                <a:cubicBezTo>
                  <a:pt x="1881" y="576"/>
                  <a:pt x="1873" y="572"/>
                  <a:pt x="1865" y="567"/>
                </a:cubicBezTo>
                <a:cubicBezTo>
                  <a:pt x="1865" y="560"/>
                  <a:pt x="1865" y="560"/>
                  <a:pt x="1865" y="560"/>
                </a:cubicBezTo>
                <a:cubicBezTo>
                  <a:pt x="1873" y="564"/>
                  <a:pt x="1881" y="569"/>
                  <a:pt x="1889" y="574"/>
                </a:cubicBezTo>
                <a:close/>
                <a:moveTo>
                  <a:pt x="1889" y="604"/>
                </a:moveTo>
                <a:cubicBezTo>
                  <a:pt x="1889" y="611"/>
                  <a:pt x="1889" y="611"/>
                  <a:pt x="1889" y="611"/>
                </a:cubicBezTo>
                <a:cubicBezTo>
                  <a:pt x="1881" y="607"/>
                  <a:pt x="1873" y="603"/>
                  <a:pt x="1865" y="600"/>
                </a:cubicBezTo>
                <a:cubicBezTo>
                  <a:pt x="1865" y="593"/>
                  <a:pt x="1865" y="593"/>
                  <a:pt x="1865" y="593"/>
                </a:cubicBezTo>
                <a:cubicBezTo>
                  <a:pt x="1873" y="597"/>
                  <a:pt x="1881" y="600"/>
                  <a:pt x="1889" y="604"/>
                </a:cubicBezTo>
                <a:close/>
                <a:moveTo>
                  <a:pt x="1889" y="628"/>
                </a:moveTo>
                <a:cubicBezTo>
                  <a:pt x="1889" y="636"/>
                  <a:pt x="1889" y="636"/>
                  <a:pt x="1889" y="636"/>
                </a:cubicBezTo>
                <a:cubicBezTo>
                  <a:pt x="1881" y="632"/>
                  <a:pt x="1873" y="629"/>
                  <a:pt x="1865" y="626"/>
                </a:cubicBezTo>
                <a:cubicBezTo>
                  <a:pt x="1865" y="618"/>
                  <a:pt x="1865" y="618"/>
                  <a:pt x="1865" y="618"/>
                </a:cubicBezTo>
                <a:cubicBezTo>
                  <a:pt x="1870" y="619"/>
                  <a:pt x="1870" y="619"/>
                  <a:pt x="1870" y="619"/>
                </a:cubicBezTo>
                <a:cubicBezTo>
                  <a:pt x="1876" y="622"/>
                  <a:pt x="1883" y="625"/>
                  <a:pt x="1889" y="628"/>
                </a:cubicBezTo>
                <a:close/>
                <a:moveTo>
                  <a:pt x="1865" y="103"/>
                </a:moveTo>
                <a:cubicBezTo>
                  <a:pt x="1865" y="97"/>
                  <a:pt x="1865" y="97"/>
                  <a:pt x="1865" y="97"/>
                </a:cubicBezTo>
                <a:cubicBezTo>
                  <a:pt x="1872" y="98"/>
                  <a:pt x="1879" y="100"/>
                  <a:pt x="1884" y="104"/>
                </a:cubicBezTo>
                <a:cubicBezTo>
                  <a:pt x="1881" y="109"/>
                  <a:pt x="1874" y="103"/>
                  <a:pt x="1869" y="104"/>
                </a:cubicBezTo>
                <a:cubicBezTo>
                  <a:pt x="1868" y="104"/>
                  <a:pt x="1866" y="104"/>
                  <a:pt x="1865" y="103"/>
                </a:cubicBezTo>
                <a:close/>
                <a:moveTo>
                  <a:pt x="1865" y="669"/>
                </a:moveTo>
                <a:cubicBezTo>
                  <a:pt x="1859" y="669"/>
                  <a:pt x="1853" y="669"/>
                  <a:pt x="1847" y="669"/>
                </a:cubicBezTo>
                <a:cubicBezTo>
                  <a:pt x="1847" y="651"/>
                  <a:pt x="1847" y="651"/>
                  <a:pt x="1847" y="651"/>
                </a:cubicBezTo>
                <a:cubicBezTo>
                  <a:pt x="1853" y="653"/>
                  <a:pt x="1859" y="654"/>
                  <a:pt x="1862" y="660"/>
                </a:cubicBezTo>
                <a:cubicBezTo>
                  <a:pt x="1863" y="660"/>
                  <a:pt x="1864" y="661"/>
                  <a:pt x="1865" y="661"/>
                </a:cubicBezTo>
                <a:cubicBezTo>
                  <a:pt x="1865" y="669"/>
                  <a:pt x="1865" y="669"/>
                  <a:pt x="1865" y="669"/>
                </a:cubicBezTo>
                <a:close/>
                <a:moveTo>
                  <a:pt x="1847" y="4"/>
                </a:moveTo>
                <a:cubicBezTo>
                  <a:pt x="1853" y="3"/>
                  <a:pt x="1859" y="3"/>
                  <a:pt x="1865" y="3"/>
                </a:cubicBezTo>
                <a:cubicBezTo>
                  <a:pt x="1865" y="9"/>
                  <a:pt x="1865" y="9"/>
                  <a:pt x="1865" y="9"/>
                </a:cubicBezTo>
                <a:cubicBezTo>
                  <a:pt x="1859" y="9"/>
                  <a:pt x="1853" y="9"/>
                  <a:pt x="1847" y="9"/>
                </a:cubicBezTo>
                <a:cubicBezTo>
                  <a:pt x="1847" y="4"/>
                  <a:pt x="1847" y="4"/>
                  <a:pt x="1847" y="4"/>
                </a:cubicBezTo>
                <a:close/>
                <a:moveTo>
                  <a:pt x="1865" y="45"/>
                </a:moveTo>
                <a:cubicBezTo>
                  <a:pt x="1865" y="52"/>
                  <a:pt x="1865" y="52"/>
                  <a:pt x="1865" y="52"/>
                </a:cubicBezTo>
                <a:cubicBezTo>
                  <a:pt x="1859" y="51"/>
                  <a:pt x="1853" y="49"/>
                  <a:pt x="1847" y="49"/>
                </a:cubicBezTo>
                <a:cubicBezTo>
                  <a:pt x="1847" y="42"/>
                  <a:pt x="1847" y="42"/>
                  <a:pt x="1847" y="42"/>
                </a:cubicBezTo>
                <a:cubicBezTo>
                  <a:pt x="1853" y="43"/>
                  <a:pt x="1859" y="44"/>
                  <a:pt x="1865" y="45"/>
                </a:cubicBezTo>
                <a:close/>
                <a:moveTo>
                  <a:pt x="1865" y="69"/>
                </a:moveTo>
                <a:cubicBezTo>
                  <a:pt x="1865" y="75"/>
                  <a:pt x="1865" y="75"/>
                  <a:pt x="1865" y="75"/>
                </a:cubicBezTo>
                <a:cubicBezTo>
                  <a:pt x="1863" y="75"/>
                  <a:pt x="1862" y="75"/>
                  <a:pt x="1860" y="74"/>
                </a:cubicBezTo>
                <a:cubicBezTo>
                  <a:pt x="1856" y="73"/>
                  <a:pt x="1851" y="73"/>
                  <a:pt x="1847" y="72"/>
                </a:cubicBezTo>
                <a:cubicBezTo>
                  <a:pt x="1847" y="66"/>
                  <a:pt x="1847" y="66"/>
                  <a:pt x="1847" y="66"/>
                </a:cubicBezTo>
                <a:cubicBezTo>
                  <a:pt x="1853" y="67"/>
                  <a:pt x="1859" y="68"/>
                  <a:pt x="1865" y="69"/>
                </a:cubicBezTo>
                <a:close/>
                <a:moveTo>
                  <a:pt x="1865" y="97"/>
                </a:moveTo>
                <a:cubicBezTo>
                  <a:pt x="1865" y="103"/>
                  <a:pt x="1865" y="103"/>
                  <a:pt x="1865" y="103"/>
                </a:cubicBezTo>
                <a:cubicBezTo>
                  <a:pt x="1859" y="101"/>
                  <a:pt x="1853" y="100"/>
                  <a:pt x="1847" y="98"/>
                </a:cubicBezTo>
                <a:cubicBezTo>
                  <a:pt x="1847" y="92"/>
                  <a:pt x="1847" y="92"/>
                  <a:pt x="1847" y="92"/>
                </a:cubicBezTo>
                <a:cubicBezTo>
                  <a:pt x="1849" y="92"/>
                  <a:pt x="1851" y="93"/>
                  <a:pt x="1853" y="94"/>
                </a:cubicBezTo>
                <a:cubicBezTo>
                  <a:pt x="1857" y="95"/>
                  <a:pt x="1861" y="96"/>
                  <a:pt x="1865" y="97"/>
                </a:cubicBezTo>
                <a:close/>
                <a:moveTo>
                  <a:pt x="1865" y="126"/>
                </a:moveTo>
                <a:cubicBezTo>
                  <a:pt x="1865" y="133"/>
                  <a:pt x="1865" y="133"/>
                  <a:pt x="1865" y="133"/>
                </a:cubicBezTo>
                <a:cubicBezTo>
                  <a:pt x="1859" y="131"/>
                  <a:pt x="1853" y="130"/>
                  <a:pt x="1847" y="129"/>
                </a:cubicBezTo>
                <a:cubicBezTo>
                  <a:pt x="1847" y="123"/>
                  <a:pt x="1847" y="123"/>
                  <a:pt x="1847" y="123"/>
                </a:cubicBezTo>
                <a:cubicBezTo>
                  <a:pt x="1853" y="124"/>
                  <a:pt x="1859" y="125"/>
                  <a:pt x="1865" y="126"/>
                </a:cubicBezTo>
                <a:close/>
                <a:moveTo>
                  <a:pt x="1865" y="150"/>
                </a:moveTo>
                <a:cubicBezTo>
                  <a:pt x="1865" y="158"/>
                  <a:pt x="1865" y="158"/>
                  <a:pt x="1865" y="158"/>
                </a:cubicBezTo>
                <a:cubicBezTo>
                  <a:pt x="1860" y="155"/>
                  <a:pt x="1854" y="155"/>
                  <a:pt x="1849" y="155"/>
                </a:cubicBezTo>
                <a:cubicBezTo>
                  <a:pt x="1848" y="155"/>
                  <a:pt x="1848" y="155"/>
                  <a:pt x="1847" y="155"/>
                </a:cubicBezTo>
                <a:cubicBezTo>
                  <a:pt x="1847" y="138"/>
                  <a:pt x="1847" y="138"/>
                  <a:pt x="1847" y="138"/>
                </a:cubicBezTo>
                <a:cubicBezTo>
                  <a:pt x="1848" y="141"/>
                  <a:pt x="1850" y="143"/>
                  <a:pt x="1850" y="147"/>
                </a:cubicBezTo>
                <a:cubicBezTo>
                  <a:pt x="1855" y="147"/>
                  <a:pt x="1860" y="149"/>
                  <a:pt x="1865" y="150"/>
                </a:cubicBezTo>
                <a:close/>
                <a:moveTo>
                  <a:pt x="1865" y="182"/>
                </a:moveTo>
                <a:cubicBezTo>
                  <a:pt x="1865" y="188"/>
                  <a:pt x="1865" y="188"/>
                  <a:pt x="1865" y="188"/>
                </a:cubicBezTo>
                <a:cubicBezTo>
                  <a:pt x="1865" y="188"/>
                  <a:pt x="1864" y="188"/>
                  <a:pt x="1864" y="188"/>
                </a:cubicBezTo>
                <a:cubicBezTo>
                  <a:pt x="1858" y="189"/>
                  <a:pt x="1850" y="189"/>
                  <a:pt x="1847" y="195"/>
                </a:cubicBezTo>
                <a:cubicBezTo>
                  <a:pt x="1847" y="185"/>
                  <a:pt x="1847" y="185"/>
                  <a:pt x="1847" y="185"/>
                </a:cubicBezTo>
                <a:cubicBezTo>
                  <a:pt x="1852" y="182"/>
                  <a:pt x="1858" y="182"/>
                  <a:pt x="1865" y="182"/>
                </a:cubicBezTo>
                <a:close/>
                <a:moveTo>
                  <a:pt x="1865" y="205"/>
                </a:moveTo>
                <a:cubicBezTo>
                  <a:pt x="1865" y="212"/>
                  <a:pt x="1865" y="212"/>
                  <a:pt x="1865" y="212"/>
                </a:cubicBezTo>
                <a:cubicBezTo>
                  <a:pt x="1862" y="211"/>
                  <a:pt x="1857" y="210"/>
                  <a:pt x="1853" y="210"/>
                </a:cubicBezTo>
                <a:cubicBezTo>
                  <a:pt x="1851" y="211"/>
                  <a:pt x="1849" y="212"/>
                  <a:pt x="1847" y="213"/>
                </a:cubicBezTo>
                <a:cubicBezTo>
                  <a:pt x="1847" y="200"/>
                  <a:pt x="1847" y="200"/>
                  <a:pt x="1847" y="200"/>
                </a:cubicBezTo>
                <a:cubicBezTo>
                  <a:pt x="1850" y="206"/>
                  <a:pt x="1858" y="202"/>
                  <a:pt x="1864" y="205"/>
                </a:cubicBezTo>
                <a:cubicBezTo>
                  <a:pt x="1864" y="205"/>
                  <a:pt x="1865" y="205"/>
                  <a:pt x="1865" y="205"/>
                </a:cubicBezTo>
                <a:close/>
                <a:moveTo>
                  <a:pt x="1865" y="215"/>
                </a:moveTo>
                <a:cubicBezTo>
                  <a:pt x="1865" y="225"/>
                  <a:pt x="1865" y="225"/>
                  <a:pt x="1865" y="225"/>
                </a:cubicBezTo>
                <a:cubicBezTo>
                  <a:pt x="1863" y="225"/>
                  <a:pt x="1862" y="227"/>
                  <a:pt x="1860" y="227"/>
                </a:cubicBezTo>
                <a:cubicBezTo>
                  <a:pt x="1852" y="233"/>
                  <a:pt x="1850" y="242"/>
                  <a:pt x="1850" y="252"/>
                </a:cubicBezTo>
                <a:cubicBezTo>
                  <a:pt x="1855" y="259"/>
                  <a:pt x="1860" y="258"/>
                  <a:pt x="1865" y="255"/>
                </a:cubicBezTo>
                <a:cubicBezTo>
                  <a:pt x="1865" y="270"/>
                  <a:pt x="1865" y="270"/>
                  <a:pt x="1865" y="270"/>
                </a:cubicBezTo>
                <a:cubicBezTo>
                  <a:pt x="1862" y="270"/>
                  <a:pt x="1861" y="268"/>
                  <a:pt x="1860" y="266"/>
                </a:cubicBezTo>
                <a:cubicBezTo>
                  <a:pt x="1854" y="265"/>
                  <a:pt x="1854" y="265"/>
                  <a:pt x="1854" y="265"/>
                </a:cubicBezTo>
                <a:cubicBezTo>
                  <a:pt x="1852" y="263"/>
                  <a:pt x="1850" y="262"/>
                  <a:pt x="1847" y="261"/>
                </a:cubicBezTo>
                <a:cubicBezTo>
                  <a:pt x="1847" y="231"/>
                  <a:pt x="1847" y="231"/>
                  <a:pt x="1847" y="231"/>
                </a:cubicBezTo>
                <a:cubicBezTo>
                  <a:pt x="1847" y="231"/>
                  <a:pt x="1847" y="231"/>
                  <a:pt x="1847" y="231"/>
                </a:cubicBezTo>
                <a:cubicBezTo>
                  <a:pt x="1853" y="225"/>
                  <a:pt x="1859" y="221"/>
                  <a:pt x="1865" y="215"/>
                </a:cubicBezTo>
                <a:close/>
                <a:moveTo>
                  <a:pt x="1865" y="279"/>
                </a:moveTo>
                <a:cubicBezTo>
                  <a:pt x="1865" y="284"/>
                  <a:pt x="1865" y="284"/>
                  <a:pt x="1865" y="284"/>
                </a:cubicBezTo>
                <a:cubicBezTo>
                  <a:pt x="1860" y="283"/>
                  <a:pt x="1855" y="283"/>
                  <a:pt x="1850" y="282"/>
                </a:cubicBezTo>
                <a:cubicBezTo>
                  <a:pt x="1849" y="282"/>
                  <a:pt x="1848" y="282"/>
                  <a:pt x="1847" y="282"/>
                </a:cubicBezTo>
                <a:cubicBezTo>
                  <a:pt x="1847" y="277"/>
                  <a:pt x="1847" y="277"/>
                  <a:pt x="1847" y="277"/>
                </a:cubicBezTo>
                <a:cubicBezTo>
                  <a:pt x="1848" y="277"/>
                  <a:pt x="1849" y="277"/>
                  <a:pt x="1850" y="276"/>
                </a:cubicBezTo>
                <a:cubicBezTo>
                  <a:pt x="1855" y="277"/>
                  <a:pt x="1860" y="278"/>
                  <a:pt x="1865" y="279"/>
                </a:cubicBezTo>
                <a:close/>
                <a:moveTo>
                  <a:pt x="1865" y="301"/>
                </a:moveTo>
                <a:cubicBezTo>
                  <a:pt x="1865" y="322"/>
                  <a:pt x="1865" y="322"/>
                  <a:pt x="1865" y="322"/>
                </a:cubicBezTo>
                <a:cubicBezTo>
                  <a:pt x="1859" y="323"/>
                  <a:pt x="1853" y="323"/>
                  <a:pt x="1847" y="322"/>
                </a:cubicBezTo>
                <a:cubicBezTo>
                  <a:pt x="1847" y="314"/>
                  <a:pt x="1847" y="314"/>
                  <a:pt x="1847" y="314"/>
                </a:cubicBezTo>
                <a:cubicBezTo>
                  <a:pt x="1850" y="314"/>
                  <a:pt x="1853" y="314"/>
                  <a:pt x="1856" y="314"/>
                </a:cubicBezTo>
                <a:cubicBezTo>
                  <a:pt x="1858" y="312"/>
                  <a:pt x="1863" y="312"/>
                  <a:pt x="1860" y="308"/>
                </a:cubicBezTo>
                <a:cubicBezTo>
                  <a:pt x="1856" y="308"/>
                  <a:pt x="1852" y="306"/>
                  <a:pt x="1847" y="306"/>
                </a:cubicBezTo>
                <a:cubicBezTo>
                  <a:pt x="1847" y="299"/>
                  <a:pt x="1847" y="299"/>
                  <a:pt x="1847" y="299"/>
                </a:cubicBezTo>
                <a:cubicBezTo>
                  <a:pt x="1853" y="299"/>
                  <a:pt x="1859" y="300"/>
                  <a:pt x="1865" y="301"/>
                </a:cubicBezTo>
                <a:close/>
                <a:moveTo>
                  <a:pt x="1865" y="352"/>
                </a:moveTo>
                <a:cubicBezTo>
                  <a:pt x="1865" y="359"/>
                  <a:pt x="1865" y="359"/>
                  <a:pt x="1865" y="359"/>
                </a:cubicBezTo>
                <a:cubicBezTo>
                  <a:pt x="1859" y="359"/>
                  <a:pt x="1853" y="359"/>
                  <a:pt x="1847" y="359"/>
                </a:cubicBezTo>
                <a:cubicBezTo>
                  <a:pt x="1847" y="352"/>
                  <a:pt x="1847" y="352"/>
                  <a:pt x="1847" y="352"/>
                </a:cubicBezTo>
                <a:cubicBezTo>
                  <a:pt x="1851" y="352"/>
                  <a:pt x="1855" y="352"/>
                  <a:pt x="1859" y="353"/>
                </a:cubicBezTo>
                <a:cubicBezTo>
                  <a:pt x="1861" y="352"/>
                  <a:pt x="1863" y="352"/>
                  <a:pt x="1865" y="352"/>
                </a:cubicBezTo>
                <a:close/>
                <a:moveTo>
                  <a:pt x="1865" y="365"/>
                </a:moveTo>
                <a:cubicBezTo>
                  <a:pt x="1865" y="372"/>
                  <a:pt x="1865" y="372"/>
                  <a:pt x="1865" y="372"/>
                </a:cubicBezTo>
                <a:cubicBezTo>
                  <a:pt x="1859" y="371"/>
                  <a:pt x="1853" y="370"/>
                  <a:pt x="1847" y="369"/>
                </a:cubicBezTo>
                <a:cubicBezTo>
                  <a:pt x="1847" y="362"/>
                  <a:pt x="1847" y="362"/>
                  <a:pt x="1847" y="362"/>
                </a:cubicBezTo>
                <a:cubicBezTo>
                  <a:pt x="1847" y="362"/>
                  <a:pt x="1848" y="362"/>
                  <a:pt x="1848" y="362"/>
                </a:cubicBezTo>
                <a:cubicBezTo>
                  <a:pt x="1854" y="363"/>
                  <a:pt x="1859" y="364"/>
                  <a:pt x="1865" y="365"/>
                </a:cubicBezTo>
                <a:close/>
                <a:moveTo>
                  <a:pt x="1865" y="412"/>
                </a:moveTo>
                <a:cubicBezTo>
                  <a:pt x="1865" y="418"/>
                  <a:pt x="1865" y="418"/>
                  <a:pt x="1865" y="418"/>
                </a:cubicBezTo>
                <a:cubicBezTo>
                  <a:pt x="1864" y="417"/>
                  <a:pt x="1862" y="417"/>
                  <a:pt x="1861" y="417"/>
                </a:cubicBezTo>
                <a:cubicBezTo>
                  <a:pt x="1847" y="414"/>
                  <a:pt x="1847" y="414"/>
                  <a:pt x="1847" y="414"/>
                </a:cubicBezTo>
                <a:cubicBezTo>
                  <a:pt x="1847" y="407"/>
                  <a:pt x="1847" y="407"/>
                  <a:pt x="1847" y="407"/>
                </a:cubicBezTo>
                <a:cubicBezTo>
                  <a:pt x="1853" y="409"/>
                  <a:pt x="1859" y="410"/>
                  <a:pt x="1865" y="412"/>
                </a:cubicBezTo>
                <a:close/>
                <a:moveTo>
                  <a:pt x="1865" y="436"/>
                </a:moveTo>
                <a:cubicBezTo>
                  <a:pt x="1865" y="443"/>
                  <a:pt x="1865" y="443"/>
                  <a:pt x="1865" y="443"/>
                </a:cubicBezTo>
                <a:cubicBezTo>
                  <a:pt x="1859" y="442"/>
                  <a:pt x="1853" y="440"/>
                  <a:pt x="1847" y="439"/>
                </a:cubicBezTo>
                <a:cubicBezTo>
                  <a:pt x="1847" y="432"/>
                  <a:pt x="1847" y="432"/>
                  <a:pt x="1847" y="432"/>
                </a:cubicBezTo>
                <a:cubicBezTo>
                  <a:pt x="1853" y="433"/>
                  <a:pt x="1859" y="434"/>
                  <a:pt x="1865" y="436"/>
                </a:cubicBezTo>
                <a:close/>
                <a:moveTo>
                  <a:pt x="1865" y="466"/>
                </a:moveTo>
                <a:cubicBezTo>
                  <a:pt x="1865" y="473"/>
                  <a:pt x="1865" y="473"/>
                  <a:pt x="1865" y="473"/>
                </a:cubicBezTo>
                <a:cubicBezTo>
                  <a:pt x="1859" y="471"/>
                  <a:pt x="1853" y="470"/>
                  <a:pt x="1847" y="469"/>
                </a:cubicBezTo>
                <a:cubicBezTo>
                  <a:pt x="1847" y="462"/>
                  <a:pt x="1847" y="462"/>
                  <a:pt x="1847" y="462"/>
                </a:cubicBezTo>
                <a:cubicBezTo>
                  <a:pt x="1853" y="464"/>
                  <a:pt x="1859" y="465"/>
                  <a:pt x="1865" y="466"/>
                </a:cubicBezTo>
                <a:close/>
                <a:moveTo>
                  <a:pt x="1865" y="492"/>
                </a:moveTo>
                <a:cubicBezTo>
                  <a:pt x="1865" y="499"/>
                  <a:pt x="1865" y="499"/>
                  <a:pt x="1865" y="499"/>
                </a:cubicBezTo>
                <a:cubicBezTo>
                  <a:pt x="1859" y="497"/>
                  <a:pt x="1853" y="495"/>
                  <a:pt x="1847" y="493"/>
                </a:cubicBezTo>
                <a:cubicBezTo>
                  <a:pt x="1847" y="487"/>
                  <a:pt x="1847" y="487"/>
                  <a:pt x="1847" y="487"/>
                </a:cubicBezTo>
                <a:cubicBezTo>
                  <a:pt x="1853" y="488"/>
                  <a:pt x="1859" y="490"/>
                  <a:pt x="1865" y="492"/>
                </a:cubicBezTo>
                <a:close/>
                <a:moveTo>
                  <a:pt x="1865" y="526"/>
                </a:moveTo>
                <a:cubicBezTo>
                  <a:pt x="1865" y="532"/>
                  <a:pt x="1865" y="532"/>
                  <a:pt x="1865" y="532"/>
                </a:cubicBezTo>
                <a:cubicBezTo>
                  <a:pt x="1859" y="529"/>
                  <a:pt x="1853" y="526"/>
                  <a:pt x="1847" y="524"/>
                </a:cubicBezTo>
                <a:cubicBezTo>
                  <a:pt x="1847" y="519"/>
                  <a:pt x="1847" y="519"/>
                  <a:pt x="1847" y="519"/>
                </a:cubicBezTo>
                <a:cubicBezTo>
                  <a:pt x="1853" y="521"/>
                  <a:pt x="1859" y="523"/>
                  <a:pt x="1865" y="526"/>
                </a:cubicBezTo>
                <a:close/>
                <a:moveTo>
                  <a:pt x="1865" y="560"/>
                </a:moveTo>
                <a:cubicBezTo>
                  <a:pt x="1865" y="567"/>
                  <a:pt x="1865" y="567"/>
                  <a:pt x="1865" y="567"/>
                </a:cubicBezTo>
                <a:cubicBezTo>
                  <a:pt x="1859" y="564"/>
                  <a:pt x="1853" y="561"/>
                  <a:pt x="1847" y="558"/>
                </a:cubicBezTo>
                <a:cubicBezTo>
                  <a:pt x="1847" y="551"/>
                  <a:pt x="1847" y="551"/>
                  <a:pt x="1847" y="551"/>
                </a:cubicBezTo>
                <a:cubicBezTo>
                  <a:pt x="1848" y="551"/>
                  <a:pt x="1849" y="552"/>
                  <a:pt x="1850" y="553"/>
                </a:cubicBezTo>
                <a:cubicBezTo>
                  <a:pt x="1855" y="555"/>
                  <a:pt x="1860" y="558"/>
                  <a:pt x="1865" y="560"/>
                </a:cubicBezTo>
                <a:close/>
                <a:moveTo>
                  <a:pt x="1865" y="593"/>
                </a:moveTo>
                <a:cubicBezTo>
                  <a:pt x="1865" y="600"/>
                  <a:pt x="1865" y="600"/>
                  <a:pt x="1865" y="600"/>
                </a:cubicBezTo>
                <a:cubicBezTo>
                  <a:pt x="1859" y="597"/>
                  <a:pt x="1853" y="595"/>
                  <a:pt x="1847" y="593"/>
                </a:cubicBezTo>
                <a:cubicBezTo>
                  <a:pt x="1847" y="587"/>
                  <a:pt x="1847" y="587"/>
                  <a:pt x="1847" y="587"/>
                </a:cubicBezTo>
                <a:cubicBezTo>
                  <a:pt x="1853" y="589"/>
                  <a:pt x="1859" y="591"/>
                  <a:pt x="1865" y="593"/>
                </a:cubicBezTo>
                <a:close/>
                <a:moveTo>
                  <a:pt x="1865" y="618"/>
                </a:moveTo>
                <a:cubicBezTo>
                  <a:pt x="1865" y="626"/>
                  <a:pt x="1865" y="626"/>
                  <a:pt x="1865" y="626"/>
                </a:cubicBezTo>
                <a:cubicBezTo>
                  <a:pt x="1859" y="624"/>
                  <a:pt x="1853" y="622"/>
                  <a:pt x="1847" y="621"/>
                </a:cubicBezTo>
                <a:cubicBezTo>
                  <a:pt x="1847" y="614"/>
                  <a:pt x="1847" y="614"/>
                  <a:pt x="1847" y="614"/>
                </a:cubicBezTo>
                <a:cubicBezTo>
                  <a:pt x="1865" y="618"/>
                  <a:pt x="1865" y="618"/>
                  <a:pt x="1865" y="618"/>
                </a:cubicBezTo>
                <a:close/>
                <a:moveTo>
                  <a:pt x="1865" y="640"/>
                </a:moveTo>
                <a:cubicBezTo>
                  <a:pt x="1865" y="649"/>
                  <a:pt x="1865" y="649"/>
                  <a:pt x="1865" y="649"/>
                </a:cubicBezTo>
                <a:cubicBezTo>
                  <a:pt x="1859" y="646"/>
                  <a:pt x="1853" y="644"/>
                  <a:pt x="1847" y="642"/>
                </a:cubicBezTo>
                <a:cubicBezTo>
                  <a:pt x="1847" y="634"/>
                  <a:pt x="1847" y="634"/>
                  <a:pt x="1847" y="634"/>
                </a:cubicBezTo>
                <a:cubicBezTo>
                  <a:pt x="1853" y="636"/>
                  <a:pt x="1859" y="638"/>
                  <a:pt x="1865" y="640"/>
                </a:cubicBezTo>
                <a:close/>
                <a:moveTo>
                  <a:pt x="1847" y="669"/>
                </a:moveTo>
                <a:cubicBezTo>
                  <a:pt x="1839" y="669"/>
                  <a:pt x="1839" y="669"/>
                  <a:pt x="1839" y="669"/>
                </a:cubicBezTo>
                <a:cubicBezTo>
                  <a:pt x="1839" y="662"/>
                  <a:pt x="1839" y="662"/>
                  <a:pt x="1839" y="662"/>
                </a:cubicBezTo>
                <a:cubicBezTo>
                  <a:pt x="1841" y="662"/>
                  <a:pt x="1843" y="661"/>
                  <a:pt x="1845" y="661"/>
                </a:cubicBezTo>
                <a:cubicBezTo>
                  <a:pt x="1843" y="660"/>
                  <a:pt x="1841" y="658"/>
                  <a:pt x="1839" y="657"/>
                </a:cubicBezTo>
                <a:cubicBezTo>
                  <a:pt x="1839" y="649"/>
                  <a:pt x="1839" y="649"/>
                  <a:pt x="1839" y="649"/>
                </a:cubicBezTo>
                <a:cubicBezTo>
                  <a:pt x="1841" y="650"/>
                  <a:pt x="1844" y="651"/>
                  <a:pt x="1847" y="651"/>
                </a:cubicBezTo>
                <a:cubicBezTo>
                  <a:pt x="1847" y="669"/>
                  <a:pt x="1847" y="669"/>
                  <a:pt x="1847" y="669"/>
                </a:cubicBezTo>
                <a:close/>
                <a:moveTo>
                  <a:pt x="1839" y="4"/>
                </a:moveTo>
                <a:cubicBezTo>
                  <a:pt x="1842" y="4"/>
                  <a:pt x="1844" y="4"/>
                  <a:pt x="1847" y="4"/>
                </a:cubicBezTo>
                <a:cubicBezTo>
                  <a:pt x="1847" y="9"/>
                  <a:pt x="1847" y="9"/>
                  <a:pt x="1847" y="9"/>
                </a:cubicBezTo>
                <a:cubicBezTo>
                  <a:pt x="1839" y="9"/>
                  <a:pt x="1839" y="9"/>
                  <a:pt x="1839" y="9"/>
                </a:cubicBezTo>
                <a:cubicBezTo>
                  <a:pt x="1839" y="4"/>
                  <a:pt x="1839" y="4"/>
                  <a:pt x="1839" y="4"/>
                </a:cubicBezTo>
                <a:close/>
                <a:moveTo>
                  <a:pt x="1847" y="42"/>
                </a:moveTo>
                <a:cubicBezTo>
                  <a:pt x="1847" y="49"/>
                  <a:pt x="1847" y="49"/>
                  <a:pt x="1847" y="49"/>
                </a:cubicBezTo>
                <a:cubicBezTo>
                  <a:pt x="1844" y="48"/>
                  <a:pt x="1842" y="48"/>
                  <a:pt x="1839" y="47"/>
                </a:cubicBezTo>
                <a:cubicBezTo>
                  <a:pt x="1839" y="41"/>
                  <a:pt x="1839" y="41"/>
                  <a:pt x="1839" y="41"/>
                </a:cubicBezTo>
                <a:cubicBezTo>
                  <a:pt x="1842" y="42"/>
                  <a:pt x="1844" y="42"/>
                  <a:pt x="1847" y="42"/>
                </a:cubicBezTo>
                <a:close/>
                <a:moveTo>
                  <a:pt x="1847" y="66"/>
                </a:moveTo>
                <a:cubicBezTo>
                  <a:pt x="1847" y="72"/>
                  <a:pt x="1847" y="72"/>
                  <a:pt x="1847" y="72"/>
                </a:cubicBezTo>
                <a:cubicBezTo>
                  <a:pt x="1844" y="71"/>
                  <a:pt x="1842" y="71"/>
                  <a:pt x="1839" y="71"/>
                </a:cubicBezTo>
                <a:cubicBezTo>
                  <a:pt x="1839" y="65"/>
                  <a:pt x="1839" y="65"/>
                  <a:pt x="1839" y="65"/>
                </a:cubicBezTo>
                <a:cubicBezTo>
                  <a:pt x="1842" y="66"/>
                  <a:pt x="1844" y="66"/>
                  <a:pt x="1847" y="66"/>
                </a:cubicBezTo>
                <a:close/>
                <a:moveTo>
                  <a:pt x="1847" y="92"/>
                </a:moveTo>
                <a:cubicBezTo>
                  <a:pt x="1847" y="98"/>
                  <a:pt x="1847" y="98"/>
                  <a:pt x="1847" y="98"/>
                </a:cubicBezTo>
                <a:cubicBezTo>
                  <a:pt x="1844" y="98"/>
                  <a:pt x="1842" y="97"/>
                  <a:pt x="1839" y="97"/>
                </a:cubicBezTo>
                <a:cubicBezTo>
                  <a:pt x="1839" y="90"/>
                  <a:pt x="1839" y="90"/>
                  <a:pt x="1839" y="90"/>
                </a:cubicBezTo>
                <a:cubicBezTo>
                  <a:pt x="1842" y="91"/>
                  <a:pt x="1844" y="91"/>
                  <a:pt x="1847" y="92"/>
                </a:cubicBezTo>
                <a:close/>
                <a:moveTo>
                  <a:pt x="1847" y="123"/>
                </a:moveTo>
                <a:cubicBezTo>
                  <a:pt x="1847" y="129"/>
                  <a:pt x="1847" y="129"/>
                  <a:pt x="1847" y="129"/>
                </a:cubicBezTo>
                <a:cubicBezTo>
                  <a:pt x="1845" y="129"/>
                  <a:pt x="1845" y="129"/>
                  <a:pt x="1845" y="129"/>
                </a:cubicBezTo>
                <a:cubicBezTo>
                  <a:pt x="1843" y="132"/>
                  <a:pt x="1845" y="135"/>
                  <a:pt x="1847" y="138"/>
                </a:cubicBezTo>
                <a:cubicBezTo>
                  <a:pt x="1847" y="155"/>
                  <a:pt x="1847" y="155"/>
                  <a:pt x="1847" y="155"/>
                </a:cubicBezTo>
                <a:cubicBezTo>
                  <a:pt x="1844" y="155"/>
                  <a:pt x="1841" y="156"/>
                  <a:pt x="1839" y="157"/>
                </a:cubicBezTo>
                <a:cubicBezTo>
                  <a:pt x="1839" y="149"/>
                  <a:pt x="1839" y="149"/>
                  <a:pt x="1839" y="149"/>
                </a:cubicBezTo>
                <a:cubicBezTo>
                  <a:pt x="1840" y="149"/>
                  <a:pt x="1840" y="148"/>
                  <a:pt x="1841" y="147"/>
                </a:cubicBezTo>
                <a:cubicBezTo>
                  <a:pt x="1841" y="144"/>
                  <a:pt x="1840" y="142"/>
                  <a:pt x="1839" y="140"/>
                </a:cubicBezTo>
                <a:cubicBezTo>
                  <a:pt x="1839" y="121"/>
                  <a:pt x="1839" y="121"/>
                  <a:pt x="1839" y="121"/>
                </a:cubicBezTo>
                <a:cubicBezTo>
                  <a:pt x="1842" y="122"/>
                  <a:pt x="1844" y="122"/>
                  <a:pt x="1847" y="123"/>
                </a:cubicBezTo>
                <a:close/>
                <a:moveTo>
                  <a:pt x="1847" y="185"/>
                </a:moveTo>
                <a:cubicBezTo>
                  <a:pt x="1847" y="195"/>
                  <a:pt x="1847" y="195"/>
                  <a:pt x="1847" y="195"/>
                </a:cubicBezTo>
                <a:cubicBezTo>
                  <a:pt x="1847" y="195"/>
                  <a:pt x="1846" y="195"/>
                  <a:pt x="1846" y="196"/>
                </a:cubicBezTo>
                <a:cubicBezTo>
                  <a:pt x="1846" y="198"/>
                  <a:pt x="1846" y="199"/>
                  <a:pt x="1847" y="200"/>
                </a:cubicBezTo>
                <a:cubicBezTo>
                  <a:pt x="1847" y="213"/>
                  <a:pt x="1847" y="213"/>
                  <a:pt x="1847" y="213"/>
                </a:cubicBezTo>
                <a:cubicBezTo>
                  <a:pt x="1844" y="215"/>
                  <a:pt x="1842" y="216"/>
                  <a:pt x="1839" y="218"/>
                </a:cubicBezTo>
                <a:cubicBezTo>
                  <a:pt x="1839" y="209"/>
                  <a:pt x="1839" y="209"/>
                  <a:pt x="1839" y="209"/>
                </a:cubicBezTo>
                <a:cubicBezTo>
                  <a:pt x="1841" y="207"/>
                  <a:pt x="1840" y="204"/>
                  <a:pt x="1839" y="200"/>
                </a:cubicBezTo>
                <a:cubicBezTo>
                  <a:pt x="1839" y="192"/>
                  <a:pt x="1839" y="192"/>
                  <a:pt x="1839" y="192"/>
                </a:cubicBezTo>
                <a:cubicBezTo>
                  <a:pt x="1839" y="191"/>
                  <a:pt x="1841" y="190"/>
                  <a:pt x="1842" y="189"/>
                </a:cubicBezTo>
                <a:cubicBezTo>
                  <a:pt x="1843" y="187"/>
                  <a:pt x="1845" y="186"/>
                  <a:pt x="1847" y="185"/>
                </a:cubicBezTo>
                <a:close/>
                <a:moveTo>
                  <a:pt x="1847" y="231"/>
                </a:moveTo>
                <a:cubicBezTo>
                  <a:pt x="1847" y="261"/>
                  <a:pt x="1847" y="261"/>
                  <a:pt x="1847" y="261"/>
                </a:cubicBezTo>
                <a:cubicBezTo>
                  <a:pt x="1844" y="260"/>
                  <a:pt x="1842" y="260"/>
                  <a:pt x="1839" y="260"/>
                </a:cubicBezTo>
                <a:cubicBezTo>
                  <a:pt x="1839" y="253"/>
                  <a:pt x="1839" y="253"/>
                  <a:pt x="1839" y="253"/>
                </a:cubicBezTo>
                <a:cubicBezTo>
                  <a:pt x="1840" y="253"/>
                  <a:pt x="1841" y="253"/>
                  <a:pt x="1842" y="253"/>
                </a:cubicBezTo>
                <a:cubicBezTo>
                  <a:pt x="1843" y="242"/>
                  <a:pt x="1843" y="242"/>
                  <a:pt x="1843" y="242"/>
                </a:cubicBezTo>
                <a:cubicBezTo>
                  <a:pt x="1842" y="238"/>
                  <a:pt x="1842" y="238"/>
                  <a:pt x="1842" y="238"/>
                </a:cubicBezTo>
                <a:cubicBezTo>
                  <a:pt x="1841" y="238"/>
                  <a:pt x="1840" y="237"/>
                  <a:pt x="1839" y="237"/>
                </a:cubicBezTo>
                <a:cubicBezTo>
                  <a:pt x="1839" y="230"/>
                  <a:pt x="1839" y="230"/>
                  <a:pt x="1839" y="230"/>
                </a:cubicBezTo>
                <a:cubicBezTo>
                  <a:pt x="1842" y="230"/>
                  <a:pt x="1844" y="230"/>
                  <a:pt x="1847" y="231"/>
                </a:cubicBezTo>
                <a:close/>
                <a:moveTo>
                  <a:pt x="1847" y="277"/>
                </a:moveTo>
                <a:cubicBezTo>
                  <a:pt x="1847" y="282"/>
                  <a:pt x="1847" y="282"/>
                  <a:pt x="1847" y="282"/>
                </a:cubicBezTo>
                <a:cubicBezTo>
                  <a:pt x="1844" y="283"/>
                  <a:pt x="1842" y="283"/>
                  <a:pt x="1839" y="284"/>
                </a:cubicBezTo>
                <a:cubicBezTo>
                  <a:pt x="1839" y="278"/>
                  <a:pt x="1839" y="278"/>
                  <a:pt x="1839" y="278"/>
                </a:cubicBezTo>
                <a:cubicBezTo>
                  <a:pt x="1842" y="278"/>
                  <a:pt x="1844" y="278"/>
                  <a:pt x="1847" y="277"/>
                </a:cubicBezTo>
                <a:close/>
                <a:moveTo>
                  <a:pt x="1847" y="299"/>
                </a:moveTo>
                <a:cubicBezTo>
                  <a:pt x="1847" y="306"/>
                  <a:pt x="1847" y="306"/>
                  <a:pt x="1847" y="306"/>
                </a:cubicBezTo>
                <a:cubicBezTo>
                  <a:pt x="1844" y="306"/>
                  <a:pt x="1841" y="306"/>
                  <a:pt x="1839" y="306"/>
                </a:cubicBezTo>
                <a:cubicBezTo>
                  <a:pt x="1839" y="299"/>
                  <a:pt x="1839" y="299"/>
                  <a:pt x="1839" y="299"/>
                </a:cubicBezTo>
                <a:cubicBezTo>
                  <a:pt x="1842" y="299"/>
                  <a:pt x="1844" y="299"/>
                  <a:pt x="1847" y="299"/>
                </a:cubicBezTo>
                <a:close/>
                <a:moveTo>
                  <a:pt x="1847" y="314"/>
                </a:moveTo>
                <a:cubicBezTo>
                  <a:pt x="1847" y="322"/>
                  <a:pt x="1847" y="322"/>
                  <a:pt x="1847" y="322"/>
                </a:cubicBezTo>
                <a:cubicBezTo>
                  <a:pt x="1844" y="322"/>
                  <a:pt x="1842" y="321"/>
                  <a:pt x="1839" y="320"/>
                </a:cubicBezTo>
                <a:cubicBezTo>
                  <a:pt x="1839" y="312"/>
                  <a:pt x="1839" y="312"/>
                  <a:pt x="1839" y="312"/>
                </a:cubicBezTo>
                <a:cubicBezTo>
                  <a:pt x="1841" y="313"/>
                  <a:pt x="1844" y="314"/>
                  <a:pt x="1847" y="314"/>
                </a:cubicBezTo>
                <a:close/>
                <a:moveTo>
                  <a:pt x="1847" y="352"/>
                </a:moveTo>
                <a:cubicBezTo>
                  <a:pt x="1847" y="359"/>
                  <a:pt x="1847" y="359"/>
                  <a:pt x="1847" y="359"/>
                </a:cubicBezTo>
                <a:cubicBezTo>
                  <a:pt x="1844" y="359"/>
                  <a:pt x="1842" y="358"/>
                  <a:pt x="1839" y="358"/>
                </a:cubicBezTo>
                <a:cubicBezTo>
                  <a:pt x="1839" y="350"/>
                  <a:pt x="1839" y="350"/>
                  <a:pt x="1839" y="350"/>
                </a:cubicBezTo>
                <a:cubicBezTo>
                  <a:pt x="1842" y="350"/>
                  <a:pt x="1844" y="351"/>
                  <a:pt x="1847" y="352"/>
                </a:cubicBezTo>
                <a:close/>
                <a:moveTo>
                  <a:pt x="1847" y="362"/>
                </a:moveTo>
                <a:cubicBezTo>
                  <a:pt x="1847" y="369"/>
                  <a:pt x="1847" y="369"/>
                  <a:pt x="1847" y="369"/>
                </a:cubicBezTo>
                <a:cubicBezTo>
                  <a:pt x="1844" y="369"/>
                  <a:pt x="1842" y="369"/>
                  <a:pt x="1839" y="369"/>
                </a:cubicBezTo>
                <a:cubicBezTo>
                  <a:pt x="1839" y="360"/>
                  <a:pt x="1839" y="360"/>
                  <a:pt x="1839" y="360"/>
                </a:cubicBezTo>
                <a:cubicBezTo>
                  <a:pt x="1842" y="361"/>
                  <a:pt x="1844" y="361"/>
                  <a:pt x="1847" y="362"/>
                </a:cubicBezTo>
                <a:close/>
                <a:moveTo>
                  <a:pt x="1847" y="407"/>
                </a:moveTo>
                <a:cubicBezTo>
                  <a:pt x="1847" y="414"/>
                  <a:pt x="1847" y="414"/>
                  <a:pt x="1847" y="414"/>
                </a:cubicBezTo>
                <a:cubicBezTo>
                  <a:pt x="1839" y="413"/>
                  <a:pt x="1839" y="413"/>
                  <a:pt x="1839" y="413"/>
                </a:cubicBezTo>
                <a:cubicBezTo>
                  <a:pt x="1839" y="406"/>
                  <a:pt x="1839" y="406"/>
                  <a:pt x="1839" y="406"/>
                </a:cubicBezTo>
                <a:cubicBezTo>
                  <a:pt x="1842" y="407"/>
                  <a:pt x="1844" y="407"/>
                  <a:pt x="1847" y="407"/>
                </a:cubicBezTo>
                <a:close/>
                <a:moveTo>
                  <a:pt x="1847" y="432"/>
                </a:moveTo>
                <a:cubicBezTo>
                  <a:pt x="1847" y="439"/>
                  <a:pt x="1847" y="439"/>
                  <a:pt x="1847" y="439"/>
                </a:cubicBezTo>
                <a:cubicBezTo>
                  <a:pt x="1844" y="439"/>
                  <a:pt x="1842" y="438"/>
                  <a:pt x="1839" y="438"/>
                </a:cubicBezTo>
                <a:cubicBezTo>
                  <a:pt x="1839" y="431"/>
                  <a:pt x="1839" y="431"/>
                  <a:pt x="1839" y="431"/>
                </a:cubicBezTo>
                <a:cubicBezTo>
                  <a:pt x="1842" y="431"/>
                  <a:pt x="1844" y="432"/>
                  <a:pt x="1847" y="432"/>
                </a:cubicBezTo>
                <a:close/>
                <a:moveTo>
                  <a:pt x="1847" y="462"/>
                </a:moveTo>
                <a:cubicBezTo>
                  <a:pt x="1847" y="469"/>
                  <a:pt x="1847" y="469"/>
                  <a:pt x="1847" y="469"/>
                </a:cubicBezTo>
                <a:cubicBezTo>
                  <a:pt x="1844" y="468"/>
                  <a:pt x="1842" y="467"/>
                  <a:pt x="1839" y="467"/>
                </a:cubicBezTo>
                <a:cubicBezTo>
                  <a:pt x="1839" y="460"/>
                  <a:pt x="1839" y="460"/>
                  <a:pt x="1839" y="460"/>
                </a:cubicBezTo>
                <a:cubicBezTo>
                  <a:pt x="1842" y="461"/>
                  <a:pt x="1844" y="462"/>
                  <a:pt x="1847" y="462"/>
                </a:cubicBezTo>
                <a:close/>
                <a:moveTo>
                  <a:pt x="1847" y="487"/>
                </a:moveTo>
                <a:cubicBezTo>
                  <a:pt x="1847" y="493"/>
                  <a:pt x="1847" y="493"/>
                  <a:pt x="1847" y="493"/>
                </a:cubicBezTo>
                <a:cubicBezTo>
                  <a:pt x="1844" y="493"/>
                  <a:pt x="1842" y="492"/>
                  <a:pt x="1839" y="491"/>
                </a:cubicBezTo>
                <a:cubicBezTo>
                  <a:pt x="1839" y="485"/>
                  <a:pt x="1839" y="485"/>
                  <a:pt x="1839" y="485"/>
                </a:cubicBezTo>
                <a:cubicBezTo>
                  <a:pt x="1842" y="485"/>
                  <a:pt x="1844" y="486"/>
                  <a:pt x="1847" y="487"/>
                </a:cubicBezTo>
                <a:close/>
                <a:moveTo>
                  <a:pt x="1847" y="519"/>
                </a:moveTo>
                <a:cubicBezTo>
                  <a:pt x="1847" y="524"/>
                  <a:pt x="1847" y="524"/>
                  <a:pt x="1847" y="524"/>
                </a:cubicBezTo>
                <a:cubicBezTo>
                  <a:pt x="1844" y="523"/>
                  <a:pt x="1842" y="522"/>
                  <a:pt x="1839" y="522"/>
                </a:cubicBezTo>
                <a:cubicBezTo>
                  <a:pt x="1839" y="516"/>
                  <a:pt x="1839" y="516"/>
                  <a:pt x="1839" y="516"/>
                </a:cubicBezTo>
                <a:cubicBezTo>
                  <a:pt x="1842" y="517"/>
                  <a:pt x="1844" y="518"/>
                  <a:pt x="1847" y="519"/>
                </a:cubicBezTo>
                <a:close/>
                <a:moveTo>
                  <a:pt x="1847" y="551"/>
                </a:moveTo>
                <a:cubicBezTo>
                  <a:pt x="1847" y="558"/>
                  <a:pt x="1847" y="558"/>
                  <a:pt x="1847" y="558"/>
                </a:cubicBezTo>
                <a:cubicBezTo>
                  <a:pt x="1844" y="556"/>
                  <a:pt x="1842" y="555"/>
                  <a:pt x="1839" y="554"/>
                </a:cubicBezTo>
                <a:cubicBezTo>
                  <a:pt x="1839" y="546"/>
                  <a:pt x="1839" y="546"/>
                  <a:pt x="1839" y="546"/>
                </a:cubicBezTo>
                <a:cubicBezTo>
                  <a:pt x="1842" y="548"/>
                  <a:pt x="1844" y="549"/>
                  <a:pt x="1847" y="551"/>
                </a:cubicBezTo>
                <a:close/>
                <a:moveTo>
                  <a:pt x="1847" y="587"/>
                </a:moveTo>
                <a:cubicBezTo>
                  <a:pt x="1847" y="593"/>
                  <a:pt x="1847" y="593"/>
                  <a:pt x="1847" y="593"/>
                </a:cubicBezTo>
                <a:cubicBezTo>
                  <a:pt x="1844" y="592"/>
                  <a:pt x="1842" y="591"/>
                  <a:pt x="1839" y="591"/>
                </a:cubicBezTo>
                <a:cubicBezTo>
                  <a:pt x="1839" y="584"/>
                  <a:pt x="1839" y="584"/>
                  <a:pt x="1839" y="584"/>
                </a:cubicBezTo>
                <a:cubicBezTo>
                  <a:pt x="1842" y="585"/>
                  <a:pt x="1844" y="586"/>
                  <a:pt x="1847" y="587"/>
                </a:cubicBezTo>
                <a:close/>
                <a:moveTo>
                  <a:pt x="1847" y="614"/>
                </a:moveTo>
                <a:cubicBezTo>
                  <a:pt x="1847" y="621"/>
                  <a:pt x="1847" y="621"/>
                  <a:pt x="1847" y="621"/>
                </a:cubicBezTo>
                <a:cubicBezTo>
                  <a:pt x="1844" y="620"/>
                  <a:pt x="1842" y="619"/>
                  <a:pt x="1839" y="619"/>
                </a:cubicBezTo>
                <a:cubicBezTo>
                  <a:pt x="1839" y="612"/>
                  <a:pt x="1839" y="612"/>
                  <a:pt x="1839" y="612"/>
                </a:cubicBezTo>
                <a:cubicBezTo>
                  <a:pt x="1847" y="614"/>
                  <a:pt x="1847" y="614"/>
                  <a:pt x="1847" y="614"/>
                </a:cubicBezTo>
                <a:close/>
                <a:moveTo>
                  <a:pt x="1847" y="634"/>
                </a:moveTo>
                <a:cubicBezTo>
                  <a:pt x="1847" y="642"/>
                  <a:pt x="1847" y="642"/>
                  <a:pt x="1847" y="642"/>
                </a:cubicBezTo>
                <a:cubicBezTo>
                  <a:pt x="1844" y="642"/>
                  <a:pt x="1842" y="641"/>
                  <a:pt x="1839" y="640"/>
                </a:cubicBezTo>
                <a:cubicBezTo>
                  <a:pt x="1839" y="633"/>
                  <a:pt x="1839" y="633"/>
                  <a:pt x="1839" y="633"/>
                </a:cubicBezTo>
                <a:cubicBezTo>
                  <a:pt x="1842" y="633"/>
                  <a:pt x="1844" y="634"/>
                  <a:pt x="1847" y="634"/>
                </a:cubicBezTo>
                <a:close/>
                <a:moveTo>
                  <a:pt x="1839" y="669"/>
                </a:moveTo>
                <a:cubicBezTo>
                  <a:pt x="1833" y="669"/>
                  <a:pt x="1827" y="669"/>
                  <a:pt x="1820" y="669"/>
                </a:cubicBezTo>
                <a:cubicBezTo>
                  <a:pt x="1820" y="662"/>
                  <a:pt x="1820" y="662"/>
                  <a:pt x="1820" y="662"/>
                </a:cubicBezTo>
                <a:cubicBezTo>
                  <a:pt x="1822" y="661"/>
                  <a:pt x="1822" y="661"/>
                  <a:pt x="1822" y="661"/>
                </a:cubicBezTo>
                <a:cubicBezTo>
                  <a:pt x="1822" y="653"/>
                  <a:pt x="1822" y="648"/>
                  <a:pt x="1822" y="640"/>
                </a:cubicBezTo>
                <a:cubicBezTo>
                  <a:pt x="1821" y="636"/>
                  <a:pt x="1821" y="632"/>
                  <a:pt x="1820" y="629"/>
                </a:cubicBezTo>
                <a:cubicBezTo>
                  <a:pt x="1820" y="601"/>
                  <a:pt x="1820" y="601"/>
                  <a:pt x="1820" y="601"/>
                </a:cubicBezTo>
                <a:cubicBezTo>
                  <a:pt x="1822" y="604"/>
                  <a:pt x="1823" y="606"/>
                  <a:pt x="1825" y="608"/>
                </a:cubicBezTo>
                <a:cubicBezTo>
                  <a:pt x="1839" y="612"/>
                  <a:pt x="1839" y="612"/>
                  <a:pt x="1839" y="612"/>
                </a:cubicBezTo>
                <a:cubicBezTo>
                  <a:pt x="1839" y="619"/>
                  <a:pt x="1839" y="619"/>
                  <a:pt x="1839" y="619"/>
                </a:cubicBezTo>
                <a:cubicBezTo>
                  <a:pt x="1836" y="618"/>
                  <a:pt x="1833" y="618"/>
                  <a:pt x="1829" y="617"/>
                </a:cubicBezTo>
                <a:cubicBezTo>
                  <a:pt x="1822" y="619"/>
                  <a:pt x="1828" y="627"/>
                  <a:pt x="1829" y="631"/>
                </a:cubicBezTo>
                <a:cubicBezTo>
                  <a:pt x="1832" y="632"/>
                  <a:pt x="1836" y="632"/>
                  <a:pt x="1839" y="633"/>
                </a:cubicBezTo>
                <a:cubicBezTo>
                  <a:pt x="1839" y="640"/>
                  <a:pt x="1839" y="640"/>
                  <a:pt x="1839" y="640"/>
                </a:cubicBezTo>
                <a:cubicBezTo>
                  <a:pt x="1838" y="640"/>
                  <a:pt x="1837" y="640"/>
                  <a:pt x="1835" y="640"/>
                </a:cubicBezTo>
                <a:cubicBezTo>
                  <a:pt x="1833" y="640"/>
                  <a:pt x="1830" y="641"/>
                  <a:pt x="1832" y="644"/>
                </a:cubicBezTo>
                <a:cubicBezTo>
                  <a:pt x="1834" y="646"/>
                  <a:pt x="1836" y="648"/>
                  <a:pt x="1839" y="649"/>
                </a:cubicBezTo>
                <a:cubicBezTo>
                  <a:pt x="1839" y="657"/>
                  <a:pt x="1839" y="657"/>
                  <a:pt x="1839" y="657"/>
                </a:cubicBezTo>
                <a:cubicBezTo>
                  <a:pt x="1837" y="657"/>
                  <a:pt x="1835" y="657"/>
                  <a:pt x="1833" y="657"/>
                </a:cubicBezTo>
                <a:cubicBezTo>
                  <a:pt x="1833" y="658"/>
                  <a:pt x="1833" y="660"/>
                  <a:pt x="1834" y="661"/>
                </a:cubicBezTo>
                <a:cubicBezTo>
                  <a:pt x="1836" y="661"/>
                  <a:pt x="1837" y="662"/>
                  <a:pt x="1839" y="662"/>
                </a:cubicBezTo>
                <a:cubicBezTo>
                  <a:pt x="1839" y="669"/>
                  <a:pt x="1839" y="669"/>
                  <a:pt x="1839" y="669"/>
                </a:cubicBezTo>
                <a:close/>
                <a:moveTo>
                  <a:pt x="1820" y="4"/>
                </a:moveTo>
                <a:cubicBezTo>
                  <a:pt x="1824" y="4"/>
                  <a:pt x="1824" y="4"/>
                  <a:pt x="1824" y="4"/>
                </a:cubicBezTo>
                <a:cubicBezTo>
                  <a:pt x="1829" y="4"/>
                  <a:pt x="1834" y="4"/>
                  <a:pt x="1839" y="4"/>
                </a:cubicBezTo>
                <a:cubicBezTo>
                  <a:pt x="1839" y="9"/>
                  <a:pt x="1839" y="9"/>
                  <a:pt x="1839" y="9"/>
                </a:cubicBezTo>
                <a:cubicBezTo>
                  <a:pt x="1833" y="9"/>
                  <a:pt x="1827" y="9"/>
                  <a:pt x="1820" y="9"/>
                </a:cubicBezTo>
                <a:cubicBezTo>
                  <a:pt x="1820" y="4"/>
                  <a:pt x="1820" y="4"/>
                  <a:pt x="1820" y="4"/>
                </a:cubicBezTo>
                <a:close/>
                <a:moveTo>
                  <a:pt x="1839" y="41"/>
                </a:moveTo>
                <a:cubicBezTo>
                  <a:pt x="1839" y="47"/>
                  <a:pt x="1839" y="47"/>
                  <a:pt x="1839" y="47"/>
                </a:cubicBezTo>
                <a:cubicBezTo>
                  <a:pt x="1833" y="47"/>
                  <a:pt x="1827" y="46"/>
                  <a:pt x="1820" y="45"/>
                </a:cubicBezTo>
                <a:cubicBezTo>
                  <a:pt x="1820" y="39"/>
                  <a:pt x="1820" y="39"/>
                  <a:pt x="1820" y="39"/>
                </a:cubicBezTo>
                <a:cubicBezTo>
                  <a:pt x="1822" y="40"/>
                  <a:pt x="1824" y="40"/>
                  <a:pt x="1827" y="40"/>
                </a:cubicBezTo>
                <a:cubicBezTo>
                  <a:pt x="1831" y="40"/>
                  <a:pt x="1835" y="41"/>
                  <a:pt x="1839" y="41"/>
                </a:cubicBezTo>
                <a:close/>
                <a:moveTo>
                  <a:pt x="1839" y="65"/>
                </a:moveTo>
                <a:cubicBezTo>
                  <a:pt x="1839" y="71"/>
                  <a:pt x="1839" y="71"/>
                  <a:pt x="1839" y="71"/>
                </a:cubicBezTo>
                <a:cubicBezTo>
                  <a:pt x="1833" y="70"/>
                  <a:pt x="1827" y="69"/>
                  <a:pt x="1820" y="69"/>
                </a:cubicBezTo>
                <a:cubicBezTo>
                  <a:pt x="1820" y="63"/>
                  <a:pt x="1820" y="63"/>
                  <a:pt x="1820" y="63"/>
                </a:cubicBezTo>
                <a:cubicBezTo>
                  <a:pt x="1827" y="64"/>
                  <a:pt x="1833" y="64"/>
                  <a:pt x="1839" y="65"/>
                </a:cubicBezTo>
                <a:close/>
                <a:moveTo>
                  <a:pt x="1839" y="90"/>
                </a:moveTo>
                <a:cubicBezTo>
                  <a:pt x="1839" y="97"/>
                  <a:pt x="1839" y="97"/>
                  <a:pt x="1839" y="97"/>
                </a:cubicBezTo>
                <a:cubicBezTo>
                  <a:pt x="1833" y="96"/>
                  <a:pt x="1827" y="94"/>
                  <a:pt x="1820" y="94"/>
                </a:cubicBezTo>
                <a:cubicBezTo>
                  <a:pt x="1820" y="87"/>
                  <a:pt x="1820" y="87"/>
                  <a:pt x="1820" y="87"/>
                </a:cubicBezTo>
                <a:cubicBezTo>
                  <a:pt x="1827" y="88"/>
                  <a:pt x="1833" y="89"/>
                  <a:pt x="1839" y="90"/>
                </a:cubicBezTo>
                <a:close/>
                <a:moveTo>
                  <a:pt x="1839" y="121"/>
                </a:moveTo>
                <a:cubicBezTo>
                  <a:pt x="1839" y="140"/>
                  <a:pt x="1839" y="140"/>
                  <a:pt x="1839" y="140"/>
                </a:cubicBezTo>
                <a:cubicBezTo>
                  <a:pt x="1837" y="135"/>
                  <a:pt x="1832" y="132"/>
                  <a:pt x="1829" y="128"/>
                </a:cubicBezTo>
                <a:cubicBezTo>
                  <a:pt x="1826" y="127"/>
                  <a:pt x="1823" y="126"/>
                  <a:pt x="1820" y="124"/>
                </a:cubicBezTo>
                <a:cubicBezTo>
                  <a:pt x="1820" y="117"/>
                  <a:pt x="1820" y="117"/>
                  <a:pt x="1820" y="117"/>
                </a:cubicBezTo>
                <a:cubicBezTo>
                  <a:pt x="1821" y="117"/>
                  <a:pt x="1822" y="118"/>
                  <a:pt x="1822" y="118"/>
                </a:cubicBezTo>
                <a:cubicBezTo>
                  <a:pt x="1828" y="119"/>
                  <a:pt x="1834" y="120"/>
                  <a:pt x="1839" y="121"/>
                </a:cubicBezTo>
                <a:close/>
                <a:moveTo>
                  <a:pt x="1839" y="149"/>
                </a:moveTo>
                <a:cubicBezTo>
                  <a:pt x="1839" y="157"/>
                  <a:pt x="1839" y="157"/>
                  <a:pt x="1839" y="157"/>
                </a:cubicBezTo>
                <a:cubicBezTo>
                  <a:pt x="1832" y="159"/>
                  <a:pt x="1826" y="163"/>
                  <a:pt x="1820" y="169"/>
                </a:cubicBezTo>
                <a:cubicBezTo>
                  <a:pt x="1820" y="148"/>
                  <a:pt x="1820" y="148"/>
                  <a:pt x="1820" y="148"/>
                </a:cubicBezTo>
                <a:cubicBezTo>
                  <a:pt x="1826" y="153"/>
                  <a:pt x="1833" y="157"/>
                  <a:pt x="1839" y="149"/>
                </a:cubicBezTo>
                <a:close/>
                <a:moveTo>
                  <a:pt x="1839" y="192"/>
                </a:moveTo>
                <a:cubicBezTo>
                  <a:pt x="1839" y="200"/>
                  <a:pt x="1839" y="200"/>
                  <a:pt x="1839" y="200"/>
                </a:cubicBezTo>
                <a:cubicBezTo>
                  <a:pt x="1839" y="197"/>
                  <a:pt x="1838" y="195"/>
                  <a:pt x="1839" y="192"/>
                </a:cubicBezTo>
                <a:close/>
                <a:moveTo>
                  <a:pt x="1839" y="209"/>
                </a:moveTo>
                <a:cubicBezTo>
                  <a:pt x="1839" y="218"/>
                  <a:pt x="1839" y="218"/>
                  <a:pt x="1839" y="218"/>
                </a:cubicBezTo>
                <a:cubicBezTo>
                  <a:pt x="1834" y="221"/>
                  <a:pt x="1828" y="223"/>
                  <a:pt x="1822" y="223"/>
                </a:cubicBezTo>
                <a:cubicBezTo>
                  <a:pt x="1821" y="223"/>
                  <a:pt x="1821" y="223"/>
                  <a:pt x="1820" y="223"/>
                </a:cubicBezTo>
                <a:cubicBezTo>
                  <a:pt x="1820" y="217"/>
                  <a:pt x="1820" y="217"/>
                  <a:pt x="1820" y="217"/>
                </a:cubicBezTo>
                <a:cubicBezTo>
                  <a:pt x="1825" y="217"/>
                  <a:pt x="1829" y="214"/>
                  <a:pt x="1833" y="212"/>
                </a:cubicBezTo>
                <a:cubicBezTo>
                  <a:pt x="1836" y="212"/>
                  <a:pt x="1838" y="210"/>
                  <a:pt x="1839" y="209"/>
                </a:cubicBezTo>
                <a:close/>
                <a:moveTo>
                  <a:pt x="1839" y="230"/>
                </a:moveTo>
                <a:cubicBezTo>
                  <a:pt x="1839" y="237"/>
                  <a:pt x="1839" y="237"/>
                  <a:pt x="1839" y="237"/>
                </a:cubicBezTo>
                <a:cubicBezTo>
                  <a:pt x="1833" y="237"/>
                  <a:pt x="1826" y="237"/>
                  <a:pt x="1820" y="238"/>
                </a:cubicBezTo>
                <a:cubicBezTo>
                  <a:pt x="1820" y="231"/>
                  <a:pt x="1820" y="231"/>
                  <a:pt x="1820" y="231"/>
                </a:cubicBezTo>
                <a:cubicBezTo>
                  <a:pt x="1826" y="230"/>
                  <a:pt x="1833" y="230"/>
                  <a:pt x="1839" y="230"/>
                </a:cubicBezTo>
                <a:close/>
                <a:moveTo>
                  <a:pt x="1839" y="253"/>
                </a:moveTo>
                <a:cubicBezTo>
                  <a:pt x="1839" y="260"/>
                  <a:pt x="1839" y="260"/>
                  <a:pt x="1839" y="260"/>
                </a:cubicBezTo>
                <a:cubicBezTo>
                  <a:pt x="1833" y="259"/>
                  <a:pt x="1826" y="260"/>
                  <a:pt x="1820" y="261"/>
                </a:cubicBezTo>
                <a:cubicBezTo>
                  <a:pt x="1820" y="255"/>
                  <a:pt x="1820" y="255"/>
                  <a:pt x="1820" y="255"/>
                </a:cubicBezTo>
                <a:cubicBezTo>
                  <a:pt x="1826" y="254"/>
                  <a:pt x="1833" y="253"/>
                  <a:pt x="1839" y="253"/>
                </a:cubicBezTo>
                <a:close/>
                <a:moveTo>
                  <a:pt x="1839" y="278"/>
                </a:moveTo>
                <a:cubicBezTo>
                  <a:pt x="1839" y="284"/>
                  <a:pt x="1839" y="284"/>
                  <a:pt x="1839" y="284"/>
                </a:cubicBezTo>
                <a:cubicBezTo>
                  <a:pt x="1833" y="284"/>
                  <a:pt x="1826" y="284"/>
                  <a:pt x="1820" y="286"/>
                </a:cubicBezTo>
                <a:cubicBezTo>
                  <a:pt x="1820" y="280"/>
                  <a:pt x="1820" y="280"/>
                  <a:pt x="1820" y="280"/>
                </a:cubicBezTo>
                <a:cubicBezTo>
                  <a:pt x="1825" y="280"/>
                  <a:pt x="1830" y="279"/>
                  <a:pt x="1835" y="278"/>
                </a:cubicBezTo>
                <a:cubicBezTo>
                  <a:pt x="1837" y="278"/>
                  <a:pt x="1838" y="278"/>
                  <a:pt x="1839" y="278"/>
                </a:cubicBezTo>
                <a:close/>
                <a:moveTo>
                  <a:pt x="1839" y="299"/>
                </a:moveTo>
                <a:cubicBezTo>
                  <a:pt x="1839" y="306"/>
                  <a:pt x="1839" y="306"/>
                  <a:pt x="1839" y="306"/>
                </a:cubicBezTo>
                <a:cubicBezTo>
                  <a:pt x="1837" y="306"/>
                  <a:pt x="1835" y="307"/>
                  <a:pt x="1833" y="309"/>
                </a:cubicBezTo>
                <a:cubicBezTo>
                  <a:pt x="1835" y="310"/>
                  <a:pt x="1837" y="312"/>
                  <a:pt x="1839" y="312"/>
                </a:cubicBezTo>
                <a:cubicBezTo>
                  <a:pt x="1839" y="320"/>
                  <a:pt x="1839" y="320"/>
                  <a:pt x="1839" y="320"/>
                </a:cubicBezTo>
                <a:cubicBezTo>
                  <a:pt x="1836" y="320"/>
                  <a:pt x="1833" y="319"/>
                  <a:pt x="1830" y="318"/>
                </a:cubicBezTo>
                <a:cubicBezTo>
                  <a:pt x="1827" y="317"/>
                  <a:pt x="1824" y="316"/>
                  <a:pt x="1820" y="314"/>
                </a:cubicBezTo>
                <a:cubicBezTo>
                  <a:pt x="1820" y="300"/>
                  <a:pt x="1820" y="300"/>
                  <a:pt x="1820" y="300"/>
                </a:cubicBezTo>
                <a:cubicBezTo>
                  <a:pt x="1826" y="299"/>
                  <a:pt x="1833" y="299"/>
                  <a:pt x="1839" y="299"/>
                </a:cubicBezTo>
                <a:close/>
                <a:moveTo>
                  <a:pt x="1839" y="350"/>
                </a:moveTo>
                <a:cubicBezTo>
                  <a:pt x="1839" y="358"/>
                  <a:pt x="1839" y="358"/>
                  <a:pt x="1839" y="358"/>
                </a:cubicBezTo>
                <a:cubicBezTo>
                  <a:pt x="1833" y="356"/>
                  <a:pt x="1826" y="355"/>
                  <a:pt x="1820" y="352"/>
                </a:cubicBezTo>
                <a:cubicBezTo>
                  <a:pt x="1820" y="344"/>
                  <a:pt x="1820" y="344"/>
                  <a:pt x="1820" y="344"/>
                </a:cubicBezTo>
                <a:cubicBezTo>
                  <a:pt x="1826" y="346"/>
                  <a:pt x="1833" y="348"/>
                  <a:pt x="1839" y="350"/>
                </a:cubicBezTo>
                <a:close/>
                <a:moveTo>
                  <a:pt x="1839" y="360"/>
                </a:moveTo>
                <a:cubicBezTo>
                  <a:pt x="1839" y="369"/>
                  <a:pt x="1839" y="369"/>
                  <a:pt x="1839" y="369"/>
                </a:cubicBezTo>
                <a:cubicBezTo>
                  <a:pt x="1837" y="369"/>
                  <a:pt x="1834" y="369"/>
                  <a:pt x="1832" y="369"/>
                </a:cubicBezTo>
                <a:cubicBezTo>
                  <a:pt x="1828" y="369"/>
                  <a:pt x="1824" y="369"/>
                  <a:pt x="1820" y="368"/>
                </a:cubicBezTo>
                <a:cubicBezTo>
                  <a:pt x="1820" y="360"/>
                  <a:pt x="1820" y="360"/>
                  <a:pt x="1820" y="360"/>
                </a:cubicBezTo>
                <a:cubicBezTo>
                  <a:pt x="1827" y="360"/>
                  <a:pt x="1833" y="360"/>
                  <a:pt x="1839" y="360"/>
                </a:cubicBezTo>
                <a:close/>
                <a:moveTo>
                  <a:pt x="1839" y="406"/>
                </a:moveTo>
                <a:cubicBezTo>
                  <a:pt x="1839" y="413"/>
                  <a:pt x="1839" y="413"/>
                  <a:pt x="1839" y="413"/>
                </a:cubicBezTo>
                <a:cubicBezTo>
                  <a:pt x="1820" y="410"/>
                  <a:pt x="1820" y="410"/>
                  <a:pt x="1820" y="410"/>
                </a:cubicBezTo>
                <a:cubicBezTo>
                  <a:pt x="1820" y="405"/>
                  <a:pt x="1820" y="405"/>
                  <a:pt x="1820" y="405"/>
                </a:cubicBezTo>
                <a:cubicBezTo>
                  <a:pt x="1825" y="404"/>
                  <a:pt x="1825" y="404"/>
                  <a:pt x="1825" y="404"/>
                </a:cubicBezTo>
                <a:cubicBezTo>
                  <a:pt x="1830" y="405"/>
                  <a:pt x="1835" y="405"/>
                  <a:pt x="1839" y="406"/>
                </a:cubicBezTo>
                <a:close/>
                <a:moveTo>
                  <a:pt x="1839" y="431"/>
                </a:moveTo>
                <a:cubicBezTo>
                  <a:pt x="1839" y="438"/>
                  <a:pt x="1839" y="438"/>
                  <a:pt x="1839" y="438"/>
                </a:cubicBezTo>
                <a:cubicBezTo>
                  <a:pt x="1833" y="437"/>
                  <a:pt x="1827" y="436"/>
                  <a:pt x="1820" y="436"/>
                </a:cubicBezTo>
                <a:cubicBezTo>
                  <a:pt x="1820" y="429"/>
                  <a:pt x="1820" y="429"/>
                  <a:pt x="1820" y="429"/>
                </a:cubicBezTo>
                <a:cubicBezTo>
                  <a:pt x="1827" y="429"/>
                  <a:pt x="1833" y="430"/>
                  <a:pt x="1839" y="431"/>
                </a:cubicBezTo>
                <a:close/>
                <a:moveTo>
                  <a:pt x="1839" y="460"/>
                </a:moveTo>
                <a:cubicBezTo>
                  <a:pt x="1839" y="467"/>
                  <a:pt x="1839" y="467"/>
                  <a:pt x="1839" y="467"/>
                </a:cubicBezTo>
                <a:cubicBezTo>
                  <a:pt x="1833" y="466"/>
                  <a:pt x="1827" y="464"/>
                  <a:pt x="1820" y="464"/>
                </a:cubicBezTo>
                <a:cubicBezTo>
                  <a:pt x="1820" y="457"/>
                  <a:pt x="1820" y="457"/>
                  <a:pt x="1820" y="457"/>
                </a:cubicBezTo>
                <a:cubicBezTo>
                  <a:pt x="1827" y="458"/>
                  <a:pt x="1833" y="459"/>
                  <a:pt x="1839" y="460"/>
                </a:cubicBezTo>
                <a:close/>
                <a:moveTo>
                  <a:pt x="1839" y="485"/>
                </a:moveTo>
                <a:cubicBezTo>
                  <a:pt x="1839" y="491"/>
                  <a:pt x="1839" y="491"/>
                  <a:pt x="1839" y="491"/>
                </a:cubicBezTo>
                <a:cubicBezTo>
                  <a:pt x="1833" y="490"/>
                  <a:pt x="1827" y="489"/>
                  <a:pt x="1820" y="488"/>
                </a:cubicBezTo>
                <a:cubicBezTo>
                  <a:pt x="1820" y="481"/>
                  <a:pt x="1820" y="481"/>
                  <a:pt x="1820" y="481"/>
                </a:cubicBezTo>
                <a:cubicBezTo>
                  <a:pt x="1827" y="482"/>
                  <a:pt x="1833" y="483"/>
                  <a:pt x="1839" y="485"/>
                </a:cubicBezTo>
                <a:close/>
                <a:moveTo>
                  <a:pt x="1839" y="516"/>
                </a:moveTo>
                <a:cubicBezTo>
                  <a:pt x="1839" y="522"/>
                  <a:pt x="1839" y="522"/>
                  <a:pt x="1839" y="522"/>
                </a:cubicBezTo>
                <a:cubicBezTo>
                  <a:pt x="1833" y="520"/>
                  <a:pt x="1827" y="518"/>
                  <a:pt x="1820" y="518"/>
                </a:cubicBezTo>
                <a:cubicBezTo>
                  <a:pt x="1820" y="513"/>
                  <a:pt x="1820" y="513"/>
                  <a:pt x="1820" y="513"/>
                </a:cubicBezTo>
                <a:cubicBezTo>
                  <a:pt x="1827" y="513"/>
                  <a:pt x="1833" y="515"/>
                  <a:pt x="1839" y="516"/>
                </a:cubicBezTo>
                <a:close/>
                <a:moveTo>
                  <a:pt x="1839" y="546"/>
                </a:moveTo>
                <a:cubicBezTo>
                  <a:pt x="1839" y="554"/>
                  <a:pt x="1839" y="554"/>
                  <a:pt x="1839" y="554"/>
                </a:cubicBezTo>
                <a:cubicBezTo>
                  <a:pt x="1836" y="553"/>
                  <a:pt x="1833" y="551"/>
                  <a:pt x="1829" y="550"/>
                </a:cubicBezTo>
                <a:cubicBezTo>
                  <a:pt x="1826" y="549"/>
                  <a:pt x="1823" y="548"/>
                  <a:pt x="1820" y="547"/>
                </a:cubicBezTo>
                <a:cubicBezTo>
                  <a:pt x="1820" y="540"/>
                  <a:pt x="1820" y="540"/>
                  <a:pt x="1820" y="540"/>
                </a:cubicBezTo>
                <a:cubicBezTo>
                  <a:pt x="1827" y="541"/>
                  <a:pt x="1833" y="543"/>
                  <a:pt x="1839" y="546"/>
                </a:cubicBezTo>
                <a:close/>
                <a:moveTo>
                  <a:pt x="1839" y="584"/>
                </a:moveTo>
                <a:cubicBezTo>
                  <a:pt x="1839" y="591"/>
                  <a:pt x="1839" y="591"/>
                  <a:pt x="1839" y="591"/>
                </a:cubicBezTo>
                <a:cubicBezTo>
                  <a:pt x="1833" y="589"/>
                  <a:pt x="1827" y="588"/>
                  <a:pt x="1820" y="587"/>
                </a:cubicBezTo>
                <a:cubicBezTo>
                  <a:pt x="1820" y="580"/>
                  <a:pt x="1820" y="580"/>
                  <a:pt x="1820" y="580"/>
                </a:cubicBezTo>
                <a:cubicBezTo>
                  <a:pt x="1827" y="581"/>
                  <a:pt x="1833" y="582"/>
                  <a:pt x="1839" y="584"/>
                </a:cubicBezTo>
                <a:close/>
                <a:moveTo>
                  <a:pt x="1820" y="669"/>
                </a:moveTo>
                <a:cubicBezTo>
                  <a:pt x="1812" y="669"/>
                  <a:pt x="1812" y="669"/>
                  <a:pt x="1812" y="669"/>
                </a:cubicBezTo>
                <a:cubicBezTo>
                  <a:pt x="1812" y="663"/>
                  <a:pt x="1812" y="663"/>
                  <a:pt x="1812" y="663"/>
                </a:cubicBezTo>
                <a:cubicBezTo>
                  <a:pt x="1815" y="663"/>
                  <a:pt x="1818" y="662"/>
                  <a:pt x="1820" y="662"/>
                </a:cubicBezTo>
                <a:cubicBezTo>
                  <a:pt x="1820" y="669"/>
                  <a:pt x="1820" y="669"/>
                  <a:pt x="1820" y="669"/>
                </a:cubicBezTo>
                <a:close/>
                <a:moveTo>
                  <a:pt x="1812" y="4"/>
                </a:moveTo>
                <a:cubicBezTo>
                  <a:pt x="1820" y="4"/>
                  <a:pt x="1820" y="4"/>
                  <a:pt x="1820" y="4"/>
                </a:cubicBezTo>
                <a:cubicBezTo>
                  <a:pt x="1820" y="9"/>
                  <a:pt x="1820" y="9"/>
                  <a:pt x="1820" y="9"/>
                </a:cubicBezTo>
                <a:cubicBezTo>
                  <a:pt x="1812" y="9"/>
                  <a:pt x="1812" y="9"/>
                  <a:pt x="1812" y="9"/>
                </a:cubicBezTo>
                <a:cubicBezTo>
                  <a:pt x="1812" y="4"/>
                  <a:pt x="1812" y="4"/>
                  <a:pt x="1812" y="4"/>
                </a:cubicBezTo>
                <a:close/>
                <a:moveTo>
                  <a:pt x="1820" y="39"/>
                </a:moveTo>
                <a:cubicBezTo>
                  <a:pt x="1820" y="45"/>
                  <a:pt x="1820" y="45"/>
                  <a:pt x="1820" y="45"/>
                </a:cubicBezTo>
                <a:cubicBezTo>
                  <a:pt x="1818" y="45"/>
                  <a:pt x="1815" y="45"/>
                  <a:pt x="1812" y="45"/>
                </a:cubicBezTo>
                <a:cubicBezTo>
                  <a:pt x="1812" y="39"/>
                  <a:pt x="1812" y="39"/>
                  <a:pt x="1812" y="39"/>
                </a:cubicBezTo>
                <a:cubicBezTo>
                  <a:pt x="1815" y="39"/>
                  <a:pt x="1818" y="39"/>
                  <a:pt x="1820" y="39"/>
                </a:cubicBezTo>
                <a:close/>
                <a:moveTo>
                  <a:pt x="1820" y="63"/>
                </a:moveTo>
                <a:cubicBezTo>
                  <a:pt x="1820" y="69"/>
                  <a:pt x="1820" y="69"/>
                  <a:pt x="1820" y="69"/>
                </a:cubicBezTo>
                <a:cubicBezTo>
                  <a:pt x="1818" y="68"/>
                  <a:pt x="1815" y="68"/>
                  <a:pt x="1812" y="68"/>
                </a:cubicBezTo>
                <a:cubicBezTo>
                  <a:pt x="1812" y="62"/>
                  <a:pt x="1812" y="62"/>
                  <a:pt x="1812" y="62"/>
                </a:cubicBezTo>
                <a:cubicBezTo>
                  <a:pt x="1815" y="62"/>
                  <a:pt x="1818" y="63"/>
                  <a:pt x="1820" y="63"/>
                </a:cubicBezTo>
                <a:close/>
                <a:moveTo>
                  <a:pt x="1820" y="87"/>
                </a:moveTo>
                <a:cubicBezTo>
                  <a:pt x="1820" y="94"/>
                  <a:pt x="1820" y="94"/>
                  <a:pt x="1820" y="94"/>
                </a:cubicBezTo>
                <a:cubicBezTo>
                  <a:pt x="1818" y="94"/>
                  <a:pt x="1815" y="93"/>
                  <a:pt x="1812" y="93"/>
                </a:cubicBezTo>
                <a:cubicBezTo>
                  <a:pt x="1812" y="87"/>
                  <a:pt x="1812" y="87"/>
                  <a:pt x="1812" y="87"/>
                </a:cubicBezTo>
                <a:cubicBezTo>
                  <a:pt x="1815" y="87"/>
                  <a:pt x="1818" y="87"/>
                  <a:pt x="1820" y="87"/>
                </a:cubicBezTo>
                <a:close/>
                <a:moveTo>
                  <a:pt x="1820" y="117"/>
                </a:moveTo>
                <a:cubicBezTo>
                  <a:pt x="1820" y="124"/>
                  <a:pt x="1820" y="124"/>
                  <a:pt x="1820" y="124"/>
                </a:cubicBezTo>
                <a:cubicBezTo>
                  <a:pt x="1818" y="123"/>
                  <a:pt x="1815" y="122"/>
                  <a:pt x="1812" y="121"/>
                </a:cubicBezTo>
                <a:cubicBezTo>
                  <a:pt x="1812" y="113"/>
                  <a:pt x="1812" y="113"/>
                  <a:pt x="1812" y="113"/>
                </a:cubicBezTo>
                <a:cubicBezTo>
                  <a:pt x="1815" y="115"/>
                  <a:pt x="1818" y="116"/>
                  <a:pt x="1820" y="117"/>
                </a:cubicBezTo>
                <a:close/>
                <a:moveTo>
                  <a:pt x="1820" y="148"/>
                </a:moveTo>
                <a:cubicBezTo>
                  <a:pt x="1820" y="169"/>
                  <a:pt x="1820" y="169"/>
                  <a:pt x="1820" y="169"/>
                </a:cubicBezTo>
                <a:cubicBezTo>
                  <a:pt x="1817" y="172"/>
                  <a:pt x="1814" y="175"/>
                  <a:pt x="1812" y="179"/>
                </a:cubicBezTo>
                <a:cubicBezTo>
                  <a:pt x="1812" y="167"/>
                  <a:pt x="1812" y="167"/>
                  <a:pt x="1812" y="167"/>
                </a:cubicBezTo>
                <a:cubicBezTo>
                  <a:pt x="1818" y="160"/>
                  <a:pt x="1818" y="160"/>
                  <a:pt x="1818" y="160"/>
                </a:cubicBezTo>
                <a:cubicBezTo>
                  <a:pt x="1821" y="157"/>
                  <a:pt x="1818" y="154"/>
                  <a:pt x="1814" y="153"/>
                </a:cubicBezTo>
                <a:cubicBezTo>
                  <a:pt x="1814" y="153"/>
                  <a:pt x="1813" y="154"/>
                  <a:pt x="1812" y="154"/>
                </a:cubicBezTo>
                <a:cubicBezTo>
                  <a:pt x="1812" y="142"/>
                  <a:pt x="1812" y="142"/>
                  <a:pt x="1812" y="142"/>
                </a:cubicBezTo>
                <a:cubicBezTo>
                  <a:pt x="1815" y="143"/>
                  <a:pt x="1818" y="146"/>
                  <a:pt x="1820" y="148"/>
                </a:cubicBezTo>
                <a:close/>
                <a:moveTo>
                  <a:pt x="1820" y="217"/>
                </a:moveTo>
                <a:cubicBezTo>
                  <a:pt x="1820" y="223"/>
                  <a:pt x="1820" y="223"/>
                  <a:pt x="1820" y="223"/>
                </a:cubicBezTo>
                <a:cubicBezTo>
                  <a:pt x="1818" y="223"/>
                  <a:pt x="1815" y="223"/>
                  <a:pt x="1812" y="222"/>
                </a:cubicBezTo>
                <a:cubicBezTo>
                  <a:pt x="1812" y="213"/>
                  <a:pt x="1812" y="213"/>
                  <a:pt x="1812" y="213"/>
                </a:cubicBezTo>
                <a:cubicBezTo>
                  <a:pt x="1813" y="214"/>
                  <a:pt x="1813" y="214"/>
                  <a:pt x="1814" y="215"/>
                </a:cubicBezTo>
                <a:cubicBezTo>
                  <a:pt x="1816" y="216"/>
                  <a:pt x="1818" y="217"/>
                  <a:pt x="1820" y="217"/>
                </a:cubicBezTo>
                <a:close/>
                <a:moveTo>
                  <a:pt x="1820" y="231"/>
                </a:moveTo>
                <a:cubicBezTo>
                  <a:pt x="1820" y="238"/>
                  <a:pt x="1820" y="238"/>
                  <a:pt x="1820" y="238"/>
                </a:cubicBezTo>
                <a:cubicBezTo>
                  <a:pt x="1818" y="238"/>
                  <a:pt x="1815" y="238"/>
                  <a:pt x="1812" y="238"/>
                </a:cubicBezTo>
                <a:cubicBezTo>
                  <a:pt x="1812" y="233"/>
                  <a:pt x="1812" y="233"/>
                  <a:pt x="1812" y="233"/>
                </a:cubicBezTo>
                <a:cubicBezTo>
                  <a:pt x="1815" y="232"/>
                  <a:pt x="1818" y="232"/>
                  <a:pt x="1820" y="231"/>
                </a:cubicBezTo>
                <a:close/>
                <a:moveTo>
                  <a:pt x="1820" y="255"/>
                </a:moveTo>
                <a:cubicBezTo>
                  <a:pt x="1820" y="261"/>
                  <a:pt x="1820" y="261"/>
                  <a:pt x="1820" y="261"/>
                </a:cubicBezTo>
                <a:cubicBezTo>
                  <a:pt x="1818" y="261"/>
                  <a:pt x="1815" y="262"/>
                  <a:pt x="1812" y="263"/>
                </a:cubicBezTo>
                <a:cubicBezTo>
                  <a:pt x="1812" y="256"/>
                  <a:pt x="1812" y="256"/>
                  <a:pt x="1812" y="256"/>
                </a:cubicBezTo>
                <a:cubicBezTo>
                  <a:pt x="1815" y="256"/>
                  <a:pt x="1818" y="255"/>
                  <a:pt x="1820" y="255"/>
                </a:cubicBezTo>
                <a:close/>
                <a:moveTo>
                  <a:pt x="1820" y="280"/>
                </a:moveTo>
                <a:cubicBezTo>
                  <a:pt x="1820" y="286"/>
                  <a:pt x="1820" y="286"/>
                  <a:pt x="1820" y="286"/>
                </a:cubicBezTo>
                <a:cubicBezTo>
                  <a:pt x="1818" y="286"/>
                  <a:pt x="1815" y="287"/>
                  <a:pt x="1812" y="288"/>
                </a:cubicBezTo>
                <a:cubicBezTo>
                  <a:pt x="1812" y="282"/>
                  <a:pt x="1812" y="282"/>
                  <a:pt x="1812" y="282"/>
                </a:cubicBezTo>
                <a:cubicBezTo>
                  <a:pt x="1815" y="282"/>
                  <a:pt x="1818" y="281"/>
                  <a:pt x="1820" y="280"/>
                </a:cubicBezTo>
                <a:close/>
                <a:moveTo>
                  <a:pt x="1820" y="300"/>
                </a:moveTo>
                <a:cubicBezTo>
                  <a:pt x="1820" y="314"/>
                  <a:pt x="1820" y="314"/>
                  <a:pt x="1820" y="314"/>
                </a:cubicBezTo>
                <a:cubicBezTo>
                  <a:pt x="1818" y="313"/>
                  <a:pt x="1815" y="311"/>
                  <a:pt x="1812" y="310"/>
                </a:cubicBezTo>
                <a:cubicBezTo>
                  <a:pt x="1812" y="301"/>
                  <a:pt x="1812" y="301"/>
                  <a:pt x="1812" y="301"/>
                </a:cubicBezTo>
                <a:cubicBezTo>
                  <a:pt x="1813" y="301"/>
                  <a:pt x="1814" y="301"/>
                  <a:pt x="1815" y="301"/>
                </a:cubicBezTo>
                <a:cubicBezTo>
                  <a:pt x="1817" y="301"/>
                  <a:pt x="1819" y="301"/>
                  <a:pt x="1820" y="300"/>
                </a:cubicBezTo>
                <a:close/>
                <a:moveTo>
                  <a:pt x="1820" y="344"/>
                </a:moveTo>
                <a:cubicBezTo>
                  <a:pt x="1820" y="352"/>
                  <a:pt x="1820" y="352"/>
                  <a:pt x="1820" y="352"/>
                </a:cubicBezTo>
                <a:cubicBezTo>
                  <a:pt x="1818" y="351"/>
                  <a:pt x="1815" y="350"/>
                  <a:pt x="1812" y="349"/>
                </a:cubicBezTo>
                <a:cubicBezTo>
                  <a:pt x="1812" y="340"/>
                  <a:pt x="1812" y="340"/>
                  <a:pt x="1812" y="340"/>
                </a:cubicBezTo>
                <a:cubicBezTo>
                  <a:pt x="1815" y="342"/>
                  <a:pt x="1818" y="343"/>
                  <a:pt x="1820" y="344"/>
                </a:cubicBezTo>
                <a:close/>
                <a:moveTo>
                  <a:pt x="1820" y="360"/>
                </a:moveTo>
                <a:cubicBezTo>
                  <a:pt x="1820" y="368"/>
                  <a:pt x="1820" y="368"/>
                  <a:pt x="1820" y="368"/>
                </a:cubicBezTo>
                <a:cubicBezTo>
                  <a:pt x="1818" y="368"/>
                  <a:pt x="1815" y="368"/>
                  <a:pt x="1812" y="368"/>
                </a:cubicBezTo>
                <a:cubicBezTo>
                  <a:pt x="1812" y="360"/>
                  <a:pt x="1812" y="360"/>
                  <a:pt x="1812" y="360"/>
                </a:cubicBezTo>
                <a:cubicBezTo>
                  <a:pt x="1815" y="360"/>
                  <a:pt x="1818" y="360"/>
                  <a:pt x="1820" y="360"/>
                </a:cubicBezTo>
                <a:close/>
                <a:moveTo>
                  <a:pt x="1820" y="405"/>
                </a:moveTo>
                <a:cubicBezTo>
                  <a:pt x="1820" y="410"/>
                  <a:pt x="1820" y="410"/>
                  <a:pt x="1820" y="410"/>
                </a:cubicBezTo>
                <a:cubicBezTo>
                  <a:pt x="1820" y="410"/>
                  <a:pt x="1820" y="410"/>
                  <a:pt x="1820" y="410"/>
                </a:cubicBezTo>
                <a:cubicBezTo>
                  <a:pt x="1817" y="410"/>
                  <a:pt x="1815" y="411"/>
                  <a:pt x="1812" y="411"/>
                </a:cubicBezTo>
                <a:cubicBezTo>
                  <a:pt x="1812" y="405"/>
                  <a:pt x="1812" y="405"/>
                  <a:pt x="1812" y="405"/>
                </a:cubicBezTo>
                <a:cubicBezTo>
                  <a:pt x="1815" y="405"/>
                  <a:pt x="1818" y="405"/>
                  <a:pt x="1820" y="405"/>
                </a:cubicBezTo>
                <a:close/>
                <a:moveTo>
                  <a:pt x="1820" y="429"/>
                </a:moveTo>
                <a:cubicBezTo>
                  <a:pt x="1820" y="436"/>
                  <a:pt x="1820" y="436"/>
                  <a:pt x="1820" y="436"/>
                </a:cubicBezTo>
                <a:cubicBezTo>
                  <a:pt x="1818" y="436"/>
                  <a:pt x="1815" y="436"/>
                  <a:pt x="1812" y="436"/>
                </a:cubicBezTo>
                <a:cubicBezTo>
                  <a:pt x="1812" y="429"/>
                  <a:pt x="1812" y="429"/>
                  <a:pt x="1812" y="429"/>
                </a:cubicBezTo>
                <a:cubicBezTo>
                  <a:pt x="1815" y="429"/>
                  <a:pt x="1818" y="429"/>
                  <a:pt x="1820" y="429"/>
                </a:cubicBezTo>
                <a:close/>
                <a:moveTo>
                  <a:pt x="1820" y="457"/>
                </a:moveTo>
                <a:cubicBezTo>
                  <a:pt x="1820" y="464"/>
                  <a:pt x="1820" y="464"/>
                  <a:pt x="1820" y="464"/>
                </a:cubicBezTo>
                <a:cubicBezTo>
                  <a:pt x="1818" y="463"/>
                  <a:pt x="1815" y="463"/>
                  <a:pt x="1812" y="463"/>
                </a:cubicBezTo>
                <a:cubicBezTo>
                  <a:pt x="1812" y="456"/>
                  <a:pt x="1812" y="456"/>
                  <a:pt x="1812" y="456"/>
                </a:cubicBezTo>
                <a:cubicBezTo>
                  <a:pt x="1815" y="457"/>
                  <a:pt x="1818" y="457"/>
                  <a:pt x="1820" y="457"/>
                </a:cubicBezTo>
                <a:close/>
                <a:moveTo>
                  <a:pt x="1820" y="481"/>
                </a:moveTo>
                <a:cubicBezTo>
                  <a:pt x="1820" y="488"/>
                  <a:pt x="1820" y="488"/>
                  <a:pt x="1820" y="488"/>
                </a:cubicBezTo>
                <a:cubicBezTo>
                  <a:pt x="1818" y="488"/>
                  <a:pt x="1815" y="487"/>
                  <a:pt x="1812" y="487"/>
                </a:cubicBezTo>
                <a:cubicBezTo>
                  <a:pt x="1812" y="481"/>
                  <a:pt x="1812" y="481"/>
                  <a:pt x="1812" y="481"/>
                </a:cubicBezTo>
                <a:cubicBezTo>
                  <a:pt x="1815" y="481"/>
                  <a:pt x="1818" y="481"/>
                  <a:pt x="1820" y="481"/>
                </a:cubicBezTo>
                <a:close/>
                <a:moveTo>
                  <a:pt x="1820" y="513"/>
                </a:moveTo>
                <a:cubicBezTo>
                  <a:pt x="1820" y="518"/>
                  <a:pt x="1820" y="518"/>
                  <a:pt x="1820" y="518"/>
                </a:cubicBezTo>
                <a:cubicBezTo>
                  <a:pt x="1818" y="517"/>
                  <a:pt x="1815" y="517"/>
                  <a:pt x="1812" y="517"/>
                </a:cubicBezTo>
                <a:cubicBezTo>
                  <a:pt x="1812" y="512"/>
                  <a:pt x="1812" y="512"/>
                  <a:pt x="1812" y="512"/>
                </a:cubicBezTo>
                <a:cubicBezTo>
                  <a:pt x="1815" y="512"/>
                  <a:pt x="1818" y="512"/>
                  <a:pt x="1820" y="513"/>
                </a:cubicBezTo>
                <a:close/>
                <a:moveTo>
                  <a:pt x="1820" y="540"/>
                </a:moveTo>
                <a:cubicBezTo>
                  <a:pt x="1820" y="547"/>
                  <a:pt x="1820" y="547"/>
                  <a:pt x="1820" y="547"/>
                </a:cubicBezTo>
                <a:cubicBezTo>
                  <a:pt x="1818" y="546"/>
                  <a:pt x="1815" y="545"/>
                  <a:pt x="1812" y="545"/>
                </a:cubicBezTo>
                <a:cubicBezTo>
                  <a:pt x="1812" y="539"/>
                  <a:pt x="1812" y="539"/>
                  <a:pt x="1812" y="539"/>
                </a:cubicBezTo>
                <a:cubicBezTo>
                  <a:pt x="1815" y="539"/>
                  <a:pt x="1818" y="540"/>
                  <a:pt x="1820" y="540"/>
                </a:cubicBezTo>
                <a:close/>
                <a:moveTo>
                  <a:pt x="1820" y="580"/>
                </a:moveTo>
                <a:cubicBezTo>
                  <a:pt x="1820" y="587"/>
                  <a:pt x="1820" y="587"/>
                  <a:pt x="1820" y="587"/>
                </a:cubicBezTo>
                <a:cubicBezTo>
                  <a:pt x="1819" y="587"/>
                  <a:pt x="1819" y="587"/>
                  <a:pt x="1819" y="587"/>
                </a:cubicBezTo>
                <a:cubicBezTo>
                  <a:pt x="1818" y="591"/>
                  <a:pt x="1818" y="596"/>
                  <a:pt x="1820" y="601"/>
                </a:cubicBezTo>
                <a:cubicBezTo>
                  <a:pt x="1820" y="629"/>
                  <a:pt x="1820" y="629"/>
                  <a:pt x="1820" y="629"/>
                </a:cubicBezTo>
                <a:cubicBezTo>
                  <a:pt x="1819" y="617"/>
                  <a:pt x="1816" y="606"/>
                  <a:pt x="1812" y="595"/>
                </a:cubicBezTo>
                <a:cubicBezTo>
                  <a:pt x="1812" y="572"/>
                  <a:pt x="1812" y="572"/>
                  <a:pt x="1812" y="572"/>
                </a:cubicBezTo>
                <a:cubicBezTo>
                  <a:pt x="1813" y="575"/>
                  <a:pt x="1815" y="577"/>
                  <a:pt x="1817" y="579"/>
                </a:cubicBezTo>
                <a:cubicBezTo>
                  <a:pt x="1818" y="579"/>
                  <a:pt x="1819" y="579"/>
                  <a:pt x="1820" y="580"/>
                </a:cubicBezTo>
                <a:close/>
                <a:moveTo>
                  <a:pt x="1812" y="669"/>
                </a:moveTo>
                <a:cubicBezTo>
                  <a:pt x="1804" y="669"/>
                  <a:pt x="1796" y="669"/>
                  <a:pt x="1788" y="669"/>
                </a:cubicBezTo>
                <a:cubicBezTo>
                  <a:pt x="1788" y="642"/>
                  <a:pt x="1788" y="642"/>
                  <a:pt x="1788" y="642"/>
                </a:cubicBezTo>
                <a:cubicBezTo>
                  <a:pt x="1790" y="648"/>
                  <a:pt x="1792" y="655"/>
                  <a:pt x="1793" y="661"/>
                </a:cubicBezTo>
                <a:cubicBezTo>
                  <a:pt x="1799" y="664"/>
                  <a:pt x="1805" y="664"/>
                  <a:pt x="1812" y="663"/>
                </a:cubicBezTo>
                <a:cubicBezTo>
                  <a:pt x="1812" y="669"/>
                  <a:pt x="1812" y="669"/>
                  <a:pt x="1812" y="669"/>
                </a:cubicBezTo>
                <a:close/>
                <a:moveTo>
                  <a:pt x="1788" y="5"/>
                </a:moveTo>
                <a:cubicBezTo>
                  <a:pt x="1796" y="5"/>
                  <a:pt x="1804" y="5"/>
                  <a:pt x="1812" y="4"/>
                </a:cubicBezTo>
                <a:cubicBezTo>
                  <a:pt x="1812" y="9"/>
                  <a:pt x="1812" y="9"/>
                  <a:pt x="1812" y="9"/>
                </a:cubicBezTo>
                <a:cubicBezTo>
                  <a:pt x="1804" y="9"/>
                  <a:pt x="1796" y="9"/>
                  <a:pt x="1788" y="9"/>
                </a:cubicBezTo>
                <a:cubicBezTo>
                  <a:pt x="1788" y="5"/>
                  <a:pt x="1788" y="5"/>
                  <a:pt x="1788" y="5"/>
                </a:cubicBezTo>
                <a:close/>
                <a:moveTo>
                  <a:pt x="1812" y="39"/>
                </a:moveTo>
                <a:cubicBezTo>
                  <a:pt x="1812" y="45"/>
                  <a:pt x="1812" y="45"/>
                  <a:pt x="1812" y="45"/>
                </a:cubicBezTo>
                <a:cubicBezTo>
                  <a:pt x="1808" y="44"/>
                  <a:pt x="1804" y="44"/>
                  <a:pt x="1801" y="44"/>
                </a:cubicBezTo>
                <a:cubicBezTo>
                  <a:pt x="1797" y="43"/>
                  <a:pt x="1793" y="43"/>
                  <a:pt x="1788" y="42"/>
                </a:cubicBezTo>
                <a:cubicBezTo>
                  <a:pt x="1788" y="37"/>
                  <a:pt x="1788" y="37"/>
                  <a:pt x="1788" y="37"/>
                </a:cubicBezTo>
                <a:cubicBezTo>
                  <a:pt x="1796" y="37"/>
                  <a:pt x="1804" y="38"/>
                  <a:pt x="1812" y="39"/>
                </a:cubicBezTo>
                <a:close/>
                <a:moveTo>
                  <a:pt x="1812" y="62"/>
                </a:moveTo>
                <a:cubicBezTo>
                  <a:pt x="1812" y="68"/>
                  <a:pt x="1812" y="68"/>
                  <a:pt x="1812" y="68"/>
                </a:cubicBezTo>
                <a:cubicBezTo>
                  <a:pt x="1804" y="68"/>
                  <a:pt x="1796" y="68"/>
                  <a:pt x="1788" y="68"/>
                </a:cubicBezTo>
                <a:cubicBezTo>
                  <a:pt x="1788" y="62"/>
                  <a:pt x="1788" y="62"/>
                  <a:pt x="1788" y="62"/>
                </a:cubicBezTo>
                <a:cubicBezTo>
                  <a:pt x="1796" y="62"/>
                  <a:pt x="1804" y="62"/>
                  <a:pt x="1812" y="62"/>
                </a:cubicBezTo>
                <a:close/>
                <a:moveTo>
                  <a:pt x="1812" y="87"/>
                </a:moveTo>
                <a:cubicBezTo>
                  <a:pt x="1812" y="93"/>
                  <a:pt x="1812" y="93"/>
                  <a:pt x="1812" y="93"/>
                </a:cubicBezTo>
                <a:cubicBezTo>
                  <a:pt x="1804" y="92"/>
                  <a:pt x="1796" y="92"/>
                  <a:pt x="1788" y="92"/>
                </a:cubicBezTo>
                <a:cubicBezTo>
                  <a:pt x="1788" y="87"/>
                  <a:pt x="1788" y="87"/>
                  <a:pt x="1788" y="87"/>
                </a:cubicBezTo>
                <a:cubicBezTo>
                  <a:pt x="1796" y="87"/>
                  <a:pt x="1804" y="87"/>
                  <a:pt x="1812" y="87"/>
                </a:cubicBezTo>
                <a:close/>
                <a:moveTo>
                  <a:pt x="1812" y="113"/>
                </a:moveTo>
                <a:cubicBezTo>
                  <a:pt x="1812" y="121"/>
                  <a:pt x="1812" y="121"/>
                  <a:pt x="1812" y="121"/>
                </a:cubicBezTo>
                <a:cubicBezTo>
                  <a:pt x="1804" y="117"/>
                  <a:pt x="1796" y="115"/>
                  <a:pt x="1788" y="115"/>
                </a:cubicBezTo>
                <a:cubicBezTo>
                  <a:pt x="1788" y="108"/>
                  <a:pt x="1788" y="108"/>
                  <a:pt x="1788" y="108"/>
                </a:cubicBezTo>
                <a:cubicBezTo>
                  <a:pt x="1797" y="109"/>
                  <a:pt x="1804" y="111"/>
                  <a:pt x="1812" y="113"/>
                </a:cubicBezTo>
                <a:close/>
                <a:moveTo>
                  <a:pt x="1812" y="142"/>
                </a:moveTo>
                <a:cubicBezTo>
                  <a:pt x="1812" y="154"/>
                  <a:pt x="1812" y="154"/>
                  <a:pt x="1812" y="154"/>
                </a:cubicBezTo>
                <a:cubicBezTo>
                  <a:pt x="1805" y="155"/>
                  <a:pt x="1797" y="154"/>
                  <a:pt x="1788" y="153"/>
                </a:cubicBezTo>
                <a:cubicBezTo>
                  <a:pt x="1788" y="146"/>
                  <a:pt x="1788" y="146"/>
                  <a:pt x="1788" y="146"/>
                </a:cubicBezTo>
                <a:cubicBezTo>
                  <a:pt x="1797" y="147"/>
                  <a:pt x="1797" y="147"/>
                  <a:pt x="1797" y="147"/>
                </a:cubicBezTo>
                <a:cubicBezTo>
                  <a:pt x="1797" y="145"/>
                  <a:pt x="1796" y="145"/>
                  <a:pt x="1795" y="144"/>
                </a:cubicBezTo>
                <a:cubicBezTo>
                  <a:pt x="1793" y="143"/>
                  <a:pt x="1791" y="143"/>
                  <a:pt x="1788" y="143"/>
                </a:cubicBezTo>
                <a:cubicBezTo>
                  <a:pt x="1788" y="136"/>
                  <a:pt x="1788" y="136"/>
                  <a:pt x="1788" y="136"/>
                </a:cubicBezTo>
                <a:cubicBezTo>
                  <a:pt x="1795" y="136"/>
                  <a:pt x="1802" y="137"/>
                  <a:pt x="1807" y="140"/>
                </a:cubicBezTo>
                <a:cubicBezTo>
                  <a:pt x="1809" y="140"/>
                  <a:pt x="1810" y="141"/>
                  <a:pt x="1812" y="142"/>
                </a:cubicBezTo>
                <a:close/>
                <a:moveTo>
                  <a:pt x="1812" y="167"/>
                </a:moveTo>
                <a:cubicBezTo>
                  <a:pt x="1812" y="179"/>
                  <a:pt x="1812" y="179"/>
                  <a:pt x="1812" y="179"/>
                </a:cubicBezTo>
                <a:cubicBezTo>
                  <a:pt x="1810" y="181"/>
                  <a:pt x="1809" y="184"/>
                  <a:pt x="1807" y="186"/>
                </a:cubicBezTo>
                <a:cubicBezTo>
                  <a:pt x="1807" y="195"/>
                  <a:pt x="1805" y="207"/>
                  <a:pt x="1812" y="213"/>
                </a:cubicBezTo>
                <a:cubicBezTo>
                  <a:pt x="1812" y="222"/>
                  <a:pt x="1812" y="222"/>
                  <a:pt x="1812" y="222"/>
                </a:cubicBezTo>
                <a:cubicBezTo>
                  <a:pt x="1809" y="221"/>
                  <a:pt x="1806" y="219"/>
                  <a:pt x="1804" y="216"/>
                </a:cubicBezTo>
                <a:cubicBezTo>
                  <a:pt x="1799" y="215"/>
                  <a:pt x="1794" y="215"/>
                  <a:pt x="1788" y="216"/>
                </a:cubicBezTo>
                <a:cubicBezTo>
                  <a:pt x="1788" y="210"/>
                  <a:pt x="1788" y="210"/>
                  <a:pt x="1788" y="210"/>
                </a:cubicBezTo>
                <a:cubicBezTo>
                  <a:pt x="1791" y="210"/>
                  <a:pt x="1791" y="210"/>
                  <a:pt x="1791" y="210"/>
                </a:cubicBezTo>
                <a:cubicBezTo>
                  <a:pt x="1794" y="209"/>
                  <a:pt x="1801" y="210"/>
                  <a:pt x="1800" y="205"/>
                </a:cubicBezTo>
                <a:cubicBezTo>
                  <a:pt x="1797" y="200"/>
                  <a:pt x="1797" y="200"/>
                  <a:pt x="1797" y="200"/>
                </a:cubicBezTo>
                <a:cubicBezTo>
                  <a:pt x="1794" y="200"/>
                  <a:pt x="1791" y="200"/>
                  <a:pt x="1788" y="200"/>
                </a:cubicBezTo>
                <a:cubicBezTo>
                  <a:pt x="1788" y="193"/>
                  <a:pt x="1788" y="193"/>
                  <a:pt x="1788" y="193"/>
                </a:cubicBezTo>
                <a:cubicBezTo>
                  <a:pt x="1790" y="193"/>
                  <a:pt x="1792" y="193"/>
                  <a:pt x="1794" y="193"/>
                </a:cubicBezTo>
                <a:cubicBezTo>
                  <a:pt x="1797" y="193"/>
                  <a:pt x="1801" y="190"/>
                  <a:pt x="1801" y="187"/>
                </a:cubicBezTo>
                <a:cubicBezTo>
                  <a:pt x="1800" y="181"/>
                  <a:pt x="1794" y="181"/>
                  <a:pt x="1788" y="181"/>
                </a:cubicBezTo>
                <a:cubicBezTo>
                  <a:pt x="1788" y="175"/>
                  <a:pt x="1788" y="175"/>
                  <a:pt x="1788" y="175"/>
                </a:cubicBezTo>
                <a:cubicBezTo>
                  <a:pt x="1794" y="175"/>
                  <a:pt x="1800" y="175"/>
                  <a:pt x="1806" y="174"/>
                </a:cubicBezTo>
                <a:cubicBezTo>
                  <a:pt x="1812" y="167"/>
                  <a:pt x="1812" y="167"/>
                  <a:pt x="1812" y="167"/>
                </a:cubicBezTo>
                <a:close/>
                <a:moveTo>
                  <a:pt x="1812" y="233"/>
                </a:moveTo>
                <a:cubicBezTo>
                  <a:pt x="1812" y="238"/>
                  <a:pt x="1812" y="238"/>
                  <a:pt x="1812" y="238"/>
                </a:cubicBezTo>
                <a:cubicBezTo>
                  <a:pt x="1804" y="239"/>
                  <a:pt x="1796" y="241"/>
                  <a:pt x="1788" y="243"/>
                </a:cubicBezTo>
                <a:cubicBezTo>
                  <a:pt x="1788" y="236"/>
                  <a:pt x="1788" y="236"/>
                  <a:pt x="1788" y="236"/>
                </a:cubicBezTo>
                <a:cubicBezTo>
                  <a:pt x="1797" y="236"/>
                  <a:pt x="1804" y="234"/>
                  <a:pt x="1812" y="233"/>
                </a:cubicBezTo>
                <a:close/>
                <a:moveTo>
                  <a:pt x="1812" y="256"/>
                </a:moveTo>
                <a:cubicBezTo>
                  <a:pt x="1812" y="263"/>
                  <a:pt x="1812" y="263"/>
                  <a:pt x="1812" y="263"/>
                </a:cubicBezTo>
                <a:cubicBezTo>
                  <a:pt x="1812" y="263"/>
                  <a:pt x="1812" y="263"/>
                  <a:pt x="1812" y="263"/>
                </a:cubicBezTo>
                <a:cubicBezTo>
                  <a:pt x="1804" y="265"/>
                  <a:pt x="1796" y="266"/>
                  <a:pt x="1788" y="269"/>
                </a:cubicBezTo>
                <a:cubicBezTo>
                  <a:pt x="1788" y="262"/>
                  <a:pt x="1788" y="262"/>
                  <a:pt x="1788" y="262"/>
                </a:cubicBezTo>
                <a:cubicBezTo>
                  <a:pt x="1796" y="260"/>
                  <a:pt x="1804" y="258"/>
                  <a:pt x="1812" y="256"/>
                </a:cubicBezTo>
                <a:close/>
                <a:moveTo>
                  <a:pt x="1812" y="282"/>
                </a:moveTo>
                <a:cubicBezTo>
                  <a:pt x="1812" y="288"/>
                  <a:pt x="1812" y="288"/>
                  <a:pt x="1812" y="288"/>
                </a:cubicBezTo>
                <a:cubicBezTo>
                  <a:pt x="1809" y="290"/>
                  <a:pt x="1806" y="292"/>
                  <a:pt x="1803" y="295"/>
                </a:cubicBezTo>
                <a:cubicBezTo>
                  <a:pt x="1805" y="298"/>
                  <a:pt x="1808" y="300"/>
                  <a:pt x="1812" y="301"/>
                </a:cubicBezTo>
                <a:cubicBezTo>
                  <a:pt x="1812" y="310"/>
                  <a:pt x="1812" y="310"/>
                  <a:pt x="1812" y="310"/>
                </a:cubicBezTo>
                <a:cubicBezTo>
                  <a:pt x="1804" y="305"/>
                  <a:pt x="1796" y="300"/>
                  <a:pt x="1788" y="294"/>
                </a:cubicBezTo>
                <a:cubicBezTo>
                  <a:pt x="1788" y="286"/>
                  <a:pt x="1788" y="286"/>
                  <a:pt x="1788" y="286"/>
                </a:cubicBezTo>
                <a:cubicBezTo>
                  <a:pt x="1790" y="287"/>
                  <a:pt x="1792" y="289"/>
                  <a:pt x="1794" y="290"/>
                </a:cubicBezTo>
                <a:cubicBezTo>
                  <a:pt x="1800" y="286"/>
                  <a:pt x="1806" y="284"/>
                  <a:pt x="1812" y="282"/>
                </a:cubicBezTo>
                <a:close/>
                <a:moveTo>
                  <a:pt x="1812" y="340"/>
                </a:moveTo>
                <a:cubicBezTo>
                  <a:pt x="1812" y="349"/>
                  <a:pt x="1812" y="349"/>
                  <a:pt x="1812" y="349"/>
                </a:cubicBezTo>
                <a:cubicBezTo>
                  <a:pt x="1804" y="345"/>
                  <a:pt x="1796" y="341"/>
                  <a:pt x="1788" y="336"/>
                </a:cubicBezTo>
                <a:cubicBezTo>
                  <a:pt x="1788" y="327"/>
                  <a:pt x="1788" y="327"/>
                  <a:pt x="1788" y="327"/>
                </a:cubicBezTo>
                <a:cubicBezTo>
                  <a:pt x="1796" y="332"/>
                  <a:pt x="1804" y="336"/>
                  <a:pt x="1812" y="340"/>
                </a:cubicBezTo>
                <a:close/>
                <a:moveTo>
                  <a:pt x="1812" y="360"/>
                </a:moveTo>
                <a:cubicBezTo>
                  <a:pt x="1810" y="360"/>
                  <a:pt x="1809" y="360"/>
                  <a:pt x="1807" y="359"/>
                </a:cubicBezTo>
                <a:cubicBezTo>
                  <a:pt x="1801" y="356"/>
                  <a:pt x="1795" y="352"/>
                  <a:pt x="1788" y="349"/>
                </a:cubicBezTo>
                <a:cubicBezTo>
                  <a:pt x="1788" y="369"/>
                  <a:pt x="1788" y="369"/>
                  <a:pt x="1788" y="369"/>
                </a:cubicBezTo>
                <a:cubicBezTo>
                  <a:pt x="1796" y="369"/>
                  <a:pt x="1804" y="369"/>
                  <a:pt x="1812" y="368"/>
                </a:cubicBezTo>
                <a:cubicBezTo>
                  <a:pt x="1812" y="360"/>
                  <a:pt x="1812" y="360"/>
                  <a:pt x="1812" y="360"/>
                </a:cubicBezTo>
                <a:close/>
                <a:moveTo>
                  <a:pt x="1812" y="405"/>
                </a:moveTo>
                <a:cubicBezTo>
                  <a:pt x="1812" y="411"/>
                  <a:pt x="1812" y="411"/>
                  <a:pt x="1812" y="411"/>
                </a:cubicBezTo>
                <a:cubicBezTo>
                  <a:pt x="1804" y="412"/>
                  <a:pt x="1796" y="413"/>
                  <a:pt x="1788" y="414"/>
                </a:cubicBezTo>
                <a:cubicBezTo>
                  <a:pt x="1788" y="408"/>
                  <a:pt x="1788" y="408"/>
                  <a:pt x="1788" y="408"/>
                </a:cubicBezTo>
                <a:cubicBezTo>
                  <a:pt x="1796" y="407"/>
                  <a:pt x="1804" y="406"/>
                  <a:pt x="1812" y="405"/>
                </a:cubicBezTo>
                <a:close/>
                <a:moveTo>
                  <a:pt x="1812" y="429"/>
                </a:moveTo>
                <a:cubicBezTo>
                  <a:pt x="1812" y="436"/>
                  <a:pt x="1812" y="436"/>
                  <a:pt x="1812" y="436"/>
                </a:cubicBezTo>
                <a:cubicBezTo>
                  <a:pt x="1804" y="436"/>
                  <a:pt x="1796" y="436"/>
                  <a:pt x="1788" y="437"/>
                </a:cubicBezTo>
                <a:cubicBezTo>
                  <a:pt x="1788" y="430"/>
                  <a:pt x="1788" y="430"/>
                  <a:pt x="1788" y="430"/>
                </a:cubicBezTo>
                <a:cubicBezTo>
                  <a:pt x="1796" y="429"/>
                  <a:pt x="1804" y="429"/>
                  <a:pt x="1812" y="429"/>
                </a:cubicBezTo>
                <a:close/>
                <a:moveTo>
                  <a:pt x="1812" y="456"/>
                </a:moveTo>
                <a:cubicBezTo>
                  <a:pt x="1812" y="463"/>
                  <a:pt x="1812" y="463"/>
                  <a:pt x="1812" y="463"/>
                </a:cubicBezTo>
                <a:cubicBezTo>
                  <a:pt x="1804" y="462"/>
                  <a:pt x="1796" y="461"/>
                  <a:pt x="1788" y="461"/>
                </a:cubicBezTo>
                <a:cubicBezTo>
                  <a:pt x="1788" y="455"/>
                  <a:pt x="1788" y="455"/>
                  <a:pt x="1788" y="455"/>
                </a:cubicBezTo>
                <a:cubicBezTo>
                  <a:pt x="1796" y="455"/>
                  <a:pt x="1804" y="456"/>
                  <a:pt x="1812" y="456"/>
                </a:cubicBezTo>
                <a:close/>
                <a:moveTo>
                  <a:pt x="1812" y="481"/>
                </a:moveTo>
                <a:cubicBezTo>
                  <a:pt x="1812" y="487"/>
                  <a:pt x="1812" y="487"/>
                  <a:pt x="1812" y="487"/>
                </a:cubicBezTo>
                <a:cubicBezTo>
                  <a:pt x="1804" y="486"/>
                  <a:pt x="1796" y="486"/>
                  <a:pt x="1788" y="487"/>
                </a:cubicBezTo>
                <a:cubicBezTo>
                  <a:pt x="1788" y="481"/>
                  <a:pt x="1788" y="481"/>
                  <a:pt x="1788" y="481"/>
                </a:cubicBezTo>
                <a:cubicBezTo>
                  <a:pt x="1796" y="480"/>
                  <a:pt x="1804" y="480"/>
                  <a:pt x="1812" y="481"/>
                </a:cubicBezTo>
                <a:close/>
                <a:moveTo>
                  <a:pt x="1812" y="512"/>
                </a:moveTo>
                <a:cubicBezTo>
                  <a:pt x="1812" y="517"/>
                  <a:pt x="1812" y="517"/>
                  <a:pt x="1812" y="517"/>
                </a:cubicBezTo>
                <a:cubicBezTo>
                  <a:pt x="1809" y="517"/>
                  <a:pt x="1806" y="517"/>
                  <a:pt x="1803" y="517"/>
                </a:cubicBezTo>
                <a:cubicBezTo>
                  <a:pt x="1799" y="518"/>
                  <a:pt x="1793" y="517"/>
                  <a:pt x="1788" y="519"/>
                </a:cubicBezTo>
                <a:cubicBezTo>
                  <a:pt x="1788" y="513"/>
                  <a:pt x="1788" y="513"/>
                  <a:pt x="1788" y="513"/>
                </a:cubicBezTo>
                <a:cubicBezTo>
                  <a:pt x="1789" y="513"/>
                  <a:pt x="1789" y="513"/>
                  <a:pt x="1789" y="513"/>
                </a:cubicBezTo>
                <a:cubicBezTo>
                  <a:pt x="1797" y="512"/>
                  <a:pt x="1804" y="511"/>
                  <a:pt x="1812" y="512"/>
                </a:cubicBezTo>
                <a:close/>
                <a:moveTo>
                  <a:pt x="1812" y="539"/>
                </a:moveTo>
                <a:cubicBezTo>
                  <a:pt x="1812" y="545"/>
                  <a:pt x="1812" y="545"/>
                  <a:pt x="1812" y="545"/>
                </a:cubicBezTo>
                <a:cubicBezTo>
                  <a:pt x="1809" y="545"/>
                  <a:pt x="1805" y="545"/>
                  <a:pt x="1801" y="546"/>
                </a:cubicBezTo>
                <a:cubicBezTo>
                  <a:pt x="1806" y="555"/>
                  <a:pt x="1807" y="564"/>
                  <a:pt x="1812" y="572"/>
                </a:cubicBezTo>
                <a:cubicBezTo>
                  <a:pt x="1812" y="595"/>
                  <a:pt x="1812" y="595"/>
                  <a:pt x="1812" y="595"/>
                </a:cubicBezTo>
                <a:cubicBezTo>
                  <a:pt x="1807" y="579"/>
                  <a:pt x="1800" y="563"/>
                  <a:pt x="1793" y="547"/>
                </a:cubicBezTo>
                <a:cubicBezTo>
                  <a:pt x="1792" y="545"/>
                  <a:pt x="1790" y="542"/>
                  <a:pt x="1788" y="540"/>
                </a:cubicBezTo>
                <a:cubicBezTo>
                  <a:pt x="1788" y="530"/>
                  <a:pt x="1788" y="530"/>
                  <a:pt x="1788" y="530"/>
                </a:cubicBezTo>
                <a:cubicBezTo>
                  <a:pt x="1793" y="535"/>
                  <a:pt x="1798" y="539"/>
                  <a:pt x="1806" y="539"/>
                </a:cubicBezTo>
                <a:cubicBezTo>
                  <a:pt x="1808" y="539"/>
                  <a:pt x="1810" y="539"/>
                  <a:pt x="1812" y="539"/>
                </a:cubicBezTo>
                <a:close/>
                <a:moveTo>
                  <a:pt x="1788" y="669"/>
                </a:moveTo>
                <a:cubicBezTo>
                  <a:pt x="1782" y="669"/>
                  <a:pt x="1782" y="669"/>
                  <a:pt x="1782" y="669"/>
                </a:cubicBezTo>
                <a:cubicBezTo>
                  <a:pt x="1782" y="657"/>
                  <a:pt x="1782" y="657"/>
                  <a:pt x="1782" y="657"/>
                </a:cubicBezTo>
                <a:cubicBezTo>
                  <a:pt x="1783" y="654"/>
                  <a:pt x="1783" y="651"/>
                  <a:pt x="1782" y="648"/>
                </a:cubicBezTo>
                <a:cubicBezTo>
                  <a:pt x="1782" y="626"/>
                  <a:pt x="1782" y="626"/>
                  <a:pt x="1782" y="626"/>
                </a:cubicBezTo>
                <a:cubicBezTo>
                  <a:pt x="1784" y="631"/>
                  <a:pt x="1787" y="636"/>
                  <a:pt x="1788" y="642"/>
                </a:cubicBezTo>
                <a:cubicBezTo>
                  <a:pt x="1788" y="669"/>
                  <a:pt x="1788" y="669"/>
                  <a:pt x="1788" y="669"/>
                </a:cubicBezTo>
                <a:close/>
                <a:moveTo>
                  <a:pt x="1782" y="5"/>
                </a:moveTo>
                <a:cubicBezTo>
                  <a:pt x="1788" y="5"/>
                  <a:pt x="1788" y="5"/>
                  <a:pt x="1788" y="5"/>
                </a:cubicBezTo>
                <a:cubicBezTo>
                  <a:pt x="1788" y="9"/>
                  <a:pt x="1788" y="9"/>
                  <a:pt x="1788" y="9"/>
                </a:cubicBezTo>
                <a:cubicBezTo>
                  <a:pt x="1782" y="9"/>
                  <a:pt x="1782" y="9"/>
                  <a:pt x="1782" y="9"/>
                </a:cubicBezTo>
                <a:cubicBezTo>
                  <a:pt x="1782" y="5"/>
                  <a:pt x="1782" y="5"/>
                  <a:pt x="1782" y="5"/>
                </a:cubicBezTo>
                <a:close/>
                <a:moveTo>
                  <a:pt x="1788" y="37"/>
                </a:moveTo>
                <a:cubicBezTo>
                  <a:pt x="1788" y="42"/>
                  <a:pt x="1788" y="42"/>
                  <a:pt x="1788" y="42"/>
                </a:cubicBezTo>
                <a:cubicBezTo>
                  <a:pt x="1786" y="42"/>
                  <a:pt x="1784" y="42"/>
                  <a:pt x="1782" y="42"/>
                </a:cubicBezTo>
                <a:cubicBezTo>
                  <a:pt x="1782" y="37"/>
                  <a:pt x="1782" y="37"/>
                  <a:pt x="1782" y="37"/>
                </a:cubicBezTo>
                <a:cubicBezTo>
                  <a:pt x="1784" y="37"/>
                  <a:pt x="1786" y="37"/>
                  <a:pt x="1788" y="37"/>
                </a:cubicBezTo>
                <a:close/>
                <a:moveTo>
                  <a:pt x="1788" y="62"/>
                </a:moveTo>
                <a:cubicBezTo>
                  <a:pt x="1788" y="68"/>
                  <a:pt x="1788" y="68"/>
                  <a:pt x="1788" y="68"/>
                </a:cubicBezTo>
                <a:cubicBezTo>
                  <a:pt x="1786" y="68"/>
                  <a:pt x="1784" y="68"/>
                  <a:pt x="1782" y="68"/>
                </a:cubicBezTo>
                <a:cubicBezTo>
                  <a:pt x="1782" y="62"/>
                  <a:pt x="1782" y="62"/>
                  <a:pt x="1782" y="62"/>
                </a:cubicBezTo>
                <a:cubicBezTo>
                  <a:pt x="1784" y="62"/>
                  <a:pt x="1786" y="62"/>
                  <a:pt x="1788" y="62"/>
                </a:cubicBezTo>
                <a:close/>
                <a:moveTo>
                  <a:pt x="1788" y="87"/>
                </a:moveTo>
                <a:cubicBezTo>
                  <a:pt x="1788" y="92"/>
                  <a:pt x="1788" y="92"/>
                  <a:pt x="1788" y="92"/>
                </a:cubicBezTo>
                <a:cubicBezTo>
                  <a:pt x="1787" y="92"/>
                  <a:pt x="1786" y="92"/>
                  <a:pt x="1786" y="92"/>
                </a:cubicBezTo>
                <a:cubicBezTo>
                  <a:pt x="1782" y="93"/>
                  <a:pt x="1782" y="93"/>
                  <a:pt x="1782" y="93"/>
                </a:cubicBezTo>
                <a:cubicBezTo>
                  <a:pt x="1782" y="87"/>
                  <a:pt x="1782" y="87"/>
                  <a:pt x="1782" y="87"/>
                </a:cubicBezTo>
                <a:cubicBezTo>
                  <a:pt x="1784" y="87"/>
                  <a:pt x="1786" y="87"/>
                  <a:pt x="1788" y="87"/>
                </a:cubicBezTo>
                <a:close/>
                <a:moveTo>
                  <a:pt x="1788" y="108"/>
                </a:moveTo>
                <a:cubicBezTo>
                  <a:pt x="1788" y="115"/>
                  <a:pt x="1788" y="115"/>
                  <a:pt x="1788" y="115"/>
                </a:cubicBezTo>
                <a:cubicBezTo>
                  <a:pt x="1786" y="114"/>
                  <a:pt x="1784" y="114"/>
                  <a:pt x="1782" y="115"/>
                </a:cubicBezTo>
                <a:cubicBezTo>
                  <a:pt x="1782" y="108"/>
                  <a:pt x="1782" y="108"/>
                  <a:pt x="1782" y="108"/>
                </a:cubicBezTo>
                <a:cubicBezTo>
                  <a:pt x="1784" y="108"/>
                  <a:pt x="1786" y="108"/>
                  <a:pt x="1788" y="108"/>
                </a:cubicBezTo>
                <a:close/>
                <a:moveTo>
                  <a:pt x="1788" y="136"/>
                </a:moveTo>
                <a:cubicBezTo>
                  <a:pt x="1788" y="143"/>
                  <a:pt x="1788" y="143"/>
                  <a:pt x="1788" y="143"/>
                </a:cubicBezTo>
                <a:cubicBezTo>
                  <a:pt x="1786" y="143"/>
                  <a:pt x="1784" y="143"/>
                  <a:pt x="1782" y="144"/>
                </a:cubicBezTo>
                <a:cubicBezTo>
                  <a:pt x="1782" y="136"/>
                  <a:pt x="1782" y="136"/>
                  <a:pt x="1782" y="136"/>
                </a:cubicBezTo>
                <a:cubicBezTo>
                  <a:pt x="1784" y="136"/>
                  <a:pt x="1786" y="135"/>
                  <a:pt x="1788" y="136"/>
                </a:cubicBezTo>
                <a:close/>
                <a:moveTo>
                  <a:pt x="1788" y="146"/>
                </a:moveTo>
                <a:cubicBezTo>
                  <a:pt x="1788" y="153"/>
                  <a:pt x="1788" y="153"/>
                  <a:pt x="1788" y="153"/>
                </a:cubicBezTo>
                <a:cubicBezTo>
                  <a:pt x="1786" y="153"/>
                  <a:pt x="1784" y="153"/>
                  <a:pt x="1782" y="153"/>
                </a:cubicBezTo>
                <a:cubicBezTo>
                  <a:pt x="1782" y="146"/>
                  <a:pt x="1782" y="146"/>
                  <a:pt x="1782" y="146"/>
                </a:cubicBezTo>
                <a:cubicBezTo>
                  <a:pt x="1788" y="146"/>
                  <a:pt x="1788" y="146"/>
                  <a:pt x="1788" y="146"/>
                </a:cubicBezTo>
                <a:close/>
                <a:moveTo>
                  <a:pt x="1788" y="175"/>
                </a:moveTo>
                <a:cubicBezTo>
                  <a:pt x="1788" y="181"/>
                  <a:pt x="1788" y="181"/>
                  <a:pt x="1788" y="181"/>
                </a:cubicBezTo>
                <a:cubicBezTo>
                  <a:pt x="1786" y="181"/>
                  <a:pt x="1784" y="181"/>
                  <a:pt x="1782" y="181"/>
                </a:cubicBezTo>
                <a:cubicBezTo>
                  <a:pt x="1782" y="175"/>
                  <a:pt x="1782" y="175"/>
                  <a:pt x="1782" y="175"/>
                </a:cubicBezTo>
                <a:cubicBezTo>
                  <a:pt x="1784" y="175"/>
                  <a:pt x="1786" y="175"/>
                  <a:pt x="1788" y="175"/>
                </a:cubicBezTo>
                <a:close/>
                <a:moveTo>
                  <a:pt x="1788" y="193"/>
                </a:moveTo>
                <a:cubicBezTo>
                  <a:pt x="1788" y="200"/>
                  <a:pt x="1788" y="200"/>
                  <a:pt x="1788" y="200"/>
                </a:cubicBezTo>
                <a:cubicBezTo>
                  <a:pt x="1786" y="200"/>
                  <a:pt x="1784" y="200"/>
                  <a:pt x="1782" y="200"/>
                </a:cubicBezTo>
                <a:cubicBezTo>
                  <a:pt x="1782" y="193"/>
                  <a:pt x="1782" y="193"/>
                  <a:pt x="1782" y="193"/>
                </a:cubicBezTo>
                <a:cubicBezTo>
                  <a:pt x="1784" y="193"/>
                  <a:pt x="1786" y="193"/>
                  <a:pt x="1788" y="193"/>
                </a:cubicBezTo>
                <a:close/>
                <a:moveTo>
                  <a:pt x="1788" y="210"/>
                </a:moveTo>
                <a:cubicBezTo>
                  <a:pt x="1788" y="216"/>
                  <a:pt x="1788" y="216"/>
                  <a:pt x="1788" y="216"/>
                </a:cubicBezTo>
                <a:cubicBezTo>
                  <a:pt x="1786" y="216"/>
                  <a:pt x="1784" y="216"/>
                  <a:pt x="1782" y="217"/>
                </a:cubicBezTo>
                <a:cubicBezTo>
                  <a:pt x="1782" y="211"/>
                  <a:pt x="1782" y="211"/>
                  <a:pt x="1782" y="211"/>
                </a:cubicBezTo>
                <a:cubicBezTo>
                  <a:pt x="1784" y="211"/>
                  <a:pt x="1786" y="210"/>
                  <a:pt x="1788" y="210"/>
                </a:cubicBezTo>
                <a:close/>
                <a:moveTo>
                  <a:pt x="1788" y="236"/>
                </a:moveTo>
                <a:cubicBezTo>
                  <a:pt x="1788" y="243"/>
                  <a:pt x="1788" y="243"/>
                  <a:pt x="1788" y="243"/>
                </a:cubicBezTo>
                <a:cubicBezTo>
                  <a:pt x="1786" y="243"/>
                  <a:pt x="1784" y="244"/>
                  <a:pt x="1782" y="244"/>
                </a:cubicBezTo>
                <a:cubicBezTo>
                  <a:pt x="1782" y="237"/>
                  <a:pt x="1782" y="237"/>
                  <a:pt x="1782" y="237"/>
                </a:cubicBezTo>
                <a:cubicBezTo>
                  <a:pt x="1783" y="237"/>
                  <a:pt x="1784" y="237"/>
                  <a:pt x="1785" y="237"/>
                </a:cubicBezTo>
                <a:cubicBezTo>
                  <a:pt x="1786" y="237"/>
                  <a:pt x="1787" y="236"/>
                  <a:pt x="1788" y="236"/>
                </a:cubicBezTo>
                <a:close/>
                <a:moveTo>
                  <a:pt x="1788" y="262"/>
                </a:moveTo>
                <a:cubicBezTo>
                  <a:pt x="1788" y="269"/>
                  <a:pt x="1788" y="269"/>
                  <a:pt x="1788" y="269"/>
                </a:cubicBezTo>
                <a:cubicBezTo>
                  <a:pt x="1786" y="269"/>
                  <a:pt x="1784" y="270"/>
                  <a:pt x="1782" y="272"/>
                </a:cubicBezTo>
                <a:cubicBezTo>
                  <a:pt x="1782" y="264"/>
                  <a:pt x="1782" y="264"/>
                  <a:pt x="1782" y="264"/>
                </a:cubicBezTo>
                <a:cubicBezTo>
                  <a:pt x="1784" y="264"/>
                  <a:pt x="1786" y="263"/>
                  <a:pt x="1788" y="262"/>
                </a:cubicBezTo>
                <a:close/>
                <a:moveTo>
                  <a:pt x="1788" y="286"/>
                </a:moveTo>
                <a:cubicBezTo>
                  <a:pt x="1788" y="294"/>
                  <a:pt x="1788" y="294"/>
                  <a:pt x="1788" y="294"/>
                </a:cubicBezTo>
                <a:cubicBezTo>
                  <a:pt x="1786" y="293"/>
                  <a:pt x="1784" y="291"/>
                  <a:pt x="1782" y="289"/>
                </a:cubicBezTo>
                <a:cubicBezTo>
                  <a:pt x="1782" y="281"/>
                  <a:pt x="1782" y="281"/>
                  <a:pt x="1782" y="281"/>
                </a:cubicBezTo>
                <a:cubicBezTo>
                  <a:pt x="1784" y="283"/>
                  <a:pt x="1786" y="284"/>
                  <a:pt x="1788" y="286"/>
                </a:cubicBezTo>
                <a:close/>
                <a:moveTo>
                  <a:pt x="1788" y="327"/>
                </a:moveTo>
                <a:cubicBezTo>
                  <a:pt x="1788" y="336"/>
                  <a:pt x="1788" y="336"/>
                  <a:pt x="1788" y="336"/>
                </a:cubicBezTo>
                <a:cubicBezTo>
                  <a:pt x="1786" y="334"/>
                  <a:pt x="1784" y="333"/>
                  <a:pt x="1782" y="331"/>
                </a:cubicBezTo>
                <a:cubicBezTo>
                  <a:pt x="1782" y="322"/>
                  <a:pt x="1782" y="322"/>
                  <a:pt x="1782" y="322"/>
                </a:cubicBezTo>
                <a:cubicBezTo>
                  <a:pt x="1784" y="323"/>
                  <a:pt x="1786" y="325"/>
                  <a:pt x="1788" y="327"/>
                </a:cubicBezTo>
                <a:close/>
                <a:moveTo>
                  <a:pt x="1788" y="349"/>
                </a:moveTo>
                <a:cubicBezTo>
                  <a:pt x="1788" y="369"/>
                  <a:pt x="1788" y="369"/>
                  <a:pt x="1788" y="369"/>
                </a:cubicBezTo>
                <a:cubicBezTo>
                  <a:pt x="1786" y="370"/>
                  <a:pt x="1784" y="370"/>
                  <a:pt x="1782" y="370"/>
                </a:cubicBezTo>
                <a:cubicBezTo>
                  <a:pt x="1782" y="362"/>
                  <a:pt x="1782" y="362"/>
                  <a:pt x="1782" y="362"/>
                </a:cubicBezTo>
                <a:cubicBezTo>
                  <a:pt x="1784" y="361"/>
                  <a:pt x="1785" y="361"/>
                  <a:pt x="1787" y="359"/>
                </a:cubicBezTo>
                <a:cubicBezTo>
                  <a:pt x="1786" y="358"/>
                  <a:pt x="1784" y="357"/>
                  <a:pt x="1782" y="355"/>
                </a:cubicBezTo>
                <a:cubicBezTo>
                  <a:pt x="1782" y="345"/>
                  <a:pt x="1782" y="345"/>
                  <a:pt x="1782" y="345"/>
                </a:cubicBezTo>
                <a:cubicBezTo>
                  <a:pt x="1784" y="346"/>
                  <a:pt x="1786" y="348"/>
                  <a:pt x="1788" y="349"/>
                </a:cubicBezTo>
                <a:close/>
                <a:moveTo>
                  <a:pt x="1788" y="408"/>
                </a:moveTo>
                <a:cubicBezTo>
                  <a:pt x="1788" y="414"/>
                  <a:pt x="1788" y="414"/>
                  <a:pt x="1788" y="414"/>
                </a:cubicBezTo>
                <a:cubicBezTo>
                  <a:pt x="1786" y="414"/>
                  <a:pt x="1784" y="415"/>
                  <a:pt x="1782" y="415"/>
                </a:cubicBezTo>
                <a:cubicBezTo>
                  <a:pt x="1782" y="409"/>
                  <a:pt x="1782" y="409"/>
                  <a:pt x="1782" y="409"/>
                </a:cubicBezTo>
                <a:cubicBezTo>
                  <a:pt x="1784" y="409"/>
                  <a:pt x="1786" y="408"/>
                  <a:pt x="1788" y="408"/>
                </a:cubicBezTo>
                <a:close/>
                <a:moveTo>
                  <a:pt x="1788" y="430"/>
                </a:moveTo>
                <a:cubicBezTo>
                  <a:pt x="1788" y="437"/>
                  <a:pt x="1788" y="437"/>
                  <a:pt x="1788" y="437"/>
                </a:cubicBezTo>
                <a:cubicBezTo>
                  <a:pt x="1786" y="437"/>
                  <a:pt x="1784" y="437"/>
                  <a:pt x="1782" y="437"/>
                </a:cubicBezTo>
                <a:cubicBezTo>
                  <a:pt x="1782" y="431"/>
                  <a:pt x="1782" y="431"/>
                  <a:pt x="1782" y="431"/>
                </a:cubicBezTo>
                <a:cubicBezTo>
                  <a:pt x="1784" y="431"/>
                  <a:pt x="1786" y="430"/>
                  <a:pt x="1788" y="430"/>
                </a:cubicBezTo>
                <a:close/>
                <a:moveTo>
                  <a:pt x="1788" y="455"/>
                </a:moveTo>
                <a:cubicBezTo>
                  <a:pt x="1788" y="461"/>
                  <a:pt x="1788" y="461"/>
                  <a:pt x="1788" y="461"/>
                </a:cubicBezTo>
                <a:cubicBezTo>
                  <a:pt x="1786" y="461"/>
                  <a:pt x="1784" y="462"/>
                  <a:pt x="1782" y="462"/>
                </a:cubicBezTo>
                <a:cubicBezTo>
                  <a:pt x="1782" y="455"/>
                  <a:pt x="1782" y="455"/>
                  <a:pt x="1782" y="455"/>
                </a:cubicBezTo>
                <a:cubicBezTo>
                  <a:pt x="1784" y="455"/>
                  <a:pt x="1786" y="455"/>
                  <a:pt x="1788" y="455"/>
                </a:cubicBezTo>
                <a:close/>
                <a:moveTo>
                  <a:pt x="1788" y="481"/>
                </a:moveTo>
                <a:cubicBezTo>
                  <a:pt x="1788" y="487"/>
                  <a:pt x="1788" y="487"/>
                  <a:pt x="1788" y="487"/>
                </a:cubicBezTo>
                <a:cubicBezTo>
                  <a:pt x="1786" y="487"/>
                  <a:pt x="1784" y="487"/>
                  <a:pt x="1782" y="488"/>
                </a:cubicBezTo>
                <a:cubicBezTo>
                  <a:pt x="1782" y="481"/>
                  <a:pt x="1782" y="481"/>
                  <a:pt x="1782" y="481"/>
                </a:cubicBezTo>
                <a:cubicBezTo>
                  <a:pt x="1784" y="481"/>
                  <a:pt x="1786" y="481"/>
                  <a:pt x="1788" y="481"/>
                </a:cubicBezTo>
                <a:close/>
                <a:moveTo>
                  <a:pt x="1788" y="513"/>
                </a:moveTo>
                <a:cubicBezTo>
                  <a:pt x="1788" y="519"/>
                  <a:pt x="1788" y="519"/>
                  <a:pt x="1788" y="519"/>
                </a:cubicBezTo>
                <a:cubicBezTo>
                  <a:pt x="1786" y="519"/>
                  <a:pt x="1785" y="521"/>
                  <a:pt x="1785" y="524"/>
                </a:cubicBezTo>
                <a:cubicBezTo>
                  <a:pt x="1786" y="526"/>
                  <a:pt x="1787" y="528"/>
                  <a:pt x="1788" y="530"/>
                </a:cubicBezTo>
                <a:cubicBezTo>
                  <a:pt x="1788" y="540"/>
                  <a:pt x="1788" y="540"/>
                  <a:pt x="1788" y="540"/>
                </a:cubicBezTo>
                <a:cubicBezTo>
                  <a:pt x="1786" y="537"/>
                  <a:pt x="1784" y="534"/>
                  <a:pt x="1782" y="530"/>
                </a:cubicBezTo>
                <a:cubicBezTo>
                  <a:pt x="1782" y="513"/>
                  <a:pt x="1782" y="513"/>
                  <a:pt x="1782" y="513"/>
                </a:cubicBezTo>
                <a:lnTo>
                  <a:pt x="1788" y="513"/>
                </a:lnTo>
                <a:close/>
                <a:moveTo>
                  <a:pt x="1782" y="669"/>
                </a:moveTo>
                <a:cubicBezTo>
                  <a:pt x="1772" y="669"/>
                  <a:pt x="1772" y="669"/>
                  <a:pt x="1772" y="669"/>
                </a:cubicBezTo>
                <a:cubicBezTo>
                  <a:pt x="1772" y="663"/>
                  <a:pt x="1772" y="663"/>
                  <a:pt x="1772" y="663"/>
                </a:cubicBezTo>
                <a:cubicBezTo>
                  <a:pt x="1777" y="663"/>
                  <a:pt x="1777" y="663"/>
                  <a:pt x="1777" y="663"/>
                </a:cubicBezTo>
                <a:cubicBezTo>
                  <a:pt x="1780" y="661"/>
                  <a:pt x="1782" y="659"/>
                  <a:pt x="1782" y="657"/>
                </a:cubicBezTo>
                <a:cubicBezTo>
                  <a:pt x="1782" y="669"/>
                  <a:pt x="1782" y="669"/>
                  <a:pt x="1782" y="669"/>
                </a:cubicBezTo>
                <a:close/>
                <a:moveTo>
                  <a:pt x="1772" y="5"/>
                </a:moveTo>
                <a:cubicBezTo>
                  <a:pt x="1782" y="5"/>
                  <a:pt x="1782" y="5"/>
                  <a:pt x="1782" y="5"/>
                </a:cubicBezTo>
                <a:cubicBezTo>
                  <a:pt x="1782" y="9"/>
                  <a:pt x="1782" y="9"/>
                  <a:pt x="1782" y="9"/>
                </a:cubicBezTo>
                <a:cubicBezTo>
                  <a:pt x="1772" y="9"/>
                  <a:pt x="1772" y="9"/>
                  <a:pt x="1772" y="9"/>
                </a:cubicBezTo>
                <a:cubicBezTo>
                  <a:pt x="1772" y="5"/>
                  <a:pt x="1772" y="5"/>
                  <a:pt x="1772" y="5"/>
                </a:cubicBezTo>
                <a:close/>
                <a:moveTo>
                  <a:pt x="1782" y="37"/>
                </a:moveTo>
                <a:cubicBezTo>
                  <a:pt x="1782" y="42"/>
                  <a:pt x="1782" y="42"/>
                  <a:pt x="1782" y="42"/>
                </a:cubicBezTo>
                <a:cubicBezTo>
                  <a:pt x="1779" y="42"/>
                  <a:pt x="1776" y="42"/>
                  <a:pt x="1772" y="42"/>
                </a:cubicBezTo>
                <a:cubicBezTo>
                  <a:pt x="1772" y="37"/>
                  <a:pt x="1772" y="37"/>
                  <a:pt x="1772" y="37"/>
                </a:cubicBezTo>
                <a:cubicBezTo>
                  <a:pt x="1776" y="37"/>
                  <a:pt x="1779" y="37"/>
                  <a:pt x="1782" y="37"/>
                </a:cubicBezTo>
                <a:close/>
                <a:moveTo>
                  <a:pt x="1782" y="62"/>
                </a:moveTo>
                <a:cubicBezTo>
                  <a:pt x="1782" y="68"/>
                  <a:pt x="1782" y="68"/>
                  <a:pt x="1782" y="68"/>
                </a:cubicBezTo>
                <a:cubicBezTo>
                  <a:pt x="1779" y="68"/>
                  <a:pt x="1776" y="69"/>
                  <a:pt x="1772" y="69"/>
                </a:cubicBezTo>
                <a:cubicBezTo>
                  <a:pt x="1772" y="62"/>
                  <a:pt x="1772" y="62"/>
                  <a:pt x="1772" y="62"/>
                </a:cubicBezTo>
                <a:cubicBezTo>
                  <a:pt x="1776" y="62"/>
                  <a:pt x="1779" y="62"/>
                  <a:pt x="1782" y="62"/>
                </a:cubicBezTo>
                <a:close/>
                <a:moveTo>
                  <a:pt x="1782" y="87"/>
                </a:moveTo>
                <a:cubicBezTo>
                  <a:pt x="1782" y="93"/>
                  <a:pt x="1782" y="93"/>
                  <a:pt x="1782" y="93"/>
                </a:cubicBezTo>
                <a:cubicBezTo>
                  <a:pt x="1772" y="94"/>
                  <a:pt x="1772" y="94"/>
                  <a:pt x="1772" y="94"/>
                </a:cubicBezTo>
                <a:cubicBezTo>
                  <a:pt x="1772" y="88"/>
                  <a:pt x="1772" y="88"/>
                  <a:pt x="1772" y="88"/>
                </a:cubicBezTo>
                <a:cubicBezTo>
                  <a:pt x="1776" y="88"/>
                  <a:pt x="1779" y="88"/>
                  <a:pt x="1782" y="87"/>
                </a:cubicBezTo>
                <a:close/>
                <a:moveTo>
                  <a:pt x="1782" y="108"/>
                </a:moveTo>
                <a:cubicBezTo>
                  <a:pt x="1782" y="115"/>
                  <a:pt x="1782" y="115"/>
                  <a:pt x="1782" y="115"/>
                </a:cubicBezTo>
                <a:cubicBezTo>
                  <a:pt x="1779" y="115"/>
                  <a:pt x="1776" y="115"/>
                  <a:pt x="1772" y="116"/>
                </a:cubicBezTo>
                <a:cubicBezTo>
                  <a:pt x="1772" y="110"/>
                  <a:pt x="1772" y="110"/>
                  <a:pt x="1772" y="110"/>
                </a:cubicBezTo>
                <a:cubicBezTo>
                  <a:pt x="1775" y="109"/>
                  <a:pt x="1779" y="108"/>
                  <a:pt x="1782" y="108"/>
                </a:cubicBezTo>
                <a:close/>
                <a:moveTo>
                  <a:pt x="1782" y="136"/>
                </a:moveTo>
                <a:cubicBezTo>
                  <a:pt x="1782" y="144"/>
                  <a:pt x="1782" y="144"/>
                  <a:pt x="1782" y="144"/>
                </a:cubicBezTo>
                <a:cubicBezTo>
                  <a:pt x="1780" y="144"/>
                  <a:pt x="1779" y="145"/>
                  <a:pt x="1778" y="146"/>
                </a:cubicBezTo>
                <a:cubicBezTo>
                  <a:pt x="1782" y="146"/>
                  <a:pt x="1782" y="146"/>
                  <a:pt x="1782" y="146"/>
                </a:cubicBezTo>
                <a:cubicBezTo>
                  <a:pt x="1782" y="153"/>
                  <a:pt x="1782" y="153"/>
                  <a:pt x="1782" y="153"/>
                </a:cubicBezTo>
                <a:cubicBezTo>
                  <a:pt x="1779" y="152"/>
                  <a:pt x="1775" y="152"/>
                  <a:pt x="1772" y="153"/>
                </a:cubicBezTo>
                <a:cubicBezTo>
                  <a:pt x="1772" y="138"/>
                  <a:pt x="1772" y="138"/>
                  <a:pt x="1772" y="138"/>
                </a:cubicBezTo>
                <a:cubicBezTo>
                  <a:pt x="1775" y="137"/>
                  <a:pt x="1779" y="136"/>
                  <a:pt x="1782" y="136"/>
                </a:cubicBezTo>
                <a:close/>
                <a:moveTo>
                  <a:pt x="1782" y="175"/>
                </a:moveTo>
                <a:cubicBezTo>
                  <a:pt x="1782" y="181"/>
                  <a:pt x="1782" y="181"/>
                  <a:pt x="1782" y="181"/>
                </a:cubicBezTo>
                <a:cubicBezTo>
                  <a:pt x="1781" y="181"/>
                  <a:pt x="1779" y="181"/>
                  <a:pt x="1778" y="180"/>
                </a:cubicBezTo>
                <a:cubicBezTo>
                  <a:pt x="1776" y="181"/>
                  <a:pt x="1774" y="181"/>
                  <a:pt x="1772" y="181"/>
                </a:cubicBezTo>
                <a:cubicBezTo>
                  <a:pt x="1772" y="176"/>
                  <a:pt x="1772" y="176"/>
                  <a:pt x="1772" y="176"/>
                </a:cubicBezTo>
                <a:cubicBezTo>
                  <a:pt x="1776" y="176"/>
                  <a:pt x="1779" y="175"/>
                  <a:pt x="1782" y="175"/>
                </a:cubicBezTo>
                <a:close/>
                <a:moveTo>
                  <a:pt x="1782" y="193"/>
                </a:moveTo>
                <a:cubicBezTo>
                  <a:pt x="1782" y="200"/>
                  <a:pt x="1782" y="200"/>
                  <a:pt x="1782" y="200"/>
                </a:cubicBezTo>
                <a:cubicBezTo>
                  <a:pt x="1779" y="200"/>
                  <a:pt x="1775" y="200"/>
                  <a:pt x="1772" y="200"/>
                </a:cubicBezTo>
                <a:cubicBezTo>
                  <a:pt x="1772" y="193"/>
                  <a:pt x="1772" y="193"/>
                  <a:pt x="1772" y="193"/>
                </a:cubicBezTo>
                <a:cubicBezTo>
                  <a:pt x="1775" y="193"/>
                  <a:pt x="1779" y="193"/>
                  <a:pt x="1782" y="193"/>
                </a:cubicBezTo>
                <a:close/>
                <a:moveTo>
                  <a:pt x="1782" y="211"/>
                </a:moveTo>
                <a:cubicBezTo>
                  <a:pt x="1782" y="217"/>
                  <a:pt x="1782" y="217"/>
                  <a:pt x="1782" y="217"/>
                </a:cubicBezTo>
                <a:cubicBezTo>
                  <a:pt x="1779" y="217"/>
                  <a:pt x="1776" y="218"/>
                  <a:pt x="1772" y="219"/>
                </a:cubicBezTo>
                <a:cubicBezTo>
                  <a:pt x="1772" y="213"/>
                  <a:pt x="1772" y="213"/>
                  <a:pt x="1772" y="213"/>
                </a:cubicBezTo>
                <a:cubicBezTo>
                  <a:pt x="1776" y="212"/>
                  <a:pt x="1779" y="212"/>
                  <a:pt x="1782" y="211"/>
                </a:cubicBezTo>
                <a:close/>
                <a:moveTo>
                  <a:pt x="1782" y="237"/>
                </a:moveTo>
                <a:cubicBezTo>
                  <a:pt x="1782" y="244"/>
                  <a:pt x="1782" y="244"/>
                  <a:pt x="1782" y="244"/>
                </a:cubicBezTo>
                <a:cubicBezTo>
                  <a:pt x="1779" y="245"/>
                  <a:pt x="1775" y="246"/>
                  <a:pt x="1772" y="247"/>
                </a:cubicBezTo>
                <a:cubicBezTo>
                  <a:pt x="1772" y="240"/>
                  <a:pt x="1772" y="240"/>
                  <a:pt x="1772" y="240"/>
                </a:cubicBezTo>
                <a:cubicBezTo>
                  <a:pt x="1775" y="239"/>
                  <a:pt x="1779" y="238"/>
                  <a:pt x="1782" y="237"/>
                </a:cubicBezTo>
                <a:close/>
                <a:moveTo>
                  <a:pt x="1782" y="264"/>
                </a:moveTo>
                <a:cubicBezTo>
                  <a:pt x="1782" y="272"/>
                  <a:pt x="1782" y="272"/>
                  <a:pt x="1782" y="272"/>
                </a:cubicBezTo>
                <a:cubicBezTo>
                  <a:pt x="1780" y="272"/>
                  <a:pt x="1779" y="274"/>
                  <a:pt x="1777" y="275"/>
                </a:cubicBezTo>
                <a:cubicBezTo>
                  <a:pt x="1778" y="277"/>
                  <a:pt x="1780" y="279"/>
                  <a:pt x="1782" y="281"/>
                </a:cubicBezTo>
                <a:cubicBezTo>
                  <a:pt x="1782" y="289"/>
                  <a:pt x="1782" y="289"/>
                  <a:pt x="1782" y="289"/>
                </a:cubicBezTo>
                <a:cubicBezTo>
                  <a:pt x="1779" y="287"/>
                  <a:pt x="1775" y="284"/>
                  <a:pt x="1772" y="281"/>
                </a:cubicBezTo>
                <a:cubicBezTo>
                  <a:pt x="1772" y="268"/>
                  <a:pt x="1772" y="268"/>
                  <a:pt x="1772" y="268"/>
                </a:cubicBezTo>
                <a:cubicBezTo>
                  <a:pt x="1776" y="267"/>
                  <a:pt x="1779" y="266"/>
                  <a:pt x="1782" y="264"/>
                </a:cubicBezTo>
                <a:close/>
                <a:moveTo>
                  <a:pt x="1782" y="322"/>
                </a:moveTo>
                <a:cubicBezTo>
                  <a:pt x="1782" y="331"/>
                  <a:pt x="1782" y="331"/>
                  <a:pt x="1782" y="331"/>
                </a:cubicBezTo>
                <a:cubicBezTo>
                  <a:pt x="1779" y="329"/>
                  <a:pt x="1776" y="327"/>
                  <a:pt x="1772" y="324"/>
                </a:cubicBezTo>
                <a:cubicBezTo>
                  <a:pt x="1772" y="314"/>
                  <a:pt x="1772" y="314"/>
                  <a:pt x="1772" y="314"/>
                </a:cubicBezTo>
                <a:cubicBezTo>
                  <a:pt x="1776" y="317"/>
                  <a:pt x="1779" y="319"/>
                  <a:pt x="1782" y="322"/>
                </a:cubicBezTo>
                <a:close/>
                <a:moveTo>
                  <a:pt x="1782" y="345"/>
                </a:moveTo>
                <a:cubicBezTo>
                  <a:pt x="1782" y="355"/>
                  <a:pt x="1782" y="355"/>
                  <a:pt x="1782" y="355"/>
                </a:cubicBezTo>
                <a:cubicBezTo>
                  <a:pt x="1779" y="353"/>
                  <a:pt x="1776" y="350"/>
                  <a:pt x="1772" y="348"/>
                </a:cubicBezTo>
                <a:cubicBezTo>
                  <a:pt x="1772" y="338"/>
                  <a:pt x="1772" y="338"/>
                  <a:pt x="1772" y="338"/>
                </a:cubicBezTo>
                <a:cubicBezTo>
                  <a:pt x="1776" y="341"/>
                  <a:pt x="1779" y="343"/>
                  <a:pt x="1782" y="345"/>
                </a:cubicBezTo>
                <a:close/>
                <a:moveTo>
                  <a:pt x="1782" y="362"/>
                </a:moveTo>
                <a:cubicBezTo>
                  <a:pt x="1782" y="370"/>
                  <a:pt x="1782" y="370"/>
                  <a:pt x="1782" y="370"/>
                </a:cubicBezTo>
                <a:cubicBezTo>
                  <a:pt x="1779" y="370"/>
                  <a:pt x="1776" y="371"/>
                  <a:pt x="1772" y="371"/>
                </a:cubicBezTo>
                <a:cubicBezTo>
                  <a:pt x="1772" y="362"/>
                  <a:pt x="1772" y="362"/>
                  <a:pt x="1772" y="362"/>
                </a:cubicBezTo>
                <a:cubicBezTo>
                  <a:pt x="1775" y="363"/>
                  <a:pt x="1779" y="363"/>
                  <a:pt x="1782" y="362"/>
                </a:cubicBezTo>
                <a:close/>
                <a:moveTo>
                  <a:pt x="1782" y="409"/>
                </a:moveTo>
                <a:cubicBezTo>
                  <a:pt x="1782" y="415"/>
                  <a:pt x="1782" y="415"/>
                  <a:pt x="1782" y="415"/>
                </a:cubicBezTo>
                <a:cubicBezTo>
                  <a:pt x="1779" y="416"/>
                  <a:pt x="1776" y="416"/>
                  <a:pt x="1772" y="417"/>
                </a:cubicBezTo>
                <a:cubicBezTo>
                  <a:pt x="1772" y="411"/>
                  <a:pt x="1772" y="411"/>
                  <a:pt x="1772" y="411"/>
                </a:cubicBezTo>
                <a:cubicBezTo>
                  <a:pt x="1776" y="410"/>
                  <a:pt x="1779" y="409"/>
                  <a:pt x="1782" y="409"/>
                </a:cubicBezTo>
                <a:close/>
                <a:moveTo>
                  <a:pt x="1782" y="431"/>
                </a:moveTo>
                <a:cubicBezTo>
                  <a:pt x="1782" y="437"/>
                  <a:pt x="1782" y="437"/>
                  <a:pt x="1782" y="437"/>
                </a:cubicBezTo>
                <a:cubicBezTo>
                  <a:pt x="1779" y="438"/>
                  <a:pt x="1776" y="439"/>
                  <a:pt x="1772" y="439"/>
                </a:cubicBezTo>
                <a:cubicBezTo>
                  <a:pt x="1772" y="433"/>
                  <a:pt x="1772" y="433"/>
                  <a:pt x="1772" y="433"/>
                </a:cubicBezTo>
                <a:cubicBezTo>
                  <a:pt x="1776" y="432"/>
                  <a:pt x="1779" y="431"/>
                  <a:pt x="1782" y="431"/>
                </a:cubicBezTo>
                <a:close/>
                <a:moveTo>
                  <a:pt x="1782" y="455"/>
                </a:moveTo>
                <a:cubicBezTo>
                  <a:pt x="1782" y="462"/>
                  <a:pt x="1782" y="462"/>
                  <a:pt x="1782" y="462"/>
                </a:cubicBezTo>
                <a:cubicBezTo>
                  <a:pt x="1779" y="462"/>
                  <a:pt x="1776" y="462"/>
                  <a:pt x="1772" y="462"/>
                </a:cubicBezTo>
                <a:cubicBezTo>
                  <a:pt x="1772" y="456"/>
                  <a:pt x="1772" y="456"/>
                  <a:pt x="1772" y="456"/>
                </a:cubicBezTo>
                <a:cubicBezTo>
                  <a:pt x="1776" y="456"/>
                  <a:pt x="1779" y="455"/>
                  <a:pt x="1782" y="455"/>
                </a:cubicBezTo>
                <a:close/>
                <a:moveTo>
                  <a:pt x="1782" y="481"/>
                </a:moveTo>
                <a:cubicBezTo>
                  <a:pt x="1782" y="488"/>
                  <a:pt x="1782" y="488"/>
                  <a:pt x="1782" y="488"/>
                </a:cubicBezTo>
                <a:cubicBezTo>
                  <a:pt x="1779" y="488"/>
                  <a:pt x="1775" y="488"/>
                  <a:pt x="1772" y="489"/>
                </a:cubicBezTo>
                <a:cubicBezTo>
                  <a:pt x="1772" y="483"/>
                  <a:pt x="1772" y="483"/>
                  <a:pt x="1772" y="483"/>
                </a:cubicBezTo>
                <a:cubicBezTo>
                  <a:pt x="1776" y="482"/>
                  <a:pt x="1779" y="481"/>
                  <a:pt x="1782" y="481"/>
                </a:cubicBezTo>
                <a:close/>
                <a:moveTo>
                  <a:pt x="1782" y="513"/>
                </a:moveTo>
                <a:cubicBezTo>
                  <a:pt x="1782" y="530"/>
                  <a:pt x="1782" y="530"/>
                  <a:pt x="1782" y="530"/>
                </a:cubicBezTo>
                <a:cubicBezTo>
                  <a:pt x="1779" y="526"/>
                  <a:pt x="1776" y="522"/>
                  <a:pt x="1772" y="517"/>
                </a:cubicBezTo>
                <a:cubicBezTo>
                  <a:pt x="1772" y="507"/>
                  <a:pt x="1772" y="507"/>
                  <a:pt x="1772" y="507"/>
                </a:cubicBezTo>
                <a:cubicBezTo>
                  <a:pt x="1774" y="509"/>
                  <a:pt x="1776" y="511"/>
                  <a:pt x="1778" y="513"/>
                </a:cubicBezTo>
                <a:cubicBezTo>
                  <a:pt x="1782" y="513"/>
                  <a:pt x="1782" y="513"/>
                  <a:pt x="1782" y="513"/>
                </a:cubicBezTo>
                <a:close/>
                <a:moveTo>
                  <a:pt x="1782" y="626"/>
                </a:moveTo>
                <a:cubicBezTo>
                  <a:pt x="1782" y="648"/>
                  <a:pt x="1782" y="648"/>
                  <a:pt x="1782" y="648"/>
                </a:cubicBezTo>
                <a:cubicBezTo>
                  <a:pt x="1781" y="643"/>
                  <a:pt x="1779" y="637"/>
                  <a:pt x="1779" y="632"/>
                </a:cubicBezTo>
                <a:cubicBezTo>
                  <a:pt x="1777" y="627"/>
                  <a:pt x="1774" y="623"/>
                  <a:pt x="1772" y="619"/>
                </a:cubicBezTo>
                <a:cubicBezTo>
                  <a:pt x="1772" y="605"/>
                  <a:pt x="1772" y="605"/>
                  <a:pt x="1772" y="605"/>
                </a:cubicBezTo>
                <a:cubicBezTo>
                  <a:pt x="1776" y="612"/>
                  <a:pt x="1779" y="619"/>
                  <a:pt x="1782" y="626"/>
                </a:cubicBezTo>
                <a:close/>
                <a:moveTo>
                  <a:pt x="1772" y="669"/>
                </a:moveTo>
                <a:cubicBezTo>
                  <a:pt x="1757" y="669"/>
                  <a:pt x="1757" y="669"/>
                  <a:pt x="1757" y="669"/>
                </a:cubicBezTo>
                <a:cubicBezTo>
                  <a:pt x="1757" y="663"/>
                  <a:pt x="1757" y="663"/>
                  <a:pt x="1757" y="663"/>
                </a:cubicBezTo>
                <a:cubicBezTo>
                  <a:pt x="1772" y="663"/>
                  <a:pt x="1772" y="663"/>
                  <a:pt x="1772" y="663"/>
                </a:cubicBezTo>
                <a:cubicBezTo>
                  <a:pt x="1772" y="669"/>
                  <a:pt x="1772" y="669"/>
                  <a:pt x="1772" y="669"/>
                </a:cubicBezTo>
                <a:close/>
                <a:moveTo>
                  <a:pt x="1757" y="5"/>
                </a:moveTo>
                <a:cubicBezTo>
                  <a:pt x="1772" y="5"/>
                  <a:pt x="1772" y="5"/>
                  <a:pt x="1772" y="5"/>
                </a:cubicBezTo>
                <a:cubicBezTo>
                  <a:pt x="1772" y="9"/>
                  <a:pt x="1772" y="9"/>
                  <a:pt x="1772" y="9"/>
                </a:cubicBezTo>
                <a:cubicBezTo>
                  <a:pt x="1767" y="9"/>
                  <a:pt x="1762" y="9"/>
                  <a:pt x="1757" y="10"/>
                </a:cubicBezTo>
                <a:cubicBezTo>
                  <a:pt x="1757" y="5"/>
                  <a:pt x="1757" y="5"/>
                  <a:pt x="1757" y="5"/>
                </a:cubicBezTo>
                <a:close/>
                <a:moveTo>
                  <a:pt x="1772" y="37"/>
                </a:moveTo>
                <a:cubicBezTo>
                  <a:pt x="1772" y="42"/>
                  <a:pt x="1772" y="42"/>
                  <a:pt x="1772" y="42"/>
                </a:cubicBezTo>
                <a:cubicBezTo>
                  <a:pt x="1767" y="42"/>
                  <a:pt x="1762" y="43"/>
                  <a:pt x="1757" y="43"/>
                </a:cubicBezTo>
                <a:cubicBezTo>
                  <a:pt x="1757" y="37"/>
                  <a:pt x="1757" y="37"/>
                  <a:pt x="1757" y="37"/>
                </a:cubicBezTo>
                <a:cubicBezTo>
                  <a:pt x="1759" y="37"/>
                  <a:pt x="1759" y="37"/>
                  <a:pt x="1759" y="37"/>
                </a:cubicBezTo>
                <a:cubicBezTo>
                  <a:pt x="1763" y="37"/>
                  <a:pt x="1768" y="37"/>
                  <a:pt x="1772" y="37"/>
                </a:cubicBezTo>
                <a:close/>
                <a:moveTo>
                  <a:pt x="1772" y="62"/>
                </a:moveTo>
                <a:cubicBezTo>
                  <a:pt x="1772" y="69"/>
                  <a:pt x="1772" y="69"/>
                  <a:pt x="1772" y="69"/>
                </a:cubicBezTo>
                <a:cubicBezTo>
                  <a:pt x="1767" y="69"/>
                  <a:pt x="1762" y="70"/>
                  <a:pt x="1757" y="70"/>
                </a:cubicBezTo>
                <a:cubicBezTo>
                  <a:pt x="1757" y="64"/>
                  <a:pt x="1757" y="64"/>
                  <a:pt x="1757" y="64"/>
                </a:cubicBezTo>
                <a:cubicBezTo>
                  <a:pt x="1762" y="64"/>
                  <a:pt x="1767" y="63"/>
                  <a:pt x="1772" y="62"/>
                </a:cubicBezTo>
                <a:close/>
                <a:moveTo>
                  <a:pt x="1772" y="88"/>
                </a:moveTo>
                <a:cubicBezTo>
                  <a:pt x="1772" y="94"/>
                  <a:pt x="1772" y="94"/>
                  <a:pt x="1772" y="94"/>
                </a:cubicBezTo>
                <a:cubicBezTo>
                  <a:pt x="1757" y="97"/>
                  <a:pt x="1757" y="97"/>
                  <a:pt x="1757" y="97"/>
                </a:cubicBezTo>
                <a:cubicBezTo>
                  <a:pt x="1757" y="91"/>
                  <a:pt x="1757" y="91"/>
                  <a:pt x="1757" y="91"/>
                </a:cubicBezTo>
                <a:cubicBezTo>
                  <a:pt x="1762" y="90"/>
                  <a:pt x="1767" y="89"/>
                  <a:pt x="1772" y="88"/>
                </a:cubicBezTo>
                <a:close/>
                <a:moveTo>
                  <a:pt x="1772" y="110"/>
                </a:moveTo>
                <a:cubicBezTo>
                  <a:pt x="1772" y="116"/>
                  <a:pt x="1772" y="116"/>
                  <a:pt x="1772" y="116"/>
                </a:cubicBezTo>
                <a:cubicBezTo>
                  <a:pt x="1769" y="117"/>
                  <a:pt x="1766" y="119"/>
                  <a:pt x="1763" y="121"/>
                </a:cubicBezTo>
                <a:cubicBezTo>
                  <a:pt x="1762" y="123"/>
                  <a:pt x="1760" y="125"/>
                  <a:pt x="1757" y="126"/>
                </a:cubicBezTo>
                <a:cubicBezTo>
                  <a:pt x="1757" y="115"/>
                  <a:pt x="1757" y="115"/>
                  <a:pt x="1757" y="115"/>
                </a:cubicBezTo>
                <a:cubicBezTo>
                  <a:pt x="1762" y="113"/>
                  <a:pt x="1767" y="111"/>
                  <a:pt x="1772" y="110"/>
                </a:cubicBezTo>
                <a:close/>
                <a:moveTo>
                  <a:pt x="1772" y="138"/>
                </a:moveTo>
                <a:cubicBezTo>
                  <a:pt x="1772" y="153"/>
                  <a:pt x="1772" y="153"/>
                  <a:pt x="1772" y="153"/>
                </a:cubicBezTo>
                <a:cubicBezTo>
                  <a:pt x="1767" y="153"/>
                  <a:pt x="1761" y="155"/>
                  <a:pt x="1757" y="159"/>
                </a:cubicBezTo>
                <a:cubicBezTo>
                  <a:pt x="1757" y="151"/>
                  <a:pt x="1757" y="151"/>
                  <a:pt x="1757" y="151"/>
                </a:cubicBezTo>
                <a:cubicBezTo>
                  <a:pt x="1759" y="149"/>
                  <a:pt x="1761" y="147"/>
                  <a:pt x="1762" y="143"/>
                </a:cubicBezTo>
                <a:cubicBezTo>
                  <a:pt x="1765" y="141"/>
                  <a:pt x="1768" y="139"/>
                  <a:pt x="1772" y="138"/>
                </a:cubicBezTo>
                <a:close/>
                <a:moveTo>
                  <a:pt x="1772" y="176"/>
                </a:moveTo>
                <a:cubicBezTo>
                  <a:pt x="1772" y="181"/>
                  <a:pt x="1772" y="181"/>
                  <a:pt x="1772" y="181"/>
                </a:cubicBezTo>
                <a:cubicBezTo>
                  <a:pt x="1767" y="182"/>
                  <a:pt x="1763" y="182"/>
                  <a:pt x="1757" y="183"/>
                </a:cubicBezTo>
                <a:cubicBezTo>
                  <a:pt x="1757" y="176"/>
                  <a:pt x="1757" y="176"/>
                  <a:pt x="1757" y="176"/>
                </a:cubicBezTo>
                <a:cubicBezTo>
                  <a:pt x="1762" y="176"/>
                  <a:pt x="1767" y="176"/>
                  <a:pt x="1772" y="176"/>
                </a:cubicBezTo>
                <a:close/>
                <a:moveTo>
                  <a:pt x="1772" y="193"/>
                </a:moveTo>
                <a:cubicBezTo>
                  <a:pt x="1772" y="200"/>
                  <a:pt x="1772" y="200"/>
                  <a:pt x="1772" y="200"/>
                </a:cubicBezTo>
                <a:cubicBezTo>
                  <a:pt x="1767" y="201"/>
                  <a:pt x="1762" y="201"/>
                  <a:pt x="1757" y="202"/>
                </a:cubicBezTo>
                <a:cubicBezTo>
                  <a:pt x="1757" y="196"/>
                  <a:pt x="1757" y="196"/>
                  <a:pt x="1757" y="196"/>
                </a:cubicBezTo>
                <a:cubicBezTo>
                  <a:pt x="1762" y="195"/>
                  <a:pt x="1767" y="194"/>
                  <a:pt x="1772" y="193"/>
                </a:cubicBezTo>
                <a:close/>
                <a:moveTo>
                  <a:pt x="1772" y="213"/>
                </a:moveTo>
                <a:cubicBezTo>
                  <a:pt x="1772" y="219"/>
                  <a:pt x="1772" y="219"/>
                  <a:pt x="1772" y="219"/>
                </a:cubicBezTo>
                <a:cubicBezTo>
                  <a:pt x="1767" y="220"/>
                  <a:pt x="1762" y="221"/>
                  <a:pt x="1757" y="223"/>
                </a:cubicBezTo>
                <a:cubicBezTo>
                  <a:pt x="1757" y="216"/>
                  <a:pt x="1757" y="216"/>
                  <a:pt x="1757" y="216"/>
                </a:cubicBezTo>
                <a:cubicBezTo>
                  <a:pt x="1762" y="215"/>
                  <a:pt x="1767" y="214"/>
                  <a:pt x="1772" y="213"/>
                </a:cubicBezTo>
                <a:close/>
                <a:moveTo>
                  <a:pt x="1772" y="240"/>
                </a:moveTo>
                <a:cubicBezTo>
                  <a:pt x="1772" y="247"/>
                  <a:pt x="1772" y="247"/>
                  <a:pt x="1772" y="247"/>
                </a:cubicBezTo>
                <a:cubicBezTo>
                  <a:pt x="1771" y="248"/>
                  <a:pt x="1771" y="248"/>
                  <a:pt x="1771" y="248"/>
                </a:cubicBezTo>
                <a:cubicBezTo>
                  <a:pt x="1767" y="249"/>
                  <a:pt x="1760" y="249"/>
                  <a:pt x="1757" y="254"/>
                </a:cubicBezTo>
                <a:cubicBezTo>
                  <a:pt x="1757" y="246"/>
                  <a:pt x="1757" y="246"/>
                  <a:pt x="1757" y="246"/>
                </a:cubicBezTo>
                <a:cubicBezTo>
                  <a:pt x="1762" y="244"/>
                  <a:pt x="1767" y="242"/>
                  <a:pt x="1772" y="240"/>
                </a:cubicBezTo>
                <a:close/>
                <a:moveTo>
                  <a:pt x="1772" y="268"/>
                </a:moveTo>
                <a:cubicBezTo>
                  <a:pt x="1772" y="281"/>
                  <a:pt x="1772" y="281"/>
                  <a:pt x="1772" y="281"/>
                </a:cubicBezTo>
                <a:cubicBezTo>
                  <a:pt x="1767" y="276"/>
                  <a:pt x="1762" y="272"/>
                  <a:pt x="1757" y="267"/>
                </a:cubicBezTo>
                <a:cubicBezTo>
                  <a:pt x="1757" y="257"/>
                  <a:pt x="1757" y="257"/>
                  <a:pt x="1757" y="257"/>
                </a:cubicBezTo>
                <a:cubicBezTo>
                  <a:pt x="1761" y="262"/>
                  <a:pt x="1766" y="268"/>
                  <a:pt x="1771" y="269"/>
                </a:cubicBezTo>
                <a:cubicBezTo>
                  <a:pt x="1772" y="268"/>
                  <a:pt x="1772" y="268"/>
                  <a:pt x="1772" y="268"/>
                </a:cubicBezTo>
                <a:close/>
                <a:moveTo>
                  <a:pt x="1772" y="314"/>
                </a:moveTo>
                <a:cubicBezTo>
                  <a:pt x="1772" y="324"/>
                  <a:pt x="1772" y="324"/>
                  <a:pt x="1772" y="324"/>
                </a:cubicBezTo>
                <a:cubicBezTo>
                  <a:pt x="1767" y="320"/>
                  <a:pt x="1762" y="316"/>
                  <a:pt x="1757" y="312"/>
                </a:cubicBezTo>
                <a:cubicBezTo>
                  <a:pt x="1757" y="302"/>
                  <a:pt x="1757" y="302"/>
                  <a:pt x="1757" y="302"/>
                </a:cubicBezTo>
                <a:cubicBezTo>
                  <a:pt x="1762" y="306"/>
                  <a:pt x="1767" y="310"/>
                  <a:pt x="1772" y="314"/>
                </a:cubicBezTo>
                <a:close/>
                <a:moveTo>
                  <a:pt x="1772" y="338"/>
                </a:moveTo>
                <a:cubicBezTo>
                  <a:pt x="1772" y="348"/>
                  <a:pt x="1772" y="348"/>
                  <a:pt x="1772" y="348"/>
                </a:cubicBezTo>
                <a:cubicBezTo>
                  <a:pt x="1767" y="344"/>
                  <a:pt x="1762" y="340"/>
                  <a:pt x="1757" y="337"/>
                </a:cubicBezTo>
                <a:cubicBezTo>
                  <a:pt x="1757" y="328"/>
                  <a:pt x="1757" y="328"/>
                  <a:pt x="1757" y="328"/>
                </a:cubicBezTo>
                <a:cubicBezTo>
                  <a:pt x="1762" y="332"/>
                  <a:pt x="1767" y="335"/>
                  <a:pt x="1772" y="338"/>
                </a:cubicBezTo>
                <a:close/>
                <a:moveTo>
                  <a:pt x="1772" y="362"/>
                </a:moveTo>
                <a:cubicBezTo>
                  <a:pt x="1772" y="371"/>
                  <a:pt x="1772" y="371"/>
                  <a:pt x="1772" y="371"/>
                </a:cubicBezTo>
                <a:cubicBezTo>
                  <a:pt x="1767" y="372"/>
                  <a:pt x="1762" y="373"/>
                  <a:pt x="1757" y="373"/>
                </a:cubicBezTo>
                <a:cubicBezTo>
                  <a:pt x="1757" y="365"/>
                  <a:pt x="1757" y="365"/>
                  <a:pt x="1757" y="365"/>
                </a:cubicBezTo>
                <a:cubicBezTo>
                  <a:pt x="1758" y="365"/>
                  <a:pt x="1758" y="365"/>
                  <a:pt x="1758" y="365"/>
                </a:cubicBezTo>
                <a:cubicBezTo>
                  <a:pt x="1758" y="364"/>
                  <a:pt x="1758" y="363"/>
                  <a:pt x="1757" y="362"/>
                </a:cubicBezTo>
                <a:cubicBezTo>
                  <a:pt x="1757" y="354"/>
                  <a:pt x="1757" y="354"/>
                  <a:pt x="1757" y="354"/>
                </a:cubicBezTo>
                <a:cubicBezTo>
                  <a:pt x="1762" y="357"/>
                  <a:pt x="1767" y="361"/>
                  <a:pt x="1772" y="362"/>
                </a:cubicBezTo>
                <a:close/>
                <a:moveTo>
                  <a:pt x="1772" y="411"/>
                </a:moveTo>
                <a:cubicBezTo>
                  <a:pt x="1772" y="417"/>
                  <a:pt x="1772" y="417"/>
                  <a:pt x="1772" y="417"/>
                </a:cubicBezTo>
                <a:cubicBezTo>
                  <a:pt x="1767" y="418"/>
                  <a:pt x="1762" y="419"/>
                  <a:pt x="1757" y="420"/>
                </a:cubicBezTo>
                <a:cubicBezTo>
                  <a:pt x="1757" y="414"/>
                  <a:pt x="1757" y="414"/>
                  <a:pt x="1757" y="414"/>
                </a:cubicBezTo>
                <a:cubicBezTo>
                  <a:pt x="1762" y="413"/>
                  <a:pt x="1767" y="411"/>
                  <a:pt x="1772" y="411"/>
                </a:cubicBezTo>
                <a:close/>
                <a:moveTo>
                  <a:pt x="1772" y="433"/>
                </a:moveTo>
                <a:cubicBezTo>
                  <a:pt x="1772" y="439"/>
                  <a:pt x="1772" y="439"/>
                  <a:pt x="1772" y="439"/>
                </a:cubicBezTo>
                <a:cubicBezTo>
                  <a:pt x="1767" y="440"/>
                  <a:pt x="1762" y="441"/>
                  <a:pt x="1757" y="443"/>
                </a:cubicBezTo>
                <a:cubicBezTo>
                  <a:pt x="1757" y="436"/>
                  <a:pt x="1757" y="436"/>
                  <a:pt x="1757" y="436"/>
                </a:cubicBezTo>
                <a:cubicBezTo>
                  <a:pt x="1762" y="434"/>
                  <a:pt x="1767" y="433"/>
                  <a:pt x="1772" y="433"/>
                </a:cubicBezTo>
                <a:close/>
                <a:moveTo>
                  <a:pt x="1772" y="456"/>
                </a:moveTo>
                <a:cubicBezTo>
                  <a:pt x="1772" y="462"/>
                  <a:pt x="1772" y="462"/>
                  <a:pt x="1772" y="462"/>
                </a:cubicBezTo>
                <a:cubicBezTo>
                  <a:pt x="1770" y="462"/>
                  <a:pt x="1768" y="463"/>
                  <a:pt x="1766" y="463"/>
                </a:cubicBezTo>
                <a:cubicBezTo>
                  <a:pt x="1763" y="464"/>
                  <a:pt x="1761" y="464"/>
                  <a:pt x="1757" y="464"/>
                </a:cubicBezTo>
                <a:cubicBezTo>
                  <a:pt x="1757" y="458"/>
                  <a:pt x="1757" y="458"/>
                  <a:pt x="1757" y="458"/>
                </a:cubicBezTo>
                <a:cubicBezTo>
                  <a:pt x="1762" y="457"/>
                  <a:pt x="1767" y="456"/>
                  <a:pt x="1772" y="456"/>
                </a:cubicBezTo>
                <a:close/>
                <a:moveTo>
                  <a:pt x="1772" y="483"/>
                </a:moveTo>
                <a:cubicBezTo>
                  <a:pt x="1772" y="489"/>
                  <a:pt x="1772" y="489"/>
                  <a:pt x="1772" y="489"/>
                </a:cubicBezTo>
                <a:cubicBezTo>
                  <a:pt x="1770" y="490"/>
                  <a:pt x="1768" y="490"/>
                  <a:pt x="1766" y="491"/>
                </a:cubicBezTo>
                <a:cubicBezTo>
                  <a:pt x="1763" y="498"/>
                  <a:pt x="1767" y="503"/>
                  <a:pt x="1772" y="507"/>
                </a:cubicBezTo>
                <a:cubicBezTo>
                  <a:pt x="1772" y="517"/>
                  <a:pt x="1772" y="517"/>
                  <a:pt x="1772" y="517"/>
                </a:cubicBezTo>
                <a:cubicBezTo>
                  <a:pt x="1767" y="511"/>
                  <a:pt x="1763" y="505"/>
                  <a:pt x="1757" y="500"/>
                </a:cubicBezTo>
                <a:cubicBezTo>
                  <a:pt x="1757" y="486"/>
                  <a:pt x="1757" y="486"/>
                  <a:pt x="1757" y="486"/>
                </a:cubicBezTo>
                <a:cubicBezTo>
                  <a:pt x="1759" y="486"/>
                  <a:pt x="1759" y="486"/>
                  <a:pt x="1759" y="486"/>
                </a:cubicBezTo>
                <a:cubicBezTo>
                  <a:pt x="1764" y="485"/>
                  <a:pt x="1768" y="484"/>
                  <a:pt x="1772" y="483"/>
                </a:cubicBezTo>
                <a:close/>
                <a:moveTo>
                  <a:pt x="1772" y="605"/>
                </a:moveTo>
                <a:cubicBezTo>
                  <a:pt x="1772" y="619"/>
                  <a:pt x="1772" y="619"/>
                  <a:pt x="1772" y="619"/>
                </a:cubicBezTo>
                <a:cubicBezTo>
                  <a:pt x="1767" y="610"/>
                  <a:pt x="1763" y="601"/>
                  <a:pt x="1757" y="593"/>
                </a:cubicBezTo>
                <a:cubicBezTo>
                  <a:pt x="1757" y="578"/>
                  <a:pt x="1757" y="578"/>
                  <a:pt x="1757" y="578"/>
                </a:cubicBezTo>
                <a:cubicBezTo>
                  <a:pt x="1761" y="583"/>
                  <a:pt x="1763" y="588"/>
                  <a:pt x="1766" y="593"/>
                </a:cubicBezTo>
                <a:cubicBezTo>
                  <a:pt x="1768" y="597"/>
                  <a:pt x="1770" y="601"/>
                  <a:pt x="1772" y="605"/>
                </a:cubicBezTo>
                <a:close/>
                <a:moveTo>
                  <a:pt x="1757" y="669"/>
                </a:moveTo>
                <a:cubicBezTo>
                  <a:pt x="1749" y="669"/>
                  <a:pt x="1749" y="669"/>
                  <a:pt x="1749" y="669"/>
                </a:cubicBezTo>
                <a:cubicBezTo>
                  <a:pt x="1749" y="663"/>
                  <a:pt x="1749" y="663"/>
                  <a:pt x="1749" y="663"/>
                </a:cubicBezTo>
                <a:cubicBezTo>
                  <a:pt x="1757" y="663"/>
                  <a:pt x="1757" y="663"/>
                  <a:pt x="1757" y="663"/>
                </a:cubicBezTo>
                <a:cubicBezTo>
                  <a:pt x="1757" y="669"/>
                  <a:pt x="1757" y="669"/>
                  <a:pt x="1757" y="669"/>
                </a:cubicBezTo>
                <a:close/>
                <a:moveTo>
                  <a:pt x="1749" y="5"/>
                </a:moveTo>
                <a:cubicBezTo>
                  <a:pt x="1757" y="5"/>
                  <a:pt x="1757" y="5"/>
                  <a:pt x="1757" y="5"/>
                </a:cubicBezTo>
                <a:cubicBezTo>
                  <a:pt x="1757" y="10"/>
                  <a:pt x="1757" y="10"/>
                  <a:pt x="1757" y="10"/>
                </a:cubicBezTo>
                <a:cubicBezTo>
                  <a:pt x="1749" y="10"/>
                  <a:pt x="1749" y="10"/>
                  <a:pt x="1749" y="10"/>
                </a:cubicBezTo>
                <a:cubicBezTo>
                  <a:pt x="1749" y="5"/>
                  <a:pt x="1749" y="5"/>
                  <a:pt x="1749" y="5"/>
                </a:cubicBezTo>
                <a:close/>
                <a:moveTo>
                  <a:pt x="1757" y="37"/>
                </a:moveTo>
                <a:cubicBezTo>
                  <a:pt x="1757" y="43"/>
                  <a:pt x="1757" y="43"/>
                  <a:pt x="1757" y="43"/>
                </a:cubicBezTo>
                <a:cubicBezTo>
                  <a:pt x="1755" y="44"/>
                  <a:pt x="1752" y="44"/>
                  <a:pt x="1749" y="45"/>
                </a:cubicBezTo>
                <a:cubicBezTo>
                  <a:pt x="1749" y="38"/>
                  <a:pt x="1749" y="38"/>
                  <a:pt x="1749" y="38"/>
                </a:cubicBezTo>
                <a:cubicBezTo>
                  <a:pt x="1752" y="38"/>
                  <a:pt x="1755" y="37"/>
                  <a:pt x="1757" y="37"/>
                </a:cubicBezTo>
                <a:close/>
                <a:moveTo>
                  <a:pt x="1757" y="64"/>
                </a:moveTo>
                <a:cubicBezTo>
                  <a:pt x="1757" y="70"/>
                  <a:pt x="1757" y="70"/>
                  <a:pt x="1757" y="70"/>
                </a:cubicBezTo>
                <a:cubicBezTo>
                  <a:pt x="1755" y="71"/>
                  <a:pt x="1752" y="71"/>
                  <a:pt x="1749" y="71"/>
                </a:cubicBezTo>
                <a:cubicBezTo>
                  <a:pt x="1749" y="65"/>
                  <a:pt x="1749" y="65"/>
                  <a:pt x="1749" y="65"/>
                </a:cubicBezTo>
                <a:cubicBezTo>
                  <a:pt x="1752" y="65"/>
                  <a:pt x="1755" y="64"/>
                  <a:pt x="1757" y="64"/>
                </a:cubicBezTo>
                <a:close/>
                <a:moveTo>
                  <a:pt x="1757" y="91"/>
                </a:moveTo>
                <a:cubicBezTo>
                  <a:pt x="1757" y="97"/>
                  <a:pt x="1757" y="97"/>
                  <a:pt x="1757" y="97"/>
                </a:cubicBezTo>
                <a:cubicBezTo>
                  <a:pt x="1749" y="99"/>
                  <a:pt x="1749" y="99"/>
                  <a:pt x="1749" y="99"/>
                </a:cubicBezTo>
                <a:cubicBezTo>
                  <a:pt x="1749" y="92"/>
                  <a:pt x="1749" y="92"/>
                  <a:pt x="1749" y="92"/>
                </a:cubicBezTo>
                <a:cubicBezTo>
                  <a:pt x="1752" y="92"/>
                  <a:pt x="1755" y="91"/>
                  <a:pt x="1757" y="91"/>
                </a:cubicBezTo>
                <a:close/>
                <a:moveTo>
                  <a:pt x="1757" y="115"/>
                </a:moveTo>
                <a:cubicBezTo>
                  <a:pt x="1757" y="126"/>
                  <a:pt x="1757" y="126"/>
                  <a:pt x="1757" y="126"/>
                </a:cubicBezTo>
                <a:cubicBezTo>
                  <a:pt x="1755" y="126"/>
                  <a:pt x="1752" y="127"/>
                  <a:pt x="1749" y="128"/>
                </a:cubicBezTo>
                <a:cubicBezTo>
                  <a:pt x="1749" y="119"/>
                  <a:pt x="1749" y="119"/>
                  <a:pt x="1749" y="119"/>
                </a:cubicBezTo>
                <a:cubicBezTo>
                  <a:pt x="1752" y="118"/>
                  <a:pt x="1754" y="117"/>
                  <a:pt x="1756" y="116"/>
                </a:cubicBezTo>
                <a:cubicBezTo>
                  <a:pt x="1757" y="116"/>
                  <a:pt x="1757" y="116"/>
                  <a:pt x="1757" y="115"/>
                </a:cubicBezTo>
                <a:close/>
                <a:moveTo>
                  <a:pt x="1757" y="151"/>
                </a:moveTo>
                <a:cubicBezTo>
                  <a:pt x="1757" y="159"/>
                  <a:pt x="1757" y="159"/>
                  <a:pt x="1757" y="159"/>
                </a:cubicBezTo>
                <a:cubicBezTo>
                  <a:pt x="1756" y="161"/>
                  <a:pt x="1755" y="163"/>
                  <a:pt x="1754" y="165"/>
                </a:cubicBezTo>
                <a:cubicBezTo>
                  <a:pt x="1752" y="166"/>
                  <a:pt x="1751" y="166"/>
                  <a:pt x="1749" y="167"/>
                </a:cubicBezTo>
                <a:cubicBezTo>
                  <a:pt x="1749" y="157"/>
                  <a:pt x="1749" y="157"/>
                  <a:pt x="1749" y="157"/>
                </a:cubicBezTo>
                <a:cubicBezTo>
                  <a:pt x="1752" y="155"/>
                  <a:pt x="1755" y="154"/>
                  <a:pt x="1757" y="151"/>
                </a:cubicBezTo>
                <a:close/>
                <a:moveTo>
                  <a:pt x="1757" y="176"/>
                </a:moveTo>
                <a:cubicBezTo>
                  <a:pt x="1757" y="183"/>
                  <a:pt x="1757" y="183"/>
                  <a:pt x="1757" y="183"/>
                </a:cubicBezTo>
                <a:cubicBezTo>
                  <a:pt x="1755" y="183"/>
                  <a:pt x="1752" y="183"/>
                  <a:pt x="1749" y="183"/>
                </a:cubicBezTo>
                <a:cubicBezTo>
                  <a:pt x="1749" y="176"/>
                  <a:pt x="1749" y="176"/>
                  <a:pt x="1749" y="176"/>
                </a:cubicBezTo>
                <a:cubicBezTo>
                  <a:pt x="1752" y="176"/>
                  <a:pt x="1755" y="176"/>
                  <a:pt x="1757" y="176"/>
                </a:cubicBezTo>
                <a:close/>
                <a:moveTo>
                  <a:pt x="1757" y="196"/>
                </a:moveTo>
                <a:cubicBezTo>
                  <a:pt x="1757" y="202"/>
                  <a:pt x="1757" y="202"/>
                  <a:pt x="1757" y="202"/>
                </a:cubicBezTo>
                <a:cubicBezTo>
                  <a:pt x="1755" y="203"/>
                  <a:pt x="1752" y="203"/>
                  <a:pt x="1749" y="204"/>
                </a:cubicBezTo>
                <a:cubicBezTo>
                  <a:pt x="1749" y="198"/>
                  <a:pt x="1749" y="198"/>
                  <a:pt x="1749" y="198"/>
                </a:cubicBezTo>
                <a:cubicBezTo>
                  <a:pt x="1752" y="197"/>
                  <a:pt x="1755" y="196"/>
                  <a:pt x="1757" y="196"/>
                </a:cubicBezTo>
                <a:close/>
                <a:moveTo>
                  <a:pt x="1757" y="216"/>
                </a:moveTo>
                <a:cubicBezTo>
                  <a:pt x="1757" y="223"/>
                  <a:pt x="1757" y="223"/>
                  <a:pt x="1757" y="223"/>
                </a:cubicBezTo>
                <a:cubicBezTo>
                  <a:pt x="1755" y="224"/>
                  <a:pt x="1752" y="225"/>
                  <a:pt x="1749" y="226"/>
                </a:cubicBezTo>
                <a:cubicBezTo>
                  <a:pt x="1749" y="218"/>
                  <a:pt x="1749" y="218"/>
                  <a:pt x="1749" y="218"/>
                </a:cubicBezTo>
                <a:cubicBezTo>
                  <a:pt x="1752" y="217"/>
                  <a:pt x="1755" y="217"/>
                  <a:pt x="1757" y="216"/>
                </a:cubicBezTo>
                <a:close/>
                <a:moveTo>
                  <a:pt x="1757" y="246"/>
                </a:moveTo>
                <a:cubicBezTo>
                  <a:pt x="1757" y="254"/>
                  <a:pt x="1757" y="254"/>
                  <a:pt x="1757" y="254"/>
                </a:cubicBezTo>
                <a:cubicBezTo>
                  <a:pt x="1757" y="255"/>
                  <a:pt x="1757" y="255"/>
                  <a:pt x="1757" y="256"/>
                </a:cubicBezTo>
                <a:cubicBezTo>
                  <a:pt x="1757" y="257"/>
                  <a:pt x="1757" y="257"/>
                  <a:pt x="1757" y="257"/>
                </a:cubicBezTo>
                <a:cubicBezTo>
                  <a:pt x="1757" y="267"/>
                  <a:pt x="1757" y="267"/>
                  <a:pt x="1757" y="267"/>
                </a:cubicBezTo>
                <a:cubicBezTo>
                  <a:pt x="1755" y="265"/>
                  <a:pt x="1753" y="263"/>
                  <a:pt x="1751" y="261"/>
                </a:cubicBezTo>
                <a:cubicBezTo>
                  <a:pt x="1750" y="260"/>
                  <a:pt x="1750" y="260"/>
                  <a:pt x="1749" y="259"/>
                </a:cubicBezTo>
                <a:cubicBezTo>
                  <a:pt x="1749" y="248"/>
                  <a:pt x="1749" y="248"/>
                  <a:pt x="1749" y="248"/>
                </a:cubicBezTo>
                <a:cubicBezTo>
                  <a:pt x="1750" y="248"/>
                  <a:pt x="1750" y="248"/>
                  <a:pt x="1750" y="248"/>
                </a:cubicBezTo>
                <a:cubicBezTo>
                  <a:pt x="1753" y="248"/>
                  <a:pt x="1755" y="247"/>
                  <a:pt x="1757" y="246"/>
                </a:cubicBezTo>
                <a:close/>
                <a:moveTo>
                  <a:pt x="1757" y="302"/>
                </a:moveTo>
                <a:cubicBezTo>
                  <a:pt x="1757" y="312"/>
                  <a:pt x="1757" y="312"/>
                  <a:pt x="1757" y="312"/>
                </a:cubicBezTo>
                <a:cubicBezTo>
                  <a:pt x="1755" y="310"/>
                  <a:pt x="1752" y="308"/>
                  <a:pt x="1749" y="305"/>
                </a:cubicBezTo>
                <a:cubicBezTo>
                  <a:pt x="1749" y="295"/>
                  <a:pt x="1749" y="295"/>
                  <a:pt x="1749" y="295"/>
                </a:cubicBezTo>
                <a:cubicBezTo>
                  <a:pt x="1752" y="297"/>
                  <a:pt x="1755" y="300"/>
                  <a:pt x="1757" y="302"/>
                </a:cubicBezTo>
                <a:close/>
                <a:moveTo>
                  <a:pt x="1757" y="328"/>
                </a:moveTo>
                <a:cubicBezTo>
                  <a:pt x="1757" y="337"/>
                  <a:pt x="1757" y="337"/>
                  <a:pt x="1757" y="337"/>
                </a:cubicBezTo>
                <a:cubicBezTo>
                  <a:pt x="1755" y="335"/>
                  <a:pt x="1752" y="333"/>
                  <a:pt x="1749" y="331"/>
                </a:cubicBezTo>
                <a:cubicBezTo>
                  <a:pt x="1749" y="323"/>
                  <a:pt x="1749" y="323"/>
                  <a:pt x="1749" y="323"/>
                </a:cubicBezTo>
                <a:cubicBezTo>
                  <a:pt x="1752" y="325"/>
                  <a:pt x="1755" y="326"/>
                  <a:pt x="1757" y="328"/>
                </a:cubicBezTo>
                <a:close/>
                <a:moveTo>
                  <a:pt x="1757" y="354"/>
                </a:moveTo>
                <a:cubicBezTo>
                  <a:pt x="1757" y="362"/>
                  <a:pt x="1757" y="362"/>
                  <a:pt x="1757" y="362"/>
                </a:cubicBezTo>
                <a:cubicBezTo>
                  <a:pt x="1757" y="361"/>
                  <a:pt x="1757" y="361"/>
                  <a:pt x="1756" y="360"/>
                </a:cubicBezTo>
                <a:cubicBezTo>
                  <a:pt x="1754" y="359"/>
                  <a:pt x="1752" y="358"/>
                  <a:pt x="1749" y="357"/>
                </a:cubicBezTo>
                <a:cubicBezTo>
                  <a:pt x="1749" y="348"/>
                  <a:pt x="1749" y="348"/>
                  <a:pt x="1749" y="348"/>
                </a:cubicBezTo>
                <a:cubicBezTo>
                  <a:pt x="1752" y="350"/>
                  <a:pt x="1755" y="352"/>
                  <a:pt x="1757" y="354"/>
                </a:cubicBezTo>
                <a:close/>
                <a:moveTo>
                  <a:pt x="1757" y="365"/>
                </a:moveTo>
                <a:cubicBezTo>
                  <a:pt x="1757" y="373"/>
                  <a:pt x="1757" y="373"/>
                  <a:pt x="1757" y="373"/>
                </a:cubicBezTo>
                <a:cubicBezTo>
                  <a:pt x="1755" y="374"/>
                  <a:pt x="1752" y="375"/>
                  <a:pt x="1749" y="375"/>
                </a:cubicBezTo>
                <a:cubicBezTo>
                  <a:pt x="1749" y="367"/>
                  <a:pt x="1749" y="367"/>
                  <a:pt x="1749" y="367"/>
                </a:cubicBezTo>
                <a:cubicBezTo>
                  <a:pt x="1757" y="365"/>
                  <a:pt x="1757" y="365"/>
                  <a:pt x="1757" y="365"/>
                </a:cubicBezTo>
                <a:close/>
                <a:moveTo>
                  <a:pt x="1757" y="414"/>
                </a:moveTo>
                <a:cubicBezTo>
                  <a:pt x="1757" y="420"/>
                  <a:pt x="1757" y="420"/>
                  <a:pt x="1757" y="420"/>
                </a:cubicBezTo>
                <a:cubicBezTo>
                  <a:pt x="1755" y="421"/>
                  <a:pt x="1752" y="422"/>
                  <a:pt x="1749" y="423"/>
                </a:cubicBezTo>
                <a:cubicBezTo>
                  <a:pt x="1749" y="416"/>
                  <a:pt x="1749" y="416"/>
                  <a:pt x="1749" y="416"/>
                </a:cubicBezTo>
                <a:cubicBezTo>
                  <a:pt x="1752" y="415"/>
                  <a:pt x="1755" y="415"/>
                  <a:pt x="1757" y="414"/>
                </a:cubicBezTo>
                <a:close/>
                <a:moveTo>
                  <a:pt x="1757" y="436"/>
                </a:moveTo>
                <a:cubicBezTo>
                  <a:pt x="1757" y="443"/>
                  <a:pt x="1757" y="443"/>
                  <a:pt x="1757" y="443"/>
                </a:cubicBezTo>
                <a:cubicBezTo>
                  <a:pt x="1755" y="443"/>
                  <a:pt x="1752" y="444"/>
                  <a:pt x="1749" y="445"/>
                </a:cubicBezTo>
                <a:cubicBezTo>
                  <a:pt x="1749" y="438"/>
                  <a:pt x="1749" y="438"/>
                  <a:pt x="1749" y="438"/>
                </a:cubicBezTo>
                <a:cubicBezTo>
                  <a:pt x="1750" y="438"/>
                  <a:pt x="1750" y="438"/>
                  <a:pt x="1750" y="438"/>
                </a:cubicBezTo>
                <a:cubicBezTo>
                  <a:pt x="1752" y="437"/>
                  <a:pt x="1755" y="436"/>
                  <a:pt x="1757" y="436"/>
                </a:cubicBezTo>
                <a:close/>
                <a:moveTo>
                  <a:pt x="1757" y="458"/>
                </a:moveTo>
                <a:cubicBezTo>
                  <a:pt x="1757" y="464"/>
                  <a:pt x="1757" y="464"/>
                  <a:pt x="1757" y="464"/>
                </a:cubicBezTo>
                <a:cubicBezTo>
                  <a:pt x="1754" y="465"/>
                  <a:pt x="1752" y="465"/>
                  <a:pt x="1749" y="467"/>
                </a:cubicBezTo>
                <a:cubicBezTo>
                  <a:pt x="1749" y="461"/>
                  <a:pt x="1749" y="461"/>
                  <a:pt x="1749" y="461"/>
                </a:cubicBezTo>
                <a:cubicBezTo>
                  <a:pt x="1752" y="460"/>
                  <a:pt x="1755" y="459"/>
                  <a:pt x="1757" y="458"/>
                </a:cubicBezTo>
                <a:close/>
                <a:moveTo>
                  <a:pt x="1757" y="486"/>
                </a:moveTo>
                <a:cubicBezTo>
                  <a:pt x="1757" y="500"/>
                  <a:pt x="1757" y="500"/>
                  <a:pt x="1757" y="500"/>
                </a:cubicBezTo>
                <a:cubicBezTo>
                  <a:pt x="1755" y="497"/>
                  <a:pt x="1752" y="494"/>
                  <a:pt x="1749" y="491"/>
                </a:cubicBezTo>
                <a:cubicBezTo>
                  <a:pt x="1749" y="481"/>
                  <a:pt x="1749" y="481"/>
                  <a:pt x="1749" y="481"/>
                </a:cubicBezTo>
                <a:cubicBezTo>
                  <a:pt x="1752" y="483"/>
                  <a:pt x="1755" y="484"/>
                  <a:pt x="1757" y="486"/>
                </a:cubicBezTo>
                <a:close/>
                <a:moveTo>
                  <a:pt x="1757" y="578"/>
                </a:moveTo>
                <a:cubicBezTo>
                  <a:pt x="1757" y="593"/>
                  <a:pt x="1757" y="593"/>
                  <a:pt x="1757" y="593"/>
                </a:cubicBezTo>
                <a:cubicBezTo>
                  <a:pt x="1755" y="588"/>
                  <a:pt x="1752" y="583"/>
                  <a:pt x="1749" y="579"/>
                </a:cubicBezTo>
                <a:cubicBezTo>
                  <a:pt x="1749" y="565"/>
                  <a:pt x="1749" y="565"/>
                  <a:pt x="1749" y="565"/>
                </a:cubicBezTo>
                <a:cubicBezTo>
                  <a:pt x="1752" y="569"/>
                  <a:pt x="1755" y="574"/>
                  <a:pt x="1757" y="578"/>
                </a:cubicBezTo>
                <a:close/>
                <a:moveTo>
                  <a:pt x="1749" y="669"/>
                </a:moveTo>
                <a:cubicBezTo>
                  <a:pt x="1737" y="669"/>
                  <a:pt x="1724" y="669"/>
                  <a:pt x="1711" y="669"/>
                </a:cubicBezTo>
                <a:cubicBezTo>
                  <a:pt x="1711" y="663"/>
                  <a:pt x="1711" y="663"/>
                  <a:pt x="1711" y="663"/>
                </a:cubicBezTo>
                <a:cubicBezTo>
                  <a:pt x="1749" y="663"/>
                  <a:pt x="1749" y="663"/>
                  <a:pt x="1749" y="663"/>
                </a:cubicBezTo>
                <a:cubicBezTo>
                  <a:pt x="1749" y="669"/>
                  <a:pt x="1749" y="669"/>
                  <a:pt x="1749" y="669"/>
                </a:cubicBezTo>
                <a:close/>
                <a:moveTo>
                  <a:pt x="1711" y="5"/>
                </a:moveTo>
                <a:cubicBezTo>
                  <a:pt x="1724" y="5"/>
                  <a:pt x="1737" y="5"/>
                  <a:pt x="1749" y="5"/>
                </a:cubicBezTo>
                <a:cubicBezTo>
                  <a:pt x="1749" y="10"/>
                  <a:pt x="1749" y="10"/>
                  <a:pt x="1749" y="10"/>
                </a:cubicBezTo>
                <a:cubicBezTo>
                  <a:pt x="1737" y="10"/>
                  <a:pt x="1724" y="10"/>
                  <a:pt x="1711" y="10"/>
                </a:cubicBezTo>
                <a:cubicBezTo>
                  <a:pt x="1711" y="5"/>
                  <a:pt x="1711" y="5"/>
                  <a:pt x="1711" y="5"/>
                </a:cubicBezTo>
                <a:close/>
                <a:moveTo>
                  <a:pt x="1749" y="38"/>
                </a:moveTo>
                <a:cubicBezTo>
                  <a:pt x="1749" y="45"/>
                  <a:pt x="1749" y="45"/>
                  <a:pt x="1749" y="45"/>
                </a:cubicBezTo>
                <a:cubicBezTo>
                  <a:pt x="1737" y="46"/>
                  <a:pt x="1725" y="49"/>
                  <a:pt x="1713" y="51"/>
                </a:cubicBezTo>
                <a:cubicBezTo>
                  <a:pt x="1711" y="51"/>
                  <a:pt x="1711" y="51"/>
                  <a:pt x="1711" y="51"/>
                </a:cubicBezTo>
                <a:cubicBezTo>
                  <a:pt x="1711" y="46"/>
                  <a:pt x="1711" y="46"/>
                  <a:pt x="1711" y="46"/>
                </a:cubicBezTo>
                <a:cubicBezTo>
                  <a:pt x="1723" y="42"/>
                  <a:pt x="1736" y="39"/>
                  <a:pt x="1749" y="38"/>
                </a:cubicBezTo>
                <a:close/>
                <a:moveTo>
                  <a:pt x="1749" y="65"/>
                </a:moveTo>
                <a:cubicBezTo>
                  <a:pt x="1749" y="71"/>
                  <a:pt x="1749" y="71"/>
                  <a:pt x="1749" y="71"/>
                </a:cubicBezTo>
                <a:cubicBezTo>
                  <a:pt x="1736" y="73"/>
                  <a:pt x="1724" y="75"/>
                  <a:pt x="1711" y="77"/>
                </a:cubicBezTo>
                <a:cubicBezTo>
                  <a:pt x="1711" y="72"/>
                  <a:pt x="1711" y="72"/>
                  <a:pt x="1711" y="72"/>
                </a:cubicBezTo>
                <a:cubicBezTo>
                  <a:pt x="1724" y="69"/>
                  <a:pt x="1736" y="67"/>
                  <a:pt x="1749" y="65"/>
                </a:cubicBezTo>
                <a:close/>
                <a:moveTo>
                  <a:pt x="1749" y="92"/>
                </a:moveTo>
                <a:cubicBezTo>
                  <a:pt x="1749" y="99"/>
                  <a:pt x="1749" y="99"/>
                  <a:pt x="1749" y="99"/>
                </a:cubicBezTo>
                <a:cubicBezTo>
                  <a:pt x="1711" y="106"/>
                  <a:pt x="1711" y="106"/>
                  <a:pt x="1711" y="106"/>
                </a:cubicBezTo>
                <a:cubicBezTo>
                  <a:pt x="1711" y="99"/>
                  <a:pt x="1711" y="99"/>
                  <a:pt x="1711" y="99"/>
                </a:cubicBezTo>
                <a:cubicBezTo>
                  <a:pt x="1716" y="98"/>
                  <a:pt x="1721" y="97"/>
                  <a:pt x="1727" y="97"/>
                </a:cubicBezTo>
                <a:cubicBezTo>
                  <a:pt x="1734" y="95"/>
                  <a:pt x="1742" y="94"/>
                  <a:pt x="1749" y="92"/>
                </a:cubicBezTo>
                <a:close/>
                <a:moveTo>
                  <a:pt x="1749" y="119"/>
                </a:moveTo>
                <a:cubicBezTo>
                  <a:pt x="1749" y="128"/>
                  <a:pt x="1749" y="128"/>
                  <a:pt x="1749" y="128"/>
                </a:cubicBezTo>
                <a:cubicBezTo>
                  <a:pt x="1748" y="129"/>
                  <a:pt x="1748" y="129"/>
                  <a:pt x="1747" y="130"/>
                </a:cubicBezTo>
                <a:cubicBezTo>
                  <a:pt x="1742" y="136"/>
                  <a:pt x="1735" y="144"/>
                  <a:pt x="1736" y="153"/>
                </a:cubicBezTo>
                <a:cubicBezTo>
                  <a:pt x="1737" y="156"/>
                  <a:pt x="1739" y="160"/>
                  <a:pt x="1744" y="160"/>
                </a:cubicBezTo>
                <a:cubicBezTo>
                  <a:pt x="1745" y="159"/>
                  <a:pt x="1747" y="158"/>
                  <a:pt x="1749" y="157"/>
                </a:cubicBezTo>
                <a:cubicBezTo>
                  <a:pt x="1749" y="167"/>
                  <a:pt x="1749" y="167"/>
                  <a:pt x="1749" y="167"/>
                </a:cubicBezTo>
                <a:cubicBezTo>
                  <a:pt x="1741" y="169"/>
                  <a:pt x="1732" y="164"/>
                  <a:pt x="1727" y="157"/>
                </a:cubicBezTo>
                <a:cubicBezTo>
                  <a:pt x="1721" y="155"/>
                  <a:pt x="1716" y="155"/>
                  <a:pt x="1711" y="157"/>
                </a:cubicBezTo>
                <a:cubicBezTo>
                  <a:pt x="1711" y="151"/>
                  <a:pt x="1711" y="151"/>
                  <a:pt x="1711" y="151"/>
                </a:cubicBezTo>
                <a:cubicBezTo>
                  <a:pt x="1715" y="150"/>
                  <a:pt x="1720" y="149"/>
                  <a:pt x="1724" y="149"/>
                </a:cubicBezTo>
                <a:cubicBezTo>
                  <a:pt x="1732" y="147"/>
                  <a:pt x="1730" y="138"/>
                  <a:pt x="1734" y="133"/>
                </a:cubicBezTo>
                <a:cubicBezTo>
                  <a:pt x="1733" y="132"/>
                  <a:pt x="1733" y="132"/>
                  <a:pt x="1733" y="132"/>
                </a:cubicBezTo>
                <a:cubicBezTo>
                  <a:pt x="1726" y="131"/>
                  <a:pt x="1718" y="132"/>
                  <a:pt x="1711" y="134"/>
                </a:cubicBezTo>
                <a:cubicBezTo>
                  <a:pt x="1711" y="128"/>
                  <a:pt x="1711" y="128"/>
                  <a:pt x="1711" y="128"/>
                </a:cubicBezTo>
                <a:cubicBezTo>
                  <a:pt x="1724" y="125"/>
                  <a:pt x="1737" y="123"/>
                  <a:pt x="1749" y="119"/>
                </a:cubicBezTo>
                <a:close/>
                <a:moveTo>
                  <a:pt x="1749" y="176"/>
                </a:moveTo>
                <a:cubicBezTo>
                  <a:pt x="1749" y="183"/>
                  <a:pt x="1749" y="183"/>
                  <a:pt x="1749" y="183"/>
                </a:cubicBezTo>
                <a:cubicBezTo>
                  <a:pt x="1736" y="184"/>
                  <a:pt x="1723" y="184"/>
                  <a:pt x="1711" y="186"/>
                </a:cubicBezTo>
                <a:cubicBezTo>
                  <a:pt x="1711" y="180"/>
                  <a:pt x="1711" y="180"/>
                  <a:pt x="1711" y="180"/>
                </a:cubicBezTo>
                <a:cubicBezTo>
                  <a:pt x="1723" y="178"/>
                  <a:pt x="1736" y="177"/>
                  <a:pt x="1749" y="176"/>
                </a:cubicBezTo>
                <a:close/>
                <a:moveTo>
                  <a:pt x="1749" y="198"/>
                </a:moveTo>
                <a:cubicBezTo>
                  <a:pt x="1749" y="204"/>
                  <a:pt x="1749" y="204"/>
                  <a:pt x="1749" y="204"/>
                </a:cubicBezTo>
                <a:cubicBezTo>
                  <a:pt x="1737" y="207"/>
                  <a:pt x="1724" y="211"/>
                  <a:pt x="1712" y="216"/>
                </a:cubicBezTo>
                <a:cubicBezTo>
                  <a:pt x="1712" y="221"/>
                  <a:pt x="1720" y="225"/>
                  <a:pt x="1725" y="227"/>
                </a:cubicBezTo>
                <a:cubicBezTo>
                  <a:pt x="1733" y="223"/>
                  <a:pt x="1741" y="221"/>
                  <a:pt x="1749" y="218"/>
                </a:cubicBezTo>
                <a:cubicBezTo>
                  <a:pt x="1749" y="226"/>
                  <a:pt x="1749" y="226"/>
                  <a:pt x="1749" y="226"/>
                </a:cubicBezTo>
                <a:cubicBezTo>
                  <a:pt x="1744" y="228"/>
                  <a:pt x="1739" y="230"/>
                  <a:pt x="1733" y="231"/>
                </a:cubicBezTo>
                <a:cubicBezTo>
                  <a:pt x="1732" y="235"/>
                  <a:pt x="1732" y="235"/>
                  <a:pt x="1732" y="235"/>
                </a:cubicBezTo>
                <a:cubicBezTo>
                  <a:pt x="1737" y="239"/>
                  <a:pt x="1742" y="247"/>
                  <a:pt x="1749" y="248"/>
                </a:cubicBezTo>
                <a:cubicBezTo>
                  <a:pt x="1749" y="259"/>
                  <a:pt x="1749" y="259"/>
                  <a:pt x="1749" y="259"/>
                </a:cubicBezTo>
                <a:cubicBezTo>
                  <a:pt x="1745" y="257"/>
                  <a:pt x="1737" y="257"/>
                  <a:pt x="1737" y="250"/>
                </a:cubicBezTo>
                <a:cubicBezTo>
                  <a:pt x="1729" y="242"/>
                  <a:pt x="1720" y="234"/>
                  <a:pt x="1711" y="227"/>
                </a:cubicBezTo>
                <a:cubicBezTo>
                  <a:pt x="1711" y="208"/>
                  <a:pt x="1711" y="208"/>
                  <a:pt x="1711" y="208"/>
                </a:cubicBezTo>
                <a:cubicBezTo>
                  <a:pt x="1724" y="205"/>
                  <a:pt x="1737" y="201"/>
                  <a:pt x="1749" y="198"/>
                </a:cubicBezTo>
                <a:close/>
                <a:moveTo>
                  <a:pt x="1749" y="295"/>
                </a:moveTo>
                <a:cubicBezTo>
                  <a:pt x="1749" y="305"/>
                  <a:pt x="1749" y="305"/>
                  <a:pt x="1749" y="305"/>
                </a:cubicBezTo>
                <a:cubicBezTo>
                  <a:pt x="1737" y="294"/>
                  <a:pt x="1724" y="283"/>
                  <a:pt x="1711" y="274"/>
                </a:cubicBezTo>
                <a:cubicBezTo>
                  <a:pt x="1711" y="263"/>
                  <a:pt x="1711" y="263"/>
                  <a:pt x="1711" y="263"/>
                </a:cubicBezTo>
                <a:cubicBezTo>
                  <a:pt x="1713" y="265"/>
                  <a:pt x="1715" y="266"/>
                  <a:pt x="1716" y="268"/>
                </a:cubicBezTo>
                <a:cubicBezTo>
                  <a:pt x="1728" y="276"/>
                  <a:pt x="1739" y="286"/>
                  <a:pt x="1749" y="295"/>
                </a:cubicBezTo>
                <a:close/>
                <a:moveTo>
                  <a:pt x="1749" y="323"/>
                </a:moveTo>
                <a:cubicBezTo>
                  <a:pt x="1736" y="313"/>
                  <a:pt x="1724" y="303"/>
                  <a:pt x="1711" y="292"/>
                </a:cubicBezTo>
                <a:cubicBezTo>
                  <a:pt x="1711" y="301"/>
                  <a:pt x="1711" y="301"/>
                  <a:pt x="1711" y="301"/>
                </a:cubicBezTo>
                <a:cubicBezTo>
                  <a:pt x="1717" y="306"/>
                  <a:pt x="1724" y="311"/>
                  <a:pt x="1731" y="316"/>
                </a:cubicBezTo>
                <a:cubicBezTo>
                  <a:pt x="1737" y="321"/>
                  <a:pt x="1743" y="326"/>
                  <a:pt x="1749" y="331"/>
                </a:cubicBezTo>
                <a:cubicBezTo>
                  <a:pt x="1749" y="323"/>
                  <a:pt x="1749" y="323"/>
                  <a:pt x="1749" y="323"/>
                </a:cubicBezTo>
                <a:close/>
                <a:moveTo>
                  <a:pt x="1749" y="348"/>
                </a:moveTo>
                <a:cubicBezTo>
                  <a:pt x="1749" y="357"/>
                  <a:pt x="1749" y="357"/>
                  <a:pt x="1749" y="357"/>
                </a:cubicBezTo>
                <a:cubicBezTo>
                  <a:pt x="1738" y="350"/>
                  <a:pt x="1728" y="339"/>
                  <a:pt x="1716" y="333"/>
                </a:cubicBezTo>
                <a:cubicBezTo>
                  <a:pt x="1715" y="331"/>
                  <a:pt x="1713" y="330"/>
                  <a:pt x="1711" y="329"/>
                </a:cubicBezTo>
                <a:cubicBezTo>
                  <a:pt x="1711" y="320"/>
                  <a:pt x="1711" y="320"/>
                  <a:pt x="1711" y="320"/>
                </a:cubicBezTo>
                <a:cubicBezTo>
                  <a:pt x="1721" y="329"/>
                  <a:pt x="1732" y="337"/>
                  <a:pt x="1743" y="344"/>
                </a:cubicBezTo>
                <a:cubicBezTo>
                  <a:pt x="1745" y="345"/>
                  <a:pt x="1747" y="346"/>
                  <a:pt x="1749" y="348"/>
                </a:cubicBezTo>
                <a:close/>
                <a:moveTo>
                  <a:pt x="1749" y="367"/>
                </a:moveTo>
                <a:cubicBezTo>
                  <a:pt x="1739" y="369"/>
                  <a:pt x="1739" y="369"/>
                  <a:pt x="1739" y="369"/>
                </a:cubicBezTo>
                <a:cubicBezTo>
                  <a:pt x="1733" y="359"/>
                  <a:pt x="1721" y="358"/>
                  <a:pt x="1712" y="351"/>
                </a:cubicBezTo>
                <a:cubicBezTo>
                  <a:pt x="1711" y="350"/>
                  <a:pt x="1711" y="350"/>
                  <a:pt x="1711" y="350"/>
                </a:cubicBezTo>
                <a:cubicBezTo>
                  <a:pt x="1711" y="356"/>
                  <a:pt x="1711" y="356"/>
                  <a:pt x="1711" y="356"/>
                </a:cubicBezTo>
                <a:cubicBezTo>
                  <a:pt x="1728" y="369"/>
                  <a:pt x="1728" y="369"/>
                  <a:pt x="1728" y="369"/>
                </a:cubicBezTo>
                <a:cubicBezTo>
                  <a:pt x="1727" y="372"/>
                  <a:pt x="1727" y="372"/>
                  <a:pt x="1727" y="372"/>
                </a:cubicBezTo>
                <a:cubicBezTo>
                  <a:pt x="1722" y="374"/>
                  <a:pt x="1717" y="378"/>
                  <a:pt x="1711" y="379"/>
                </a:cubicBezTo>
                <a:cubicBezTo>
                  <a:pt x="1711" y="387"/>
                  <a:pt x="1711" y="387"/>
                  <a:pt x="1711" y="387"/>
                </a:cubicBezTo>
                <a:cubicBezTo>
                  <a:pt x="1723" y="382"/>
                  <a:pt x="1736" y="378"/>
                  <a:pt x="1749" y="375"/>
                </a:cubicBezTo>
                <a:cubicBezTo>
                  <a:pt x="1749" y="367"/>
                  <a:pt x="1749" y="367"/>
                  <a:pt x="1749" y="367"/>
                </a:cubicBezTo>
                <a:close/>
                <a:moveTo>
                  <a:pt x="1749" y="416"/>
                </a:moveTo>
                <a:cubicBezTo>
                  <a:pt x="1749" y="423"/>
                  <a:pt x="1749" y="423"/>
                  <a:pt x="1749" y="423"/>
                </a:cubicBezTo>
                <a:cubicBezTo>
                  <a:pt x="1740" y="426"/>
                  <a:pt x="1731" y="429"/>
                  <a:pt x="1723" y="434"/>
                </a:cubicBezTo>
                <a:cubicBezTo>
                  <a:pt x="1721" y="439"/>
                  <a:pt x="1715" y="439"/>
                  <a:pt x="1711" y="439"/>
                </a:cubicBezTo>
                <a:cubicBezTo>
                  <a:pt x="1711" y="431"/>
                  <a:pt x="1711" y="431"/>
                  <a:pt x="1711" y="431"/>
                </a:cubicBezTo>
                <a:cubicBezTo>
                  <a:pt x="1714" y="431"/>
                  <a:pt x="1718" y="430"/>
                  <a:pt x="1722" y="428"/>
                </a:cubicBezTo>
                <a:cubicBezTo>
                  <a:pt x="1730" y="423"/>
                  <a:pt x="1740" y="419"/>
                  <a:pt x="1749" y="416"/>
                </a:cubicBezTo>
                <a:close/>
                <a:moveTo>
                  <a:pt x="1749" y="438"/>
                </a:moveTo>
                <a:cubicBezTo>
                  <a:pt x="1738" y="441"/>
                  <a:pt x="1726" y="445"/>
                  <a:pt x="1716" y="452"/>
                </a:cubicBezTo>
                <a:cubicBezTo>
                  <a:pt x="1714" y="452"/>
                  <a:pt x="1712" y="451"/>
                  <a:pt x="1711" y="451"/>
                </a:cubicBezTo>
                <a:cubicBezTo>
                  <a:pt x="1711" y="458"/>
                  <a:pt x="1711" y="458"/>
                  <a:pt x="1711" y="458"/>
                </a:cubicBezTo>
                <a:cubicBezTo>
                  <a:pt x="1725" y="468"/>
                  <a:pt x="1737" y="479"/>
                  <a:pt x="1749" y="491"/>
                </a:cubicBezTo>
                <a:cubicBezTo>
                  <a:pt x="1749" y="481"/>
                  <a:pt x="1749" y="481"/>
                  <a:pt x="1749" y="481"/>
                </a:cubicBezTo>
                <a:cubicBezTo>
                  <a:pt x="1747" y="478"/>
                  <a:pt x="1745" y="476"/>
                  <a:pt x="1744" y="472"/>
                </a:cubicBezTo>
                <a:cubicBezTo>
                  <a:pt x="1746" y="470"/>
                  <a:pt x="1747" y="468"/>
                  <a:pt x="1749" y="467"/>
                </a:cubicBezTo>
                <a:cubicBezTo>
                  <a:pt x="1749" y="461"/>
                  <a:pt x="1749" y="461"/>
                  <a:pt x="1749" y="461"/>
                </a:cubicBezTo>
                <a:cubicBezTo>
                  <a:pt x="1745" y="462"/>
                  <a:pt x="1740" y="464"/>
                  <a:pt x="1736" y="466"/>
                </a:cubicBezTo>
                <a:cubicBezTo>
                  <a:pt x="1731" y="465"/>
                  <a:pt x="1728" y="461"/>
                  <a:pt x="1727" y="458"/>
                </a:cubicBezTo>
                <a:cubicBezTo>
                  <a:pt x="1727" y="449"/>
                  <a:pt x="1738" y="450"/>
                  <a:pt x="1744" y="447"/>
                </a:cubicBezTo>
                <a:cubicBezTo>
                  <a:pt x="1746" y="446"/>
                  <a:pt x="1748" y="446"/>
                  <a:pt x="1749" y="445"/>
                </a:cubicBezTo>
                <a:cubicBezTo>
                  <a:pt x="1749" y="438"/>
                  <a:pt x="1749" y="438"/>
                  <a:pt x="1749" y="438"/>
                </a:cubicBezTo>
                <a:close/>
                <a:moveTo>
                  <a:pt x="1749" y="565"/>
                </a:moveTo>
                <a:cubicBezTo>
                  <a:pt x="1749" y="579"/>
                  <a:pt x="1749" y="579"/>
                  <a:pt x="1749" y="579"/>
                </a:cubicBezTo>
                <a:cubicBezTo>
                  <a:pt x="1742" y="567"/>
                  <a:pt x="1735" y="556"/>
                  <a:pt x="1728" y="545"/>
                </a:cubicBezTo>
                <a:cubicBezTo>
                  <a:pt x="1723" y="539"/>
                  <a:pt x="1717" y="532"/>
                  <a:pt x="1711" y="526"/>
                </a:cubicBezTo>
                <a:cubicBezTo>
                  <a:pt x="1711" y="516"/>
                  <a:pt x="1711" y="516"/>
                  <a:pt x="1711" y="516"/>
                </a:cubicBezTo>
                <a:cubicBezTo>
                  <a:pt x="1725" y="531"/>
                  <a:pt x="1738" y="548"/>
                  <a:pt x="1749" y="565"/>
                </a:cubicBezTo>
                <a:close/>
                <a:moveTo>
                  <a:pt x="1711" y="421"/>
                </a:moveTo>
                <a:cubicBezTo>
                  <a:pt x="1712" y="421"/>
                  <a:pt x="1713" y="421"/>
                  <a:pt x="1713" y="420"/>
                </a:cubicBezTo>
                <a:cubicBezTo>
                  <a:pt x="1715" y="418"/>
                  <a:pt x="1713" y="416"/>
                  <a:pt x="1711" y="416"/>
                </a:cubicBezTo>
                <a:lnTo>
                  <a:pt x="1711" y="421"/>
                </a:lnTo>
                <a:close/>
                <a:moveTo>
                  <a:pt x="1711" y="669"/>
                </a:moveTo>
                <a:cubicBezTo>
                  <a:pt x="1706" y="669"/>
                  <a:pt x="1700" y="669"/>
                  <a:pt x="1695" y="669"/>
                </a:cubicBezTo>
                <a:cubicBezTo>
                  <a:pt x="1695" y="663"/>
                  <a:pt x="1695" y="663"/>
                  <a:pt x="1695" y="663"/>
                </a:cubicBezTo>
                <a:cubicBezTo>
                  <a:pt x="1711" y="663"/>
                  <a:pt x="1711" y="663"/>
                  <a:pt x="1711" y="663"/>
                </a:cubicBezTo>
                <a:cubicBezTo>
                  <a:pt x="1711" y="669"/>
                  <a:pt x="1711" y="669"/>
                  <a:pt x="1711" y="669"/>
                </a:cubicBezTo>
                <a:close/>
                <a:moveTo>
                  <a:pt x="1695" y="5"/>
                </a:moveTo>
                <a:cubicBezTo>
                  <a:pt x="1711" y="5"/>
                  <a:pt x="1711" y="5"/>
                  <a:pt x="1711" y="5"/>
                </a:cubicBezTo>
                <a:cubicBezTo>
                  <a:pt x="1711" y="10"/>
                  <a:pt x="1711" y="10"/>
                  <a:pt x="1711" y="10"/>
                </a:cubicBezTo>
                <a:cubicBezTo>
                  <a:pt x="1705" y="10"/>
                  <a:pt x="1705" y="10"/>
                  <a:pt x="1705" y="10"/>
                </a:cubicBezTo>
                <a:cubicBezTo>
                  <a:pt x="1701" y="10"/>
                  <a:pt x="1698" y="10"/>
                  <a:pt x="1695" y="11"/>
                </a:cubicBezTo>
                <a:cubicBezTo>
                  <a:pt x="1695" y="5"/>
                  <a:pt x="1695" y="5"/>
                  <a:pt x="1695" y="5"/>
                </a:cubicBezTo>
                <a:close/>
                <a:moveTo>
                  <a:pt x="1711" y="46"/>
                </a:moveTo>
                <a:cubicBezTo>
                  <a:pt x="1711" y="51"/>
                  <a:pt x="1711" y="51"/>
                  <a:pt x="1711" y="51"/>
                </a:cubicBezTo>
                <a:cubicBezTo>
                  <a:pt x="1706" y="53"/>
                  <a:pt x="1700" y="55"/>
                  <a:pt x="1695" y="57"/>
                </a:cubicBezTo>
                <a:cubicBezTo>
                  <a:pt x="1695" y="51"/>
                  <a:pt x="1695" y="51"/>
                  <a:pt x="1695" y="51"/>
                </a:cubicBezTo>
                <a:cubicBezTo>
                  <a:pt x="1700" y="49"/>
                  <a:pt x="1706" y="47"/>
                  <a:pt x="1711" y="46"/>
                </a:cubicBezTo>
                <a:close/>
                <a:moveTo>
                  <a:pt x="1711" y="72"/>
                </a:moveTo>
                <a:cubicBezTo>
                  <a:pt x="1711" y="77"/>
                  <a:pt x="1711" y="77"/>
                  <a:pt x="1711" y="77"/>
                </a:cubicBezTo>
                <a:cubicBezTo>
                  <a:pt x="1707" y="78"/>
                  <a:pt x="1703" y="79"/>
                  <a:pt x="1699" y="79"/>
                </a:cubicBezTo>
                <a:cubicBezTo>
                  <a:pt x="1695" y="81"/>
                  <a:pt x="1695" y="81"/>
                  <a:pt x="1695" y="81"/>
                </a:cubicBezTo>
                <a:cubicBezTo>
                  <a:pt x="1695" y="75"/>
                  <a:pt x="1695" y="75"/>
                  <a:pt x="1695" y="75"/>
                </a:cubicBezTo>
                <a:cubicBezTo>
                  <a:pt x="1700" y="74"/>
                  <a:pt x="1706" y="73"/>
                  <a:pt x="1711" y="72"/>
                </a:cubicBezTo>
                <a:close/>
                <a:moveTo>
                  <a:pt x="1711" y="99"/>
                </a:moveTo>
                <a:cubicBezTo>
                  <a:pt x="1711" y="106"/>
                  <a:pt x="1711" y="106"/>
                  <a:pt x="1711" y="106"/>
                </a:cubicBezTo>
                <a:cubicBezTo>
                  <a:pt x="1701" y="108"/>
                  <a:pt x="1701" y="108"/>
                  <a:pt x="1701" y="108"/>
                </a:cubicBezTo>
                <a:cubicBezTo>
                  <a:pt x="1698" y="108"/>
                  <a:pt x="1697" y="108"/>
                  <a:pt x="1695" y="109"/>
                </a:cubicBezTo>
                <a:cubicBezTo>
                  <a:pt x="1695" y="103"/>
                  <a:pt x="1695" y="103"/>
                  <a:pt x="1695" y="103"/>
                </a:cubicBezTo>
                <a:cubicBezTo>
                  <a:pt x="1700" y="101"/>
                  <a:pt x="1706" y="100"/>
                  <a:pt x="1711" y="99"/>
                </a:cubicBezTo>
                <a:close/>
                <a:moveTo>
                  <a:pt x="1711" y="128"/>
                </a:moveTo>
                <a:cubicBezTo>
                  <a:pt x="1711" y="134"/>
                  <a:pt x="1711" y="134"/>
                  <a:pt x="1711" y="134"/>
                </a:cubicBezTo>
                <a:cubicBezTo>
                  <a:pt x="1710" y="134"/>
                  <a:pt x="1710" y="135"/>
                  <a:pt x="1709" y="135"/>
                </a:cubicBezTo>
                <a:cubicBezTo>
                  <a:pt x="1704" y="135"/>
                  <a:pt x="1699" y="136"/>
                  <a:pt x="1695" y="137"/>
                </a:cubicBezTo>
                <a:cubicBezTo>
                  <a:pt x="1695" y="132"/>
                  <a:pt x="1695" y="132"/>
                  <a:pt x="1695" y="132"/>
                </a:cubicBezTo>
                <a:cubicBezTo>
                  <a:pt x="1700" y="130"/>
                  <a:pt x="1705" y="129"/>
                  <a:pt x="1711" y="128"/>
                </a:cubicBezTo>
                <a:close/>
                <a:moveTo>
                  <a:pt x="1711" y="151"/>
                </a:moveTo>
                <a:cubicBezTo>
                  <a:pt x="1711" y="157"/>
                  <a:pt x="1711" y="157"/>
                  <a:pt x="1711" y="157"/>
                </a:cubicBezTo>
                <a:cubicBezTo>
                  <a:pt x="1706" y="158"/>
                  <a:pt x="1700" y="160"/>
                  <a:pt x="1695" y="161"/>
                </a:cubicBezTo>
                <a:cubicBezTo>
                  <a:pt x="1695" y="154"/>
                  <a:pt x="1695" y="154"/>
                  <a:pt x="1695" y="154"/>
                </a:cubicBezTo>
                <a:cubicBezTo>
                  <a:pt x="1700" y="153"/>
                  <a:pt x="1706" y="152"/>
                  <a:pt x="1711" y="151"/>
                </a:cubicBezTo>
                <a:close/>
                <a:moveTo>
                  <a:pt x="1711" y="180"/>
                </a:moveTo>
                <a:cubicBezTo>
                  <a:pt x="1711" y="186"/>
                  <a:pt x="1711" y="186"/>
                  <a:pt x="1711" y="186"/>
                </a:cubicBezTo>
                <a:cubicBezTo>
                  <a:pt x="1705" y="187"/>
                  <a:pt x="1700" y="188"/>
                  <a:pt x="1695" y="189"/>
                </a:cubicBezTo>
                <a:cubicBezTo>
                  <a:pt x="1695" y="183"/>
                  <a:pt x="1695" y="183"/>
                  <a:pt x="1695" y="183"/>
                </a:cubicBezTo>
                <a:cubicBezTo>
                  <a:pt x="1700" y="182"/>
                  <a:pt x="1706" y="181"/>
                  <a:pt x="1711" y="180"/>
                </a:cubicBezTo>
                <a:close/>
                <a:moveTo>
                  <a:pt x="1711" y="208"/>
                </a:moveTo>
                <a:cubicBezTo>
                  <a:pt x="1711" y="227"/>
                  <a:pt x="1711" y="227"/>
                  <a:pt x="1711" y="227"/>
                </a:cubicBezTo>
                <a:cubicBezTo>
                  <a:pt x="1706" y="222"/>
                  <a:pt x="1700" y="218"/>
                  <a:pt x="1695" y="214"/>
                </a:cubicBezTo>
                <a:cubicBezTo>
                  <a:pt x="1695" y="206"/>
                  <a:pt x="1695" y="206"/>
                  <a:pt x="1695" y="206"/>
                </a:cubicBezTo>
                <a:cubicBezTo>
                  <a:pt x="1701" y="210"/>
                  <a:pt x="1701" y="210"/>
                  <a:pt x="1701" y="210"/>
                </a:cubicBezTo>
                <a:cubicBezTo>
                  <a:pt x="1705" y="209"/>
                  <a:pt x="1708" y="208"/>
                  <a:pt x="1711" y="208"/>
                </a:cubicBezTo>
                <a:close/>
                <a:moveTo>
                  <a:pt x="1711" y="263"/>
                </a:moveTo>
                <a:cubicBezTo>
                  <a:pt x="1711" y="274"/>
                  <a:pt x="1711" y="274"/>
                  <a:pt x="1711" y="274"/>
                </a:cubicBezTo>
                <a:cubicBezTo>
                  <a:pt x="1710" y="272"/>
                  <a:pt x="1708" y="271"/>
                  <a:pt x="1706" y="270"/>
                </a:cubicBezTo>
                <a:cubicBezTo>
                  <a:pt x="1703" y="266"/>
                  <a:pt x="1699" y="262"/>
                  <a:pt x="1695" y="258"/>
                </a:cubicBezTo>
                <a:cubicBezTo>
                  <a:pt x="1695" y="248"/>
                  <a:pt x="1695" y="248"/>
                  <a:pt x="1695" y="248"/>
                </a:cubicBezTo>
                <a:cubicBezTo>
                  <a:pt x="1700" y="254"/>
                  <a:pt x="1705" y="259"/>
                  <a:pt x="1711" y="263"/>
                </a:cubicBezTo>
                <a:close/>
                <a:moveTo>
                  <a:pt x="1711" y="292"/>
                </a:moveTo>
                <a:cubicBezTo>
                  <a:pt x="1711" y="301"/>
                  <a:pt x="1711" y="301"/>
                  <a:pt x="1711" y="301"/>
                </a:cubicBezTo>
                <a:cubicBezTo>
                  <a:pt x="1705" y="296"/>
                  <a:pt x="1700" y="291"/>
                  <a:pt x="1695" y="285"/>
                </a:cubicBezTo>
                <a:cubicBezTo>
                  <a:pt x="1695" y="278"/>
                  <a:pt x="1695" y="278"/>
                  <a:pt x="1695" y="278"/>
                </a:cubicBezTo>
                <a:cubicBezTo>
                  <a:pt x="1700" y="283"/>
                  <a:pt x="1706" y="287"/>
                  <a:pt x="1711" y="292"/>
                </a:cubicBezTo>
                <a:close/>
                <a:moveTo>
                  <a:pt x="1711" y="320"/>
                </a:moveTo>
                <a:cubicBezTo>
                  <a:pt x="1711" y="329"/>
                  <a:pt x="1711" y="329"/>
                  <a:pt x="1711" y="329"/>
                </a:cubicBezTo>
                <a:cubicBezTo>
                  <a:pt x="1709" y="328"/>
                  <a:pt x="1707" y="327"/>
                  <a:pt x="1706" y="323"/>
                </a:cubicBezTo>
                <a:cubicBezTo>
                  <a:pt x="1702" y="321"/>
                  <a:pt x="1698" y="318"/>
                  <a:pt x="1695" y="316"/>
                </a:cubicBezTo>
                <a:cubicBezTo>
                  <a:pt x="1695" y="308"/>
                  <a:pt x="1695" y="308"/>
                  <a:pt x="1695" y="308"/>
                </a:cubicBezTo>
                <a:cubicBezTo>
                  <a:pt x="1700" y="312"/>
                  <a:pt x="1706" y="316"/>
                  <a:pt x="1711" y="320"/>
                </a:cubicBezTo>
                <a:close/>
                <a:moveTo>
                  <a:pt x="1711" y="350"/>
                </a:moveTo>
                <a:cubicBezTo>
                  <a:pt x="1711" y="356"/>
                  <a:pt x="1711" y="356"/>
                  <a:pt x="1711" y="356"/>
                </a:cubicBezTo>
                <a:cubicBezTo>
                  <a:pt x="1695" y="344"/>
                  <a:pt x="1695" y="344"/>
                  <a:pt x="1695" y="344"/>
                </a:cubicBezTo>
                <a:cubicBezTo>
                  <a:pt x="1695" y="337"/>
                  <a:pt x="1695" y="337"/>
                  <a:pt x="1695" y="337"/>
                </a:cubicBezTo>
                <a:cubicBezTo>
                  <a:pt x="1700" y="341"/>
                  <a:pt x="1706" y="345"/>
                  <a:pt x="1711" y="350"/>
                </a:cubicBezTo>
                <a:close/>
                <a:moveTo>
                  <a:pt x="1711" y="379"/>
                </a:moveTo>
                <a:cubicBezTo>
                  <a:pt x="1711" y="387"/>
                  <a:pt x="1711" y="387"/>
                  <a:pt x="1711" y="387"/>
                </a:cubicBezTo>
                <a:cubicBezTo>
                  <a:pt x="1709" y="388"/>
                  <a:pt x="1707" y="389"/>
                  <a:pt x="1706" y="390"/>
                </a:cubicBezTo>
                <a:cubicBezTo>
                  <a:pt x="1701" y="391"/>
                  <a:pt x="1698" y="393"/>
                  <a:pt x="1695" y="395"/>
                </a:cubicBezTo>
                <a:cubicBezTo>
                  <a:pt x="1695" y="386"/>
                  <a:pt x="1695" y="386"/>
                  <a:pt x="1695" y="386"/>
                </a:cubicBezTo>
                <a:cubicBezTo>
                  <a:pt x="1695" y="386"/>
                  <a:pt x="1696" y="385"/>
                  <a:pt x="1697" y="385"/>
                </a:cubicBezTo>
                <a:cubicBezTo>
                  <a:pt x="1697" y="382"/>
                  <a:pt x="1696" y="379"/>
                  <a:pt x="1695" y="377"/>
                </a:cubicBezTo>
                <a:cubicBezTo>
                  <a:pt x="1695" y="364"/>
                  <a:pt x="1695" y="364"/>
                  <a:pt x="1695" y="364"/>
                </a:cubicBezTo>
                <a:cubicBezTo>
                  <a:pt x="1699" y="369"/>
                  <a:pt x="1704" y="374"/>
                  <a:pt x="1707" y="380"/>
                </a:cubicBezTo>
                <a:cubicBezTo>
                  <a:pt x="1708" y="380"/>
                  <a:pt x="1710" y="379"/>
                  <a:pt x="1711" y="379"/>
                </a:cubicBezTo>
                <a:close/>
                <a:moveTo>
                  <a:pt x="1711" y="416"/>
                </a:moveTo>
                <a:cubicBezTo>
                  <a:pt x="1711" y="421"/>
                  <a:pt x="1711" y="421"/>
                  <a:pt x="1711" y="421"/>
                </a:cubicBezTo>
                <a:cubicBezTo>
                  <a:pt x="1710" y="421"/>
                  <a:pt x="1710" y="420"/>
                  <a:pt x="1709" y="420"/>
                </a:cubicBezTo>
                <a:cubicBezTo>
                  <a:pt x="1707" y="418"/>
                  <a:pt x="1709" y="418"/>
                  <a:pt x="1711" y="416"/>
                </a:cubicBezTo>
                <a:cubicBezTo>
                  <a:pt x="1711" y="416"/>
                  <a:pt x="1711" y="416"/>
                  <a:pt x="1711" y="416"/>
                </a:cubicBezTo>
                <a:close/>
                <a:moveTo>
                  <a:pt x="1711" y="431"/>
                </a:moveTo>
                <a:cubicBezTo>
                  <a:pt x="1711" y="439"/>
                  <a:pt x="1711" y="439"/>
                  <a:pt x="1711" y="439"/>
                </a:cubicBezTo>
                <a:cubicBezTo>
                  <a:pt x="1708" y="440"/>
                  <a:pt x="1706" y="441"/>
                  <a:pt x="1705" y="445"/>
                </a:cubicBezTo>
                <a:cubicBezTo>
                  <a:pt x="1706" y="449"/>
                  <a:pt x="1708" y="450"/>
                  <a:pt x="1711" y="451"/>
                </a:cubicBezTo>
                <a:cubicBezTo>
                  <a:pt x="1711" y="458"/>
                  <a:pt x="1711" y="458"/>
                  <a:pt x="1711" y="458"/>
                </a:cubicBezTo>
                <a:cubicBezTo>
                  <a:pt x="1706" y="454"/>
                  <a:pt x="1700" y="451"/>
                  <a:pt x="1695" y="447"/>
                </a:cubicBezTo>
                <a:cubicBezTo>
                  <a:pt x="1695" y="437"/>
                  <a:pt x="1695" y="437"/>
                  <a:pt x="1695" y="437"/>
                </a:cubicBezTo>
                <a:cubicBezTo>
                  <a:pt x="1697" y="437"/>
                  <a:pt x="1699" y="437"/>
                  <a:pt x="1701" y="437"/>
                </a:cubicBezTo>
                <a:cubicBezTo>
                  <a:pt x="1703" y="432"/>
                  <a:pt x="1707" y="431"/>
                  <a:pt x="1711" y="431"/>
                </a:cubicBezTo>
                <a:close/>
                <a:moveTo>
                  <a:pt x="1711" y="516"/>
                </a:moveTo>
                <a:cubicBezTo>
                  <a:pt x="1711" y="526"/>
                  <a:pt x="1711" y="526"/>
                  <a:pt x="1711" y="526"/>
                </a:cubicBezTo>
                <a:cubicBezTo>
                  <a:pt x="1706" y="520"/>
                  <a:pt x="1700" y="515"/>
                  <a:pt x="1695" y="509"/>
                </a:cubicBezTo>
                <a:cubicBezTo>
                  <a:pt x="1695" y="501"/>
                  <a:pt x="1695" y="501"/>
                  <a:pt x="1695" y="501"/>
                </a:cubicBezTo>
                <a:cubicBezTo>
                  <a:pt x="1700" y="506"/>
                  <a:pt x="1706" y="511"/>
                  <a:pt x="1711" y="516"/>
                </a:cubicBezTo>
                <a:close/>
                <a:moveTo>
                  <a:pt x="1695" y="623"/>
                </a:moveTo>
                <a:cubicBezTo>
                  <a:pt x="1695" y="568"/>
                  <a:pt x="1695" y="568"/>
                  <a:pt x="1695" y="568"/>
                </a:cubicBezTo>
                <a:cubicBezTo>
                  <a:pt x="1698" y="572"/>
                  <a:pt x="1701" y="576"/>
                  <a:pt x="1701" y="581"/>
                </a:cubicBezTo>
                <a:cubicBezTo>
                  <a:pt x="1698" y="591"/>
                  <a:pt x="1696" y="601"/>
                  <a:pt x="1699" y="611"/>
                </a:cubicBezTo>
                <a:cubicBezTo>
                  <a:pt x="1698" y="616"/>
                  <a:pt x="1697" y="620"/>
                  <a:pt x="1695" y="623"/>
                </a:cubicBezTo>
                <a:close/>
                <a:moveTo>
                  <a:pt x="1695" y="669"/>
                </a:moveTo>
                <a:cubicBezTo>
                  <a:pt x="1689" y="669"/>
                  <a:pt x="1689" y="669"/>
                  <a:pt x="1689" y="669"/>
                </a:cubicBezTo>
                <a:cubicBezTo>
                  <a:pt x="1689" y="663"/>
                  <a:pt x="1689" y="663"/>
                  <a:pt x="1689" y="663"/>
                </a:cubicBezTo>
                <a:cubicBezTo>
                  <a:pt x="1695" y="663"/>
                  <a:pt x="1695" y="663"/>
                  <a:pt x="1695" y="663"/>
                </a:cubicBezTo>
                <a:cubicBezTo>
                  <a:pt x="1695" y="669"/>
                  <a:pt x="1695" y="669"/>
                  <a:pt x="1695" y="669"/>
                </a:cubicBezTo>
                <a:close/>
                <a:moveTo>
                  <a:pt x="1689" y="5"/>
                </a:moveTo>
                <a:cubicBezTo>
                  <a:pt x="1695" y="5"/>
                  <a:pt x="1695" y="5"/>
                  <a:pt x="1695" y="5"/>
                </a:cubicBezTo>
                <a:cubicBezTo>
                  <a:pt x="1695" y="11"/>
                  <a:pt x="1695" y="11"/>
                  <a:pt x="1695" y="11"/>
                </a:cubicBezTo>
                <a:cubicBezTo>
                  <a:pt x="1693" y="11"/>
                  <a:pt x="1691" y="11"/>
                  <a:pt x="1689" y="11"/>
                </a:cubicBezTo>
                <a:cubicBezTo>
                  <a:pt x="1689" y="5"/>
                  <a:pt x="1689" y="5"/>
                  <a:pt x="1689" y="5"/>
                </a:cubicBezTo>
                <a:close/>
                <a:moveTo>
                  <a:pt x="1695" y="51"/>
                </a:moveTo>
                <a:cubicBezTo>
                  <a:pt x="1695" y="57"/>
                  <a:pt x="1695" y="57"/>
                  <a:pt x="1695" y="57"/>
                </a:cubicBezTo>
                <a:cubicBezTo>
                  <a:pt x="1693" y="57"/>
                  <a:pt x="1691" y="58"/>
                  <a:pt x="1689" y="58"/>
                </a:cubicBezTo>
                <a:cubicBezTo>
                  <a:pt x="1689" y="53"/>
                  <a:pt x="1689" y="53"/>
                  <a:pt x="1689" y="53"/>
                </a:cubicBezTo>
                <a:cubicBezTo>
                  <a:pt x="1691" y="52"/>
                  <a:pt x="1693" y="51"/>
                  <a:pt x="1695" y="51"/>
                </a:cubicBezTo>
                <a:close/>
                <a:moveTo>
                  <a:pt x="1695" y="75"/>
                </a:moveTo>
                <a:cubicBezTo>
                  <a:pt x="1695" y="81"/>
                  <a:pt x="1695" y="81"/>
                  <a:pt x="1695" y="81"/>
                </a:cubicBezTo>
                <a:cubicBezTo>
                  <a:pt x="1689" y="82"/>
                  <a:pt x="1689" y="82"/>
                  <a:pt x="1689" y="82"/>
                </a:cubicBezTo>
                <a:cubicBezTo>
                  <a:pt x="1689" y="77"/>
                  <a:pt x="1689" y="77"/>
                  <a:pt x="1689" y="77"/>
                </a:cubicBezTo>
                <a:cubicBezTo>
                  <a:pt x="1691" y="76"/>
                  <a:pt x="1693" y="76"/>
                  <a:pt x="1695" y="75"/>
                </a:cubicBezTo>
                <a:close/>
                <a:moveTo>
                  <a:pt x="1695" y="103"/>
                </a:moveTo>
                <a:cubicBezTo>
                  <a:pt x="1695" y="109"/>
                  <a:pt x="1695" y="109"/>
                  <a:pt x="1695" y="109"/>
                </a:cubicBezTo>
                <a:cubicBezTo>
                  <a:pt x="1693" y="109"/>
                  <a:pt x="1691" y="109"/>
                  <a:pt x="1689" y="110"/>
                </a:cubicBezTo>
                <a:cubicBezTo>
                  <a:pt x="1689" y="104"/>
                  <a:pt x="1689" y="104"/>
                  <a:pt x="1689" y="104"/>
                </a:cubicBezTo>
                <a:cubicBezTo>
                  <a:pt x="1691" y="104"/>
                  <a:pt x="1693" y="103"/>
                  <a:pt x="1695" y="103"/>
                </a:cubicBezTo>
                <a:close/>
                <a:moveTo>
                  <a:pt x="1695" y="132"/>
                </a:moveTo>
                <a:cubicBezTo>
                  <a:pt x="1695" y="137"/>
                  <a:pt x="1695" y="137"/>
                  <a:pt x="1695" y="137"/>
                </a:cubicBezTo>
                <a:cubicBezTo>
                  <a:pt x="1693" y="137"/>
                  <a:pt x="1691" y="138"/>
                  <a:pt x="1689" y="138"/>
                </a:cubicBezTo>
                <a:cubicBezTo>
                  <a:pt x="1689" y="133"/>
                  <a:pt x="1689" y="133"/>
                  <a:pt x="1689" y="133"/>
                </a:cubicBezTo>
                <a:cubicBezTo>
                  <a:pt x="1692" y="132"/>
                  <a:pt x="1692" y="132"/>
                  <a:pt x="1692" y="132"/>
                </a:cubicBezTo>
                <a:cubicBezTo>
                  <a:pt x="1693" y="132"/>
                  <a:pt x="1694" y="132"/>
                  <a:pt x="1695" y="132"/>
                </a:cubicBezTo>
                <a:close/>
                <a:moveTo>
                  <a:pt x="1695" y="154"/>
                </a:moveTo>
                <a:cubicBezTo>
                  <a:pt x="1695" y="161"/>
                  <a:pt x="1695" y="161"/>
                  <a:pt x="1695" y="161"/>
                </a:cubicBezTo>
                <a:cubicBezTo>
                  <a:pt x="1693" y="161"/>
                  <a:pt x="1691" y="162"/>
                  <a:pt x="1689" y="162"/>
                </a:cubicBezTo>
                <a:cubicBezTo>
                  <a:pt x="1689" y="155"/>
                  <a:pt x="1689" y="155"/>
                  <a:pt x="1689" y="155"/>
                </a:cubicBezTo>
                <a:cubicBezTo>
                  <a:pt x="1691" y="155"/>
                  <a:pt x="1693" y="154"/>
                  <a:pt x="1695" y="154"/>
                </a:cubicBezTo>
                <a:close/>
                <a:moveTo>
                  <a:pt x="1695" y="183"/>
                </a:moveTo>
                <a:cubicBezTo>
                  <a:pt x="1695" y="189"/>
                  <a:pt x="1695" y="189"/>
                  <a:pt x="1695" y="189"/>
                </a:cubicBezTo>
                <a:cubicBezTo>
                  <a:pt x="1694" y="190"/>
                  <a:pt x="1693" y="190"/>
                  <a:pt x="1692" y="190"/>
                </a:cubicBezTo>
                <a:cubicBezTo>
                  <a:pt x="1691" y="191"/>
                  <a:pt x="1690" y="191"/>
                  <a:pt x="1689" y="192"/>
                </a:cubicBezTo>
                <a:cubicBezTo>
                  <a:pt x="1689" y="185"/>
                  <a:pt x="1689" y="185"/>
                  <a:pt x="1689" y="185"/>
                </a:cubicBezTo>
                <a:cubicBezTo>
                  <a:pt x="1691" y="184"/>
                  <a:pt x="1693" y="184"/>
                  <a:pt x="1695" y="183"/>
                </a:cubicBezTo>
                <a:close/>
                <a:moveTo>
                  <a:pt x="1695" y="206"/>
                </a:moveTo>
                <a:cubicBezTo>
                  <a:pt x="1695" y="214"/>
                  <a:pt x="1695" y="214"/>
                  <a:pt x="1695" y="214"/>
                </a:cubicBezTo>
                <a:cubicBezTo>
                  <a:pt x="1693" y="212"/>
                  <a:pt x="1691" y="211"/>
                  <a:pt x="1689" y="210"/>
                </a:cubicBezTo>
                <a:cubicBezTo>
                  <a:pt x="1689" y="202"/>
                  <a:pt x="1689" y="202"/>
                  <a:pt x="1689" y="202"/>
                </a:cubicBezTo>
                <a:cubicBezTo>
                  <a:pt x="1695" y="206"/>
                  <a:pt x="1695" y="206"/>
                  <a:pt x="1695" y="206"/>
                </a:cubicBezTo>
                <a:close/>
                <a:moveTo>
                  <a:pt x="1695" y="248"/>
                </a:moveTo>
                <a:cubicBezTo>
                  <a:pt x="1695" y="258"/>
                  <a:pt x="1695" y="258"/>
                  <a:pt x="1695" y="258"/>
                </a:cubicBezTo>
                <a:cubicBezTo>
                  <a:pt x="1693" y="257"/>
                  <a:pt x="1691" y="255"/>
                  <a:pt x="1689" y="254"/>
                </a:cubicBezTo>
                <a:cubicBezTo>
                  <a:pt x="1689" y="244"/>
                  <a:pt x="1689" y="244"/>
                  <a:pt x="1689" y="244"/>
                </a:cubicBezTo>
                <a:cubicBezTo>
                  <a:pt x="1691" y="245"/>
                  <a:pt x="1693" y="247"/>
                  <a:pt x="1695" y="248"/>
                </a:cubicBezTo>
                <a:close/>
                <a:moveTo>
                  <a:pt x="1695" y="278"/>
                </a:moveTo>
                <a:cubicBezTo>
                  <a:pt x="1695" y="285"/>
                  <a:pt x="1695" y="285"/>
                  <a:pt x="1695" y="285"/>
                </a:cubicBezTo>
                <a:cubicBezTo>
                  <a:pt x="1693" y="284"/>
                  <a:pt x="1691" y="282"/>
                  <a:pt x="1689" y="280"/>
                </a:cubicBezTo>
                <a:cubicBezTo>
                  <a:pt x="1689" y="273"/>
                  <a:pt x="1689" y="273"/>
                  <a:pt x="1689" y="273"/>
                </a:cubicBezTo>
                <a:cubicBezTo>
                  <a:pt x="1691" y="275"/>
                  <a:pt x="1693" y="276"/>
                  <a:pt x="1695" y="278"/>
                </a:cubicBezTo>
                <a:close/>
                <a:moveTo>
                  <a:pt x="1695" y="308"/>
                </a:moveTo>
                <a:cubicBezTo>
                  <a:pt x="1695" y="316"/>
                  <a:pt x="1695" y="316"/>
                  <a:pt x="1695" y="316"/>
                </a:cubicBezTo>
                <a:cubicBezTo>
                  <a:pt x="1689" y="312"/>
                  <a:pt x="1689" y="312"/>
                  <a:pt x="1689" y="312"/>
                </a:cubicBezTo>
                <a:cubicBezTo>
                  <a:pt x="1689" y="304"/>
                  <a:pt x="1689" y="304"/>
                  <a:pt x="1689" y="304"/>
                </a:cubicBezTo>
                <a:cubicBezTo>
                  <a:pt x="1691" y="305"/>
                  <a:pt x="1693" y="306"/>
                  <a:pt x="1695" y="308"/>
                </a:cubicBezTo>
                <a:close/>
                <a:moveTo>
                  <a:pt x="1695" y="337"/>
                </a:moveTo>
                <a:cubicBezTo>
                  <a:pt x="1695" y="344"/>
                  <a:pt x="1695" y="344"/>
                  <a:pt x="1695" y="344"/>
                </a:cubicBezTo>
                <a:cubicBezTo>
                  <a:pt x="1689" y="340"/>
                  <a:pt x="1689" y="340"/>
                  <a:pt x="1689" y="340"/>
                </a:cubicBezTo>
                <a:cubicBezTo>
                  <a:pt x="1689" y="333"/>
                  <a:pt x="1689" y="333"/>
                  <a:pt x="1689" y="333"/>
                </a:cubicBezTo>
                <a:cubicBezTo>
                  <a:pt x="1691" y="334"/>
                  <a:pt x="1693" y="335"/>
                  <a:pt x="1695" y="337"/>
                </a:cubicBezTo>
                <a:close/>
                <a:moveTo>
                  <a:pt x="1695" y="364"/>
                </a:moveTo>
                <a:cubicBezTo>
                  <a:pt x="1695" y="377"/>
                  <a:pt x="1695" y="377"/>
                  <a:pt x="1695" y="377"/>
                </a:cubicBezTo>
                <a:cubicBezTo>
                  <a:pt x="1693" y="374"/>
                  <a:pt x="1691" y="372"/>
                  <a:pt x="1689" y="369"/>
                </a:cubicBezTo>
                <a:cubicBezTo>
                  <a:pt x="1689" y="359"/>
                  <a:pt x="1689" y="359"/>
                  <a:pt x="1689" y="359"/>
                </a:cubicBezTo>
                <a:cubicBezTo>
                  <a:pt x="1691" y="361"/>
                  <a:pt x="1693" y="363"/>
                  <a:pt x="1695" y="364"/>
                </a:cubicBezTo>
                <a:close/>
                <a:moveTo>
                  <a:pt x="1695" y="386"/>
                </a:moveTo>
                <a:cubicBezTo>
                  <a:pt x="1695" y="395"/>
                  <a:pt x="1695" y="395"/>
                  <a:pt x="1695" y="395"/>
                </a:cubicBezTo>
                <a:cubicBezTo>
                  <a:pt x="1693" y="396"/>
                  <a:pt x="1691" y="397"/>
                  <a:pt x="1689" y="398"/>
                </a:cubicBezTo>
                <a:cubicBezTo>
                  <a:pt x="1689" y="390"/>
                  <a:pt x="1689" y="390"/>
                  <a:pt x="1689" y="390"/>
                </a:cubicBezTo>
                <a:cubicBezTo>
                  <a:pt x="1691" y="388"/>
                  <a:pt x="1693" y="388"/>
                  <a:pt x="1695" y="386"/>
                </a:cubicBezTo>
                <a:close/>
                <a:moveTo>
                  <a:pt x="1695" y="437"/>
                </a:moveTo>
                <a:cubicBezTo>
                  <a:pt x="1695" y="447"/>
                  <a:pt x="1695" y="447"/>
                  <a:pt x="1695" y="447"/>
                </a:cubicBezTo>
                <a:cubicBezTo>
                  <a:pt x="1693" y="446"/>
                  <a:pt x="1691" y="445"/>
                  <a:pt x="1689" y="444"/>
                </a:cubicBezTo>
                <a:cubicBezTo>
                  <a:pt x="1689" y="436"/>
                  <a:pt x="1689" y="436"/>
                  <a:pt x="1689" y="436"/>
                </a:cubicBezTo>
                <a:cubicBezTo>
                  <a:pt x="1691" y="437"/>
                  <a:pt x="1693" y="437"/>
                  <a:pt x="1695" y="437"/>
                </a:cubicBezTo>
                <a:close/>
                <a:moveTo>
                  <a:pt x="1695" y="501"/>
                </a:moveTo>
                <a:cubicBezTo>
                  <a:pt x="1695" y="509"/>
                  <a:pt x="1695" y="509"/>
                  <a:pt x="1695" y="509"/>
                </a:cubicBezTo>
                <a:cubicBezTo>
                  <a:pt x="1693" y="508"/>
                  <a:pt x="1691" y="506"/>
                  <a:pt x="1689" y="504"/>
                </a:cubicBezTo>
                <a:cubicBezTo>
                  <a:pt x="1689" y="497"/>
                  <a:pt x="1689" y="497"/>
                  <a:pt x="1689" y="497"/>
                </a:cubicBezTo>
                <a:cubicBezTo>
                  <a:pt x="1691" y="498"/>
                  <a:pt x="1692" y="499"/>
                  <a:pt x="1694" y="501"/>
                </a:cubicBezTo>
                <a:cubicBezTo>
                  <a:pt x="1695" y="501"/>
                  <a:pt x="1695" y="501"/>
                  <a:pt x="1695" y="501"/>
                </a:cubicBezTo>
                <a:close/>
                <a:moveTo>
                  <a:pt x="1695" y="568"/>
                </a:moveTo>
                <a:cubicBezTo>
                  <a:pt x="1695" y="623"/>
                  <a:pt x="1695" y="623"/>
                  <a:pt x="1695" y="623"/>
                </a:cubicBezTo>
                <a:cubicBezTo>
                  <a:pt x="1693" y="626"/>
                  <a:pt x="1691" y="629"/>
                  <a:pt x="1689" y="631"/>
                </a:cubicBezTo>
                <a:cubicBezTo>
                  <a:pt x="1689" y="619"/>
                  <a:pt x="1689" y="619"/>
                  <a:pt x="1689" y="619"/>
                </a:cubicBezTo>
                <a:cubicBezTo>
                  <a:pt x="1693" y="612"/>
                  <a:pt x="1692" y="604"/>
                  <a:pt x="1689" y="598"/>
                </a:cubicBezTo>
                <a:cubicBezTo>
                  <a:pt x="1689" y="589"/>
                  <a:pt x="1689" y="589"/>
                  <a:pt x="1689" y="589"/>
                </a:cubicBezTo>
                <a:cubicBezTo>
                  <a:pt x="1692" y="585"/>
                  <a:pt x="1695" y="581"/>
                  <a:pt x="1693" y="577"/>
                </a:cubicBezTo>
                <a:cubicBezTo>
                  <a:pt x="1692" y="575"/>
                  <a:pt x="1690" y="574"/>
                  <a:pt x="1689" y="57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4"/>
                  <a:pt x="1693" y="566"/>
                  <a:pt x="1695" y="568"/>
                </a:cubicBezTo>
                <a:close/>
                <a:moveTo>
                  <a:pt x="1689" y="669"/>
                </a:moveTo>
                <a:cubicBezTo>
                  <a:pt x="1670" y="669"/>
                  <a:pt x="1651" y="669"/>
                  <a:pt x="1632" y="670"/>
                </a:cubicBezTo>
                <a:cubicBezTo>
                  <a:pt x="1632" y="664"/>
                  <a:pt x="1632" y="664"/>
                  <a:pt x="1632" y="664"/>
                </a:cubicBezTo>
                <a:cubicBezTo>
                  <a:pt x="1689" y="663"/>
                  <a:pt x="1689" y="663"/>
                  <a:pt x="1689" y="663"/>
                </a:cubicBezTo>
                <a:cubicBezTo>
                  <a:pt x="1689" y="669"/>
                  <a:pt x="1689" y="669"/>
                  <a:pt x="1689" y="669"/>
                </a:cubicBezTo>
                <a:close/>
                <a:moveTo>
                  <a:pt x="1632" y="5"/>
                </a:moveTo>
                <a:cubicBezTo>
                  <a:pt x="1651" y="5"/>
                  <a:pt x="1670" y="5"/>
                  <a:pt x="1689" y="5"/>
                </a:cubicBezTo>
                <a:cubicBezTo>
                  <a:pt x="1689" y="11"/>
                  <a:pt x="1689" y="11"/>
                  <a:pt x="1689" y="11"/>
                </a:cubicBezTo>
                <a:cubicBezTo>
                  <a:pt x="1669" y="14"/>
                  <a:pt x="1650" y="21"/>
                  <a:pt x="1632" y="27"/>
                </a:cubicBezTo>
                <a:cubicBezTo>
                  <a:pt x="1632" y="21"/>
                  <a:pt x="1632" y="21"/>
                  <a:pt x="1632" y="21"/>
                </a:cubicBezTo>
                <a:cubicBezTo>
                  <a:pt x="1652" y="13"/>
                  <a:pt x="1652" y="13"/>
                  <a:pt x="1652" y="13"/>
                </a:cubicBezTo>
                <a:cubicBezTo>
                  <a:pt x="1651" y="10"/>
                  <a:pt x="1651" y="10"/>
                  <a:pt x="1651" y="10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32" y="5"/>
                  <a:pt x="1632" y="5"/>
                  <a:pt x="1632" y="5"/>
                </a:cubicBezTo>
                <a:close/>
                <a:moveTo>
                  <a:pt x="1689" y="53"/>
                </a:moveTo>
                <a:cubicBezTo>
                  <a:pt x="1689" y="58"/>
                  <a:pt x="1689" y="58"/>
                  <a:pt x="1689" y="58"/>
                </a:cubicBezTo>
                <a:cubicBezTo>
                  <a:pt x="1669" y="66"/>
                  <a:pt x="1650" y="74"/>
                  <a:pt x="1632" y="83"/>
                </a:cubicBezTo>
                <a:cubicBezTo>
                  <a:pt x="1632" y="76"/>
                  <a:pt x="1632" y="76"/>
                  <a:pt x="1632" y="76"/>
                </a:cubicBezTo>
                <a:cubicBezTo>
                  <a:pt x="1650" y="68"/>
                  <a:pt x="1670" y="60"/>
                  <a:pt x="1689" y="53"/>
                </a:cubicBezTo>
                <a:close/>
                <a:moveTo>
                  <a:pt x="1689" y="77"/>
                </a:moveTo>
                <a:cubicBezTo>
                  <a:pt x="1669" y="82"/>
                  <a:pt x="1649" y="89"/>
                  <a:pt x="1632" y="98"/>
                </a:cubicBezTo>
                <a:cubicBezTo>
                  <a:pt x="1632" y="106"/>
                  <a:pt x="1632" y="106"/>
                  <a:pt x="1632" y="106"/>
                </a:cubicBezTo>
                <a:cubicBezTo>
                  <a:pt x="1645" y="99"/>
                  <a:pt x="1659" y="93"/>
                  <a:pt x="1674" y="87"/>
                </a:cubicBezTo>
                <a:cubicBezTo>
                  <a:pt x="1689" y="82"/>
                  <a:pt x="1689" y="82"/>
                  <a:pt x="1689" y="82"/>
                </a:cubicBezTo>
                <a:cubicBezTo>
                  <a:pt x="1689" y="77"/>
                  <a:pt x="1689" y="77"/>
                  <a:pt x="1689" y="77"/>
                </a:cubicBezTo>
                <a:close/>
                <a:moveTo>
                  <a:pt x="1689" y="104"/>
                </a:moveTo>
                <a:cubicBezTo>
                  <a:pt x="1689" y="110"/>
                  <a:pt x="1689" y="110"/>
                  <a:pt x="1689" y="110"/>
                </a:cubicBezTo>
                <a:cubicBezTo>
                  <a:pt x="1686" y="111"/>
                  <a:pt x="1682" y="113"/>
                  <a:pt x="1679" y="115"/>
                </a:cubicBezTo>
                <a:cubicBezTo>
                  <a:pt x="1661" y="119"/>
                  <a:pt x="1647" y="126"/>
                  <a:pt x="1632" y="133"/>
                </a:cubicBezTo>
                <a:cubicBezTo>
                  <a:pt x="1632" y="127"/>
                  <a:pt x="1632" y="127"/>
                  <a:pt x="1632" y="127"/>
                </a:cubicBezTo>
                <a:cubicBezTo>
                  <a:pt x="1650" y="119"/>
                  <a:pt x="1669" y="110"/>
                  <a:pt x="1689" y="104"/>
                </a:cubicBezTo>
                <a:close/>
                <a:moveTo>
                  <a:pt x="1689" y="133"/>
                </a:moveTo>
                <a:cubicBezTo>
                  <a:pt x="1689" y="138"/>
                  <a:pt x="1689" y="138"/>
                  <a:pt x="1689" y="138"/>
                </a:cubicBezTo>
                <a:cubicBezTo>
                  <a:pt x="1670" y="144"/>
                  <a:pt x="1653" y="154"/>
                  <a:pt x="1633" y="157"/>
                </a:cubicBezTo>
                <a:cubicBezTo>
                  <a:pt x="1632" y="159"/>
                  <a:pt x="1632" y="159"/>
                  <a:pt x="1632" y="159"/>
                </a:cubicBezTo>
                <a:cubicBezTo>
                  <a:pt x="1632" y="152"/>
                  <a:pt x="1632" y="152"/>
                  <a:pt x="1632" y="152"/>
                </a:cubicBezTo>
                <a:cubicBezTo>
                  <a:pt x="1689" y="133"/>
                  <a:pt x="1689" y="133"/>
                  <a:pt x="1689" y="133"/>
                </a:cubicBezTo>
                <a:close/>
                <a:moveTo>
                  <a:pt x="1689" y="155"/>
                </a:moveTo>
                <a:cubicBezTo>
                  <a:pt x="1674" y="159"/>
                  <a:pt x="1659" y="164"/>
                  <a:pt x="1645" y="170"/>
                </a:cubicBezTo>
                <a:cubicBezTo>
                  <a:pt x="1640" y="170"/>
                  <a:pt x="1636" y="167"/>
                  <a:pt x="1632" y="164"/>
                </a:cubicBezTo>
                <a:cubicBezTo>
                  <a:pt x="1632" y="170"/>
                  <a:pt x="1632" y="170"/>
                  <a:pt x="1632" y="170"/>
                </a:cubicBezTo>
                <a:cubicBezTo>
                  <a:pt x="1637" y="173"/>
                  <a:pt x="1643" y="176"/>
                  <a:pt x="1648" y="180"/>
                </a:cubicBezTo>
                <a:cubicBezTo>
                  <a:pt x="1661" y="190"/>
                  <a:pt x="1675" y="200"/>
                  <a:pt x="1689" y="210"/>
                </a:cubicBezTo>
                <a:cubicBezTo>
                  <a:pt x="1689" y="202"/>
                  <a:pt x="1689" y="202"/>
                  <a:pt x="1689" y="202"/>
                </a:cubicBezTo>
                <a:cubicBezTo>
                  <a:pt x="1685" y="200"/>
                  <a:pt x="1685" y="200"/>
                  <a:pt x="1685" y="200"/>
                </a:cubicBezTo>
                <a:cubicBezTo>
                  <a:pt x="1684" y="196"/>
                  <a:pt x="1686" y="194"/>
                  <a:pt x="1689" y="192"/>
                </a:cubicBezTo>
                <a:cubicBezTo>
                  <a:pt x="1689" y="185"/>
                  <a:pt x="1689" y="185"/>
                  <a:pt x="1689" y="185"/>
                </a:cubicBezTo>
                <a:cubicBezTo>
                  <a:pt x="1685" y="186"/>
                  <a:pt x="1680" y="188"/>
                  <a:pt x="1675" y="189"/>
                </a:cubicBezTo>
                <a:cubicBezTo>
                  <a:pt x="1668" y="188"/>
                  <a:pt x="1659" y="185"/>
                  <a:pt x="1655" y="177"/>
                </a:cubicBezTo>
                <a:cubicBezTo>
                  <a:pt x="1663" y="168"/>
                  <a:pt x="1676" y="167"/>
                  <a:pt x="1687" y="162"/>
                </a:cubicBezTo>
                <a:cubicBezTo>
                  <a:pt x="1688" y="162"/>
                  <a:pt x="1689" y="162"/>
                  <a:pt x="1689" y="162"/>
                </a:cubicBezTo>
                <a:cubicBezTo>
                  <a:pt x="1689" y="155"/>
                  <a:pt x="1689" y="155"/>
                  <a:pt x="1689" y="155"/>
                </a:cubicBezTo>
                <a:close/>
                <a:moveTo>
                  <a:pt x="1689" y="244"/>
                </a:moveTo>
                <a:cubicBezTo>
                  <a:pt x="1689" y="254"/>
                  <a:pt x="1689" y="254"/>
                  <a:pt x="1689" y="254"/>
                </a:cubicBezTo>
                <a:cubicBezTo>
                  <a:pt x="1682" y="247"/>
                  <a:pt x="1673" y="242"/>
                  <a:pt x="1664" y="237"/>
                </a:cubicBezTo>
                <a:cubicBezTo>
                  <a:pt x="1654" y="227"/>
                  <a:pt x="1643" y="220"/>
                  <a:pt x="1632" y="214"/>
                </a:cubicBezTo>
                <a:cubicBezTo>
                  <a:pt x="1632" y="205"/>
                  <a:pt x="1632" y="205"/>
                  <a:pt x="1632" y="205"/>
                </a:cubicBezTo>
                <a:cubicBezTo>
                  <a:pt x="1644" y="213"/>
                  <a:pt x="1656" y="223"/>
                  <a:pt x="1670" y="230"/>
                </a:cubicBezTo>
                <a:cubicBezTo>
                  <a:pt x="1677" y="234"/>
                  <a:pt x="1683" y="238"/>
                  <a:pt x="1689" y="244"/>
                </a:cubicBezTo>
                <a:close/>
                <a:moveTo>
                  <a:pt x="1689" y="273"/>
                </a:moveTo>
                <a:cubicBezTo>
                  <a:pt x="1687" y="272"/>
                  <a:pt x="1686" y="270"/>
                  <a:pt x="1684" y="269"/>
                </a:cubicBezTo>
                <a:cubicBezTo>
                  <a:pt x="1671" y="254"/>
                  <a:pt x="1652" y="248"/>
                  <a:pt x="1636" y="240"/>
                </a:cubicBezTo>
                <a:cubicBezTo>
                  <a:pt x="1634" y="240"/>
                  <a:pt x="1633" y="239"/>
                  <a:pt x="1632" y="239"/>
                </a:cubicBezTo>
                <a:cubicBezTo>
                  <a:pt x="1632" y="246"/>
                  <a:pt x="1632" y="246"/>
                  <a:pt x="1632" y="246"/>
                </a:cubicBezTo>
                <a:cubicBezTo>
                  <a:pt x="1645" y="251"/>
                  <a:pt x="1645" y="251"/>
                  <a:pt x="1645" y="251"/>
                </a:cubicBezTo>
                <a:cubicBezTo>
                  <a:pt x="1662" y="256"/>
                  <a:pt x="1676" y="268"/>
                  <a:pt x="1689" y="280"/>
                </a:cubicBezTo>
                <a:cubicBezTo>
                  <a:pt x="1689" y="273"/>
                  <a:pt x="1689" y="273"/>
                  <a:pt x="1689" y="273"/>
                </a:cubicBezTo>
                <a:close/>
                <a:moveTo>
                  <a:pt x="1689" y="304"/>
                </a:moveTo>
                <a:cubicBezTo>
                  <a:pt x="1689" y="312"/>
                  <a:pt x="1689" y="312"/>
                  <a:pt x="1689" y="312"/>
                </a:cubicBezTo>
                <a:cubicBezTo>
                  <a:pt x="1670" y="298"/>
                  <a:pt x="1651" y="284"/>
                  <a:pt x="1632" y="273"/>
                </a:cubicBezTo>
                <a:cubicBezTo>
                  <a:pt x="1632" y="266"/>
                  <a:pt x="1632" y="266"/>
                  <a:pt x="1632" y="266"/>
                </a:cubicBezTo>
                <a:cubicBezTo>
                  <a:pt x="1637" y="270"/>
                  <a:pt x="1643" y="273"/>
                  <a:pt x="1648" y="276"/>
                </a:cubicBezTo>
                <a:cubicBezTo>
                  <a:pt x="1663" y="284"/>
                  <a:pt x="1676" y="294"/>
                  <a:pt x="1689" y="304"/>
                </a:cubicBezTo>
                <a:close/>
                <a:moveTo>
                  <a:pt x="1689" y="333"/>
                </a:moveTo>
                <a:cubicBezTo>
                  <a:pt x="1671" y="318"/>
                  <a:pt x="1651" y="306"/>
                  <a:pt x="1632" y="295"/>
                </a:cubicBezTo>
                <a:cubicBezTo>
                  <a:pt x="1632" y="303"/>
                  <a:pt x="1632" y="303"/>
                  <a:pt x="1632" y="303"/>
                </a:cubicBezTo>
                <a:cubicBezTo>
                  <a:pt x="1641" y="309"/>
                  <a:pt x="1651" y="314"/>
                  <a:pt x="1660" y="319"/>
                </a:cubicBezTo>
                <a:cubicBezTo>
                  <a:pt x="1689" y="340"/>
                  <a:pt x="1689" y="340"/>
                  <a:pt x="1689" y="340"/>
                </a:cubicBezTo>
                <a:cubicBezTo>
                  <a:pt x="1689" y="333"/>
                  <a:pt x="1689" y="333"/>
                  <a:pt x="1689" y="333"/>
                </a:cubicBezTo>
                <a:close/>
                <a:moveTo>
                  <a:pt x="1689" y="359"/>
                </a:moveTo>
                <a:cubicBezTo>
                  <a:pt x="1689" y="369"/>
                  <a:pt x="1689" y="369"/>
                  <a:pt x="1689" y="369"/>
                </a:cubicBezTo>
                <a:cubicBezTo>
                  <a:pt x="1689" y="369"/>
                  <a:pt x="1688" y="368"/>
                  <a:pt x="1688" y="367"/>
                </a:cubicBezTo>
                <a:cubicBezTo>
                  <a:pt x="1670" y="351"/>
                  <a:pt x="1651" y="338"/>
                  <a:pt x="1632" y="326"/>
                </a:cubicBezTo>
                <a:cubicBezTo>
                  <a:pt x="1632" y="318"/>
                  <a:pt x="1632" y="318"/>
                  <a:pt x="1632" y="318"/>
                </a:cubicBezTo>
                <a:cubicBezTo>
                  <a:pt x="1635" y="320"/>
                  <a:pt x="1638" y="322"/>
                  <a:pt x="1641" y="324"/>
                </a:cubicBezTo>
                <a:cubicBezTo>
                  <a:pt x="1658" y="333"/>
                  <a:pt x="1675" y="345"/>
                  <a:pt x="1689" y="359"/>
                </a:cubicBezTo>
                <a:close/>
                <a:moveTo>
                  <a:pt x="1689" y="390"/>
                </a:moveTo>
                <a:cubicBezTo>
                  <a:pt x="1689" y="398"/>
                  <a:pt x="1689" y="398"/>
                  <a:pt x="1689" y="398"/>
                </a:cubicBezTo>
                <a:cubicBezTo>
                  <a:pt x="1681" y="404"/>
                  <a:pt x="1674" y="410"/>
                  <a:pt x="1665" y="415"/>
                </a:cubicBezTo>
                <a:cubicBezTo>
                  <a:pt x="1663" y="417"/>
                  <a:pt x="1659" y="418"/>
                  <a:pt x="1656" y="415"/>
                </a:cubicBezTo>
                <a:cubicBezTo>
                  <a:pt x="1655" y="409"/>
                  <a:pt x="1651" y="405"/>
                  <a:pt x="1648" y="399"/>
                </a:cubicBezTo>
                <a:cubicBezTo>
                  <a:pt x="1643" y="394"/>
                  <a:pt x="1637" y="388"/>
                  <a:pt x="1632" y="384"/>
                </a:cubicBezTo>
                <a:cubicBezTo>
                  <a:pt x="1632" y="376"/>
                  <a:pt x="1632" y="376"/>
                  <a:pt x="1632" y="376"/>
                </a:cubicBezTo>
                <a:cubicBezTo>
                  <a:pt x="1637" y="380"/>
                  <a:pt x="1643" y="384"/>
                  <a:pt x="1648" y="388"/>
                </a:cubicBezTo>
                <a:cubicBezTo>
                  <a:pt x="1657" y="392"/>
                  <a:pt x="1659" y="401"/>
                  <a:pt x="1667" y="404"/>
                </a:cubicBezTo>
                <a:cubicBezTo>
                  <a:pt x="1673" y="399"/>
                  <a:pt x="1681" y="394"/>
                  <a:pt x="1689" y="390"/>
                </a:cubicBezTo>
                <a:close/>
                <a:moveTo>
                  <a:pt x="1689" y="436"/>
                </a:moveTo>
                <a:cubicBezTo>
                  <a:pt x="1679" y="433"/>
                  <a:pt x="1670" y="426"/>
                  <a:pt x="1659" y="424"/>
                </a:cubicBezTo>
                <a:cubicBezTo>
                  <a:pt x="1652" y="413"/>
                  <a:pt x="1642" y="404"/>
                  <a:pt x="1632" y="398"/>
                </a:cubicBezTo>
                <a:cubicBezTo>
                  <a:pt x="1632" y="407"/>
                  <a:pt x="1632" y="407"/>
                  <a:pt x="1632" y="407"/>
                </a:cubicBezTo>
                <a:cubicBezTo>
                  <a:pt x="1640" y="413"/>
                  <a:pt x="1647" y="421"/>
                  <a:pt x="1653" y="429"/>
                </a:cubicBezTo>
                <a:cubicBezTo>
                  <a:pt x="1657" y="438"/>
                  <a:pt x="1656" y="448"/>
                  <a:pt x="1656" y="457"/>
                </a:cubicBezTo>
                <a:cubicBezTo>
                  <a:pt x="1651" y="465"/>
                  <a:pt x="1647" y="475"/>
                  <a:pt x="1653" y="483"/>
                </a:cubicBezTo>
                <a:cubicBezTo>
                  <a:pt x="1649" y="498"/>
                  <a:pt x="1643" y="513"/>
                  <a:pt x="1632" y="523"/>
                </a:cubicBezTo>
                <a:cubicBezTo>
                  <a:pt x="1632" y="531"/>
                  <a:pt x="1632" y="531"/>
                  <a:pt x="1632" y="531"/>
                </a:cubicBezTo>
                <a:cubicBezTo>
                  <a:pt x="1638" y="526"/>
                  <a:pt x="1644" y="521"/>
                  <a:pt x="1648" y="513"/>
                </a:cubicBezTo>
                <a:cubicBezTo>
                  <a:pt x="1653" y="505"/>
                  <a:pt x="1659" y="497"/>
                  <a:pt x="1660" y="487"/>
                </a:cubicBezTo>
                <a:cubicBezTo>
                  <a:pt x="1663" y="484"/>
                  <a:pt x="1670" y="489"/>
                  <a:pt x="1674" y="491"/>
                </a:cubicBezTo>
                <a:cubicBezTo>
                  <a:pt x="1679" y="495"/>
                  <a:pt x="1684" y="500"/>
                  <a:pt x="1689" y="504"/>
                </a:cubicBezTo>
                <a:cubicBezTo>
                  <a:pt x="1689" y="497"/>
                  <a:pt x="1689" y="497"/>
                  <a:pt x="1689" y="497"/>
                </a:cubicBezTo>
                <a:cubicBezTo>
                  <a:pt x="1680" y="488"/>
                  <a:pt x="1670" y="481"/>
                  <a:pt x="1660" y="475"/>
                </a:cubicBezTo>
                <a:cubicBezTo>
                  <a:pt x="1659" y="466"/>
                  <a:pt x="1667" y="459"/>
                  <a:pt x="1664" y="450"/>
                </a:cubicBezTo>
                <a:cubicBezTo>
                  <a:pt x="1665" y="433"/>
                  <a:pt x="1665" y="433"/>
                  <a:pt x="1665" y="433"/>
                </a:cubicBezTo>
                <a:cubicBezTo>
                  <a:pt x="1679" y="438"/>
                  <a:pt x="1679" y="438"/>
                  <a:pt x="1679" y="438"/>
                </a:cubicBezTo>
                <a:cubicBezTo>
                  <a:pt x="1682" y="440"/>
                  <a:pt x="1686" y="442"/>
                  <a:pt x="1689" y="444"/>
                </a:cubicBezTo>
                <a:cubicBezTo>
                  <a:pt x="1689" y="436"/>
                  <a:pt x="1689" y="436"/>
                  <a:pt x="1689" y="436"/>
                </a:cubicBezTo>
                <a:close/>
                <a:moveTo>
                  <a:pt x="1689" y="562"/>
                </a:moveTo>
                <a:cubicBezTo>
                  <a:pt x="1689" y="572"/>
                  <a:pt x="1689" y="572"/>
                  <a:pt x="1689" y="572"/>
                </a:cubicBezTo>
                <a:cubicBezTo>
                  <a:pt x="1685" y="568"/>
                  <a:pt x="1681" y="562"/>
                  <a:pt x="1674" y="563"/>
                </a:cubicBezTo>
                <a:cubicBezTo>
                  <a:pt x="1665" y="561"/>
                  <a:pt x="1662" y="569"/>
                  <a:pt x="1660" y="576"/>
                </a:cubicBezTo>
                <a:cubicBezTo>
                  <a:pt x="1666" y="580"/>
                  <a:pt x="1671" y="587"/>
                  <a:pt x="1669" y="594"/>
                </a:cubicBezTo>
                <a:cubicBezTo>
                  <a:pt x="1665" y="609"/>
                  <a:pt x="1650" y="616"/>
                  <a:pt x="1638" y="621"/>
                </a:cubicBezTo>
                <a:cubicBezTo>
                  <a:pt x="1636" y="622"/>
                  <a:pt x="1634" y="622"/>
                  <a:pt x="1632" y="623"/>
                </a:cubicBezTo>
                <a:cubicBezTo>
                  <a:pt x="1632" y="615"/>
                  <a:pt x="1632" y="615"/>
                  <a:pt x="1632" y="615"/>
                </a:cubicBezTo>
                <a:cubicBezTo>
                  <a:pt x="1633" y="615"/>
                  <a:pt x="1634" y="615"/>
                  <a:pt x="1635" y="615"/>
                </a:cubicBezTo>
                <a:cubicBezTo>
                  <a:pt x="1643" y="610"/>
                  <a:pt x="1655" y="608"/>
                  <a:pt x="1659" y="598"/>
                </a:cubicBezTo>
                <a:cubicBezTo>
                  <a:pt x="1665" y="589"/>
                  <a:pt x="1656" y="584"/>
                  <a:pt x="1652" y="579"/>
                </a:cubicBezTo>
                <a:cubicBezTo>
                  <a:pt x="1653" y="571"/>
                  <a:pt x="1655" y="564"/>
                  <a:pt x="1663" y="559"/>
                </a:cubicBezTo>
                <a:cubicBezTo>
                  <a:pt x="1670" y="553"/>
                  <a:pt x="1680" y="555"/>
                  <a:pt x="1686" y="559"/>
                </a:cubicBezTo>
                <a:cubicBezTo>
                  <a:pt x="1687" y="560"/>
                  <a:pt x="1688" y="561"/>
                  <a:pt x="1689" y="562"/>
                </a:cubicBezTo>
                <a:close/>
                <a:moveTo>
                  <a:pt x="1689" y="589"/>
                </a:moveTo>
                <a:cubicBezTo>
                  <a:pt x="1688" y="590"/>
                  <a:pt x="1687" y="591"/>
                  <a:pt x="1686" y="592"/>
                </a:cubicBezTo>
                <a:cubicBezTo>
                  <a:pt x="1687" y="594"/>
                  <a:pt x="1688" y="596"/>
                  <a:pt x="1689" y="598"/>
                </a:cubicBezTo>
                <a:cubicBezTo>
                  <a:pt x="1689" y="589"/>
                  <a:pt x="1689" y="589"/>
                  <a:pt x="1689" y="589"/>
                </a:cubicBezTo>
                <a:close/>
                <a:moveTo>
                  <a:pt x="1689" y="619"/>
                </a:moveTo>
                <a:cubicBezTo>
                  <a:pt x="1689" y="619"/>
                  <a:pt x="1689" y="619"/>
                  <a:pt x="1689" y="619"/>
                </a:cubicBezTo>
                <a:cubicBezTo>
                  <a:pt x="1681" y="638"/>
                  <a:pt x="1662" y="637"/>
                  <a:pt x="1648" y="643"/>
                </a:cubicBezTo>
                <a:cubicBezTo>
                  <a:pt x="1642" y="643"/>
                  <a:pt x="1637" y="643"/>
                  <a:pt x="1632" y="643"/>
                </a:cubicBezTo>
                <a:cubicBezTo>
                  <a:pt x="1632" y="650"/>
                  <a:pt x="1632" y="650"/>
                  <a:pt x="1632" y="650"/>
                </a:cubicBezTo>
                <a:cubicBezTo>
                  <a:pt x="1640" y="652"/>
                  <a:pt x="1649" y="653"/>
                  <a:pt x="1658" y="648"/>
                </a:cubicBezTo>
                <a:cubicBezTo>
                  <a:pt x="1669" y="645"/>
                  <a:pt x="1681" y="640"/>
                  <a:pt x="1689" y="631"/>
                </a:cubicBezTo>
                <a:cubicBezTo>
                  <a:pt x="1689" y="619"/>
                  <a:pt x="1689" y="619"/>
                  <a:pt x="1689" y="619"/>
                </a:cubicBezTo>
                <a:close/>
                <a:moveTo>
                  <a:pt x="1632" y="356"/>
                </a:moveTo>
                <a:cubicBezTo>
                  <a:pt x="1646" y="365"/>
                  <a:pt x="1660" y="375"/>
                  <a:pt x="1670" y="391"/>
                </a:cubicBezTo>
                <a:cubicBezTo>
                  <a:pt x="1671" y="394"/>
                  <a:pt x="1676" y="399"/>
                  <a:pt x="1679" y="393"/>
                </a:cubicBezTo>
                <a:cubicBezTo>
                  <a:pt x="1678" y="386"/>
                  <a:pt x="1678" y="386"/>
                  <a:pt x="1678" y="386"/>
                </a:cubicBezTo>
                <a:cubicBezTo>
                  <a:pt x="1665" y="369"/>
                  <a:pt x="1648" y="359"/>
                  <a:pt x="1632" y="349"/>
                </a:cubicBezTo>
                <a:lnTo>
                  <a:pt x="1632" y="356"/>
                </a:lnTo>
                <a:close/>
                <a:moveTo>
                  <a:pt x="1632" y="670"/>
                </a:moveTo>
                <a:cubicBezTo>
                  <a:pt x="1623" y="670"/>
                  <a:pt x="1614" y="670"/>
                  <a:pt x="1605" y="670"/>
                </a:cubicBezTo>
                <a:cubicBezTo>
                  <a:pt x="1605" y="664"/>
                  <a:pt x="1605" y="664"/>
                  <a:pt x="1605" y="664"/>
                </a:cubicBezTo>
                <a:cubicBezTo>
                  <a:pt x="1632" y="664"/>
                  <a:pt x="1632" y="664"/>
                  <a:pt x="1632" y="664"/>
                </a:cubicBezTo>
                <a:cubicBezTo>
                  <a:pt x="1632" y="670"/>
                  <a:pt x="1632" y="670"/>
                  <a:pt x="1632" y="670"/>
                </a:cubicBezTo>
                <a:close/>
                <a:moveTo>
                  <a:pt x="1605" y="5"/>
                </a:moveTo>
                <a:cubicBezTo>
                  <a:pt x="1614" y="5"/>
                  <a:pt x="1623" y="5"/>
                  <a:pt x="1632" y="5"/>
                </a:cubicBezTo>
                <a:cubicBezTo>
                  <a:pt x="1632" y="10"/>
                  <a:pt x="1632" y="10"/>
                  <a:pt x="1632" y="10"/>
                </a:cubicBezTo>
                <a:cubicBezTo>
                  <a:pt x="1617" y="10"/>
                  <a:pt x="1617" y="10"/>
                  <a:pt x="1617" y="10"/>
                </a:cubicBezTo>
                <a:cubicBezTo>
                  <a:pt x="1615" y="11"/>
                  <a:pt x="1612" y="11"/>
                  <a:pt x="1611" y="14"/>
                </a:cubicBezTo>
                <a:cubicBezTo>
                  <a:pt x="1613" y="18"/>
                  <a:pt x="1614" y="24"/>
                  <a:pt x="1619" y="26"/>
                </a:cubicBezTo>
                <a:cubicBezTo>
                  <a:pt x="1632" y="21"/>
                  <a:pt x="1632" y="21"/>
                  <a:pt x="1632" y="21"/>
                </a:cubicBezTo>
                <a:cubicBezTo>
                  <a:pt x="1632" y="27"/>
                  <a:pt x="1632" y="27"/>
                  <a:pt x="1632" y="27"/>
                </a:cubicBezTo>
                <a:cubicBezTo>
                  <a:pt x="1630" y="27"/>
                  <a:pt x="1630" y="27"/>
                  <a:pt x="1630" y="27"/>
                </a:cubicBezTo>
                <a:cubicBezTo>
                  <a:pt x="1605" y="39"/>
                  <a:pt x="1605" y="39"/>
                  <a:pt x="1605" y="39"/>
                </a:cubicBezTo>
                <a:cubicBezTo>
                  <a:pt x="1605" y="32"/>
                  <a:pt x="1605" y="32"/>
                  <a:pt x="1605" y="32"/>
                </a:cubicBezTo>
                <a:cubicBezTo>
                  <a:pt x="1608" y="31"/>
                  <a:pt x="1610" y="29"/>
                  <a:pt x="1608" y="24"/>
                </a:cubicBezTo>
                <a:cubicBezTo>
                  <a:pt x="1607" y="21"/>
                  <a:pt x="1606" y="19"/>
                  <a:pt x="1605" y="18"/>
                </a:cubicBezTo>
                <a:cubicBezTo>
                  <a:pt x="1605" y="5"/>
                  <a:pt x="1605" y="5"/>
                  <a:pt x="1605" y="5"/>
                </a:cubicBezTo>
                <a:close/>
                <a:moveTo>
                  <a:pt x="1632" y="76"/>
                </a:moveTo>
                <a:cubicBezTo>
                  <a:pt x="1632" y="83"/>
                  <a:pt x="1632" y="83"/>
                  <a:pt x="1632" y="83"/>
                </a:cubicBezTo>
                <a:cubicBezTo>
                  <a:pt x="1622" y="87"/>
                  <a:pt x="1614" y="92"/>
                  <a:pt x="1605" y="96"/>
                </a:cubicBezTo>
                <a:cubicBezTo>
                  <a:pt x="1605" y="90"/>
                  <a:pt x="1605" y="90"/>
                  <a:pt x="1605" y="90"/>
                </a:cubicBezTo>
                <a:cubicBezTo>
                  <a:pt x="1611" y="86"/>
                  <a:pt x="1617" y="83"/>
                  <a:pt x="1623" y="80"/>
                </a:cubicBezTo>
                <a:cubicBezTo>
                  <a:pt x="1625" y="79"/>
                  <a:pt x="1628" y="78"/>
                  <a:pt x="1632" y="76"/>
                </a:cubicBezTo>
                <a:close/>
                <a:moveTo>
                  <a:pt x="1632" y="98"/>
                </a:moveTo>
                <a:cubicBezTo>
                  <a:pt x="1632" y="106"/>
                  <a:pt x="1632" y="106"/>
                  <a:pt x="1632" y="106"/>
                </a:cubicBezTo>
                <a:cubicBezTo>
                  <a:pt x="1622" y="110"/>
                  <a:pt x="1613" y="114"/>
                  <a:pt x="1605" y="119"/>
                </a:cubicBezTo>
                <a:cubicBezTo>
                  <a:pt x="1605" y="112"/>
                  <a:pt x="1605" y="112"/>
                  <a:pt x="1605" y="112"/>
                </a:cubicBezTo>
                <a:cubicBezTo>
                  <a:pt x="1612" y="108"/>
                  <a:pt x="1619" y="104"/>
                  <a:pt x="1627" y="100"/>
                </a:cubicBezTo>
                <a:cubicBezTo>
                  <a:pt x="1628" y="100"/>
                  <a:pt x="1630" y="99"/>
                  <a:pt x="1632" y="98"/>
                </a:cubicBezTo>
                <a:close/>
                <a:moveTo>
                  <a:pt x="1632" y="127"/>
                </a:moveTo>
                <a:cubicBezTo>
                  <a:pt x="1632" y="133"/>
                  <a:pt x="1632" y="133"/>
                  <a:pt x="1632" y="133"/>
                </a:cubicBezTo>
                <a:cubicBezTo>
                  <a:pt x="1630" y="134"/>
                  <a:pt x="1628" y="134"/>
                  <a:pt x="1627" y="135"/>
                </a:cubicBezTo>
                <a:cubicBezTo>
                  <a:pt x="1620" y="139"/>
                  <a:pt x="1610" y="140"/>
                  <a:pt x="1605" y="146"/>
                </a:cubicBezTo>
                <a:cubicBezTo>
                  <a:pt x="1605" y="138"/>
                  <a:pt x="1605" y="138"/>
                  <a:pt x="1605" y="138"/>
                </a:cubicBezTo>
                <a:cubicBezTo>
                  <a:pt x="1614" y="134"/>
                  <a:pt x="1623" y="131"/>
                  <a:pt x="1632" y="127"/>
                </a:cubicBezTo>
                <a:close/>
                <a:moveTo>
                  <a:pt x="1632" y="152"/>
                </a:moveTo>
                <a:cubicBezTo>
                  <a:pt x="1632" y="159"/>
                  <a:pt x="1632" y="159"/>
                  <a:pt x="1632" y="159"/>
                </a:cubicBezTo>
                <a:cubicBezTo>
                  <a:pt x="1628" y="162"/>
                  <a:pt x="1628" y="162"/>
                  <a:pt x="1628" y="162"/>
                </a:cubicBezTo>
                <a:cubicBezTo>
                  <a:pt x="1629" y="163"/>
                  <a:pt x="1630" y="163"/>
                  <a:pt x="1632" y="164"/>
                </a:cubicBezTo>
                <a:cubicBezTo>
                  <a:pt x="1632" y="170"/>
                  <a:pt x="1632" y="170"/>
                  <a:pt x="1632" y="170"/>
                </a:cubicBezTo>
                <a:cubicBezTo>
                  <a:pt x="1623" y="165"/>
                  <a:pt x="1614" y="161"/>
                  <a:pt x="1605" y="157"/>
                </a:cubicBezTo>
                <a:cubicBezTo>
                  <a:pt x="1605" y="149"/>
                  <a:pt x="1605" y="149"/>
                  <a:pt x="1605" y="149"/>
                </a:cubicBezTo>
                <a:cubicBezTo>
                  <a:pt x="1609" y="152"/>
                  <a:pt x="1614" y="155"/>
                  <a:pt x="1619" y="156"/>
                </a:cubicBezTo>
                <a:cubicBezTo>
                  <a:pt x="1632" y="152"/>
                  <a:pt x="1632" y="152"/>
                  <a:pt x="1632" y="152"/>
                </a:cubicBezTo>
                <a:close/>
                <a:moveTo>
                  <a:pt x="1632" y="205"/>
                </a:moveTo>
                <a:cubicBezTo>
                  <a:pt x="1632" y="214"/>
                  <a:pt x="1632" y="214"/>
                  <a:pt x="1632" y="214"/>
                </a:cubicBezTo>
                <a:cubicBezTo>
                  <a:pt x="1623" y="209"/>
                  <a:pt x="1614" y="206"/>
                  <a:pt x="1605" y="202"/>
                </a:cubicBezTo>
                <a:cubicBezTo>
                  <a:pt x="1605" y="193"/>
                  <a:pt x="1605" y="193"/>
                  <a:pt x="1605" y="193"/>
                </a:cubicBezTo>
                <a:cubicBezTo>
                  <a:pt x="1607" y="194"/>
                  <a:pt x="1609" y="195"/>
                  <a:pt x="1611" y="195"/>
                </a:cubicBezTo>
                <a:cubicBezTo>
                  <a:pt x="1618" y="198"/>
                  <a:pt x="1625" y="202"/>
                  <a:pt x="1632" y="205"/>
                </a:cubicBezTo>
                <a:close/>
                <a:moveTo>
                  <a:pt x="1632" y="239"/>
                </a:moveTo>
                <a:cubicBezTo>
                  <a:pt x="1632" y="246"/>
                  <a:pt x="1632" y="246"/>
                  <a:pt x="1632" y="246"/>
                </a:cubicBezTo>
                <a:cubicBezTo>
                  <a:pt x="1622" y="242"/>
                  <a:pt x="1622" y="242"/>
                  <a:pt x="1622" y="242"/>
                </a:cubicBezTo>
                <a:cubicBezTo>
                  <a:pt x="1616" y="240"/>
                  <a:pt x="1610" y="238"/>
                  <a:pt x="1605" y="235"/>
                </a:cubicBezTo>
                <a:cubicBezTo>
                  <a:pt x="1605" y="227"/>
                  <a:pt x="1605" y="227"/>
                  <a:pt x="1605" y="227"/>
                </a:cubicBezTo>
                <a:cubicBezTo>
                  <a:pt x="1607" y="228"/>
                  <a:pt x="1610" y="229"/>
                  <a:pt x="1613" y="231"/>
                </a:cubicBezTo>
                <a:cubicBezTo>
                  <a:pt x="1619" y="235"/>
                  <a:pt x="1625" y="237"/>
                  <a:pt x="1632" y="239"/>
                </a:cubicBezTo>
                <a:close/>
                <a:moveTo>
                  <a:pt x="1632" y="266"/>
                </a:moveTo>
                <a:cubicBezTo>
                  <a:pt x="1632" y="273"/>
                  <a:pt x="1632" y="273"/>
                  <a:pt x="1632" y="273"/>
                </a:cubicBezTo>
                <a:cubicBezTo>
                  <a:pt x="1623" y="268"/>
                  <a:pt x="1614" y="263"/>
                  <a:pt x="1605" y="259"/>
                </a:cubicBezTo>
                <a:cubicBezTo>
                  <a:pt x="1605" y="253"/>
                  <a:pt x="1605" y="253"/>
                  <a:pt x="1605" y="253"/>
                </a:cubicBezTo>
                <a:cubicBezTo>
                  <a:pt x="1614" y="257"/>
                  <a:pt x="1623" y="261"/>
                  <a:pt x="1632" y="266"/>
                </a:cubicBezTo>
                <a:close/>
                <a:moveTo>
                  <a:pt x="1632" y="295"/>
                </a:moveTo>
                <a:cubicBezTo>
                  <a:pt x="1632" y="303"/>
                  <a:pt x="1632" y="303"/>
                  <a:pt x="1632" y="303"/>
                </a:cubicBezTo>
                <a:cubicBezTo>
                  <a:pt x="1623" y="299"/>
                  <a:pt x="1614" y="294"/>
                  <a:pt x="1605" y="289"/>
                </a:cubicBezTo>
                <a:cubicBezTo>
                  <a:pt x="1605" y="282"/>
                  <a:pt x="1605" y="282"/>
                  <a:pt x="1605" y="282"/>
                </a:cubicBezTo>
                <a:cubicBezTo>
                  <a:pt x="1614" y="286"/>
                  <a:pt x="1623" y="290"/>
                  <a:pt x="1632" y="295"/>
                </a:cubicBezTo>
                <a:close/>
                <a:moveTo>
                  <a:pt x="1632" y="318"/>
                </a:moveTo>
                <a:cubicBezTo>
                  <a:pt x="1623" y="312"/>
                  <a:pt x="1614" y="307"/>
                  <a:pt x="1605" y="303"/>
                </a:cubicBezTo>
                <a:cubicBezTo>
                  <a:pt x="1605" y="310"/>
                  <a:pt x="1605" y="310"/>
                  <a:pt x="1605" y="310"/>
                </a:cubicBezTo>
                <a:cubicBezTo>
                  <a:pt x="1614" y="315"/>
                  <a:pt x="1623" y="320"/>
                  <a:pt x="1632" y="326"/>
                </a:cubicBezTo>
                <a:cubicBezTo>
                  <a:pt x="1632" y="318"/>
                  <a:pt x="1632" y="318"/>
                  <a:pt x="1632" y="318"/>
                </a:cubicBezTo>
                <a:close/>
                <a:moveTo>
                  <a:pt x="1632" y="349"/>
                </a:moveTo>
                <a:cubicBezTo>
                  <a:pt x="1632" y="356"/>
                  <a:pt x="1632" y="356"/>
                  <a:pt x="1632" y="356"/>
                </a:cubicBezTo>
                <a:cubicBezTo>
                  <a:pt x="1623" y="351"/>
                  <a:pt x="1613" y="346"/>
                  <a:pt x="1605" y="341"/>
                </a:cubicBezTo>
                <a:cubicBezTo>
                  <a:pt x="1605" y="333"/>
                  <a:pt x="1605" y="333"/>
                  <a:pt x="1605" y="333"/>
                </a:cubicBezTo>
                <a:cubicBezTo>
                  <a:pt x="1613" y="339"/>
                  <a:pt x="1622" y="344"/>
                  <a:pt x="1632" y="349"/>
                </a:cubicBezTo>
                <a:close/>
                <a:moveTo>
                  <a:pt x="1632" y="376"/>
                </a:moveTo>
                <a:cubicBezTo>
                  <a:pt x="1632" y="384"/>
                  <a:pt x="1632" y="384"/>
                  <a:pt x="1632" y="384"/>
                </a:cubicBezTo>
                <a:cubicBezTo>
                  <a:pt x="1623" y="377"/>
                  <a:pt x="1614" y="371"/>
                  <a:pt x="1605" y="368"/>
                </a:cubicBezTo>
                <a:cubicBezTo>
                  <a:pt x="1605" y="359"/>
                  <a:pt x="1605" y="359"/>
                  <a:pt x="1605" y="359"/>
                </a:cubicBezTo>
                <a:cubicBezTo>
                  <a:pt x="1614" y="364"/>
                  <a:pt x="1623" y="370"/>
                  <a:pt x="1632" y="376"/>
                </a:cubicBezTo>
                <a:close/>
                <a:moveTo>
                  <a:pt x="1632" y="398"/>
                </a:moveTo>
                <a:cubicBezTo>
                  <a:pt x="1632" y="407"/>
                  <a:pt x="1632" y="407"/>
                  <a:pt x="1632" y="407"/>
                </a:cubicBezTo>
                <a:cubicBezTo>
                  <a:pt x="1623" y="402"/>
                  <a:pt x="1615" y="399"/>
                  <a:pt x="1605" y="399"/>
                </a:cubicBezTo>
                <a:cubicBezTo>
                  <a:pt x="1605" y="385"/>
                  <a:pt x="1605" y="385"/>
                  <a:pt x="1605" y="385"/>
                </a:cubicBezTo>
                <a:cubicBezTo>
                  <a:pt x="1606" y="386"/>
                  <a:pt x="1608" y="388"/>
                  <a:pt x="1610" y="390"/>
                </a:cubicBezTo>
                <a:cubicBezTo>
                  <a:pt x="1617" y="391"/>
                  <a:pt x="1625" y="394"/>
                  <a:pt x="1632" y="398"/>
                </a:cubicBezTo>
                <a:close/>
                <a:moveTo>
                  <a:pt x="1632" y="523"/>
                </a:moveTo>
                <a:cubicBezTo>
                  <a:pt x="1632" y="531"/>
                  <a:pt x="1632" y="531"/>
                  <a:pt x="1632" y="531"/>
                </a:cubicBezTo>
                <a:cubicBezTo>
                  <a:pt x="1623" y="537"/>
                  <a:pt x="1613" y="541"/>
                  <a:pt x="1605" y="548"/>
                </a:cubicBezTo>
                <a:cubicBezTo>
                  <a:pt x="1605" y="539"/>
                  <a:pt x="1605" y="539"/>
                  <a:pt x="1605" y="539"/>
                </a:cubicBezTo>
                <a:cubicBezTo>
                  <a:pt x="1610" y="535"/>
                  <a:pt x="1616" y="531"/>
                  <a:pt x="1623" y="529"/>
                </a:cubicBezTo>
                <a:cubicBezTo>
                  <a:pt x="1626" y="527"/>
                  <a:pt x="1629" y="525"/>
                  <a:pt x="1632" y="523"/>
                </a:cubicBezTo>
                <a:close/>
                <a:moveTo>
                  <a:pt x="1632" y="615"/>
                </a:moveTo>
                <a:cubicBezTo>
                  <a:pt x="1632" y="623"/>
                  <a:pt x="1632" y="623"/>
                  <a:pt x="1632" y="623"/>
                </a:cubicBezTo>
                <a:cubicBezTo>
                  <a:pt x="1623" y="624"/>
                  <a:pt x="1613" y="624"/>
                  <a:pt x="1605" y="621"/>
                </a:cubicBezTo>
                <a:cubicBezTo>
                  <a:pt x="1605" y="615"/>
                  <a:pt x="1605" y="615"/>
                  <a:pt x="1605" y="615"/>
                </a:cubicBezTo>
                <a:cubicBezTo>
                  <a:pt x="1613" y="616"/>
                  <a:pt x="1622" y="615"/>
                  <a:pt x="1632" y="615"/>
                </a:cubicBezTo>
                <a:close/>
                <a:moveTo>
                  <a:pt x="1632" y="643"/>
                </a:moveTo>
                <a:cubicBezTo>
                  <a:pt x="1632" y="650"/>
                  <a:pt x="1632" y="650"/>
                  <a:pt x="1632" y="650"/>
                </a:cubicBezTo>
                <a:cubicBezTo>
                  <a:pt x="1623" y="649"/>
                  <a:pt x="1614" y="646"/>
                  <a:pt x="1605" y="646"/>
                </a:cubicBezTo>
                <a:cubicBezTo>
                  <a:pt x="1605" y="639"/>
                  <a:pt x="1605" y="639"/>
                  <a:pt x="1605" y="639"/>
                </a:cubicBezTo>
                <a:cubicBezTo>
                  <a:pt x="1614" y="640"/>
                  <a:pt x="1623" y="642"/>
                  <a:pt x="1632" y="643"/>
                </a:cubicBezTo>
                <a:close/>
                <a:moveTo>
                  <a:pt x="1605" y="517"/>
                </a:moveTo>
                <a:cubicBezTo>
                  <a:pt x="1605" y="509"/>
                  <a:pt x="1605" y="509"/>
                  <a:pt x="1605" y="509"/>
                </a:cubicBezTo>
                <a:cubicBezTo>
                  <a:pt x="1608" y="507"/>
                  <a:pt x="1610" y="505"/>
                  <a:pt x="1613" y="503"/>
                </a:cubicBezTo>
                <a:cubicBezTo>
                  <a:pt x="1617" y="495"/>
                  <a:pt x="1621" y="484"/>
                  <a:pt x="1616" y="475"/>
                </a:cubicBezTo>
                <a:cubicBezTo>
                  <a:pt x="1612" y="474"/>
                  <a:pt x="1608" y="473"/>
                  <a:pt x="1605" y="472"/>
                </a:cubicBezTo>
                <a:cubicBezTo>
                  <a:pt x="1605" y="466"/>
                  <a:pt x="1605" y="466"/>
                  <a:pt x="1605" y="466"/>
                </a:cubicBezTo>
                <a:cubicBezTo>
                  <a:pt x="1606" y="466"/>
                  <a:pt x="1608" y="466"/>
                  <a:pt x="1610" y="465"/>
                </a:cubicBezTo>
                <a:cubicBezTo>
                  <a:pt x="1609" y="461"/>
                  <a:pt x="1607" y="458"/>
                  <a:pt x="1605" y="456"/>
                </a:cubicBezTo>
                <a:cubicBezTo>
                  <a:pt x="1605" y="446"/>
                  <a:pt x="1605" y="446"/>
                  <a:pt x="1605" y="446"/>
                </a:cubicBezTo>
                <a:cubicBezTo>
                  <a:pt x="1614" y="453"/>
                  <a:pt x="1621" y="466"/>
                  <a:pt x="1625" y="475"/>
                </a:cubicBezTo>
                <a:cubicBezTo>
                  <a:pt x="1626" y="490"/>
                  <a:pt x="1624" y="505"/>
                  <a:pt x="1612" y="514"/>
                </a:cubicBezTo>
                <a:cubicBezTo>
                  <a:pt x="1609" y="515"/>
                  <a:pt x="1607" y="516"/>
                  <a:pt x="1605" y="517"/>
                </a:cubicBezTo>
                <a:close/>
                <a:moveTo>
                  <a:pt x="1605" y="670"/>
                </a:moveTo>
                <a:cubicBezTo>
                  <a:pt x="1601" y="670"/>
                  <a:pt x="1601" y="670"/>
                  <a:pt x="1601" y="670"/>
                </a:cubicBezTo>
                <a:cubicBezTo>
                  <a:pt x="1599" y="670"/>
                  <a:pt x="1596" y="670"/>
                  <a:pt x="1594" y="670"/>
                </a:cubicBezTo>
                <a:cubicBezTo>
                  <a:pt x="1594" y="664"/>
                  <a:pt x="1594" y="664"/>
                  <a:pt x="1594" y="664"/>
                </a:cubicBezTo>
                <a:cubicBezTo>
                  <a:pt x="1605" y="664"/>
                  <a:pt x="1605" y="664"/>
                  <a:pt x="1605" y="664"/>
                </a:cubicBezTo>
                <a:cubicBezTo>
                  <a:pt x="1605" y="670"/>
                  <a:pt x="1605" y="670"/>
                  <a:pt x="1605" y="670"/>
                </a:cubicBezTo>
                <a:close/>
                <a:moveTo>
                  <a:pt x="1594" y="5"/>
                </a:moveTo>
                <a:cubicBezTo>
                  <a:pt x="1605" y="5"/>
                  <a:pt x="1605" y="5"/>
                  <a:pt x="1605" y="5"/>
                </a:cubicBezTo>
                <a:cubicBezTo>
                  <a:pt x="1605" y="18"/>
                  <a:pt x="1605" y="18"/>
                  <a:pt x="1605" y="18"/>
                </a:cubicBezTo>
                <a:cubicBezTo>
                  <a:pt x="1602" y="14"/>
                  <a:pt x="1598" y="12"/>
                  <a:pt x="1594" y="11"/>
                </a:cubicBezTo>
                <a:cubicBezTo>
                  <a:pt x="1594" y="5"/>
                  <a:pt x="1594" y="5"/>
                  <a:pt x="1594" y="5"/>
                </a:cubicBezTo>
                <a:close/>
                <a:moveTo>
                  <a:pt x="1605" y="32"/>
                </a:moveTo>
                <a:cubicBezTo>
                  <a:pt x="1605" y="39"/>
                  <a:pt x="1605" y="39"/>
                  <a:pt x="1605" y="39"/>
                </a:cubicBezTo>
                <a:cubicBezTo>
                  <a:pt x="1594" y="43"/>
                  <a:pt x="1594" y="43"/>
                  <a:pt x="1594" y="43"/>
                </a:cubicBezTo>
                <a:cubicBezTo>
                  <a:pt x="1594" y="36"/>
                  <a:pt x="1594" y="36"/>
                  <a:pt x="1594" y="36"/>
                </a:cubicBezTo>
                <a:cubicBezTo>
                  <a:pt x="1597" y="35"/>
                  <a:pt x="1602" y="34"/>
                  <a:pt x="1605" y="32"/>
                </a:cubicBezTo>
                <a:close/>
                <a:moveTo>
                  <a:pt x="1605" y="90"/>
                </a:moveTo>
                <a:cubicBezTo>
                  <a:pt x="1605" y="96"/>
                  <a:pt x="1605" y="96"/>
                  <a:pt x="1605" y="96"/>
                </a:cubicBezTo>
                <a:cubicBezTo>
                  <a:pt x="1601" y="98"/>
                  <a:pt x="1598" y="100"/>
                  <a:pt x="1594" y="102"/>
                </a:cubicBezTo>
                <a:cubicBezTo>
                  <a:pt x="1594" y="95"/>
                  <a:pt x="1594" y="95"/>
                  <a:pt x="1594" y="95"/>
                </a:cubicBezTo>
                <a:cubicBezTo>
                  <a:pt x="1598" y="93"/>
                  <a:pt x="1601" y="91"/>
                  <a:pt x="1605" y="90"/>
                </a:cubicBezTo>
                <a:close/>
                <a:moveTo>
                  <a:pt x="1605" y="112"/>
                </a:moveTo>
                <a:cubicBezTo>
                  <a:pt x="1605" y="119"/>
                  <a:pt x="1605" y="119"/>
                  <a:pt x="1605" y="119"/>
                </a:cubicBezTo>
                <a:cubicBezTo>
                  <a:pt x="1601" y="121"/>
                  <a:pt x="1598" y="123"/>
                  <a:pt x="1594" y="126"/>
                </a:cubicBezTo>
                <a:cubicBezTo>
                  <a:pt x="1594" y="117"/>
                  <a:pt x="1594" y="117"/>
                  <a:pt x="1594" y="117"/>
                </a:cubicBezTo>
                <a:cubicBezTo>
                  <a:pt x="1598" y="115"/>
                  <a:pt x="1601" y="113"/>
                  <a:pt x="1605" y="112"/>
                </a:cubicBezTo>
                <a:close/>
                <a:moveTo>
                  <a:pt x="1605" y="138"/>
                </a:moveTo>
                <a:cubicBezTo>
                  <a:pt x="1605" y="146"/>
                  <a:pt x="1605" y="146"/>
                  <a:pt x="1605" y="146"/>
                </a:cubicBezTo>
                <a:cubicBezTo>
                  <a:pt x="1604" y="147"/>
                  <a:pt x="1604" y="147"/>
                  <a:pt x="1603" y="148"/>
                </a:cubicBezTo>
                <a:cubicBezTo>
                  <a:pt x="1605" y="149"/>
                  <a:pt x="1605" y="149"/>
                  <a:pt x="1605" y="149"/>
                </a:cubicBezTo>
                <a:cubicBezTo>
                  <a:pt x="1605" y="157"/>
                  <a:pt x="1605" y="157"/>
                  <a:pt x="1605" y="157"/>
                </a:cubicBezTo>
                <a:cubicBezTo>
                  <a:pt x="1601" y="156"/>
                  <a:pt x="1598" y="154"/>
                  <a:pt x="1594" y="153"/>
                </a:cubicBezTo>
                <a:cubicBezTo>
                  <a:pt x="1594" y="143"/>
                  <a:pt x="1594" y="143"/>
                  <a:pt x="1594" y="143"/>
                </a:cubicBezTo>
                <a:cubicBezTo>
                  <a:pt x="1596" y="143"/>
                  <a:pt x="1597" y="142"/>
                  <a:pt x="1598" y="141"/>
                </a:cubicBezTo>
                <a:cubicBezTo>
                  <a:pt x="1600" y="140"/>
                  <a:pt x="1602" y="139"/>
                  <a:pt x="1605" y="138"/>
                </a:cubicBezTo>
                <a:close/>
                <a:moveTo>
                  <a:pt x="1605" y="193"/>
                </a:moveTo>
                <a:cubicBezTo>
                  <a:pt x="1605" y="202"/>
                  <a:pt x="1605" y="202"/>
                  <a:pt x="1605" y="202"/>
                </a:cubicBezTo>
                <a:cubicBezTo>
                  <a:pt x="1601" y="201"/>
                  <a:pt x="1598" y="200"/>
                  <a:pt x="1594" y="199"/>
                </a:cubicBezTo>
                <a:cubicBezTo>
                  <a:pt x="1594" y="191"/>
                  <a:pt x="1594" y="191"/>
                  <a:pt x="1594" y="191"/>
                </a:cubicBezTo>
                <a:cubicBezTo>
                  <a:pt x="1598" y="191"/>
                  <a:pt x="1601" y="193"/>
                  <a:pt x="1605" y="193"/>
                </a:cubicBezTo>
                <a:close/>
                <a:moveTo>
                  <a:pt x="1605" y="227"/>
                </a:moveTo>
                <a:cubicBezTo>
                  <a:pt x="1605" y="235"/>
                  <a:pt x="1605" y="235"/>
                  <a:pt x="1605" y="235"/>
                </a:cubicBezTo>
                <a:cubicBezTo>
                  <a:pt x="1601" y="234"/>
                  <a:pt x="1598" y="232"/>
                  <a:pt x="1594" y="231"/>
                </a:cubicBezTo>
                <a:cubicBezTo>
                  <a:pt x="1594" y="223"/>
                  <a:pt x="1594" y="223"/>
                  <a:pt x="1594" y="223"/>
                </a:cubicBezTo>
                <a:cubicBezTo>
                  <a:pt x="1598" y="224"/>
                  <a:pt x="1601" y="226"/>
                  <a:pt x="1605" y="227"/>
                </a:cubicBezTo>
                <a:close/>
                <a:moveTo>
                  <a:pt x="1605" y="253"/>
                </a:moveTo>
                <a:cubicBezTo>
                  <a:pt x="1605" y="259"/>
                  <a:pt x="1605" y="259"/>
                  <a:pt x="1605" y="259"/>
                </a:cubicBezTo>
                <a:cubicBezTo>
                  <a:pt x="1601" y="258"/>
                  <a:pt x="1598" y="256"/>
                  <a:pt x="1594" y="255"/>
                </a:cubicBezTo>
                <a:cubicBezTo>
                  <a:pt x="1594" y="248"/>
                  <a:pt x="1594" y="248"/>
                  <a:pt x="1594" y="248"/>
                </a:cubicBezTo>
                <a:cubicBezTo>
                  <a:pt x="1598" y="250"/>
                  <a:pt x="1601" y="251"/>
                  <a:pt x="1605" y="253"/>
                </a:cubicBezTo>
                <a:close/>
                <a:moveTo>
                  <a:pt x="1605" y="282"/>
                </a:moveTo>
                <a:cubicBezTo>
                  <a:pt x="1605" y="289"/>
                  <a:pt x="1605" y="289"/>
                  <a:pt x="1605" y="289"/>
                </a:cubicBezTo>
                <a:cubicBezTo>
                  <a:pt x="1601" y="287"/>
                  <a:pt x="1598" y="286"/>
                  <a:pt x="1594" y="284"/>
                </a:cubicBezTo>
                <a:cubicBezTo>
                  <a:pt x="1594" y="277"/>
                  <a:pt x="1594" y="277"/>
                  <a:pt x="1594" y="277"/>
                </a:cubicBezTo>
                <a:cubicBezTo>
                  <a:pt x="1598" y="278"/>
                  <a:pt x="1601" y="280"/>
                  <a:pt x="1605" y="282"/>
                </a:cubicBezTo>
                <a:close/>
                <a:moveTo>
                  <a:pt x="1605" y="303"/>
                </a:moveTo>
                <a:cubicBezTo>
                  <a:pt x="1605" y="310"/>
                  <a:pt x="1605" y="310"/>
                  <a:pt x="1605" y="310"/>
                </a:cubicBezTo>
                <a:cubicBezTo>
                  <a:pt x="1601" y="308"/>
                  <a:pt x="1598" y="306"/>
                  <a:pt x="1594" y="304"/>
                </a:cubicBezTo>
                <a:cubicBezTo>
                  <a:pt x="1594" y="297"/>
                  <a:pt x="1594" y="297"/>
                  <a:pt x="1594" y="297"/>
                </a:cubicBezTo>
                <a:cubicBezTo>
                  <a:pt x="1598" y="299"/>
                  <a:pt x="1601" y="301"/>
                  <a:pt x="1605" y="303"/>
                </a:cubicBezTo>
                <a:close/>
                <a:moveTo>
                  <a:pt x="1605" y="333"/>
                </a:moveTo>
                <a:cubicBezTo>
                  <a:pt x="1605" y="341"/>
                  <a:pt x="1605" y="341"/>
                  <a:pt x="1605" y="341"/>
                </a:cubicBezTo>
                <a:cubicBezTo>
                  <a:pt x="1601" y="339"/>
                  <a:pt x="1598" y="336"/>
                  <a:pt x="1594" y="334"/>
                </a:cubicBezTo>
                <a:cubicBezTo>
                  <a:pt x="1594" y="325"/>
                  <a:pt x="1594" y="325"/>
                  <a:pt x="1594" y="325"/>
                </a:cubicBezTo>
                <a:cubicBezTo>
                  <a:pt x="1595" y="325"/>
                  <a:pt x="1596" y="326"/>
                  <a:pt x="1597" y="327"/>
                </a:cubicBezTo>
                <a:cubicBezTo>
                  <a:pt x="1600" y="329"/>
                  <a:pt x="1602" y="331"/>
                  <a:pt x="1605" y="333"/>
                </a:cubicBezTo>
                <a:close/>
                <a:moveTo>
                  <a:pt x="1605" y="359"/>
                </a:moveTo>
                <a:cubicBezTo>
                  <a:pt x="1605" y="368"/>
                  <a:pt x="1605" y="368"/>
                  <a:pt x="1605" y="368"/>
                </a:cubicBezTo>
                <a:cubicBezTo>
                  <a:pt x="1603" y="368"/>
                  <a:pt x="1602" y="367"/>
                  <a:pt x="1600" y="367"/>
                </a:cubicBezTo>
                <a:cubicBezTo>
                  <a:pt x="1599" y="373"/>
                  <a:pt x="1601" y="380"/>
                  <a:pt x="1605" y="385"/>
                </a:cubicBezTo>
                <a:cubicBezTo>
                  <a:pt x="1605" y="399"/>
                  <a:pt x="1605" y="399"/>
                  <a:pt x="1605" y="399"/>
                </a:cubicBezTo>
                <a:cubicBezTo>
                  <a:pt x="1602" y="399"/>
                  <a:pt x="1600" y="399"/>
                  <a:pt x="1597" y="400"/>
                </a:cubicBezTo>
                <a:cubicBezTo>
                  <a:pt x="1596" y="401"/>
                  <a:pt x="1595" y="401"/>
                  <a:pt x="1594" y="402"/>
                </a:cubicBezTo>
                <a:cubicBezTo>
                  <a:pt x="1594" y="392"/>
                  <a:pt x="1594" y="392"/>
                  <a:pt x="1594" y="392"/>
                </a:cubicBezTo>
                <a:cubicBezTo>
                  <a:pt x="1596" y="390"/>
                  <a:pt x="1596" y="390"/>
                  <a:pt x="1596" y="390"/>
                </a:cubicBezTo>
                <a:cubicBezTo>
                  <a:pt x="1595" y="389"/>
                  <a:pt x="1595" y="387"/>
                  <a:pt x="1594" y="386"/>
                </a:cubicBezTo>
                <a:cubicBezTo>
                  <a:pt x="1594" y="355"/>
                  <a:pt x="1594" y="355"/>
                  <a:pt x="1594" y="355"/>
                </a:cubicBezTo>
                <a:cubicBezTo>
                  <a:pt x="1598" y="356"/>
                  <a:pt x="1601" y="358"/>
                  <a:pt x="1605" y="359"/>
                </a:cubicBezTo>
                <a:close/>
                <a:moveTo>
                  <a:pt x="1605" y="446"/>
                </a:moveTo>
                <a:cubicBezTo>
                  <a:pt x="1605" y="456"/>
                  <a:pt x="1605" y="456"/>
                  <a:pt x="1605" y="456"/>
                </a:cubicBezTo>
                <a:cubicBezTo>
                  <a:pt x="1602" y="453"/>
                  <a:pt x="1598" y="451"/>
                  <a:pt x="1594" y="450"/>
                </a:cubicBezTo>
                <a:cubicBezTo>
                  <a:pt x="1594" y="441"/>
                  <a:pt x="1594" y="441"/>
                  <a:pt x="1594" y="441"/>
                </a:cubicBezTo>
                <a:cubicBezTo>
                  <a:pt x="1595" y="441"/>
                  <a:pt x="1595" y="442"/>
                  <a:pt x="1596" y="442"/>
                </a:cubicBezTo>
                <a:cubicBezTo>
                  <a:pt x="1599" y="443"/>
                  <a:pt x="1602" y="444"/>
                  <a:pt x="1605" y="446"/>
                </a:cubicBezTo>
                <a:close/>
                <a:moveTo>
                  <a:pt x="1605" y="466"/>
                </a:moveTo>
                <a:cubicBezTo>
                  <a:pt x="1605" y="472"/>
                  <a:pt x="1605" y="472"/>
                  <a:pt x="1605" y="472"/>
                </a:cubicBezTo>
                <a:cubicBezTo>
                  <a:pt x="1601" y="471"/>
                  <a:pt x="1598" y="471"/>
                  <a:pt x="1594" y="470"/>
                </a:cubicBezTo>
                <a:cubicBezTo>
                  <a:pt x="1594" y="465"/>
                  <a:pt x="1594" y="465"/>
                  <a:pt x="1594" y="465"/>
                </a:cubicBezTo>
                <a:cubicBezTo>
                  <a:pt x="1598" y="466"/>
                  <a:pt x="1601" y="466"/>
                  <a:pt x="1605" y="466"/>
                </a:cubicBezTo>
                <a:close/>
                <a:moveTo>
                  <a:pt x="1605" y="509"/>
                </a:moveTo>
                <a:cubicBezTo>
                  <a:pt x="1605" y="517"/>
                  <a:pt x="1605" y="517"/>
                  <a:pt x="1605" y="517"/>
                </a:cubicBezTo>
                <a:cubicBezTo>
                  <a:pt x="1601" y="519"/>
                  <a:pt x="1598" y="520"/>
                  <a:pt x="1594" y="522"/>
                </a:cubicBezTo>
                <a:cubicBezTo>
                  <a:pt x="1594" y="514"/>
                  <a:pt x="1594" y="514"/>
                  <a:pt x="1594" y="514"/>
                </a:cubicBezTo>
                <a:cubicBezTo>
                  <a:pt x="1598" y="512"/>
                  <a:pt x="1602" y="511"/>
                  <a:pt x="1605" y="509"/>
                </a:cubicBezTo>
                <a:close/>
                <a:moveTo>
                  <a:pt x="1605" y="539"/>
                </a:moveTo>
                <a:cubicBezTo>
                  <a:pt x="1605" y="548"/>
                  <a:pt x="1605" y="548"/>
                  <a:pt x="1605" y="548"/>
                </a:cubicBezTo>
                <a:cubicBezTo>
                  <a:pt x="1602" y="550"/>
                  <a:pt x="1600" y="553"/>
                  <a:pt x="1597" y="555"/>
                </a:cubicBezTo>
                <a:cubicBezTo>
                  <a:pt x="1596" y="557"/>
                  <a:pt x="1595" y="559"/>
                  <a:pt x="1594" y="561"/>
                </a:cubicBezTo>
                <a:cubicBezTo>
                  <a:pt x="1594" y="550"/>
                  <a:pt x="1594" y="550"/>
                  <a:pt x="1594" y="550"/>
                </a:cubicBezTo>
                <a:cubicBezTo>
                  <a:pt x="1597" y="546"/>
                  <a:pt x="1601" y="542"/>
                  <a:pt x="1605" y="539"/>
                </a:cubicBezTo>
                <a:close/>
                <a:moveTo>
                  <a:pt x="1605" y="615"/>
                </a:moveTo>
                <a:cubicBezTo>
                  <a:pt x="1605" y="621"/>
                  <a:pt x="1605" y="621"/>
                  <a:pt x="1605" y="621"/>
                </a:cubicBezTo>
                <a:cubicBezTo>
                  <a:pt x="1601" y="621"/>
                  <a:pt x="1598" y="619"/>
                  <a:pt x="1594" y="617"/>
                </a:cubicBezTo>
                <a:cubicBezTo>
                  <a:pt x="1594" y="610"/>
                  <a:pt x="1594" y="610"/>
                  <a:pt x="1594" y="610"/>
                </a:cubicBezTo>
                <a:cubicBezTo>
                  <a:pt x="1597" y="612"/>
                  <a:pt x="1601" y="614"/>
                  <a:pt x="1605" y="615"/>
                </a:cubicBezTo>
                <a:close/>
                <a:moveTo>
                  <a:pt x="1605" y="639"/>
                </a:moveTo>
                <a:cubicBezTo>
                  <a:pt x="1605" y="646"/>
                  <a:pt x="1605" y="646"/>
                  <a:pt x="1605" y="646"/>
                </a:cubicBezTo>
                <a:cubicBezTo>
                  <a:pt x="1604" y="647"/>
                  <a:pt x="1604" y="647"/>
                  <a:pt x="1604" y="647"/>
                </a:cubicBezTo>
                <a:cubicBezTo>
                  <a:pt x="1601" y="646"/>
                  <a:pt x="1598" y="646"/>
                  <a:pt x="1594" y="645"/>
                </a:cubicBezTo>
                <a:cubicBezTo>
                  <a:pt x="1594" y="637"/>
                  <a:pt x="1594" y="637"/>
                  <a:pt x="1594" y="637"/>
                </a:cubicBezTo>
                <a:cubicBezTo>
                  <a:pt x="1598" y="638"/>
                  <a:pt x="1601" y="638"/>
                  <a:pt x="1605" y="639"/>
                </a:cubicBezTo>
                <a:close/>
                <a:moveTo>
                  <a:pt x="1594" y="670"/>
                </a:moveTo>
                <a:cubicBezTo>
                  <a:pt x="1590" y="670"/>
                  <a:pt x="1586" y="670"/>
                  <a:pt x="1582" y="670"/>
                </a:cubicBezTo>
                <a:cubicBezTo>
                  <a:pt x="1582" y="664"/>
                  <a:pt x="1582" y="664"/>
                  <a:pt x="1582" y="664"/>
                </a:cubicBezTo>
                <a:cubicBezTo>
                  <a:pt x="1594" y="664"/>
                  <a:pt x="1594" y="664"/>
                  <a:pt x="1594" y="664"/>
                </a:cubicBezTo>
                <a:cubicBezTo>
                  <a:pt x="1594" y="670"/>
                  <a:pt x="1594" y="670"/>
                  <a:pt x="1594" y="670"/>
                </a:cubicBezTo>
                <a:close/>
                <a:moveTo>
                  <a:pt x="1582" y="5"/>
                </a:moveTo>
                <a:cubicBezTo>
                  <a:pt x="1594" y="5"/>
                  <a:pt x="1594" y="5"/>
                  <a:pt x="1594" y="5"/>
                </a:cubicBezTo>
                <a:cubicBezTo>
                  <a:pt x="1594" y="11"/>
                  <a:pt x="1594" y="11"/>
                  <a:pt x="1594" y="11"/>
                </a:cubicBezTo>
                <a:cubicBezTo>
                  <a:pt x="1590" y="10"/>
                  <a:pt x="1586" y="10"/>
                  <a:pt x="1582" y="11"/>
                </a:cubicBezTo>
                <a:cubicBezTo>
                  <a:pt x="1582" y="5"/>
                  <a:pt x="1582" y="5"/>
                  <a:pt x="1582" y="5"/>
                </a:cubicBezTo>
                <a:close/>
                <a:moveTo>
                  <a:pt x="1594" y="36"/>
                </a:moveTo>
                <a:cubicBezTo>
                  <a:pt x="1594" y="43"/>
                  <a:pt x="1594" y="43"/>
                  <a:pt x="1594" y="43"/>
                </a:cubicBezTo>
                <a:cubicBezTo>
                  <a:pt x="1582" y="49"/>
                  <a:pt x="1582" y="49"/>
                  <a:pt x="1582" y="49"/>
                </a:cubicBezTo>
                <a:cubicBezTo>
                  <a:pt x="1582" y="49"/>
                  <a:pt x="1582" y="49"/>
                  <a:pt x="1582" y="49"/>
                </a:cubicBezTo>
                <a:cubicBezTo>
                  <a:pt x="1582" y="43"/>
                  <a:pt x="1582" y="43"/>
                  <a:pt x="1582" y="43"/>
                </a:cubicBezTo>
                <a:cubicBezTo>
                  <a:pt x="1585" y="41"/>
                  <a:pt x="1584" y="36"/>
                  <a:pt x="1583" y="33"/>
                </a:cubicBezTo>
                <a:cubicBezTo>
                  <a:pt x="1583" y="33"/>
                  <a:pt x="1582" y="32"/>
                  <a:pt x="1582" y="32"/>
                </a:cubicBezTo>
                <a:cubicBezTo>
                  <a:pt x="1582" y="20"/>
                  <a:pt x="1582" y="20"/>
                  <a:pt x="1582" y="20"/>
                </a:cubicBezTo>
                <a:cubicBezTo>
                  <a:pt x="1585" y="26"/>
                  <a:pt x="1590" y="31"/>
                  <a:pt x="1593" y="36"/>
                </a:cubicBezTo>
                <a:cubicBezTo>
                  <a:pt x="1593" y="36"/>
                  <a:pt x="1594" y="36"/>
                  <a:pt x="1594" y="36"/>
                </a:cubicBezTo>
                <a:close/>
                <a:moveTo>
                  <a:pt x="1594" y="95"/>
                </a:moveTo>
                <a:cubicBezTo>
                  <a:pt x="1594" y="102"/>
                  <a:pt x="1594" y="102"/>
                  <a:pt x="1594" y="102"/>
                </a:cubicBezTo>
                <a:cubicBezTo>
                  <a:pt x="1590" y="105"/>
                  <a:pt x="1586" y="107"/>
                  <a:pt x="1582" y="109"/>
                </a:cubicBezTo>
                <a:cubicBezTo>
                  <a:pt x="1582" y="103"/>
                  <a:pt x="1582" y="103"/>
                  <a:pt x="1582" y="103"/>
                </a:cubicBezTo>
                <a:cubicBezTo>
                  <a:pt x="1586" y="100"/>
                  <a:pt x="1590" y="98"/>
                  <a:pt x="1594" y="95"/>
                </a:cubicBezTo>
                <a:close/>
                <a:moveTo>
                  <a:pt x="1594" y="117"/>
                </a:moveTo>
                <a:cubicBezTo>
                  <a:pt x="1594" y="126"/>
                  <a:pt x="1594" y="126"/>
                  <a:pt x="1594" y="126"/>
                </a:cubicBezTo>
                <a:cubicBezTo>
                  <a:pt x="1590" y="128"/>
                  <a:pt x="1586" y="131"/>
                  <a:pt x="1582" y="134"/>
                </a:cubicBezTo>
                <a:cubicBezTo>
                  <a:pt x="1582" y="124"/>
                  <a:pt x="1582" y="124"/>
                  <a:pt x="1582" y="124"/>
                </a:cubicBezTo>
                <a:cubicBezTo>
                  <a:pt x="1586" y="122"/>
                  <a:pt x="1590" y="120"/>
                  <a:pt x="1594" y="117"/>
                </a:cubicBezTo>
                <a:close/>
                <a:moveTo>
                  <a:pt x="1594" y="143"/>
                </a:moveTo>
                <a:cubicBezTo>
                  <a:pt x="1594" y="153"/>
                  <a:pt x="1594" y="153"/>
                  <a:pt x="1594" y="153"/>
                </a:cubicBezTo>
                <a:cubicBezTo>
                  <a:pt x="1590" y="152"/>
                  <a:pt x="1586" y="150"/>
                  <a:pt x="1582" y="149"/>
                </a:cubicBezTo>
                <a:cubicBezTo>
                  <a:pt x="1582" y="143"/>
                  <a:pt x="1582" y="143"/>
                  <a:pt x="1582" y="143"/>
                </a:cubicBezTo>
                <a:cubicBezTo>
                  <a:pt x="1586" y="144"/>
                  <a:pt x="1590" y="145"/>
                  <a:pt x="1594" y="143"/>
                </a:cubicBezTo>
                <a:close/>
                <a:moveTo>
                  <a:pt x="1594" y="191"/>
                </a:moveTo>
                <a:cubicBezTo>
                  <a:pt x="1594" y="199"/>
                  <a:pt x="1594" y="199"/>
                  <a:pt x="1594" y="199"/>
                </a:cubicBezTo>
                <a:cubicBezTo>
                  <a:pt x="1590" y="198"/>
                  <a:pt x="1586" y="196"/>
                  <a:pt x="1582" y="195"/>
                </a:cubicBezTo>
                <a:cubicBezTo>
                  <a:pt x="1582" y="195"/>
                  <a:pt x="1582" y="195"/>
                  <a:pt x="1582" y="195"/>
                </a:cubicBezTo>
                <a:cubicBezTo>
                  <a:pt x="1582" y="187"/>
                  <a:pt x="1582" y="187"/>
                  <a:pt x="1582" y="187"/>
                </a:cubicBezTo>
                <a:cubicBezTo>
                  <a:pt x="1586" y="189"/>
                  <a:pt x="1590" y="189"/>
                  <a:pt x="1594" y="191"/>
                </a:cubicBezTo>
                <a:close/>
                <a:moveTo>
                  <a:pt x="1594" y="223"/>
                </a:moveTo>
                <a:cubicBezTo>
                  <a:pt x="1594" y="231"/>
                  <a:pt x="1594" y="231"/>
                  <a:pt x="1594" y="231"/>
                </a:cubicBezTo>
                <a:cubicBezTo>
                  <a:pt x="1590" y="229"/>
                  <a:pt x="1586" y="227"/>
                  <a:pt x="1582" y="225"/>
                </a:cubicBezTo>
                <a:cubicBezTo>
                  <a:pt x="1582" y="219"/>
                  <a:pt x="1582" y="219"/>
                  <a:pt x="1582" y="219"/>
                </a:cubicBezTo>
                <a:cubicBezTo>
                  <a:pt x="1586" y="220"/>
                  <a:pt x="1590" y="221"/>
                  <a:pt x="1594" y="223"/>
                </a:cubicBezTo>
                <a:close/>
                <a:moveTo>
                  <a:pt x="1594" y="248"/>
                </a:moveTo>
                <a:cubicBezTo>
                  <a:pt x="1594" y="255"/>
                  <a:pt x="1594" y="255"/>
                  <a:pt x="1594" y="255"/>
                </a:cubicBezTo>
                <a:cubicBezTo>
                  <a:pt x="1590" y="253"/>
                  <a:pt x="1586" y="252"/>
                  <a:pt x="1582" y="250"/>
                </a:cubicBezTo>
                <a:cubicBezTo>
                  <a:pt x="1582" y="244"/>
                  <a:pt x="1582" y="244"/>
                  <a:pt x="1582" y="244"/>
                </a:cubicBezTo>
                <a:cubicBezTo>
                  <a:pt x="1586" y="245"/>
                  <a:pt x="1590" y="247"/>
                  <a:pt x="1594" y="248"/>
                </a:cubicBezTo>
                <a:close/>
                <a:moveTo>
                  <a:pt x="1594" y="277"/>
                </a:moveTo>
                <a:cubicBezTo>
                  <a:pt x="1594" y="284"/>
                  <a:pt x="1594" y="284"/>
                  <a:pt x="1594" y="284"/>
                </a:cubicBezTo>
                <a:cubicBezTo>
                  <a:pt x="1590" y="282"/>
                  <a:pt x="1586" y="280"/>
                  <a:pt x="1582" y="279"/>
                </a:cubicBezTo>
                <a:cubicBezTo>
                  <a:pt x="1582" y="272"/>
                  <a:pt x="1582" y="272"/>
                  <a:pt x="1582" y="272"/>
                </a:cubicBezTo>
                <a:cubicBezTo>
                  <a:pt x="1586" y="273"/>
                  <a:pt x="1590" y="275"/>
                  <a:pt x="1594" y="277"/>
                </a:cubicBezTo>
                <a:close/>
                <a:moveTo>
                  <a:pt x="1594" y="297"/>
                </a:moveTo>
                <a:cubicBezTo>
                  <a:pt x="1594" y="304"/>
                  <a:pt x="1594" y="304"/>
                  <a:pt x="1594" y="304"/>
                </a:cubicBezTo>
                <a:cubicBezTo>
                  <a:pt x="1588" y="301"/>
                  <a:pt x="1588" y="301"/>
                  <a:pt x="1588" y="301"/>
                </a:cubicBezTo>
                <a:cubicBezTo>
                  <a:pt x="1586" y="300"/>
                  <a:pt x="1584" y="300"/>
                  <a:pt x="1582" y="299"/>
                </a:cubicBezTo>
                <a:cubicBezTo>
                  <a:pt x="1582" y="292"/>
                  <a:pt x="1582" y="292"/>
                  <a:pt x="1582" y="292"/>
                </a:cubicBezTo>
                <a:cubicBezTo>
                  <a:pt x="1586" y="293"/>
                  <a:pt x="1590" y="295"/>
                  <a:pt x="1594" y="297"/>
                </a:cubicBezTo>
                <a:close/>
                <a:moveTo>
                  <a:pt x="1594" y="325"/>
                </a:moveTo>
                <a:cubicBezTo>
                  <a:pt x="1594" y="334"/>
                  <a:pt x="1594" y="334"/>
                  <a:pt x="1594" y="334"/>
                </a:cubicBezTo>
                <a:cubicBezTo>
                  <a:pt x="1593" y="333"/>
                  <a:pt x="1591" y="331"/>
                  <a:pt x="1590" y="330"/>
                </a:cubicBezTo>
                <a:cubicBezTo>
                  <a:pt x="1582" y="328"/>
                  <a:pt x="1582" y="328"/>
                  <a:pt x="1582" y="328"/>
                </a:cubicBezTo>
                <a:cubicBezTo>
                  <a:pt x="1582" y="318"/>
                  <a:pt x="1582" y="318"/>
                  <a:pt x="1582" y="318"/>
                </a:cubicBezTo>
                <a:cubicBezTo>
                  <a:pt x="1586" y="321"/>
                  <a:pt x="1590" y="323"/>
                  <a:pt x="1594" y="325"/>
                </a:cubicBezTo>
                <a:close/>
                <a:moveTo>
                  <a:pt x="1594" y="355"/>
                </a:moveTo>
                <a:cubicBezTo>
                  <a:pt x="1593" y="354"/>
                  <a:pt x="1592" y="354"/>
                  <a:pt x="1591" y="354"/>
                </a:cubicBezTo>
                <a:cubicBezTo>
                  <a:pt x="1582" y="329"/>
                  <a:pt x="1582" y="329"/>
                  <a:pt x="1582" y="329"/>
                </a:cubicBezTo>
                <a:cubicBezTo>
                  <a:pt x="1582" y="356"/>
                  <a:pt x="1582" y="356"/>
                  <a:pt x="1582" y="356"/>
                </a:cubicBezTo>
                <a:cubicBezTo>
                  <a:pt x="1586" y="366"/>
                  <a:pt x="1591" y="375"/>
                  <a:pt x="1594" y="386"/>
                </a:cubicBezTo>
                <a:cubicBezTo>
                  <a:pt x="1594" y="355"/>
                  <a:pt x="1594" y="355"/>
                  <a:pt x="1594" y="355"/>
                </a:cubicBezTo>
                <a:close/>
                <a:moveTo>
                  <a:pt x="1594" y="392"/>
                </a:moveTo>
                <a:cubicBezTo>
                  <a:pt x="1594" y="402"/>
                  <a:pt x="1594" y="402"/>
                  <a:pt x="1594" y="402"/>
                </a:cubicBezTo>
                <a:cubicBezTo>
                  <a:pt x="1590" y="404"/>
                  <a:pt x="1586" y="407"/>
                  <a:pt x="1582" y="410"/>
                </a:cubicBezTo>
                <a:cubicBezTo>
                  <a:pt x="1582" y="399"/>
                  <a:pt x="1582" y="399"/>
                  <a:pt x="1582" y="399"/>
                </a:cubicBezTo>
                <a:cubicBezTo>
                  <a:pt x="1586" y="397"/>
                  <a:pt x="1590" y="395"/>
                  <a:pt x="1594" y="392"/>
                </a:cubicBezTo>
                <a:close/>
                <a:moveTo>
                  <a:pt x="1594" y="441"/>
                </a:moveTo>
                <a:cubicBezTo>
                  <a:pt x="1594" y="450"/>
                  <a:pt x="1594" y="450"/>
                  <a:pt x="1594" y="450"/>
                </a:cubicBezTo>
                <a:cubicBezTo>
                  <a:pt x="1591" y="449"/>
                  <a:pt x="1587" y="448"/>
                  <a:pt x="1583" y="447"/>
                </a:cubicBezTo>
                <a:cubicBezTo>
                  <a:pt x="1583" y="447"/>
                  <a:pt x="1582" y="447"/>
                  <a:pt x="1582" y="447"/>
                </a:cubicBezTo>
                <a:cubicBezTo>
                  <a:pt x="1582" y="440"/>
                  <a:pt x="1582" y="440"/>
                  <a:pt x="1582" y="440"/>
                </a:cubicBezTo>
                <a:cubicBezTo>
                  <a:pt x="1586" y="440"/>
                  <a:pt x="1590" y="440"/>
                  <a:pt x="1594" y="441"/>
                </a:cubicBezTo>
                <a:close/>
                <a:moveTo>
                  <a:pt x="1594" y="465"/>
                </a:moveTo>
                <a:cubicBezTo>
                  <a:pt x="1594" y="470"/>
                  <a:pt x="1594" y="470"/>
                  <a:pt x="1594" y="470"/>
                </a:cubicBezTo>
                <a:cubicBezTo>
                  <a:pt x="1590" y="470"/>
                  <a:pt x="1586" y="469"/>
                  <a:pt x="1582" y="469"/>
                </a:cubicBezTo>
                <a:cubicBezTo>
                  <a:pt x="1582" y="463"/>
                  <a:pt x="1582" y="463"/>
                  <a:pt x="1582" y="463"/>
                </a:cubicBezTo>
                <a:cubicBezTo>
                  <a:pt x="1586" y="464"/>
                  <a:pt x="1590" y="464"/>
                  <a:pt x="1594" y="465"/>
                </a:cubicBezTo>
                <a:close/>
                <a:moveTo>
                  <a:pt x="1594" y="514"/>
                </a:moveTo>
                <a:cubicBezTo>
                  <a:pt x="1594" y="522"/>
                  <a:pt x="1594" y="522"/>
                  <a:pt x="1594" y="522"/>
                </a:cubicBezTo>
                <a:cubicBezTo>
                  <a:pt x="1590" y="524"/>
                  <a:pt x="1586" y="526"/>
                  <a:pt x="1582" y="528"/>
                </a:cubicBezTo>
                <a:cubicBezTo>
                  <a:pt x="1582" y="518"/>
                  <a:pt x="1582" y="518"/>
                  <a:pt x="1582" y="518"/>
                </a:cubicBezTo>
                <a:cubicBezTo>
                  <a:pt x="1586" y="517"/>
                  <a:pt x="1590" y="515"/>
                  <a:pt x="1594" y="514"/>
                </a:cubicBezTo>
                <a:close/>
                <a:moveTo>
                  <a:pt x="1594" y="550"/>
                </a:moveTo>
                <a:cubicBezTo>
                  <a:pt x="1594" y="561"/>
                  <a:pt x="1594" y="561"/>
                  <a:pt x="1594" y="561"/>
                </a:cubicBezTo>
                <a:cubicBezTo>
                  <a:pt x="1587" y="573"/>
                  <a:pt x="1584" y="589"/>
                  <a:pt x="1588" y="604"/>
                </a:cubicBezTo>
                <a:cubicBezTo>
                  <a:pt x="1590" y="606"/>
                  <a:pt x="1592" y="608"/>
                  <a:pt x="1594" y="610"/>
                </a:cubicBezTo>
                <a:cubicBezTo>
                  <a:pt x="1594" y="617"/>
                  <a:pt x="1594" y="617"/>
                  <a:pt x="1594" y="617"/>
                </a:cubicBezTo>
                <a:cubicBezTo>
                  <a:pt x="1590" y="615"/>
                  <a:pt x="1586" y="612"/>
                  <a:pt x="1582" y="608"/>
                </a:cubicBezTo>
                <a:cubicBezTo>
                  <a:pt x="1582" y="608"/>
                  <a:pt x="1582" y="607"/>
                  <a:pt x="1582" y="607"/>
                </a:cubicBezTo>
                <a:cubicBezTo>
                  <a:pt x="1582" y="573"/>
                  <a:pt x="1582" y="573"/>
                  <a:pt x="1582" y="573"/>
                </a:cubicBezTo>
                <a:cubicBezTo>
                  <a:pt x="1584" y="565"/>
                  <a:pt x="1589" y="557"/>
                  <a:pt x="1594" y="550"/>
                </a:cubicBezTo>
                <a:close/>
                <a:moveTo>
                  <a:pt x="1594" y="637"/>
                </a:moveTo>
                <a:cubicBezTo>
                  <a:pt x="1594" y="645"/>
                  <a:pt x="1594" y="645"/>
                  <a:pt x="1594" y="645"/>
                </a:cubicBezTo>
                <a:cubicBezTo>
                  <a:pt x="1590" y="645"/>
                  <a:pt x="1586" y="645"/>
                  <a:pt x="1582" y="645"/>
                </a:cubicBezTo>
                <a:cubicBezTo>
                  <a:pt x="1582" y="637"/>
                  <a:pt x="1582" y="637"/>
                  <a:pt x="1582" y="637"/>
                </a:cubicBezTo>
                <a:cubicBezTo>
                  <a:pt x="1582" y="637"/>
                  <a:pt x="1583" y="637"/>
                  <a:pt x="1583" y="637"/>
                </a:cubicBezTo>
                <a:cubicBezTo>
                  <a:pt x="1587" y="637"/>
                  <a:pt x="1590" y="637"/>
                  <a:pt x="1594" y="637"/>
                </a:cubicBezTo>
                <a:close/>
                <a:moveTo>
                  <a:pt x="1582" y="670"/>
                </a:moveTo>
                <a:cubicBezTo>
                  <a:pt x="1576" y="670"/>
                  <a:pt x="1570" y="670"/>
                  <a:pt x="1565" y="670"/>
                </a:cubicBezTo>
                <a:cubicBezTo>
                  <a:pt x="1565" y="664"/>
                  <a:pt x="1565" y="664"/>
                  <a:pt x="1565" y="664"/>
                </a:cubicBezTo>
                <a:cubicBezTo>
                  <a:pt x="1582" y="664"/>
                  <a:pt x="1582" y="664"/>
                  <a:pt x="1582" y="664"/>
                </a:cubicBezTo>
                <a:cubicBezTo>
                  <a:pt x="1582" y="670"/>
                  <a:pt x="1582" y="670"/>
                  <a:pt x="1582" y="670"/>
                </a:cubicBezTo>
                <a:close/>
                <a:moveTo>
                  <a:pt x="1565" y="4"/>
                </a:moveTo>
                <a:cubicBezTo>
                  <a:pt x="1566" y="5"/>
                  <a:pt x="1568" y="6"/>
                  <a:pt x="1570" y="5"/>
                </a:cubicBezTo>
                <a:cubicBezTo>
                  <a:pt x="1582" y="5"/>
                  <a:pt x="1582" y="5"/>
                  <a:pt x="1582" y="5"/>
                </a:cubicBezTo>
                <a:cubicBezTo>
                  <a:pt x="1582" y="11"/>
                  <a:pt x="1582" y="11"/>
                  <a:pt x="1582" y="11"/>
                </a:cubicBezTo>
                <a:cubicBezTo>
                  <a:pt x="1581" y="11"/>
                  <a:pt x="1580" y="12"/>
                  <a:pt x="1580" y="12"/>
                </a:cubicBezTo>
                <a:cubicBezTo>
                  <a:pt x="1579" y="15"/>
                  <a:pt x="1580" y="18"/>
                  <a:pt x="1582" y="20"/>
                </a:cubicBezTo>
                <a:cubicBezTo>
                  <a:pt x="1582" y="32"/>
                  <a:pt x="1582" y="32"/>
                  <a:pt x="1582" y="32"/>
                </a:cubicBezTo>
                <a:cubicBezTo>
                  <a:pt x="1575" y="25"/>
                  <a:pt x="1573" y="14"/>
                  <a:pt x="1565" y="11"/>
                </a:cubicBezTo>
                <a:cubicBezTo>
                  <a:pt x="1565" y="4"/>
                  <a:pt x="1565" y="4"/>
                  <a:pt x="1565" y="4"/>
                </a:cubicBezTo>
                <a:close/>
                <a:moveTo>
                  <a:pt x="1582" y="43"/>
                </a:moveTo>
                <a:cubicBezTo>
                  <a:pt x="1582" y="49"/>
                  <a:pt x="1582" y="49"/>
                  <a:pt x="1582" y="49"/>
                </a:cubicBezTo>
                <a:cubicBezTo>
                  <a:pt x="1576" y="54"/>
                  <a:pt x="1570" y="58"/>
                  <a:pt x="1565" y="61"/>
                </a:cubicBezTo>
                <a:cubicBezTo>
                  <a:pt x="1565" y="42"/>
                  <a:pt x="1565" y="42"/>
                  <a:pt x="1565" y="42"/>
                </a:cubicBezTo>
                <a:cubicBezTo>
                  <a:pt x="1566" y="44"/>
                  <a:pt x="1568" y="47"/>
                  <a:pt x="1570" y="49"/>
                </a:cubicBezTo>
                <a:cubicBezTo>
                  <a:pt x="1581" y="44"/>
                  <a:pt x="1581" y="44"/>
                  <a:pt x="1581" y="44"/>
                </a:cubicBezTo>
                <a:cubicBezTo>
                  <a:pt x="1581" y="44"/>
                  <a:pt x="1581" y="43"/>
                  <a:pt x="1582" y="43"/>
                </a:cubicBezTo>
                <a:close/>
                <a:moveTo>
                  <a:pt x="1582" y="103"/>
                </a:moveTo>
                <a:cubicBezTo>
                  <a:pt x="1582" y="109"/>
                  <a:pt x="1582" y="109"/>
                  <a:pt x="1582" y="109"/>
                </a:cubicBezTo>
                <a:cubicBezTo>
                  <a:pt x="1578" y="112"/>
                  <a:pt x="1574" y="114"/>
                  <a:pt x="1570" y="116"/>
                </a:cubicBezTo>
                <a:cubicBezTo>
                  <a:pt x="1568" y="118"/>
                  <a:pt x="1566" y="119"/>
                  <a:pt x="1565" y="121"/>
                </a:cubicBezTo>
                <a:cubicBezTo>
                  <a:pt x="1565" y="114"/>
                  <a:pt x="1565" y="114"/>
                  <a:pt x="1565" y="114"/>
                </a:cubicBezTo>
                <a:cubicBezTo>
                  <a:pt x="1570" y="110"/>
                  <a:pt x="1576" y="106"/>
                  <a:pt x="1582" y="103"/>
                </a:cubicBezTo>
                <a:close/>
                <a:moveTo>
                  <a:pt x="1582" y="124"/>
                </a:moveTo>
                <a:cubicBezTo>
                  <a:pt x="1582" y="134"/>
                  <a:pt x="1582" y="134"/>
                  <a:pt x="1582" y="134"/>
                </a:cubicBezTo>
                <a:cubicBezTo>
                  <a:pt x="1579" y="136"/>
                  <a:pt x="1576" y="138"/>
                  <a:pt x="1573" y="141"/>
                </a:cubicBezTo>
                <a:cubicBezTo>
                  <a:pt x="1576" y="141"/>
                  <a:pt x="1579" y="142"/>
                  <a:pt x="1582" y="143"/>
                </a:cubicBezTo>
                <a:cubicBezTo>
                  <a:pt x="1582" y="149"/>
                  <a:pt x="1582" y="149"/>
                  <a:pt x="1582" y="149"/>
                </a:cubicBezTo>
                <a:cubicBezTo>
                  <a:pt x="1576" y="147"/>
                  <a:pt x="1570" y="146"/>
                  <a:pt x="1565" y="145"/>
                </a:cubicBezTo>
                <a:cubicBezTo>
                  <a:pt x="1565" y="136"/>
                  <a:pt x="1565" y="136"/>
                  <a:pt x="1565" y="136"/>
                </a:cubicBezTo>
                <a:cubicBezTo>
                  <a:pt x="1570" y="132"/>
                  <a:pt x="1576" y="128"/>
                  <a:pt x="1582" y="124"/>
                </a:cubicBezTo>
                <a:close/>
                <a:moveTo>
                  <a:pt x="1582" y="187"/>
                </a:moveTo>
                <a:cubicBezTo>
                  <a:pt x="1582" y="195"/>
                  <a:pt x="1582" y="195"/>
                  <a:pt x="1582" y="195"/>
                </a:cubicBezTo>
                <a:cubicBezTo>
                  <a:pt x="1576" y="194"/>
                  <a:pt x="1570" y="193"/>
                  <a:pt x="1565" y="192"/>
                </a:cubicBezTo>
                <a:cubicBezTo>
                  <a:pt x="1565" y="184"/>
                  <a:pt x="1565" y="184"/>
                  <a:pt x="1565" y="184"/>
                </a:cubicBezTo>
                <a:cubicBezTo>
                  <a:pt x="1570" y="185"/>
                  <a:pt x="1576" y="186"/>
                  <a:pt x="1582" y="187"/>
                </a:cubicBezTo>
                <a:close/>
                <a:moveTo>
                  <a:pt x="1582" y="219"/>
                </a:moveTo>
                <a:cubicBezTo>
                  <a:pt x="1582" y="225"/>
                  <a:pt x="1582" y="225"/>
                  <a:pt x="1582" y="225"/>
                </a:cubicBezTo>
                <a:cubicBezTo>
                  <a:pt x="1577" y="223"/>
                  <a:pt x="1572" y="221"/>
                  <a:pt x="1566" y="220"/>
                </a:cubicBezTo>
                <a:cubicBezTo>
                  <a:pt x="1566" y="220"/>
                  <a:pt x="1565" y="219"/>
                  <a:pt x="1565" y="219"/>
                </a:cubicBezTo>
                <a:cubicBezTo>
                  <a:pt x="1565" y="213"/>
                  <a:pt x="1565" y="213"/>
                  <a:pt x="1565" y="213"/>
                </a:cubicBezTo>
                <a:cubicBezTo>
                  <a:pt x="1570" y="215"/>
                  <a:pt x="1576" y="217"/>
                  <a:pt x="1582" y="219"/>
                </a:cubicBezTo>
                <a:close/>
                <a:moveTo>
                  <a:pt x="1582" y="244"/>
                </a:moveTo>
                <a:cubicBezTo>
                  <a:pt x="1582" y="250"/>
                  <a:pt x="1582" y="250"/>
                  <a:pt x="1582" y="250"/>
                </a:cubicBezTo>
                <a:cubicBezTo>
                  <a:pt x="1576" y="248"/>
                  <a:pt x="1570" y="246"/>
                  <a:pt x="1565" y="245"/>
                </a:cubicBezTo>
                <a:cubicBezTo>
                  <a:pt x="1565" y="238"/>
                  <a:pt x="1565" y="238"/>
                  <a:pt x="1565" y="238"/>
                </a:cubicBezTo>
                <a:cubicBezTo>
                  <a:pt x="1570" y="240"/>
                  <a:pt x="1576" y="242"/>
                  <a:pt x="1582" y="244"/>
                </a:cubicBezTo>
                <a:close/>
                <a:moveTo>
                  <a:pt x="1582" y="272"/>
                </a:moveTo>
                <a:cubicBezTo>
                  <a:pt x="1582" y="279"/>
                  <a:pt x="1582" y="279"/>
                  <a:pt x="1582" y="279"/>
                </a:cubicBezTo>
                <a:cubicBezTo>
                  <a:pt x="1576" y="276"/>
                  <a:pt x="1570" y="274"/>
                  <a:pt x="1565" y="272"/>
                </a:cubicBezTo>
                <a:cubicBezTo>
                  <a:pt x="1565" y="265"/>
                  <a:pt x="1565" y="265"/>
                  <a:pt x="1565" y="265"/>
                </a:cubicBezTo>
                <a:cubicBezTo>
                  <a:pt x="1570" y="267"/>
                  <a:pt x="1576" y="269"/>
                  <a:pt x="1582" y="272"/>
                </a:cubicBezTo>
                <a:close/>
                <a:moveTo>
                  <a:pt x="1582" y="292"/>
                </a:moveTo>
                <a:cubicBezTo>
                  <a:pt x="1582" y="299"/>
                  <a:pt x="1582" y="299"/>
                  <a:pt x="1582" y="299"/>
                </a:cubicBezTo>
                <a:cubicBezTo>
                  <a:pt x="1576" y="298"/>
                  <a:pt x="1570" y="295"/>
                  <a:pt x="1565" y="293"/>
                </a:cubicBezTo>
                <a:cubicBezTo>
                  <a:pt x="1565" y="285"/>
                  <a:pt x="1565" y="285"/>
                  <a:pt x="1565" y="285"/>
                </a:cubicBezTo>
                <a:cubicBezTo>
                  <a:pt x="1570" y="287"/>
                  <a:pt x="1576" y="289"/>
                  <a:pt x="1582" y="292"/>
                </a:cubicBezTo>
                <a:close/>
                <a:moveTo>
                  <a:pt x="1582" y="318"/>
                </a:moveTo>
                <a:cubicBezTo>
                  <a:pt x="1582" y="328"/>
                  <a:pt x="1582" y="328"/>
                  <a:pt x="1582" y="328"/>
                </a:cubicBezTo>
                <a:cubicBezTo>
                  <a:pt x="1581" y="327"/>
                  <a:pt x="1581" y="327"/>
                  <a:pt x="1581" y="327"/>
                </a:cubicBezTo>
                <a:cubicBezTo>
                  <a:pt x="1582" y="329"/>
                  <a:pt x="1582" y="329"/>
                  <a:pt x="1582" y="329"/>
                </a:cubicBezTo>
                <a:cubicBezTo>
                  <a:pt x="1582" y="356"/>
                  <a:pt x="1582" y="356"/>
                  <a:pt x="1582" y="356"/>
                </a:cubicBezTo>
                <a:cubicBezTo>
                  <a:pt x="1581" y="353"/>
                  <a:pt x="1579" y="349"/>
                  <a:pt x="1578" y="346"/>
                </a:cubicBezTo>
                <a:cubicBezTo>
                  <a:pt x="1575" y="336"/>
                  <a:pt x="1570" y="327"/>
                  <a:pt x="1565" y="318"/>
                </a:cubicBezTo>
                <a:cubicBezTo>
                  <a:pt x="1565" y="306"/>
                  <a:pt x="1565" y="306"/>
                  <a:pt x="1565" y="306"/>
                </a:cubicBezTo>
                <a:cubicBezTo>
                  <a:pt x="1569" y="311"/>
                  <a:pt x="1575" y="315"/>
                  <a:pt x="1582" y="318"/>
                </a:cubicBezTo>
                <a:close/>
                <a:moveTo>
                  <a:pt x="1582" y="399"/>
                </a:moveTo>
                <a:cubicBezTo>
                  <a:pt x="1582" y="410"/>
                  <a:pt x="1582" y="410"/>
                  <a:pt x="1582" y="410"/>
                </a:cubicBezTo>
                <a:cubicBezTo>
                  <a:pt x="1577" y="414"/>
                  <a:pt x="1573" y="418"/>
                  <a:pt x="1570" y="424"/>
                </a:cubicBezTo>
                <a:cubicBezTo>
                  <a:pt x="1569" y="429"/>
                  <a:pt x="1561" y="437"/>
                  <a:pt x="1568" y="442"/>
                </a:cubicBezTo>
                <a:cubicBezTo>
                  <a:pt x="1572" y="441"/>
                  <a:pt x="1577" y="440"/>
                  <a:pt x="1582" y="440"/>
                </a:cubicBezTo>
                <a:cubicBezTo>
                  <a:pt x="1582" y="447"/>
                  <a:pt x="1582" y="447"/>
                  <a:pt x="1582" y="447"/>
                </a:cubicBezTo>
                <a:cubicBezTo>
                  <a:pt x="1576" y="448"/>
                  <a:pt x="1571" y="453"/>
                  <a:pt x="1565" y="454"/>
                </a:cubicBezTo>
                <a:cubicBezTo>
                  <a:pt x="1565" y="414"/>
                  <a:pt x="1565" y="414"/>
                  <a:pt x="1565" y="414"/>
                </a:cubicBezTo>
                <a:cubicBezTo>
                  <a:pt x="1566" y="414"/>
                  <a:pt x="1567" y="414"/>
                  <a:pt x="1568" y="412"/>
                </a:cubicBezTo>
                <a:cubicBezTo>
                  <a:pt x="1569" y="405"/>
                  <a:pt x="1567" y="400"/>
                  <a:pt x="1565" y="394"/>
                </a:cubicBezTo>
                <a:cubicBezTo>
                  <a:pt x="1565" y="380"/>
                  <a:pt x="1565" y="380"/>
                  <a:pt x="1565" y="380"/>
                </a:cubicBezTo>
                <a:cubicBezTo>
                  <a:pt x="1569" y="386"/>
                  <a:pt x="1573" y="394"/>
                  <a:pt x="1577" y="401"/>
                </a:cubicBezTo>
                <a:cubicBezTo>
                  <a:pt x="1579" y="401"/>
                  <a:pt x="1580" y="400"/>
                  <a:pt x="1582" y="399"/>
                </a:cubicBezTo>
                <a:close/>
                <a:moveTo>
                  <a:pt x="1582" y="463"/>
                </a:moveTo>
                <a:cubicBezTo>
                  <a:pt x="1582" y="469"/>
                  <a:pt x="1582" y="469"/>
                  <a:pt x="1582" y="469"/>
                </a:cubicBezTo>
                <a:cubicBezTo>
                  <a:pt x="1576" y="469"/>
                  <a:pt x="1570" y="469"/>
                  <a:pt x="1565" y="470"/>
                </a:cubicBezTo>
                <a:cubicBezTo>
                  <a:pt x="1565" y="463"/>
                  <a:pt x="1565" y="463"/>
                  <a:pt x="1565" y="463"/>
                </a:cubicBezTo>
                <a:cubicBezTo>
                  <a:pt x="1566" y="463"/>
                  <a:pt x="1568" y="463"/>
                  <a:pt x="1570" y="463"/>
                </a:cubicBezTo>
                <a:cubicBezTo>
                  <a:pt x="1574" y="463"/>
                  <a:pt x="1578" y="463"/>
                  <a:pt x="1582" y="463"/>
                </a:cubicBezTo>
                <a:close/>
                <a:moveTo>
                  <a:pt x="1582" y="518"/>
                </a:moveTo>
                <a:cubicBezTo>
                  <a:pt x="1582" y="528"/>
                  <a:pt x="1582" y="528"/>
                  <a:pt x="1582" y="528"/>
                </a:cubicBezTo>
                <a:cubicBezTo>
                  <a:pt x="1575" y="532"/>
                  <a:pt x="1569" y="538"/>
                  <a:pt x="1565" y="545"/>
                </a:cubicBezTo>
                <a:cubicBezTo>
                  <a:pt x="1565" y="526"/>
                  <a:pt x="1565" y="526"/>
                  <a:pt x="1565" y="526"/>
                </a:cubicBezTo>
                <a:cubicBezTo>
                  <a:pt x="1565" y="526"/>
                  <a:pt x="1565" y="527"/>
                  <a:pt x="1565" y="528"/>
                </a:cubicBezTo>
                <a:cubicBezTo>
                  <a:pt x="1568" y="528"/>
                  <a:pt x="1568" y="528"/>
                  <a:pt x="1568" y="528"/>
                </a:cubicBezTo>
                <a:cubicBezTo>
                  <a:pt x="1572" y="524"/>
                  <a:pt x="1577" y="521"/>
                  <a:pt x="1582" y="518"/>
                </a:cubicBezTo>
                <a:close/>
                <a:moveTo>
                  <a:pt x="1582" y="573"/>
                </a:moveTo>
                <a:cubicBezTo>
                  <a:pt x="1582" y="607"/>
                  <a:pt x="1582" y="607"/>
                  <a:pt x="1582" y="607"/>
                </a:cubicBezTo>
                <a:cubicBezTo>
                  <a:pt x="1580" y="599"/>
                  <a:pt x="1575" y="592"/>
                  <a:pt x="1580" y="584"/>
                </a:cubicBezTo>
                <a:cubicBezTo>
                  <a:pt x="1580" y="581"/>
                  <a:pt x="1581" y="577"/>
                  <a:pt x="1582" y="573"/>
                </a:cubicBezTo>
                <a:close/>
                <a:moveTo>
                  <a:pt x="1582" y="637"/>
                </a:moveTo>
                <a:cubicBezTo>
                  <a:pt x="1582" y="645"/>
                  <a:pt x="1582" y="645"/>
                  <a:pt x="1582" y="645"/>
                </a:cubicBezTo>
                <a:cubicBezTo>
                  <a:pt x="1576" y="645"/>
                  <a:pt x="1570" y="646"/>
                  <a:pt x="1565" y="649"/>
                </a:cubicBezTo>
                <a:cubicBezTo>
                  <a:pt x="1565" y="642"/>
                  <a:pt x="1565" y="642"/>
                  <a:pt x="1565" y="642"/>
                </a:cubicBezTo>
                <a:cubicBezTo>
                  <a:pt x="1570" y="640"/>
                  <a:pt x="1576" y="638"/>
                  <a:pt x="1582" y="637"/>
                </a:cubicBezTo>
                <a:close/>
                <a:moveTo>
                  <a:pt x="1565" y="670"/>
                </a:moveTo>
                <a:cubicBezTo>
                  <a:pt x="1561" y="670"/>
                  <a:pt x="1557" y="670"/>
                  <a:pt x="1553" y="671"/>
                </a:cubicBezTo>
                <a:cubicBezTo>
                  <a:pt x="1553" y="664"/>
                  <a:pt x="1553" y="664"/>
                  <a:pt x="1553" y="664"/>
                </a:cubicBezTo>
                <a:cubicBezTo>
                  <a:pt x="1565" y="664"/>
                  <a:pt x="1565" y="664"/>
                  <a:pt x="1565" y="664"/>
                </a:cubicBezTo>
                <a:cubicBezTo>
                  <a:pt x="1565" y="670"/>
                  <a:pt x="1565" y="670"/>
                  <a:pt x="1565" y="670"/>
                </a:cubicBezTo>
                <a:close/>
                <a:moveTo>
                  <a:pt x="1553" y="5"/>
                </a:moveTo>
                <a:cubicBezTo>
                  <a:pt x="1555" y="5"/>
                  <a:pt x="1557" y="5"/>
                  <a:pt x="1559" y="5"/>
                </a:cubicBezTo>
                <a:cubicBezTo>
                  <a:pt x="1561" y="3"/>
                  <a:pt x="1563" y="3"/>
                  <a:pt x="1565" y="4"/>
                </a:cubicBezTo>
                <a:cubicBezTo>
                  <a:pt x="1565" y="11"/>
                  <a:pt x="1565" y="11"/>
                  <a:pt x="1565" y="11"/>
                </a:cubicBezTo>
                <a:cubicBezTo>
                  <a:pt x="1563" y="10"/>
                  <a:pt x="1560" y="10"/>
                  <a:pt x="1558" y="10"/>
                </a:cubicBezTo>
                <a:cubicBezTo>
                  <a:pt x="1556" y="11"/>
                  <a:pt x="1555" y="11"/>
                  <a:pt x="1553" y="11"/>
                </a:cubicBezTo>
                <a:cubicBezTo>
                  <a:pt x="1553" y="5"/>
                  <a:pt x="1553" y="5"/>
                  <a:pt x="1553" y="5"/>
                </a:cubicBezTo>
                <a:close/>
                <a:moveTo>
                  <a:pt x="1565" y="42"/>
                </a:moveTo>
                <a:cubicBezTo>
                  <a:pt x="1565" y="61"/>
                  <a:pt x="1565" y="61"/>
                  <a:pt x="1565" y="61"/>
                </a:cubicBezTo>
                <a:cubicBezTo>
                  <a:pt x="1561" y="64"/>
                  <a:pt x="1557" y="66"/>
                  <a:pt x="1553" y="69"/>
                </a:cubicBezTo>
                <a:cubicBezTo>
                  <a:pt x="1553" y="61"/>
                  <a:pt x="1553" y="61"/>
                  <a:pt x="1553" y="61"/>
                </a:cubicBezTo>
                <a:cubicBezTo>
                  <a:pt x="1557" y="59"/>
                  <a:pt x="1562" y="57"/>
                  <a:pt x="1562" y="51"/>
                </a:cubicBezTo>
                <a:cubicBezTo>
                  <a:pt x="1559" y="47"/>
                  <a:pt x="1557" y="41"/>
                  <a:pt x="1553" y="37"/>
                </a:cubicBezTo>
                <a:cubicBezTo>
                  <a:pt x="1553" y="26"/>
                  <a:pt x="1553" y="26"/>
                  <a:pt x="1553" y="26"/>
                </a:cubicBezTo>
                <a:cubicBezTo>
                  <a:pt x="1557" y="32"/>
                  <a:pt x="1561" y="37"/>
                  <a:pt x="1565" y="42"/>
                </a:cubicBezTo>
                <a:close/>
                <a:moveTo>
                  <a:pt x="1565" y="114"/>
                </a:moveTo>
                <a:cubicBezTo>
                  <a:pt x="1565" y="121"/>
                  <a:pt x="1565" y="121"/>
                  <a:pt x="1565" y="121"/>
                </a:cubicBezTo>
                <a:cubicBezTo>
                  <a:pt x="1561" y="124"/>
                  <a:pt x="1557" y="127"/>
                  <a:pt x="1553" y="130"/>
                </a:cubicBezTo>
                <a:cubicBezTo>
                  <a:pt x="1553" y="122"/>
                  <a:pt x="1553" y="122"/>
                  <a:pt x="1553" y="122"/>
                </a:cubicBezTo>
                <a:cubicBezTo>
                  <a:pt x="1557" y="119"/>
                  <a:pt x="1561" y="117"/>
                  <a:pt x="1565" y="114"/>
                </a:cubicBezTo>
                <a:close/>
                <a:moveTo>
                  <a:pt x="1565" y="136"/>
                </a:moveTo>
                <a:cubicBezTo>
                  <a:pt x="1565" y="145"/>
                  <a:pt x="1565" y="145"/>
                  <a:pt x="1565" y="145"/>
                </a:cubicBezTo>
                <a:cubicBezTo>
                  <a:pt x="1561" y="144"/>
                  <a:pt x="1557" y="143"/>
                  <a:pt x="1553" y="143"/>
                </a:cubicBezTo>
                <a:cubicBezTo>
                  <a:pt x="1553" y="137"/>
                  <a:pt x="1553" y="137"/>
                  <a:pt x="1553" y="137"/>
                </a:cubicBezTo>
                <a:cubicBezTo>
                  <a:pt x="1556" y="137"/>
                  <a:pt x="1559" y="137"/>
                  <a:pt x="1562" y="137"/>
                </a:cubicBezTo>
                <a:cubicBezTo>
                  <a:pt x="1563" y="137"/>
                  <a:pt x="1564" y="136"/>
                  <a:pt x="1565" y="136"/>
                </a:cubicBezTo>
                <a:close/>
                <a:moveTo>
                  <a:pt x="1565" y="184"/>
                </a:moveTo>
                <a:cubicBezTo>
                  <a:pt x="1565" y="192"/>
                  <a:pt x="1565" y="192"/>
                  <a:pt x="1565" y="192"/>
                </a:cubicBezTo>
                <a:cubicBezTo>
                  <a:pt x="1561" y="192"/>
                  <a:pt x="1557" y="191"/>
                  <a:pt x="1553" y="190"/>
                </a:cubicBezTo>
                <a:cubicBezTo>
                  <a:pt x="1553" y="182"/>
                  <a:pt x="1553" y="182"/>
                  <a:pt x="1553" y="182"/>
                </a:cubicBezTo>
                <a:cubicBezTo>
                  <a:pt x="1557" y="183"/>
                  <a:pt x="1561" y="183"/>
                  <a:pt x="1565" y="184"/>
                </a:cubicBezTo>
                <a:close/>
                <a:moveTo>
                  <a:pt x="1565" y="213"/>
                </a:moveTo>
                <a:cubicBezTo>
                  <a:pt x="1565" y="219"/>
                  <a:pt x="1565" y="219"/>
                  <a:pt x="1565" y="219"/>
                </a:cubicBezTo>
                <a:cubicBezTo>
                  <a:pt x="1561" y="218"/>
                  <a:pt x="1557" y="217"/>
                  <a:pt x="1553" y="216"/>
                </a:cubicBezTo>
                <a:cubicBezTo>
                  <a:pt x="1553" y="211"/>
                  <a:pt x="1553" y="211"/>
                  <a:pt x="1553" y="211"/>
                </a:cubicBezTo>
                <a:cubicBezTo>
                  <a:pt x="1557" y="212"/>
                  <a:pt x="1561" y="212"/>
                  <a:pt x="1565" y="213"/>
                </a:cubicBezTo>
                <a:close/>
                <a:moveTo>
                  <a:pt x="1565" y="238"/>
                </a:moveTo>
                <a:cubicBezTo>
                  <a:pt x="1565" y="245"/>
                  <a:pt x="1565" y="245"/>
                  <a:pt x="1565" y="245"/>
                </a:cubicBezTo>
                <a:cubicBezTo>
                  <a:pt x="1562" y="244"/>
                  <a:pt x="1560" y="244"/>
                  <a:pt x="1557" y="243"/>
                </a:cubicBezTo>
                <a:cubicBezTo>
                  <a:pt x="1556" y="243"/>
                  <a:pt x="1555" y="243"/>
                  <a:pt x="1553" y="243"/>
                </a:cubicBezTo>
                <a:cubicBezTo>
                  <a:pt x="1553" y="236"/>
                  <a:pt x="1553" y="236"/>
                  <a:pt x="1553" y="236"/>
                </a:cubicBezTo>
                <a:cubicBezTo>
                  <a:pt x="1557" y="236"/>
                  <a:pt x="1561" y="237"/>
                  <a:pt x="1565" y="238"/>
                </a:cubicBezTo>
                <a:close/>
                <a:moveTo>
                  <a:pt x="1565" y="265"/>
                </a:moveTo>
                <a:cubicBezTo>
                  <a:pt x="1565" y="272"/>
                  <a:pt x="1565" y="272"/>
                  <a:pt x="1565" y="272"/>
                </a:cubicBezTo>
                <a:cubicBezTo>
                  <a:pt x="1561" y="271"/>
                  <a:pt x="1557" y="270"/>
                  <a:pt x="1553" y="269"/>
                </a:cubicBezTo>
                <a:cubicBezTo>
                  <a:pt x="1553" y="262"/>
                  <a:pt x="1553" y="262"/>
                  <a:pt x="1553" y="262"/>
                </a:cubicBezTo>
                <a:cubicBezTo>
                  <a:pt x="1556" y="263"/>
                  <a:pt x="1558" y="263"/>
                  <a:pt x="1560" y="263"/>
                </a:cubicBezTo>
                <a:cubicBezTo>
                  <a:pt x="1562" y="264"/>
                  <a:pt x="1563" y="265"/>
                  <a:pt x="1565" y="265"/>
                </a:cubicBezTo>
                <a:close/>
                <a:moveTo>
                  <a:pt x="1565" y="285"/>
                </a:moveTo>
                <a:cubicBezTo>
                  <a:pt x="1565" y="293"/>
                  <a:pt x="1565" y="293"/>
                  <a:pt x="1565" y="293"/>
                </a:cubicBezTo>
                <a:cubicBezTo>
                  <a:pt x="1562" y="292"/>
                  <a:pt x="1560" y="291"/>
                  <a:pt x="1558" y="291"/>
                </a:cubicBezTo>
                <a:cubicBezTo>
                  <a:pt x="1557" y="292"/>
                  <a:pt x="1557" y="292"/>
                  <a:pt x="1557" y="292"/>
                </a:cubicBezTo>
                <a:cubicBezTo>
                  <a:pt x="1559" y="297"/>
                  <a:pt x="1561" y="302"/>
                  <a:pt x="1565" y="306"/>
                </a:cubicBezTo>
                <a:cubicBezTo>
                  <a:pt x="1565" y="318"/>
                  <a:pt x="1565" y="318"/>
                  <a:pt x="1565" y="318"/>
                </a:cubicBezTo>
                <a:cubicBezTo>
                  <a:pt x="1561" y="313"/>
                  <a:pt x="1558" y="308"/>
                  <a:pt x="1554" y="303"/>
                </a:cubicBezTo>
                <a:cubicBezTo>
                  <a:pt x="1553" y="302"/>
                  <a:pt x="1553" y="302"/>
                  <a:pt x="1553" y="302"/>
                </a:cubicBezTo>
                <a:cubicBezTo>
                  <a:pt x="1553" y="282"/>
                  <a:pt x="1553" y="282"/>
                  <a:pt x="1553" y="282"/>
                </a:cubicBezTo>
                <a:cubicBezTo>
                  <a:pt x="1557" y="283"/>
                  <a:pt x="1561" y="284"/>
                  <a:pt x="1565" y="285"/>
                </a:cubicBezTo>
                <a:close/>
                <a:moveTo>
                  <a:pt x="1565" y="380"/>
                </a:moveTo>
                <a:cubicBezTo>
                  <a:pt x="1565" y="394"/>
                  <a:pt x="1565" y="394"/>
                  <a:pt x="1565" y="394"/>
                </a:cubicBezTo>
                <a:cubicBezTo>
                  <a:pt x="1562" y="388"/>
                  <a:pt x="1557" y="383"/>
                  <a:pt x="1553" y="377"/>
                </a:cubicBezTo>
                <a:cubicBezTo>
                  <a:pt x="1553" y="361"/>
                  <a:pt x="1553" y="361"/>
                  <a:pt x="1553" y="361"/>
                </a:cubicBezTo>
                <a:cubicBezTo>
                  <a:pt x="1557" y="367"/>
                  <a:pt x="1561" y="373"/>
                  <a:pt x="1565" y="380"/>
                </a:cubicBezTo>
                <a:close/>
                <a:moveTo>
                  <a:pt x="1565" y="414"/>
                </a:moveTo>
                <a:cubicBezTo>
                  <a:pt x="1565" y="454"/>
                  <a:pt x="1565" y="454"/>
                  <a:pt x="1565" y="454"/>
                </a:cubicBezTo>
                <a:cubicBezTo>
                  <a:pt x="1564" y="454"/>
                  <a:pt x="1564" y="454"/>
                  <a:pt x="1564" y="454"/>
                </a:cubicBezTo>
                <a:cubicBezTo>
                  <a:pt x="1559" y="454"/>
                  <a:pt x="1560" y="447"/>
                  <a:pt x="1557" y="443"/>
                </a:cubicBezTo>
                <a:cubicBezTo>
                  <a:pt x="1555" y="438"/>
                  <a:pt x="1560" y="432"/>
                  <a:pt x="1560" y="427"/>
                </a:cubicBezTo>
                <a:cubicBezTo>
                  <a:pt x="1557" y="427"/>
                  <a:pt x="1555" y="427"/>
                  <a:pt x="1553" y="427"/>
                </a:cubicBezTo>
                <a:cubicBezTo>
                  <a:pt x="1553" y="395"/>
                  <a:pt x="1553" y="395"/>
                  <a:pt x="1553" y="395"/>
                </a:cubicBezTo>
                <a:cubicBezTo>
                  <a:pt x="1555" y="399"/>
                  <a:pt x="1557" y="402"/>
                  <a:pt x="1558" y="407"/>
                </a:cubicBezTo>
                <a:cubicBezTo>
                  <a:pt x="1560" y="409"/>
                  <a:pt x="1562" y="413"/>
                  <a:pt x="1565" y="414"/>
                </a:cubicBezTo>
                <a:close/>
                <a:moveTo>
                  <a:pt x="1565" y="463"/>
                </a:moveTo>
                <a:cubicBezTo>
                  <a:pt x="1565" y="470"/>
                  <a:pt x="1565" y="470"/>
                  <a:pt x="1565" y="470"/>
                </a:cubicBezTo>
                <a:cubicBezTo>
                  <a:pt x="1564" y="470"/>
                  <a:pt x="1562" y="470"/>
                  <a:pt x="1561" y="471"/>
                </a:cubicBezTo>
                <a:cubicBezTo>
                  <a:pt x="1559" y="471"/>
                  <a:pt x="1556" y="471"/>
                  <a:pt x="1553" y="472"/>
                </a:cubicBezTo>
                <a:cubicBezTo>
                  <a:pt x="1553" y="465"/>
                  <a:pt x="1553" y="465"/>
                  <a:pt x="1553" y="465"/>
                </a:cubicBezTo>
                <a:cubicBezTo>
                  <a:pt x="1557" y="464"/>
                  <a:pt x="1561" y="464"/>
                  <a:pt x="1565" y="463"/>
                </a:cubicBezTo>
                <a:close/>
                <a:moveTo>
                  <a:pt x="1565" y="526"/>
                </a:moveTo>
                <a:cubicBezTo>
                  <a:pt x="1565" y="545"/>
                  <a:pt x="1565" y="545"/>
                  <a:pt x="1565" y="545"/>
                </a:cubicBezTo>
                <a:cubicBezTo>
                  <a:pt x="1564" y="547"/>
                  <a:pt x="1563" y="549"/>
                  <a:pt x="1562" y="550"/>
                </a:cubicBezTo>
                <a:cubicBezTo>
                  <a:pt x="1558" y="552"/>
                  <a:pt x="1556" y="549"/>
                  <a:pt x="1553" y="546"/>
                </a:cubicBezTo>
                <a:cubicBezTo>
                  <a:pt x="1553" y="543"/>
                  <a:pt x="1553" y="543"/>
                  <a:pt x="1553" y="543"/>
                </a:cubicBezTo>
                <a:cubicBezTo>
                  <a:pt x="1557" y="540"/>
                  <a:pt x="1559" y="535"/>
                  <a:pt x="1557" y="530"/>
                </a:cubicBezTo>
                <a:cubicBezTo>
                  <a:pt x="1557" y="528"/>
                  <a:pt x="1555" y="526"/>
                  <a:pt x="1553" y="524"/>
                </a:cubicBezTo>
                <a:cubicBezTo>
                  <a:pt x="1553" y="492"/>
                  <a:pt x="1553" y="492"/>
                  <a:pt x="1553" y="492"/>
                </a:cubicBezTo>
                <a:cubicBezTo>
                  <a:pt x="1557" y="496"/>
                  <a:pt x="1559" y="501"/>
                  <a:pt x="1557" y="507"/>
                </a:cubicBezTo>
                <a:cubicBezTo>
                  <a:pt x="1552" y="515"/>
                  <a:pt x="1561" y="519"/>
                  <a:pt x="1565" y="526"/>
                </a:cubicBezTo>
                <a:close/>
                <a:moveTo>
                  <a:pt x="1565" y="642"/>
                </a:moveTo>
                <a:cubicBezTo>
                  <a:pt x="1565" y="649"/>
                  <a:pt x="1565" y="649"/>
                  <a:pt x="1565" y="649"/>
                </a:cubicBezTo>
                <a:cubicBezTo>
                  <a:pt x="1562" y="650"/>
                  <a:pt x="1559" y="652"/>
                  <a:pt x="1557" y="654"/>
                </a:cubicBezTo>
                <a:cubicBezTo>
                  <a:pt x="1556" y="655"/>
                  <a:pt x="1555" y="656"/>
                  <a:pt x="1553" y="657"/>
                </a:cubicBezTo>
                <a:cubicBezTo>
                  <a:pt x="1553" y="649"/>
                  <a:pt x="1553" y="649"/>
                  <a:pt x="1553" y="649"/>
                </a:cubicBezTo>
                <a:cubicBezTo>
                  <a:pt x="1557" y="647"/>
                  <a:pt x="1561" y="644"/>
                  <a:pt x="1565" y="642"/>
                </a:cubicBezTo>
                <a:close/>
                <a:moveTo>
                  <a:pt x="1553" y="671"/>
                </a:moveTo>
                <a:cubicBezTo>
                  <a:pt x="1548" y="671"/>
                  <a:pt x="1543" y="671"/>
                  <a:pt x="1537" y="670"/>
                </a:cubicBezTo>
                <a:cubicBezTo>
                  <a:pt x="1537" y="664"/>
                  <a:pt x="1537" y="664"/>
                  <a:pt x="1537" y="664"/>
                </a:cubicBezTo>
                <a:cubicBezTo>
                  <a:pt x="1542" y="659"/>
                  <a:pt x="1548" y="654"/>
                  <a:pt x="1553" y="649"/>
                </a:cubicBezTo>
                <a:cubicBezTo>
                  <a:pt x="1553" y="657"/>
                  <a:pt x="1553" y="657"/>
                  <a:pt x="1553" y="657"/>
                </a:cubicBezTo>
                <a:cubicBezTo>
                  <a:pt x="1552" y="659"/>
                  <a:pt x="1551" y="662"/>
                  <a:pt x="1553" y="664"/>
                </a:cubicBezTo>
                <a:cubicBezTo>
                  <a:pt x="1553" y="664"/>
                  <a:pt x="1553" y="664"/>
                  <a:pt x="1553" y="664"/>
                </a:cubicBezTo>
                <a:cubicBezTo>
                  <a:pt x="1553" y="671"/>
                  <a:pt x="1553" y="671"/>
                  <a:pt x="1553" y="671"/>
                </a:cubicBezTo>
                <a:close/>
                <a:moveTo>
                  <a:pt x="1537" y="5"/>
                </a:moveTo>
                <a:cubicBezTo>
                  <a:pt x="1543" y="5"/>
                  <a:pt x="1548" y="5"/>
                  <a:pt x="1553" y="5"/>
                </a:cubicBezTo>
                <a:cubicBezTo>
                  <a:pt x="1553" y="11"/>
                  <a:pt x="1553" y="11"/>
                  <a:pt x="1553" y="11"/>
                </a:cubicBezTo>
                <a:cubicBezTo>
                  <a:pt x="1550" y="11"/>
                  <a:pt x="1546" y="10"/>
                  <a:pt x="1545" y="14"/>
                </a:cubicBezTo>
                <a:cubicBezTo>
                  <a:pt x="1548" y="18"/>
                  <a:pt x="1551" y="22"/>
                  <a:pt x="1553" y="26"/>
                </a:cubicBezTo>
                <a:cubicBezTo>
                  <a:pt x="1553" y="37"/>
                  <a:pt x="1553" y="37"/>
                  <a:pt x="1553" y="37"/>
                </a:cubicBezTo>
                <a:cubicBezTo>
                  <a:pt x="1549" y="29"/>
                  <a:pt x="1544" y="22"/>
                  <a:pt x="1537" y="17"/>
                </a:cubicBezTo>
                <a:cubicBezTo>
                  <a:pt x="1537" y="5"/>
                  <a:pt x="1537" y="5"/>
                  <a:pt x="1537" y="5"/>
                </a:cubicBezTo>
                <a:close/>
                <a:moveTo>
                  <a:pt x="1553" y="61"/>
                </a:moveTo>
                <a:cubicBezTo>
                  <a:pt x="1553" y="69"/>
                  <a:pt x="1553" y="69"/>
                  <a:pt x="1553" y="69"/>
                </a:cubicBezTo>
                <a:cubicBezTo>
                  <a:pt x="1548" y="73"/>
                  <a:pt x="1543" y="76"/>
                  <a:pt x="1537" y="80"/>
                </a:cubicBezTo>
                <a:cubicBezTo>
                  <a:pt x="1537" y="72"/>
                  <a:pt x="1537" y="72"/>
                  <a:pt x="1537" y="72"/>
                </a:cubicBezTo>
                <a:cubicBezTo>
                  <a:pt x="1538" y="71"/>
                  <a:pt x="1539" y="69"/>
                  <a:pt x="1539" y="67"/>
                </a:cubicBezTo>
                <a:cubicBezTo>
                  <a:pt x="1538" y="65"/>
                  <a:pt x="1538" y="64"/>
                  <a:pt x="1537" y="63"/>
                </a:cubicBezTo>
                <a:cubicBezTo>
                  <a:pt x="1537" y="49"/>
                  <a:pt x="1537" y="49"/>
                  <a:pt x="1537" y="49"/>
                </a:cubicBezTo>
                <a:cubicBezTo>
                  <a:pt x="1540" y="54"/>
                  <a:pt x="1543" y="59"/>
                  <a:pt x="1546" y="64"/>
                </a:cubicBezTo>
                <a:cubicBezTo>
                  <a:pt x="1549" y="64"/>
                  <a:pt x="1549" y="64"/>
                  <a:pt x="1549" y="64"/>
                </a:cubicBezTo>
                <a:cubicBezTo>
                  <a:pt x="1550" y="63"/>
                  <a:pt x="1552" y="62"/>
                  <a:pt x="1553" y="61"/>
                </a:cubicBezTo>
                <a:close/>
                <a:moveTo>
                  <a:pt x="1553" y="122"/>
                </a:moveTo>
                <a:cubicBezTo>
                  <a:pt x="1553" y="130"/>
                  <a:pt x="1553" y="130"/>
                  <a:pt x="1553" y="130"/>
                </a:cubicBezTo>
                <a:cubicBezTo>
                  <a:pt x="1552" y="131"/>
                  <a:pt x="1550" y="132"/>
                  <a:pt x="1549" y="132"/>
                </a:cubicBezTo>
                <a:cubicBezTo>
                  <a:pt x="1547" y="132"/>
                  <a:pt x="1543" y="132"/>
                  <a:pt x="1544" y="129"/>
                </a:cubicBezTo>
                <a:cubicBezTo>
                  <a:pt x="1547" y="126"/>
                  <a:pt x="1551" y="124"/>
                  <a:pt x="1553" y="122"/>
                </a:cubicBezTo>
                <a:close/>
                <a:moveTo>
                  <a:pt x="1553" y="137"/>
                </a:moveTo>
                <a:cubicBezTo>
                  <a:pt x="1553" y="143"/>
                  <a:pt x="1553" y="143"/>
                  <a:pt x="1553" y="143"/>
                </a:cubicBezTo>
                <a:cubicBezTo>
                  <a:pt x="1550" y="142"/>
                  <a:pt x="1546" y="141"/>
                  <a:pt x="1543" y="141"/>
                </a:cubicBezTo>
                <a:cubicBezTo>
                  <a:pt x="1541" y="140"/>
                  <a:pt x="1539" y="140"/>
                  <a:pt x="1537" y="140"/>
                </a:cubicBezTo>
                <a:cubicBezTo>
                  <a:pt x="1537" y="134"/>
                  <a:pt x="1537" y="134"/>
                  <a:pt x="1537" y="134"/>
                </a:cubicBezTo>
                <a:cubicBezTo>
                  <a:pt x="1543" y="135"/>
                  <a:pt x="1548" y="136"/>
                  <a:pt x="1553" y="137"/>
                </a:cubicBezTo>
                <a:close/>
                <a:moveTo>
                  <a:pt x="1553" y="182"/>
                </a:moveTo>
                <a:cubicBezTo>
                  <a:pt x="1553" y="190"/>
                  <a:pt x="1553" y="190"/>
                  <a:pt x="1553" y="190"/>
                </a:cubicBezTo>
                <a:cubicBezTo>
                  <a:pt x="1548" y="190"/>
                  <a:pt x="1543" y="189"/>
                  <a:pt x="1537" y="188"/>
                </a:cubicBezTo>
                <a:cubicBezTo>
                  <a:pt x="1537" y="180"/>
                  <a:pt x="1537" y="180"/>
                  <a:pt x="1537" y="180"/>
                </a:cubicBezTo>
                <a:cubicBezTo>
                  <a:pt x="1543" y="181"/>
                  <a:pt x="1548" y="181"/>
                  <a:pt x="1553" y="182"/>
                </a:cubicBezTo>
                <a:close/>
                <a:moveTo>
                  <a:pt x="1553" y="211"/>
                </a:moveTo>
                <a:cubicBezTo>
                  <a:pt x="1553" y="216"/>
                  <a:pt x="1553" y="216"/>
                  <a:pt x="1553" y="216"/>
                </a:cubicBezTo>
                <a:cubicBezTo>
                  <a:pt x="1548" y="215"/>
                  <a:pt x="1543" y="214"/>
                  <a:pt x="1537" y="213"/>
                </a:cubicBezTo>
                <a:cubicBezTo>
                  <a:pt x="1537" y="208"/>
                  <a:pt x="1537" y="208"/>
                  <a:pt x="1537" y="208"/>
                </a:cubicBezTo>
                <a:cubicBezTo>
                  <a:pt x="1543" y="209"/>
                  <a:pt x="1548" y="210"/>
                  <a:pt x="1553" y="211"/>
                </a:cubicBezTo>
                <a:close/>
                <a:moveTo>
                  <a:pt x="1553" y="236"/>
                </a:moveTo>
                <a:cubicBezTo>
                  <a:pt x="1553" y="243"/>
                  <a:pt x="1553" y="243"/>
                  <a:pt x="1553" y="243"/>
                </a:cubicBezTo>
                <a:cubicBezTo>
                  <a:pt x="1548" y="241"/>
                  <a:pt x="1543" y="240"/>
                  <a:pt x="1537" y="239"/>
                </a:cubicBezTo>
                <a:cubicBezTo>
                  <a:pt x="1537" y="232"/>
                  <a:pt x="1537" y="232"/>
                  <a:pt x="1537" y="232"/>
                </a:cubicBezTo>
                <a:cubicBezTo>
                  <a:pt x="1543" y="233"/>
                  <a:pt x="1548" y="234"/>
                  <a:pt x="1553" y="236"/>
                </a:cubicBezTo>
                <a:close/>
                <a:moveTo>
                  <a:pt x="1553" y="262"/>
                </a:moveTo>
                <a:cubicBezTo>
                  <a:pt x="1553" y="269"/>
                  <a:pt x="1553" y="269"/>
                  <a:pt x="1553" y="269"/>
                </a:cubicBezTo>
                <a:cubicBezTo>
                  <a:pt x="1548" y="267"/>
                  <a:pt x="1543" y="266"/>
                  <a:pt x="1537" y="265"/>
                </a:cubicBezTo>
                <a:cubicBezTo>
                  <a:pt x="1537" y="258"/>
                  <a:pt x="1537" y="258"/>
                  <a:pt x="1537" y="258"/>
                </a:cubicBezTo>
                <a:cubicBezTo>
                  <a:pt x="1543" y="259"/>
                  <a:pt x="1548" y="261"/>
                  <a:pt x="1553" y="262"/>
                </a:cubicBezTo>
                <a:close/>
                <a:moveTo>
                  <a:pt x="1553" y="282"/>
                </a:moveTo>
                <a:cubicBezTo>
                  <a:pt x="1553" y="302"/>
                  <a:pt x="1553" y="302"/>
                  <a:pt x="1553" y="302"/>
                </a:cubicBezTo>
                <a:cubicBezTo>
                  <a:pt x="1548" y="296"/>
                  <a:pt x="1543" y="290"/>
                  <a:pt x="1537" y="284"/>
                </a:cubicBezTo>
                <a:cubicBezTo>
                  <a:pt x="1537" y="273"/>
                  <a:pt x="1537" y="273"/>
                  <a:pt x="1537" y="273"/>
                </a:cubicBezTo>
                <a:cubicBezTo>
                  <a:pt x="1539" y="275"/>
                  <a:pt x="1543" y="277"/>
                  <a:pt x="1544" y="280"/>
                </a:cubicBezTo>
                <a:cubicBezTo>
                  <a:pt x="1547" y="280"/>
                  <a:pt x="1551" y="281"/>
                  <a:pt x="1553" y="282"/>
                </a:cubicBezTo>
                <a:close/>
                <a:moveTo>
                  <a:pt x="1553" y="361"/>
                </a:moveTo>
                <a:cubicBezTo>
                  <a:pt x="1553" y="377"/>
                  <a:pt x="1553" y="377"/>
                  <a:pt x="1553" y="377"/>
                </a:cubicBezTo>
                <a:cubicBezTo>
                  <a:pt x="1550" y="371"/>
                  <a:pt x="1547" y="366"/>
                  <a:pt x="1545" y="359"/>
                </a:cubicBezTo>
                <a:cubicBezTo>
                  <a:pt x="1543" y="356"/>
                  <a:pt x="1540" y="353"/>
                  <a:pt x="1537" y="350"/>
                </a:cubicBezTo>
                <a:cubicBezTo>
                  <a:pt x="1537" y="337"/>
                  <a:pt x="1537" y="337"/>
                  <a:pt x="1537" y="337"/>
                </a:cubicBezTo>
                <a:cubicBezTo>
                  <a:pt x="1543" y="345"/>
                  <a:pt x="1548" y="353"/>
                  <a:pt x="1553" y="361"/>
                </a:cubicBezTo>
                <a:close/>
                <a:moveTo>
                  <a:pt x="1553" y="395"/>
                </a:moveTo>
                <a:cubicBezTo>
                  <a:pt x="1549" y="385"/>
                  <a:pt x="1543" y="378"/>
                  <a:pt x="1537" y="369"/>
                </a:cubicBezTo>
                <a:cubicBezTo>
                  <a:pt x="1537" y="385"/>
                  <a:pt x="1537" y="385"/>
                  <a:pt x="1537" y="385"/>
                </a:cubicBezTo>
                <a:cubicBezTo>
                  <a:pt x="1543" y="395"/>
                  <a:pt x="1552" y="405"/>
                  <a:pt x="1553" y="418"/>
                </a:cubicBezTo>
                <a:cubicBezTo>
                  <a:pt x="1549" y="420"/>
                  <a:pt x="1543" y="422"/>
                  <a:pt x="1538" y="421"/>
                </a:cubicBezTo>
                <a:cubicBezTo>
                  <a:pt x="1537" y="420"/>
                  <a:pt x="1537" y="419"/>
                  <a:pt x="1537" y="418"/>
                </a:cubicBezTo>
                <a:cubicBezTo>
                  <a:pt x="1537" y="430"/>
                  <a:pt x="1537" y="430"/>
                  <a:pt x="1537" y="430"/>
                </a:cubicBezTo>
                <a:cubicBezTo>
                  <a:pt x="1543" y="428"/>
                  <a:pt x="1548" y="427"/>
                  <a:pt x="1553" y="427"/>
                </a:cubicBezTo>
                <a:cubicBezTo>
                  <a:pt x="1553" y="395"/>
                  <a:pt x="1553" y="395"/>
                  <a:pt x="1553" y="395"/>
                </a:cubicBezTo>
                <a:close/>
                <a:moveTo>
                  <a:pt x="1553" y="465"/>
                </a:moveTo>
                <a:cubicBezTo>
                  <a:pt x="1553" y="472"/>
                  <a:pt x="1553" y="472"/>
                  <a:pt x="1553" y="472"/>
                </a:cubicBezTo>
                <a:cubicBezTo>
                  <a:pt x="1547" y="473"/>
                  <a:pt x="1541" y="474"/>
                  <a:pt x="1538" y="480"/>
                </a:cubicBezTo>
                <a:cubicBezTo>
                  <a:pt x="1538" y="480"/>
                  <a:pt x="1539" y="481"/>
                  <a:pt x="1540" y="481"/>
                </a:cubicBezTo>
                <a:cubicBezTo>
                  <a:pt x="1545" y="484"/>
                  <a:pt x="1550" y="488"/>
                  <a:pt x="1553" y="492"/>
                </a:cubicBezTo>
                <a:cubicBezTo>
                  <a:pt x="1553" y="524"/>
                  <a:pt x="1553" y="524"/>
                  <a:pt x="1553" y="524"/>
                </a:cubicBezTo>
                <a:cubicBezTo>
                  <a:pt x="1552" y="522"/>
                  <a:pt x="1549" y="521"/>
                  <a:pt x="1547" y="520"/>
                </a:cubicBezTo>
                <a:cubicBezTo>
                  <a:pt x="1540" y="513"/>
                  <a:pt x="1553" y="511"/>
                  <a:pt x="1550" y="502"/>
                </a:cubicBezTo>
                <a:cubicBezTo>
                  <a:pt x="1550" y="494"/>
                  <a:pt x="1542" y="492"/>
                  <a:pt x="1537" y="488"/>
                </a:cubicBezTo>
                <a:cubicBezTo>
                  <a:pt x="1537" y="469"/>
                  <a:pt x="1537" y="469"/>
                  <a:pt x="1537" y="469"/>
                </a:cubicBezTo>
                <a:cubicBezTo>
                  <a:pt x="1543" y="468"/>
                  <a:pt x="1548" y="466"/>
                  <a:pt x="1553" y="465"/>
                </a:cubicBezTo>
                <a:close/>
                <a:moveTo>
                  <a:pt x="1553" y="543"/>
                </a:moveTo>
                <a:cubicBezTo>
                  <a:pt x="1553" y="546"/>
                  <a:pt x="1553" y="546"/>
                  <a:pt x="1553" y="546"/>
                </a:cubicBezTo>
                <a:cubicBezTo>
                  <a:pt x="1553" y="545"/>
                  <a:pt x="1552" y="545"/>
                  <a:pt x="1552" y="544"/>
                </a:cubicBezTo>
                <a:cubicBezTo>
                  <a:pt x="1553" y="543"/>
                  <a:pt x="1553" y="543"/>
                  <a:pt x="1553" y="543"/>
                </a:cubicBezTo>
                <a:close/>
                <a:moveTo>
                  <a:pt x="1537" y="635"/>
                </a:moveTo>
                <a:cubicBezTo>
                  <a:pt x="1537" y="627"/>
                  <a:pt x="1537" y="627"/>
                  <a:pt x="1537" y="627"/>
                </a:cubicBezTo>
                <a:cubicBezTo>
                  <a:pt x="1538" y="626"/>
                  <a:pt x="1538" y="626"/>
                  <a:pt x="1538" y="626"/>
                </a:cubicBezTo>
                <a:cubicBezTo>
                  <a:pt x="1541" y="629"/>
                  <a:pt x="1541" y="629"/>
                  <a:pt x="1541" y="629"/>
                </a:cubicBezTo>
                <a:cubicBezTo>
                  <a:pt x="1540" y="631"/>
                  <a:pt x="1538" y="633"/>
                  <a:pt x="1537" y="635"/>
                </a:cubicBezTo>
                <a:close/>
                <a:moveTo>
                  <a:pt x="1537" y="601"/>
                </a:moveTo>
                <a:cubicBezTo>
                  <a:pt x="1537" y="599"/>
                  <a:pt x="1537" y="599"/>
                  <a:pt x="1537" y="599"/>
                </a:cubicBezTo>
                <a:cubicBezTo>
                  <a:pt x="1537" y="600"/>
                  <a:pt x="1537" y="600"/>
                  <a:pt x="1537" y="601"/>
                </a:cubicBezTo>
                <a:close/>
                <a:moveTo>
                  <a:pt x="1537" y="670"/>
                </a:moveTo>
                <a:cubicBezTo>
                  <a:pt x="1531" y="670"/>
                  <a:pt x="1525" y="670"/>
                  <a:pt x="1519" y="669"/>
                </a:cubicBezTo>
                <a:cubicBezTo>
                  <a:pt x="1514" y="669"/>
                  <a:pt x="1514" y="669"/>
                  <a:pt x="1514" y="669"/>
                </a:cubicBezTo>
                <a:cubicBezTo>
                  <a:pt x="1514" y="663"/>
                  <a:pt x="1514" y="663"/>
                  <a:pt x="1514" y="663"/>
                </a:cubicBezTo>
                <a:cubicBezTo>
                  <a:pt x="1521" y="665"/>
                  <a:pt x="1529" y="664"/>
                  <a:pt x="1537" y="664"/>
                </a:cubicBezTo>
                <a:cubicBezTo>
                  <a:pt x="1537" y="664"/>
                  <a:pt x="1537" y="664"/>
                  <a:pt x="1537" y="664"/>
                </a:cubicBezTo>
                <a:cubicBezTo>
                  <a:pt x="1537" y="670"/>
                  <a:pt x="1537" y="670"/>
                  <a:pt x="1537" y="670"/>
                </a:cubicBezTo>
                <a:close/>
                <a:moveTo>
                  <a:pt x="1514" y="5"/>
                </a:moveTo>
                <a:cubicBezTo>
                  <a:pt x="1521" y="5"/>
                  <a:pt x="1529" y="5"/>
                  <a:pt x="1537" y="5"/>
                </a:cubicBezTo>
                <a:cubicBezTo>
                  <a:pt x="1537" y="17"/>
                  <a:pt x="1537" y="17"/>
                  <a:pt x="1537" y="17"/>
                </a:cubicBezTo>
                <a:cubicBezTo>
                  <a:pt x="1535" y="15"/>
                  <a:pt x="1534" y="14"/>
                  <a:pt x="1532" y="13"/>
                </a:cubicBezTo>
                <a:cubicBezTo>
                  <a:pt x="1526" y="11"/>
                  <a:pt x="1518" y="9"/>
                  <a:pt x="1514" y="12"/>
                </a:cubicBezTo>
                <a:cubicBezTo>
                  <a:pt x="1514" y="5"/>
                  <a:pt x="1514" y="5"/>
                  <a:pt x="1514" y="5"/>
                </a:cubicBezTo>
                <a:close/>
                <a:moveTo>
                  <a:pt x="1537" y="49"/>
                </a:moveTo>
                <a:cubicBezTo>
                  <a:pt x="1530" y="38"/>
                  <a:pt x="1523" y="26"/>
                  <a:pt x="1514" y="15"/>
                </a:cubicBezTo>
                <a:cubicBezTo>
                  <a:pt x="1514" y="24"/>
                  <a:pt x="1514" y="24"/>
                  <a:pt x="1514" y="24"/>
                </a:cubicBezTo>
                <a:cubicBezTo>
                  <a:pt x="1524" y="35"/>
                  <a:pt x="1531" y="51"/>
                  <a:pt x="1537" y="63"/>
                </a:cubicBezTo>
                <a:cubicBezTo>
                  <a:pt x="1537" y="49"/>
                  <a:pt x="1537" y="49"/>
                  <a:pt x="1537" y="49"/>
                </a:cubicBezTo>
                <a:close/>
                <a:moveTo>
                  <a:pt x="1537" y="72"/>
                </a:moveTo>
                <a:cubicBezTo>
                  <a:pt x="1537" y="80"/>
                  <a:pt x="1537" y="80"/>
                  <a:pt x="1537" y="80"/>
                </a:cubicBezTo>
                <a:cubicBezTo>
                  <a:pt x="1529" y="86"/>
                  <a:pt x="1521" y="92"/>
                  <a:pt x="1514" y="98"/>
                </a:cubicBezTo>
                <a:cubicBezTo>
                  <a:pt x="1514" y="89"/>
                  <a:pt x="1514" y="89"/>
                  <a:pt x="1514" y="89"/>
                </a:cubicBezTo>
                <a:cubicBezTo>
                  <a:pt x="1514" y="88"/>
                  <a:pt x="1514" y="88"/>
                  <a:pt x="1515" y="88"/>
                </a:cubicBezTo>
                <a:cubicBezTo>
                  <a:pt x="1515" y="86"/>
                  <a:pt x="1514" y="85"/>
                  <a:pt x="1514" y="83"/>
                </a:cubicBezTo>
                <a:cubicBezTo>
                  <a:pt x="1514" y="64"/>
                  <a:pt x="1514" y="64"/>
                  <a:pt x="1514" y="64"/>
                </a:cubicBezTo>
                <a:cubicBezTo>
                  <a:pt x="1517" y="71"/>
                  <a:pt x="1519" y="77"/>
                  <a:pt x="1522" y="83"/>
                </a:cubicBezTo>
                <a:cubicBezTo>
                  <a:pt x="1526" y="78"/>
                  <a:pt x="1534" y="77"/>
                  <a:pt x="1537" y="72"/>
                </a:cubicBezTo>
                <a:close/>
                <a:moveTo>
                  <a:pt x="1537" y="134"/>
                </a:moveTo>
                <a:cubicBezTo>
                  <a:pt x="1537" y="140"/>
                  <a:pt x="1537" y="140"/>
                  <a:pt x="1537" y="140"/>
                </a:cubicBezTo>
                <a:cubicBezTo>
                  <a:pt x="1529" y="138"/>
                  <a:pt x="1521" y="138"/>
                  <a:pt x="1514" y="139"/>
                </a:cubicBezTo>
                <a:cubicBezTo>
                  <a:pt x="1514" y="132"/>
                  <a:pt x="1514" y="132"/>
                  <a:pt x="1514" y="132"/>
                </a:cubicBezTo>
                <a:cubicBezTo>
                  <a:pt x="1521" y="132"/>
                  <a:pt x="1529" y="134"/>
                  <a:pt x="1537" y="134"/>
                </a:cubicBezTo>
                <a:close/>
                <a:moveTo>
                  <a:pt x="1537" y="180"/>
                </a:moveTo>
                <a:cubicBezTo>
                  <a:pt x="1537" y="188"/>
                  <a:pt x="1537" y="188"/>
                  <a:pt x="1537" y="188"/>
                </a:cubicBezTo>
                <a:cubicBezTo>
                  <a:pt x="1529" y="187"/>
                  <a:pt x="1521" y="187"/>
                  <a:pt x="1514" y="186"/>
                </a:cubicBezTo>
                <a:cubicBezTo>
                  <a:pt x="1514" y="179"/>
                  <a:pt x="1514" y="179"/>
                  <a:pt x="1514" y="179"/>
                </a:cubicBezTo>
                <a:cubicBezTo>
                  <a:pt x="1521" y="179"/>
                  <a:pt x="1529" y="179"/>
                  <a:pt x="1537" y="180"/>
                </a:cubicBezTo>
                <a:close/>
                <a:moveTo>
                  <a:pt x="1537" y="208"/>
                </a:moveTo>
                <a:cubicBezTo>
                  <a:pt x="1537" y="213"/>
                  <a:pt x="1537" y="213"/>
                  <a:pt x="1537" y="213"/>
                </a:cubicBezTo>
                <a:cubicBezTo>
                  <a:pt x="1529" y="212"/>
                  <a:pt x="1521" y="212"/>
                  <a:pt x="1514" y="212"/>
                </a:cubicBezTo>
                <a:cubicBezTo>
                  <a:pt x="1514" y="206"/>
                  <a:pt x="1514" y="206"/>
                  <a:pt x="1514" y="206"/>
                </a:cubicBezTo>
                <a:cubicBezTo>
                  <a:pt x="1521" y="206"/>
                  <a:pt x="1529" y="207"/>
                  <a:pt x="1537" y="208"/>
                </a:cubicBezTo>
                <a:close/>
                <a:moveTo>
                  <a:pt x="1537" y="232"/>
                </a:moveTo>
                <a:cubicBezTo>
                  <a:pt x="1537" y="239"/>
                  <a:pt x="1537" y="239"/>
                  <a:pt x="1537" y="239"/>
                </a:cubicBezTo>
                <a:cubicBezTo>
                  <a:pt x="1529" y="238"/>
                  <a:pt x="1521" y="238"/>
                  <a:pt x="1514" y="240"/>
                </a:cubicBezTo>
                <a:cubicBezTo>
                  <a:pt x="1514" y="230"/>
                  <a:pt x="1514" y="230"/>
                  <a:pt x="1514" y="230"/>
                </a:cubicBezTo>
                <a:cubicBezTo>
                  <a:pt x="1521" y="231"/>
                  <a:pt x="1530" y="231"/>
                  <a:pt x="1537" y="232"/>
                </a:cubicBezTo>
                <a:close/>
                <a:moveTo>
                  <a:pt x="1537" y="258"/>
                </a:moveTo>
                <a:cubicBezTo>
                  <a:pt x="1537" y="265"/>
                  <a:pt x="1537" y="265"/>
                  <a:pt x="1537" y="265"/>
                </a:cubicBezTo>
                <a:cubicBezTo>
                  <a:pt x="1536" y="265"/>
                  <a:pt x="1536" y="265"/>
                  <a:pt x="1535" y="265"/>
                </a:cubicBezTo>
                <a:cubicBezTo>
                  <a:pt x="1533" y="268"/>
                  <a:pt x="1535" y="270"/>
                  <a:pt x="1537" y="273"/>
                </a:cubicBezTo>
                <a:cubicBezTo>
                  <a:pt x="1537" y="284"/>
                  <a:pt x="1537" y="284"/>
                  <a:pt x="1537" y="284"/>
                </a:cubicBezTo>
                <a:cubicBezTo>
                  <a:pt x="1530" y="276"/>
                  <a:pt x="1522" y="267"/>
                  <a:pt x="1514" y="259"/>
                </a:cubicBezTo>
                <a:cubicBezTo>
                  <a:pt x="1514" y="249"/>
                  <a:pt x="1514" y="249"/>
                  <a:pt x="1514" y="249"/>
                </a:cubicBezTo>
                <a:cubicBezTo>
                  <a:pt x="1521" y="257"/>
                  <a:pt x="1521" y="257"/>
                  <a:pt x="1521" y="257"/>
                </a:cubicBezTo>
                <a:cubicBezTo>
                  <a:pt x="1526" y="257"/>
                  <a:pt x="1532" y="257"/>
                  <a:pt x="1537" y="258"/>
                </a:cubicBezTo>
                <a:close/>
                <a:moveTo>
                  <a:pt x="1537" y="337"/>
                </a:moveTo>
                <a:cubicBezTo>
                  <a:pt x="1537" y="350"/>
                  <a:pt x="1537" y="350"/>
                  <a:pt x="1537" y="350"/>
                </a:cubicBezTo>
                <a:cubicBezTo>
                  <a:pt x="1529" y="341"/>
                  <a:pt x="1521" y="331"/>
                  <a:pt x="1514" y="321"/>
                </a:cubicBezTo>
                <a:cubicBezTo>
                  <a:pt x="1514" y="307"/>
                  <a:pt x="1514" y="307"/>
                  <a:pt x="1514" y="307"/>
                </a:cubicBezTo>
                <a:cubicBezTo>
                  <a:pt x="1516" y="310"/>
                  <a:pt x="1518" y="313"/>
                  <a:pt x="1520" y="316"/>
                </a:cubicBezTo>
                <a:cubicBezTo>
                  <a:pt x="1526" y="323"/>
                  <a:pt x="1532" y="329"/>
                  <a:pt x="1537" y="337"/>
                </a:cubicBezTo>
                <a:close/>
                <a:moveTo>
                  <a:pt x="1537" y="369"/>
                </a:moveTo>
                <a:cubicBezTo>
                  <a:pt x="1537" y="368"/>
                  <a:pt x="1537" y="368"/>
                  <a:pt x="1537" y="368"/>
                </a:cubicBezTo>
                <a:cubicBezTo>
                  <a:pt x="1530" y="358"/>
                  <a:pt x="1522" y="348"/>
                  <a:pt x="1514" y="338"/>
                </a:cubicBezTo>
                <a:cubicBezTo>
                  <a:pt x="1514" y="348"/>
                  <a:pt x="1514" y="348"/>
                  <a:pt x="1514" y="348"/>
                </a:cubicBezTo>
                <a:cubicBezTo>
                  <a:pt x="1521" y="357"/>
                  <a:pt x="1528" y="367"/>
                  <a:pt x="1533" y="377"/>
                </a:cubicBezTo>
                <a:cubicBezTo>
                  <a:pt x="1534" y="380"/>
                  <a:pt x="1536" y="382"/>
                  <a:pt x="1537" y="385"/>
                </a:cubicBezTo>
                <a:cubicBezTo>
                  <a:pt x="1537" y="369"/>
                  <a:pt x="1537" y="369"/>
                  <a:pt x="1537" y="369"/>
                </a:cubicBezTo>
                <a:close/>
                <a:moveTo>
                  <a:pt x="1537" y="418"/>
                </a:moveTo>
                <a:cubicBezTo>
                  <a:pt x="1537" y="430"/>
                  <a:pt x="1537" y="430"/>
                  <a:pt x="1537" y="430"/>
                </a:cubicBezTo>
                <a:cubicBezTo>
                  <a:pt x="1534" y="431"/>
                  <a:pt x="1530" y="432"/>
                  <a:pt x="1528" y="433"/>
                </a:cubicBezTo>
                <a:cubicBezTo>
                  <a:pt x="1523" y="435"/>
                  <a:pt x="1518" y="437"/>
                  <a:pt x="1514" y="438"/>
                </a:cubicBezTo>
                <a:cubicBezTo>
                  <a:pt x="1514" y="428"/>
                  <a:pt x="1514" y="428"/>
                  <a:pt x="1514" y="428"/>
                </a:cubicBezTo>
                <a:cubicBezTo>
                  <a:pt x="1514" y="428"/>
                  <a:pt x="1515" y="429"/>
                  <a:pt x="1516" y="429"/>
                </a:cubicBezTo>
                <a:cubicBezTo>
                  <a:pt x="1520" y="428"/>
                  <a:pt x="1524" y="428"/>
                  <a:pt x="1528" y="425"/>
                </a:cubicBezTo>
                <a:cubicBezTo>
                  <a:pt x="1528" y="411"/>
                  <a:pt x="1522" y="400"/>
                  <a:pt x="1514" y="389"/>
                </a:cubicBezTo>
                <a:cubicBezTo>
                  <a:pt x="1514" y="378"/>
                  <a:pt x="1514" y="378"/>
                  <a:pt x="1514" y="378"/>
                </a:cubicBezTo>
                <a:cubicBezTo>
                  <a:pt x="1524" y="390"/>
                  <a:pt x="1534" y="402"/>
                  <a:pt x="1537" y="418"/>
                </a:cubicBezTo>
                <a:close/>
                <a:moveTo>
                  <a:pt x="1537" y="469"/>
                </a:moveTo>
                <a:cubicBezTo>
                  <a:pt x="1537" y="488"/>
                  <a:pt x="1537" y="488"/>
                  <a:pt x="1537" y="488"/>
                </a:cubicBezTo>
                <a:cubicBezTo>
                  <a:pt x="1537" y="488"/>
                  <a:pt x="1537" y="488"/>
                  <a:pt x="1537" y="488"/>
                </a:cubicBezTo>
                <a:cubicBezTo>
                  <a:pt x="1529" y="487"/>
                  <a:pt x="1521" y="487"/>
                  <a:pt x="1514" y="490"/>
                </a:cubicBezTo>
                <a:cubicBezTo>
                  <a:pt x="1514" y="479"/>
                  <a:pt x="1514" y="479"/>
                  <a:pt x="1514" y="479"/>
                </a:cubicBezTo>
                <a:cubicBezTo>
                  <a:pt x="1521" y="475"/>
                  <a:pt x="1529" y="472"/>
                  <a:pt x="1537" y="469"/>
                </a:cubicBezTo>
                <a:close/>
                <a:moveTo>
                  <a:pt x="1537" y="599"/>
                </a:moveTo>
                <a:cubicBezTo>
                  <a:pt x="1537" y="601"/>
                  <a:pt x="1537" y="601"/>
                  <a:pt x="1537" y="601"/>
                </a:cubicBezTo>
                <a:cubicBezTo>
                  <a:pt x="1537" y="602"/>
                  <a:pt x="1536" y="603"/>
                  <a:pt x="1536" y="604"/>
                </a:cubicBezTo>
                <a:cubicBezTo>
                  <a:pt x="1529" y="613"/>
                  <a:pt x="1521" y="621"/>
                  <a:pt x="1514" y="629"/>
                </a:cubicBezTo>
                <a:cubicBezTo>
                  <a:pt x="1514" y="620"/>
                  <a:pt x="1514" y="620"/>
                  <a:pt x="1514" y="620"/>
                </a:cubicBezTo>
                <a:cubicBezTo>
                  <a:pt x="1520" y="613"/>
                  <a:pt x="1526" y="606"/>
                  <a:pt x="1532" y="599"/>
                </a:cubicBezTo>
                <a:cubicBezTo>
                  <a:pt x="1537" y="598"/>
                  <a:pt x="1537" y="598"/>
                  <a:pt x="1537" y="598"/>
                </a:cubicBezTo>
                <a:cubicBezTo>
                  <a:pt x="1537" y="599"/>
                  <a:pt x="1537" y="599"/>
                  <a:pt x="1537" y="599"/>
                </a:cubicBezTo>
                <a:close/>
                <a:moveTo>
                  <a:pt x="1537" y="627"/>
                </a:moveTo>
                <a:cubicBezTo>
                  <a:pt x="1530" y="634"/>
                  <a:pt x="1522" y="642"/>
                  <a:pt x="1514" y="649"/>
                </a:cubicBezTo>
                <a:cubicBezTo>
                  <a:pt x="1514" y="658"/>
                  <a:pt x="1514" y="658"/>
                  <a:pt x="1514" y="658"/>
                </a:cubicBezTo>
                <a:cubicBezTo>
                  <a:pt x="1521" y="651"/>
                  <a:pt x="1531" y="644"/>
                  <a:pt x="1537" y="635"/>
                </a:cubicBezTo>
                <a:cubicBezTo>
                  <a:pt x="1537" y="627"/>
                  <a:pt x="1537" y="627"/>
                  <a:pt x="1537" y="627"/>
                </a:cubicBezTo>
                <a:close/>
                <a:moveTo>
                  <a:pt x="1514" y="570"/>
                </a:moveTo>
                <a:cubicBezTo>
                  <a:pt x="1514" y="554"/>
                  <a:pt x="1514" y="554"/>
                  <a:pt x="1514" y="554"/>
                </a:cubicBezTo>
                <a:cubicBezTo>
                  <a:pt x="1514" y="552"/>
                  <a:pt x="1514" y="551"/>
                  <a:pt x="1514" y="549"/>
                </a:cubicBezTo>
                <a:cubicBezTo>
                  <a:pt x="1514" y="548"/>
                  <a:pt x="1514" y="548"/>
                  <a:pt x="1514" y="547"/>
                </a:cubicBezTo>
                <a:cubicBezTo>
                  <a:pt x="1514" y="529"/>
                  <a:pt x="1514" y="529"/>
                  <a:pt x="1514" y="529"/>
                </a:cubicBezTo>
                <a:cubicBezTo>
                  <a:pt x="1514" y="529"/>
                  <a:pt x="1514" y="529"/>
                  <a:pt x="1514" y="529"/>
                </a:cubicBezTo>
                <a:cubicBezTo>
                  <a:pt x="1521" y="539"/>
                  <a:pt x="1523" y="554"/>
                  <a:pt x="1517" y="565"/>
                </a:cubicBezTo>
                <a:cubicBezTo>
                  <a:pt x="1516" y="566"/>
                  <a:pt x="1515" y="568"/>
                  <a:pt x="1514" y="570"/>
                </a:cubicBezTo>
                <a:close/>
                <a:moveTo>
                  <a:pt x="1514" y="669"/>
                </a:moveTo>
                <a:cubicBezTo>
                  <a:pt x="1500" y="669"/>
                  <a:pt x="1500" y="669"/>
                  <a:pt x="1500" y="669"/>
                </a:cubicBezTo>
                <a:cubicBezTo>
                  <a:pt x="1500" y="659"/>
                  <a:pt x="1500" y="659"/>
                  <a:pt x="1500" y="659"/>
                </a:cubicBezTo>
                <a:cubicBezTo>
                  <a:pt x="1505" y="656"/>
                  <a:pt x="1509" y="653"/>
                  <a:pt x="1514" y="649"/>
                </a:cubicBezTo>
                <a:cubicBezTo>
                  <a:pt x="1514" y="658"/>
                  <a:pt x="1514" y="658"/>
                  <a:pt x="1514" y="658"/>
                </a:cubicBezTo>
                <a:cubicBezTo>
                  <a:pt x="1512" y="659"/>
                  <a:pt x="1511" y="661"/>
                  <a:pt x="1510" y="662"/>
                </a:cubicBezTo>
                <a:cubicBezTo>
                  <a:pt x="1511" y="663"/>
                  <a:pt x="1512" y="663"/>
                  <a:pt x="1514" y="663"/>
                </a:cubicBezTo>
                <a:cubicBezTo>
                  <a:pt x="1514" y="669"/>
                  <a:pt x="1514" y="669"/>
                  <a:pt x="1514" y="669"/>
                </a:cubicBezTo>
                <a:close/>
                <a:moveTo>
                  <a:pt x="1500" y="5"/>
                </a:moveTo>
                <a:cubicBezTo>
                  <a:pt x="1505" y="5"/>
                  <a:pt x="1509" y="5"/>
                  <a:pt x="1514" y="5"/>
                </a:cubicBezTo>
                <a:cubicBezTo>
                  <a:pt x="1514" y="12"/>
                  <a:pt x="1514" y="12"/>
                  <a:pt x="1514" y="12"/>
                </a:cubicBezTo>
                <a:cubicBezTo>
                  <a:pt x="1513" y="13"/>
                  <a:pt x="1513" y="13"/>
                  <a:pt x="1512" y="14"/>
                </a:cubicBezTo>
                <a:cubicBezTo>
                  <a:pt x="1513" y="14"/>
                  <a:pt x="1513" y="15"/>
                  <a:pt x="1514" y="15"/>
                </a:cubicBezTo>
                <a:cubicBezTo>
                  <a:pt x="1514" y="24"/>
                  <a:pt x="1514" y="24"/>
                  <a:pt x="1514" y="24"/>
                </a:cubicBezTo>
                <a:cubicBezTo>
                  <a:pt x="1510" y="20"/>
                  <a:pt x="1505" y="16"/>
                  <a:pt x="1500" y="14"/>
                </a:cubicBezTo>
                <a:cubicBezTo>
                  <a:pt x="1500" y="5"/>
                  <a:pt x="1500" y="5"/>
                  <a:pt x="1500" y="5"/>
                </a:cubicBezTo>
                <a:close/>
                <a:moveTo>
                  <a:pt x="1514" y="64"/>
                </a:moveTo>
                <a:cubicBezTo>
                  <a:pt x="1514" y="83"/>
                  <a:pt x="1514" y="83"/>
                  <a:pt x="1514" y="83"/>
                </a:cubicBezTo>
                <a:cubicBezTo>
                  <a:pt x="1510" y="73"/>
                  <a:pt x="1506" y="63"/>
                  <a:pt x="1500" y="54"/>
                </a:cubicBezTo>
                <a:cubicBezTo>
                  <a:pt x="1500" y="43"/>
                  <a:pt x="1500" y="43"/>
                  <a:pt x="1500" y="43"/>
                </a:cubicBezTo>
                <a:cubicBezTo>
                  <a:pt x="1504" y="48"/>
                  <a:pt x="1508" y="54"/>
                  <a:pt x="1511" y="59"/>
                </a:cubicBezTo>
                <a:cubicBezTo>
                  <a:pt x="1512" y="61"/>
                  <a:pt x="1513" y="62"/>
                  <a:pt x="1514" y="64"/>
                </a:cubicBezTo>
                <a:close/>
                <a:moveTo>
                  <a:pt x="1514" y="89"/>
                </a:moveTo>
                <a:cubicBezTo>
                  <a:pt x="1514" y="98"/>
                  <a:pt x="1514" y="98"/>
                  <a:pt x="1514" y="98"/>
                </a:cubicBezTo>
                <a:cubicBezTo>
                  <a:pt x="1509" y="102"/>
                  <a:pt x="1505" y="107"/>
                  <a:pt x="1500" y="112"/>
                </a:cubicBezTo>
                <a:cubicBezTo>
                  <a:pt x="1500" y="96"/>
                  <a:pt x="1500" y="96"/>
                  <a:pt x="1500" y="96"/>
                </a:cubicBezTo>
                <a:cubicBezTo>
                  <a:pt x="1500" y="97"/>
                  <a:pt x="1500" y="97"/>
                  <a:pt x="1500" y="97"/>
                </a:cubicBezTo>
                <a:cubicBezTo>
                  <a:pt x="1507" y="101"/>
                  <a:pt x="1509" y="93"/>
                  <a:pt x="1514" y="89"/>
                </a:cubicBezTo>
                <a:close/>
                <a:moveTo>
                  <a:pt x="1514" y="132"/>
                </a:moveTo>
                <a:cubicBezTo>
                  <a:pt x="1514" y="139"/>
                  <a:pt x="1514" y="139"/>
                  <a:pt x="1514" y="139"/>
                </a:cubicBezTo>
                <a:cubicBezTo>
                  <a:pt x="1509" y="139"/>
                  <a:pt x="1505" y="139"/>
                  <a:pt x="1500" y="140"/>
                </a:cubicBezTo>
                <a:cubicBezTo>
                  <a:pt x="1500" y="132"/>
                  <a:pt x="1500" y="132"/>
                  <a:pt x="1500" y="132"/>
                </a:cubicBezTo>
                <a:cubicBezTo>
                  <a:pt x="1505" y="132"/>
                  <a:pt x="1509" y="132"/>
                  <a:pt x="1514" y="132"/>
                </a:cubicBezTo>
                <a:close/>
                <a:moveTo>
                  <a:pt x="1514" y="179"/>
                </a:moveTo>
                <a:cubicBezTo>
                  <a:pt x="1514" y="186"/>
                  <a:pt x="1514" y="186"/>
                  <a:pt x="1514" y="186"/>
                </a:cubicBezTo>
                <a:cubicBezTo>
                  <a:pt x="1509" y="186"/>
                  <a:pt x="1505" y="186"/>
                  <a:pt x="1500" y="186"/>
                </a:cubicBezTo>
                <a:cubicBezTo>
                  <a:pt x="1500" y="179"/>
                  <a:pt x="1500" y="179"/>
                  <a:pt x="1500" y="179"/>
                </a:cubicBezTo>
                <a:cubicBezTo>
                  <a:pt x="1505" y="179"/>
                  <a:pt x="1509" y="179"/>
                  <a:pt x="1514" y="179"/>
                </a:cubicBezTo>
                <a:close/>
                <a:moveTo>
                  <a:pt x="1514" y="206"/>
                </a:moveTo>
                <a:cubicBezTo>
                  <a:pt x="1514" y="212"/>
                  <a:pt x="1514" y="212"/>
                  <a:pt x="1514" y="212"/>
                </a:cubicBezTo>
                <a:cubicBezTo>
                  <a:pt x="1509" y="212"/>
                  <a:pt x="1505" y="212"/>
                  <a:pt x="1500" y="213"/>
                </a:cubicBezTo>
                <a:cubicBezTo>
                  <a:pt x="1500" y="206"/>
                  <a:pt x="1500" y="206"/>
                  <a:pt x="1500" y="206"/>
                </a:cubicBezTo>
                <a:cubicBezTo>
                  <a:pt x="1505" y="206"/>
                  <a:pt x="1509" y="206"/>
                  <a:pt x="1514" y="206"/>
                </a:cubicBezTo>
                <a:close/>
                <a:moveTo>
                  <a:pt x="1514" y="230"/>
                </a:moveTo>
                <a:cubicBezTo>
                  <a:pt x="1514" y="240"/>
                  <a:pt x="1514" y="240"/>
                  <a:pt x="1514" y="240"/>
                </a:cubicBezTo>
                <a:cubicBezTo>
                  <a:pt x="1512" y="241"/>
                  <a:pt x="1510" y="242"/>
                  <a:pt x="1508" y="242"/>
                </a:cubicBezTo>
                <a:cubicBezTo>
                  <a:pt x="1514" y="249"/>
                  <a:pt x="1514" y="249"/>
                  <a:pt x="1514" y="249"/>
                </a:cubicBezTo>
                <a:cubicBezTo>
                  <a:pt x="1514" y="259"/>
                  <a:pt x="1514" y="259"/>
                  <a:pt x="1514" y="259"/>
                </a:cubicBezTo>
                <a:cubicBezTo>
                  <a:pt x="1509" y="255"/>
                  <a:pt x="1505" y="250"/>
                  <a:pt x="1500" y="246"/>
                </a:cubicBezTo>
                <a:cubicBezTo>
                  <a:pt x="1500" y="231"/>
                  <a:pt x="1500" y="231"/>
                  <a:pt x="1500" y="231"/>
                </a:cubicBezTo>
                <a:cubicBezTo>
                  <a:pt x="1502" y="231"/>
                  <a:pt x="1504" y="231"/>
                  <a:pt x="1507" y="230"/>
                </a:cubicBezTo>
                <a:cubicBezTo>
                  <a:pt x="1509" y="230"/>
                  <a:pt x="1511" y="230"/>
                  <a:pt x="1514" y="230"/>
                </a:cubicBezTo>
                <a:close/>
                <a:moveTo>
                  <a:pt x="1514" y="307"/>
                </a:moveTo>
                <a:cubicBezTo>
                  <a:pt x="1514" y="321"/>
                  <a:pt x="1514" y="321"/>
                  <a:pt x="1514" y="321"/>
                </a:cubicBezTo>
                <a:cubicBezTo>
                  <a:pt x="1509" y="316"/>
                  <a:pt x="1505" y="310"/>
                  <a:pt x="1500" y="306"/>
                </a:cubicBezTo>
                <a:cubicBezTo>
                  <a:pt x="1500" y="293"/>
                  <a:pt x="1500" y="293"/>
                  <a:pt x="1500" y="293"/>
                </a:cubicBezTo>
                <a:cubicBezTo>
                  <a:pt x="1505" y="297"/>
                  <a:pt x="1509" y="302"/>
                  <a:pt x="1514" y="307"/>
                </a:cubicBezTo>
                <a:close/>
                <a:moveTo>
                  <a:pt x="1514" y="338"/>
                </a:moveTo>
                <a:cubicBezTo>
                  <a:pt x="1514" y="348"/>
                  <a:pt x="1514" y="348"/>
                  <a:pt x="1514" y="348"/>
                </a:cubicBezTo>
                <a:cubicBezTo>
                  <a:pt x="1509" y="343"/>
                  <a:pt x="1505" y="338"/>
                  <a:pt x="1500" y="333"/>
                </a:cubicBezTo>
                <a:cubicBezTo>
                  <a:pt x="1500" y="324"/>
                  <a:pt x="1500" y="324"/>
                  <a:pt x="1500" y="324"/>
                </a:cubicBezTo>
                <a:cubicBezTo>
                  <a:pt x="1505" y="328"/>
                  <a:pt x="1509" y="333"/>
                  <a:pt x="1514" y="338"/>
                </a:cubicBezTo>
                <a:close/>
                <a:moveTo>
                  <a:pt x="1514" y="378"/>
                </a:moveTo>
                <a:cubicBezTo>
                  <a:pt x="1514" y="389"/>
                  <a:pt x="1514" y="389"/>
                  <a:pt x="1514" y="389"/>
                </a:cubicBezTo>
                <a:cubicBezTo>
                  <a:pt x="1509" y="384"/>
                  <a:pt x="1505" y="378"/>
                  <a:pt x="1500" y="373"/>
                </a:cubicBezTo>
                <a:cubicBezTo>
                  <a:pt x="1500" y="360"/>
                  <a:pt x="1500" y="360"/>
                  <a:pt x="1500" y="360"/>
                </a:cubicBezTo>
                <a:cubicBezTo>
                  <a:pt x="1502" y="362"/>
                  <a:pt x="1502" y="362"/>
                  <a:pt x="1502" y="362"/>
                </a:cubicBezTo>
                <a:cubicBezTo>
                  <a:pt x="1506" y="368"/>
                  <a:pt x="1509" y="373"/>
                  <a:pt x="1514" y="378"/>
                </a:cubicBezTo>
                <a:close/>
                <a:moveTo>
                  <a:pt x="1514" y="428"/>
                </a:moveTo>
                <a:cubicBezTo>
                  <a:pt x="1514" y="438"/>
                  <a:pt x="1514" y="438"/>
                  <a:pt x="1514" y="438"/>
                </a:cubicBezTo>
                <a:cubicBezTo>
                  <a:pt x="1509" y="439"/>
                  <a:pt x="1505" y="441"/>
                  <a:pt x="1500" y="443"/>
                </a:cubicBezTo>
                <a:cubicBezTo>
                  <a:pt x="1500" y="435"/>
                  <a:pt x="1500" y="435"/>
                  <a:pt x="1500" y="435"/>
                </a:cubicBezTo>
                <a:cubicBezTo>
                  <a:pt x="1503" y="433"/>
                  <a:pt x="1504" y="428"/>
                  <a:pt x="1502" y="424"/>
                </a:cubicBezTo>
                <a:cubicBezTo>
                  <a:pt x="1502" y="423"/>
                  <a:pt x="1501" y="421"/>
                  <a:pt x="1500" y="420"/>
                </a:cubicBezTo>
                <a:cubicBezTo>
                  <a:pt x="1500" y="402"/>
                  <a:pt x="1500" y="402"/>
                  <a:pt x="1500" y="402"/>
                </a:cubicBezTo>
                <a:cubicBezTo>
                  <a:pt x="1502" y="405"/>
                  <a:pt x="1503" y="407"/>
                  <a:pt x="1504" y="410"/>
                </a:cubicBezTo>
                <a:cubicBezTo>
                  <a:pt x="1507" y="416"/>
                  <a:pt x="1509" y="423"/>
                  <a:pt x="1514" y="428"/>
                </a:cubicBezTo>
                <a:close/>
                <a:moveTo>
                  <a:pt x="1514" y="479"/>
                </a:moveTo>
                <a:cubicBezTo>
                  <a:pt x="1514" y="490"/>
                  <a:pt x="1514" y="490"/>
                  <a:pt x="1514" y="490"/>
                </a:cubicBezTo>
                <a:cubicBezTo>
                  <a:pt x="1509" y="491"/>
                  <a:pt x="1505" y="493"/>
                  <a:pt x="1500" y="495"/>
                </a:cubicBezTo>
                <a:cubicBezTo>
                  <a:pt x="1500" y="486"/>
                  <a:pt x="1500" y="486"/>
                  <a:pt x="1500" y="486"/>
                </a:cubicBezTo>
                <a:cubicBezTo>
                  <a:pt x="1505" y="483"/>
                  <a:pt x="1509" y="481"/>
                  <a:pt x="1514" y="479"/>
                </a:cubicBezTo>
                <a:close/>
                <a:moveTo>
                  <a:pt x="1514" y="529"/>
                </a:moveTo>
                <a:cubicBezTo>
                  <a:pt x="1514" y="547"/>
                  <a:pt x="1514" y="547"/>
                  <a:pt x="1514" y="547"/>
                </a:cubicBezTo>
                <a:cubicBezTo>
                  <a:pt x="1512" y="541"/>
                  <a:pt x="1509" y="533"/>
                  <a:pt x="1502" y="530"/>
                </a:cubicBezTo>
                <a:cubicBezTo>
                  <a:pt x="1502" y="530"/>
                  <a:pt x="1501" y="530"/>
                  <a:pt x="1500" y="529"/>
                </a:cubicBezTo>
                <a:cubicBezTo>
                  <a:pt x="1500" y="522"/>
                  <a:pt x="1500" y="522"/>
                  <a:pt x="1500" y="522"/>
                </a:cubicBezTo>
                <a:cubicBezTo>
                  <a:pt x="1505" y="523"/>
                  <a:pt x="1510" y="525"/>
                  <a:pt x="1514" y="529"/>
                </a:cubicBezTo>
                <a:close/>
                <a:moveTo>
                  <a:pt x="1514" y="554"/>
                </a:moveTo>
                <a:cubicBezTo>
                  <a:pt x="1514" y="570"/>
                  <a:pt x="1514" y="570"/>
                  <a:pt x="1514" y="570"/>
                </a:cubicBezTo>
                <a:cubicBezTo>
                  <a:pt x="1510" y="574"/>
                  <a:pt x="1505" y="578"/>
                  <a:pt x="1500" y="581"/>
                </a:cubicBezTo>
                <a:cubicBezTo>
                  <a:pt x="1500" y="572"/>
                  <a:pt x="1500" y="572"/>
                  <a:pt x="1500" y="572"/>
                </a:cubicBezTo>
                <a:cubicBezTo>
                  <a:pt x="1507" y="567"/>
                  <a:pt x="1512" y="561"/>
                  <a:pt x="1514" y="554"/>
                </a:cubicBezTo>
                <a:close/>
                <a:moveTo>
                  <a:pt x="1514" y="620"/>
                </a:moveTo>
                <a:cubicBezTo>
                  <a:pt x="1514" y="629"/>
                  <a:pt x="1514" y="629"/>
                  <a:pt x="1514" y="629"/>
                </a:cubicBezTo>
                <a:cubicBezTo>
                  <a:pt x="1509" y="634"/>
                  <a:pt x="1505" y="638"/>
                  <a:pt x="1500" y="642"/>
                </a:cubicBezTo>
                <a:cubicBezTo>
                  <a:pt x="1500" y="633"/>
                  <a:pt x="1500" y="633"/>
                  <a:pt x="1500" y="633"/>
                </a:cubicBezTo>
                <a:cubicBezTo>
                  <a:pt x="1505" y="629"/>
                  <a:pt x="1509" y="625"/>
                  <a:pt x="1514" y="620"/>
                </a:cubicBezTo>
                <a:close/>
                <a:moveTo>
                  <a:pt x="1500" y="669"/>
                </a:moveTo>
                <a:cubicBezTo>
                  <a:pt x="1490" y="669"/>
                  <a:pt x="1490" y="669"/>
                  <a:pt x="1490" y="669"/>
                </a:cubicBezTo>
                <a:cubicBezTo>
                  <a:pt x="1490" y="664"/>
                  <a:pt x="1490" y="664"/>
                  <a:pt x="1490" y="664"/>
                </a:cubicBezTo>
                <a:cubicBezTo>
                  <a:pt x="1494" y="662"/>
                  <a:pt x="1497" y="661"/>
                  <a:pt x="1500" y="659"/>
                </a:cubicBezTo>
                <a:cubicBezTo>
                  <a:pt x="1500" y="669"/>
                  <a:pt x="1500" y="669"/>
                  <a:pt x="1500" y="669"/>
                </a:cubicBezTo>
                <a:close/>
                <a:moveTo>
                  <a:pt x="1490" y="5"/>
                </a:moveTo>
                <a:cubicBezTo>
                  <a:pt x="1500" y="5"/>
                  <a:pt x="1500" y="5"/>
                  <a:pt x="1500" y="5"/>
                </a:cubicBezTo>
                <a:cubicBezTo>
                  <a:pt x="1500" y="14"/>
                  <a:pt x="1500" y="14"/>
                  <a:pt x="1500" y="14"/>
                </a:cubicBezTo>
                <a:cubicBezTo>
                  <a:pt x="1497" y="12"/>
                  <a:pt x="1494" y="11"/>
                  <a:pt x="1490" y="10"/>
                </a:cubicBezTo>
                <a:cubicBezTo>
                  <a:pt x="1490" y="5"/>
                  <a:pt x="1490" y="5"/>
                  <a:pt x="1490" y="5"/>
                </a:cubicBezTo>
                <a:close/>
                <a:moveTo>
                  <a:pt x="1500" y="43"/>
                </a:moveTo>
                <a:cubicBezTo>
                  <a:pt x="1500" y="54"/>
                  <a:pt x="1500" y="54"/>
                  <a:pt x="1500" y="54"/>
                </a:cubicBezTo>
                <a:cubicBezTo>
                  <a:pt x="1497" y="49"/>
                  <a:pt x="1494" y="44"/>
                  <a:pt x="1490" y="40"/>
                </a:cubicBezTo>
                <a:cubicBezTo>
                  <a:pt x="1490" y="30"/>
                  <a:pt x="1490" y="30"/>
                  <a:pt x="1490" y="30"/>
                </a:cubicBezTo>
                <a:cubicBezTo>
                  <a:pt x="1494" y="34"/>
                  <a:pt x="1497" y="39"/>
                  <a:pt x="1500" y="43"/>
                </a:cubicBezTo>
                <a:close/>
                <a:moveTo>
                  <a:pt x="1500" y="96"/>
                </a:moveTo>
                <a:cubicBezTo>
                  <a:pt x="1500" y="112"/>
                  <a:pt x="1500" y="112"/>
                  <a:pt x="1500" y="112"/>
                </a:cubicBezTo>
                <a:cubicBezTo>
                  <a:pt x="1500" y="112"/>
                  <a:pt x="1500" y="112"/>
                  <a:pt x="1500" y="112"/>
                </a:cubicBezTo>
                <a:cubicBezTo>
                  <a:pt x="1497" y="116"/>
                  <a:pt x="1493" y="119"/>
                  <a:pt x="1490" y="123"/>
                </a:cubicBezTo>
                <a:cubicBezTo>
                  <a:pt x="1490" y="113"/>
                  <a:pt x="1490" y="113"/>
                  <a:pt x="1490" y="113"/>
                </a:cubicBezTo>
                <a:cubicBezTo>
                  <a:pt x="1492" y="111"/>
                  <a:pt x="1494" y="108"/>
                  <a:pt x="1495" y="105"/>
                </a:cubicBezTo>
                <a:cubicBezTo>
                  <a:pt x="1493" y="101"/>
                  <a:pt x="1492" y="96"/>
                  <a:pt x="1490" y="92"/>
                </a:cubicBezTo>
                <a:cubicBezTo>
                  <a:pt x="1490" y="76"/>
                  <a:pt x="1490" y="76"/>
                  <a:pt x="1490" y="76"/>
                </a:cubicBezTo>
                <a:cubicBezTo>
                  <a:pt x="1494" y="82"/>
                  <a:pt x="1497" y="89"/>
                  <a:pt x="1500" y="96"/>
                </a:cubicBezTo>
                <a:close/>
                <a:moveTo>
                  <a:pt x="1500" y="132"/>
                </a:moveTo>
                <a:cubicBezTo>
                  <a:pt x="1500" y="140"/>
                  <a:pt x="1500" y="140"/>
                  <a:pt x="1500" y="140"/>
                </a:cubicBezTo>
                <a:cubicBezTo>
                  <a:pt x="1497" y="140"/>
                  <a:pt x="1493" y="141"/>
                  <a:pt x="1490" y="142"/>
                </a:cubicBezTo>
                <a:cubicBezTo>
                  <a:pt x="1490" y="133"/>
                  <a:pt x="1490" y="133"/>
                  <a:pt x="1490" y="133"/>
                </a:cubicBezTo>
                <a:cubicBezTo>
                  <a:pt x="1494" y="132"/>
                  <a:pt x="1497" y="132"/>
                  <a:pt x="1500" y="132"/>
                </a:cubicBezTo>
                <a:close/>
                <a:moveTo>
                  <a:pt x="1500" y="179"/>
                </a:moveTo>
                <a:cubicBezTo>
                  <a:pt x="1500" y="186"/>
                  <a:pt x="1500" y="186"/>
                  <a:pt x="1500" y="186"/>
                </a:cubicBezTo>
                <a:cubicBezTo>
                  <a:pt x="1497" y="186"/>
                  <a:pt x="1493" y="186"/>
                  <a:pt x="1490" y="187"/>
                </a:cubicBezTo>
                <a:cubicBezTo>
                  <a:pt x="1490" y="180"/>
                  <a:pt x="1490" y="180"/>
                  <a:pt x="1490" y="180"/>
                </a:cubicBezTo>
                <a:cubicBezTo>
                  <a:pt x="1493" y="180"/>
                  <a:pt x="1497" y="179"/>
                  <a:pt x="1500" y="179"/>
                </a:cubicBezTo>
                <a:close/>
                <a:moveTo>
                  <a:pt x="1500" y="206"/>
                </a:moveTo>
                <a:cubicBezTo>
                  <a:pt x="1500" y="213"/>
                  <a:pt x="1500" y="213"/>
                  <a:pt x="1500" y="213"/>
                </a:cubicBezTo>
                <a:cubicBezTo>
                  <a:pt x="1497" y="213"/>
                  <a:pt x="1493" y="214"/>
                  <a:pt x="1490" y="214"/>
                </a:cubicBezTo>
                <a:cubicBezTo>
                  <a:pt x="1490" y="206"/>
                  <a:pt x="1490" y="206"/>
                  <a:pt x="1490" y="206"/>
                </a:cubicBezTo>
                <a:cubicBezTo>
                  <a:pt x="1493" y="206"/>
                  <a:pt x="1497" y="206"/>
                  <a:pt x="1500" y="206"/>
                </a:cubicBezTo>
                <a:close/>
                <a:moveTo>
                  <a:pt x="1500" y="231"/>
                </a:moveTo>
                <a:cubicBezTo>
                  <a:pt x="1500" y="246"/>
                  <a:pt x="1500" y="246"/>
                  <a:pt x="1500" y="246"/>
                </a:cubicBezTo>
                <a:cubicBezTo>
                  <a:pt x="1497" y="243"/>
                  <a:pt x="1494" y="240"/>
                  <a:pt x="1490" y="238"/>
                </a:cubicBezTo>
                <a:cubicBezTo>
                  <a:pt x="1490" y="229"/>
                  <a:pt x="1490" y="229"/>
                  <a:pt x="1490" y="229"/>
                </a:cubicBezTo>
                <a:cubicBezTo>
                  <a:pt x="1493" y="230"/>
                  <a:pt x="1497" y="231"/>
                  <a:pt x="1500" y="231"/>
                </a:cubicBezTo>
                <a:close/>
                <a:moveTo>
                  <a:pt x="1500" y="293"/>
                </a:moveTo>
                <a:cubicBezTo>
                  <a:pt x="1500" y="306"/>
                  <a:pt x="1500" y="306"/>
                  <a:pt x="1500" y="306"/>
                </a:cubicBezTo>
                <a:cubicBezTo>
                  <a:pt x="1499" y="304"/>
                  <a:pt x="1498" y="303"/>
                  <a:pt x="1496" y="301"/>
                </a:cubicBezTo>
                <a:cubicBezTo>
                  <a:pt x="1494" y="299"/>
                  <a:pt x="1492" y="297"/>
                  <a:pt x="1490" y="294"/>
                </a:cubicBezTo>
                <a:cubicBezTo>
                  <a:pt x="1490" y="284"/>
                  <a:pt x="1490" y="284"/>
                  <a:pt x="1490" y="284"/>
                </a:cubicBezTo>
                <a:cubicBezTo>
                  <a:pt x="1494" y="287"/>
                  <a:pt x="1497" y="290"/>
                  <a:pt x="1500" y="293"/>
                </a:cubicBezTo>
                <a:close/>
                <a:moveTo>
                  <a:pt x="1500" y="324"/>
                </a:moveTo>
                <a:cubicBezTo>
                  <a:pt x="1500" y="333"/>
                  <a:pt x="1500" y="333"/>
                  <a:pt x="1500" y="333"/>
                </a:cubicBezTo>
                <a:cubicBezTo>
                  <a:pt x="1497" y="330"/>
                  <a:pt x="1494" y="327"/>
                  <a:pt x="1490" y="324"/>
                </a:cubicBezTo>
                <a:cubicBezTo>
                  <a:pt x="1490" y="314"/>
                  <a:pt x="1490" y="314"/>
                  <a:pt x="1490" y="314"/>
                </a:cubicBezTo>
                <a:cubicBezTo>
                  <a:pt x="1494" y="317"/>
                  <a:pt x="1497" y="320"/>
                  <a:pt x="1500" y="324"/>
                </a:cubicBezTo>
                <a:close/>
                <a:moveTo>
                  <a:pt x="1500" y="360"/>
                </a:moveTo>
                <a:cubicBezTo>
                  <a:pt x="1500" y="373"/>
                  <a:pt x="1500" y="373"/>
                  <a:pt x="1500" y="373"/>
                </a:cubicBezTo>
                <a:cubicBezTo>
                  <a:pt x="1497" y="369"/>
                  <a:pt x="1494" y="366"/>
                  <a:pt x="1492" y="362"/>
                </a:cubicBezTo>
                <a:cubicBezTo>
                  <a:pt x="1490" y="360"/>
                  <a:pt x="1490" y="360"/>
                  <a:pt x="1490" y="360"/>
                </a:cubicBezTo>
                <a:cubicBezTo>
                  <a:pt x="1490" y="349"/>
                  <a:pt x="1490" y="349"/>
                  <a:pt x="1490" y="349"/>
                </a:cubicBezTo>
                <a:cubicBezTo>
                  <a:pt x="1494" y="353"/>
                  <a:pt x="1497" y="356"/>
                  <a:pt x="1500" y="360"/>
                </a:cubicBezTo>
                <a:close/>
                <a:moveTo>
                  <a:pt x="1500" y="402"/>
                </a:moveTo>
                <a:cubicBezTo>
                  <a:pt x="1500" y="420"/>
                  <a:pt x="1500" y="420"/>
                  <a:pt x="1500" y="420"/>
                </a:cubicBezTo>
                <a:cubicBezTo>
                  <a:pt x="1497" y="413"/>
                  <a:pt x="1494" y="407"/>
                  <a:pt x="1490" y="401"/>
                </a:cubicBezTo>
                <a:cubicBezTo>
                  <a:pt x="1490" y="386"/>
                  <a:pt x="1490" y="386"/>
                  <a:pt x="1490" y="386"/>
                </a:cubicBezTo>
                <a:cubicBezTo>
                  <a:pt x="1494" y="391"/>
                  <a:pt x="1497" y="397"/>
                  <a:pt x="1500" y="402"/>
                </a:cubicBezTo>
                <a:close/>
                <a:moveTo>
                  <a:pt x="1500" y="435"/>
                </a:moveTo>
                <a:cubicBezTo>
                  <a:pt x="1500" y="443"/>
                  <a:pt x="1500" y="443"/>
                  <a:pt x="1500" y="443"/>
                </a:cubicBezTo>
                <a:cubicBezTo>
                  <a:pt x="1498" y="443"/>
                  <a:pt x="1495" y="444"/>
                  <a:pt x="1493" y="445"/>
                </a:cubicBezTo>
                <a:cubicBezTo>
                  <a:pt x="1492" y="446"/>
                  <a:pt x="1491" y="446"/>
                  <a:pt x="1490" y="446"/>
                </a:cubicBezTo>
                <a:cubicBezTo>
                  <a:pt x="1490" y="437"/>
                  <a:pt x="1490" y="437"/>
                  <a:pt x="1490" y="437"/>
                </a:cubicBezTo>
                <a:cubicBezTo>
                  <a:pt x="1492" y="438"/>
                  <a:pt x="1495" y="437"/>
                  <a:pt x="1497" y="437"/>
                </a:cubicBezTo>
                <a:cubicBezTo>
                  <a:pt x="1498" y="437"/>
                  <a:pt x="1499" y="436"/>
                  <a:pt x="1500" y="435"/>
                </a:cubicBezTo>
                <a:close/>
                <a:moveTo>
                  <a:pt x="1500" y="486"/>
                </a:moveTo>
                <a:cubicBezTo>
                  <a:pt x="1500" y="495"/>
                  <a:pt x="1500" y="495"/>
                  <a:pt x="1500" y="495"/>
                </a:cubicBezTo>
                <a:cubicBezTo>
                  <a:pt x="1497" y="496"/>
                  <a:pt x="1494" y="498"/>
                  <a:pt x="1491" y="500"/>
                </a:cubicBezTo>
                <a:cubicBezTo>
                  <a:pt x="1491" y="501"/>
                  <a:pt x="1491" y="502"/>
                  <a:pt x="1490" y="503"/>
                </a:cubicBezTo>
                <a:cubicBezTo>
                  <a:pt x="1490" y="491"/>
                  <a:pt x="1490" y="491"/>
                  <a:pt x="1490" y="491"/>
                </a:cubicBezTo>
                <a:cubicBezTo>
                  <a:pt x="1494" y="489"/>
                  <a:pt x="1497" y="488"/>
                  <a:pt x="1500" y="486"/>
                </a:cubicBezTo>
                <a:close/>
                <a:moveTo>
                  <a:pt x="1500" y="522"/>
                </a:moveTo>
                <a:cubicBezTo>
                  <a:pt x="1500" y="529"/>
                  <a:pt x="1500" y="529"/>
                  <a:pt x="1500" y="529"/>
                </a:cubicBezTo>
                <a:cubicBezTo>
                  <a:pt x="1497" y="528"/>
                  <a:pt x="1494" y="528"/>
                  <a:pt x="1490" y="529"/>
                </a:cubicBezTo>
                <a:cubicBezTo>
                  <a:pt x="1490" y="521"/>
                  <a:pt x="1490" y="521"/>
                  <a:pt x="1490" y="521"/>
                </a:cubicBezTo>
                <a:cubicBezTo>
                  <a:pt x="1493" y="521"/>
                  <a:pt x="1497" y="522"/>
                  <a:pt x="1500" y="522"/>
                </a:cubicBezTo>
                <a:close/>
                <a:moveTo>
                  <a:pt x="1500" y="572"/>
                </a:moveTo>
                <a:cubicBezTo>
                  <a:pt x="1500" y="581"/>
                  <a:pt x="1500" y="581"/>
                  <a:pt x="1500" y="581"/>
                </a:cubicBezTo>
                <a:cubicBezTo>
                  <a:pt x="1497" y="583"/>
                  <a:pt x="1494" y="585"/>
                  <a:pt x="1490" y="586"/>
                </a:cubicBezTo>
                <a:cubicBezTo>
                  <a:pt x="1490" y="578"/>
                  <a:pt x="1490" y="578"/>
                  <a:pt x="1490" y="578"/>
                </a:cubicBezTo>
                <a:cubicBezTo>
                  <a:pt x="1491" y="577"/>
                  <a:pt x="1492" y="577"/>
                  <a:pt x="1493" y="577"/>
                </a:cubicBezTo>
                <a:cubicBezTo>
                  <a:pt x="1495" y="575"/>
                  <a:pt x="1498" y="574"/>
                  <a:pt x="1500" y="572"/>
                </a:cubicBezTo>
                <a:close/>
                <a:moveTo>
                  <a:pt x="1500" y="633"/>
                </a:moveTo>
                <a:cubicBezTo>
                  <a:pt x="1500" y="642"/>
                  <a:pt x="1500" y="642"/>
                  <a:pt x="1500" y="642"/>
                </a:cubicBezTo>
                <a:cubicBezTo>
                  <a:pt x="1497" y="645"/>
                  <a:pt x="1493" y="648"/>
                  <a:pt x="1490" y="651"/>
                </a:cubicBezTo>
                <a:cubicBezTo>
                  <a:pt x="1490" y="642"/>
                  <a:pt x="1490" y="642"/>
                  <a:pt x="1490" y="642"/>
                </a:cubicBezTo>
                <a:cubicBezTo>
                  <a:pt x="1494" y="640"/>
                  <a:pt x="1497" y="636"/>
                  <a:pt x="1500" y="633"/>
                </a:cubicBezTo>
                <a:close/>
                <a:moveTo>
                  <a:pt x="1490" y="669"/>
                </a:moveTo>
                <a:cubicBezTo>
                  <a:pt x="1477" y="669"/>
                  <a:pt x="1477" y="669"/>
                  <a:pt x="1477" y="669"/>
                </a:cubicBezTo>
                <a:cubicBezTo>
                  <a:pt x="1477" y="653"/>
                  <a:pt x="1477" y="653"/>
                  <a:pt x="1477" y="653"/>
                </a:cubicBezTo>
                <a:cubicBezTo>
                  <a:pt x="1481" y="650"/>
                  <a:pt x="1486" y="646"/>
                  <a:pt x="1490" y="642"/>
                </a:cubicBezTo>
                <a:cubicBezTo>
                  <a:pt x="1490" y="651"/>
                  <a:pt x="1490" y="651"/>
                  <a:pt x="1490" y="651"/>
                </a:cubicBezTo>
                <a:cubicBezTo>
                  <a:pt x="1486" y="655"/>
                  <a:pt x="1482" y="658"/>
                  <a:pt x="1478" y="661"/>
                </a:cubicBezTo>
                <a:cubicBezTo>
                  <a:pt x="1479" y="666"/>
                  <a:pt x="1486" y="662"/>
                  <a:pt x="1490" y="664"/>
                </a:cubicBezTo>
                <a:cubicBezTo>
                  <a:pt x="1490" y="664"/>
                  <a:pt x="1490" y="664"/>
                  <a:pt x="1490" y="664"/>
                </a:cubicBezTo>
                <a:cubicBezTo>
                  <a:pt x="1490" y="669"/>
                  <a:pt x="1490" y="669"/>
                  <a:pt x="1490" y="669"/>
                </a:cubicBezTo>
                <a:close/>
                <a:moveTo>
                  <a:pt x="1477" y="5"/>
                </a:moveTo>
                <a:cubicBezTo>
                  <a:pt x="1481" y="5"/>
                  <a:pt x="1485" y="5"/>
                  <a:pt x="1490" y="5"/>
                </a:cubicBezTo>
                <a:cubicBezTo>
                  <a:pt x="1490" y="10"/>
                  <a:pt x="1490" y="10"/>
                  <a:pt x="1490" y="10"/>
                </a:cubicBezTo>
                <a:cubicBezTo>
                  <a:pt x="1486" y="10"/>
                  <a:pt x="1482" y="10"/>
                  <a:pt x="1478" y="10"/>
                </a:cubicBezTo>
                <a:cubicBezTo>
                  <a:pt x="1477" y="10"/>
                  <a:pt x="1477" y="11"/>
                  <a:pt x="1477" y="11"/>
                </a:cubicBezTo>
                <a:cubicBezTo>
                  <a:pt x="1477" y="5"/>
                  <a:pt x="1477" y="5"/>
                  <a:pt x="1477" y="5"/>
                </a:cubicBezTo>
                <a:close/>
                <a:moveTo>
                  <a:pt x="1490" y="30"/>
                </a:moveTo>
                <a:cubicBezTo>
                  <a:pt x="1490" y="40"/>
                  <a:pt x="1490" y="40"/>
                  <a:pt x="1490" y="40"/>
                </a:cubicBezTo>
                <a:cubicBezTo>
                  <a:pt x="1487" y="37"/>
                  <a:pt x="1484" y="33"/>
                  <a:pt x="1481" y="30"/>
                </a:cubicBezTo>
                <a:cubicBezTo>
                  <a:pt x="1479" y="30"/>
                  <a:pt x="1478" y="29"/>
                  <a:pt x="1477" y="28"/>
                </a:cubicBezTo>
                <a:cubicBezTo>
                  <a:pt x="1477" y="18"/>
                  <a:pt x="1477" y="18"/>
                  <a:pt x="1477" y="18"/>
                </a:cubicBezTo>
                <a:cubicBezTo>
                  <a:pt x="1481" y="22"/>
                  <a:pt x="1486" y="26"/>
                  <a:pt x="1490" y="30"/>
                </a:cubicBezTo>
                <a:close/>
                <a:moveTo>
                  <a:pt x="1490" y="76"/>
                </a:moveTo>
                <a:cubicBezTo>
                  <a:pt x="1490" y="92"/>
                  <a:pt x="1490" y="92"/>
                  <a:pt x="1490" y="92"/>
                </a:cubicBezTo>
                <a:cubicBezTo>
                  <a:pt x="1486" y="83"/>
                  <a:pt x="1482" y="75"/>
                  <a:pt x="1477" y="67"/>
                </a:cubicBezTo>
                <a:cubicBezTo>
                  <a:pt x="1477" y="56"/>
                  <a:pt x="1477" y="56"/>
                  <a:pt x="1477" y="56"/>
                </a:cubicBezTo>
                <a:cubicBezTo>
                  <a:pt x="1481" y="62"/>
                  <a:pt x="1486" y="69"/>
                  <a:pt x="1490" y="76"/>
                </a:cubicBezTo>
                <a:close/>
                <a:moveTo>
                  <a:pt x="1490" y="113"/>
                </a:moveTo>
                <a:cubicBezTo>
                  <a:pt x="1490" y="123"/>
                  <a:pt x="1490" y="123"/>
                  <a:pt x="1490" y="123"/>
                </a:cubicBezTo>
                <a:cubicBezTo>
                  <a:pt x="1488" y="126"/>
                  <a:pt x="1485" y="130"/>
                  <a:pt x="1485" y="134"/>
                </a:cubicBezTo>
                <a:cubicBezTo>
                  <a:pt x="1487" y="134"/>
                  <a:pt x="1488" y="133"/>
                  <a:pt x="1490" y="133"/>
                </a:cubicBezTo>
                <a:cubicBezTo>
                  <a:pt x="1490" y="142"/>
                  <a:pt x="1490" y="142"/>
                  <a:pt x="1490" y="142"/>
                </a:cubicBezTo>
                <a:cubicBezTo>
                  <a:pt x="1485" y="143"/>
                  <a:pt x="1481" y="144"/>
                  <a:pt x="1477" y="145"/>
                </a:cubicBezTo>
                <a:cubicBezTo>
                  <a:pt x="1477" y="104"/>
                  <a:pt x="1477" y="104"/>
                  <a:pt x="1477" y="104"/>
                </a:cubicBezTo>
                <a:cubicBezTo>
                  <a:pt x="1479" y="109"/>
                  <a:pt x="1481" y="113"/>
                  <a:pt x="1485" y="117"/>
                </a:cubicBezTo>
                <a:cubicBezTo>
                  <a:pt x="1487" y="117"/>
                  <a:pt x="1488" y="115"/>
                  <a:pt x="1490" y="113"/>
                </a:cubicBezTo>
                <a:close/>
                <a:moveTo>
                  <a:pt x="1490" y="180"/>
                </a:moveTo>
                <a:cubicBezTo>
                  <a:pt x="1490" y="187"/>
                  <a:pt x="1490" y="187"/>
                  <a:pt x="1490" y="187"/>
                </a:cubicBezTo>
                <a:cubicBezTo>
                  <a:pt x="1485" y="187"/>
                  <a:pt x="1481" y="188"/>
                  <a:pt x="1477" y="188"/>
                </a:cubicBezTo>
                <a:cubicBezTo>
                  <a:pt x="1477" y="182"/>
                  <a:pt x="1477" y="182"/>
                  <a:pt x="1477" y="182"/>
                </a:cubicBezTo>
                <a:cubicBezTo>
                  <a:pt x="1481" y="181"/>
                  <a:pt x="1485" y="181"/>
                  <a:pt x="1490" y="180"/>
                </a:cubicBezTo>
                <a:close/>
                <a:moveTo>
                  <a:pt x="1490" y="206"/>
                </a:moveTo>
                <a:cubicBezTo>
                  <a:pt x="1490" y="214"/>
                  <a:pt x="1490" y="214"/>
                  <a:pt x="1490" y="214"/>
                </a:cubicBezTo>
                <a:cubicBezTo>
                  <a:pt x="1485" y="214"/>
                  <a:pt x="1481" y="215"/>
                  <a:pt x="1477" y="216"/>
                </a:cubicBezTo>
                <a:cubicBezTo>
                  <a:pt x="1477" y="208"/>
                  <a:pt x="1477" y="208"/>
                  <a:pt x="1477" y="208"/>
                </a:cubicBezTo>
                <a:cubicBezTo>
                  <a:pt x="1481" y="207"/>
                  <a:pt x="1485" y="206"/>
                  <a:pt x="1490" y="206"/>
                </a:cubicBezTo>
                <a:close/>
                <a:moveTo>
                  <a:pt x="1490" y="229"/>
                </a:moveTo>
                <a:cubicBezTo>
                  <a:pt x="1490" y="238"/>
                  <a:pt x="1490" y="238"/>
                  <a:pt x="1490" y="238"/>
                </a:cubicBezTo>
                <a:cubicBezTo>
                  <a:pt x="1485" y="234"/>
                  <a:pt x="1481" y="230"/>
                  <a:pt x="1477" y="227"/>
                </a:cubicBezTo>
                <a:cubicBezTo>
                  <a:pt x="1477" y="218"/>
                  <a:pt x="1477" y="218"/>
                  <a:pt x="1477" y="218"/>
                </a:cubicBezTo>
                <a:cubicBezTo>
                  <a:pt x="1480" y="222"/>
                  <a:pt x="1485" y="226"/>
                  <a:pt x="1490" y="229"/>
                </a:cubicBezTo>
                <a:close/>
                <a:moveTo>
                  <a:pt x="1490" y="284"/>
                </a:moveTo>
                <a:cubicBezTo>
                  <a:pt x="1490" y="294"/>
                  <a:pt x="1490" y="294"/>
                  <a:pt x="1490" y="294"/>
                </a:cubicBezTo>
                <a:cubicBezTo>
                  <a:pt x="1486" y="290"/>
                  <a:pt x="1481" y="287"/>
                  <a:pt x="1477" y="283"/>
                </a:cubicBezTo>
                <a:cubicBezTo>
                  <a:pt x="1477" y="274"/>
                  <a:pt x="1477" y="274"/>
                  <a:pt x="1477" y="274"/>
                </a:cubicBezTo>
                <a:cubicBezTo>
                  <a:pt x="1481" y="277"/>
                  <a:pt x="1486" y="281"/>
                  <a:pt x="1490" y="284"/>
                </a:cubicBezTo>
                <a:close/>
                <a:moveTo>
                  <a:pt x="1490" y="314"/>
                </a:moveTo>
                <a:cubicBezTo>
                  <a:pt x="1490" y="324"/>
                  <a:pt x="1490" y="324"/>
                  <a:pt x="1490" y="324"/>
                </a:cubicBezTo>
                <a:cubicBezTo>
                  <a:pt x="1486" y="320"/>
                  <a:pt x="1481" y="316"/>
                  <a:pt x="1477" y="313"/>
                </a:cubicBezTo>
                <a:cubicBezTo>
                  <a:pt x="1477" y="303"/>
                  <a:pt x="1477" y="303"/>
                  <a:pt x="1477" y="303"/>
                </a:cubicBezTo>
                <a:cubicBezTo>
                  <a:pt x="1481" y="307"/>
                  <a:pt x="1486" y="310"/>
                  <a:pt x="1490" y="314"/>
                </a:cubicBezTo>
                <a:close/>
                <a:moveTo>
                  <a:pt x="1490" y="349"/>
                </a:moveTo>
                <a:cubicBezTo>
                  <a:pt x="1490" y="360"/>
                  <a:pt x="1490" y="360"/>
                  <a:pt x="1490" y="360"/>
                </a:cubicBezTo>
                <a:cubicBezTo>
                  <a:pt x="1485" y="355"/>
                  <a:pt x="1481" y="350"/>
                  <a:pt x="1477" y="346"/>
                </a:cubicBezTo>
                <a:cubicBezTo>
                  <a:pt x="1477" y="336"/>
                  <a:pt x="1477" y="336"/>
                  <a:pt x="1477" y="336"/>
                </a:cubicBezTo>
                <a:cubicBezTo>
                  <a:pt x="1481" y="341"/>
                  <a:pt x="1486" y="345"/>
                  <a:pt x="1490" y="349"/>
                </a:cubicBezTo>
                <a:close/>
                <a:moveTo>
                  <a:pt x="1490" y="386"/>
                </a:moveTo>
                <a:cubicBezTo>
                  <a:pt x="1490" y="401"/>
                  <a:pt x="1490" y="401"/>
                  <a:pt x="1490" y="401"/>
                </a:cubicBezTo>
                <a:cubicBezTo>
                  <a:pt x="1486" y="394"/>
                  <a:pt x="1481" y="387"/>
                  <a:pt x="1477" y="381"/>
                </a:cubicBezTo>
                <a:cubicBezTo>
                  <a:pt x="1477" y="370"/>
                  <a:pt x="1477" y="370"/>
                  <a:pt x="1477" y="370"/>
                </a:cubicBezTo>
                <a:cubicBezTo>
                  <a:pt x="1481" y="375"/>
                  <a:pt x="1486" y="381"/>
                  <a:pt x="1490" y="386"/>
                </a:cubicBezTo>
                <a:close/>
                <a:moveTo>
                  <a:pt x="1490" y="437"/>
                </a:moveTo>
                <a:cubicBezTo>
                  <a:pt x="1490" y="446"/>
                  <a:pt x="1490" y="446"/>
                  <a:pt x="1490" y="446"/>
                </a:cubicBezTo>
                <a:cubicBezTo>
                  <a:pt x="1485" y="448"/>
                  <a:pt x="1481" y="450"/>
                  <a:pt x="1477" y="452"/>
                </a:cubicBezTo>
                <a:cubicBezTo>
                  <a:pt x="1477" y="443"/>
                  <a:pt x="1477" y="443"/>
                  <a:pt x="1477" y="443"/>
                </a:cubicBezTo>
                <a:cubicBezTo>
                  <a:pt x="1478" y="443"/>
                  <a:pt x="1479" y="442"/>
                  <a:pt x="1481" y="441"/>
                </a:cubicBezTo>
                <a:cubicBezTo>
                  <a:pt x="1480" y="435"/>
                  <a:pt x="1479" y="430"/>
                  <a:pt x="1477" y="424"/>
                </a:cubicBezTo>
                <a:cubicBezTo>
                  <a:pt x="1477" y="409"/>
                  <a:pt x="1477" y="409"/>
                  <a:pt x="1477" y="409"/>
                </a:cubicBezTo>
                <a:cubicBezTo>
                  <a:pt x="1482" y="418"/>
                  <a:pt x="1486" y="427"/>
                  <a:pt x="1490" y="437"/>
                </a:cubicBezTo>
                <a:cubicBezTo>
                  <a:pt x="1490" y="437"/>
                  <a:pt x="1490" y="437"/>
                  <a:pt x="1490" y="437"/>
                </a:cubicBezTo>
                <a:close/>
                <a:moveTo>
                  <a:pt x="1490" y="491"/>
                </a:moveTo>
                <a:cubicBezTo>
                  <a:pt x="1490" y="503"/>
                  <a:pt x="1490" y="503"/>
                  <a:pt x="1490" y="503"/>
                </a:cubicBezTo>
                <a:cubicBezTo>
                  <a:pt x="1487" y="509"/>
                  <a:pt x="1481" y="515"/>
                  <a:pt x="1484" y="521"/>
                </a:cubicBezTo>
                <a:cubicBezTo>
                  <a:pt x="1486" y="521"/>
                  <a:pt x="1488" y="521"/>
                  <a:pt x="1490" y="521"/>
                </a:cubicBezTo>
                <a:cubicBezTo>
                  <a:pt x="1490" y="529"/>
                  <a:pt x="1490" y="529"/>
                  <a:pt x="1490" y="529"/>
                </a:cubicBezTo>
                <a:cubicBezTo>
                  <a:pt x="1485" y="529"/>
                  <a:pt x="1481" y="530"/>
                  <a:pt x="1477" y="529"/>
                </a:cubicBezTo>
                <a:cubicBezTo>
                  <a:pt x="1477" y="528"/>
                  <a:pt x="1477" y="528"/>
                  <a:pt x="1477" y="528"/>
                </a:cubicBezTo>
                <a:cubicBezTo>
                  <a:pt x="1477" y="509"/>
                  <a:pt x="1477" y="509"/>
                  <a:pt x="1477" y="509"/>
                </a:cubicBezTo>
                <a:cubicBezTo>
                  <a:pt x="1478" y="508"/>
                  <a:pt x="1480" y="506"/>
                  <a:pt x="1479" y="503"/>
                </a:cubicBezTo>
                <a:cubicBezTo>
                  <a:pt x="1478" y="504"/>
                  <a:pt x="1477" y="504"/>
                  <a:pt x="1477" y="504"/>
                </a:cubicBezTo>
                <a:cubicBezTo>
                  <a:pt x="1477" y="497"/>
                  <a:pt x="1477" y="497"/>
                  <a:pt x="1477" y="497"/>
                </a:cubicBezTo>
                <a:cubicBezTo>
                  <a:pt x="1481" y="495"/>
                  <a:pt x="1485" y="493"/>
                  <a:pt x="1490" y="491"/>
                </a:cubicBezTo>
                <a:close/>
                <a:moveTo>
                  <a:pt x="1490" y="578"/>
                </a:moveTo>
                <a:cubicBezTo>
                  <a:pt x="1490" y="586"/>
                  <a:pt x="1490" y="586"/>
                  <a:pt x="1490" y="586"/>
                </a:cubicBezTo>
                <a:cubicBezTo>
                  <a:pt x="1487" y="587"/>
                  <a:pt x="1484" y="588"/>
                  <a:pt x="1481" y="589"/>
                </a:cubicBezTo>
                <a:cubicBezTo>
                  <a:pt x="1480" y="589"/>
                  <a:pt x="1478" y="589"/>
                  <a:pt x="1477" y="590"/>
                </a:cubicBezTo>
                <a:cubicBezTo>
                  <a:pt x="1477" y="581"/>
                  <a:pt x="1477" y="581"/>
                  <a:pt x="1477" y="581"/>
                </a:cubicBezTo>
                <a:cubicBezTo>
                  <a:pt x="1481" y="580"/>
                  <a:pt x="1486" y="579"/>
                  <a:pt x="1490" y="578"/>
                </a:cubicBezTo>
                <a:close/>
                <a:moveTo>
                  <a:pt x="1477" y="625"/>
                </a:moveTo>
                <a:cubicBezTo>
                  <a:pt x="1477" y="620"/>
                  <a:pt x="1477" y="620"/>
                  <a:pt x="1477" y="620"/>
                </a:cubicBezTo>
                <a:cubicBezTo>
                  <a:pt x="1479" y="621"/>
                  <a:pt x="1479" y="621"/>
                  <a:pt x="1479" y="621"/>
                </a:cubicBezTo>
                <a:cubicBezTo>
                  <a:pt x="1478" y="623"/>
                  <a:pt x="1477" y="624"/>
                  <a:pt x="1477" y="625"/>
                </a:cubicBezTo>
                <a:close/>
                <a:moveTo>
                  <a:pt x="1477" y="669"/>
                </a:moveTo>
                <a:cubicBezTo>
                  <a:pt x="1474" y="669"/>
                  <a:pt x="1474" y="669"/>
                  <a:pt x="1474" y="669"/>
                </a:cubicBezTo>
                <a:cubicBezTo>
                  <a:pt x="1474" y="656"/>
                  <a:pt x="1474" y="656"/>
                  <a:pt x="1474" y="656"/>
                </a:cubicBezTo>
                <a:cubicBezTo>
                  <a:pt x="1475" y="655"/>
                  <a:pt x="1475" y="654"/>
                  <a:pt x="1477" y="653"/>
                </a:cubicBezTo>
                <a:cubicBezTo>
                  <a:pt x="1477" y="669"/>
                  <a:pt x="1477" y="669"/>
                  <a:pt x="1477" y="669"/>
                </a:cubicBezTo>
                <a:close/>
                <a:moveTo>
                  <a:pt x="1474" y="5"/>
                </a:moveTo>
                <a:cubicBezTo>
                  <a:pt x="1477" y="5"/>
                  <a:pt x="1477" y="5"/>
                  <a:pt x="1477" y="5"/>
                </a:cubicBezTo>
                <a:cubicBezTo>
                  <a:pt x="1477" y="11"/>
                  <a:pt x="1477" y="11"/>
                  <a:pt x="1477" y="11"/>
                </a:cubicBezTo>
                <a:cubicBezTo>
                  <a:pt x="1475" y="11"/>
                  <a:pt x="1475" y="11"/>
                  <a:pt x="1474" y="11"/>
                </a:cubicBezTo>
                <a:cubicBezTo>
                  <a:pt x="1474" y="5"/>
                  <a:pt x="1474" y="5"/>
                  <a:pt x="1474" y="5"/>
                </a:cubicBezTo>
                <a:close/>
                <a:moveTo>
                  <a:pt x="1477" y="18"/>
                </a:moveTo>
                <a:cubicBezTo>
                  <a:pt x="1477" y="28"/>
                  <a:pt x="1477" y="28"/>
                  <a:pt x="1477" y="28"/>
                </a:cubicBezTo>
                <a:cubicBezTo>
                  <a:pt x="1475" y="27"/>
                  <a:pt x="1475" y="26"/>
                  <a:pt x="1474" y="26"/>
                </a:cubicBezTo>
                <a:cubicBezTo>
                  <a:pt x="1474" y="15"/>
                  <a:pt x="1474" y="15"/>
                  <a:pt x="1474" y="15"/>
                </a:cubicBezTo>
                <a:cubicBezTo>
                  <a:pt x="1475" y="16"/>
                  <a:pt x="1475" y="17"/>
                  <a:pt x="1477" y="18"/>
                </a:cubicBezTo>
                <a:close/>
                <a:moveTo>
                  <a:pt x="1477" y="56"/>
                </a:moveTo>
                <a:cubicBezTo>
                  <a:pt x="1477" y="67"/>
                  <a:pt x="1477" y="67"/>
                  <a:pt x="1477" y="67"/>
                </a:cubicBezTo>
                <a:cubicBezTo>
                  <a:pt x="1476" y="66"/>
                  <a:pt x="1475" y="64"/>
                  <a:pt x="1474" y="63"/>
                </a:cubicBezTo>
                <a:cubicBezTo>
                  <a:pt x="1474" y="52"/>
                  <a:pt x="1474" y="52"/>
                  <a:pt x="1474" y="52"/>
                </a:cubicBezTo>
                <a:cubicBezTo>
                  <a:pt x="1475" y="53"/>
                  <a:pt x="1475" y="54"/>
                  <a:pt x="1477" y="56"/>
                </a:cubicBezTo>
                <a:close/>
                <a:moveTo>
                  <a:pt x="1477" y="104"/>
                </a:moveTo>
                <a:cubicBezTo>
                  <a:pt x="1477" y="145"/>
                  <a:pt x="1477" y="145"/>
                  <a:pt x="1477" y="145"/>
                </a:cubicBezTo>
                <a:cubicBezTo>
                  <a:pt x="1475" y="145"/>
                  <a:pt x="1475" y="146"/>
                  <a:pt x="1474" y="146"/>
                </a:cubicBezTo>
                <a:cubicBezTo>
                  <a:pt x="1474" y="133"/>
                  <a:pt x="1474" y="133"/>
                  <a:pt x="1474" y="133"/>
                </a:cubicBezTo>
                <a:cubicBezTo>
                  <a:pt x="1476" y="128"/>
                  <a:pt x="1476" y="128"/>
                  <a:pt x="1476" y="128"/>
                </a:cubicBezTo>
                <a:cubicBezTo>
                  <a:pt x="1475" y="124"/>
                  <a:pt x="1475" y="121"/>
                  <a:pt x="1474" y="117"/>
                </a:cubicBezTo>
                <a:cubicBezTo>
                  <a:pt x="1474" y="97"/>
                  <a:pt x="1474" y="97"/>
                  <a:pt x="1474" y="97"/>
                </a:cubicBezTo>
                <a:cubicBezTo>
                  <a:pt x="1475" y="99"/>
                  <a:pt x="1475" y="102"/>
                  <a:pt x="1477" y="104"/>
                </a:cubicBezTo>
                <a:close/>
                <a:moveTo>
                  <a:pt x="1477" y="182"/>
                </a:moveTo>
                <a:cubicBezTo>
                  <a:pt x="1477" y="188"/>
                  <a:pt x="1477" y="188"/>
                  <a:pt x="1477" y="188"/>
                </a:cubicBezTo>
                <a:cubicBezTo>
                  <a:pt x="1475" y="189"/>
                  <a:pt x="1475" y="189"/>
                  <a:pt x="1474" y="189"/>
                </a:cubicBezTo>
                <a:cubicBezTo>
                  <a:pt x="1474" y="183"/>
                  <a:pt x="1474" y="183"/>
                  <a:pt x="1474" y="183"/>
                </a:cubicBezTo>
                <a:cubicBezTo>
                  <a:pt x="1475" y="183"/>
                  <a:pt x="1475" y="183"/>
                  <a:pt x="1477" y="182"/>
                </a:cubicBezTo>
                <a:close/>
                <a:moveTo>
                  <a:pt x="1477" y="208"/>
                </a:moveTo>
                <a:cubicBezTo>
                  <a:pt x="1477" y="216"/>
                  <a:pt x="1477" y="216"/>
                  <a:pt x="1477" y="216"/>
                </a:cubicBezTo>
                <a:cubicBezTo>
                  <a:pt x="1476" y="216"/>
                  <a:pt x="1476" y="216"/>
                  <a:pt x="1476" y="216"/>
                </a:cubicBezTo>
                <a:cubicBezTo>
                  <a:pt x="1476" y="217"/>
                  <a:pt x="1476" y="217"/>
                  <a:pt x="1476" y="217"/>
                </a:cubicBezTo>
                <a:cubicBezTo>
                  <a:pt x="1477" y="218"/>
                  <a:pt x="1477" y="218"/>
                  <a:pt x="1477" y="218"/>
                </a:cubicBezTo>
                <a:cubicBezTo>
                  <a:pt x="1477" y="227"/>
                  <a:pt x="1477" y="227"/>
                  <a:pt x="1477" y="227"/>
                </a:cubicBezTo>
                <a:cubicBezTo>
                  <a:pt x="1475" y="226"/>
                  <a:pt x="1475" y="226"/>
                  <a:pt x="1474" y="225"/>
                </a:cubicBezTo>
                <a:cubicBezTo>
                  <a:pt x="1474" y="208"/>
                  <a:pt x="1474" y="208"/>
                  <a:pt x="1474" y="208"/>
                </a:cubicBezTo>
                <a:cubicBezTo>
                  <a:pt x="1475" y="208"/>
                  <a:pt x="1475" y="208"/>
                  <a:pt x="1477" y="208"/>
                </a:cubicBezTo>
                <a:close/>
                <a:moveTo>
                  <a:pt x="1477" y="274"/>
                </a:moveTo>
                <a:cubicBezTo>
                  <a:pt x="1477" y="283"/>
                  <a:pt x="1477" y="283"/>
                  <a:pt x="1477" y="283"/>
                </a:cubicBezTo>
                <a:cubicBezTo>
                  <a:pt x="1475" y="282"/>
                  <a:pt x="1475" y="282"/>
                  <a:pt x="1474" y="281"/>
                </a:cubicBezTo>
                <a:cubicBezTo>
                  <a:pt x="1474" y="272"/>
                  <a:pt x="1474" y="272"/>
                  <a:pt x="1474" y="272"/>
                </a:cubicBezTo>
                <a:cubicBezTo>
                  <a:pt x="1475" y="273"/>
                  <a:pt x="1475" y="274"/>
                  <a:pt x="1477" y="274"/>
                </a:cubicBezTo>
                <a:close/>
                <a:moveTo>
                  <a:pt x="1477" y="303"/>
                </a:moveTo>
                <a:cubicBezTo>
                  <a:pt x="1477" y="313"/>
                  <a:pt x="1477" y="313"/>
                  <a:pt x="1477" y="313"/>
                </a:cubicBezTo>
                <a:cubicBezTo>
                  <a:pt x="1475" y="312"/>
                  <a:pt x="1475" y="311"/>
                  <a:pt x="1474" y="310"/>
                </a:cubicBezTo>
                <a:cubicBezTo>
                  <a:pt x="1474" y="301"/>
                  <a:pt x="1474" y="301"/>
                  <a:pt x="1474" y="301"/>
                </a:cubicBezTo>
                <a:cubicBezTo>
                  <a:pt x="1475" y="301"/>
                  <a:pt x="1475" y="302"/>
                  <a:pt x="1477" y="303"/>
                </a:cubicBezTo>
                <a:close/>
                <a:moveTo>
                  <a:pt x="1477" y="336"/>
                </a:moveTo>
                <a:cubicBezTo>
                  <a:pt x="1477" y="346"/>
                  <a:pt x="1477" y="346"/>
                  <a:pt x="1477" y="346"/>
                </a:cubicBezTo>
                <a:cubicBezTo>
                  <a:pt x="1475" y="345"/>
                  <a:pt x="1475" y="344"/>
                  <a:pt x="1474" y="343"/>
                </a:cubicBezTo>
                <a:cubicBezTo>
                  <a:pt x="1474" y="334"/>
                  <a:pt x="1474" y="334"/>
                  <a:pt x="1474" y="334"/>
                </a:cubicBezTo>
                <a:cubicBezTo>
                  <a:pt x="1475" y="335"/>
                  <a:pt x="1475" y="335"/>
                  <a:pt x="1477" y="336"/>
                </a:cubicBezTo>
                <a:close/>
                <a:moveTo>
                  <a:pt x="1477" y="370"/>
                </a:moveTo>
                <a:cubicBezTo>
                  <a:pt x="1477" y="381"/>
                  <a:pt x="1477" y="381"/>
                  <a:pt x="1477" y="381"/>
                </a:cubicBezTo>
                <a:cubicBezTo>
                  <a:pt x="1476" y="380"/>
                  <a:pt x="1475" y="379"/>
                  <a:pt x="1474" y="378"/>
                </a:cubicBezTo>
                <a:cubicBezTo>
                  <a:pt x="1474" y="367"/>
                  <a:pt x="1474" y="367"/>
                  <a:pt x="1474" y="367"/>
                </a:cubicBezTo>
                <a:cubicBezTo>
                  <a:pt x="1475" y="369"/>
                  <a:pt x="1475" y="369"/>
                  <a:pt x="1477" y="370"/>
                </a:cubicBezTo>
                <a:close/>
                <a:moveTo>
                  <a:pt x="1477" y="409"/>
                </a:moveTo>
                <a:cubicBezTo>
                  <a:pt x="1477" y="424"/>
                  <a:pt x="1477" y="424"/>
                  <a:pt x="1477" y="424"/>
                </a:cubicBezTo>
                <a:cubicBezTo>
                  <a:pt x="1476" y="422"/>
                  <a:pt x="1475" y="420"/>
                  <a:pt x="1474" y="418"/>
                </a:cubicBezTo>
                <a:cubicBezTo>
                  <a:pt x="1474" y="405"/>
                  <a:pt x="1474" y="405"/>
                  <a:pt x="1474" y="405"/>
                </a:cubicBezTo>
                <a:cubicBezTo>
                  <a:pt x="1475" y="407"/>
                  <a:pt x="1476" y="408"/>
                  <a:pt x="1477" y="409"/>
                </a:cubicBezTo>
                <a:close/>
                <a:moveTo>
                  <a:pt x="1477" y="443"/>
                </a:moveTo>
                <a:cubicBezTo>
                  <a:pt x="1477" y="452"/>
                  <a:pt x="1477" y="452"/>
                  <a:pt x="1477" y="452"/>
                </a:cubicBezTo>
                <a:cubicBezTo>
                  <a:pt x="1475" y="452"/>
                  <a:pt x="1475" y="453"/>
                  <a:pt x="1474" y="453"/>
                </a:cubicBezTo>
                <a:cubicBezTo>
                  <a:pt x="1474" y="445"/>
                  <a:pt x="1474" y="445"/>
                  <a:pt x="1474" y="445"/>
                </a:cubicBezTo>
                <a:cubicBezTo>
                  <a:pt x="1475" y="445"/>
                  <a:pt x="1475" y="444"/>
                  <a:pt x="1477" y="443"/>
                </a:cubicBezTo>
                <a:close/>
                <a:moveTo>
                  <a:pt x="1477" y="497"/>
                </a:moveTo>
                <a:cubicBezTo>
                  <a:pt x="1477" y="504"/>
                  <a:pt x="1477" y="504"/>
                  <a:pt x="1477" y="504"/>
                </a:cubicBezTo>
                <a:cubicBezTo>
                  <a:pt x="1475" y="505"/>
                  <a:pt x="1475" y="505"/>
                  <a:pt x="1474" y="505"/>
                </a:cubicBezTo>
                <a:cubicBezTo>
                  <a:pt x="1474" y="498"/>
                  <a:pt x="1474" y="498"/>
                  <a:pt x="1474" y="498"/>
                </a:cubicBezTo>
                <a:cubicBezTo>
                  <a:pt x="1475" y="498"/>
                  <a:pt x="1475" y="497"/>
                  <a:pt x="1477" y="497"/>
                </a:cubicBezTo>
                <a:close/>
                <a:moveTo>
                  <a:pt x="1477" y="509"/>
                </a:moveTo>
                <a:cubicBezTo>
                  <a:pt x="1477" y="528"/>
                  <a:pt x="1477" y="528"/>
                  <a:pt x="1477" y="528"/>
                </a:cubicBezTo>
                <a:cubicBezTo>
                  <a:pt x="1475" y="526"/>
                  <a:pt x="1474" y="524"/>
                  <a:pt x="1474" y="522"/>
                </a:cubicBezTo>
                <a:cubicBezTo>
                  <a:pt x="1474" y="519"/>
                  <a:pt x="1474" y="519"/>
                  <a:pt x="1474" y="519"/>
                </a:cubicBezTo>
                <a:cubicBezTo>
                  <a:pt x="1474" y="517"/>
                  <a:pt x="1474" y="515"/>
                  <a:pt x="1475" y="513"/>
                </a:cubicBezTo>
                <a:cubicBezTo>
                  <a:pt x="1475" y="512"/>
                  <a:pt x="1475" y="511"/>
                  <a:pt x="1477" y="509"/>
                </a:cubicBezTo>
                <a:close/>
                <a:moveTo>
                  <a:pt x="1477" y="581"/>
                </a:moveTo>
                <a:cubicBezTo>
                  <a:pt x="1477" y="590"/>
                  <a:pt x="1477" y="590"/>
                  <a:pt x="1477" y="590"/>
                </a:cubicBezTo>
                <a:cubicBezTo>
                  <a:pt x="1475" y="590"/>
                  <a:pt x="1475" y="590"/>
                  <a:pt x="1474" y="590"/>
                </a:cubicBezTo>
                <a:cubicBezTo>
                  <a:pt x="1474" y="582"/>
                  <a:pt x="1474" y="582"/>
                  <a:pt x="1474" y="582"/>
                </a:cubicBezTo>
                <a:cubicBezTo>
                  <a:pt x="1475" y="582"/>
                  <a:pt x="1475" y="581"/>
                  <a:pt x="1477" y="581"/>
                </a:cubicBezTo>
                <a:close/>
                <a:moveTo>
                  <a:pt x="1477" y="620"/>
                </a:moveTo>
                <a:cubicBezTo>
                  <a:pt x="1477" y="625"/>
                  <a:pt x="1477" y="625"/>
                  <a:pt x="1477" y="625"/>
                </a:cubicBezTo>
                <a:cubicBezTo>
                  <a:pt x="1476" y="627"/>
                  <a:pt x="1475" y="628"/>
                  <a:pt x="1474" y="630"/>
                </a:cubicBezTo>
                <a:cubicBezTo>
                  <a:pt x="1474" y="621"/>
                  <a:pt x="1474" y="621"/>
                  <a:pt x="1474" y="621"/>
                </a:cubicBezTo>
                <a:cubicBezTo>
                  <a:pt x="1475" y="621"/>
                  <a:pt x="1475" y="620"/>
                  <a:pt x="1476" y="619"/>
                </a:cubicBezTo>
                <a:lnTo>
                  <a:pt x="1477" y="620"/>
                </a:lnTo>
                <a:close/>
                <a:moveTo>
                  <a:pt x="1474" y="669"/>
                </a:moveTo>
                <a:cubicBezTo>
                  <a:pt x="1450" y="670"/>
                  <a:pt x="1450" y="670"/>
                  <a:pt x="1450" y="670"/>
                </a:cubicBezTo>
                <a:cubicBezTo>
                  <a:pt x="1450" y="664"/>
                  <a:pt x="1450" y="664"/>
                  <a:pt x="1450" y="664"/>
                </a:cubicBezTo>
                <a:cubicBezTo>
                  <a:pt x="1458" y="665"/>
                  <a:pt x="1466" y="660"/>
                  <a:pt x="1474" y="656"/>
                </a:cubicBezTo>
                <a:cubicBezTo>
                  <a:pt x="1474" y="669"/>
                  <a:pt x="1474" y="669"/>
                  <a:pt x="1474" y="669"/>
                </a:cubicBezTo>
                <a:close/>
                <a:moveTo>
                  <a:pt x="1450" y="5"/>
                </a:moveTo>
                <a:cubicBezTo>
                  <a:pt x="1458" y="5"/>
                  <a:pt x="1466" y="5"/>
                  <a:pt x="1474" y="5"/>
                </a:cubicBezTo>
                <a:cubicBezTo>
                  <a:pt x="1474" y="11"/>
                  <a:pt x="1474" y="11"/>
                  <a:pt x="1474" y="11"/>
                </a:cubicBezTo>
                <a:cubicBezTo>
                  <a:pt x="1473" y="11"/>
                  <a:pt x="1471" y="12"/>
                  <a:pt x="1471" y="14"/>
                </a:cubicBezTo>
                <a:cubicBezTo>
                  <a:pt x="1472" y="14"/>
                  <a:pt x="1473" y="15"/>
                  <a:pt x="1474" y="15"/>
                </a:cubicBezTo>
                <a:cubicBezTo>
                  <a:pt x="1474" y="26"/>
                  <a:pt x="1474" y="26"/>
                  <a:pt x="1474" y="26"/>
                </a:cubicBezTo>
                <a:cubicBezTo>
                  <a:pt x="1466" y="20"/>
                  <a:pt x="1459" y="13"/>
                  <a:pt x="1450" y="11"/>
                </a:cubicBezTo>
                <a:cubicBezTo>
                  <a:pt x="1450" y="5"/>
                  <a:pt x="1450" y="5"/>
                  <a:pt x="1450" y="5"/>
                </a:cubicBezTo>
                <a:close/>
                <a:moveTo>
                  <a:pt x="1474" y="52"/>
                </a:moveTo>
                <a:cubicBezTo>
                  <a:pt x="1466" y="43"/>
                  <a:pt x="1458" y="34"/>
                  <a:pt x="1450" y="25"/>
                </a:cubicBezTo>
                <a:cubicBezTo>
                  <a:pt x="1450" y="36"/>
                  <a:pt x="1450" y="36"/>
                  <a:pt x="1450" y="36"/>
                </a:cubicBezTo>
                <a:cubicBezTo>
                  <a:pt x="1459" y="45"/>
                  <a:pt x="1467" y="54"/>
                  <a:pt x="1474" y="63"/>
                </a:cubicBezTo>
                <a:cubicBezTo>
                  <a:pt x="1474" y="52"/>
                  <a:pt x="1474" y="52"/>
                  <a:pt x="1474" y="52"/>
                </a:cubicBezTo>
                <a:close/>
                <a:moveTo>
                  <a:pt x="1474" y="97"/>
                </a:moveTo>
                <a:cubicBezTo>
                  <a:pt x="1474" y="117"/>
                  <a:pt x="1474" y="117"/>
                  <a:pt x="1474" y="117"/>
                </a:cubicBezTo>
                <a:cubicBezTo>
                  <a:pt x="1469" y="102"/>
                  <a:pt x="1460" y="87"/>
                  <a:pt x="1450" y="75"/>
                </a:cubicBezTo>
                <a:cubicBezTo>
                  <a:pt x="1450" y="64"/>
                  <a:pt x="1450" y="64"/>
                  <a:pt x="1450" y="64"/>
                </a:cubicBezTo>
                <a:cubicBezTo>
                  <a:pt x="1457" y="72"/>
                  <a:pt x="1464" y="80"/>
                  <a:pt x="1469" y="90"/>
                </a:cubicBezTo>
                <a:cubicBezTo>
                  <a:pt x="1471" y="92"/>
                  <a:pt x="1473" y="94"/>
                  <a:pt x="1474" y="97"/>
                </a:cubicBezTo>
                <a:close/>
                <a:moveTo>
                  <a:pt x="1474" y="133"/>
                </a:moveTo>
                <a:cubicBezTo>
                  <a:pt x="1471" y="137"/>
                  <a:pt x="1471" y="137"/>
                  <a:pt x="1471" y="137"/>
                </a:cubicBezTo>
                <a:cubicBezTo>
                  <a:pt x="1463" y="125"/>
                  <a:pt x="1457" y="112"/>
                  <a:pt x="1450" y="100"/>
                </a:cubicBezTo>
                <a:cubicBezTo>
                  <a:pt x="1450" y="114"/>
                  <a:pt x="1450" y="114"/>
                  <a:pt x="1450" y="114"/>
                </a:cubicBezTo>
                <a:cubicBezTo>
                  <a:pt x="1455" y="122"/>
                  <a:pt x="1459" y="131"/>
                  <a:pt x="1462" y="140"/>
                </a:cubicBezTo>
                <a:cubicBezTo>
                  <a:pt x="1460" y="143"/>
                  <a:pt x="1455" y="146"/>
                  <a:pt x="1450" y="147"/>
                </a:cubicBezTo>
                <a:cubicBezTo>
                  <a:pt x="1450" y="153"/>
                  <a:pt x="1450" y="153"/>
                  <a:pt x="1450" y="153"/>
                </a:cubicBezTo>
                <a:cubicBezTo>
                  <a:pt x="1458" y="151"/>
                  <a:pt x="1466" y="148"/>
                  <a:pt x="1474" y="146"/>
                </a:cubicBezTo>
                <a:cubicBezTo>
                  <a:pt x="1474" y="133"/>
                  <a:pt x="1474" y="133"/>
                  <a:pt x="1474" y="133"/>
                </a:cubicBezTo>
                <a:close/>
                <a:moveTo>
                  <a:pt x="1474" y="183"/>
                </a:moveTo>
                <a:cubicBezTo>
                  <a:pt x="1474" y="189"/>
                  <a:pt x="1474" y="189"/>
                  <a:pt x="1474" y="189"/>
                </a:cubicBezTo>
                <a:cubicBezTo>
                  <a:pt x="1465" y="191"/>
                  <a:pt x="1458" y="193"/>
                  <a:pt x="1450" y="197"/>
                </a:cubicBezTo>
                <a:cubicBezTo>
                  <a:pt x="1450" y="190"/>
                  <a:pt x="1450" y="190"/>
                  <a:pt x="1450" y="190"/>
                </a:cubicBezTo>
                <a:cubicBezTo>
                  <a:pt x="1458" y="187"/>
                  <a:pt x="1466" y="185"/>
                  <a:pt x="1474" y="183"/>
                </a:cubicBezTo>
                <a:close/>
                <a:moveTo>
                  <a:pt x="1474" y="208"/>
                </a:moveTo>
                <a:cubicBezTo>
                  <a:pt x="1474" y="225"/>
                  <a:pt x="1474" y="225"/>
                  <a:pt x="1474" y="225"/>
                </a:cubicBezTo>
                <a:cubicBezTo>
                  <a:pt x="1466" y="220"/>
                  <a:pt x="1459" y="216"/>
                  <a:pt x="1451" y="212"/>
                </a:cubicBezTo>
                <a:cubicBezTo>
                  <a:pt x="1450" y="212"/>
                  <a:pt x="1450" y="212"/>
                  <a:pt x="1450" y="212"/>
                </a:cubicBezTo>
                <a:cubicBezTo>
                  <a:pt x="1450" y="206"/>
                  <a:pt x="1450" y="206"/>
                  <a:pt x="1450" y="206"/>
                </a:cubicBezTo>
                <a:cubicBezTo>
                  <a:pt x="1455" y="210"/>
                  <a:pt x="1460" y="214"/>
                  <a:pt x="1466" y="210"/>
                </a:cubicBezTo>
                <a:cubicBezTo>
                  <a:pt x="1469" y="209"/>
                  <a:pt x="1471" y="209"/>
                  <a:pt x="1474" y="208"/>
                </a:cubicBezTo>
                <a:close/>
                <a:moveTo>
                  <a:pt x="1474" y="272"/>
                </a:moveTo>
                <a:cubicBezTo>
                  <a:pt x="1474" y="281"/>
                  <a:pt x="1474" y="281"/>
                  <a:pt x="1474" y="281"/>
                </a:cubicBezTo>
                <a:cubicBezTo>
                  <a:pt x="1466" y="276"/>
                  <a:pt x="1458" y="272"/>
                  <a:pt x="1450" y="268"/>
                </a:cubicBezTo>
                <a:cubicBezTo>
                  <a:pt x="1450" y="260"/>
                  <a:pt x="1450" y="260"/>
                  <a:pt x="1450" y="260"/>
                </a:cubicBezTo>
                <a:cubicBezTo>
                  <a:pt x="1458" y="263"/>
                  <a:pt x="1466" y="268"/>
                  <a:pt x="1474" y="272"/>
                </a:cubicBezTo>
                <a:close/>
                <a:moveTo>
                  <a:pt x="1474" y="301"/>
                </a:moveTo>
                <a:cubicBezTo>
                  <a:pt x="1474" y="310"/>
                  <a:pt x="1474" y="310"/>
                  <a:pt x="1474" y="310"/>
                </a:cubicBezTo>
                <a:cubicBezTo>
                  <a:pt x="1466" y="305"/>
                  <a:pt x="1458" y="299"/>
                  <a:pt x="1450" y="294"/>
                </a:cubicBezTo>
                <a:cubicBezTo>
                  <a:pt x="1450" y="286"/>
                  <a:pt x="1450" y="286"/>
                  <a:pt x="1450" y="286"/>
                </a:cubicBezTo>
                <a:cubicBezTo>
                  <a:pt x="1455" y="289"/>
                  <a:pt x="1461" y="292"/>
                  <a:pt x="1466" y="295"/>
                </a:cubicBezTo>
                <a:cubicBezTo>
                  <a:pt x="1469" y="297"/>
                  <a:pt x="1471" y="299"/>
                  <a:pt x="1474" y="301"/>
                </a:cubicBezTo>
                <a:close/>
                <a:moveTo>
                  <a:pt x="1474" y="334"/>
                </a:moveTo>
                <a:cubicBezTo>
                  <a:pt x="1474" y="343"/>
                  <a:pt x="1474" y="343"/>
                  <a:pt x="1474" y="343"/>
                </a:cubicBezTo>
                <a:cubicBezTo>
                  <a:pt x="1466" y="335"/>
                  <a:pt x="1458" y="328"/>
                  <a:pt x="1450" y="322"/>
                </a:cubicBezTo>
                <a:cubicBezTo>
                  <a:pt x="1450" y="315"/>
                  <a:pt x="1450" y="315"/>
                  <a:pt x="1450" y="315"/>
                </a:cubicBezTo>
                <a:cubicBezTo>
                  <a:pt x="1458" y="321"/>
                  <a:pt x="1466" y="327"/>
                  <a:pt x="1474" y="334"/>
                </a:cubicBezTo>
                <a:close/>
                <a:moveTo>
                  <a:pt x="1474" y="367"/>
                </a:moveTo>
                <a:cubicBezTo>
                  <a:pt x="1474" y="378"/>
                  <a:pt x="1474" y="378"/>
                  <a:pt x="1474" y="378"/>
                </a:cubicBezTo>
                <a:cubicBezTo>
                  <a:pt x="1468" y="371"/>
                  <a:pt x="1461" y="364"/>
                  <a:pt x="1454" y="358"/>
                </a:cubicBezTo>
                <a:cubicBezTo>
                  <a:pt x="1450" y="356"/>
                  <a:pt x="1450" y="356"/>
                  <a:pt x="1450" y="356"/>
                </a:cubicBezTo>
                <a:cubicBezTo>
                  <a:pt x="1450" y="348"/>
                  <a:pt x="1450" y="348"/>
                  <a:pt x="1450" y="348"/>
                </a:cubicBezTo>
                <a:cubicBezTo>
                  <a:pt x="1458" y="354"/>
                  <a:pt x="1466" y="360"/>
                  <a:pt x="1474" y="367"/>
                </a:cubicBezTo>
                <a:close/>
                <a:moveTo>
                  <a:pt x="1474" y="405"/>
                </a:moveTo>
                <a:cubicBezTo>
                  <a:pt x="1474" y="418"/>
                  <a:pt x="1474" y="418"/>
                  <a:pt x="1474" y="418"/>
                </a:cubicBezTo>
                <a:cubicBezTo>
                  <a:pt x="1471" y="414"/>
                  <a:pt x="1469" y="410"/>
                  <a:pt x="1465" y="407"/>
                </a:cubicBezTo>
                <a:cubicBezTo>
                  <a:pt x="1461" y="399"/>
                  <a:pt x="1456" y="392"/>
                  <a:pt x="1450" y="386"/>
                </a:cubicBezTo>
                <a:cubicBezTo>
                  <a:pt x="1450" y="379"/>
                  <a:pt x="1450" y="379"/>
                  <a:pt x="1450" y="379"/>
                </a:cubicBezTo>
                <a:cubicBezTo>
                  <a:pt x="1459" y="387"/>
                  <a:pt x="1467" y="395"/>
                  <a:pt x="1474" y="405"/>
                </a:cubicBezTo>
                <a:close/>
                <a:moveTo>
                  <a:pt x="1474" y="445"/>
                </a:moveTo>
                <a:cubicBezTo>
                  <a:pt x="1471" y="446"/>
                  <a:pt x="1469" y="447"/>
                  <a:pt x="1467" y="447"/>
                </a:cubicBezTo>
                <a:cubicBezTo>
                  <a:pt x="1465" y="435"/>
                  <a:pt x="1458" y="426"/>
                  <a:pt x="1450" y="416"/>
                </a:cubicBezTo>
                <a:cubicBezTo>
                  <a:pt x="1450" y="428"/>
                  <a:pt x="1450" y="428"/>
                  <a:pt x="1450" y="428"/>
                </a:cubicBezTo>
                <a:cubicBezTo>
                  <a:pt x="1455" y="433"/>
                  <a:pt x="1456" y="442"/>
                  <a:pt x="1459" y="449"/>
                </a:cubicBezTo>
                <a:cubicBezTo>
                  <a:pt x="1459" y="453"/>
                  <a:pt x="1454" y="454"/>
                  <a:pt x="1452" y="455"/>
                </a:cubicBezTo>
                <a:cubicBezTo>
                  <a:pt x="1451" y="455"/>
                  <a:pt x="1451" y="455"/>
                  <a:pt x="1450" y="455"/>
                </a:cubicBezTo>
                <a:cubicBezTo>
                  <a:pt x="1450" y="465"/>
                  <a:pt x="1450" y="465"/>
                  <a:pt x="1450" y="465"/>
                </a:cubicBezTo>
                <a:cubicBezTo>
                  <a:pt x="1453" y="463"/>
                  <a:pt x="1456" y="462"/>
                  <a:pt x="1458" y="460"/>
                </a:cubicBezTo>
                <a:cubicBezTo>
                  <a:pt x="1463" y="458"/>
                  <a:pt x="1469" y="455"/>
                  <a:pt x="1474" y="453"/>
                </a:cubicBezTo>
                <a:cubicBezTo>
                  <a:pt x="1474" y="445"/>
                  <a:pt x="1474" y="445"/>
                  <a:pt x="1474" y="445"/>
                </a:cubicBezTo>
                <a:close/>
                <a:moveTo>
                  <a:pt x="1474" y="498"/>
                </a:moveTo>
                <a:cubicBezTo>
                  <a:pt x="1474" y="505"/>
                  <a:pt x="1474" y="505"/>
                  <a:pt x="1474" y="505"/>
                </a:cubicBezTo>
                <a:cubicBezTo>
                  <a:pt x="1465" y="509"/>
                  <a:pt x="1458" y="513"/>
                  <a:pt x="1450" y="519"/>
                </a:cubicBezTo>
                <a:cubicBezTo>
                  <a:pt x="1450" y="510"/>
                  <a:pt x="1450" y="510"/>
                  <a:pt x="1450" y="510"/>
                </a:cubicBezTo>
                <a:cubicBezTo>
                  <a:pt x="1455" y="507"/>
                  <a:pt x="1460" y="503"/>
                  <a:pt x="1466" y="501"/>
                </a:cubicBezTo>
                <a:cubicBezTo>
                  <a:pt x="1469" y="500"/>
                  <a:pt x="1471" y="499"/>
                  <a:pt x="1474" y="498"/>
                </a:cubicBezTo>
                <a:close/>
                <a:moveTo>
                  <a:pt x="1474" y="519"/>
                </a:moveTo>
                <a:cubicBezTo>
                  <a:pt x="1474" y="522"/>
                  <a:pt x="1474" y="522"/>
                  <a:pt x="1474" y="522"/>
                </a:cubicBezTo>
                <a:cubicBezTo>
                  <a:pt x="1473" y="521"/>
                  <a:pt x="1473" y="520"/>
                  <a:pt x="1474" y="519"/>
                </a:cubicBezTo>
                <a:close/>
                <a:moveTo>
                  <a:pt x="1474" y="582"/>
                </a:moveTo>
                <a:cubicBezTo>
                  <a:pt x="1474" y="590"/>
                  <a:pt x="1474" y="590"/>
                  <a:pt x="1474" y="590"/>
                </a:cubicBezTo>
                <a:cubicBezTo>
                  <a:pt x="1466" y="591"/>
                  <a:pt x="1458" y="591"/>
                  <a:pt x="1450" y="590"/>
                </a:cubicBezTo>
                <a:cubicBezTo>
                  <a:pt x="1450" y="583"/>
                  <a:pt x="1450" y="583"/>
                  <a:pt x="1450" y="583"/>
                </a:cubicBezTo>
                <a:cubicBezTo>
                  <a:pt x="1458" y="583"/>
                  <a:pt x="1466" y="583"/>
                  <a:pt x="1474" y="582"/>
                </a:cubicBezTo>
                <a:close/>
                <a:moveTo>
                  <a:pt x="1474" y="621"/>
                </a:moveTo>
                <a:cubicBezTo>
                  <a:pt x="1474" y="630"/>
                  <a:pt x="1474" y="630"/>
                  <a:pt x="1474" y="630"/>
                </a:cubicBezTo>
                <a:cubicBezTo>
                  <a:pt x="1467" y="638"/>
                  <a:pt x="1458" y="644"/>
                  <a:pt x="1450" y="653"/>
                </a:cubicBezTo>
                <a:cubicBezTo>
                  <a:pt x="1450" y="644"/>
                  <a:pt x="1450" y="644"/>
                  <a:pt x="1450" y="644"/>
                </a:cubicBezTo>
                <a:cubicBezTo>
                  <a:pt x="1458" y="636"/>
                  <a:pt x="1465" y="628"/>
                  <a:pt x="1474" y="621"/>
                </a:cubicBezTo>
                <a:close/>
                <a:moveTo>
                  <a:pt x="1450" y="670"/>
                </a:moveTo>
                <a:cubicBezTo>
                  <a:pt x="1439" y="670"/>
                  <a:pt x="1439" y="670"/>
                  <a:pt x="1439" y="670"/>
                </a:cubicBezTo>
                <a:cubicBezTo>
                  <a:pt x="1439" y="653"/>
                  <a:pt x="1439" y="653"/>
                  <a:pt x="1439" y="653"/>
                </a:cubicBezTo>
                <a:cubicBezTo>
                  <a:pt x="1443" y="651"/>
                  <a:pt x="1447" y="647"/>
                  <a:pt x="1450" y="644"/>
                </a:cubicBezTo>
                <a:cubicBezTo>
                  <a:pt x="1450" y="653"/>
                  <a:pt x="1450" y="653"/>
                  <a:pt x="1450" y="653"/>
                </a:cubicBezTo>
                <a:cubicBezTo>
                  <a:pt x="1447" y="656"/>
                  <a:pt x="1445" y="659"/>
                  <a:pt x="1443" y="662"/>
                </a:cubicBezTo>
                <a:cubicBezTo>
                  <a:pt x="1445" y="663"/>
                  <a:pt x="1447" y="664"/>
                  <a:pt x="1450" y="664"/>
                </a:cubicBezTo>
                <a:cubicBezTo>
                  <a:pt x="1450" y="670"/>
                  <a:pt x="1450" y="670"/>
                  <a:pt x="1450" y="670"/>
                </a:cubicBezTo>
                <a:close/>
                <a:moveTo>
                  <a:pt x="1439" y="5"/>
                </a:moveTo>
                <a:cubicBezTo>
                  <a:pt x="1443" y="5"/>
                  <a:pt x="1446" y="5"/>
                  <a:pt x="1450" y="5"/>
                </a:cubicBezTo>
                <a:cubicBezTo>
                  <a:pt x="1450" y="11"/>
                  <a:pt x="1450" y="11"/>
                  <a:pt x="1450" y="11"/>
                </a:cubicBezTo>
                <a:cubicBezTo>
                  <a:pt x="1447" y="10"/>
                  <a:pt x="1445" y="10"/>
                  <a:pt x="1442" y="10"/>
                </a:cubicBezTo>
                <a:cubicBezTo>
                  <a:pt x="1441" y="11"/>
                  <a:pt x="1440" y="11"/>
                  <a:pt x="1439" y="12"/>
                </a:cubicBezTo>
                <a:cubicBezTo>
                  <a:pt x="1439" y="5"/>
                  <a:pt x="1439" y="5"/>
                  <a:pt x="1439" y="5"/>
                </a:cubicBezTo>
                <a:close/>
                <a:moveTo>
                  <a:pt x="1450" y="25"/>
                </a:moveTo>
                <a:cubicBezTo>
                  <a:pt x="1450" y="36"/>
                  <a:pt x="1450" y="36"/>
                  <a:pt x="1450" y="36"/>
                </a:cubicBezTo>
                <a:cubicBezTo>
                  <a:pt x="1448" y="34"/>
                  <a:pt x="1446" y="32"/>
                  <a:pt x="1444" y="30"/>
                </a:cubicBezTo>
                <a:cubicBezTo>
                  <a:pt x="1443" y="29"/>
                  <a:pt x="1441" y="28"/>
                  <a:pt x="1439" y="26"/>
                </a:cubicBezTo>
                <a:cubicBezTo>
                  <a:pt x="1439" y="15"/>
                  <a:pt x="1439" y="15"/>
                  <a:pt x="1439" y="15"/>
                </a:cubicBezTo>
                <a:cubicBezTo>
                  <a:pt x="1443" y="18"/>
                  <a:pt x="1446" y="22"/>
                  <a:pt x="1450" y="25"/>
                </a:cubicBezTo>
                <a:close/>
                <a:moveTo>
                  <a:pt x="1450" y="64"/>
                </a:moveTo>
                <a:cubicBezTo>
                  <a:pt x="1450" y="75"/>
                  <a:pt x="1450" y="75"/>
                  <a:pt x="1450" y="75"/>
                </a:cubicBezTo>
                <a:cubicBezTo>
                  <a:pt x="1447" y="70"/>
                  <a:pt x="1443" y="66"/>
                  <a:pt x="1439" y="62"/>
                </a:cubicBezTo>
                <a:cubicBezTo>
                  <a:pt x="1439" y="53"/>
                  <a:pt x="1439" y="53"/>
                  <a:pt x="1439" y="53"/>
                </a:cubicBezTo>
                <a:cubicBezTo>
                  <a:pt x="1443" y="56"/>
                  <a:pt x="1447" y="60"/>
                  <a:pt x="1450" y="64"/>
                </a:cubicBezTo>
                <a:close/>
                <a:moveTo>
                  <a:pt x="1450" y="100"/>
                </a:moveTo>
                <a:cubicBezTo>
                  <a:pt x="1450" y="114"/>
                  <a:pt x="1450" y="114"/>
                  <a:pt x="1450" y="114"/>
                </a:cubicBezTo>
                <a:cubicBezTo>
                  <a:pt x="1447" y="108"/>
                  <a:pt x="1443" y="102"/>
                  <a:pt x="1439" y="97"/>
                </a:cubicBezTo>
                <a:cubicBezTo>
                  <a:pt x="1439" y="84"/>
                  <a:pt x="1439" y="84"/>
                  <a:pt x="1439" y="84"/>
                </a:cubicBezTo>
                <a:cubicBezTo>
                  <a:pt x="1443" y="89"/>
                  <a:pt x="1447" y="94"/>
                  <a:pt x="1450" y="100"/>
                </a:cubicBezTo>
                <a:close/>
                <a:moveTo>
                  <a:pt x="1450" y="147"/>
                </a:moveTo>
                <a:cubicBezTo>
                  <a:pt x="1450" y="153"/>
                  <a:pt x="1450" y="153"/>
                  <a:pt x="1450" y="153"/>
                </a:cubicBezTo>
                <a:cubicBezTo>
                  <a:pt x="1446" y="154"/>
                  <a:pt x="1443" y="155"/>
                  <a:pt x="1439" y="157"/>
                </a:cubicBezTo>
                <a:cubicBezTo>
                  <a:pt x="1439" y="136"/>
                  <a:pt x="1439" y="136"/>
                  <a:pt x="1439" y="136"/>
                </a:cubicBezTo>
                <a:cubicBezTo>
                  <a:pt x="1441" y="140"/>
                  <a:pt x="1443" y="144"/>
                  <a:pt x="1444" y="147"/>
                </a:cubicBezTo>
                <a:cubicBezTo>
                  <a:pt x="1446" y="147"/>
                  <a:pt x="1448" y="147"/>
                  <a:pt x="1450" y="147"/>
                </a:cubicBezTo>
                <a:close/>
                <a:moveTo>
                  <a:pt x="1450" y="190"/>
                </a:moveTo>
                <a:cubicBezTo>
                  <a:pt x="1450" y="197"/>
                  <a:pt x="1450" y="197"/>
                  <a:pt x="1450" y="197"/>
                </a:cubicBezTo>
                <a:cubicBezTo>
                  <a:pt x="1449" y="197"/>
                  <a:pt x="1448" y="198"/>
                  <a:pt x="1447" y="198"/>
                </a:cubicBezTo>
                <a:cubicBezTo>
                  <a:pt x="1445" y="200"/>
                  <a:pt x="1443" y="195"/>
                  <a:pt x="1441" y="198"/>
                </a:cubicBezTo>
                <a:cubicBezTo>
                  <a:pt x="1443" y="201"/>
                  <a:pt x="1443" y="201"/>
                  <a:pt x="1443" y="201"/>
                </a:cubicBezTo>
                <a:cubicBezTo>
                  <a:pt x="1445" y="202"/>
                  <a:pt x="1447" y="204"/>
                  <a:pt x="1450" y="206"/>
                </a:cubicBezTo>
                <a:cubicBezTo>
                  <a:pt x="1450" y="212"/>
                  <a:pt x="1450" y="212"/>
                  <a:pt x="1450" y="212"/>
                </a:cubicBezTo>
                <a:cubicBezTo>
                  <a:pt x="1446" y="210"/>
                  <a:pt x="1443" y="208"/>
                  <a:pt x="1439" y="207"/>
                </a:cubicBezTo>
                <a:cubicBezTo>
                  <a:pt x="1439" y="195"/>
                  <a:pt x="1439" y="195"/>
                  <a:pt x="1439" y="195"/>
                </a:cubicBezTo>
                <a:cubicBezTo>
                  <a:pt x="1441" y="195"/>
                  <a:pt x="1443" y="193"/>
                  <a:pt x="1445" y="192"/>
                </a:cubicBezTo>
                <a:cubicBezTo>
                  <a:pt x="1447" y="191"/>
                  <a:pt x="1448" y="191"/>
                  <a:pt x="1450" y="190"/>
                </a:cubicBezTo>
                <a:close/>
                <a:moveTo>
                  <a:pt x="1450" y="260"/>
                </a:moveTo>
                <a:cubicBezTo>
                  <a:pt x="1450" y="268"/>
                  <a:pt x="1450" y="268"/>
                  <a:pt x="1450" y="268"/>
                </a:cubicBezTo>
                <a:cubicBezTo>
                  <a:pt x="1446" y="266"/>
                  <a:pt x="1443" y="264"/>
                  <a:pt x="1439" y="262"/>
                </a:cubicBezTo>
                <a:cubicBezTo>
                  <a:pt x="1439" y="255"/>
                  <a:pt x="1439" y="255"/>
                  <a:pt x="1439" y="255"/>
                </a:cubicBezTo>
                <a:cubicBezTo>
                  <a:pt x="1443" y="257"/>
                  <a:pt x="1446" y="258"/>
                  <a:pt x="1450" y="260"/>
                </a:cubicBezTo>
                <a:close/>
                <a:moveTo>
                  <a:pt x="1450" y="286"/>
                </a:moveTo>
                <a:cubicBezTo>
                  <a:pt x="1450" y="294"/>
                  <a:pt x="1450" y="294"/>
                  <a:pt x="1450" y="294"/>
                </a:cubicBezTo>
                <a:cubicBezTo>
                  <a:pt x="1446" y="292"/>
                  <a:pt x="1443" y="290"/>
                  <a:pt x="1439" y="288"/>
                </a:cubicBezTo>
                <a:cubicBezTo>
                  <a:pt x="1439" y="280"/>
                  <a:pt x="1439" y="280"/>
                  <a:pt x="1439" y="280"/>
                </a:cubicBezTo>
                <a:cubicBezTo>
                  <a:pt x="1443" y="282"/>
                  <a:pt x="1446" y="284"/>
                  <a:pt x="1450" y="286"/>
                </a:cubicBezTo>
                <a:close/>
                <a:moveTo>
                  <a:pt x="1450" y="315"/>
                </a:moveTo>
                <a:cubicBezTo>
                  <a:pt x="1450" y="322"/>
                  <a:pt x="1450" y="322"/>
                  <a:pt x="1450" y="322"/>
                </a:cubicBezTo>
                <a:cubicBezTo>
                  <a:pt x="1446" y="319"/>
                  <a:pt x="1443" y="317"/>
                  <a:pt x="1439" y="314"/>
                </a:cubicBezTo>
                <a:cubicBezTo>
                  <a:pt x="1439" y="308"/>
                  <a:pt x="1439" y="308"/>
                  <a:pt x="1439" y="308"/>
                </a:cubicBezTo>
                <a:cubicBezTo>
                  <a:pt x="1443" y="310"/>
                  <a:pt x="1446" y="313"/>
                  <a:pt x="1450" y="315"/>
                </a:cubicBezTo>
                <a:close/>
                <a:moveTo>
                  <a:pt x="1450" y="348"/>
                </a:moveTo>
                <a:cubicBezTo>
                  <a:pt x="1450" y="356"/>
                  <a:pt x="1450" y="356"/>
                  <a:pt x="1450" y="356"/>
                </a:cubicBezTo>
                <a:cubicBezTo>
                  <a:pt x="1439" y="348"/>
                  <a:pt x="1439" y="348"/>
                  <a:pt x="1439" y="348"/>
                </a:cubicBezTo>
                <a:cubicBezTo>
                  <a:pt x="1439" y="340"/>
                  <a:pt x="1439" y="340"/>
                  <a:pt x="1439" y="340"/>
                </a:cubicBezTo>
                <a:cubicBezTo>
                  <a:pt x="1443" y="343"/>
                  <a:pt x="1446" y="345"/>
                  <a:pt x="1450" y="348"/>
                </a:cubicBezTo>
                <a:close/>
                <a:moveTo>
                  <a:pt x="1450" y="379"/>
                </a:moveTo>
                <a:cubicBezTo>
                  <a:pt x="1450" y="386"/>
                  <a:pt x="1450" y="386"/>
                  <a:pt x="1450" y="386"/>
                </a:cubicBezTo>
                <a:cubicBezTo>
                  <a:pt x="1447" y="383"/>
                  <a:pt x="1443" y="380"/>
                  <a:pt x="1439" y="377"/>
                </a:cubicBezTo>
                <a:cubicBezTo>
                  <a:pt x="1439" y="370"/>
                  <a:pt x="1439" y="370"/>
                  <a:pt x="1439" y="370"/>
                </a:cubicBezTo>
                <a:cubicBezTo>
                  <a:pt x="1443" y="373"/>
                  <a:pt x="1447" y="376"/>
                  <a:pt x="1450" y="379"/>
                </a:cubicBezTo>
                <a:close/>
                <a:moveTo>
                  <a:pt x="1450" y="416"/>
                </a:moveTo>
                <a:cubicBezTo>
                  <a:pt x="1450" y="428"/>
                  <a:pt x="1450" y="428"/>
                  <a:pt x="1450" y="428"/>
                </a:cubicBezTo>
                <a:cubicBezTo>
                  <a:pt x="1449" y="426"/>
                  <a:pt x="1447" y="426"/>
                  <a:pt x="1446" y="425"/>
                </a:cubicBezTo>
                <a:cubicBezTo>
                  <a:pt x="1445" y="429"/>
                  <a:pt x="1442" y="433"/>
                  <a:pt x="1439" y="436"/>
                </a:cubicBezTo>
                <a:cubicBezTo>
                  <a:pt x="1439" y="401"/>
                  <a:pt x="1439" y="401"/>
                  <a:pt x="1439" y="401"/>
                </a:cubicBezTo>
                <a:cubicBezTo>
                  <a:pt x="1442" y="407"/>
                  <a:pt x="1446" y="411"/>
                  <a:pt x="1450" y="416"/>
                </a:cubicBezTo>
                <a:close/>
                <a:moveTo>
                  <a:pt x="1450" y="455"/>
                </a:moveTo>
                <a:cubicBezTo>
                  <a:pt x="1450" y="465"/>
                  <a:pt x="1450" y="465"/>
                  <a:pt x="1450" y="465"/>
                </a:cubicBezTo>
                <a:cubicBezTo>
                  <a:pt x="1446" y="467"/>
                  <a:pt x="1443" y="470"/>
                  <a:pt x="1439" y="473"/>
                </a:cubicBezTo>
                <a:cubicBezTo>
                  <a:pt x="1439" y="464"/>
                  <a:pt x="1439" y="464"/>
                  <a:pt x="1439" y="464"/>
                </a:cubicBezTo>
                <a:cubicBezTo>
                  <a:pt x="1440" y="463"/>
                  <a:pt x="1441" y="461"/>
                  <a:pt x="1442" y="460"/>
                </a:cubicBezTo>
                <a:cubicBezTo>
                  <a:pt x="1441" y="458"/>
                  <a:pt x="1440" y="456"/>
                  <a:pt x="1439" y="454"/>
                </a:cubicBezTo>
                <a:cubicBezTo>
                  <a:pt x="1439" y="440"/>
                  <a:pt x="1439" y="440"/>
                  <a:pt x="1439" y="440"/>
                </a:cubicBezTo>
                <a:cubicBezTo>
                  <a:pt x="1443" y="445"/>
                  <a:pt x="1444" y="452"/>
                  <a:pt x="1450" y="455"/>
                </a:cubicBezTo>
                <a:close/>
                <a:moveTo>
                  <a:pt x="1450" y="510"/>
                </a:moveTo>
                <a:cubicBezTo>
                  <a:pt x="1450" y="519"/>
                  <a:pt x="1450" y="519"/>
                  <a:pt x="1450" y="519"/>
                </a:cubicBezTo>
                <a:cubicBezTo>
                  <a:pt x="1446" y="521"/>
                  <a:pt x="1443" y="524"/>
                  <a:pt x="1439" y="526"/>
                </a:cubicBezTo>
                <a:cubicBezTo>
                  <a:pt x="1439" y="517"/>
                  <a:pt x="1439" y="517"/>
                  <a:pt x="1439" y="517"/>
                </a:cubicBezTo>
                <a:cubicBezTo>
                  <a:pt x="1443" y="515"/>
                  <a:pt x="1446" y="512"/>
                  <a:pt x="1450" y="510"/>
                </a:cubicBezTo>
                <a:close/>
                <a:moveTo>
                  <a:pt x="1450" y="583"/>
                </a:moveTo>
                <a:cubicBezTo>
                  <a:pt x="1450" y="590"/>
                  <a:pt x="1450" y="590"/>
                  <a:pt x="1450" y="590"/>
                </a:cubicBezTo>
                <a:cubicBezTo>
                  <a:pt x="1446" y="590"/>
                  <a:pt x="1443" y="589"/>
                  <a:pt x="1439" y="588"/>
                </a:cubicBezTo>
                <a:cubicBezTo>
                  <a:pt x="1439" y="581"/>
                  <a:pt x="1439" y="581"/>
                  <a:pt x="1439" y="581"/>
                </a:cubicBezTo>
                <a:cubicBezTo>
                  <a:pt x="1443" y="582"/>
                  <a:pt x="1446" y="582"/>
                  <a:pt x="1450" y="583"/>
                </a:cubicBezTo>
                <a:close/>
                <a:moveTo>
                  <a:pt x="1439" y="670"/>
                </a:moveTo>
                <a:cubicBezTo>
                  <a:pt x="1417" y="670"/>
                  <a:pt x="1417" y="670"/>
                  <a:pt x="1417" y="670"/>
                </a:cubicBezTo>
                <a:cubicBezTo>
                  <a:pt x="1417" y="664"/>
                  <a:pt x="1417" y="664"/>
                  <a:pt x="1417" y="664"/>
                </a:cubicBezTo>
                <a:cubicBezTo>
                  <a:pt x="1423" y="664"/>
                  <a:pt x="1423" y="664"/>
                  <a:pt x="1423" y="664"/>
                </a:cubicBezTo>
                <a:cubicBezTo>
                  <a:pt x="1429" y="661"/>
                  <a:pt x="1434" y="657"/>
                  <a:pt x="1439" y="653"/>
                </a:cubicBezTo>
                <a:cubicBezTo>
                  <a:pt x="1439" y="670"/>
                  <a:pt x="1439" y="670"/>
                  <a:pt x="1439" y="670"/>
                </a:cubicBezTo>
                <a:close/>
                <a:moveTo>
                  <a:pt x="1417" y="6"/>
                </a:moveTo>
                <a:cubicBezTo>
                  <a:pt x="1424" y="6"/>
                  <a:pt x="1432" y="5"/>
                  <a:pt x="1439" y="5"/>
                </a:cubicBezTo>
                <a:cubicBezTo>
                  <a:pt x="1439" y="12"/>
                  <a:pt x="1439" y="12"/>
                  <a:pt x="1439" y="12"/>
                </a:cubicBezTo>
                <a:cubicBezTo>
                  <a:pt x="1438" y="12"/>
                  <a:pt x="1438" y="13"/>
                  <a:pt x="1438" y="15"/>
                </a:cubicBezTo>
                <a:cubicBezTo>
                  <a:pt x="1439" y="15"/>
                  <a:pt x="1439" y="15"/>
                  <a:pt x="1439" y="15"/>
                </a:cubicBezTo>
                <a:cubicBezTo>
                  <a:pt x="1439" y="26"/>
                  <a:pt x="1439" y="26"/>
                  <a:pt x="1439" y="26"/>
                </a:cubicBezTo>
                <a:cubicBezTo>
                  <a:pt x="1433" y="21"/>
                  <a:pt x="1425" y="15"/>
                  <a:pt x="1417" y="12"/>
                </a:cubicBezTo>
                <a:cubicBezTo>
                  <a:pt x="1417" y="6"/>
                  <a:pt x="1417" y="6"/>
                  <a:pt x="1417" y="6"/>
                </a:cubicBezTo>
                <a:close/>
                <a:moveTo>
                  <a:pt x="1439" y="53"/>
                </a:moveTo>
                <a:cubicBezTo>
                  <a:pt x="1439" y="62"/>
                  <a:pt x="1439" y="62"/>
                  <a:pt x="1439" y="62"/>
                </a:cubicBezTo>
                <a:cubicBezTo>
                  <a:pt x="1432" y="55"/>
                  <a:pt x="1425" y="47"/>
                  <a:pt x="1417" y="41"/>
                </a:cubicBezTo>
                <a:cubicBezTo>
                  <a:pt x="1417" y="32"/>
                  <a:pt x="1417" y="32"/>
                  <a:pt x="1417" y="32"/>
                </a:cubicBezTo>
                <a:cubicBezTo>
                  <a:pt x="1424" y="39"/>
                  <a:pt x="1432" y="45"/>
                  <a:pt x="1439" y="53"/>
                </a:cubicBezTo>
                <a:close/>
                <a:moveTo>
                  <a:pt x="1439" y="84"/>
                </a:moveTo>
                <a:cubicBezTo>
                  <a:pt x="1436" y="80"/>
                  <a:pt x="1433" y="77"/>
                  <a:pt x="1430" y="74"/>
                </a:cubicBezTo>
                <a:cubicBezTo>
                  <a:pt x="1426" y="69"/>
                  <a:pt x="1422" y="64"/>
                  <a:pt x="1417" y="58"/>
                </a:cubicBezTo>
                <a:cubicBezTo>
                  <a:pt x="1417" y="68"/>
                  <a:pt x="1417" y="68"/>
                  <a:pt x="1417" y="68"/>
                </a:cubicBezTo>
                <a:cubicBezTo>
                  <a:pt x="1425" y="78"/>
                  <a:pt x="1432" y="87"/>
                  <a:pt x="1439" y="97"/>
                </a:cubicBezTo>
                <a:cubicBezTo>
                  <a:pt x="1439" y="84"/>
                  <a:pt x="1439" y="84"/>
                  <a:pt x="1439" y="84"/>
                </a:cubicBezTo>
                <a:close/>
                <a:moveTo>
                  <a:pt x="1439" y="136"/>
                </a:moveTo>
                <a:cubicBezTo>
                  <a:pt x="1439" y="157"/>
                  <a:pt x="1439" y="157"/>
                  <a:pt x="1439" y="157"/>
                </a:cubicBezTo>
                <a:cubicBezTo>
                  <a:pt x="1437" y="157"/>
                  <a:pt x="1437" y="157"/>
                  <a:pt x="1437" y="157"/>
                </a:cubicBezTo>
                <a:cubicBezTo>
                  <a:pt x="1430" y="162"/>
                  <a:pt x="1424" y="168"/>
                  <a:pt x="1417" y="168"/>
                </a:cubicBezTo>
                <a:cubicBezTo>
                  <a:pt x="1417" y="153"/>
                  <a:pt x="1417" y="153"/>
                  <a:pt x="1417" y="153"/>
                </a:cubicBezTo>
                <a:cubicBezTo>
                  <a:pt x="1418" y="155"/>
                  <a:pt x="1420" y="157"/>
                  <a:pt x="1421" y="159"/>
                </a:cubicBezTo>
                <a:cubicBezTo>
                  <a:pt x="1426" y="157"/>
                  <a:pt x="1434" y="156"/>
                  <a:pt x="1437" y="150"/>
                </a:cubicBezTo>
                <a:cubicBezTo>
                  <a:pt x="1430" y="136"/>
                  <a:pt x="1425" y="121"/>
                  <a:pt x="1417" y="108"/>
                </a:cubicBezTo>
                <a:cubicBezTo>
                  <a:pt x="1417" y="94"/>
                  <a:pt x="1417" y="94"/>
                  <a:pt x="1417" y="94"/>
                </a:cubicBezTo>
                <a:cubicBezTo>
                  <a:pt x="1425" y="108"/>
                  <a:pt x="1433" y="122"/>
                  <a:pt x="1439" y="136"/>
                </a:cubicBezTo>
                <a:close/>
                <a:moveTo>
                  <a:pt x="1439" y="195"/>
                </a:moveTo>
                <a:cubicBezTo>
                  <a:pt x="1439" y="207"/>
                  <a:pt x="1439" y="207"/>
                  <a:pt x="1439" y="207"/>
                </a:cubicBezTo>
                <a:cubicBezTo>
                  <a:pt x="1432" y="204"/>
                  <a:pt x="1425" y="201"/>
                  <a:pt x="1417" y="199"/>
                </a:cubicBezTo>
                <a:cubicBezTo>
                  <a:pt x="1417" y="193"/>
                  <a:pt x="1417" y="193"/>
                  <a:pt x="1417" y="193"/>
                </a:cubicBezTo>
                <a:cubicBezTo>
                  <a:pt x="1425" y="195"/>
                  <a:pt x="1432" y="198"/>
                  <a:pt x="1439" y="195"/>
                </a:cubicBezTo>
                <a:close/>
                <a:moveTo>
                  <a:pt x="1439" y="255"/>
                </a:moveTo>
                <a:cubicBezTo>
                  <a:pt x="1439" y="262"/>
                  <a:pt x="1439" y="262"/>
                  <a:pt x="1439" y="262"/>
                </a:cubicBezTo>
                <a:cubicBezTo>
                  <a:pt x="1438" y="262"/>
                  <a:pt x="1436" y="261"/>
                  <a:pt x="1435" y="260"/>
                </a:cubicBezTo>
                <a:cubicBezTo>
                  <a:pt x="1428" y="260"/>
                  <a:pt x="1423" y="257"/>
                  <a:pt x="1417" y="254"/>
                </a:cubicBezTo>
                <a:cubicBezTo>
                  <a:pt x="1417" y="247"/>
                  <a:pt x="1417" y="247"/>
                  <a:pt x="1417" y="247"/>
                </a:cubicBezTo>
                <a:cubicBezTo>
                  <a:pt x="1425" y="249"/>
                  <a:pt x="1432" y="252"/>
                  <a:pt x="1439" y="255"/>
                </a:cubicBezTo>
                <a:close/>
                <a:moveTo>
                  <a:pt x="1439" y="280"/>
                </a:moveTo>
                <a:cubicBezTo>
                  <a:pt x="1439" y="288"/>
                  <a:pt x="1439" y="288"/>
                  <a:pt x="1439" y="288"/>
                </a:cubicBezTo>
                <a:cubicBezTo>
                  <a:pt x="1437" y="287"/>
                  <a:pt x="1434" y="285"/>
                  <a:pt x="1432" y="284"/>
                </a:cubicBezTo>
                <a:cubicBezTo>
                  <a:pt x="1427" y="282"/>
                  <a:pt x="1422" y="279"/>
                  <a:pt x="1417" y="277"/>
                </a:cubicBezTo>
                <a:cubicBezTo>
                  <a:pt x="1417" y="270"/>
                  <a:pt x="1417" y="270"/>
                  <a:pt x="1417" y="270"/>
                </a:cubicBezTo>
                <a:cubicBezTo>
                  <a:pt x="1425" y="273"/>
                  <a:pt x="1432" y="276"/>
                  <a:pt x="1439" y="280"/>
                </a:cubicBezTo>
                <a:close/>
                <a:moveTo>
                  <a:pt x="1439" y="308"/>
                </a:moveTo>
                <a:cubicBezTo>
                  <a:pt x="1439" y="314"/>
                  <a:pt x="1439" y="314"/>
                  <a:pt x="1439" y="314"/>
                </a:cubicBezTo>
                <a:cubicBezTo>
                  <a:pt x="1437" y="313"/>
                  <a:pt x="1435" y="312"/>
                  <a:pt x="1433" y="311"/>
                </a:cubicBezTo>
                <a:cubicBezTo>
                  <a:pt x="1428" y="308"/>
                  <a:pt x="1423" y="306"/>
                  <a:pt x="1417" y="304"/>
                </a:cubicBezTo>
                <a:cubicBezTo>
                  <a:pt x="1417" y="297"/>
                  <a:pt x="1417" y="297"/>
                  <a:pt x="1417" y="297"/>
                </a:cubicBezTo>
                <a:cubicBezTo>
                  <a:pt x="1425" y="300"/>
                  <a:pt x="1432" y="304"/>
                  <a:pt x="1439" y="308"/>
                </a:cubicBezTo>
                <a:close/>
                <a:moveTo>
                  <a:pt x="1439" y="340"/>
                </a:moveTo>
                <a:cubicBezTo>
                  <a:pt x="1439" y="348"/>
                  <a:pt x="1439" y="348"/>
                  <a:pt x="1439" y="348"/>
                </a:cubicBezTo>
                <a:cubicBezTo>
                  <a:pt x="1417" y="334"/>
                  <a:pt x="1417" y="334"/>
                  <a:pt x="1417" y="334"/>
                </a:cubicBezTo>
                <a:cubicBezTo>
                  <a:pt x="1417" y="328"/>
                  <a:pt x="1417" y="328"/>
                  <a:pt x="1417" y="328"/>
                </a:cubicBezTo>
                <a:cubicBezTo>
                  <a:pt x="1425" y="331"/>
                  <a:pt x="1432" y="336"/>
                  <a:pt x="1439" y="340"/>
                </a:cubicBezTo>
                <a:close/>
                <a:moveTo>
                  <a:pt x="1439" y="370"/>
                </a:moveTo>
                <a:cubicBezTo>
                  <a:pt x="1439" y="377"/>
                  <a:pt x="1439" y="377"/>
                  <a:pt x="1439" y="377"/>
                </a:cubicBezTo>
                <a:cubicBezTo>
                  <a:pt x="1432" y="372"/>
                  <a:pt x="1425" y="368"/>
                  <a:pt x="1417" y="364"/>
                </a:cubicBezTo>
                <a:cubicBezTo>
                  <a:pt x="1417" y="357"/>
                  <a:pt x="1417" y="357"/>
                  <a:pt x="1417" y="357"/>
                </a:cubicBezTo>
                <a:cubicBezTo>
                  <a:pt x="1425" y="361"/>
                  <a:pt x="1432" y="365"/>
                  <a:pt x="1439" y="370"/>
                </a:cubicBezTo>
                <a:close/>
                <a:moveTo>
                  <a:pt x="1439" y="401"/>
                </a:moveTo>
                <a:cubicBezTo>
                  <a:pt x="1439" y="436"/>
                  <a:pt x="1439" y="436"/>
                  <a:pt x="1439" y="436"/>
                </a:cubicBezTo>
                <a:cubicBezTo>
                  <a:pt x="1438" y="437"/>
                  <a:pt x="1437" y="437"/>
                  <a:pt x="1437" y="438"/>
                </a:cubicBezTo>
                <a:cubicBezTo>
                  <a:pt x="1438" y="439"/>
                  <a:pt x="1439" y="439"/>
                  <a:pt x="1439" y="440"/>
                </a:cubicBezTo>
                <a:cubicBezTo>
                  <a:pt x="1439" y="454"/>
                  <a:pt x="1439" y="454"/>
                  <a:pt x="1439" y="454"/>
                </a:cubicBezTo>
                <a:cubicBezTo>
                  <a:pt x="1435" y="446"/>
                  <a:pt x="1427" y="440"/>
                  <a:pt x="1418" y="438"/>
                </a:cubicBezTo>
                <a:cubicBezTo>
                  <a:pt x="1418" y="438"/>
                  <a:pt x="1418" y="438"/>
                  <a:pt x="1417" y="438"/>
                </a:cubicBezTo>
                <a:cubicBezTo>
                  <a:pt x="1417" y="431"/>
                  <a:pt x="1417" y="431"/>
                  <a:pt x="1417" y="431"/>
                </a:cubicBezTo>
                <a:cubicBezTo>
                  <a:pt x="1423" y="429"/>
                  <a:pt x="1430" y="428"/>
                  <a:pt x="1436" y="426"/>
                </a:cubicBezTo>
                <a:cubicBezTo>
                  <a:pt x="1438" y="415"/>
                  <a:pt x="1433" y="406"/>
                  <a:pt x="1426" y="399"/>
                </a:cubicBezTo>
                <a:cubicBezTo>
                  <a:pt x="1425" y="396"/>
                  <a:pt x="1426" y="394"/>
                  <a:pt x="1423" y="391"/>
                </a:cubicBezTo>
                <a:cubicBezTo>
                  <a:pt x="1422" y="390"/>
                  <a:pt x="1420" y="388"/>
                  <a:pt x="1417" y="387"/>
                </a:cubicBezTo>
                <a:cubicBezTo>
                  <a:pt x="1417" y="379"/>
                  <a:pt x="1417" y="379"/>
                  <a:pt x="1417" y="379"/>
                </a:cubicBezTo>
                <a:cubicBezTo>
                  <a:pt x="1425" y="382"/>
                  <a:pt x="1432" y="387"/>
                  <a:pt x="1436" y="395"/>
                </a:cubicBezTo>
                <a:cubicBezTo>
                  <a:pt x="1437" y="397"/>
                  <a:pt x="1438" y="399"/>
                  <a:pt x="1439" y="401"/>
                </a:cubicBezTo>
                <a:close/>
                <a:moveTo>
                  <a:pt x="1439" y="464"/>
                </a:moveTo>
                <a:cubicBezTo>
                  <a:pt x="1437" y="465"/>
                  <a:pt x="1435" y="466"/>
                  <a:pt x="1433" y="467"/>
                </a:cubicBezTo>
                <a:cubicBezTo>
                  <a:pt x="1428" y="462"/>
                  <a:pt x="1422" y="457"/>
                  <a:pt x="1417" y="451"/>
                </a:cubicBezTo>
                <a:cubicBezTo>
                  <a:pt x="1417" y="463"/>
                  <a:pt x="1417" y="463"/>
                  <a:pt x="1417" y="463"/>
                </a:cubicBezTo>
                <a:cubicBezTo>
                  <a:pt x="1420" y="465"/>
                  <a:pt x="1422" y="469"/>
                  <a:pt x="1424" y="472"/>
                </a:cubicBezTo>
                <a:cubicBezTo>
                  <a:pt x="1422" y="475"/>
                  <a:pt x="1421" y="479"/>
                  <a:pt x="1417" y="480"/>
                </a:cubicBezTo>
                <a:cubicBezTo>
                  <a:pt x="1417" y="490"/>
                  <a:pt x="1417" y="490"/>
                  <a:pt x="1417" y="490"/>
                </a:cubicBezTo>
                <a:cubicBezTo>
                  <a:pt x="1425" y="484"/>
                  <a:pt x="1432" y="478"/>
                  <a:pt x="1439" y="473"/>
                </a:cubicBezTo>
                <a:cubicBezTo>
                  <a:pt x="1439" y="464"/>
                  <a:pt x="1439" y="464"/>
                  <a:pt x="1439" y="464"/>
                </a:cubicBezTo>
                <a:close/>
                <a:moveTo>
                  <a:pt x="1439" y="517"/>
                </a:moveTo>
                <a:cubicBezTo>
                  <a:pt x="1439" y="526"/>
                  <a:pt x="1439" y="526"/>
                  <a:pt x="1439" y="526"/>
                </a:cubicBezTo>
                <a:cubicBezTo>
                  <a:pt x="1431" y="532"/>
                  <a:pt x="1424" y="538"/>
                  <a:pt x="1417" y="545"/>
                </a:cubicBezTo>
                <a:cubicBezTo>
                  <a:pt x="1417" y="535"/>
                  <a:pt x="1417" y="535"/>
                  <a:pt x="1417" y="535"/>
                </a:cubicBezTo>
                <a:cubicBezTo>
                  <a:pt x="1424" y="529"/>
                  <a:pt x="1432" y="523"/>
                  <a:pt x="1439" y="517"/>
                </a:cubicBezTo>
                <a:close/>
                <a:moveTo>
                  <a:pt x="1439" y="581"/>
                </a:moveTo>
                <a:cubicBezTo>
                  <a:pt x="1439" y="588"/>
                  <a:pt x="1439" y="588"/>
                  <a:pt x="1439" y="588"/>
                </a:cubicBezTo>
                <a:cubicBezTo>
                  <a:pt x="1431" y="586"/>
                  <a:pt x="1424" y="583"/>
                  <a:pt x="1417" y="578"/>
                </a:cubicBezTo>
                <a:cubicBezTo>
                  <a:pt x="1417" y="569"/>
                  <a:pt x="1417" y="569"/>
                  <a:pt x="1417" y="569"/>
                </a:cubicBezTo>
                <a:cubicBezTo>
                  <a:pt x="1419" y="571"/>
                  <a:pt x="1421" y="572"/>
                  <a:pt x="1423" y="574"/>
                </a:cubicBezTo>
                <a:cubicBezTo>
                  <a:pt x="1428" y="577"/>
                  <a:pt x="1433" y="579"/>
                  <a:pt x="1439" y="581"/>
                </a:cubicBezTo>
                <a:close/>
                <a:moveTo>
                  <a:pt x="1417" y="649"/>
                </a:moveTo>
                <a:cubicBezTo>
                  <a:pt x="1417" y="639"/>
                  <a:pt x="1417" y="639"/>
                  <a:pt x="1417" y="639"/>
                </a:cubicBezTo>
                <a:cubicBezTo>
                  <a:pt x="1435" y="624"/>
                  <a:pt x="1435" y="624"/>
                  <a:pt x="1435" y="624"/>
                </a:cubicBezTo>
                <a:cubicBezTo>
                  <a:pt x="1437" y="625"/>
                  <a:pt x="1437" y="625"/>
                  <a:pt x="1437" y="625"/>
                </a:cubicBezTo>
                <a:cubicBezTo>
                  <a:pt x="1433" y="634"/>
                  <a:pt x="1425" y="642"/>
                  <a:pt x="1417" y="649"/>
                </a:cubicBezTo>
                <a:close/>
                <a:moveTo>
                  <a:pt x="1417" y="610"/>
                </a:moveTo>
                <a:cubicBezTo>
                  <a:pt x="1417" y="606"/>
                  <a:pt x="1417" y="606"/>
                  <a:pt x="1417" y="606"/>
                </a:cubicBezTo>
                <a:cubicBezTo>
                  <a:pt x="1418" y="607"/>
                  <a:pt x="1418" y="607"/>
                  <a:pt x="1418" y="608"/>
                </a:cubicBezTo>
                <a:lnTo>
                  <a:pt x="1417" y="610"/>
                </a:lnTo>
                <a:close/>
                <a:moveTo>
                  <a:pt x="1417" y="670"/>
                </a:moveTo>
                <a:cubicBezTo>
                  <a:pt x="1400" y="670"/>
                  <a:pt x="1400" y="670"/>
                  <a:pt x="1400" y="670"/>
                </a:cubicBezTo>
                <a:cubicBezTo>
                  <a:pt x="1400" y="653"/>
                  <a:pt x="1400" y="653"/>
                  <a:pt x="1400" y="653"/>
                </a:cubicBezTo>
                <a:cubicBezTo>
                  <a:pt x="1417" y="639"/>
                  <a:pt x="1417" y="639"/>
                  <a:pt x="1417" y="639"/>
                </a:cubicBezTo>
                <a:cubicBezTo>
                  <a:pt x="1417" y="649"/>
                  <a:pt x="1417" y="649"/>
                  <a:pt x="1417" y="649"/>
                </a:cubicBezTo>
                <a:cubicBezTo>
                  <a:pt x="1413" y="652"/>
                  <a:pt x="1409" y="656"/>
                  <a:pt x="1405" y="660"/>
                </a:cubicBezTo>
                <a:cubicBezTo>
                  <a:pt x="1404" y="663"/>
                  <a:pt x="1404" y="663"/>
                  <a:pt x="1404" y="663"/>
                </a:cubicBezTo>
                <a:cubicBezTo>
                  <a:pt x="1417" y="664"/>
                  <a:pt x="1417" y="664"/>
                  <a:pt x="1417" y="664"/>
                </a:cubicBezTo>
                <a:cubicBezTo>
                  <a:pt x="1417" y="670"/>
                  <a:pt x="1417" y="670"/>
                  <a:pt x="1417" y="670"/>
                </a:cubicBezTo>
                <a:close/>
                <a:moveTo>
                  <a:pt x="1400" y="6"/>
                </a:moveTo>
                <a:cubicBezTo>
                  <a:pt x="1402" y="6"/>
                  <a:pt x="1404" y="6"/>
                  <a:pt x="1406" y="6"/>
                </a:cubicBezTo>
                <a:cubicBezTo>
                  <a:pt x="1410" y="6"/>
                  <a:pt x="1413" y="6"/>
                  <a:pt x="1417" y="6"/>
                </a:cubicBezTo>
                <a:cubicBezTo>
                  <a:pt x="1417" y="12"/>
                  <a:pt x="1417" y="12"/>
                  <a:pt x="1417" y="12"/>
                </a:cubicBezTo>
                <a:cubicBezTo>
                  <a:pt x="1412" y="10"/>
                  <a:pt x="1406" y="10"/>
                  <a:pt x="1400" y="12"/>
                </a:cubicBezTo>
                <a:cubicBezTo>
                  <a:pt x="1400" y="6"/>
                  <a:pt x="1400" y="6"/>
                  <a:pt x="1400" y="6"/>
                </a:cubicBezTo>
                <a:close/>
                <a:moveTo>
                  <a:pt x="1417" y="32"/>
                </a:moveTo>
                <a:cubicBezTo>
                  <a:pt x="1417" y="41"/>
                  <a:pt x="1417" y="41"/>
                  <a:pt x="1417" y="41"/>
                </a:cubicBezTo>
                <a:cubicBezTo>
                  <a:pt x="1413" y="37"/>
                  <a:pt x="1410" y="34"/>
                  <a:pt x="1406" y="30"/>
                </a:cubicBezTo>
                <a:cubicBezTo>
                  <a:pt x="1400" y="26"/>
                  <a:pt x="1400" y="26"/>
                  <a:pt x="1400" y="26"/>
                </a:cubicBezTo>
                <a:cubicBezTo>
                  <a:pt x="1400" y="15"/>
                  <a:pt x="1400" y="15"/>
                  <a:pt x="1400" y="15"/>
                </a:cubicBezTo>
                <a:cubicBezTo>
                  <a:pt x="1405" y="21"/>
                  <a:pt x="1411" y="26"/>
                  <a:pt x="1417" y="32"/>
                </a:cubicBezTo>
                <a:close/>
                <a:moveTo>
                  <a:pt x="1417" y="58"/>
                </a:moveTo>
                <a:cubicBezTo>
                  <a:pt x="1412" y="52"/>
                  <a:pt x="1406" y="46"/>
                  <a:pt x="1400" y="40"/>
                </a:cubicBezTo>
                <a:cubicBezTo>
                  <a:pt x="1400" y="49"/>
                  <a:pt x="1400" y="49"/>
                  <a:pt x="1400" y="49"/>
                </a:cubicBezTo>
                <a:cubicBezTo>
                  <a:pt x="1405" y="54"/>
                  <a:pt x="1409" y="59"/>
                  <a:pt x="1413" y="63"/>
                </a:cubicBezTo>
                <a:cubicBezTo>
                  <a:pt x="1414" y="65"/>
                  <a:pt x="1416" y="67"/>
                  <a:pt x="1417" y="68"/>
                </a:cubicBezTo>
                <a:cubicBezTo>
                  <a:pt x="1417" y="58"/>
                  <a:pt x="1417" y="58"/>
                  <a:pt x="1417" y="58"/>
                </a:cubicBezTo>
                <a:close/>
                <a:moveTo>
                  <a:pt x="1417" y="94"/>
                </a:moveTo>
                <a:cubicBezTo>
                  <a:pt x="1417" y="108"/>
                  <a:pt x="1417" y="108"/>
                  <a:pt x="1417" y="108"/>
                </a:cubicBezTo>
                <a:cubicBezTo>
                  <a:pt x="1415" y="103"/>
                  <a:pt x="1412" y="98"/>
                  <a:pt x="1409" y="94"/>
                </a:cubicBezTo>
                <a:cubicBezTo>
                  <a:pt x="1406" y="90"/>
                  <a:pt x="1403" y="87"/>
                  <a:pt x="1400" y="84"/>
                </a:cubicBezTo>
                <a:cubicBezTo>
                  <a:pt x="1400" y="74"/>
                  <a:pt x="1400" y="74"/>
                  <a:pt x="1400" y="74"/>
                </a:cubicBezTo>
                <a:cubicBezTo>
                  <a:pt x="1405" y="79"/>
                  <a:pt x="1409" y="83"/>
                  <a:pt x="1414" y="89"/>
                </a:cubicBezTo>
                <a:cubicBezTo>
                  <a:pt x="1415" y="90"/>
                  <a:pt x="1416" y="92"/>
                  <a:pt x="1417" y="94"/>
                </a:cubicBezTo>
                <a:close/>
                <a:moveTo>
                  <a:pt x="1417" y="153"/>
                </a:moveTo>
                <a:cubicBezTo>
                  <a:pt x="1417" y="168"/>
                  <a:pt x="1417" y="168"/>
                  <a:pt x="1417" y="168"/>
                </a:cubicBezTo>
                <a:cubicBezTo>
                  <a:pt x="1416" y="168"/>
                  <a:pt x="1414" y="168"/>
                  <a:pt x="1412" y="168"/>
                </a:cubicBezTo>
                <a:cubicBezTo>
                  <a:pt x="1411" y="166"/>
                  <a:pt x="1412" y="164"/>
                  <a:pt x="1413" y="163"/>
                </a:cubicBezTo>
                <a:cubicBezTo>
                  <a:pt x="1409" y="154"/>
                  <a:pt x="1405" y="145"/>
                  <a:pt x="1400" y="136"/>
                </a:cubicBezTo>
                <a:cubicBezTo>
                  <a:pt x="1400" y="123"/>
                  <a:pt x="1400" y="123"/>
                  <a:pt x="1400" y="123"/>
                </a:cubicBezTo>
                <a:cubicBezTo>
                  <a:pt x="1406" y="133"/>
                  <a:pt x="1412" y="143"/>
                  <a:pt x="1417" y="153"/>
                </a:cubicBezTo>
                <a:close/>
                <a:moveTo>
                  <a:pt x="1417" y="193"/>
                </a:moveTo>
                <a:cubicBezTo>
                  <a:pt x="1417" y="199"/>
                  <a:pt x="1417" y="199"/>
                  <a:pt x="1417" y="199"/>
                </a:cubicBezTo>
                <a:cubicBezTo>
                  <a:pt x="1412" y="198"/>
                  <a:pt x="1406" y="196"/>
                  <a:pt x="1400" y="195"/>
                </a:cubicBezTo>
                <a:cubicBezTo>
                  <a:pt x="1400" y="187"/>
                  <a:pt x="1400" y="187"/>
                  <a:pt x="1400" y="187"/>
                </a:cubicBezTo>
                <a:cubicBezTo>
                  <a:pt x="1400" y="187"/>
                  <a:pt x="1400" y="187"/>
                  <a:pt x="1401" y="187"/>
                </a:cubicBezTo>
                <a:cubicBezTo>
                  <a:pt x="1406" y="188"/>
                  <a:pt x="1411" y="190"/>
                  <a:pt x="1417" y="193"/>
                </a:cubicBezTo>
                <a:close/>
                <a:moveTo>
                  <a:pt x="1417" y="247"/>
                </a:moveTo>
                <a:cubicBezTo>
                  <a:pt x="1417" y="254"/>
                  <a:pt x="1417" y="254"/>
                  <a:pt x="1417" y="254"/>
                </a:cubicBezTo>
                <a:cubicBezTo>
                  <a:pt x="1414" y="252"/>
                  <a:pt x="1410" y="251"/>
                  <a:pt x="1406" y="250"/>
                </a:cubicBezTo>
                <a:cubicBezTo>
                  <a:pt x="1404" y="250"/>
                  <a:pt x="1402" y="250"/>
                  <a:pt x="1400" y="249"/>
                </a:cubicBezTo>
                <a:cubicBezTo>
                  <a:pt x="1400" y="242"/>
                  <a:pt x="1400" y="242"/>
                  <a:pt x="1400" y="242"/>
                </a:cubicBezTo>
                <a:cubicBezTo>
                  <a:pt x="1406" y="243"/>
                  <a:pt x="1412" y="245"/>
                  <a:pt x="1417" y="247"/>
                </a:cubicBezTo>
                <a:close/>
                <a:moveTo>
                  <a:pt x="1417" y="270"/>
                </a:moveTo>
                <a:cubicBezTo>
                  <a:pt x="1417" y="277"/>
                  <a:pt x="1417" y="277"/>
                  <a:pt x="1417" y="277"/>
                </a:cubicBezTo>
                <a:cubicBezTo>
                  <a:pt x="1412" y="275"/>
                  <a:pt x="1406" y="272"/>
                  <a:pt x="1400" y="271"/>
                </a:cubicBezTo>
                <a:cubicBezTo>
                  <a:pt x="1400" y="265"/>
                  <a:pt x="1400" y="265"/>
                  <a:pt x="1400" y="265"/>
                </a:cubicBezTo>
                <a:cubicBezTo>
                  <a:pt x="1406" y="266"/>
                  <a:pt x="1412" y="268"/>
                  <a:pt x="1417" y="270"/>
                </a:cubicBezTo>
                <a:close/>
                <a:moveTo>
                  <a:pt x="1417" y="297"/>
                </a:moveTo>
                <a:cubicBezTo>
                  <a:pt x="1417" y="304"/>
                  <a:pt x="1417" y="304"/>
                  <a:pt x="1417" y="304"/>
                </a:cubicBezTo>
                <a:cubicBezTo>
                  <a:pt x="1412" y="301"/>
                  <a:pt x="1406" y="299"/>
                  <a:pt x="1400" y="298"/>
                </a:cubicBezTo>
                <a:cubicBezTo>
                  <a:pt x="1400" y="290"/>
                  <a:pt x="1400" y="290"/>
                  <a:pt x="1400" y="290"/>
                </a:cubicBezTo>
                <a:cubicBezTo>
                  <a:pt x="1406" y="292"/>
                  <a:pt x="1412" y="294"/>
                  <a:pt x="1417" y="297"/>
                </a:cubicBezTo>
                <a:close/>
                <a:moveTo>
                  <a:pt x="1417" y="328"/>
                </a:moveTo>
                <a:cubicBezTo>
                  <a:pt x="1417" y="334"/>
                  <a:pt x="1417" y="334"/>
                  <a:pt x="1417" y="334"/>
                </a:cubicBezTo>
                <a:cubicBezTo>
                  <a:pt x="1413" y="332"/>
                  <a:pt x="1413" y="332"/>
                  <a:pt x="1413" y="332"/>
                </a:cubicBezTo>
                <a:cubicBezTo>
                  <a:pt x="1409" y="330"/>
                  <a:pt x="1405" y="328"/>
                  <a:pt x="1400" y="327"/>
                </a:cubicBezTo>
                <a:cubicBezTo>
                  <a:pt x="1400" y="321"/>
                  <a:pt x="1400" y="321"/>
                  <a:pt x="1400" y="321"/>
                </a:cubicBezTo>
                <a:cubicBezTo>
                  <a:pt x="1405" y="322"/>
                  <a:pt x="1409" y="324"/>
                  <a:pt x="1414" y="326"/>
                </a:cubicBezTo>
                <a:cubicBezTo>
                  <a:pt x="1415" y="326"/>
                  <a:pt x="1416" y="327"/>
                  <a:pt x="1417" y="328"/>
                </a:cubicBezTo>
                <a:close/>
                <a:moveTo>
                  <a:pt x="1417" y="357"/>
                </a:moveTo>
                <a:cubicBezTo>
                  <a:pt x="1417" y="364"/>
                  <a:pt x="1417" y="364"/>
                  <a:pt x="1417" y="364"/>
                </a:cubicBezTo>
                <a:cubicBezTo>
                  <a:pt x="1414" y="363"/>
                  <a:pt x="1412" y="361"/>
                  <a:pt x="1409" y="360"/>
                </a:cubicBezTo>
                <a:cubicBezTo>
                  <a:pt x="1406" y="359"/>
                  <a:pt x="1403" y="358"/>
                  <a:pt x="1400" y="357"/>
                </a:cubicBezTo>
                <a:cubicBezTo>
                  <a:pt x="1400" y="350"/>
                  <a:pt x="1400" y="350"/>
                  <a:pt x="1400" y="350"/>
                </a:cubicBezTo>
                <a:cubicBezTo>
                  <a:pt x="1406" y="352"/>
                  <a:pt x="1412" y="354"/>
                  <a:pt x="1417" y="357"/>
                </a:cubicBezTo>
                <a:close/>
                <a:moveTo>
                  <a:pt x="1417" y="379"/>
                </a:moveTo>
                <a:cubicBezTo>
                  <a:pt x="1417" y="387"/>
                  <a:pt x="1417" y="387"/>
                  <a:pt x="1417" y="387"/>
                </a:cubicBezTo>
                <a:cubicBezTo>
                  <a:pt x="1412" y="384"/>
                  <a:pt x="1406" y="383"/>
                  <a:pt x="1400" y="383"/>
                </a:cubicBezTo>
                <a:cubicBezTo>
                  <a:pt x="1400" y="375"/>
                  <a:pt x="1400" y="375"/>
                  <a:pt x="1400" y="375"/>
                </a:cubicBezTo>
                <a:cubicBezTo>
                  <a:pt x="1406" y="376"/>
                  <a:pt x="1412" y="377"/>
                  <a:pt x="1417" y="379"/>
                </a:cubicBezTo>
                <a:close/>
                <a:moveTo>
                  <a:pt x="1417" y="431"/>
                </a:moveTo>
                <a:cubicBezTo>
                  <a:pt x="1417" y="438"/>
                  <a:pt x="1417" y="438"/>
                  <a:pt x="1417" y="438"/>
                </a:cubicBezTo>
                <a:cubicBezTo>
                  <a:pt x="1415" y="440"/>
                  <a:pt x="1411" y="441"/>
                  <a:pt x="1413" y="444"/>
                </a:cubicBezTo>
                <a:cubicBezTo>
                  <a:pt x="1414" y="447"/>
                  <a:pt x="1416" y="449"/>
                  <a:pt x="1417" y="451"/>
                </a:cubicBezTo>
                <a:cubicBezTo>
                  <a:pt x="1417" y="463"/>
                  <a:pt x="1417" y="463"/>
                  <a:pt x="1417" y="463"/>
                </a:cubicBezTo>
                <a:cubicBezTo>
                  <a:pt x="1416" y="462"/>
                  <a:pt x="1416" y="461"/>
                  <a:pt x="1415" y="460"/>
                </a:cubicBezTo>
                <a:cubicBezTo>
                  <a:pt x="1411" y="462"/>
                  <a:pt x="1407" y="465"/>
                  <a:pt x="1408" y="470"/>
                </a:cubicBezTo>
                <a:cubicBezTo>
                  <a:pt x="1409" y="474"/>
                  <a:pt x="1413" y="479"/>
                  <a:pt x="1417" y="480"/>
                </a:cubicBezTo>
                <a:cubicBezTo>
                  <a:pt x="1417" y="480"/>
                  <a:pt x="1417" y="480"/>
                  <a:pt x="1417" y="480"/>
                </a:cubicBezTo>
                <a:cubicBezTo>
                  <a:pt x="1417" y="490"/>
                  <a:pt x="1417" y="490"/>
                  <a:pt x="1417" y="490"/>
                </a:cubicBezTo>
                <a:cubicBezTo>
                  <a:pt x="1414" y="492"/>
                  <a:pt x="1411" y="494"/>
                  <a:pt x="1408" y="496"/>
                </a:cubicBezTo>
                <a:cubicBezTo>
                  <a:pt x="1400" y="503"/>
                  <a:pt x="1400" y="503"/>
                  <a:pt x="1400" y="503"/>
                </a:cubicBezTo>
                <a:cubicBezTo>
                  <a:pt x="1400" y="493"/>
                  <a:pt x="1400" y="493"/>
                  <a:pt x="1400" y="493"/>
                </a:cubicBezTo>
                <a:cubicBezTo>
                  <a:pt x="1402" y="491"/>
                  <a:pt x="1404" y="489"/>
                  <a:pt x="1406" y="487"/>
                </a:cubicBezTo>
                <a:cubicBezTo>
                  <a:pt x="1408" y="482"/>
                  <a:pt x="1404" y="478"/>
                  <a:pt x="1401" y="475"/>
                </a:cubicBezTo>
                <a:cubicBezTo>
                  <a:pt x="1400" y="476"/>
                  <a:pt x="1400" y="476"/>
                  <a:pt x="1400" y="476"/>
                </a:cubicBezTo>
                <a:cubicBezTo>
                  <a:pt x="1400" y="462"/>
                  <a:pt x="1400" y="462"/>
                  <a:pt x="1400" y="462"/>
                </a:cubicBezTo>
                <a:cubicBezTo>
                  <a:pt x="1404" y="458"/>
                  <a:pt x="1406" y="453"/>
                  <a:pt x="1401" y="447"/>
                </a:cubicBezTo>
                <a:cubicBezTo>
                  <a:pt x="1403" y="437"/>
                  <a:pt x="1409" y="433"/>
                  <a:pt x="1417" y="431"/>
                </a:cubicBezTo>
                <a:close/>
                <a:moveTo>
                  <a:pt x="1417" y="535"/>
                </a:moveTo>
                <a:cubicBezTo>
                  <a:pt x="1417" y="545"/>
                  <a:pt x="1417" y="545"/>
                  <a:pt x="1417" y="545"/>
                </a:cubicBezTo>
                <a:cubicBezTo>
                  <a:pt x="1414" y="548"/>
                  <a:pt x="1411" y="551"/>
                  <a:pt x="1408" y="554"/>
                </a:cubicBezTo>
                <a:cubicBezTo>
                  <a:pt x="1409" y="560"/>
                  <a:pt x="1413" y="565"/>
                  <a:pt x="1417" y="569"/>
                </a:cubicBezTo>
                <a:cubicBezTo>
                  <a:pt x="1417" y="578"/>
                  <a:pt x="1417" y="578"/>
                  <a:pt x="1417" y="578"/>
                </a:cubicBezTo>
                <a:cubicBezTo>
                  <a:pt x="1413" y="576"/>
                  <a:pt x="1409" y="572"/>
                  <a:pt x="1406" y="568"/>
                </a:cubicBezTo>
                <a:cubicBezTo>
                  <a:pt x="1404" y="566"/>
                  <a:pt x="1402" y="564"/>
                  <a:pt x="1400" y="561"/>
                </a:cubicBezTo>
                <a:cubicBezTo>
                  <a:pt x="1400" y="545"/>
                  <a:pt x="1400" y="545"/>
                  <a:pt x="1400" y="545"/>
                </a:cubicBezTo>
                <a:cubicBezTo>
                  <a:pt x="1401" y="546"/>
                  <a:pt x="1402" y="546"/>
                  <a:pt x="1404" y="546"/>
                </a:cubicBezTo>
                <a:cubicBezTo>
                  <a:pt x="1408" y="542"/>
                  <a:pt x="1413" y="539"/>
                  <a:pt x="1417" y="535"/>
                </a:cubicBezTo>
                <a:close/>
                <a:moveTo>
                  <a:pt x="1417" y="606"/>
                </a:moveTo>
                <a:cubicBezTo>
                  <a:pt x="1417" y="610"/>
                  <a:pt x="1417" y="610"/>
                  <a:pt x="1417" y="610"/>
                </a:cubicBezTo>
                <a:cubicBezTo>
                  <a:pt x="1412" y="617"/>
                  <a:pt x="1406" y="625"/>
                  <a:pt x="1400" y="632"/>
                </a:cubicBezTo>
                <a:cubicBezTo>
                  <a:pt x="1400" y="622"/>
                  <a:pt x="1400" y="622"/>
                  <a:pt x="1400" y="622"/>
                </a:cubicBezTo>
                <a:cubicBezTo>
                  <a:pt x="1405" y="617"/>
                  <a:pt x="1409" y="611"/>
                  <a:pt x="1414" y="606"/>
                </a:cubicBezTo>
                <a:cubicBezTo>
                  <a:pt x="1416" y="605"/>
                  <a:pt x="1416" y="605"/>
                  <a:pt x="1416" y="605"/>
                </a:cubicBezTo>
                <a:cubicBezTo>
                  <a:pt x="1417" y="605"/>
                  <a:pt x="1417" y="606"/>
                  <a:pt x="1417" y="606"/>
                </a:cubicBezTo>
                <a:close/>
                <a:moveTo>
                  <a:pt x="1400" y="185"/>
                </a:moveTo>
                <a:cubicBezTo>
                  <a:pt x="1400" y="172"/>
                  <a:pt x="1400" y="172"/>
                  <a:pt x="1400" y="172"/>
                </a:cubicBezTo>
                <a:cubicBezTo>
                  <a:pt x="1401" y="172"/>
                  <a:pt x="1403" y="171"/>
                  <a:pt x="1404" y="170"/>
                </a:cubicBezTo>
                <a:cubicBezTo>
                  <a:pt x="1418" y="171"/>
                  <a:pt x="1402" y="179"/>
                  <a:pt x="1400" y="185"/>
                </a:cubicBezTo>
                <a:close/>
                <a:moveTo>
                  <a:pt x="1400" y="670"/>
                </a:moveTo>
                <a:cubicBezTo>
                  <a:pt x="1371" y="670"/>
                  <a:pt x="1371" y="670"/>
                  <a:pt x="1371" y="670"/>
                </a:cubicBezTo>
                <a:cubicBezTo>
                  <a:pt x="1371" y="664"/>
                  <a:pt x="1371" y="664"/>
                  <a:pt x="1371" y="664"/>
                </a:cubicBezTo>
                <a:cubicBezTo>
                  <a:pt x="1377" y="665"/>
                  <a:pt x="1383" y="663"/>
                  <a:pt x="1390" y="662"/>
                </a:cubicBezTo>
                <a:cubicBezTo>
                  <a:pt x="1400" y="653"/>
                  <a:pt x="1400" y="653"/>
                  <a:pt x="1400" y="653"/>
                </a:cubicBezTo>
                <a:cubicBezTo>
                  <a:pt x="1400" y="670"/>
                  <a:pt x="1400" y="670"/>
                  <a:pt x="1400" y="670"/>
                </a:cubicBezTo>
                <a:close/>
                <a:moveTo>
                  <a:pt x="1371" y="6"/>
                </a:moveTo>
                <a:cubicBezTo>
                  <a:pt x="1380" y="5"/>
                  <a:pt x="1391" y="6"/>
                  <a:pt x="1400" y="6"/>
                </a:cubicBezTo>
                <a:cubicBezTo>
                  <a:pt x="1400" y="12"/>
                  <a:pt x="1400" y="12"/>
                  <a:pt x="1400" y="12"/>
                </a:cubicBezTo>
                <a:cubicBezTo>
                  <a:pt x="1399" y="12"/>
                  <a:pt x="1399" y="12"/>
                  <a:pt x="1398" y="13"/>
                </a:cubicBezTo>
                <a:cubicBezTo>
                  <a:pt x="1399" y="14"/>
                  <a:pt x="1399" y="15"/>
                  <a:pt x="1400" y="15"/>
                </a:cubicBezTo>
                <a:cubicBezTo>
                  <a:pt x="1400" y="26"/>
                  <a:pt x="1400" y="26"/>
                  <a:pt x="1400" y="26"/>
                </a:cubicBezTo>
                <a:cubicBezTo>
                  <a:pt x="1380" y="13"/>
                  <a:pt x="1380" y="13"/>
                  <a:pt x="1380" y="13"/>
                </a:cubicBezTo>
                <a:cubicBezTo>
                  <a:pt x="1377" y="11"/>
                  <a:pt x="1372" y="11"/>
                  <a:pt x="1371" y="14"/>
                </a:cubicBezTo>
                <a:cubicBezTo>
                  <a:pt x="1371" y="6"/>
                  <a:pt x="1371" y="6"/>
                  <a:pt x="1371" y="6"/>
                </a:cubicBezTo>
                <a:close/>
                <a:moveTo>
                  <a:pt x="1400" y="40"/>
                </a:moveTo>
                <a:cubicBezTo>
                  <a:pt x="1391" y="31"/>
                  <a:pt x="1381" y="23"/>
                  <a:pt x="1371" y="15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82" y="31"/>
                  <a:pt x="1391" y="40"/>
                  <a:pt x="1400" y="49"/>
                </a:cubicBezTo>
                <a:cubicBezTo>
                  <a:pt x="1400" y="40"/>
                  <a:pt x="1400" y="40"/>
                  <a:pt x="1400" y="40"/>
                </a:cubicBezTo>
                <a:close/>
                <a:moveTo>
                  <a:pt x="1400" y="74"/>
                </a:moveTo>
                <a:cubicBezTo>
                  <a:pt x="1400" y="84"/>
                  <a:pt x="1400" y="84"/>
                  <a:pt x="1400" y="84"/>
                </a:cubicBezTo>
                <a:cubicBezTo>
                  <a:pt x="1399" y="83"/>
                  <a:pt x="1399" y="82"/>
                  <a:pt x="1398" y="80"/>
                </a:cubicBezTo>
                <a:cubicBezTo>
                  <a:pt x="1391" y="69"/>
                  <a:pt x="1377" y="62"/>
                  <a:pt x="1373" y="50"/>
                </a:cubicBezTo>
                <a:cubicBezTo>
                  <a:pt x="1372" y="49"/>
                  <a:pt x="1371" y="49"/>
                  <a:pt x="1371" y="49"/>
                </a:cubicBezTo>
                <a:cubicBezTo>
                  <a:pt x="1371" y="42"/>
                  <a:pt x="1371" y="42"/>
                  <a:pt x="1371" y="42"/>
                </a:cubicBezTo>
                <a:cubicBezTo>
                  <a:pt x="1381" y="53"/>
                  <a:pt x="1391" y="63"/>
                  <a:pt x="1400" y="74"/>
                </a:cubicBezTo>
                <a:close/>
                <a:moveTo>
                  <a:pt x="1400" y="123"/>
                </a:moveTo>
                <a:cubicBezTo>
                  <a:pt x="1391" y="109"/>
                  <a:pt x="1382" y="95"/>
                  <a:pt x="1371" y="81"/>
                </a:cubicBezTo>
                <a:cubicBezTo>
                  <a:pt x="1371" y="94"/>
                  <a:pt x="1371" y="94"/>
                  <a:pt x="1371" y="94"/>
                </a:cubicBezTo>
                <a:cubicBezTo>
                  <a:pt x="1383" y="106"/>
                  <a:pt x="1392" y="121"/>
                  <a:pt x="1400" y="136"/>
                </a:cubicBezTo>
                <a:cubicBezTo>
                  <a:pt x="1400" y="123"/>
                  <a:pt x="1400" y="123"/>
                  <a:pt x="1400" y="123"/>
                </a:cubicBezTo>
                <a:close/>
                <a:moveTo>
                  <a:pt x="1400" y="172"/>
                </a:moveTo>
                <a:cubicBezTo>
                  <a:pt x="1400" y="185"/>
                  <a:pt x="1400" y="185"/>
                  <a:pt x="1400" y="185"/>
                </a:cubicBezTo>
                <a:cubicBezTo>
                  <a:pt x="1400" y="185"/>
                  <a:pt x="1400" y="186"/>
                  <a:pt x="1400" y="187"/>
                </a:cubicBezTo>
                <a:cubicBezTo>
                  <a:pt x="1400" y="195"/>
                  <a:pt x="1400" y="195"/>
                  <a:pt x="1400" y="195"/>
                </a:cubicBezTo>
                <a:cubicBezTo>
                  <a:pt x="1391" y="193"/>
                  <a:pt x="1381" y="191"/>
                  <a:pt x="1371" y="191"/>
                </a:cubicBezTo>
                <a:cubicBezTo>
                  <a:pt x="1371" y="174"/>
                  <a:pt x="1371" y="174"/>
                  <a:pt x="1371" y="174"/>
                </a:cubicBezTo>
                <a:cubicBezTo>
                  <a:pt x="1373" y="179"/>
                  <a:pt x="1376" y="184"/>
                  <a:pt x="1383" y="184"/>
                </a:cubicBezTo>
                <a:cubicBezTo>
                  <a:pt x="1399" y="179"/>
                  <a:pt x="1382" y="168"/>
                  <a:pt x="1384" y="157"/>
                </a:cubicBezTo>
                <a:cubicBezTo>
                  <a:pt x="1379" y="152"/>
                  <a:pt x="1375" y="146"/>
                  <a:pt x="1371" y="140"/>
                </a:cubicBezTo>
                <a:cubicBezTo>
                  <a:pt x="1371" y="126"/>
                  <a:pt x="1371" y="126"/>
                  <a:pt x="1371" y="126"/>
                </a:cubicBezTo>
                <a:cubicBezTo>
                  <a:pt x="1380" y="142"/>
                  <a:pt x="1393" y="155"/>
                  <a:pt x="1399" y="172"/>
                </a:cubicBezTo>
                <a:cubicBezTo>
                  <a:pt x="1399" y="172"/>
                  <a:pt x="1400" y="172"/>
                  <a:pt x="1400" y="172"/>
                </a:cubicBezTo>
                <a:close/>
                <a:moveTo>
                  <a:pt x="1400" y="242"/>
                </a:moveTo>
                <a:cubicBezTo>
                  <a:pt x="1400" y="249"/>
                  <a:pt x="1400" y="249"/>
                  <a:pt x="1400" y="249"/>
                </a:cubicBezTo>
                <a:cubicBezTo>
                  <a:pt x="1391" y="247"/>
                  <a:pt x="1383" y="242"/>
                  <a:pt x="1373" y="241"/>
                </a:cubicBezTo>
                <a:cubicBezTo>
                  <a:pt x="1373" y="241"/>
                  <a:pt x="1372" y="240"/>
                  <a:pt x="1371" y="240"/>
                </a:cubicBezTo>
                <a:cubicBezTo>
                  <a:pt x="1371" y="234"/>
                  <a:pt x="1371" y="234"/>
                  <a:pt x="1371" y="234"/>
                </a:cubicBezTo>
                <a:cubicBezTo>
                  <a:pt x="1373" y="234"/>
                  <a:pt x="1374" y="234"/>
                  <a:pt x="1376" y="235"/>
                </a:cubicBezTo>
                <a:cubicBezTo>
                  <a:pt x="1384" y="237"/>
                  <a:pt x="1392" y="239"/>
                  <a:pt x="1400" y="242"/>
                </a:cubicBezTo>
                <a:close/>
                <a:moveTo>
                  <a:pt x="1400" y="265"/>
                </a:moveTo>
                <a:cubicBezTo>
                  <a:pt x="1400" y="271"/>
                  <a:pt x="1400" y="271"/>
                  <a:pt x="1400" y="271"/>
                </a:cubicBezTo>
                <a:cubicBezTo>
                  <a:pt x="1399" y="270"/>
                  <a:pt x="1398" y="270"/>
                  <a:pt x="1396" y="270"/>
                </a:cubicBezTo>
                <a:cubicBezTo>
                  <a:pt x="1388" y="269"/>
                  <a:pt x="1380" y="267"/>
                  <a:pt x="1371" y="267"/>
                </a:cubicBezTo>
                <a:cubicBezTo>
                  <a:pt x="1371" y="260"/>
                  <a:pt x="1371" y="260"/>
                  <a:pt x="1371" y="260"/>
                </a:cubicBezTo>
                <a:cubicBezTo>
                  <a:pt x="1381" y="261"/>
                  <a:pt x="1391" y="262"/>
                  <a:pt x="1400" y="265"/>
                </a:cubicBezTo>
                <a:close/>
                <a:moveTo>
                  <a:pt x="1400" y="290"/>
                </a:moveTo>
                <a:cubicBezTo>
                  <a:pt x="1400" y="298"/>
                  <a:pt x="1400" y="298"/>
                  <a:pt x="1400" y="298"/>
                </a:cubicBezTo>
                <a:cubicBezTo>
                  <a:pt x="1391" y="295"/>
                  <a:pt x="1381" y="293"/>
                  <a:pt x="1371" y="291"/>
                </a:cubicBezTo>
                <a:cubicBezTo>
                  <a:pt x="1371" y="285"/>
                  <a:pt x="1371" y="285"/>
                  <a:pt x="1371" y="285"/>
                </a:cubicBezTo>
                <a:cubicBezTo>
                  <a:pt x="1373" y="285"/>
                  <a:pt x="1374" y="285"/>
                  <a:pt x="1376" y="285"/>
                </a:cubicBezTo>
                <a:cubicBezTo>
                  <a:pt x="1384" y="286"/>
                  <a:pt x="1392" y="288"/>
                  <a:pt x="1400" y="290"/>
                </a:cubicBezTo>
                <a:close/>
                <a:moveTo>
                  <a:pt x="1400" y="321"/>
                </a:moveTo>
                <a:cubicBezTo>
                  <a:pt x="1400" y="327"/>
                  <a:pt x="1400" y="327"/>
                  <a:pt x="1400" y="327"/>
                </a:cubicBezTo>
                <a:cubicBezTo>
                  <a:pt x="1391" y="324"/>
                  <a:pt x="1381" y="322"/>
                  <a:pt x="1371" y="321"/>
                </a:cubicBezTo>
                <a:cubicBezTo>
                  <a:pt x="1371" y="314"/>
                  <a:pt x="1371" y="314"/>
                  <a:pt x="1371" y="314"/>
                </a:cubicBezTo>
                <a:cubicBezTo>
                  <a:pt x="1381" y="315"/>
                  <a:pt x="1391" y="318"/>
                  <a:pt x="1400" y="321"/>
                </a:cubicBezTo>
                <a:close/>
                <a:moveTo>
                  <a:pt x="1400" y="350"/>
                </a:moveTo>
                <a:cubicBezTo>
                  <a:pt x="1400" y="357"/>
                  <a:pt x="1400" y="357"/>
                  <a:pt x="1400" y="357"/>
                </a:cubicBezTo>
                <a:cubicBezTo>
                  <a:pt x="1391" y="354"/>
                  <a:pt x="1381" y="351"/>
                  <a:pt x="1371" y="349"/>
                </a:cubicBezTo>
                <a:cubicBezTo>
                  <a:pt x="1371" y="342"/>
                  <a:pt x="1371" y="342"/>
                  <a:pt x="1371" y="342"/>
                </a:cubicBezTo>
                <a:cubicBezTo>
                  <a:pt x="1381" y="344"/>
                  <a:pt x="1391" y="346"/>
                  <a:pt x="1400" y="350"/>
                </a:cubicBezTo>
                <a:close/>
                <a:moveTo>
                  <a:pt x="1400" y="375"/>
                </a:moveTo>
                <a:cubicBezTo>
                  <a:pt x="1400" y="383"/>
                  <a:pt x="1400" y="383"/>
                  <a:pt x="1400" y="383"/>
                </a:cubicBezTo>
                <a:cubicBezTo>
                  <a:pt x="1397" y="383"/>
                  <a:pt x="1393" y="383"/>
                  <a:pt x="1390" y="384"/>
                </a:cubicBezTo>
                <a:cubicBezTo>
                  <a:pt x="1382" y="385"/>
                  <a:pt x="1376" y="392"/>
                  <a:pt x="1371" y="399"/>
                </a:cubicBezTo>
                <a:cubicBezTo>
                  <a:pt x="1371" y="387"/>
                  <a:pt x="1371" y="387"/>
                  <a:pt x="1371" y="387"/>
                </a:cubicBezTo>
                <a:cubicBezTo>
                  <a:pt x="1373" y="385"/>
                  <a:pt x="1375" y="382"/>
                  <a:pt x="1378" y="380"/>
                </a:cubicBezTo>
                <a:cubicBezTo>
                  <a:pt x="1375" y="377"/>
                  <a:pt x="1375" y="377"/>
                  <a:pt x="1375" y="377"/>
                </a:cubicBezTo>
                <a:cubicBezTo>
                  <a:pt x="1371" y="376"/>
                  <a:pt x="1371" y="376"/>
                  <a:pt x="1371" y="376"/>
                </a:cubicBezTo>
                <a:cubicBezTo>
                  <a:pt x="1371" y="369"/>
                  <a:pt x="1371" y="369"/>
                  <a:pt x="1371" y="369"/>
                </a:cubicBezTo>
                <a:cubicBezTo>
                  <a:pt x="1371" y="369"/>
                  <a:pt x="1372" y="369"/>
                  <a:pt x="1373" y="369"/>
                </a:cubicBezTo>
                <a:cubicBezTo>
                  <a:pt x="1380" y="369"/>
                  <a:pt x="1385" y="380"/>
                  <a:pt x="1394" y="375"/>
                </a:cubicBezTo>
                <a:cubicBezTo>
                  <a:pt x="1396" y="375"/>
                  <a:pt x="1398" y="375"/>
                  <a:pt x="1400" y="375"/>
                </a:cubicBezTo>
                <a:close/>
                <a:moveTo>
                  <a:pt x="1400" y="462"/>
                </a:moveTo>
                <a:cubicBezTo>
                  <a:pt x="1400" y="476"/>
                  <a:pt x="1400" y="476"/>
                  <a:pt x="1400" y="476"/>
                </a:cubicBezTo>
                <a:cubicBezTo>
                  <a:pt x="1394" y="480"/>
                  <a:pt x="1393" y="490"/>
                  <a:pt x="1394" y="497"/>
                </a:cubicBezTo>
                <a:cubicBezTo>
                  <a:pt x="1397" y="495"/>
                  <a:pt x="1399" y="494"/>
                  <a:pt x="1400" y="493"/>
                </a:cubicBezTo>
                <a:cubicBezTo>
                  <a:pt x="1400" y="503"/>
                  <a:pt x="1400" y="503"/>
                  <a:pt x="1400" y="503"/>
                </a:cubicBezTo>
                <a:cubicBezTo>
                  <a:pt x="1394" y="510"/>
                  <a:pt x="1394" y="510"/>
                  <a:pt x="1394" y="510"/>
                </a:cubicBezTo>
                <a:cubicBezTo>
                  <a:pt x="1390" y="520"/>
                  <a:pt x="1399" y="528"/>
                  <a:pt x="1398" y="539"/>
                </a:cubicBezTo>
                <a:cubicBezTo>
                  <a:pt x="1399" y="541"/>
                  <a:pt x="1399" y="543"/>
                  <a:pt x="1400" y="545"/>
                </a:cubicBezTo>
                <a:cubicBezTo>
                  <a:pt x="1400" y="561"/>
                  <a:pt x="1400" y="561"/>
                  <a:pt x="1400" y="561"/>
                </a:cubicBezTo>
                <a:cubicBezTo>
                  <a:pt x="1390" y="547"/>
                  <a:pt x="1389" y="528"/>
                  <a:pt x="1384" y="511"/>
                </a:cubicBezTo>
                <a:cubicBezTo>
                  <a:pt x="1384" y="498"/>
                  <a:pt x="1384" y="487"/>
                  <a:pt x="1389" y="477"/>
                </a:cubicBezTo>
                <a:cubicBezTo>
                  <a:pt x="1390" y="471"/>
                  <a:pt x="1396" y="467"/>
                  <a:pt x="1400" y="462"/>
                </a:cubicBezTo>
                <a:close/>
                <a:moveTo>
                  <a:pt x="1400" y="622"/>
                </a:moveTo>
                <a:cubicBezTo>
                  <a:pt x="1391" y="632"/>
                  <a:pt x="1381" y="641"/>
                  <a:pt x="1371" y="650"/>
                </a:cubicBezTo>
                <a:cubicBezTo>
                  <a:pt x="1371" y="659"/>
                  <a:pt x="1371" y="659"/>
                  <a:pt x="1371" y="659"/>
                </a:cubicBezTo>
                <a:cubicBezTo>
                  <a:pt x="1382" y="651"/>
                  <a:pt x="1392" y="642"/>
                  <a:pt x="1400" y="632"/>
                </a:cubicBezTo>
                <a:cubicBezTo>
                  <a:pt x="1400" y="622"/>
                  <a:pt x="1400" y="622"/>
                  <a:pt x="1400" y="622"/>
                </a:cubicBezTo>
                <a:close/>
                <a:moveTo>
                  <a:pt x="1371" y="620"/>
                </a:moveTo>
                <a:cubicBezTo>
                  <a:pt x="1371" y="610"/>
                  <a:pt x="1371" y="610"/>
                  <a:pt x="1371" y="610"/>
                </a:cubicBezTo>
                <a:cubicBezTo>
                  <a:pt x="1378" y="602"/>
                  <a:pt x="1384" y="595"/>
                  <a:pt x="1391" y="588"/>
                </a:cubicBezTo>
                <a:cubicBezTo>
                  <a:pt x="1393" y="587"/>
                  <a:pt x="1394" y="589"/>
                  <a:pt x="1394" y="591"/>
                </a:cubicBezTo>
                <a:cubicBezTo>
                  <a:pt x="1389" y="602"/>
                  <a:pt x="1380" y="611"/>
                  <a:pt x="1371" y="620"/>
                </a:cubicBezTo>
                <a:close/>
                <a:moveTo>
                  <a:pt x="1371" y="670"/>
                </a:moveTo>
                <a:cubicBezTo>
                  <a:pt x="1362" y="670"/>
                  <a:pt x="1362" y="670"/>
                  <a:pt x="1362" y="670"/>
                </a:cubicBezTo>
                <a:cubicBezTo>
                  <a:pt x="1340" y="670"/>
                  <a:pt x="1340" y="670"/>
                  <a:pt x="1340" y="670"/>
                </a:cubicBezTo>
                <a:cubicBezTo>
                  <a:pt x="1340" y="663"/>
                  <a:pt x="1340" y="663"/>
                  <a:pt x="1340" y="663"/>
                </a:cubicBezTo>
                <a:cubicBezTo>
                  <a:pt x="1344" y="666"/>
                  <a:pt x="1352" y="663"/>
                  <a:pt x="1357" y="663"/>
                </a:cubicBezTo>
                <a:cubicBezTo>
                  <a:pt x="1361" y="659"/>
                  <a:pt x="1366" y="655"/>
                  <a:pt x="1371" y="650"/>
                </a:cubicBezTo>
                <a:cubicBezTo>
                  <a:pt x="1371" y="659"/>
                  <a:pt x="1371" y="659"/>
                  <a:pt x="1371" y="659"/>
                </a:cubicBezTo>
                <a:cubicBezTo>
                  <a:pt x="1370" y="659"/>
                  <a:pt x="1370" y="659"/>
                  <a:pt x="1369" y="660"/>
                </a:cubicBezTo>
                <a:cubicBezTo>
                  <a:pt x="1369" y="663"/>
                  <a:pt x="1369" y="663"/>
                  <a:pt x="1369" y="663"/>
                </a:cubicBezTo>
                <a:cubicBezTo>
                  <a:pt x="1370" y="663"/>
                  <a:pt x="1370" y="663"/>
                  <a:pt x="1371" y="664"/>
                </a:cubicBezTo>
                <a:cubicBezTo>
                  <a:pt x="1371" y="670"/>
                  <a:pt x="1371" y="670"/>
                  <a:pt x="1371" y="670"/>
                </a:cubicBezTo>
                <a:close/>
                <a:moveTo>
                  <a:pt x="1340" y="6"/>
                </a:moveTo>
                <a:cubicBezTo>
                  <a:pt x="1353" y="6"/>
                  <a:pt x="1353" y="6"/>
                  <a:pt x="1353" y="6"/>
                </a:cubicBezTo>
                <a:cubicBezTo>
                  <a:pt x="1358" y="10"/>
                  <a:pt x="1363" y="4"/>
                  <a:pt x="1369" y="6"/>
                </a:cubicBezTo>
                <a:cubicBezTo>
                  <a:pt x="1369" y="6"/>
                  <a:pt x="1370" y="6"/>
                  <a:pt x="1371" y="6"/>
                </a:cubicBezTo>
                <a:cubicBezTo>
                  <a:pt x="1371" y="14"/>
                  <a:pt x="1371" y="14"/>
                  <a:pt x="1371" y="14"/>
                </a:cubicBezTo>
                <a:cubicBezTo>
                  <a:pt x="1371" y="14"/>
                  <a:pt x="1371" y="15"/>
                  <a:pt x="1371" y="15"/>
                </a:cubicBezTo>
                <a:cubicBezTo>
                  <a:pt x="1371" y="15"/>
                  <a:pt x="1371" y="15"/>
                  <a:pt x="1371" y="15"/>
                </a:cubicBezTo>
                <a:cubicBezTo>
                  <a:pt x="1371" y="23"/>
                  <a:pt x="1371" y="23"/>
                  <a:pt x="1371" y="23"/>
                </a:cubicBezTo>
                <a:cubicBezTo>
                  <a:pt x="1369" y="21"/>
                  <a:pt x="1366" y="20"/>
                  <a:pt x="1363" y="18"/>
                </a:cubicBezTo>
                <a:cubicBezTo>
                  <a:pt x="1356" y="17"/>
                  <a:pt x="1348" y="7"/>
                  <a:pt x="1340" y="13"/>
                </a:cubicBezTo>
                <a:cubicBezTo>
                  <a:pt x="1340" y="6"/>
                  <a:pt x="1340" y="6"/>
                  <a:pt x="1340" y="6"/>
                </a:cubicBezTo>
                <a:close/>
                <a:moveTo>
                  <a:pt x="1371" y="42"/>
                </a:moveTo>
                <a:cubicBezTo>
                  <a:pt x="1362" y="33"/>
                  <a:pt x="1352" y="24"/>
                  <a:pt x="1340" y="15"/>
                </a:cubicBezTo>
                <a:cubicBezTo>
                  <a:pt x="1340" y="26"/>
                  <a:pt x="1340" y="26"/>
                  <a:pt x="1340" y="26"/>
                </a:cubicBezTo>
                <a:cubicBezTo>
                  <a:pt x="1351" y="32"/>
                  <a:pt x="1360" y="41"/>
                  <a:pt x="1371" y="49"/>
                </a:cubicBezTo>
                <a:cubicBezTo>
                  <a:pt x="1371" y="42"/>
                  <a:pt x="1371" y="42"/>
                  <a:pt x="1371" y="42"/>
                </a:cubicBezTo>
                <a:close/>
                <a:moveTo>
                  <a:pt x="1371" y="81"/>
                </a:moveTo>
                <a:cubicBezTo>
                  <a:pt x="1371" y="94"/>
                  <a:pt x="1371" y="94"/>
                  <a:pt x="1371" y="94"/>
                </a:cubicBezTo>
                <a:cubicBezTo>
                  <a:pt x="1370" y="92"/>
                  <a:pt x="1369" y="91"/>
                  <a:pt x="1368" y="90"/>
                </a:cubicBezTo>
                <a:cubicBezTo>
                  <a:pt x="1360" y="78"/>
                  <a:pt x="1350" y="67"/>
                  <a:pt x="1340" y="57"/>
                </a:cubicBezTo>
                <a:cubicBezTo>
                  <a:pt x="1340" y="48"/>
                  <a:pt x="1340" y="48"/>
                  <a:pt x="1340" y="48"/>
                </a:cubicBezTo>
                <a:cubicBezTo>
                  <a:pt x="1345" y="53"/>
                  <a:pt x="1350" y="57"/>
                  <a:pt x="1354" y="62"/>
                </a:cubicBezTo>
                <a:cubicBezTo>
                  <a:pt x="1360" y="68"/>
                  <a:pt x="1366" y="74"/>
                  <a:pt x="1371" y="81"/>
                </a:cubicBezTo>
                <a:close/>
                <a:moveTo>
                  <a:pt x="1371" y="126"/>
                </a:moveTo>
                <a:cubicBezTo>
                  <a:pt x="1371" y="126"/>
                  <a:pt x="1370" y="125"/>
                  <a:pt x="1370" y="125"/>
                </a:cubicBezTo>
                <a:cubicBezTo>
                  <a:pt x="1361" y="112"/>
                  <a:pt x="1351" y="101"/>
                  <a:pt x="1340" y="90"/>
                </a:cubicBezTo>
                <a:cubicBezTo>
                  <a:pt x="1340" y="99"/>
                  <a:pt x="1340" y="99"/>
                  <a:pt x="1340" y="99"/>
                </a:cubicBezTo>
                <a:cubicBezTo>
                  <a:pt x="1352" y="111"/>
                  <a:pt x="1361" y="126"/>
                  <a:pt x="1371" y="140"/>
                </a:cubicBezTo>
                <a:cubicBezTo>
                  <a:pt x="1371" y="126"/>
                  <a:pt x="1371" y="126"/>
                  <a:pt x="1371" y="126"/>
                </a:cubicBezTo>
                <a:close/>
                <a:moveTo>
                  <a:pt x="1371" y="174"/>
                </a:moveTo>
                <a:cubicBezTo>
                  <a:pt x="1371" y="191"/>
                  <a:pt x="1371" y="191"/>
                  <a:pt x="1371" y="191"/>
                </a:cubicBezTo>
                <a:cubicBezTo>
                  <a:pt x="1361" y="190"/>
                  <a:pt x="1352" y="189"/>
                  <a:pt x="1341" y="189"/>
                </a:cubicBezTo>
                <a:cubicBezTo>
                  <a:pt x="1340" y="190"/>
                  <a:pt x="1340" y="190"/>
                  <a:pt x="1340" y="190"/>
                </a:cubicBezTo>
                <a:cubicBezTo>
                  <a:pt x="1340" y="183"/>
                  <a:pt x="1340" y="183"/>
                  <a:pt x="1340" y="183"/>
                </a:cubicBezTo>
                <a:cubicBezTo>
                  <a:pt x="1341" y="182"/>
                  <a:pt x="1341" y="182"/>
                  <a:pt x="1341" y="182"/>
                </a:cubicBezTo>
                <a:cubicBezTo>
                  <a:pt x="1341" y="181"/>
                  <a:pt x="1341" y="180"/>
                  <a:pt x="1340" y="179"/>
                </a:cubicBezTo>
                <a:cubicBezTo>
                  <a:pt x="1340" y="157"/>
                  <a:pt x="1340" y="157"/>
                  <a:pt x="1340" y="157"/>
                </a:cubicBezTo>
                <a:cubicBezTo>
                  <a:pt x="1347" y="166"/>
                  <a:pt x="1348" y="187"/>
                  <a:pt x="1363" y="181"/>
                </a:cubicBezTo>
                <a:cubicBezTo>
                  <a:pt x="1363" y="175"/>
                  <a:pt x="1363" y="170"/>
                  <a:pt x="1359" y="165"/>
                </a:cubicBezTo>
                <a:cubicBezTo>
                  <a:pt x="1357" y="151"/>
                  <a:pt x="1349" y="140"/>
                  <a:pt x="1340" y="128"/>
                </a:cubicBezTo>
                <a:cubicBezTo>
                  <a:pt x="1340" y="115"/>
                  <a:pt x="1340" y="115"/>
                  <a:pt x="1340" y="115"/>
                </a:cubicBezTo>
                <a:cubicBezTo>
                  <a:pt x="1350" y="130"/>
                  <a:pt x="1361" y="143"/>
                  <a:pt x="1366" y="160"/>
                </a:cubicBezTo>
                <a:cubicBezTo>
                  <a:pt x="1368" y="164"/>
                  <a:pt x="1369" y="169"/>
                  <a:pt x="1371" y="174"/>
                </a:cubicBezTo>
                <a:close/>
                <a:moveTo>
                  <a:pt x="1371" y="234"/>
                </a:moveTo>
                <a:cubicBezTo>
                  <a:pt x="1371" y="240"/>
                  <a:pt x="1371" y="240"/>
                  <a:pt x="1371" y="240"/>
                </a:cubicBezTo>
                <a:cubicBezTo>
                  <a:pt x="1361" y="238"/>
                  <a:pt x="1351" y="237"/>
                  <a:pt x="1340" y="238"/>
                </a:cubicBezTo>
                <a:cubicBezTo>
                  <a:pt x="1340" y="232"/>
                  <a:pt x="1340" y="232"/>
                  <a:pt x="1340" y="232"/>
                </a:cubicBezTo>
                <a:cubicBezTo>
                  <a:pt x="1350" y="231"/>
                  <a:pt x="1361" y="231"/>
                  <a:pt x="1371" y="234"/>
                </a:cubicBezTo>
                <a:close/>
                <a:moveTo>
                  <a:pt x="1371" y="260"/>
                </a:moveTo>
                <a:cubicBezTo>
                  <a:pt x="1371" y="267"/>
                  <a:pt x="1371" y="267"/>
                  <a:pt x="1371" y="267"/>
                </a:cubicBezTo>
                <a:cubicBezTo>
                  <a:pt x="1361" y="265"/>
                  <a:pt x="1350" y="265"/>
                  <a:pt x="1340" y="265"/>
                </a:cubicBezTo>
                <a:cubicBezTo>
                  <a:pt x="1340" y="258"/>
                  <a:pt x="1340" y="258"/>
                  <a:pt x="1340" y="258"/>
                </a:cubicBezTo>
                <a:cubicBezTo>
                  <a:pt x="1349" y="258"/>
                  <a:pt x="1358" y="259"/>
                  <a:pt x="1368" y="260"/>
                </a:cubicBezTo>
                <a:cubicBezTo>
                  <a:pt x="1369" y="260"/>
                  <a:pt x="1370" y="260"/>
                  <a:pt x="1371" y="260"/>
                </a:cubicBezTo>
                <a:close/>
                <a:moveTo>
                  <a:pt x="1371" y="285"/>
                </a:moveTo>
                <a:cubicBezTo>
                  <a:pt x="1371" y="291"/>
                  <a:pt x="1371" y="291"/>
                  <a:pt x="1371" y="291"/>
                </a:cubicBezTo>
                <a:cubicBezTo>
                  <a:pt x="1361" y="290"/>
                  <a:pt x="1350" y="289"/>
                  <a:pt x="1340" y="289"/>
                </a:cubicBezTo>
                <a:cubicBezTo>
                  <a:pt x="1340" y="284"/>
                  <a:pt x="1340" y="284"/>
                  <a:pt x="1340" y="284"/>
                </a:cubicBezTo>
                <a:cubicBezTo>
                  <a:pt x="1350" y="284"/>
                  <a:pt x="1361" y="284"/>
                  <a:pt x="1371" y="285"/>
                </a:cubicBezTo>
                <a:close/>
                <a:moveTo>
                  <a:pt x="1371" y="314"/>
                </a:moveTo>
                <a:cubicBezTo>
                  <a:pt x="1371" y="321"/>
                  <a:pt x="1371" y="321"/>
                  <a:pt x="1371" y="321"/>
                </a:cubicBezTo>
                <a:cubicBezTo>
                  <a:pt x="1361" y="320"/>
                  <a:pt x="1350" y="320"/>
                  <a:pt x="1340" y="321"/>
                </a:cubicBezTo>
                <a:cubicBezTo>
                  <a:pt x="1340" y="314"/>
                  <a:pt x="1340" y="314"/>
                  <a:pt x="1340" y="314"/>
                </a:cubicBezTo>
                <a:cubicBezTo>
                  <a:pt x="1341" y="314"/>
                  <a:pt x="1342" y="313"/>
                  <a:pt x="1342" y="313"/>
                </a:cubicBezTo>
                <a:cubicBezTo>
                  <a:pt x="1352" y="312"/>
                  <a:pt x="1361" y="312"/>
                  <a:pt x="1371" y="314"/>
                </a:cubicBezTo>
                <a:close/>
                <a:moveTo>
                  <a:pt x="1371" y="342"/>
                </a:moveTo>
                <a:cubicBezTo>
                  <a:pt x="1371" y="349"/>
                  <a:pt x="1371" y="349"/>
                  <a:pt x="1371" y="349"/>
                </a:cubicBezTo>
                <a:cubicBezTo>
                  <a:pt x="1361" y="348"/>
                  <a:pt x="1350" y="347"/>
                  <a:pt x="1340" y="348"/>
                </a:cubicBezTo>
                <a:cubicBezTo>
                  <a:pt x="1340" y="342"/>
                  <a:pt x="1340" y="342"/>
                  <a:pt x="1340" y="342"/>
                </a:cubicBezTo>
                <a:cubicBezTo>
                  <a:pt x="1348" y="341"/>
                  <a:pt x="1357" y="340"/>
                  <a:pt x="1365" y="342"/>
                </a:cubicBezTo>
                <a:cubicBezTo>
                  <a:pt x="1367" y="342"/>
                  <a:pt x="1369" y="342"/>
                  <a:pt x="1371" y="342"/>
                </a:cubicBezTo>
                <a:close/>
                <a:moveTo>
                  <a:pt x="1371" y="369"/>
                </a:moveTo>
                <a:cubicBezTo>
                  <a:pt x="1371" y="376"/>
                  <a:pt x="1371" y="376"/>
                  <a:pt x="1371" y="376"/>
                </a:cubicBezTo>
                <a:cubicBezTo>
                  <a:pt x="1363" y="374"/>
                  <a:pt x="1363" y="374"/>
                  <a:pt x="1363" y="374"/>
                </a:cubicBezTo>
                <a:cubicBezTo>
                  <a:pt x="1355" y="373"/>
                  <a:pt x="1347" y="371"/>
                  <a:pt x="1340" y="371"/>
                </a:cubicBezTo>
                <a:cubicBezTo>
                  <a:pt x="1340" y="365"/>
                  <a:pt x="1340" y="365"/>
                  <a:pt x="1340" y="365"/>
                </a:cubicBezTo>
                <a:cubicBezTo>
                  <a:pt x="1351" y="365"/>
                  <a:pt x="1361" y="367"/>
                  <a:pt x="1371" y="369"/>
                </a:cubicBezTo>
                <a:close/>
                <a:moveTo>
                  <a:pt x="1371" y="387"/>
                </a:moveTo>
                <a:cubicBezTo>
                  <a:pt x="1371" y="399"/>
                  <a:pt x="1371" y="399"/>
                  <a:pt x="1371" y="399"/>
                </a:cubicBezTo>
                <a:cubicBezTo>
                  <a:pt x="1370" y="401"/>
                  <a:pt x="1369" y="402"/>
                  <a:pt x="1368" y="404"/>
                </a:cubicBezTo>
                <a:cubicBezTo>
                  <a:pt x="1352" y="410"/>
                  <a:pt x="1352" y="410"/>
                  <a:pt x="1352" y="410"/>
                </a:cubicBezTo>
                <a:cubicBezTo>
                  <a:pt x="1347" y="413"/>
                  <a:pt x="1346" y="425"/>
                  <a:pt x="1340" y="423"/>
                </a:cubicBezTo>
                <a:cubicBezTo>
                  <a:pt x="1340" y="403"/>
                  <a:pt x="1340" y="403"/>
                  <a:pt x="1340" y="403"/>
                </a:cubicBezTo>
                <a:cubicBezTo>
                  <a:pt x="1341" y="404"/>
                  <a:pt x="1342" y="405"/>
                  <a:pt x="1344" y="406"/>
                </a:cubicBezTo>
                <a:cubicBezTo>
                  <a:pt x="1348" y="403"/>
                  <a:pt x="1354" y="402"/>
                  <a:pt x="1356" y="397"/>
                </a:cubicBezTo>
                <a:cubicBezTo>
                  <a:pt x="1352" y="395"/>
                  <a:pt x="1345" y="391"/>
                  <a:pt x="1340" y="392"/>
                </a:cubicBezTo>
                <a:cubicBezTo>
                  <a:pt x="1340" y="385"/>
                  <a:pt x="1340" y="385"/>
                  <a:pt x="1340" y="385"/>
                </a:cubicBezTo>
                <a:cubicBezTo>
                  <a:pt x="1342" y="385"/>
                  <a:pt x="1344" y="385"/>
                  <a:pt x="1345" y="385"/>
                </a:cubicBezTo>
                <a:cubicBezTo>
                  <a:pt x="1363" y="390"/>
                  <a:pt x="1363" y="390"/>
                  <a:pt x="1363" y="390"/>
                </a:cubicBezTo>
                <a:cubicBezTo>
                  <a:pt x="1366" y="391"/>
                  <a:pt x="1369" y="389"/>
                  <a:pt x="1371" y="387"/>
                </a:cubicBezTo>
                <a:close/>
                <a:moveTo>
                  <a:pt x="1371" y="610"/>
                </a:moveTo>
                <a:cubicBezTo>
                  <a:pt x="1371" y="620"/>
                  <a:pt x="1371" y="620"/>
                  <a:pt x="1371" y="620"/>
                </a:cubicBezTo>
                <a:cubicBezTo>
                  <a:pt x="1361" y="629"/>
                  <a:pt x="1350" y="638"/>
                  <a:pt x="1341" y="649"/>
                </a:cubicBezTo>
                <a:cubicBezTo>
                  <a:pt x="1340" y="649"/>
                  <a:pt x="1340" y="649"/>
                  <a:pt x="1340" y="649"/>
                </a:cubicBezTo>
                <a:cubicBezTo>
                  <a:pt x="1340" y="640"/>
                  <a:pt x="1340" y="640"/>
                  <a:pt x="1340" y="640"/>
                </a:cubicBezTo>
                <a:cubicBezTo>
                  <a:pt x="1351" y="631"/>
                  <a:pt x="1361" y="620"/>
                  <a:pt x="1371" y="610"/>
                </a:cubicBezTo>
                <a:close/>
                <a:moveTo>
                  <a:pt x="1340" y="612"/>
                </a:moveTo>
                <a:cubicBezTo>
                  <a:pt x="1346" y="607"/>
                  <a:pt x="1352" y="602"/>
                  <a:pt x="1358" y="596"/>
                </a:cubicBezTo>
                <a:cubicBezTo>
                  <a:pt x="1358" y="594"/>
                  <a:pt x="1359" y="592"/>
                  <a:pt x="1358" y="589"/>
                </a:cubicBezTo>
                <a:cubicBezTo>
                  <a:pt x="1357" y="588"/>
                  <a:pt x="1357" y="588"/>
                  <a:pt x="1357" y="588"/>
                </a:cubicBezTo>
                <a:cubicBezTo>
                  <a:pt x="1351" y="594"/>
                  <a:pt x="1346" y="598"/>
                  <a:pt x="1340" y="604"/>
                </a:cubicBezTo>
                <a:cubicBezTo>
                  <a:pt x="1340" y="612"/>
                  <a:pt x="1340" y="612"/>
                  <a:pt x="1340" y="612"/>
                </a:cubicBezTo>
                <a:close/>
                <a:moveTo>
                  <a:pt x="1340" y="572"/>
                </a:moveTo>
                <a:cubicBezTo>
                  <a:pt x="1340" y="563"/>
                  <a:pt x="1340" y="563"/>
                  <a:pt x="1340" y="563"/>
                </a:cubicBezTo>
                <a:cubicBezTo>
                  <a:pt x="1343" y="560"/>
                  <a:pt x="1346" y="556"/>
                  <a:pt x="1350" y="553"/>
                </a:cubicBezTo>
                <a:cubicBezTo>
                  <a:pt x="1351" y="554"/>
                  <a:pt x="1352" y="555"/>
                  <a:pt x="1352" y="556"/>
                </a:cubicBezTo>
                <a:cubicBezTo>
                  <a:pt x="1348" y="562"/>
                  <a:pt x="1344" y="567"/>
                  <a:pt x="1340" y="572"/>
                </a:cubicBezTo>
                <a:close/>
                <a:moveTo>
                  <a:pt x="1340" y="670"/>
                </a:moveTo>
                <a:cubicBezTo>
                  <a:pt x="1323" y="671"/>
                  <a:pt x="1323" y="671"/>
                  <a:pt x="1323" y="671"/>
                </a:cubicBezTo>
                <a:cubicBezTo>
                  <a:pt x="1323" y="654"/>
                  <a:pt x="1323" y="654"/>
                  <a:pt x="1323" y="654"/>
                </a:cubicBezTo>
                <a:cubicBezTo>
                  <a:pt x="1329" y="650"/>
                  <a:pt x="1335" y="645"/>
                  <a:pt x="1340" y="640"/>
                </a:cubicBezTo>
                <a:cubicBezTo>
                  <a:pt x="1340" y="649"/>
                  <a:pt x="1340" y="649"/>
                  <a:pt x="1340" y="649"/>
                </a:cubicBezTo>
                <a:cubicBezTo>
                  <a:pt x="1336" y="653"/>
                  <a:pt x="1335" y="657"/>
                  <a:pt x="1328" y="658"/>
                </a:cubicBezTo>
                <a:cubicBezTo>
                  <a:pt x="1327" y="660"/>
                  <a:pt x="1324" y="662"/>
                  <a:pt x="1327" y="664"/>
                </a:cubicBezTo>
                <a:cubicBezTo>
                  <a:pt x="1330" y="664"/>
                  <a:pt x="1337" y="666"/>
                  <a:pt x="1338" y="661"/>
                </a:cubicBezTo>
                <a:cubicBezTo>
                  <a:pt x="1339" y="662"/>
                  <a:pt x="1339" y="663"/>
                  <a:pt x="1340" y="663"/>
                </a:cubicBezTo>
                <a:cubicBezTo>
                  <a:pt x="1340" y="670"/>
                  <a:pt x="1340" y="670"/>
                  <a:pt x="1340" y="670"/>
                </a:cubicBezTo>
                <a:close/>
                <a:moveTo>
                  <a:pt x="1323" y="6"/>
                </a:moveTo>
                <a:cubicBezTo>
                  <a:pt x="1340" y="6"/>
                  <a:pt x="1340" y="6"/>
                  <a:pt x="1340" y="6"/>
                </a:cubicBezTo>
                <a:cubicBezTo>
                  <a:pt x="1340" y="13"/>
                  <a:pt x="1340" y="13"/>
                  <a:pt x="1340" y="13"/>
                </a:cubicBezTo>
                <a:cubicBezTo>
                  <a:pt x="1340" y="14"/>
                  <a:pt x="1339" y="14"/>
                  <a:pt x="1339" y="15"/>
                </a:cubicBezTo>
                <a:cubicBezTo>
                  <a:pt x="1340" y="15"/>
                  <a:pt x="1340" y="15"/>
                  <a:pt x="1340" y="15"/>
                </a:cubicBezTo>
                <a:cubicBezTo>
                  <a:pt x="1340" y="26"/>
                  <a:pt x="1340" y="26"/>
                  <a:pt x="1340" y="26"/>
                </a:cubicBezTo>
                <a:cubicBezTo>
                  <a:pt x="1339" y="25"/>
                  <a:pt x="1337" y="24"/>
                  <a:pt x="1335" y="23"/>
                </a:cubicBezTo>
                <a:cubicBezTo>
                  <a:pt x="1323" y="14"/>
                  <a:pt x="1323" y="14"/>
                  <a:pt x="1323" y="14"/>
                </a:cubicBezTo>
                <a:cubicBezTo>
                  <a:pt x="1323" y="6"/>
                  <a:pt x="1323" y="6"/>
                  <a:pt x="1323" y="6"/>
                </a:cubicBezTo>
                <a:close/>
                <a:moveTo>
                  <a:pt x="1340" y="48"/>
                </a:moveTo>
                <a:cubicBezTo>
                  <a:pt x="1340" y="57"/>
                  <a:pt x="1340" y="57"/>
                  <a:pt x="1340" y="57"/>
                </a:cubicBezTo>
                <a:cubicBezTo>
                  <a:pt x="1335" y="51"/>
                  <a:pt x="1329" y="46"/>
                  <a:pt x="1323" y="41"/>
                </a:cubicBezTo>
                <a:cubicBezTo>
                  <a:pt x="1323" y="32"/>
                  <a:pt x="1323" y="32"/>
                  <a:pt x="1323" y="32"/>
                </a:cubicBezTo>
                <a:cubicBezTo>
                  <a:pt x="1329" y="38"/>
                  <a:pt x="1335" y="43"/>
                  <a:pt x="1340" y="48"/>
                </a:cubicBezTo>
                <a:close/>
                <a:moveTo>
                  <a:pt x="1340" y="90"/>
                </a:moveTo>
                <a:cubicBezTo>
                  <a:pt x="1340" y="99"/>
                  <a:pt x="1340" y="99"/>
                  <a:pt x="1340" y="99"/>
                </a:cubicBezTo>
                <a:cubicBezTo>
                  <a:pt x="1335" y="94"/>
                  <a:pt x="1330" y="88"/>
                  <a:pt x="1324" y="83"/>
                </a:cubicBezTo>
                <a:cubicBezTo>
                  <a:pt x="1323" y="83"/>
                  <a:pt x="1323" y="83"/>
                  <a:pt x="1323" y="83"/>
                </a:cubicBezTo>
                <a:cubicBezTo>
                  <a:pt x="1323" y="72"/>
                  <a:pt x="1323" y="72"/>
                  <a:pt x="1323" y="72"/>
                </a:cubicBezTo>
                <a:cubicBezTo>
                  <a:pt x="1329" y="78"/>
                  <a:pt x="1335" y="84"/>
                  <a:pt x="1340" y="90"/>
                </a:cubicBezTo>
                <a:close/>
                <a:moveTo>
                  <a:pt x="1340" y="115"/>
                </a:moveTo>
                <a:cubicBezTo>
                  <a:pt x="1335" y="109"/>
                  <a:pt x="1331" y="102"/>
                  <a:pt x="1327" y="94"/>
                </a:cubicBezTo>
                <a:cubicBezTo>
                  <a:pt x="1326" y="93"/>
                  <a:pt x="1325" y="92"/>
                  <a:pt x="1323" y="90"/>
                </a:cubicBezTo>
                <a:cubicBezTo>
                  <a:pt x="1323" y="105"/>
                  <a:pt x="1323" y="105"/>
                  <a:pt x="1323" y="105"/>
                </a:cubicBezTo>
                <a:cubicBezTo>
                  <a:pt x="1324" y="106"/>
                  <a:pt x="1325" y="107"/>
                  <a:pt x="1326" y="108"/>
                </a:cubicBezTo>
                <a:cubicBezTo>
                  <a:pt x="1330" y="115"/>
                  <a:pt x="1335" y="121"/>
                  <a:pt x="1340" y="128"/>
                </a:cubicBezTo>
                <a:cubicBezTo>
                  <a:pt x="1340" y="115"/>
                  <a:pt x="1340" y="115"/>
                  <a:pt x="1340" y="115"/>
                </a:cubicBezTo>
                <a:close/>
                <a:moveTo>
                  <a:pt x="1340" y="157"/>
                </a:moveTo>
                <a:cubicBezTo>
                  <a:pt x="1340" y="179"/>
                  <a:pt x="1340" y="179"/>
                  <a:pt x="1340" y="179"/>
                </a:cubicBezTo>
                <a:cubicBezTo>
                  <a:pt x="1335" y="167"/>
                  <a:pt x="1330" y="156"/>
                  <a:pt x="1323" y="145"/>
                </a:cubicBezTo>
                <a:cubicBezTo>
                  <a:pt x="1323" y="132"/>
                  <a:pt x="1323" y="132"/>
                  <a:pt x="1323" y="132"/>
                </a:cubicBezTo>
                <a:cubicBezTo>
                  <a:pt x="1329" y="140"/>
                  <a:pt x="1334" y="147"/>
                  <a:pt x="1339" y="155"/>
                </a:cubicBezTo>
                <a:cubicBezTo>
                  <a:pt x="1339" y="155"/>
                  <a:pt x="1340" y="156"/>
                  <a:pt x="1340" y="157"/>
                </a:cubicBezTo>
                <a:close/>
                <a:moveTo>
                  <a:pt x="1340" y="183"/>
                </a:moveTo>
                <a:cubicBezTo>
                  <a:pt x="1340" y="190"/>
                  <a:pt x="1340" y="190"/>
                  <a:pt x="1340" y="190"/>
                </a:cubicBezTo>
                <a:cubicBezTo>
                  <a:pt x="1323" y="193"/>
                  <a:pt x="1323" y="193"/>
                  <a:pt x="1323" y="193"/>
                </a:cubicBezTo>
                <a:cubicBezTo>
                  <a:pt x="1323" y="186"/>
                  <a:pt x="1323" y="186"/>
                  <a:pt x="1323" y="186"/>
                </a:cubicBezTo>
                <a:cubicBezTo>
                  <a:pt x="1329" y="185"/>
                  <a:pt x="1335" y="185"/>
                  <a:pt x="1340" y="183"/>
                </a:cubicBezTo>
                <a:close/>
                <a:moveTo>
                  <a:pt x="1340" y="232"/>
                </a:moveTo>
                <a:cubicBezTo>
                  <a:pt x="1340" y="238"/>
                  <a:pt x="1340" y="238"/>
                  <a:pt x="1340" y="238"/>
                </a:cubicBezTo>
                <a:cubicBezTo>
                  <a:pt x="1335" y="238"/>
                  <a:pt x="1329" y="238"/>
                  <a:pt x="1323" y="240"/>
                </a:cubicBezTo>
                <a:cubicBezTo>
                  <a:pt x="1323" y="235"/>
                  <a:pt x="1323" y="235"/>
                  <a:pt x="1323" y="235"/>
                </a:cubicBezTo>
                <a:cubicBezTo>
                  <a:pt x="1329" y="234"/>
                  <a:pt x="1335" y="232"/>
                  <a:pt x="1340" y="232"/>
                </a:cubicBezTo>
                <a:close/>
                <a:moveTo>
                  <a:pt x="1340" y="258"/>
                </a:moveTo>
                <a:cubicBezTo>
                  <a:pt x="1340" y="265"/>
                  <a:pt x="1340" y="265"/>
                  <a:pt x="1340" y="265"/>
                </a:cubicBezTo>
                <a:cubicBezTo>
                  <a:pt x="1335" y="265"/>
                  <a:pt x="1329" y="266"/>
                  <a:pt x="1323" y="267"/>
                </a:cubicBezTo>
                <a:cubicBezTo>
                  <a:pt x="1323" y="259"/>
                  <a:pt x="1323" y="259"/>
                  <a:pt x="1323" y="259"/>
                </a:cubicBezTo>
                <a:cubicBezTo>
                  <a:pt x="1329" y="259"/>
                  <a:pt x="1335" y="258"/>
                  <a:pt x="1340" y="258"/>
                </a:cubicBezTo>
                <a:close/>
                <a:moveTo>
                  <a:pt x="1340" y="284"/>
                </a:moveTo>
                <a:cubicBezTo>
                  <a:pt x="1340" y="289"/>
                  <a:pt x="1340" y="289"/>
                  <a:pt x="1340" y="289"/>
                </a:cubicBezTo>
                <a:cubicBezTo>
                  <a:pt x="1335" y="290"/>
                  <a:pt x="1330" y="290"/>
                  <a:pt x="1325" y="291"/>
                </a:cubicBezTo>
                <a:cubicBezTo>
                  <a:pt x="1324" y="291"/>
                  <a:pt x="1324" y="291"/>
                  <a:pt x="1323" y="291"/>
                </a:cubicBezTo>
                <a:cubicBezTo>
                  <a:pt x="1323" y="284"/>
                  <a:pt x="1323" y="284"/>
                  <a:pt x="1323" y="284"/>
                </a:cubicBezTo>
                <a:cubicBezTo>
                  <a:pt x="1329" y="284"/>
                  <a:pt x="1335" y="284"/>
                  <a:pt x="1340" y="284"/>
                </a:cubicBezTo>
                <a:close/>
                <a:moveTo>
                  <a:pt x="1340" y="314"/>
                </a:moveTo>
                <a:cubicBezTo>
                  <a:pt x="1340" y="321"/>
                  <a:pt x="1340" y="321"/>
                  <a:pt x="1340" y="321"/>
                </a:cubicBezTo>
                <a:cubicBezTo>
                  <a:pt x="1335" y="321"/>
                  <a:pt x="1329" y="323"/>
                  <a:pt x="1323" y="324"/>
                </a:cubicBezTo>
                <a:cubicBezTo>
                  <a:pt x="1323" y="317"/>
                  <a:pt x="1323" y="317"/>
                  <a:pt x="1323" y="317"/>
                </a:cubicBezTo>
                <a:cubicBezTo>
                  <a:pt x="1329" y="317"/>
                  <a:pt x="1335" y="316"/>
                  <a:pt x="1340" y="314"/>
                </a:cubicBezTo>
                <a:close/>
                <a:moveTo>
                  <a:pt x="1340" y="342"/>
                </a:moveTo>
                <a:cubicBezTo>
                  <a:pt x="1340" y="348"/>
                  <a:pt x="1340" y="348"/>
                  <a:pt x="1340" y="348"/>
                </a:cubicBezTo>
                <a:cubicBezTo>
                  <a:pt x="1334" y="349"/>
                  <a:pt x="1329" y="350"/>
                  <a:pt x="1323" y="353"/>
                </a:cubicBezTo>
                <a:cubicBezTo>
                  <a:pt x="1323" y="346"/>
                  <a:pt x="1323" y="346"/>
                  <a:pt x="1323" y="346"/>
                </a:cubicBezTo>
                <a:cubicBezTo>
                  <a:pt x="1329" y="344"/>
                  <a:pt x="1335" y="343"/>
                  <a:pt x="1340" y="342"/>
                </a:cubicBezTo>
                <a:close/>
                <a:moveTo>
                  <a:pt x="1340" y="365"/>
                </a:moveTo>
                <a:cubicBezTo>
                  <a:pt x="1340" y="371"/>
                  <a:pt x="1340" y="371"/>
                  <a:pt x="1340" y="371"/>
                </a:cubicBezTo>
                <a:cubicBezTo>
                  <a:pt x="1335" y="371"/>
                  <a:pt x="1331" y="372"/>
                  <a:pt x="1326" y="375"/>
                </a:cubicBezTo>
                <a:cubicBezTo>
                  <a:pt x="1324" y="377"/>
                  <a:pt x="1326" y="380"/>
                  <a:pt x="1327" y="382"/>
                </a:cubicBezTo>
                <a:cubicBezTo>
                  <a:pt x="1330" y="385"/>
                  <a:pt x="1335" y="385"/>
                  <a:pt x="1340" y="385"/>
                </a:cubicBezTo>
                <a:cubicBezTo>
                  <a:pt x="1340" y="392"/>
                  <a:pt x="1340" y="392"/>
                  <a:pt x="1340" y="392"/>
                </a:cubicBezTo>
                <a:cubicBezTo>
                  <a:pt x="1339" y="392"/>
                  <a:pt x="1338" y="393"/>
                  <a:pt x="1337" y="394"/>
                </a:cubicBezTo>
                <a:cubicBezTo>
                  <a:pt x="1338" y="397"/>
                  <a:pt x="1338" y="400"/>
                  <a:pt x="1340" y="403"/>
                </a:cubicBezTo>
                <a:cubicBezTo>
                  <a:pt x="1340" y="423"/>
                  <a:pt x="1340" y="423"/>
                  <a:pt x="1340" y="423"/>
                </a:cubicBezTo>
                <a:cubicBezTo>
                  <a:pt x="1339" y="422"/>
                  <a:pt x="1338" y="422"/>
                  <a:pt x="1337" y="420"/>
                </a:cubicBezTo>
                <a:cubicBezTo>
                  <a:pt x="1337" y="409"/>
                  <a:pt x="1331" y="399"/>
                  <a:pt x="1323" y="390"/>
                </a:cubicBezTo>
                <a:cubicBezTo>
                  <a:pt x="1323" y="367"/>
                  <a:pt x="1323" y="367"/>
                  <a:pt x="1323" y="367"/>
                </a:cubicBezTo>
                <a:cubicBezTo>
                  <a:pt x="1329" y="366"/>
                  <a:pt x="1335" y="365"/>
                  <a:pt x="1340" y="365"/>
                </a:cubicBezTo>
                <a:close/>
                <a:moveTo>
                  <a:pt x="1340" y="563"/>
                </a:moveTo>
                <a:cubicBezTo>
                  <a:pt x="1340" y="572"/>
                  <a:pt x="1340" y="572"/>
                  <a:pt x="1340" y="572"/>
                </a:cubicBezTo>
                <a:cubicBezTo>
                  <a:pt x="1335" y="579"/>
                  <a:pt x="1329" y="586"/>
                  <a:pt x="1323" y="592"/>
                </a:cubicBezTo>
                <a:cubicBezTo>
                  <a:pt x="1323" y="584"/>
                  <a:pt x="1323" y="584"/>
                  <a:pt x="1323" y="584"/>
                </a:cubicBezTo>
                <a:cubicBezTo>
                  <a:pt x="1330" y="577"/>
                  <a:pt x="1335" y="570"/>
                  <a:pt x="1340" y="563"/>
                </a:cubicBezTo>
                <a:close/>
                <a:moveTo>
                  <a:pt x="1340" y="604"/>
                </a:moveTo>
                <a:cubicBezTo>
                  <a:pt x="1340" y="612"/>
                  <a:pt x="1340" y="612"/>
                  <a:pt x="1340" y="612"/>
                </a:cubicBezTo>
                <a:cubicBezTo>
                  <a:pt x="1335" y="617"/>
                  <a:pt x="1329" y="622"/>
                  <a:pt x="1323" y="627"/>
                </a:cubicBezTo>
                <a:cubicBezTo>
                  <a:pt x="1323" y="618"/>
                  <a:pt x="1323" y="618"/>
                  <a:pt x="1323" y="618"/>
                </a:cubicBezTo>
                <a:cubicBezTo>
                  <a:pt x="1329" y="613"/>
                  <a:pt x="1335" y="608"/>
                  <a:pt x="1340" y="604"/>
                </a:cubicBezTo>
                <a:close/>
                <a:moveTo>
                  <a:pt x="1323" y="543"/>
                </a:moveTo>
                <a:cubicBezTo>
                  <a:pt x="1323" y="486"/>
                  <a:pt x="1323" y="486"/>
                  <a:pt x="1323" y="486"/>
                </a:cubicBezTo>
                <a:cubicBezTo>
                  <a:pt x="1324" y="486"/>
                  <a:pt x="1325" y="487"/>
                  <a:pt x="1326" y="488"/>
                </a:cubicBezTo>
                <a:cubicBezTo>
                  <a:pt x="1331" y="502"/>
                  <a:pt x="1333" y="518"/>
                  <a:pt x="1327" y="531"/>
                </a:cubicBezTo>
                <a:cubicBezTo>
                  <a:pt x="1326" y="535"/>
                  <a:pt x="1325" y="539"/>
                  <a:pt x="1323" y="543"/>
                </a:cubicBezTo>
                <a:close/>
                <a:moveTo>
                  <a:pt x="1323" y="443"/>
                </a:moveTo>
                <a:cubicBezTo>
                  <a:pt x="1323" y="435"/>
                  <a:pt x="1323" y="435"/>
                  <a:pt x="1323" y="435"/>
                </a:cubicBezTo>
                <a:cubicBezTo>
                  <a:pt x="1325" y="435"/>
                  <a:pt x="1325" y="436"/>
                  <a:pt x="1327" y="437"/>
                </a:cubicBezTo>
                <a:cubicBezTo>
                  <a:pt x="1327" y="442"/>
                  <a:pt x="1327" y="442"/>
                  <a:pt x="1327" y="442"/>
                </a:cubicBezTo>
                <a:cubicBezTo>
                  <a:pt x="1325" y="442"/>
                  <a:pt x="1325" y="443"/>
                  <a:pt x="1323" y="443"/>
                </a:cubicBezTo>
                <a:close/>
                <a:moveTo>
                  <a:pt x="1323" y="671"/>
                </a:moveTo>
                <a:cubicBezTo>
                  <a:pt x="1302" y="672"/>
                  <a:pt x="1302" y="672"/>
                  <a:pt x="1302" y="672"/>
                </a:cubicBezTo>
                <a:cubicBezTo>
                  <a:pt x="1302" y="664"/>
                  <a:pt x="1302" y="664"/>
                  <a:pt x="1302" y="664"/>
                </a:cubicBezTo>
                <a:cubicBezTo>
                  <a:pt x="1304" y="664"/>
                  <a:pt x="1305" y="663"/>
                  <a:pt x="1307" y="663"/>
                </a:cubicBezTo>
                <a:cubicBezTo>
                  <a:pt x="1313" y="661"/>
                  <a:pt x="1318" y="657"/>
                  <a:pt x="1323" y="654"/>
                </a:cubicBezTo>
                <a:cubicBezTo>
                  <a:pt x="1323" y="671"/>
                  <a:pt x="1323" y="671"/>
                  <a:pt x="1323" y="671"/>
                </a:cubicBezTo>
                <a:close/>
                <a:moveTo>
                  <a:pt x="1302" y="5"/>
                </a:moveTo>
                <a:cubicBezTo>
                  <a:pt x="1323" y="6"/>
                  <a:pt x="1323" y="6"/>
                  <a:pt x="1323" y="6"/>
                </a:cubicBezTo>
                <a:cubicBezTo>
                  <a:pt x="1323" y="14"/>
                  <a:pt x="1323" y="14"/>
                  <a:pt x="1323" y="14"/>
                </a:cubicBezTo>
                <a:cubicBezTo>
                  <a:pt x="1321" y="12"/>
                  <a:pt x="1321" y="12"/>
                  <a:pt x="1321" y="12"/>
                </a:cubicBezTo>
                <a:cubicBezTo>
                  <a:pt x="1316" y="12"/>
                  <a:pt x="1308" y="9"/>
                  <a:pt x="1305" y="15"/>
                </a:cubicBezTo>
                <a:cubicBezTo>
                  <a:pt x="1311" y="21"/>
                  <a:pt x="1317" y="27"/>
                  <a:pt x="1323" y="32"/>
                </a:cubicBezTo>
                <a:cubicBezTo>
                  <a:pt x="1323" y="41"/>
                  <a:pt x="1323" y="41"/>
                  <a:pt x="1323" y="41"/>
                </a:cubicBezTo>
                <a:cubicBezTo>
                  <a:pt x="1316" y="35"/>
                  <a:pt x="1310" y="29"/>
                  <a:pt x="1302" y="23"/>
                </a:cubicBezTo>
                <a:cubicBezTo>
                  <a:pt x="1302" y="5"/>
                  <a:pt x="1302" y="5"/>
                  <a:pt x="1302" y="5"/>
                </a:cubicBezTo>
                <a:close/>
                <a:moveTo>
                  <a:pt x="1323" y="72"/>
                </a:moveTo>
                <a:cubicBezTo>
                  <a:pt x="1323" y="83"/>
                  <a:pt x="1323" y="83"/>
                  <a:pt x="1323" y="83"/>
                </a:cubicBezTo>
                <a:cubicBezTo>
                  <a:pt x="1317" y="73"/>
                  <a:pt x="1310" y="65"/>
                  <a:pt x="1302" y="57"/>
                </a:cubicBezTo>
                <a:cubicBezTo>
                  <a:pt x="1302" y="49"/>
                  <a:pt x="1302" y="49"/>
                  <a:pt x="1302" y="49"/>
                </a:cubicBezTo>
                <a:cubicBezTo>
                  <a:pt x="1309" y="57"/>
                  <a:pt x="1316" y="65"/>
                  <a:pt x="1323" y="72"/>
                </a:cubicBezTo>
                <a:close/>
                <a:moveTo>
                  <a:pt x="1323" y="90"/>
                </a:moveTo>
                <a:cubicBezTo>
                  <a:pt x="1316" y="83"/>
                  <a:pt x="1310" y="76"/>
                  <a:pt x="1302" y="69"/>
                </a:cubicBezTo>
                <a:cubicBezTo>
                  <a:pt x="1302" y="81"/>
                  <a:pt x="1302" y="81"/>
                  <a:pt x="1302" y="81"/>
                </a:cubicBezTo>
                <a:cubicBezTo>
                  <a:pt x="1310" y="89"/>
                  <a:pt x="1317" y="97"/>
                  <a:pt x="1323" y="105"/>
                </a:cubicBezTo>
                <a:cubicBezTo>
                  <a:pt x="1323" y="90"/>
                  <a:pt x="1323" y="90"/>
                  <a:pt x="1323" y="90"/>
                </a:cubicBezTo>
                <a:close/>
                <a:moveTo>
                  <a:pt x="1323" y="132"/>
                </a:moveTo>
                <a:cubicBezTo>
                  <a:pt x="1323" y="145"/>
                  <a:pt x="1323" y="145"/>
                  <a:pt x="1323" y="145"/>
                </a:cubicBezTo>
                <a:cubicBezTo>
                  <a:pt x="1317" y="134"/>
                  <a:pt x="1310" y="124"/>
                  <a:pt x="1302" y="114"/>
                </a:cubicBezTo>
                <a:cubicBezTo>
                  <a:pt x="1302" y="101"/>
                  <a:pt x="1302" y="101"/>
                  <a:pt x="1302" y="101"/>
                </a:cubicBezTo>
                <a:cubicBezTo>
                  <a:pt x="1310" y="111"/>
                  <a:pt x="1317" y="121"/>
                  <a:pt x="1323" y="132"/>
                </a:cubicBezTo>
                <a:close/>
                <a:moveTo>
                  <a:pt x="1323" y="186"/>
                </a:moveTo>
                <a:cubicBezTo>
                  <a:pt x="1323" y="193"/>
                  <a:pt x="1323" y="193"/>
                  <a:pt x="1323" y="193"/>
                </a:cubicBezTo>
                <a:cubicBezTo>
                  <a:pt x="1302" y="198"/>
                  <a:pt x="1302" y="198"/>
                  <a:pt x="1302" y="198"/>
                </a:cubicBezTo>
                <a:cubicBezTo>
                  <a:pt x="1302" y="186"/>
                  <a:pt x="1302" y="186"/>
                  <a:pt x="1302" y="186"/>
                </a:cubicBezTo>
                <a:cubicBezTo>
                  <a:pt x="1303" y="187"/>
                  <a:pt x="1304" y="188"/>
                  <a:pt x="1305" y="189"/>
                </a:cubicBezTo>
                <a:cubicBezTo>
                  <a:pt x="1311" y="187"/>
                  <a:pt x="1317" y="187"/>
                  <a:pt x="1323" y="186"/>
                </a:cubicBezTo>
                <a:close/>
                <a:moveTo>
                  <a:pt x="1323" y="235"/>
                </a:moveTo>
                <a:cubicBezTo>
                  <a:pt x="1323" y="240"/>
                  <a:pt x="1323" y="240"/>
                  <a:pt x="1323" y="240"/>
                </a:cubicBezTo>
                <a:cubicBezTo>
                  <a:pt x="1316" y="241"/>
                  <a:pt x="1309" y="243"/>
                  <a:pt x="1302" y="246"/>
                </a:cubicBezTo>
                <a:cubicBezTo>
                  <a:pt x="1302" y="240"/>
                  <a:pt x="1302" y="240"/>
                  <a:pt x="1302" y="240"/>
                </a:cubicBezTo>
                <a:cubicBezTo>
                  <a:pt x="1310" y="238"/>
                  <a:pt x="1316" y="236"/>
                  <a:pt x="1323" y="235"/>
                </a:cubicBezTo>
                <a:close/>
                <a:moveTo>
                  <a:pt x="1323" y="259"/>
                </a:moveTo>
                <a:cubicBezTo>
                  <a:pt x="1323" y="267"/>
                  <a:pt x="1323" y="267"/>
                  <a:pt x="1323" y="267"/>
                </a:cubicBezTo>
                <a:cubicBezTo>
                  <a:pt x="1321" y="267"/>
                  <a:pt x="1318" y="268"/>
                  <a:pt x="1316" y="269"/>
                </a:cubicBezTo>
                <a:cubicBezTo>
                  <a:pt x="1313" y="272"/>
                  <a:pt x="1313" y="272"/>
                  <a:pt x="1313" y="272"/>
                </a:cubicBezTo>
                <a:cubicBezTo>
                  <a:pt x="1311" y="275"/>
                  <a:pt x="1310" y="282"/>
                  <a:pt x="1314" y="284"/>
                </a:cubicBezTo>
                <a:cubicBezTo>
                  <a:pt x="1317" y="284"/>
                  <a:pt x="1320" y="284"/>
                  <a:pt x="1323" y="284"/>
                </a:cubicBezTo>
                <a:cubicBezTo>
                  <a:pt x="1323" y="291"/>
                  <a:pt x="1323" y="291"/>
                  <a:pt x="1323" y="291"/>
                </a:cubicBezTo>
                <a:cubicBezTo>
                  <a:pt x="1317" y="293"/>
                  <a:pt x="1309" y="292"/>
                  <a:pt x="1302" y="293"/>
                </a:cubicBezTo>
                <a:cubicBezTo>
                  <a:pt x="1302" y="259"/>
                  <a:pt x="1302" y="259"/>
                  <a:pt x="1302" y="259"/>
                </a:cubicBezTo>
                <a:cubicBezTo>
                  <a:pt x="1305" y="261"/>
                  <a:pt x="1307" y="262"/>
                  <a:pt x="1308" y="263"/>
                </a:cubicBezTo>
                <a:cubicBezTo>
                  <a:pt x="1313" y="262"/>
                  <a:pt x="1318" y="260"/>
                  <a:pt x="1323" y="259"/>
                </a:cubicBezTo>
                <a:close/>
                <a:moveTo>
                  <a:pt x="1323" y="317"/>
                </a:moveTo>
                <a:cubicBezTo>
                  <a:pt x="1323" y="324"/>
                  <a:pt x="1323" y="324"/>
                  <a:pt x="1323" y="324"/>
                </a:cubicBezTo>
                <a:cubicBezTo>
                  <a:pt x="1316" y="326"/>
                  <a:pt x="1310" y="328"/>
                  <a:pt x="1303" y="331"/>
                </a:cubicBezTo>
                <a:cubicBezTo>
                  <a:pt x="1302" y="332"/>
                  <a:pt x="1302" y="332"/>
                  <a:pt x="1302" y="332"/>
                </a:cubicBezTo>
                <a:cubicBezTo>
                  <a:pt x="1302" y="302"/>
                  <a:pt x="1302" y="302"/>
                  <a:pt x="1302" y="302"/>
                </a:cubicBezTo>
                <a:cubicBezTo>
                  <a:pt x="1308" y="306"/>
                  <a:pt x="1310" y="312"/>
                  <a:pt x="1310" y="318"/>
                </a:cubicBezTo>
                <a:cubicBezTo>
                  <a:pt x="1314" y="318"/>
                  <a:pt x="1319" y="318"/>
                  <a:pt x="1323" y="317"/>
                </a:cubicBezTo>
                <a:close/>
                <a:moveTo>
                  <a:pt x="1323" y="346"/>
                </a:moveTo>
                <a:cubicBezTo>
                  <a:pt x="1323" y="353"/>
                  <a:pt x="1323" y="353"/>
                  <a:pt x="1323" y="353"/>
                </a:cubicBezTo>
                <a:cubicBezTo>
                  <a:pt x="1321" y="354"/>
                  <a:pt x="1319" y="355"/>
                  <a:pt x="1317" y="356"/>
                </a:cubicBezTo>
                <a:cubicBezTo>
                  <a:pt x="1310" y="357"/>
                  <a:pt x="1314" y="367"/>
                  <a:pt x="1313" y="370"/>
                </a:cubicBezTo>
                <a:cubicBezTo>
                  <a:pt x="1316" y="369"/>
                  <a:pt x="1320" y="368"/>
                  <a:pt x="1323" y="367"/>
                </a:cubicBezTo>
                <a:cubicBezTo>
                  <a:pt x="1323" y="390"/>
                  <a:pt x="1323" y="390"/>
                  <a:pt x="1323" y="390"/>
                </a:cubicBezTo>
                <a:cubicBezTo>
                  <a:pt x="1317" y="384"/>
                  <a:pt x="1310" y="378"/>
                  <a:pt x="1302" y="374"/>
                </a:cubicBezTo>
                <a:cubicBezTo>
                  <a:pt x="1302" y="373"/>
                  <a:pt x="1302" y="373"/>
                  <a:pt x="1302" y="373"/>
                </a:cubicBezTo>
                <a:cubicBezTo>
                  <a:pt x="1305" y="368"/>
                  <a:pt x="1304" y="363"/>
                  <a:pt x="1302" y="359"/>
                </a:cubicBezTo>
                <a:cubicBezTo>
                  <a:pt x="1302" y="342"/>
                  <a:pt x="1302" y="342"/>
                  <a:pt x="1302" y="342"/>
                </a:cubicBezTo>
                <a:cubicBezTo>
                  <a:pt x="1304" y="345"/>
                  <a:pt x="1307" y="348"/>
                  <a:pt x="1310" y="349"/>
                </a:cubicBezTo>
                <a:cubicBezTo>
                  <a:pt x="1315" y="348"/>
                  <a:pt x="1319" y="347"/>
                  <a:pt x="1323" y="346"/>
                </a:cubicBezTo>
                <a:close/>
                <a:moveTo>
                  <a:pt x="1323" y="435"/>
                </a:moveTo>
                <a:cubicBezTo>
                  <a:pt x="1323" y="443"/>
                  <a:pt x="1323" y="443"/>
                  <a:pt x="1323" y="443"/>
                </a:cubicBezTo>
                <a:cubicBezTo>
                  <a:pt x="1318" y="443"/>
                  <a:pt x="1312" y="435"/>
                  <a:pt x="1307" y="433"/>
                </a:cubicBezTo>
                <a:cubicBezTo>
                  <a:pt x="1305" y="432"/>
                  <a:pt x="1304" y="431"/>
                  <a:pt x="1302" y="431"/>
                </a:cubicBezTo>
                <a:cubicBezTo>
                  <a:pt x="1302" y="423"/>
                  <a:pt x="1302" y="423"/>
                  <a:pt x="1302" y="423"/>
                </a:cubicBezTo>
                <a:cubicBezTo>
                  <a:pt x="1310" y="425"/>
                  <a:pt x="1317" y="430"/>
                  <a:pt x="1323" y="435"/>
                </a:cubicBezTo>
                <a:close/>
                <a:moveTo>
                  <a:pt x="1323" y="486"/>
                </a:moveTo>
                <a:cubicBezTo>
                  <a:pt x="1323" y="543"/>
                  <a:pt x="1323" y="543"/>
                  <a:pt x="1323" y="543"/>
                </a:cubicBezTo>
                <a:cubicBezTo>
                  <a:pt x="1319" y="553"/>
                  <a:pt x="1312" y="562"/>
                  <a:pt x="1302" y="569"/>
                </a:cubicBezTo>
                <a:cubicBezTo>
                  <a:pt x="1302" y="559"/>
                  <a:pt x="1302" y="559"/>
                  <a:pt x="1302" y="559"/>
                </a:cubicBezTo>
                <a:cubicBezTo>
                  <a:pt x="1303" y="559"/>
                  <a:pt x="1304" y="558"/>
                  <a:pt x="1305" y="558"/>
                </a:cubicBezTo>
                <a:cubicBezTo>
                  <a:pt x="1313" y="542"/>
                  <a:pt x="1326" y="526"/>
                  <a:pt x="1322" y="506"/>
                </a:cubicBezTo>
                <a:cubicBezTo>
                  <a:pt x="1321" y="503"/>
                  <a:pt x="1322" y="499"/>
                  <a:pt x="1318" y="500"/>
                </a:cubicBezTo>
                <a:cubicBezTo>
                  <a:pt x="1313" y="509"/>
                  <a:pt x="1308" y="518"/>
                  <a:pt x="1302" y="526"/>
                </a:cubicBezTo>
                <a:cubicBezTo>
                  <a:pt x="1302" y="515"/>
                  <a:pt x="1302" y="515"/>
                  <a:pt x="1302" y="515"/>
                </a:cubicBezTo>
                <a:cubicBezTo>
                  <a:pt x="1307" y="506"/>
                  <a:pt x="1311" y="497"/>
                  <a:pt x="1313" y="487"/>
                </a:cubicBezTo>
                <a:cubicBezTo>
                  <a:pt x="1311" y="484"/>
                  <a:pt x="1309" y="478"/>
                  <a:pt x="1304" y="478"/>
                </a:cubicBezTo>
                <a:cubicBezTo>
                  <a:pt x="1303" y="478"/>
                  <a:pt x="1303" y="478"/>
                  <a:pt x="1302" y="479"/>
                </a:cubicBezTo>
                <a:cubicBezTo>
                  <a:pt x="1302" y="471"/>
                  <a:pt x="1302" y="471"/>
                  <a:pt x="1302" y="471"/>
                </a:cubicBezTo>
                <a:cubicBezTo>
                  <a:pt x="1303" y="471"/>
                  <a:pt x="1303" y="471"/>
                  <a:pt x="1304" y="471"/>
                </a:cubicBezTo>
                <a:cubicBezTo>
                  <a:pt x="1312" y="473"/>
                  <a:pt x="1318" y="479"/>
                  <a:pt x="1323" y="486"/>
                </a:cubicBezTo>
                <a:close/>
                <a:moveTo>
                  <a:pt x="1323" y="584"/>
                </a:moveTo>
                <a:cubicBezTo>
                  <a:pt x="1323" y="592"/>
                  <a:pt x="1323" y="592"/>
                  <a:pt x="1323" y="592"/>
                </a:cubicBezTo>
                <a:cubicBezTo>
                  <a:pt x="1317" y="600"/>
                  <a:pt x="1310" y="607"/>
                  <a:pt x="1302" y="614"/>
                </a:cubicBezTo>
                <a:cubicBezTo>
                  <a:pt x="1302" y="603"/>
                  <a:pt x="1302" y="603"/>
                  <a:pt x="1302" y="603"/>
                </a:cubicBezTo>
                <a:cubicBezTo>
                  <a:pt x="1308" y="598"/>
                  <a:pt x="1314" y="593"/>
                  <a:pt x="1320" y="588"/>
                </a:cubicBezTo>
                <a:cubicBezTo>
                  <a:pt x="1321" y="587"/>
                  <a:pt x="1322" y="586"/>
                  <a:pt x="1323" y="584"/>
                </a:cubicBezTo>
                <a:close/>
                <a:moveTo>
                  <a:pt x="1323" y="618"/>
                </a:moveTo>
                <a:cubicBezTo>
                  <a:pt x="1323" y="627"/>
                  <a:pt x="1323" y="627"/>
                  <a:pt x="1323" y="627"/>
                </a:cubicBezTo>
                <a:cubicBezTo>
                  <a:pt x="1316" y="632"/>
                  <a:pt x="1310" y="638"/>
                  <a:pt x="1302" y="644"/>
                </a:cubicBezTo>
                <a:cubicBezTo>
                  <a:pt x="1302" y="636"/>
                  <a:pt x="1302" y="636"/>
                  <a:pt x="1302" y="636"/>
                </a:cubicBezTo>
                <a:cubicBezTo>
                  <a:pt x="1310" y="630"/>
                  <a:pt x="1316" y="624"/>
                  <a:pt x="1323" y="618"/>
                </a:cubicBezTo>
                <a:close/>
                <a:moveTo>
                  <a:pt x="1302" y="672"/>
                </a:moveTo>
                <a:cubicBezTo>
                  <a:pt x="1279" y="672"/>
                  <a:pt x="1279" y="672"/>
                  <a:pt x="1279" y="672"/>
                </a:cubicBezTo>
                <a:cubicBezTo>
                  <a:pt x="1279" y="653"/>
                  <a:pt x="1279" y="653"/>
                  <a:pt x="1279" y="653"/>
                </a:cubicBezTo>
                <a:cubicBezTo>
                  <a:pt x="1287" y="648"/>
                  <a:pt x="1295" y="642"/>
                  <a:pt x="1302" y="636"/>
                </a:cubicBezTo>
                <a:cubicBezTo>
                  <a:pt x="1302" y="644"/>
                  <a:pt x="1302" y="644"/>
                  <a:pt x="1302" y="644"/>
                </a:cubicBezTo>
                <a:cubicBezTo>
                  <a:pt x="1296" y="649"/>
                  <a:pt x="1289" y="655"/>
                  <a:pt x="1283" y="661"/>
                </a:cubicBezTo>
                <a:cubicBezTo>
                  <a:pt x="1283" y="664"/>
                  <a:pt x="1283" y="664"/>
                  <a:pt x="1283" y="664"/>
                </a:cubicBezTo>
                <a:cubicBezTo>
                  <a:pt x="1289" y="664"/>
                  <a:pt x="1296" y="665"/>
                  <a:pt x="1302" y="664"/>
                </a:cubicBezTo>
                <a:cubicBezTo>
                  <a:pt x="1302" y="672"/>
                  <a:pt x="1302" y="672"/>
                  <a:pt x="1302" y="672"/>
                </a:cubicBezTo>
                <a:close/>
                <a:moveTo>
                  <a:pt x="1279" y="5"/>
                </a:moveTo>
                <a:cubicBezTo>
                  <a:pt x="1281" y="5"/>
                  <a:pt x="1283" y="5"/>
                  <a:pt x="1285" y="5"/>
                </a:cubicBezTo>
                <a:cubicBezTo>
                  <a:pt x="1302" y="5"/>
                  <a:pt x="1302" y="5"/>
                  <a:pt x="1302" y="5"/>
                </a:cubicBezTo>
                <a:cubicBezTo>
                  <a:pt x="1302" y="23"/>
                  <a:pt x="1302" y="23"/>
                  <a:pt x="1302" y="23"/>
                </a:cubicBezTo>
                <a:cubicBezTo>
                  <a:pt x="1298" y="20"/>
                  <a:pt x="1294" y="16"/>
                  <a:pt x="1290" y="13"/>
                </a:cubicBezTo>
                <a:cubicBezTo>
                  <a:pt x="1286" y="12"/>
                  <a:pt x="1283" y="11"/>
                  <a:pt x="1279" y="11"/>
                </a:cubicBezTo>
                <a:cubicBezTo>
                  <a:pt x="1279" y="5"/>
                  <a:pt x="1279" y="5"/>
                  <a:pt x="1279" y="5"/>
                </a:cubicBezTo>
                <a:close/>
                <a:moveTo>
                  <a:pt x="1302" y="49"/>
                </a:moveTo>
                <a:cubicBezTo>
                  <a:pt x="1302" y="57"/>
                  <a:pt x="1302" y="57"/>
                  <a:pt x="1302" y="57"/>
                </a:cubicBezTo>
                <a:cubicBezTo>
                  <a:pt x="1295" y="50"/>
                  <a:pt x="1287" y="43"/>
                  <a:pt x="1279" y="37"/>
                </a:cubicBezTo>
                <a:cubicBezTo>
                  <a:pt x="1279" y="28"/>
                  <a:pt x="1279" y="28"/>
                  <a:pt x="1279" y="28"/>
                </a:cubicBezTo>
                <a:cubicBezTo>
                  <a:pt x="1284" y="31"/>
                  <a:pt x="1289" y="35"/>
                  <a:pt x="1295" y="39"/>
                </a:cubicBezTo>
                <a:cubicBezTo>
                  <a:pt x="1297" y="42"/>
                  <a:pt x="1300" y="46"/>
                  <a:pt x="1302" y="49"/>
                </a:cubicBezTo>
                <a:close/>
                <a:moveTo>
                  <a:pt x="1302" y="69"/>
                </a:moveTo>
                <a:cubicBezTo>
                  <a:pt x="1295" y="62"/>
                  <a:pt x="1287" y="55"/>
                  <a:pt x="1279" y="48"/>
                </a:cubicBezTo>
                <a:cubicBezTo>
                  <a:pt x="1279" y="58"/>
                  <a:pt x="1279" y="58"/>
                  <a:pt x="1279" y="58"/>
                </a:cubicBezTo>
                <a:cubicBezTo>
                  <a:pt x="1287" y="65"/>
                  <a:pt x="1295" y="73"/>
                  <a:pt x="1302" y="81"/>
                </a:cubicBezTo>
                <a:cubicBezTo>
                  <a:pt x="1302" y="69"/>
                  <a:pt x="1302" y="69"/>
                  <a:pt x="1302" y="69"/>
                </a:cubicBezTo>
                <a:close/>
                <a:moveTo>
                  <a:pt x="1302" y="101"/>
                </a:moveTo>
                <a:cubicBezTo>
                  <a:pt x="1302" y="114"/>
                  <a:pt x="1302" y="114"/>
                  <a:pt x="1302" y="114"/>
                </a:cubicBezTo>
                <a:cubicBezTo>
                  <a:pt x="1295" y="105"/>
                  <a:pt x="1287" y="96"/>
                  <a:pt x="1279" y="87"/>
                </a:cubicBezTo>
                <a:cubicBezTo>
                  <a:pt x="1279" y="77"/>
                  <a:pt x="1279" y="77"/>
                  <a:pt x="1279" y="77"/>
                </a:cubicBezTo>
                <a:cubicBezTo>
                  <a:pt x="1287" y="84"/>
                  <a:pt x="1294" y="92"/>
                  <a:pt x="1301" y="100"/>
                </a:cubicBezTo>
                <a:cubicBezTo>
                  <a:pt x="1301" y="100"/>
                  <a:pt x="1302" y="100"/>
                  <a:pt x="1302" y="101"/>
                </a:cubicBezTo>
                <a:close/>
                <a:moveTo>
                  <a:pt x="1302" y="186"/>
                </a:moveTo>
                <a:cubicBezTo>
                  <a:pt x="1302" y="198"/>
                  <a:pt x="1302" y="198"/>
                  <a:pt x="1302" y="198"/>
                </a:cubicBezTo>
                <a:cubicBezTo>
                  <a:pt x="1289" y="201"/>
                  <a:pt x="1289" y="201"/>
                  <a:pt x="1289" y="201"/>
                </a:cubicBezTo>
                <a:cubicBezTo>
                  <a:pt x="1285" y="202"/>
                  <a:pt x="1282" y="203"/>
                  <a:pt x="1279" y="204"/>
                </a:cubicBezTo>
                <a:cubicBezTo>
                  <a:pt x="1279" y="184"/>
                  <a:pt x="1279" y="184"/>
                  <a:pt x="1279" y="184"/>
                </a:cubicBezTo>
                <a:cubicBezTo>
                  <a:pt x="1281" y="187"/>
                  <a:pt x="1283" y="189"/>
                  <a:pt x="1284" y="192"/>
                </a:cubicBezTo>
                <a:cubicBezTo>
                  <a:pt x="1289" y="194"/>
                  <a:pt x="1289" y="194"/>
                  <a:pt x="1289" y="194"/>
                </a:cubicBezTo>
                <a:cubicBezTo>
                  <a:pt x="1292" y="194"/>
                  <a:pt x="1295" y="193"/>
                  <a:pt x="1295" y="189"/>
                </a:cubicBezTo>
                <a:cubicBezTo>
                  <a:pt x="1289" y="182"/>
                  <a:pt x="1284" y="175"/>
                  <a:pt x="1279" y="168"/>
                </a:cubicBezTo>
                <a:cubicBezTo>
                  <a:pt x="1279" y="158"/>
                  <a:pt x="1279" y="158"/>
                  <a:pt x="1279" y="158"/>
                </a:cubicBezTo>
                <a:cubicBezTo>
                  <a:pt x="1287" y="166"/>
                  <a:pt x="1295" y="176"/>
                  <a:pt x="1302" y="186"/>
                </a:cubicBezTo>
                <a:close/>
                <a:moveTo>
                  <a:pt x="1302" y="240"/>
                </a:moveTo>
                <a:cubicBezTo>
                  <a:pt x="1302" y="246"/>
                  <a:pt x="1302" y="246"/>
                  <a:pt x="1302" y="246"/>
                </a:cubicBezTo>
                <a:cubicBezTo>
                  <a:pt x="1301" y="247"/>
                  <a:pt x="1299" y="248"/>
                  <a:pt x="1297" y="248"/>
                </a:cubicBezTo>
                <a:cubicBezTo>
                  <a:pt x="1294" y="254"/>
                  <a:pt x="1298" y="257"/>
                  <a:pt x="1302" y="259"/>
                </a:cubicBezTo>
                <a:cubicBezTo>
                  <a:pt x="1302" y="293"/>
                  <a:pt x="1302" y="293"/>
                  <a:pt x="1302" y="293"/>
                </a:cubicBezTo>
                <a:cubicBezTo>
                  <a:pt x="1299" y="294"/>
                  <a:pt x="1297" y="296"/>
                  <a:pt x="1295" y="299"/>
                </a:cubicBezTo>
                <a:cubicBezTo>
                  <a:pt x="1296" y="301"/>
                  <a:pt x="1299" y="301"/>
                  <a:pt x="1300" y="301"/>
                </a:cubicBezTo>
                <a:cubicBezTo>
                  <a:pt x="1301" y="302"/>
                  <a:pt x="1302" y="302"/>
                  <a:pt x="1302" y="302"/>
                </a:cubicBezTo>
                <a:cubicBezTo>
                  <a:pt x="1302" y="332"/>
                  <a:pt x="1302" y="332"/>
                  <a:pt x="1302" y="332"/>
                </a:cubicBezTo>
                <a:cubicBezTo>
                  <a:pt x="1300" y="337"/>
                  <a:pt x="1300" y="337"/>
                  <a:pt x="1300" y="337"/>
                </a:cubicBezTo>
                <a:cubicBezTo>
                  <a:pt x="1301" y="338"/>
                  <a:pt x="1301" y="340"/>
                  <a:pt x="1302" y="342"/>
                </a:cubicBezTo>
                <a:cubicBezTo>
                  <a:pt x="1302" y="359"/>
                  <a:pt x="1302" y="359"/>
                  <a:pt x="1302" y="359"/>
                </a:cubicBezTo>
                <a:cubicBezTo>
                  <a:pt x="1299" y="352"/>
                  <a:pt x="1294" y="346"/>
                  <a:pt x="1292" y="339"/>
                </a:cubicBezTo>
                <a:cubicBezTo>
                  <a:pt x="1294" y="331"/>
                  <a:pt x="1295" y="322"/>
                  <a:pt x="1300" y="315"/>
                </a:cubicBezTo>
                <a:cubicBezTo>
                  <a:pt x="1295" y="305"/>
                  <a:pt x="1286" y="312"/>
                  <a:pt x="1279" y="313"/>
                </a:cubicBezTo>
                <a:cubicBezTo>
                  <a:pt x="1279" y="291"/>
                  <a:pt x="1279" y="291"/>
                  <a:pt x="1279" y="291"/>
                </a:cubicBezTo>
                <a:cubicBezTo>
                  <a:pt x="1284" y="280"/>
                  <a:pt x="1304" y="286"/>
                  <a:pt x="1302" y="273"/>
                </a:cubicBezTo>
                <a:cubicBezTo>
                  <a:pt x="1297" y="264"/>
                  <a:pt x="1288" y="259"/>
                  <a:pt x="1279" y="258"/>
                </a:cubicBezTo>
                <a:cubicBezTo>
                  <a:pt x="1279" y="247"/>
                  <a:pt x="1279" y="247"/>
                  <a:pt x="1279" y="247"/>
                </a:cubicBezTo>
                <a:cubicBezTo>
                  <a:pt x="1287" y="245"/>
                  <a:pt x="1295" y="243"/>
                  <a:pt x="1302" y="240"/>
                </a:cubicBezTo>
                <a:close/>
                <a:moveTo>
                  <a:pt x="1302" y="373"/>
                </a:moveTo>
                <a:cubicBezTo>
                  <a:pt x="1302" y="374"/>
                  <a:pt x="1302" y="374"/>
                  <a:pt x="1302" y="374"/>
                </a:cubicBezTo>
                <a:cubicBezTo>
                  <a:pt x="1302" y="374"/>
                  <a:pt x="1302" y="374"/>
                  <a:pt x="1302" y="374"/>
                </a:cubicBezTo>
                <a:cubicBezTo>
                  <a:pt x="1302" y="373"/>
                  <a:pt x="1302" y="373"/>
                  <a:pt x="1302" y="373"/>
                </a:cubicBezTo>
                <a:close/>
                <a:moveTo>
                  <a:pt x="1302" y="423"/>
                </a:moveTo>
                <a:cubicBezTo>
                  <a:pt x="1302" y="431"/>
                  <a:pt x="1302" y="431"/>
                  <a:pt x="1302" y="431"/>
                </a:cubicBezTo>
                <a:cubicBezTo>
                  <a:pt x="1295" y="429"/>
                  <a:pt x="1286" y="429"/>
                  <a:pt x="1279" y="431"/>
                </a:cubicBezTo>
                <a:cubicBezTo>
                  <a:pt x="1279" y="423"/>
                  <a:pt x="1279" y="423"/>
                  <a:pt x="1279" y="423"/>
                </a:cubicBezTo>
                <a:cubicBezTo>
                  <a:pt x="1279" y="422"/>
                  <a:pt x="1279" y="422"/>
                  <a:pt x="1279" y="422"/>
                </a:cubicBezTo>
                <a:cubicBezTo>
                  <a:pt x="1291" y="420"/>
                  <a:pt x="1287" y="407"/>
                  <a:pt x="1289" y="399"/>
                </a:cubicBezTo>
                <a:cubicBezTo>
                  <a:pt x="1287" y="393"/>
                  <a:pt x="1284" y="388"/>
                  <a:pt x="1279" y="384"/>
                </a:cubicBezTo>
                <a:cubicBezTo>
                  <a:pt x="1279" y="374"/>
                  <a:pt x="1279" y="374"/>
                  <a:pt x="1279" y="374"/>
                </a:cubicBezTo>
                <a:cubicBezTo>
                  <a:pt x="1286" y="378"/>
                  <a:pt x="1292" y="382"/>
                  <a:pt x="1295" y="390"/>
                </a:cubicBezTo>
                <a:cubicBezTo>
                  <a:pt x="1299" y="400"/>
                  <a:pt x="1295" y="411"/>
                  <a:pt x="1297" y="422"/>
                </a:cubicBezTo>
                <a:cubicBezTo>
                  <a:pt x="1299" y="422"/>
                  <a:pt x="1301" y="422"/>
                  <a:pt x="1302" y="423"/>
                </a:cubicBezTo>
                <a:close/>
                <a:moveTo>
                  <a:pt x="1302" y="471"/>
                </a:moveTo>
                <a:cubicBezTo>
                  <a:pt x="1302" y="479"/>
                  <a:pt x="1302" y="479"/>
                  <a:pt x="1302" y="479"/>
                </a:cubicBezTo>
                <a:cubicBezTo>
                  <a:pt x="1299" y="480"/>
                  <a:pt x="1299" y="484"/>
                  <a:pt x="1297" y="487"/>
                </a:cubicBezTo>
                <a:cubicBezTo>
                  <a:pt x="1293" y="499"/>
                  <a:pt x="1286" y="511"/>
                  <a:pt x="1279" y="522"/>
                </a:cubicBezTo>
                <a:cubicBezTo>
                  <a:pt x="1279" y="509"/>
                  <a:pt x="1279" y="509"/>
                  <a:pt x="1279" y="509"/>
                </a:cubicBezTo>
                <a:cubicBezTo>
                  <a:pt x="1284" y="501"/>
                  <a:pt x="1289" y="492"/>
                  <a:pt x="1289" y="482"/>
                </a:cubicBezTo>
                <a:cubicBezTo>
                  <a:pt x="1286" y="483"/>
                  <a:pt x="1282" y="485"/>
                  <a:pt x="1279" y="488"/>
                </a:cubicBezTo>
                <a:cubicBezTo>
                  <a:pt x="1279" y="480"/>
                  <a:pt x="1279" y="480"/>
                  <a:pt x="1279" y="480"/>
                </a:cubicBezTo>
                <a:cubicBezTo>
                  <a:pt x="1286" y="475"/>
                  <a:pt x="1293" y="471"/>
                  <a:pt x="1302" y="471"/>
                </a:cubicBezTo>
                <a:close/>
                <a:moveTo>
                  <a:pt x="1302" y="515"/>
                </a:moveTo>
                <a:cubicBezTo>
                  <a:pt x="1296" y="527"/>
                  <a:pt x="1288" y="537"/>
                  <a:pt x="1279" y="548"/>
                </a:cubicBezTo>
                <a:cubicBezTo>
                  <a:pt x="1279" y="558"/>
                  <a:pt x="1279" y="558"/>
                  <a:pt x="1279" y="558"/>
                </a:cubicBezTo>
                <a:cubicBezTo>
                  <a:pt x="1279" y="558"/>
                  <a:pt x="1280" y="557"/>
                  <a:pt x="1280" y="556"/>
                </a:cubicBezTo>
                <a:cubicBezTo>
                  <a:pt x="1289" y="547"/>
                  <a:pt x="1296" y="537"/>
                  <a:pt x="1302" y="526"/>
                </a:cubicBezTo>
                <a:cubicBezTo>
                  <a:pt x="1302" y="515"/>
                  <a:pt x="1302" y="515"/>
                  <a:pt x="1302" y="515"/>
                </a:cubicBezTo>
                <a:close/>
                <a:moveTo>
                  <a:pt x="1302" y="559"/>
                </a:moveTo>
                <a:cubicBezTo>
                  <a:pt x="1302" y="569"/>
                  <a:pt x="1302" y="569"/>
                  <a:pt x="1302" y="569"/>
                </a:cubicBezTo>
                <a:cubicBezTo>
                  <a:pt x="1297" y="572"/>
                  <a:pt x="1292" y="575"/>
                  <a:pt x="1287" y="577"/>
                </a:cubicBezTo>
                <a:cubicBezTo>
                  <a:pt x="1284" y="579"/>
                  <a:pt x="1282" y="580"/>
                  <a:pt x="1279" y="581"/>
                </a:cubicBezTo>
                <a:cubicBezTo>
                  <a:pt x="1279" y="573"/>
                  <a:pt x="1279" y="573"/>
                  <a:pt x="1279" y="573"/>
                </a:cubicBezTo>
                <a:cubicBezTo>
                  <a:pt x="1287" y="570"/>
                  <a:pt x="1294" y="563"/>
                  <a:pt x="1302" y="559"/>
                </a:cubicBezTo>
                <a:close/>
                <a:moveTo>
                  <a:pt x="1302" y="603"/>
                </a:moveTo>
                <a:cubicBezTo>
                  <a:pt x="1302" y="614"/>
                  <a:pt x="1302" y="614"/>
                  <a:pt x="1302" y="614"/>
                </a:cubicBezTo>
                <a:cubicBezTo>
                  <a:pt x="1295" y="621"/>
                  <a:pt x="1287" y="628"/>
                  <a:pt x="1279" y="634"/>
                </a:cubicBezTo>
                <a:cubicBezTo>
                  <a:pt x="1279" y="624"/>
                  <a:pt x="1279" y="624"/>
                  <a:pt x="1279" y="624"/>
                </a:cubicBezTo>
                <a:cubicBezTo>
                  <a:pt x="1287" y="618"/>
                  <a:pt x="1295" y="611"/>
                  <a:pt x="1302" y="603"/>
                </a:cubicBezTo>
                <a:close/>
                <a:moveTo>
                  <a:pt x="1279" y="672"/>
                </a:moveTo>
                <a:cubicBezTo>
                  <a:pt x="1269" y="672"/>
                  <a:pt x="1269" y="672"/>
                  <a:pt x="1269" y="672"/>
                </a:cubicBezTo>
                <a:cubicBezTo>
                  <a:pt x="1269" y="660"/>
                  <a:pt x="1269" y="660"/>
                  <a:pt x="1269" y="660"/>
                </a:cubicBezTo>
                <a:cubicBezTo>
                  <a:pt x="1272" y="658"/>
                  <a:pt x="1276" y="655"/>
                  <a:pt x="1279" y="653"/>
                </a:cubicBezTo>
                <a:cubicBezTo>
                  <a:pt x="1279" y="672"/>
                  <a:pt x="1279" y="672"/>
                  <a:pt x="1279" y="672"/>
                </a:cubicBezTo>
                <a:close/>
                <a:moveTo>
                  <a:pt x="1269" y="6"/>
                </a:moveTo>
                <a:cubicBezTo>
                  <a:pt x="1272" y="6"/>
                  <a:pt x="1276" y="6"/>
                  <a:pt x="1279" y="5"/>
                </a:cubicBezTo>
                <a:cubicBezTo>
                  <a:pt x="1279" y="11"/>
                  <a:pt x="1279" y="11"/>
                  <a:pt x="1279" y="11"/>
                </a:cubicBezTo>
                <a:cubicBezTo>
                  <a:pt x="1276" y="11"/>
                  <a:pt x="1272" y="11"/>
                  <a:pt x="1269" y="12"/>
                </a:cubicBezTo>
                <a:cubicBezTo>
                  <a:pt x="1269" y="6"/>
                  <a:pt x="1269" y="6"/>
                  <a:pt x="1269" y="6"/>
                </a:cubicBezTo>
                <a:close/>
                <a:moveTo>
                  <a:pt x="1279" y="28"/>
                </a:moveTo>
                <a:cubicBezTo>
                  <a:pt x="1279" y="37"/>
                  <a:pt x="1279" y="37"/>
                  <a:pt x="1279" y="37"/>
                </a:cubicBezTo>
                <a:cubicBezTo>
                  <a:pt x="1276" y="34"/>
                  <a:pt x="1272" y="32"/>
                  <a:pt x="1269" y="29"/>
                </a:cubicBezTo>
                <a:cubicBezTo>
                  <a:pt x="1269" y="20"/>
                  <a:pt x="1269" y="20"/>
                  <a:pt x="1269" y="20"/>
                </a:cubicBezTo>
                <a:cubicBezTo>
                  <a:pt x="1272" y="22"/>
                  <a:pt x="1276" y="25"/>
                  <a:pt x="1279" y="28"/>
                </a:cubicBezTo>
                <a:close/>
                <a:moveTo>
                  <a:pt x="1279" y="48"/>
                </a:moveTo>
                <a:cubicBezTo>
                  <a:pt x="1279" y="58"/>
                  <a:pt x="1279" y="58"/>
                  <a:pt x="1279" y="58"/>
                </a:cubicBezTo>
                <a:cubicBezTo>
                  <a:pt x="1276" y="55"/>
                  <a:pt x="1272" y="52"/>
                  <a:pt x="1269" y="49"/>
                </a:cubicBezTo>
                <a:cubicBezTo>
                  <a:pt x="1269" y="39"/>
                  <a:pt x="1269" y="39"/>
                  <a:pt x="1269" y="39"/>
                </a:cubicBezTo>
                <a:cubicBezTo>
                  <a:pt x="1272" y="42"/>
                  <a:pt x="1276" y="45"/>
                  <a:pt x="1279" y="48"/>
                </a:cubicBezTo>
                <a:close/>
                <a:moveTo>
                  <a:pt x="1279" y="77"/>
                </a:moveTo>
                <a:cubicBezTo>
                  <a:pt x="1279" y="87"/>
                  <a:pt x="1279" y="87"/>
                  <a:pt x="1279" y="87"/>
                </a:cubicBezTo>
                <a:cubicBezTo>
                  <a:pt x="1276" y="84"/>
                  <a:pt x="1272" y="81"/>
                  <a:pt x="1269" y="78"/>
                </a:cubicBezTo>
                <a:cubicBezTo>
                  <a:pt x="1269" y="69"/>
                  <a:pt x="1269" y="69"/>
                  <a:pt x="1269" y="69"/>
                </a:cubicBezTo>
                <a:cubicBezTo>
                  <a:pt x="1272" y="72"/>
                  <a:pt x="1276" y="75"/>
                  <a:pt x="1279" y="77"/>
                </a:cubicBezTo>
                <a:close/>
                <a:moveTo>
                  <a:pt x="1279" y="158"/>
                </a:moveTo>
                <a:cubicBezTo>
                  <a:pt x="1279" y="168"/>
                  <a:pt x="1279" y="168"/>
                  <a:pt x="1279" y="168"/>
                </a:cubicBezTo>
                <a:cubicBezTo>
                  <a:pt x="1276" y="164"/>
                  <a:pt x="1272" y="160"/>
                  <a:pt x="1269" y="156"/>
                </a:cubicBezTo>
                <a:cubicBezTo>
                  <a:pt x="1269" y="147"/>
                  <a:pt x="1269" y="147"/>
                  <a:pt x="1269" y="147"/>
                </a:cubicBezTo>
                <a:cubicBezTo>
                  <a:pt x="1272" y="151"/>
                  <a:pt x="1276" y="154"/>
                  <a:pt x="1279" y="158"/>
                </a:cubicBezTo>
                <a:close/>
                <a:moveTo>
                  <a:pt x="1279" y="184"/>
                </a:moveTo>
                <a:cubicBezTo>
                  <a:pt x="1279" y="204"/>
                  <a:pt x="1279" y="204"/>
                  <a:pt x="1279" y="204"/>
                </a:cubicBezTo>
                <a:cubicBezTo>
                  <a:pt x="1276" y="205"/>
                  <a:pt x="1272" y="206"/>
                  <a:pt x="1269" y="206"/>
                </a:cubicBezTo>
                <a:cubicBezTo>
                  <a:pt x="1269" y="199"/>
                  <a:pt x="1269" y="199"/>
                  <a:pt x="1269" y="199"/>
                </a:cubicBezTo>
                <a:cubicBezTo>
                  <a:pt x="1271" y="199"/>
                  <a:pt x="1273" y="198"/>
                  <a:pt x="1274" y="196"/>
                </a:cubicBezTo>
                <a:cubicBezTo>
                  <a:pt x="1274" y="191"/>
                  <a:pt x="1272" y="186"/>
                  <a:pt x="1269" y="182"/>
                </a:cubicBezTo>
                <a:cubicBezTo>
                  <a:pt x="1269" y="171"/>
                  <a:pt x="1269" y="171"/>
                  <a:pt x="1269" y="171"/>
                </a:cubicBezTo>
                <a:cubicBezTo>
                  <a:pt x="1272" y="175"/>
                  <a:pt x="1276" y="179"/>
                  <a:pt x="1279" y="184"/>
                </a:cubicBezTo>
                <a:close/>
                <a:moveTo>
                  <a:pt x="1279" y="247"/>
                </a:moveTo>
                <a:cubicBezTo>
                  <a:pt x="1279" y="258"/>
                  <a:pt x="1279" y="258"/>
                  <a:pt x="1279" y="258"/>
                </a:cubicBezTo>
                <a:cubicBezTo>
                  <a:pt x="1276" y="257"/>
                  <a:pt x="1274" y="257"/>
                  <a:pt x="1272" y="258"/>
                </a:cubicBezTo>
                <a:cubicBezTo>
                  <a:pt x="1271" y="258"/>
                  <a:pt x="1270" y="258"/>
                  <a:pt x="1269" y="259"/>
                </a:cubicBezTo>
                <a:cubicBezTo>
                  <a:pt x="1269" y="250"/>
                  <a:pt x="1269" y="250"/>
                  <a:pt x="1269" y="250"/>
                </a:cubicBezTo>
                <a:cubicBezTo>
                  <a:pt x="1272" y="249"/>
                  <a:pt x="1276" y="248"/>
                  <a:pt x="1279" y="247"/>
                </a:cubicBezTo>
                <a:close/>
                <a:moveTo>
                  <a:pt x="1279" y="291"/>
                </a:moveTo>
                <a:cubicBezTo>
                  <a:pt x="1279" y="313"/>
                  <a:pt x="1279" y="313"/>
                  <a:pt x="1279" y="313"/>
                </a:cubicBezTo>
                <a:cubicBezTo>
                  <a:pt x="1278" y="314"/>
                  <a:pt x="1276" y="314"/>
                  <a:pt x="1275" y="313"/>
                </a:cubicBezTo>
                <a:cubicBezTo>
                  <a:pt x="1273" y="306"/>
                  <a:pt x="1276" y="299"/>
                  <a:pt x="1278" y="292"/>
                </a:cubicBezTo>
                <a:cubicBezTo>
                  <a:pt x="1279" y="292"/>
                  <a:pt x="1279" y="291"/>
                  <a:pt x="1279" y="291"/>
                </a:cubicBezTo>
                <a:close/>
                <a:moveTo>
                  <a:pt x="1279" y="374"/>
                </a:moveTo>
                <a:cubicBezTo>
                  <a:pt x="1279" y="384"/>
                  <a:pt x="1279" y="384"/>
                  <a:pt x="1279" y="384"/>
                </a:cubicBezTo>
                <a:cubicBezTo>
                  <a:pt x="1276" y="381"/>
                  <a:pt x="1272" y="380"/>
                  <a:pt x="1269" y="379"/>
                </a:cubicBezTo>
                <a:cubicBezTo>
                  <a:pt x="1269" y="370"/>
                  <a:pt x="1269" y="370"/>
                  <a:pt x="1269" y="370"/>
                </a:cubicBezTo>
                <a:cubicBezTo>
                  <a:pt x="1272" y="371"/>
                  <a:pt x="1276" y="373"/>
                  <a:pt x="1279" y="374"/>
                </a:cubicBezTo>
                <a:close/>
                <a:moveTo>
                  <a:pt x="1279" y="423"/>
                </a:moveTo>
                <a:cubicBezTo>
                  <a:pt x="1279" y="431"/>
                  <a:pt x="1279" y="431"/>
                  <a:pt x="1279" y="431"/>
                </a:cubicBezTo>
                <a:cubicBezTo>
                  <a:pt x="1276" y="432"/>
                  <a:pt x="1272" y="433"/>
                  <a:pt x="1269" y="434"/>
                </a:cubicBezTo>
                <a:cubicBezTo>
                  <a:pt x="1269" y="427"/>
                  <a:pt x="1269" y="427"/>
                  <a:pt x="1269" y="427"/>
                </a:cubicBezTo>
                <a:cubicBezTo>
                  <a:pt x="1272" y="426"/>
                  <a:pt x="1276" y="424"/>
                  <a:pt x="1279" y="423"/>
                </a:cubicBezTo>
                <a:close/>
                <a:moveTo>
                  <a:pt x="1279" y="480"/>
                </a:moveTo>
                <a:cubicBezTo>
                  <a:pt x="1279" y="488"/>
                  <a:pt x="1279" y="488"/>
                  <a:pt x="1279" y="488"/>
                </a:cubicBezTo>
                <a:cubicBezTo>
                  <a:pt x="1277" y="490"/>
                  <a:pt x="1275" y="492"/>
                  <a:pt x="1274" y="494"/>
                </a:cubicBezTo>
                <a:cubicBezTo>
                  <a:pt x="1270" y="500"/>
                  <a:pt x="1274" y="508"/>
                  <a:pt x="1269" y="513"/>
                </a:cubicBezTo>
                <a:cubicBezTo>
                  <a:pt x="1269" y="491"/>
                  <a:pt x="1269" y="491"/>
                  <a:pt x="1269" y="491"/>
                </a:cubicBezTo>
                <a:cubicBezTo>
                  <a:pt x="1271" y="486"/>
                  <a:pt x="1271" y="486"/>
                  <a:pt x="1271" y="486"/>
                </a:cubicBezTo>
                <a:cubicBezTo>
                  <a:pt x="1274" y="483"/>
                  <a:pt x="1276" y="481"/>
                  <a:pt x="1279" y="480"/>
                </a:cubicBezTo>
                <a:close/>
                <a:moveTo>
                  <a:pt x="1279" y="509"/>
                </a:moveTo>
                <a:cubicBezTo>
                  <a:pt x="1276" y="514"/>
                  <a:pt x="1272" y="519"/>
                  <a:pt x="1269" y="524"/>
                </a:cubicBezTo>
                <a:cubicBezTo>
                  <a:pt x="1269" y="536"/>
                  <a:pt x="1269" y="536"/>
                  <a:pt x="1269" y="536"/>
                </a:cubicBezTo>
                <a:cubicBezTo>
                  <a:pt x="1272" y="531"/>
                  <a:pt x="1276" y="526"/>
                  <a:pt x="1279" y="522"/>
                </a:cubicBezTo>
                <a:cubicBezTo>
                  <a:pt x="1279" y="509"/>
                  <a:pt x="1279" y="509"/>
                  <a:pt x="1279" y="509"/>
                </a:cubicBezTo>
                <a:close/>
                <a:moveTo>
                  <a:pt x="1279" y="548"/>
                </a:moveTo>
                <a:cubicBezTo>
                  <a:pt x="1279" y="558"/>
                  <a:pt x="1279" y="558"/>
                  <a:pt x="1279" y="558"/>
                </a:cubicBezTo>
                <a:cubicBezTo>
                  <a:pt x="1276" y="562"/>
                  <a:pt x="1271" y="566"/>
                  <a:pt x="1269" y="571"/>
                </a:cubicBezTo>
                <a:cubicBezTo>
                  <a:pt x="1269" y="560"/>
                  <a:pt x="1269" y="560"/>
                  <a:pt x="1269" y="560"/>
                </a:cubicBezTo>
                <a:cubicBezTo>
                  <a:pt x="1272" y="555"/>
                  <a:pt x="1276" y="552"/>
                  <a:pt x="1279" y="548"/>
                </a:cubicBezTo>
                <a:close/>
                <a:moveTo>
                  <a:pt x="1279" y="573"/>
                </a:moveTo>
                <a:cubicBezTo>
                  <a:pt x="1279" y="581"/>
                  <a:pt x="1279" y="581"/>
                  <a:pt x="1279" y="581"/>
                </a:cubicBezTo>
                <a:cubicBezTo>
                  <a:pt x="1276" y="583"/>
                  <a:pt x="1272" y="584"/>
                  <a:pt x="1269" y="585"/>
                </a:cubicBezTo>
                <a:cubicBezTo>
                  <a:pt x="1269" y="575"/>
                  <a:pt x="1269" y="575"/>
                  <a:pt x="1269" y="575"/>
                </a:cubicBezTo>
                <a:cubicBezTo>
                  <a:pt x="1272" y="575"/>
                  <a:pt x="1276" y="575"/>
                  <a:pt x="1279" y="573"/>
                </a:cubicBezTo>
                <a:close/>
                <a:moveTo>
                  <a:pt x="1279" y="624"/>
                </a:moveTo>
                <a:cubicBezTo>
                  <a:pt x="1279" y="634"/>
                  <a:pt x="1279" y="634"/>
                  <a:pt x="1279" y="634"/>
                </a:cubicBezTo>
                <a:cubicBezTo>
                  <a:pt x="1276" y="637"/>
                  <a:pt x="1272" y="640"/>
                  <a:pt x="1269" y="642"/>
                </a:cubicBezTo>
                <a:cubicBezTo>
                  <a:pt x="1269" y="633"/>
                  <a:pt x="1269" y="633"/>
                  <a:pt x="1269" y="633"/>
                </a:cubicBezTo>
                <a:cubicBezTo>
                  <a:pt x="1272" y="630"/>
                  <a:pt x="1276" y="627"/>
                  <a:pt x="1279" y="624"/>
                </a:cubicBezTo>
                <a:close/>
                <a:moveTo>
                  <a:pt x="1269" y="356"/>
                </a:moveTo>
                <a:cubicBezTo>
                  <a:pt x="1269" y="343"/>
                  <a:pt x="1269" y="343"/>
                  <a:pt x="1269" y="343"/>
                </a:cubicBezTo>
                <a:cubicBezTo>
                  <a:pt x="1270" y="345"/>
                  <a:pt x="1271" y="346"/>
                  <a:pt x="1273" y="348"/>
                </a:cubicBezTo>
                <a:cubicBezTo>
                  <a:pt x="1273" y="350"/>
                  <a:pt x="1277" y="354"/>
                  <a:pt x="1273" y="357"/>
                </a:cubicBezTo>
                <a:cubicBezTo>
                  <a:pt x="1271" y="356"/>
                  <a:pt x="1270" y="356"/>
                  <a:pt x="1269" y="356"/>
                </a:cubicBezTo>
                <a:close/>
                <a:moveTo>
                  <a:pt x="1269" y="672"/>
                </a:moveTo>
                <a:cubicBezTo>
                  <a:pt x="1262" y="672"/>
                  <a:pt x="1262" y="672"/>
                  <a:pt x="1262" y="672"/>
                </a:cubicBezTo>
                <a:cubicBezTo>
                  <a:pt x="1257" y="678"/>
                  <a:pt x="1253" y="668"/>
                  <a:pt x="1247" y="671"/>
                </a:cubicBezTo>
                <a:cubicBezTo>
                  <a:pt x="1247" y="664"/>
                  <a:pt x="1247" y="664"/>
                  <a:pt x="1247" y="664"/>
                </a:cubicBezTo>
                <a:cubicBezTo>
                  <a:pt x="1252" y="665"/>
                  <a:pt x="1257" y="665"/>
                  <a:pt x="1263" y="664"/>
                </a:cubicBezTo>
                <a:cubicBezTo>
                  <a:pt x="1265" y="663"/>
                  <a:pt x="1267" y="661"/>
                  <a:pt x="1269" y="660"/>
                </a:cubicBezTo>
                <a:cubicBezTo>
                  <a:pt x="1269" y="672"/>
                  <a:pt x="1269" y="672"/>
                  <a:pt x="1269" y="672"/>
                </a:cubicBezTo>
                <a:close/>
                <a:moveTo>
                  <a:pt x="1247" y="5"/>
                </a:moveTo>
                <a:cubicBezTo>
                  <a:pt x="1254" y="7"/>
                  <a:pt x="1261" y="6"/>
                  <a:pt x="1269" y="6"/>
                </a:cubicBezTo>
                <a:cubicBezTo>
                  <a:pt x="1269" y="12"/>
                  <a:pt x="1269" y="12"/>
                  <a:pt x="1269" y="12"/>
                </a:cubicBezTo>
                <a:cubicBezTo>
                  <a:pt x="1267" y="12"/>
                  <a:pt x="1265" y="13"/>
                  <a:pt x="1263" y="14"/>
                </a:cubicBezTo>
                <a:cubicBezTo>
                  <a:pt x="1265" y="16"/>
                  <a:pt x="1267" y="18"/>
                  <a:pt x="1269" y="20"/>
                </a:cubicBezTo>
                <a:cubicBezTo>
                  <a:pt x="1269" y="29"/>
                  <a:pt x="1269" y="29"/>
                  <a:pt x="1269" y="29"/>
                </a:cubicBezTo>
                <a:cubicBezTo>
                  <a:pt x="1262" y="24"/>
                  <a:pt x="1255" y="19"/>
                  <a:pt x="1247" y="15"/>
                </a:cubicBezTo>
                <a:cubicBezTo>
                  <a:pt x="1247" y="5"/>
                  <a:pt x="1247" y="5"/>
                  <a:pt x="1247" y="5"/>
                </a:cubicBezTo>
                <a:close/>
                <a:moveTo>
                  <a:pt x="1269" y="39"/>
                </a:moveTo>
                <a:cubicBezTo>
                  <a:pt x="1262" y="33"/>
                  <a:pt x="1255" y="27"/>
                  <a:pt x="1247" y="21"/>
                </a:cubicBezTo>
                <a:cubicBezTo>
                  <a:pt x="1247" y="32"/>
                  <a:pt x="1247" y="32"/>
                  <a:pt x="1247" y="32"/>
                </a:cubicBezTo>
                <a:cubicBezTo>
                  <a:pt x="1255" y="37"/>
                  <a:pt x="1262" y="43"/>
                  <a:pt x="1269" y="49"/>
                </a:cubicBezTo>
                <a:cubicBezTo>
                  <a:pt x="1269" y="39"/>
                  <a:pt x="1269" y="39"/>
                  <a:pt x="1269" y="39"/>
                </a:cubicBezTo>
                <a:close/>
                <a:moveTo>
                  <a:pt x="1269" y="69"/>
                </a:moveTo>
                <a:cubicBezTo>
                  <a:pt x="1269" y="78"/>
                  <a:pt x="1269" y="78"/>
                  <a:pt x="1269" y="78"/>
                </a:cubicBezTo>
                <a:cubicBezTo>
                  <a:pt x="1262" y="72"/>
                  <a:pt x="1255" y="66"/>
                  <a:pt x="1247" y="60"/>
                </a:cubicBezTo>
                <a:cubicBezTo>
                  <a:pt x="1247" y="53"/>
                  <a:pt x="1247" y="53"/>
                  <a:pt x="1247" y="53"/>
                </a:cubicBezTo>
                <a:cubicBezTo>
                  <a:pt x="1255" y="58"/>
                  <a:pt x="1262" y="63"/>
                  <a:pt x="1269" y="69"/>
                </a:cubicBezTo>
                <a:close/>
                <a:moveTo>
                  <a:pt x="1269" y="147"/>
                </a:moveTo>
                <a:cubicBezTo>
                  <a:pt x="1269" y="156"/>
                  <a:pt x="1269" y="156"/>
                  <a:pt x="1269" y="156"/>
                </a:cubicBezTo>
                <a:cubicBezTo>
                  <a:pt x="1262" y="147"/>
                  <a:pt x="1255" y="140"/>
                  <a:pt x="1247" y="132"/>
                </a:cubicBezTo>
                <a:cubicBezTo>
                  <a:pt x="1247" y="123"/>
                  <a:pt x="1247" y="123"/>
                  <a:pt x="1247" y="123"/>
                </a:cubicBezTo>
                <a:cubicBezTo>
                  <a:pt x="1254" y="132"/>
                  <a:pt x="1261" y="139"/>
                  <a:pt x="1269" y="147"/>
                </a:cubicBezTo>
                <a:close/>
                <a:moveTo>
                  <a:pt x="1269" y="171"/>
                </a:moveTo>
                <a:cubicBezTo>
                  <a:pt x="1262" y="163"/>
                  <a:pt x="1255" y="156"/>
                  <a:pt x="1247" y="149"/>
                </a:cubicBezTo>
                <a:cubicBezTo>
                  <a:pt x="1247" y="158"/>
                  <a:pt x="1247" y="158"/>
                  <a:pt x="1247" y="158"/>
                </a:cubicBezTo>
                <a:cubicBezTo>
                  <a:pt x="1255" y="166"/>
                  <a:pt x="1263" y="173"/>
                  <a:pt x="1269" y="182"/>
                </a:cubicBezTo>
                <a:cubicBezTo>
                  <a:pt x="1269" y="171"/>
                  <a:pt x="1269" y="171"/>
                  <a:pt x="1269" y="171"/>
                </a:cubicBezTo>
                <a:close/>
                <a:moveTo>
                  <a:pt x="1269" y="199"/>
                </a:moveTo>
                <a:cubicBezTo>
                  <a:pt x="1269" y="206"/>
                  <a:pt x="1269" y="206"/>
                  <a:pt x="1269" y="206"/>
                </a:cubicBezTo>
                <a:cubicBezTo>
                  <a:pt x="1265" y="208"/>
                  <a:pt x="1261" y="208"/>
                  <a:pt x="1257" y="208"/>
                </a:cubicBezTo>
                <a:cubicBezTo>
                  <a:pt x="1254" y="210"/>
                  <a:pt x="1250" y="212"/>
                  <a:pt x="1247" y="214"/>
                </a:cubicBezTo>
                <a:cubicBezTo>
                  <a:pt x="1247" y="206"/>
                  <a:pt x="1247" y="206"/>
                  <a:pt x="1247" y="206"/>
                </a:cubicBezTo>
                <a:cubicBezTo>
                  <a:pt x="1250" y="206"/>
                  <a:pt x="1254" y="205"/>
                  <a:pt x="1255" y="201"/>
                </a:cubicBezTo>
                <a:cubicBezTo>
                  <a:pt x="1253" y="199"/>
                  <a:pt x="1252" y="196"/>
                  <a:pt x="1250" y="193"/>
                </a:cubicBezTo>
                <a:cubicBezTo>
                  <a:pt x="1249" y="192"/>
                  <a:pt x="1248" y="191"/>
                  <a:pt x="1247" y="191"/>
                </a:cubicBezTo>
                <a:cubicBezTo>
                  <a:pt x="1247" y="183"/>
                  <a:pt x="1247" y="183"/>
                  <a:pt x="1247" y="183"/>
                </a:cubicBezTo>
                <a:cubicBezTo>
                  <a:pt x="1253" y="188"/>
                  <a:pt x="1259" y="194"/>
                  <a:pt x="1264" y="200"/>
                </a:cubicBezTo>
                <a:cubicBezTo>
                  <a:pt x="1265" y="200"/>
                  <a:pt x="1267" y="200"/>
                  <a:pt x="1269" y="199"/>
                </a:cubicBezTo>
                <a:close/>
                <a:moveTo>
                  <a:pt x="1269" y="250"/>
                </a:moveTo>
                <a:cubicBezTo>
                  <a:pt x="1269" y="259"/>
                  <a:pt x="1269" y="259"/>
                  <a:pt x="1269" y="259"/>
                </a:cubicBezTo>
                <a:cubicBezTo>
                  <a:pt x="1263" y="261"/>
                  <a:pt x="1260" y="265"/>
                  <a:pt x="1259" y="271"/>
                </a:cubicBezTo>
                <a:cubicBezTo>
                  <a:pt x="1255" y="274"/>
                  <a:pt x="1260" y="284"/>
                  <a:pt x="1252" y="284"/>
                </a:cubicBezTo>
                <a:cubicBezTo>
                  <a:pt x="1250" y="281"/>
                  <a:pt x="1249" y="278"/>
                  <a:pt x="1247" y="276"/>
                </a:cubicBezTo>
                <a:cubicBezTo>
                  <a:pt x="1247" y="260"/>
                  <a:pt x="1247" y="260"/>
                  <a:pt x="1247" y="260"/>
                </a:cubicBezTo>
                <a:cubicBezTo>
                  <a:pt x="1249" y="261"/>
                  <a:pt x="1250" y="262"/>
                  <a:pt x="1252" y="263"/>
                </a:cubicBezTo>
                <a:cubicBezTo>
                  <a:pt x="1256" y="258"/>
                  <a:pt x="1262" y="253"/>
                  <a:pt x="1267" y="250"/>
                </a:cubicBezTo>
                <a:cubicBezTo>
                  <a:pt x="1269" y="250"/>
                  <a:pt x="1269" y="250"/>
                  <a:pt x="1269" y="250"/>
                </a:cubicBezTo>
                <a:close/>
                <a:moveTo>
                  <a:pt x="1269" y="343"/>
                </a:moveTo>
                <a:cubicBezTo>
                  <a:pt x="1269" y="356"/>
                  <a:pt x="1269" y="356"/>
                  <a:pt x="1269" y="356"/>
                </a:cubicBezTo>
                <a:cubicBezTo>
                  <a:pt x="1261" y="354"/>
                  <a:pt x="1255" y="351"/>
                  <a:pt x="1247" y="351"/>
                </a:cubicBezTo>
                <a:cubicBezTo>
                  <a:pt x="1247" y="342"/>
                  <a:pt x="1247" y="342"/>
                  <a:pt x="1247" y="342"/>
                </a:cubicBezTo>
                <a:cubicBezTo>
                  <a:pt x="1249" y="341"/>
                  <a:pt x="1249" y="341"/>
                  <a:pt x="1249" y="341"/>
                </a:cubicBezTo>
                <a:cubicBezTo>
                  <a:pt x="1250" y="339"/>
                  <a:pt x="1250" y="339"/>
                  <a:pt x="1250" y="339"/>
                </a:cubicBezTo>
                <a:cubicBezTo>
                  <a:pt x="1249" y="339"/>
                  <a:pt x="1248" y="338"/>
                  <a:pt x="1247" y="338"/>
                </a:cubicBezTo>
                <a:cubicBezTo>
                  <a:pt x="1247" y="329"/>
                  <a:pt x="1247" y="329"/>
                  <a:pt x="1247" y="329"/>
                </a:cubicBezTo>
                <a:cubicBezTo>
                  <a:pt x="1255" y="331"/>
                  <a:pt x="1263" y="336"/>
                  <a:pt x="1269" y="343"/>
                </a:cubicBezTo>
                <a:close/>
                <a:moveTo>
                  <a:pt x="1269" y="370"/>
                </a:moveTo>
                <a:cubicBezTo>
                  <a:pt x="1269" y="379"/>
                  <a:pt x="1269" y="379"/>
                  <a:pt x="1269" y="379"/>
                </a:cubicBezTo>
                <a:cubicBezTo>
                  <a:pt x="1266" y="378"/>
                  <a:pt x="1263" y="378"/>
                  <a:pt x="1260" y="380"/>
                </a:cubicBezTo>
                <a:cubicBezTo>
                  <a:pt x="1267" y="395"/>
                  <a:pt x="1263" y="411"/>
                  <a:pt x="1264" y="427"/>
                </a:cubicBezTo>
                <a:cubicBezTo>
                  <a:pt x="1265" y="427"/>
                  <a:pt x="1267" y="427"/>
                  <a:pt x="1269" y="427"/>
                </a:cubicBezTo>
                <a:cubicBezTo>
                  <a:pt x="1269" y="434"/>
                  <a:pt x="1269" y="434"/>
                  <a:pt x="1269" y="434"/>
                </a:cubicBezTo>
                <a:cubicBezTo>
                  <a:pt x="1262" y="437"/>
                  <a:pt x="1256" y="442"/>
                  <a:pt x="1251" y="447"/>
                </a:cubicBezTo>
                <a:cubicBezTo>
                  <a:pt x="1250" y="449"/>
                  <a:pt x="1248" y="450"/>
                  <a:pt x="1247" y="452"/>
                </a:cubicBezTo>
                <a:cubicBezTo>
                  <a:pt x="1247" y="442"/>
                  <a:pt x="1247" y="442"/>
                  <a:pt x="1247" y="442"/>
                </a:cubicBezTo>
                <a:cubicBezTo>
                  <a:pt x="1254" y="434"/>
                  <a:pt x="1254" y="434"/>
                  <a:pt x="1254" y="434"/>
                </a:cubicBezTo>
                <a:cubicBezTo>
                  <a:pt x="1257" y="407"/>
                  <a:pt x="1257" y="407"/>
                  <a:pt x="1257" y="407"/>
                </a:cubicBezTo>
                <a:cubicBezTo>
                  <a:pt x="1257" y="397"/>
                  <a:pt x="1254" y="388"/>
                  <a:pt x="1255" y="380"/>
                </a:cubicBezTo>
                <a:cubicBezTo>
                  <a:pt x="1252" y="380"/>
                  <a:pt x="1251" y="382"/>
                  <a:pt x="1247" y="383"/>
                </a:cubicBezTo>
                <a:cubicBezTo>
                  <a:pt x="1247" y="373"/>
                  <a:pt x="1247" y="373"/>
                  <a:pt x="1247" y="373"/>
                </a:cubicBezTo>
                <a:cubicBezTo>
                  <a:pt x="1253" y="370"/>
                  <a:pt x="1260" y="368"/>
                  <a:pt x="1267" y="369"/>
                </a:cubicBezTo>
                <a:cubicBezTo>
                  <a:pt x="1269" y="370"/>
                  <a:pt x="1269" y="370"/>
                  <a:pt x="1269" y="370"/>
                </a:cubicBezTo>
                <a:close/>
                <a:moveTo>
                  <a:pt x="1269" y="491"/>
                </a:moveTo>
                <a:cubicBezTo>
                  <a:pt x="1269" y="513"/>
                  <a:pt x="1269" y="513"/>
                  <a:pt x="1269" y="513"/>
                </a:cubicBezTo>
                <a:cubicBezTo>
                  <a:pt x="1268" y="513"/>
                  <a:pt x="1267" y="514"/>
                  <a:pt x="1267" y="514"/>
                </a:cubicBezTo>
                <a:cubicBezTo>
                  <a:pt x="1260" y="517"/>
                  <a:pt x="1254" y="517"/>
                  <a:pt x="1247" y="517"/>
                </a:cubicBezTo>
                <a:cubicBezTo>
                  <a:pt x="1247" y="511"/>
                  <a:pt x="1247" y="511"/>
                  <a:pt x="1247" y="511"/>
                </a:cubicBezTo>
                <a:cubicBezTo>
                  <a:pt x="1254" y="511"/>
                  <a:pt x="1262" y="510"/>
                  <a:pt x="1264" y="503"/>
                </a:cubicBezTo>
                <a:cubicBezTo>
                  <a:pt x="1269" y="491"/>
                  <a:pt x="1269" y="491"/>
                  <a:pt x="1269" y="491"/>
                </a:cubicBezTo>
                <a:close/>
                <a:moveTo>
                  <a:pt x="1269" y="524"/>
                </a:moveTo>
                <a:cubicBezTo>
                  <a:pt x="1269" y="536"/>
                  <a:pt x="1269" y="536"/>
                  <a:pt x="1269" y="536"/>
                </a:cubicBezTo>
                <a:cubicBezTo>
                  <a:pt x="1262" y="545"/>
                  <a:pt x="1255" y="553"/>
                  <a:pt x="1247" y="562"/>
                </a:cubicBezTo>
                <a:cubicBezTo>
                  <a:pt x="1247" y="551"/>
                  <a:pt x="1247" y="551"/>
                  <a:pt x="1247" y="551"/>
                </a:cubicBezTo>
                <a:cubicBezTo>
                  <a:pt x="1251" y="547"/>
                  <a:pt x="1255" y="543"/>
                  <a:pt x="1259" y="540"/>
                </a:cubicBezTo>
                <a:cubicBezTo>
                  <a:pt x="1262" y="535"/>
                  <a:pt x="1265" y="529"/>
                  <a:pt x="1269" y="524"/>
                </a:cubicBezTo>
                <a:close/>
                <a:moveTo>
                  <a:pt x="1269" y="560"/>
                </a:moveTo>
                <a:cubicBezTo>
                  <a:pt x="1265" y="564"/>
                  <a:pt x="1261" y="568"/>
                  <a:pt x="1257" y="573"/>
                </a:cubicBezTo>
                <a:cubicBezTo>
                  <a:pt x="1254" y="575"/>
                  <a:pt x="1250" y="577"/>
                  <a:pt x="1247" y="579"/>
                </a:cubicBezTo>
                <a:cubicBezTo>
                  <a:pt x="1247" y="589"/>
                  <a:pt x="1247" y="589"/>
                  <a:pt x="1247" y="589"/>
                </a:cubicBezTo>
                <a:cubicBezTo>
                  <a:pt x="1255" y="588"/>
                  <a:pt x="1262" y="587"/>
                  <a:pt x="1269" y="585"/>
                </a:cubicBezTo>
                <a:cubicBezTo>
                  <a:pt x="1269" y="575"/>
                  <a:pt x="1269" y="575"/>
                  <a:pt x="1269" y="575"/>
                </a:cubicBezTo>
                <a:cubicBezTo>
                  <a:pt x="1268" y="575"/>
                  <a:pt x="1268" y="575"/>
                  <a:pt x="1267" y="575"/>
                </a:cubicBezTo>
                <a:cubicBezTo>
                  <a:pt x="1268" y="574"/>
                  <a:pt x="1268" y="572"/>
                  <a:pt x="1269" y="571"/>
                </a:cubicBezTo>
                <a:cubicBezTo>
                  <a:pt x="1269" y="560"/>
                  <a:pt x="1269" y="560"/>
                  <a:pt x="1269" y="560"/>
                </a:cubicBezTo>
                <a:close/>
                <a:moveTo>
                  <a:pt x="1269" y="633"/>
                </a:moveTo>
                <a:cubicBezTo>
                  <a:pt x="1269" y="642"/>
                  <a:pt x="1269" y="642"/>
                  <a:pt x="1269" y="642"/>
                </a:cubicBezTo>
                <a:cubicBezTo>
                  <a:pt x="1262" y="648"/>
                  <a:pt x="1255" y="653"/>
                  <a:pt x="1247" y="658"/>
                </a:cubicBezTo>
                <a:cubicBezTo>
                  <a:pt x="1247" y="649"/>
                  <a:pt x="1247" y="649"/>
                  <a:pt x="1247" y="649"/>
                </a:cubicBezTo>
                <a:cubicBezTo>
                  <a:pt x="1255" y="644"/>
                  <a:pt x="1262" y="639"/>
                  <a:pt x="1269" y="633"/>
                </a:cubicBezTo>
                <a:close/>
                <a:moveTo>
                  <a:pt x="1247" y="628"/>
                </a:moveTo>
                <a:cubicBezTo>
                  <a:pt x="1247" y="620"/>
                  <a:pt x="1247" y="620"/>
                  <a:pt x="1247" y="620"/>
                </a:cubicBezTo>
                <a:cubicBezTo>
                  <a:pt x="1250" y="618"/>
                  <a:pt x="1252" y="616"/>
                  <a:pt x="1254" y="615"/>
                </a:cubicBezTo>
                <a:cubicBezTo>
                  <a:pt x="1257" y="617"/>
                  <a:pt x="1257" y="617"/>
                  <a:pt x="1257" y="617"/>
                </a:cubicBezTo>
                <a:cubicBezTo>
                  <a:pt x="1255" y="621"/>
                  <a:pt x="1251" y="625"/>
                  <a:pt x="1247" y="628"/>
                </a:cubicBezTo>
                <a:close/>
                <a:moveTo>
                  <a:pt x="1247" y="671"/>
                </a:moveTo>
                <a:cubicBezTo>
                  <a:pt x="1238" y="671"/>
                  <a:pt x="1228" y="671"/>
                  <a:pt x="1218" y="671"/>
                </a:cubicBezTo>
                <a:cubicBezTo>
                  <a:pt x="1218" y="665"/>
                  <a:pt x="1218" y="665"/>
                  <a:pt x="1218" y="665"/>
                </a:cubicBezTo>
                <a:cubicBezTo>
                  <a:pt x="1219" y="665"/>
                  <a:pt x="1219" y="665"/>
                  <a:pt x="1220" y="665"/>
                </a:cubicBezTo>
                <a:cubicBezTo>
                  <a:pt x="1229" y="661"/>
                  <a:pt x="1238" y="655"/>
                  <a:pt x="1247" y="649"/>
                </a:cubicBezTo>
                <a:cubicBezTo>
                  <a:pt x="1247" y="658"/>
                  <a:pt x="1247" y="658"/>
                  <a:pt x="1247" y="658"/>
                </a:cubicBezTo>
                <a:cubicBezTo>
                  <a:pt x="1245" y="659"/>
                  <a:pt x="1243" y="661"/>
                  <a:pt x="1241" y="662"/>
                </a:cubicBezTo>
                <a:cubicBezTo>
                  <a:pt x="1243" y="663"/>
                  <a:pt x="1245" y="664"/>
                  <a:pt x="1247" y="664"/>
                </a:cubicBezTo>
                <a:cubicBezTo>
                  <a:pt x="1247" y="671"/>
                  <a:pt x="1247" y="671"/>
                  <a:pt x="1247" y="671"/>
                </a:cubicBezTo>
                <a:close/>
                <a:moveTo>
                  <a:pt x="1218" y="5"/>
                </a:moveTo>
                <a:cubicBezTo>
                  <a:pt x="1226" y="6"/>
                  <a:pt x="1236" y="7"/>
                  <a:pt x="1242" y="3"/>
                </a:cubicBezTo>
                <a:cubicBezTo>
                  <a:pt x="1244" y="3"/>
                  <a:pt x="1246" y="4"/>
                  <a:pt x="1247" y="5"/>
                </a:cubicBezTo>
                <a:cubicBezTo>
                  <a:pt x="1247" y="15"/>
                  <a:pt x="1247" y="15"/>
                  <a:pt x="1247" y="15"/>
                </a:cubicBezTo>
                <a:cubicBezTo>
                  <a:pt x="1246" y="13"/>
                  <a:pt x="1241" y="13"/>
                  <a:pt x="1240" y="15"/>
                </a:cubicBezTo>
                <a:cubicBezTo>
                  <a:pt x="1242" y="17"/>
                  <a:pt x="1245" y="19"/>
                  <a:pt x="1247" y="21"/>
                </a:cubicBezTo>
                <a:cubicBezTo>
                  <a:pt x="1247" y="32"/>
                  <a:pt x="1247" y="32"/>
                  <a:pt x="1247" y="32"/>
                </a:cubicBezTo>
                <a:cubicBezTo>
                  <a:pt x="1238" y="26"/>
                  <a:pt x="1228" y="19"/>
                  <a:pt x="1218" y="14"/>
                </a:cubicBezTo>
                <a:cubicBezTo>
                  <a:pt x="1218" y="5"/>
                  <a:pt x="1218" y="5"/>
                  <a:pt x="1218" y="5"/>
                </a:cubicBezTo>
                <a:close/>
                <a:moveTo>
                  <a:pt x="1247" y="53"/>
                </a:moveTo>
                <a:cubicBezTo>
                  <a:pt x="1247" y="60"/>
                  <a:pt x="1247" y="60"/>
                  <a:pt x="1247" y="60"/>
                </a:cubicBezTo>
                <a:cubicBezTo>
                  <a:pt x="1238" y="53"/>
                  <a:pt x="1228" y="47"/>
                  <a:pt x="1218" y="41"/>
                </a:cubicBezTo>
                <a:cubicBezTo>
                  <a:pt x="1218" y="34"/>
                  <a:pt x="1218" y="34"/>
                  <a:pt x="1218" y="34"/>
                </a:cubicBezTo>
                <a:cubicBezTo>
                  <a:pt x="1228" y="40"/>
                  <a:pt x="1238" y="46"/>
                  <a:pt x="1247" y="53"/>
                </a:cubicBezTo>
                <a:close/>
                <a:moveTo>
                  <a:pt x="1247" y="123"/>
                </a:moveTo>
                <a:cubicBezTo>
                  <a:pt x="1247" y="132"/>
                  <a:pt x="1247" y="132"/>
                  <a:pt x="1247" y="132"/>
                </a:cubicBezTo>
                <a:cubicBezTo>
                  <a:pt x="1238" y="122"/>
                  <a:pt x="1229" y="113"/>
                  <a:pt x="1218" y="105"/>
                </a:cubicBezTo>
                <a:cubicBezTo>
                  <a:pt x="1218" y="96"/>
                  <a:pt x="1218" y="96"/>
                  <a:pt x="1218" y="96"/>
                </a:cubicBezTo>
                <a:cubicBezTo>
                  <a:pt x="1226" y="105"/>
                  <a:pt x="1235" y="111"/>
                  <a:pt x="1244" y="119"/>
                </a:cubicBezTo>
                <a:cubicBezTo>
                  <a:pt x="1245" y="120"/>
                  <a:pt x="1246" y="122"/>
                  <a:pt x="1247" y="123"/>
                </a:cubicBezTo>
                <a:close/>
                <a:moveTo>
                  <a:pt x="1247" y="149"/>
                </a:moveTo>
                <a:cubicBezTo>
                  <a:pt x="1238" y="140"/>
                  <a:pt x="1228" y="132"/>
                  <a:pt x="1218" y="124"/>
                </a:cubicBezTo>
                <a:cubicBezTo>
                  <a:pt x="1218" y="133"/>
                  <a:pt x="1218" y="133"/>
                  <a:pt x="1218" y="133"/>
                </a:cubicBezTo>
                <a:cubicBezTo>
                  <a:pt x="1227" y="140"/>
                  <a:pt x="1235" y="147"/>
                  <a:pt x="1244" y="154"/>
                </a:cubicBezTo>
                <a:cubicBezTo>
                  <a:pt x="1245" y="155"/>
                  <a:pt x="1246" y="157"/>
                  <a:pt x="1247" y="158"/>
                </a:cubicBezTo>
                <a:cubicBezTo>
                  <a:pt x="1247" y="149"/>
                  <a:pt x="1247" y="149"/>
                  <a:pt x="1247" y="149"/>
                </a:cubicBezTo>
                <a:close/>
                <a:moveTo>
                  <a:pt x="1247" y="183"/>
                </a:moveTo>
                <a:cubicBezTo>
                  <a:pt x="1247" y="191"/>
                  <a:pt x="1247" y="191"/>
                  <a:pt x="1247" y="191"/>
                </a:cubicBezTo>
                <a:cubicBezTo>
                  <a:pt x="1237" y="182"/>
                  <a:pt x="1228" y="173"/>
                  <a:pt x="1218" y="164"/>
                </a:cubicBezTo>
                <a:cubicBezTo>
                  <a:pt x="1218" y="153"/>
                  <a:pt x="1218" y="153"/>
                  <a:pt x="1218" y="153"/>
                </a:cubicBezTo>
                <a:cubicBezTo>
                  <a:pt x="1227" y="164"/>
                  <a:pt x="1238" y="173"/>
                  <a:pt x="1247" y="183"/>
                </a:cubicBezTo>
                <a:close/>
                <a:moveTo>
                  <a:pt x="1247" y="206"/>
                </a:moveTo>
                <a:cubicBezTo>
                  <a:pt x="1247" y="206"/>
                  <a:pt x="1247" y="206"/>
                  <a:pt x="1246" y="206"/>
                </a:cubicBezTo>
                <a:cubicBezTo>
                  <a:pt x="1238" y="198"/>
                  <a:pt x="1228" y="189"/>
                  <a:pt x="1218" y="181"/>
                </a:cubicBezTo>
                <a:cubicBezTo>
                  <a:pt x="1218" y="189"/>
                  <a:pt x="1218" y="189"/>
                  <a:pt x="1218" y="189"/>
                </a:cubicBezTo>
                <a:cubicBezTo>
                  <a:pt x="1225" y="195"/>
                  <a:pt x="1231" y="202"/>
                  <a:pt x="1236" y="208"/>
                </a:cubicBezTo>
                <a:cubicBezTo>
                  <a:pt x="1236" y="214"/>
                  <a:pt x="1229" y="215"/>
                  <a:pt x="1225" y="217"/>
                </a:cubicBezTo>
                <a:cubicBezTo>
                  <a:pt x="1223" y="215"/>
                  <a:pt x="1221" y="212"/>
                  <a:pt x="1218" y="210"/>
                </a:cubicBezTo>
                <a:cubicBezTo>
                  <a:pt x="1218" y="229"/>
                  <a:pt x="1218" y="229"/>
                  <a:pt x="1218" y="229"/>
                </a:cubicBezTo>
                <a:cubicBezTo>
                  <a:pt x="1228" y="224"/>
                  <a:pt x="1238" y="219"/>
                  <a:pt x="1247" y="214"/>
                </a:cubicBezTo>
                <a:cubicBezTo>
                  <a:pt x="1247" y="206"/>
                  <a:pt x="1247" y="206"/>
                  <a:pt x="1247" y="206"/>
                </a:cubicBezTo>
                <a:close/>
                <a:moveTo>
                  <a:pt x="1247" y="260"/>
                </a:moveTo>
                <a:cubicBezTo>
                  <a:pt x="1247" y="276"/>
                  <a:pt x="1247" y="276"/>
                  <a:pt x="1247" y="276"/>
                </a:cubicBezTo>
                <a:cubicBezTo>
                  <a:pt x="1245" y="271"/>
                  <a:pt x="1242" y="266"/>
                  <a:pt x="1236" y="263"/>
                </a:cubicBezTo>
                <a:cubicBezTo>
                  <a:pt x="1230" y="264"/>
                  <a:pt x="1224" y="264"/>
                  <a:pt x="1218" y="266"/>
                </a:cubicBezTo>
                <a:cubicBezTo>
                  <a:pt x="1218" y="258"/>
                  <a:pt x="1218" y="258"/>
                  <a:pt x="1218" y="258"/>
                </a:cubicBezTo>
                <a:cubicBezTo>
                  <a:pt x="1228" y="255"/>
                  <a:pt x="1239" y="255"/>
                  <a:pt x="1247" y="260"/>
                </a:cubicBezTo>
                <a:close/>
                <a:moveTo>
                  <a:pt x="1247" y="329"/>
                </a:moveTo>
                <a:cubicBezTo>
                  <a:pt x="1247" y="338"/>
                  <a:pt x="1247" y="338"/>
                  <a:pt x="1247" y="338"/>
                </a:cubicBezTo>
                <a:cubicBezTo>
                  <a:pt x="1242" y="337"/>
                  <a:pt x="1238" y="339"/>
                  <a:pt x="1234" y="334"/>
                </a:cubicBezTo>
                <a:cubicBezTo>
                  <a:pt x="1236" y="325"/>
                  <a:pt x="1233" y="315"/>
                  <a:pt x="1228" y="308"/>
                </a:cubicBezTo>
                <a:cubicBezTo>
                  <a:pt x="1225" y="305"/>
                  <a:pt x="1222" y="302"/>
                  <a:pt x="1218" y="299"/>
                </a:cubicBezTo>
                <a:cubicBezTo>
                  <a:pt x="1218" y="291"/>
                  <a:pt x="1218" y="291"/>
                  <a:pt x="1218" y="291"/>
                </a:cubicBezTo>
                <a:cubicBezTo>
                  <a:pt x="1222" y="293"/>
                  <a:pt x="1225" y="295"/>
                  <a:pt x="1229" y="297"/>
                </a:cubicBezTo>
                <a:cubicBezTo>
                  <a:pt x="1238" y="305"/>
                  <a:pt x="1242" y="316"/>
                  <a:pt x="1243" y="327"/>
                </a:cubicBezTo>
                <a:cubicBezTo>
                  <a:pt x="1244" y="328"/>
                  <a:pt x="1246" y="328"/>
                  <a:pt x="1247" y="329"/>
                </a:cubicBezTo>
                <a:close/>
                <a:moveTo>
                  <a:pt x="1247" y="342"/>
                </a:moveTo>
                <a:cubicBezTo>
                  <a:pt x="1230" y="347"/>
                  <a:pt x="1230" y="347"/>
                  <a:pt x="1230" y="347"/>
                </a:cubicBezTo>
                <a:cubicBezTo>
                  <a:pt x="1225" y="339"/>
                  <a:pt x="1222" y="331"/>
                  <a:pt x="1218" y="323"/>
                </a:cubicBezTo>
                <a:cubicBezTo>
                  <a:pt x="1218" y="340"/>
                  <a:pt x="1218" y="340"/>
                  <a:pt x="1218" y="340"/>
                </a:cubicBezTo>
                <a:cubicBezTo>
                  <a:pt x="1220" y="344"/>
                  <a:pt x="1221" y="348"/>
                  <a:pt x="1222" y="352"/>
                </a:cubicBezTo>
                <a:cubicBezTo>
                  <a:pt x="1221" y="354"/>
                  <a:pt x="1220" y="356"/>
                  <a:pt x="1218" y="358"/>
                </a:cubicBezTo>
                <a:cubicBezTo>
                  <a:pt x="1218" y="373"/>
                  <a:pt x="1218" y="373"/>
                  <a:pt x="1218" y="373"/>
                </a:cubicBezTo>
                <a:cubicBezTo>
                  <a:pt x="1223" y="363"/>
                  <a:pt x="1232" y="355"/>
                  <a:pt x="1243" y="352"/>
                </a:cubicBezTo>
                <a:cubicBezTo>
                  <a:pt x="1244" y="352"/>
                  <a:pt x="1246" y="351"/>
                  <a:pt x="1247" y="351"/>
                </a:cubicBezTo>
                <a:cubicBezTo>
                  <a:pt x="1247" y="342"/>
                  <a:pt x="1247" y="342"/>
                  <a:pt x="1247" y="342"/>
                </a:cubicBezTo>
                <a:close/>
                <a:moveTo>
                  <a:pt x="1247" y="373"/>
                </a:moveTo>
                <a:cubicBezTo>
                  <a:pt x="1247" y="383"/>
                  <a:pt x="1247" y="383"/>
                  <a:pt x="1247" y="383"/>
                </a:cubicBezTo>
                <a:cubicBezTo>
                  <a:pt x="1234" y="398"/>
                  <a:pt x="1237" y="420"/>
                  <a:pt x="1235" y="439"/>
                </a:cubicBezTo>
                <a:cubicBezTo>
                  <a:pt x="1231" y="445"/>
                  <a:pt x="1230" y="454"/>
                  <a:pt x="1231" y="460"/>
                </a:cubicBezTo>
                <a:cubicBezTo>
                  <a:pt x="1247" y="442"/>
                  <a:pt x="1247" y="442"/>
                  <a:pt x="1247" y="442"/>
                </a:cubicBezTo>
                <a:cubicBezTo>
                  <a:pt x="1247" y="452"/>
                  <a:pt x="1247" y="452"/>
                  <a:pt x="1247" y="452"/>
                </a:cubicBezTo>
                <a:cubicBezTo>
                  <a:pt x="1237" y="466"/>
                  <a:pt x="1225" y="479"/>
                  <a:pt x="1231" y="497"/>
                </a:cubicBezTo>
                <a:cubicBezTo>
                  <a:pt x="1234" y="504"/>
                  <a:pt x="1239" y="512"/>
                  <a:pt x="1247" y="511"/>
                </a:cubicBezTo>
                <a:cubicBezTo>
                  <a:pt x="1247" y="517"/>
                  <a:pt x="1247" y="517"/>
                  <a:pt x="1247" y="517"/>
                </a:cubicBezTo>
                <a:cubicBezTo>
                  <a:pt x="1243" y="517"/>
                  <a:pt x="1239" y="516"/>
                  <a:pt x="1236" y="515"/>
                </a:cubicBezTo>
                <a:cubicBezTo>
                  <a:pt x="1225" y="506"/>
                  <a:pt x="1220" y="492"/>
                  <a:pt x="1222" y="481"/>
                </a:cubicBezTo>
                <a:cubicBezTo>
                  <a:pt x="1221" y="483"/>
                  <a:pt x="1219" y="485"/>
                  <a:pt x="1218" y="487"/>
                </a:cubicBezTo>
                <a:cubicBezTo>
                  <a:pt x="1218" y="465"/>
                  <a:pt x="1218" y="465"/>
                  <a:pt x="1218" y="465"/>
                </a:cubicBezTo>
                <a:cubicBezTo>
                  <a:pt x="1223" y="453"/>
                  <a:pt x="1226" y="441"/>
                  <a:pt x="1228" y="428"/>
                </a:cubicBezTo>
                <a:cubicBezTo>
                  <a:pt x="1230" y="418"/>
                  <a:pt x="1231" y="410"/>
                  <a:pt x="1229" y="401"/>
                </a:cubicBezTo>
                <a:cubicBezTo>
                  <a:pt x="1226" y="399"/>
                  <a:pt x="1222" y="398"/>
                  <a:pt x="1218" y="397"/>
                </a:cubicBezTo>
                <a:cubicBezTo>
                  <a:pt x="1218" y="386"/>
                  <a:pt x="1218" y="386"/>
                  <a:pt x="1218" y="386"/>
                </a:cubicBezTo>
                <a:cubicBezTo>
                  <a:pt x="1221" y="390"/>
                  <a:pt x="1225" y="392"/>
                  <a:pt x="1230" y="392"/>
                </a:cubicBezTo>
                <a:cubicBezTo>
                  <a:pt x="1237" y="392"/>
                  <a:pt x="1236" y="383"/>
                  <a:pt x="1241" y="379"/>
                </a:cubicBezTo>
                <a:cubicBezTo>
                  <a:pt x="1242" y="377"/>
                  <a:pt x="1245" y="375"/>
                  <a:pt x="1247" y="373"/>
                </a:cubicBezTo>
                <a:close/>
                <a:moveTo>
                  <a:pt x="1247" y="551"/>
                </a:moveTo>
                <a:cubicBezTo>
                  <a:pt x="1247" y="562"/>
                  <a:pt x="1247" y="562"/>
                  <a:pt x="1247" y="562"/>
                </a:cubicBezTo>
                <a:cubicBezTo>
                  <a:pt x="1244" y="565"/>
                  <a:pt x="1242" y="568"/>
                  <a:pt x="1239" y="572"/>
                </a:cubicBezTo>
                <a:cubicBezTo>
                  <a:pt x="1237" y="573"/>
                  <a:pt x="1235" y="577"/>
                  <a:pt x="1237" y="579"/>
                </a:cubicBezTo>
                <a:cubicBezTo>
                  <a:pt x="1241" y="581"/>
                  <a:pt x="1244" y="581"/>
                  <a:pt x="1247" y="579"/>
                </a:cubicBezTo>
                <a:cubicBezTo>
                  <a:pt x="1247" y="589"/>
                  <a:pt x="1247" y="589"/>
                  <a:pt x="1247" y="589"/>
                </a:cubicBezTo>
                <a:cubicBezTo>
                  <a:pt x="1238" y="590"/>
                  <a:pt x="1228" y="589"/>
                  <a:pt x="1218" y="588"/>
                </a:cubicBezTo>
                <a:cubicBezTo>
                  <a:pt x="1218" y="579"/>
                  <a:pt x="1218" y="579"/>
                  <a:pt x="1218" y="579"/>
                </a:cubicBezTo>
                <a:cubicBezTo>
                  <a:pt x="1220" y="579"/>
                  <a:pt x="1222" y="579"/>
                  <a:pt x="1224" y="579"/>
                </a:cubicBezTo>
                <a:cubicBezTo>
                  <a:pt x="1233" y="571"/>
                  <a:pt x="1239" y="560"/>
                  <a:pt x="1247" y="551"/>
                </a:cubicBezTo>
                <a:close/>
                <a:moveTo>
                  <a:pt x="1247" y="620"/>
                </a:moveTo>
                <a:cubicBezTo>
                  <a:pt x="1247" y="628"/>
                  <a:pt x="1247" y="628"/>
                  <a:pt x="1247" y="628"/>
                </a:cubicBezTo>
                <a:cubicBezTo>
                  <a:pt x="1243" y="631"/>
                  <a:pt x="1239" y="633"/>
                  <a:pt x="1236" y="636"/>
                </a:cubicBezTo>
                <a:cubicBezTo>
                  <a:pt x="1231" y="642"/>
                  <a:pt x="1224" y="646"/>
                  <a:pt x="1218" y="649"/>
                </a:cubicBezTo>
                <a:cubicBezTo>
                  <a:pt x="1218" y="641"/>
                  <a:pt x="1218" y="641"/>
                  <a:pt x="1218" y="641"/>
                </a:cubicBezTo>
                <a:cubicBezTo>
                  <a:pt x="1228" y="635"/>
                  <a:pt x="1238" y="627"/>
                  <a:pt x="1247" y="620"/>
                </a:cubicBezTo>
                <a:close/>
                <a:moveTo>
                  <a:pt x="1218" y="552"/>
                </a:moveTo>
                <a:cubicBezTo>
                  <a:pt x="1225" y="543"/>
                  <a:pt x="1233" y="534"/>
                  <a:pt x="1237" y="523"/>
                </a:cubicBezTo>
                <a:cubicBezTo>
                  <a:pt x="1238" y="521"/>
                  <a:pt x="1236" y="520"/>
                  <a:pt x="1235" y="519"/>
                </a:cubicBezTo>
                <a:cubicBezTo>
                  <a:pt x="1229" y="526"/>
                  <a:pt x="1224" y="534"/>
                  <a:pt x="1218" y="541"/>
                </a:cubicBezTo>
                <a:lnTo>
                  <a:pt x="1218" y="552"/>
                </a:lnTo>
                <a:close/>
                <a:moveTo>
                  <a:pt x="1218" y="671"/>
                </a:moveTo>
                <a:cubicBezTo>
                  <a:pt x="1212" y="671"/>
                  <a:pt x="1205" y="671"/>
                  <a:pt x="1198" y="671"/>
                </a:cubicBezTo>
                <a:cubicBezTo>
                  <a:pt x="1198" y="653"/>
                  <a:pt x="1198" y="653"/>
                  <a:pt x="1198" y="653"/>
                </a:cubicBezTo>
                <a:cubicBezTo>
                  <a:pt x="1205" y="649"/>
                  <a:pt x="1212" y="645"/>
                  <a:pt x="1218" y="641"/>
                </a:cubicBezTo>
                <a:cubicBezTo>
                  <a:pt x="1218" y="649"/>
                  <a:pt x="1218" y="649"/>
                  <a:pt x="1218" y="649"/>
                </a:cubicBezTo>
                <a:cubicBezTo>
                  <a:pt x="1212" y="653"/>
                  <a:pt x="1205" y="657"/>
                  <a:pt x="1201" y="663"/>
                </a:cubicBezTo>
                <a:cubicBezTo>
                  <a:pt x="1206" y="666"/>
                  <a:pt x="1213" y="664"/>
                  <a:pt x="1218" y="665"/>
                </a:cubicBezTo>
                <a:cubicBezTo>
                  <a:pt x="1218" y="671"/>
                  <a:pt x="1218" y="671"/>
                  <a:pt x="1218" y="671"/>
                </a:cubicBezTo>
                <a:close/>
                <a:moveTo>
                  <a:pt x="1198" y="6"/>
                </a:moveTo>
                <a:cubicBezTo>
                  <a:pt x="1204" y="6"/>
                  <a:pt x="1210" y="5"/>
                  <a:pt x="1216" y="5"/>
                </a:cubicBezTo>
                <a:cubicBezTo>
                  <a:pt x="1218" y="5"/>
                  <a:pt x="1218" y="5"/>
                  <a:pt x="1218" y="5"/>
                </a:cubicBezTo>
                <a:cubicBezTo>
                  <a:pt x="1218" y="14"/>
                  <a:pt x="1218" y="14"/>
                  <a:pt x="1218" y="14"/>
                </a:cubicBezTo>
                <a:cubicBezTo>
                  <a:pt x="1218" y="13"/>
                  <a:pt x="1217" y="13"/>
                  <a:pt x="1216" y="13"/>
                </a:cubicBezTo>
                <a:cubicBezTo>
                  <a:pt x="1211" y="14"/>
                  <a:pt x="1206" y="9"/>
                  <a:pt x="1201" y="13"/>
                </a:cubicBezTo>
                <a:cubicBezTo>
                  <a:pt x="1200" y="13"/>
                  <a:pt x="1199" y="13"/>
                  <a:pt x="1198" y="13"/>
                </a:cubicBezTo>
                <a:cubicBezTo>
                  <a:pt x="1198" y="6"/>
                  <a:pt x="1198" y="6"/>
                  <a:pt x="1198" y="6"/>
                </a:cubicBezTo>
                <a:close/>
                <a:moveTo>
                  <a:pt x="1218" y="34"/>
                </a:moveTo>
                <a:cubicBezTo>
                  <a:pt x="1218" y="41"/>
                  <a:pt x="1218" y="41"/>
                  <a:pt x="1218" y="41"/>
                </a:cubicBezTo>
                <a:cubicBezTo>
                  <a:pt x="1212" y="37"/>
                  <a:pt x="1205" y="34"/>
                  <a:pt x="1198" y="30"/>
                </a:cubicBezTo>
                <a:cubicBezTo>
                  <a:pt x="1198" y="23"/>
                  <a:pt x="1198" y="23"/>
                  <a:pt x="1198" y="23"/>
                </a:cubicBezTo>
                <a:cubicBezTo>
                  <a:pt x="1205" y="26"/>
                  <a:pt x="1212" y="30"/>
                  <a:pt x="1218" y="34"/>
                </a:cubicBezTo>
                <a:close/>
                <a:moveTo>
                  <a:pt x="1218" y="96"/>
                </a:moveTo>
                <a:cubicBezTo>
                  <a:pt x="1218" y="105"/>
                  <a:pt x="1218" y="105"/>
                  <a:pt x="1218" y="105"/>
                </a:cubicBezTo>
                <a:cubicBezTo>
                  <a:pt x="1216" y="103"/>
                  <a:pt x="1214" y="101"/>
                  <a:pt x="1211" y="100"/>
                </a:cubicBezTo>
                <a:cubicBezTo>
                  <a:pt x="1207" y="96"/>
                  <a:pt x="1203" y="93"/>
                  <a:pt x="1198" y="90"/>
                </a:cubicBezTo>
                <a:cubicBezTo>
                  <a:pt x="1198" y="82"/>
                  <a:pt x="1198" y="82"/>
                  <a:pt x="1198" y="82"/>
                </a:cubicBezTo>
                <a:cubicBezTo>
                  <a:pt x="1199" y="83"/>
                  <a:pt x="1200" y="83"/>
                  <a:pt x="1201" y="84"/>
                </a:cubicBezTo>
                <a:cubicBezTo>
                  <a:pt x="1204" y="85"/>
                  <a:pt x="1209" y="90"/>
                  <a:pt x="1211" y="87"/>
                </a:cubicBezTo>
                <a:cubicBezTo>
                  <a:pt x="1211" y="86"/>
                  <a:pt x="1217" y="85"/>
                  <a:pt x="1217" y="90"/>
                </a:cubicBezTo>
                <a:cubicBezTo>
                  <a:pt x="1214" y="91"/>
                  <a:pt x="1214" y="91"/>
                  <a:pt x="1214" y="91"/>
                </a:cubicBezTo>
                <a:cubicBezTo>
                  <a:pt x="1215" y="93"/>
                  <a:pt x="1217" y="95"/>
                  <a:pt x="1218" y="96"/>
                </a:cubicBezTo>
                <a:close/>
                <a:moveTo>
                  <a:pt x="1218" y="124"/>
                </a:moveTo>
                <a:cubicBezTo>
                  <a:pt x="1218" y="133"/>
                  <a:pt x="1218" y="133"/>
                  <a:pt x="1218" y="133"/>
                </a:cubicBezTo>
                <a:cubicBezTo>
                  <a:pt x="1212" y="127"/>
                  <a:pt x="1205" y="121"/>
                  <a:pt x="1198" y="115"/>
                </a:cubicBezTo>
                <a:cubicBezTo>
                  <a:pt x="1198" y="107"/>
                  <a:pt x="1198" y="107"/>
                  <a:pt x="1198" y="107"/>
                </a:cubicBezTo>
                <a:cubicBezTo>
                  <a:pt x="1201" y="110"/>
                  <a:pt x="1204" y="112"/>
                  <a:pt x="1207" y="114"/>
                </a:cubicBezTo>
                <a:cubicBezTo>
                  <a:pt x="1211" y="117"/>
                  <a:pt x="1214" y="121"/>
                  <a:pt x="1218" y="124"/>
                </a:cubicBezTo>
                <a:close/>
                <a:moveTo>
                  <a:pt x="1218" y="153"/>
                </a:moveTo>
                <a:cubicBezTo>
                  <a:pt x="1218" y="164"/>
                  <a:pt x="1218" y="164"/>
                  <a:pt x="1218" y="164"/>
                </a:cubicBezTo>
                <a:cubicBezTo>
                  <a:pt x="1212" y="158"/>
                  <a:pt x="1205" y="151"/>
                  <a:pt x="1198" y="145"/>
                </a:cubicBezTo>
                <a:cubicBezTo>
                  <a:pt x="1198" y="134"/>
                  <a:pt x="1198" y="134"/>
                  <a:pt x="1198" y="134"/>
                </a:cubicBezTo>
                <a:cubicBezTo>
                  <a:pt x="1205" y="140"/>
                  <a:pt x="1211" y="145"/>
                  <a:pt x="1217" y="152"/>
                </a:cubicBezTo>
                <a:cubicBezTo>
                  <a:pt x="1217" y="152"/>
                  <a:pt x="1218" y="153"/>
                  <a:pt x="1218" y="153"/>
                </a:cubicBezTo>
                <a:close/>
                <a:moveTo>
                  <a:pt x="1218" y="181"/>
                </a:moveTo>
                <a:cubicBezTo>
                  <a:pt x="1218" y="189"/>
                  <a:pt x="1218" y="189"/>
                  <a:pt x="1218" y="189"/>
                </a:cubicBezTo>
                <a:cubicBezTo>
                  <a:pt x="1212" y="183"/>
                  <a:pt x="1206" y="177"/>
                  <a:pt x="1198" y="173"/>
                </a:cubicBezTo>
                <a:cubicBezTo>
                  <a:pt x="1198" y="166"/>
                  <a:pt x="1198" y="166"/>
                  <a:pt x="1198" y="166"/>
                </a:cubicBezTo>
                <a:cubicBezTo>
                  <a:pt x="1205" y="170"/>
                  <a:pt x="1212" y="175"/>
                  <a:pt x="1218" y="181"/>
                </a:cubicBezTo>
                <a:close/>
                <a:moveTo>
                  <a:pt x="1218" y="210"/>
                </a:moveTo>
                <a:cubicBezTo>
                  <a:pt x="1218" y="229"/>
                  <a:pt x="1218" y="229"/>
                  <a:pt x="1218" y="229"/>
                </a:cubicBezTo>
                <a:cubicBezTo>
                  <a:pt x="1211" y="233"/>
                  <a:pt x="1205" y="238"/>
                  <a:pt x="1199" y="243"/>
                </a:cubicBezTo>
                <a:cubicBezTo>
                  <a:pt x="1199" y="244"/>
                  <a:pt x="1199" y="244"/>
                  <a:pt x="1198" y="244"/>
                </a:cubicBezTo>
                <a:cubicBezTo>
                  <a:pt x="1198" y="227"/>
                  <a:pt x="1198" y="227"/>
                  <a:pt x="1198" y="227"/>
                </a:cubicBezTo>
                <a:cubicBezTo>
                  <a:pt x="1199" y="227"/>
                  <a:pt x="1199" y="227"/>
                  <a:pt x="1199" y="227"/>
                </a:cubicBezTo>
                <a:cubicBezTo>
                  <a:pt x="1204" y="235"/>
                  <a:pt x="1209" y="225"/>
                  <a:pt x="1214" y="223"/>
                </a:cubicBezTo>
                <a:cubicBezTo>
                  <a:pt x="1218" y="217"/>
                  <a:pt x="1209" y="213"/>
                  <a:pt x="1208" y="208"/>
                </a:cubicBezTo>
                <a:cubicBezTo>
                  <a:pt x="1205" y="205"/>
                  <a:pt x="1202" y="202"/>
                  <a:pt x="1198" y="200"/>
                </a:cubicBezTo>
                <a:cubicBezTo>
                  <a:pt x="1198" y="191"/>
                  <a:pt x="1198" y="191"/>
                  <a:pt x="1198" y="191"/>
                </a:cubicBezTo>
                <a:cubicBezTo>
                  <a:pt x="1206" y="197"/>
                  <a:pt x="1212" y="203"/>
                  <a:pt x="1218" y="210"/>
                </a:cubicBezTo>
                <a:close/>
                <a:moveTo>
                  <a:pt x="1218" y="258"/>
                </a:moveTo>
                <a:cubicBezTo>
                  <a:pt x="1218" y="266"/>
                  <a:pt x="1218" y="266"/>
                  <a:pt x="1218" y="266"/>
                </a:cubicBezTo>
                <a:cubicBezTo>
                  <a:pt x="1216" y="267"/>
                  <a:pt x="1213" y="268"/>
                  <a:pt x="1211" y="270"/>
                </a:cubicBezTo>
                <a:cubicBezTo>
                  <a:pt x="1205" y="273"/>
                  <a:pt x="1202" y="268"/>
                  <a:pt x="1198" y="264"/>
                </a:cubicBezTo>
                <a:cubicBezTo>
                  <a:pt x="1198" y="255"/>
                  <a:pt x="1198" y="255"/>
                  <a:pt x="1198" y="255"/>
                </a:cubicBezTo>
                <a:cubicBezTo>
                  <a:pt x="1202" y="258"/>
                  <a:pt x="1205" y="260"/>
                  <a:pt x="1209" y="261"/>
                </a:cubicBezTo>
                <a:cubicBezTo>
                  <a:pt x="1212" y="260"/>
                  <a:pt x="1215" y="259"/>
                  <a:pt x="1218" y="258"/>
                </a:cubicBezTo>
                <a:close/>
                <a:moveTo>
                  <a:pt x="1218" y="291"/>
                </a:moveTo>
                <a:cubicBezTo>
                  <a:pt x="1218" y="299"/>
                  <a:pt x="1218" y="299"/>
                  <a:pt x="1218" y="299"/>
                </a:cubicBezTo>
                <a:cubicBezTo>
                  <a:pt x="1215" y="297"/>
                  <a:pt x="1211" y="296"/>
                  <a:pt x="1207" y="295"/>
                </a:cubicBezTo>
                <a:cubicBezTo>
                  <a:pt x="1207" y="301"/>
                  <a:pt x="1207" y="301"/>
                  <a:pt x="1207" y="301"/>
                </a:cubicBezTo>
                <a:cubicBezTo>
                  <a:pt x="1212" y="308"/>
                  <a:pt x="1215" y="316"/>
                  <a:pt x="1218" y="323"/>
                </a:cubicBezTo>
                <a:cubicBezTo>
                  <a:pt x="1218" y="340"/>
                  <a:pt x="1218" y="340"/>
                  <a:pt x="1218" y="340"/>
                </a:cubicBezTo>
                <a:cubicBezTo>
                  <a:pt x="1213" y="327"/>
                  <a:pt x="1206" y="314"/>
                  <a:pt x="1198" y="301"/>
                </a:cubicBezTo>
                <a:cubicBezTo>
                  <a:pt x="1198" y="287"/>
                  <a:pt x="1198" y="287"/>
                  <a:pt x="1198" y="287"/>
                </a:cubicBezTo>
                <a:cubicBezTo>
                  <a:pt x="1199" y="287"/>
                  <a:pt x="1199" y="287"/>
                  <a:pt x="1199" y="287"/>
                </a:cubicBezTo>
                <a:cubicBezTo>
                  <a:pt x="1206" y="286"/>
                  <a:pt x="1212" y="288"/>
                  <a:pt x="1218" y="291"/>
                </a:cubicBezTo>
                <a:close/>
                <a:moveTo>
                  <a:pt x="1218" y="358"/>
                </a:moveTo>
                <a:cubicBezTo>
                  <a:pt x="1214" y="364"/>
                  <a:pt x="1208" y="370"/>
                  <a:pt x="1211" y="376"/>
                </a:cubicBezTo>
                <a:cubicBezTo>
                  <a:pt x="1210" y="375"/>
                  <a:pt x="1207" y="372"/>
                  <a:pt x="1205" y="369"/>
                </a:cubicBezTo>
                <a:cubicBezTo>
                  <a:pt x="1204" y="359"/>
                  <a:pt x="1202" y="348"/>
                  <a:pt x="1198" y="338"/>
                </a:cubicBezTo>
                <a:cubicBezTo>
                  <a:pt x="1198" y="365"/>
                  <a:pt x="1198" y="365"/>
                  <a:pt x="1198" y="365"/>
                </a:cubicBezTo>
                <a:cubicBezTo>
                  <a:pt x="1204" y="392"/>
                  <a:pt x="1206" y="419"/>
                  <a:pt x="1198" y="445"/>
                </a:cubicBezTo>
                <a:cubicBezTo>
                  <a:pt x="1198" y="464"/>
                  <a:pt x="1198" y="464"/>
                  <a:pt x="1198" y="464"/>
                </a:cubicBezTo>
                <a:cubicBezTo>
                  <a:pt x="1201" y="456"/>
                  <a:pt x="1204" y="447"/>
                  <a:pt x="1207" y="439"/>
                </a:cubicBezTo>
                <a:cubicBezTo>
                  <a:pt x="1213" y="426"/>
                  <a:pt x="1209" y="407"/>
                  <a:pt x="1212" y="394"/>
                </a:cubicBezTo>
                <a:cubicBezTo>
                  <a:pt x="1214" y="395"/>
                  <a:pt x="1216" y="396"/>
                  <a:pt x="1218" y="397"/>
                </a:cubicBezTo>
                <a:cubicBezTo>
                  <a:pt x="1218" y="386"/>
                  <a:pt x="1218" y="386"/>
                  <a:pt x="1218" y="386"/>
                </a:cubicBezTo>
                <a:cubicBezTo>
                  <a:pt x="1217" y="384"/>
                  <a:pt x="1216" y="382"/>
                  <a:pt x="1216" y="379"/>
                </a:cubicBezTo>
                <a:cubicBezTo>
                  <a:pt x="1217" y="377"/>
                  <a:pt x="1217" y="375"/>
                  <a:pt x="1218" y="373"/>
                </a:cubicBezTo>
                <a:cubicBezTo>
                  <a:pt x="1218" y="358"/>
                  <a:pt x="1218" y="358"/>
                  <a:pt x="1218" y="358"/>
                </a:cubicBezTo>
                <a:close/>
                <a:moveTo>
                  <a:pt x="1218" y="465"/>
                </a:moveTo>
                <a:cubicBezTo>
                  <a:pt x="1218" y="487"/>
                  <a:pt x="1218" y="487"/>
                  <a:pt x="1218" y="487"/>
                </a:cubicBezTo>
                <a:cubicBezTo>
                  <a:pt x="1214" y="494"/>
                  <a:pt x="1210" y="502"/>
                  <a:pt x="1207" y="510"/>
                </a:cubicBezTo>
                <a:cubicBezTo>
                  <a:pt x="1204" y="515"/>
                  <a:pt x="1202" y="520"/>
                  <a:pt x="1198" y="524"/>
                </a:cubicBezTo>
                <a:cubicBezTo>
                  <a:pt x="1198" y="508"/>
                  <a:pt x="1198" y="508"/>
                  <a:pt x="1198" y="508"/>
                </a:cubicBezTo>
                <a:cubicBezTo>
                  <a:pt x="1206" y="494"/>
                  <a:pt x="1213" y="480"/>
                  <a:pt x="1218" y="465"/>
                </a:cubicBezTo>
                <a:close/>
                <a:moveTo>
                  <a:pt x="1218" y="541"/>
                </a:moveTo>
                <a:cubicBezTo>
                  <a:pt x="1218" y="552"/>
                  <a:pt x="1218" y="552"/>
                  <a:pt x="1218" y="552"/>
                </a:cubicBezTo>
                <a:cubicBezTo>
                  <a:pt x="1213" y="558"/>
                  <a:pt x="1208" y="565"/>
                  <a:pt x="1204" y="573"/>
                </a:cubicBezTo>
                <a:cubicBezTo>
                  <a:pt x="1208" y="577"/>
                  <a:pt x="1213" y="579"/>
                  <a:pt x="1218" y="579"/>
                </a:cubicBezTo>
                <a:cubicBezTo>
                  <a:pt x="1218" y="588"/>
                  <a:pt x="1218" y="588"/>
                  <a:pt x="1218" y="588"/>
                </a:cubicBezTo>
                <a:cubicBezTo>
                  <a:pt x="1212" y="587"/>
                  <a:pt x="1205" y="585"/>
                  <a:pt x="1198" y="583"/>
                </a:cubicBezTo>
                <a:cubicBezTo>
                  <a:pt x="1198" y="565"/>
                  <a:pt x="1198" y="565"/>
                  <a:pt x="1198" y="565"/>
                </a:cubicBezTo>
                <a:cubicBezTo>
                  <a:pt x="1205" y="558"/>
                  <a:pt x="1212" y="549"/>
                  <a:pt x="1218" y="541"/>
                </a:cubicBezTo>
                <a:close/>
                <a:moveTo>
                  <a:pt x="1198" y="634"/>
                </a:moveTo>
                <a:cubicBezTo>
                  <a:pt x="1198" y="625"/>
                  <a:pt x="1198" y="625"/>
                  <a:pt x="1198" y="625"/>
                </a:cubicBezTo>
                <a:cubicBezTo>
                  <a:pt x="1200" y="624"/>
                  <a:pt x="1200" y="624"/>
                  <a:pt x="1200" y="624"/>
                </a:cubicBezTo>
                <a:cubicBezTo>
                  <a:pt x="1205" y="624"/>
                  <a:pt x="1205" y="624"/>
                  <a:pt x="1205" y="624"/>
                </a:cubicBezTo>
                <a:cubicBezTo>
                  <a:pt x="1204" y="628"/>
                  <a:pt x="1202" y="631"/>
                  <a:pt x="1198" y="634"/>
                </a:cubicBezTo>
                <a:close/>
                <a:moveTo>
                  <a:pt x="1198" y="671"/>
                </a:moveTo>
                <a:cubicBezTo>
                  <a:pt x="1191" y="671"/>
                  <a:pt x="1191" y="671"/>
                  <a:pt x="1191" y="671"/>
                </a:cubicBezTo>
                <a:cubicBezTo>
                  <a:pt x="1191" y="657"/>
                  <a:pt x="1191" y="657"/>
                  <a:pt x="1191" y="657"/>
                </a:cubicBezTo>
                <a:cubicBezTo>
                  <a:pt x="1194" y="656"/>
                  <a:pt x="1196" y="655"/>
                  <a:pt x="1198" y="653"/>
                </a:cubicBezTo>
                <a:cubicBezTo>
                  <a:pt x="1198" y="671"/>
                  <a:pt x="1198" y="671"/>
                  <a:pt x="1198" y="671"/>
                </a:cubicBezTo>
                <a:close/>
                <a:moveTo>
                  <a:pt x="1191" y="6"/>
                </a:moveTo>
                <a:cubicBezTo>
                  <a:pt x="1194" y="6"/>
                  <a:pt x="1196" y="6"/>
                  <a:pt x="1198" y="6"/>
                </a:cubicBezTo>
                <a:cubicBezTo>
                  <a:pt x="1198" y="13"/>
                  <a:pt x="1198" y="13"/>
                  <a:pt x="1198" y="13"/>
                </a:cubicBezTo>
                <a:cubicBezTo>
                  <a:pt x="1196" y="12"/>
                  <a:pt x="1194" y="12"/>
                  <a:pt x="1191" y="12"/>
                </a:cubicBezTo>
                <a:cubicBezTo>
                  <a:pt x="1191" y="6"/>
                  <a:pt x="1191" y="6"/>
                  <a:pt x="1191" y="6"/>
                </a:cubicBezTo>
                <a:close/>
                <a:moveTo>
                  <a:pt x="1198" y="23"/>
                </a:moveTo>
                <a:cubicBezTo>
                  <a:pt x="1198" y="30"/>
                  <a:pt x="1198" y="30"/>
                  <a:pt x="1198" y="30"/>
                </a:cubicBezTo>
                <a:cubicBezTo>
                  <a:pt x="1198" y="30"/>
                  <a:pt x="1197" y="30"/>
                  <a:pt x="1197" y="30"/>
                </a:cubicBezTo>
                <a:cubicBezTo>
                  <a:pt x="1195" y="29"/>
                  <a:pt x="1193" y="28"/>
                  <a:pt x="1191" y="27"/>
                </a:cubicBezTo>
                <a:cubicBezTo>
                  <a:pt x="1191" y="19"/>
                  <a:pt x="1191" y="19"/>
                  <a:pt x="1191" y="19"/>
                </a:cubicBezTo>
                <a:cubicBezTo>
                  <a:pt x="1194" y="20"/>
                  <a:pt x="1196" y="22"/>
                  <a:pt x="1198" y="23"/>
                </a:cubicBezTo>
                <a:close/>
                <a:moveTo>
                  <a:pt x="1198" y="82"/>
                </a:moveTo>
                <a:cubicBezTo>
                  <a:pt x="1198" y="90"/>
                  <a:pt x="1198" y="90"/>
                  <a:pt x="1198" y="90"/>
                </a:cubicBezTo>
                <a:cubicBezTo>
                  <a:pt x="1196" y="88"/>
                  <a:pt x="1194" y="86"/>
                  <a:pt x="1191" y="85"/>
                </a:cubicBezTo>
                <a:cubicBezTo>
                  <a:pt x="1191" y="77"/>
                  <a:pt x="1191" y="77"/>
                  <a:pt x="1191" y="77"/>
                </a:cubicBezTo>
                <a:cubicBezTo>
                  <a:pt x="1194" y="79"/>
                  <a:pt x="1196" y="80"/>
                  <a:pt x="1198" y="82"/>
                </a:cubicBezTo>
                <a:close/>
                <a:moveTo>
                  <a:pt x="1198" y="107"/>
                </a:moveTo>
                <a:cubicBezTo>
                  <a:pt x="1198" y="115"/>
                  <a:pt x="1198" y="115"/>
                  <a:pt x="1198" y="115"/>
                </a:cubicBezTo>
                <a:cubicBezTo>
                  <a:pt x="1197" y="115"/>
                  <a:pt x="1197" y="114"/>
                  <a:pt x="1196" y="113"/>
                </a:cubicBezTo>
                <a:cubicBezTo>
                  <a:pt x="1191" y="110"/>
                  <a:pt x="1191" y="110"/>
                  <a:pt x="1191" y="110"/>
                </a:cubicBezTo>
                <a:cubicBezTo>
                  <a:pt x="1191" y="102"/>
                  <a:pt x="1191" y="102"/>
                  <a:pt x="1191" y="102"/>
                </a:cubicBezTo>
                <a:cubicBezTo>
                  <a:pt x="1194" y="104"/>
                  <a:pt x="1196" y="106"/>
                  <a:pt x="1198" y="107"/>
                </a:cubicBezTo>
                <a:close/>
                <a:moveTo>
                  <a:pt x="1198" y="134"/>
                </a:moveTo>
                <a:cubicBezTo>
                  <a:pt x="1198" y="145"/>
                  <a:pt x="1198" y="145"/>
                  <a:pt x="1198" y="145"/>
                </a:cubicBezTo>
                <a:cubicBezTo>
                  <a:pt x="1196" y="143"/>
                  <a:pt x="1194" y="140"/>
                  <a:pt x="1191" y="138"/>
                </a:cubicBezTo>
                <a:cubicBezTo>
                  <a:pt x="1191" y="129"/>
                  <a:pt x="1191" y="129"/>
                  <a:pt x="1191" y="129"/>
                </a:cubicBezTo>
                <a:cubicBezTo>
                  <a:pt x="1194" y="131"/>
                  <a:pt x="1196" y="132"/>
                  <a:pt x="1198" y="134"/>
                </a:cubicBezTo>
                <a:close/>
                <a:moveTo>
                  <a:pt x="1198" y="166"/>
                </a:moveTo>
                <a:cubicBezTo>
                  <a:pt x="1198" y="173"/>
                  <a:pt x="1198" y="173"/>
                  <a:pt x="1198" y="173"/>
                </a:cubicBezTo>
                <a:cubicBezTo>
                  <a:pt x="1198" y="173"/>
                  <a:pt x="1198" y="173"/>
                  <a:pt x="1198" y="173"/>
                </a:cubicBezTo>
                <a:cubicBezTo>
                  <a:pt x="1195" y="171"/>
                  <a:pt x="1193" y="170"/>
                  <a:pt x="1191" y="169"/>
                </a:cubicBezTo>
                <a:cubicBezTo>
                  <a:pt x="1191" y="161"/>
                  <a:pt x="1191" y="161"/>
                  <a:pt x="1191" y="161"/>
                </a:cubicBezTo>
                <a:cubicBezTo>
                  <a:pt x="1194" y="162"/>
                  <a:pt x="1196" y="164"/>
                  <a:pt x="1198" y="166"/>
                </a:cubicBezTo>
                <a:close/>
                <a:moveTo>
                  <a:pt x="1198" y="191"/>
                </a:moveTo>
                <a:cubicBezTo>
                  <a:pt x="1198" y="200"/>
                  <a:pt x="1198" y="200"/>
                  <a:pt x="1198" y="200"/>
                </a:cubicBezTo>
                <a:cubicBezTo>
                  <a:pt x="1196" y="198"/>
                  <a:pt x="1194" y="196"/>
                  <a:pt x="1191" y="194"/>
                </a:cubicBezTo>
                <a:cubicBezTo>
                  <a:pt x="1191" y="186"/>
                  <a:pt x="1191" y="186"/>
                  <a:pt x="1191" y="186"/>
                </a:cubicBezTo>
                <a:cubicBezTo>
                  <a:pt x="1194" y="187"/>
                  <a:pt x="1196" y="189"/>
                  <a:pt x="1198" y="191"/>
                </a:cubicBezTo>
                <a:close/>
                <a:moveTo>
                  <a:pt x="1198" y="227"/>
                </a:moveTo>
                <a:cubicBezTo>
                  <a:pt x="1198" y="244"/>
                  <a:pt x="1198" y="244"/>
                  <a:pt x="1198" y="244"/>
                </a:cubicBezTo>
                <a:cubicBezTo>
                  <a:pt x="1197" y="245"/>
                  <a:pt x="1193" y="245"/>
                  <a:pt x="1191" y="246"/>
                </a:cubicBezTo>
                <a:cubicBezTo>
                  <a:pt x="1191" y="239"/>
                  <a:pt x="1191" y="239"/>
                  <a:pt x="1191" y="239"/>
                </a:cubicBezTo>
                <a:cubicBezTo>
                  <a:pt x="1192" y="239"/>
                  <a:pt x="1192" y="238"/>
                  <a:pt x="1193" y="238"/>
                </a:cubicBezTo>
                <a:cubicBezTo>
                  <a:pt x="1193" y="234"/>
                  <a:pt x="1192" y="233"/>
                  <a:pt x="1191" y="231"/>
                </a:cubicBezTo>
                <a:cubicBezTo>
                  <a:pt x="1191" y="219"/>
                  <a:pt x="1191" y="219"/>
                  <a:pt x="1191" y="219"/>
                </a:cubicBezTo>
                <a:cubicBezTo>
                  <a:pt x="1194" y="222"/>
                  <a:pt x="1196" y="225"/>
                  <a:pt x="1198" y="227"/>
                </a:cubicBezTo>
                <a:close/>
                <a:moveTo>
                  <a:pt x="1198" y="255"/>
                </a:moveTo>
                <a:cubicBezTo>
                  <a:pt x="1198" y="264"/>
                  <a:pt x="1198" y="264"/>
                  <a:pt x="1198" y="264"/>
                </a:cubicBezTo>
                <a:cubicBezTo>
                  <a:pt x="1196" y="262"/>
                  <a:pt x="1194" y="260"/>
                  <a:pt x="1191" y="260"/>
                </a:cubicBezTo>
                <a:cubicBezTo>
                  <a:pt x="1191" y="251"/>
                  <a:pt x="1191" y="251"/>
                  <a:pt x="1191" y="251"/>
                </a:cubicBezTo>
                <a:cubicBezTo>
                  <a:pt x="1194" y="252"/>
                  <a:pt x="1196" y="254"/>
                  <a:pt x="1198" y="255"/>
                </a:cubicBezTo>
                <a:close/>
                <a:moveTo>
                  <a:pt x="1198" y="287"/>
                </a:moveTo>
                <a:cubicBezTo>
                  <a:pt x="1198" y="301"/>
                  <a:pt x="1198" y="301"/>
                  <a:pt x="1198" y="301"/>
                </a:cubicBezTo>
                <a:cubicBezTo>
                  <a:pt x="1198" y="300"/>
                  <a:pt x="1197" y="299"/>
                  <a:pt x="1196" y="297"/>
                </a:cubicBezTo>
                <a:cubicBezTo>
                  <a:pt x="1195" y="297"/>
                  <a:pt x="1193" y="297"/>
                  <a:pt x="1191" y="298"/>
                </a:cubicBezTo>
                <a:cubicBezTo>
                  <a:pt x="1191" y="289"/>
                  <a:pt x="1191" y="289"/>
                  <a:pt x="1191" y="289"/>
                </a:cubicBezTo>
                <a:cubicBezTo>
                  <a:pt x="1194" y="288"/>
                  <a:pt x="1196" y="287"/>
                  <a:pt x="1198" y="287"/>
                </a:cubicBezTo>
                <a:close/>
                <a:moveTo>
                  <a:pt x="1198" y="338"/>
                </a:moveTo>
                <a:cubicBezTo>
                  <a:pt x="1198" y="365"/>
                  <a:pt x="1198" y="365"/>
                  <a:pt x="1198" y="365"/>
                </a:cubicBezTo>
                <a:cubicBezTo>
                  <a:pt x="1197" y="359"/>
                  <a:pt x="1195" y="352"/>
                  <a:pt x="1193" y="346"/>
                </a:cubicBezTo>
                <a:cubicBezTo>
                  <a:pt x="1193" y="345"/>
                  <a:pt x="1192" y="343"/>
                  <a:pt x="1191" y="342"/>
                </a:cubicBezTo>
                <a:cubicBezTo>
                  <a:pt x="1191" y="323"/>
                  <a:pt x="1191" y="323"/>
                  <a:pt x="1191" y="323"/>
                </a:cubicBezTo>
                <a:cubicBezTo>
                  <a:pt x="1194" y="328"/>
                  <a:pt x="1197" y="333"/>
                  <a:pt x="1198" y="338"/>
                </a:cubicBezTo>
                <a:close/>
                <a:moveTo>
                  <a:pt x="1198" y="445"/>
                </a:moveTo>
                <a:cubicBezTo>
                  <a:pt x="1198" y="464"/>
                  <a:pt x="1198" y="464"/>
                  <a:pt x="1198" y="464"/>
                </a:cubicBezTo>
                <a:cubicBezTo>
                  <a:pt x="1196" y="471"/>
                  <a:pt x="1194" y="477"/>
                  <a:pt x="1191" y="483"/>
                </a:cubicBezTo>
                <a:cubicBezTo>
                  <a:pt x="1191" y="464"/>
                  <a:pt x="1191" y="464"/>
                  <a:pt x="1191" y="464"/>
                </a:cubicBezTo>
                <a:cubicBezTo>
                  <a:pt x="1192" y="463"/>
                  <a:pt x="1192" y="462"/>
                  <a:pt x="1193" y="460"/>
                </a:cubicBezTo>
                <a:cubicBezTo>
                  <a:pt x="1195" y="455"/>
                  <a:pt x="1197" y="450"/>
                  <a:pt x="1198" y="445"/>
                </a:cubicBezTo>
                <a:close/>
                <a:moveTo>
                  <a:pt x="1198" y="508"/>
                </a:moveTo>
                <a:cubicBezTo>
                  <a:pt x="1198" y="524"/>
                  <a:pt x="1198" y="524"/>
                  <a:pt x="1198" y="524"/>
                </a:cubicBezTo>
                <a:cubicBezTo>
                  <a:pt x="1196" y="527"/>
                  <a:pt x="1194" y="530"/>
                  <a:pt x="1191" y="534"/>
                </a:cubicBezTo>
                <a:cubicBezTo>
                  <a:pt x="1191" y="520"/>
                  <a:pt x="1191" y="520"/>
                  <a:pt x="1191" y="520"/>
                </a:cubicBezTo>
                <a:cubicBezTo>
                  <a:pt x="1194" y="516"/>
                  <a:pt x="1196" y="512"/>
                  <a:pt x="1198" y="508"/>
                </a:cubicBezTo>
                <a:close/>
                <a:moveTo>
                  <a:pt x="1198" y="565"/>
                </a:moveTo>
                <a:cubicBezTo>
                  <a:pt x="1198" y="583"/>
                  <a:pt x="1198" y="583"/>
                  <a:pt x="1198" y="583"/>
                </a:cubicBezTo>
                <a:cubicBezTo>
                  <a:pt x="1196" y="582"/>
                  <a:pt x="1194" y="581"/>
                  <a:pt x="1191" y="580"/>
                </a:cubicBezTo>
                <a:cubicBezTo>
                  <a:pt x="1191" y="570"/>
                  <a:pt x="1191" y="570"/>
                  <a:pt x="1191" y="570"/>
                </a:cubicBezTo>
                <a:cubicBezTo>
                  <a:pt x="1192" y="570"/>
                  <a:pt x="1193" y="571"/>
                  <a:pt x="1193" y="571"/>
                </a:cubicBezTo>
                <a:cubicBezTo>
                  <a:pt x="1195" y="569"/>
                  <a:pt x="1197" y="567"/>
                  <a:pt x="1198" y="565"/>
                </a:cubicBezTo>
                <a:close/>
                <a:moveTo>
                  <a:pt x="1198" y="625"/>
                </a:moveTo>
                <a:cubicBezTo>
                  <a:pt x="1198" y="634"/>
                  <a:pt x="1198" y="634"/>
                  <a:pt x="1198" y="634"/>
                </a:cubicBezTo>
                <a:cubicBezTo>
                  <a:pt x="1196" y="636"/>
                  <a:pt x="1194" y="638"/>
                  <a:pt x="1191" y="639"/>
                </a:cubicBezTo>
                <a:cubicBezTo>
                  <a:pt x="1191" y="631"/>
                  <a:pt x="1191" y="631"/>
                  <a:pt x="1191" y="631"/>
                </a:cubicBezTo>
                <a:cubicBezTo>
                  <a:pt x="1194" y="629"/>
                  <a:pt x="1196" y="627"/>
                  <a:pt x="1198" y="625"/>
                </a:cubicBezTo>
                <a:close/>
                <a:moveTo>
                  <a:pt x="1191" y="671"/>
                </a:moveTo>
                <a:cubicBezTo>
                  <a:pt x="1187" y="671"/>
                  <a:pt x="1187" y="671"/>
                  <a:pt x="1187" y="671"/>
                </a:cubicBezTo>
                <a:cubicBezTo>
                  <a:pt x="1187" y="660"/>
                  <a:pt x="1187" y="660"/>
                  <a:pt x="1187" y="660"/>
                </a:cubicBezTo>
                <a:cubicBezTo>
                  <a:pt x="1189" y="659"/>
                  <a:pt x="1190" y="658"/>
                  <a:pt x="1191" y="657"/>
                </a:cubicBezTo>
                <a:cubicBezTo>
                  <a:pt x="1191" y="671"/>
                  <a:pt x="1191" y="671"/>
                  <a:pt x="1191" y="671"/>
                </a:cubicBezTo>
                <a:close/>
                <a:moveTo>
                  <a:pt x="1187" y="6"/>
                </a:moveTo>
                <a:cubicBezTo>
                  <a:pt x="1191" y="6"/>
                  <a:pt x="1191" y="6"/>
                  <a:pt x="1191" y="6"/>
                </a:cubicBezTo>
                <a:cubicBezTo>
                  <a:pt x="1191" y="12"/>
                  <a:pt x="1191" y="12"/>
                  <a:pt x="1191" y="12"/>
                </a:cubicBezTo>
                <a:cubicBezTo>
                  <a:pt x="1190" y="12"/>
                  <a:pt x="1189" y="12"/>
                  <a:pt x="1187" y="12"/>
                </a:cubicBezTo>
                <a:cubicBezTo>
                  <a:pt x="1187" y="6"/>
                  <a:pt x="1187" y="6"/>
                  <a:pt x="1187" y="6"/>
                </a:cubicBezTo>
                <a:close/>
                <a:moveTo>
                  <a:pt x="1191" y="19"/>
                </a:moveTo>
                <a:cubicBezTo>
                  <a:pt x="1191" y="27"/>
                  <a:pt x="1191" y="27"/>
                  <a:pt x="1191" y="27"/>
                </a:cubicBezTo>
                <a:cubicBezTo>
                  <a:pt x="1190" y="26"/>
                  <a:pt x="1189" y="26"/>
                  <a:pt x="1187" y="25"/>
                </a:cubicBezTo>
                <a:cubicBezTo>
                  <a:pt x="1187" y="17"/>
                  <a:pt x="1187" y="17"/>
                  <a:pt x="1187" y="17"/>
                </a:cubicBezTo>
                <a:cubicBezTo>
                  <a:pt x="1189" y="18"/>
                  <a:pt x="1190" y="19"/>
                  <a:pt x="1191" y="19"/>
                </a:cubicBezTo>
                <a:close/>
                <a:moveTo>
                  <a:pt x="1191" y="77"/>
                </a:moveTo>
                <a:cubicBezTo>
                  <a:pt x="1191" y="85"/>
                  <a:pt x="1191" y="85"/>
                  <a:pt x="1191" y="85"/>
                </a:cubicBezTo>
                <a:cubicBezTo>
                  <a:pt x="1190" y="84"/>
                  <a:pt x="1189" y="83"/>
                  <a:pt x="1187" y="82"/>
                </a:cubicBezTo>
                <a:cubicBezTo>
                  <a:pt x="1187" y="74"/>
                  <a:pt x="1187" y="74"/>
                  <a:pt x="1187" y="74"/>
                </a:cubicBezTo>
                <a:cubicBezTo>
                  <a:pt x="1189" y="75"/>
                  <a:pt x="1190" y="76"/>
                  <a:pt x="1191" y="77"/>
                </a:cubicBezTo>
                <a:close/>
                <a:moveTo>
                  <a:pt x="1191" y="102"/>
                </a:moveTo>
                <a:cubicBezTo>
                  <a:pt x="1191" y="110"/>
                  <a:pt x="1191" y="110"/>
                  <a:pt x="1191" y="110"/>
                </a:cubicBezTo>
                <a:cubicBezTo>
                  <a:pt x="1187" y="107"/>
                  <a:pt x="1187" y="107"/>
                  <a:pt x="1187" y="107"/>
                </a:cubicBezTo>
                <a:cubicBezTo>
                  <a:pt x="1187" y="99"/>
                  <a:pt x="1187" y="99"/>
                  <a:pt x="1187" y="99"/>
                </a:cubicBezTo>
                <a:cubicBezTo>
                  <a:pt x="1189" y="100"/>
                  <a:pt x="1190" y="101"/>
                  <a:pt x="1191" y="102"/>
                </a:cubicBezTo>
                <a:close/>
                <a:moveTo>
                  <a:pt x="1191" y="129"/>
                </a:moveTo>
                <a:cubicBezTo>
                  <a:pt x="1191" y="138"/>
                  <a:pt x="1191" y="138"/>
                  <a:pt x="1191" y="138"/>
                </a:cubicBezTo>
                <a:cubicBezTo>
                  <a:pt x="1190" y="137"/>
                  <a:pt x="1189" y="136"/>
                  <a:pt x="1187" y="134"/>
                </a:cubicBezTo>
                <a:cubicBezTo>
                  <a:pt x="1187" y="126"/>
                  <a:pt x="1187" y="126"/>
                  <a:pt x="1187" y="126"/>
                </a:cubicBezTo>
                <a:cubicBezTo>
                  <a:pt x="1189" y="127"/>
                  <a:pt x="1190" y="128"/>
                  <a:pt x="1191" y="129"/>
                </a:cubicBezTo>
                <a:close/>
                <a:moveTo>
                  <a:pt x="1191" y="161"/>
                </a:moveTo>
                <a:cubicBezTo>
                  <a:pt x="1191" y="169"/>
                  <a:pt x="1191" y="169"/>
                  <a:pt x="1191" y="169"/>
                </a:cubicBezTo>
                <a:cubicBezTo>
                  <a:pt x="1187" y="166"/>
                  <a:pt x="1187" y="166"/>
                  <a:pt x="1187" y="166"/>
                </a:cubicBezTo>
                <a:cubicBezTo>
                  <a:pt x="1187" y="158"/>
                  <a:pt x="1187" y="158"/>
                  <a:pt x="1187" y="158"/>
                </a:cubicBezTo>
                <a:cubicBezTo>
                  <a:pt x="1189" y="159"/>
                  <a:pt x="1190" y="160"/>
                  <a:pt x="1191" y="161"/>
                </a:cubicBezTo>
                <a:close/>
                <a:moveTo>
                  <a:pt x="1191" y="186"/>
                </a:moveTo>
                <a:cubicBezTo>
                  <a:pt x="1191" y="194"/>
                  <a:pt x="1191" y="194"/>
                  <a:pt x="1191" y="194"/>
                </a:cubicBezTo>
                <a:cubicBezTo>
                  <a:pt x="1190" y="193"/>
                  <a:pt x="1189" y="192"/>
                  <a:pt x="1187" y="191"/>
                </a:cubicBezTo>
                <a:cubicBezTo>
                  <a:pt x="1187" y="183"/>
                  <a:pt x="1187" y="183"/>
                  <a:pt x="1187" y="183"/>
                </a:cubicBezTo>
                <a:cubicBezTo>
                  <a:pt x="1189" y="184"/>
                  <a:pt x="1190" y="185"/>
                  <a:pt x="1191" y="186"/>
                </a:cubicBezTo>
                <a:close/>
                <a:moveTo>
                  <a:pt x="1191" y="219"/>
                </a:moveTo>
                <a:cubicBezTo>
                  <a:pt x="1191" y="231"/>
                  <a:pt x="1191" y="231"/>
                  <a:pt x="1191" y="231"/>
                </a:cubicBezTo>
                <a:cubicBezTo>
                  <a:pt x="1191" y="230"/>
                  <a:pt x="1191" y="229"/>
                  <a:pt x="1191" y="228"/>
                </a:cubicBezTo>
                <a:cubicBezTo>
                  <a:pt x="1190" y="227"/>
                  <a:pt x="1189" y="226"/>
                  <a:pt x="1187" y="225"/>
                </a:cubicBezTo>
                <a:cubicBezTo>
                  <a:pt x="1187" y="215"/>
                  <a:pt x="1187" y="215"/>
                  <a:pt x="1187" y="215"/>
                </a:cubicBezTo>
                <a:cubicBezTo>
                  <a:pt x="1189" y="216"/>
                  <a:pt x="1190" y="218"/>
                  <a:pt x="1191" y="219"/>
                </a:cubicBezTo>
                <a:close/>
                <a:moveTo>
                  <a:pt x="1191" y="239"/>
                </a:moveTo>
                <a:cubicBezTo>
                  <a:pt x="1191" y="246"/>
                  <a:pt x="1191" y="246"/>
                  <a:pt x="1191" y="246"/>
                </a:cubicBezTo>
                <a:cubicBezTo>
                  <a:pt x="1190" y="247"/>
                  <a:pt x="1189" y="248"/>
                  <a:pt x="1191" y="251"/>
                </a:cubicBezTo>
                <a:cubicBezTo>
                  <a:pt x="1191" y="251"/>
                  <a:pt x="1191" y="251"/>
                  <a:pt x="1191" y="251"/>
                </a:cubicBezTo>
                <a:cubicBezTo>
                  <a:pt x="1191" y="260"/>
                  <a:pt x="1191" y="260"/>
                  <a:pt x="1191" y="260"/>
                </a:cubicBezTo>
                <a:cubicBezTo>
                  <a:pt x="1191" y="260"/>
                  <a:pt x="1191" y="260"/>
                  <a:pt x="1191" y="260"/>
                </a:cubicBezTo>
                <a:cubicBezTo>
                  <a:pt x="1190" y="260"/>
                  <a:pt x="1189" y="260"/>
                  <a:pt x="1187" y="260"/>
                </a:cubicBezTo>
                <a:cubicBezTo>
                  <a:pt x="1187" y="240"/>
                  <a:pt x="1187" y="240"/>
                  <a:pt x="1187" y="240"/>
                </a:cubicBezTo>
                <a:cubicBezTo>
                  <a:pt x="1189" y="240"/>
                  <a:pt x="1190" y="240"/>
                  <a:pt x="1191" y="239"/>
                </a:cubicBezTo>
                <a:close/>
                <a:moveTo>
                  <a:pt x="1191" y="289"/>
                </a:moveTo>
                <a:cubicBezTo>
                  <a:pt x="1191" y="298"/>
                  <a:pt x="1191" y="298"/>
                  <a:pt x="1191" y="298"/>
                </a:cubicBezTo>
                <a:cubicBezTo>
                  <a:pt x="1190" y="298"/>
                  <a:pt x="1189" y="298"/>
                  <a:pt x="1187" y="299"/>
                </a:cubicBezTo>
                <a:cubicBezTo>
                  <a:pt x="1187" y="290"/>
                  <a:pt x="1187" y="290"/>
                  <a:pt x="1187" y="290"/>
                </a:cubicBezTo>
                <a:cubicBezTo>
                  <a:pt x="1189" y="289"/>
                  <a:pt x="1190" y="289"/>
                  <a:pt x="1191" y="289"/>
                </a:cubicBezTo>
                <a:close/>
                <a:moveTo>
                  <a:pt x="1191" y="323"/>
                </a:moveTo>
                <a:cubicBezTo>
                  <a:pt x="1191" y="342"/>
                  <a:pt x="1191" y="342"/>
                  <a:pt x="1191" y="342"/>
                </a:cubicBezTo>
                <a:cubicBezTo>
                  <a:pt x="1190" y="339"/>
                  <a:pt x="1189" y="335"/>
                  <a:pt x="1187" y="332"/>
                </a:cubicBezTo>
                <a:cubicBezTo>
                  <a:pt x="1187" y="316"/>
                  <a:pt x="1187" y="316"/>
                  <a:pt x="1187" y="316"/>
                </a:cubicBezTo>
                <a:cubicBezTo>
                  <a:pt x="1189" y="318"/>
                  <a:pt x="1190" y="320"/>
                  <a:pt x="1191" y="323"/>
                </a:cubicBezTo>
                <a:close/>
                <a:moveTo>
                  <a:pt x="1191" y="464"/>
                </a:moveTo>
                <a:cubicBezTo>
                  <a:pt x="1191" y="483"/>
                  <a:pt x="1191" y="483"/>
                  <a:pt x="1191" y="483"/>
                </a:cubicBezTo>
                <a:cubicBezTo>
                  <a:pt x="1190" y="486"/>
                  <a:pt x="1189" y="489"/>
                  <a:pt x="1187" y="492"/>
                </a:cubicBezTo>
                <a:cubicBezTo>
                  <a:pt x="1187" y="475"/>
                  <a:pt x="1187" y="475"/>
                  <a:pt x="1187" y="475"/>
                </a:cubicBezTo>
                <a:cubicBezTo>
                  <a:pt x="1189" y="471"/>
                  <a:pt x="1190" y="468"/>
                  <a:pt x="1191" y="464"/>
                </a:cubicBezTo>
                <a:close/>
                <a:moveTo>
                  <a:pt x="1191" y="520"/>
                </a:moveTo>
                <a:cubicBezTo>
                  <a:pt x="1191" y="534"/>
                  <a:pt x="1191" y="534"/>
                  <a:pt x="1191" y="534"/>
                </a:cubicBezTo>
                <a:cubicBezTo>
                  <a:pt x="1190" y="535"/>
                  <a:pt x="1189" y="537"/>
                  <a:pt x="1187" y="539"/>
                </a:cubicBezTo>
                <a:cubicBezTo>
                  <a:pt x="1187" y="527"/>
                  <a:pt x="1187" y="527"/>
                  <a:pt x="1187" y="527"/>
                </a:cubicBezTo>
                <a:cubicBezTo>
                  <a:pt x="1189" y="524"/>
                  <a:pt x="1190" y="522"/>
                  <a:pt x="1191" y="520"/>
                </a:cubicBezTo>
                <a:close/>
                <a:moveTo>
                  <a:pt x="1191" y="570"/>
                </a:moveTo>
                <a:cubicBezTo>
                  <a:pt x="1191" y="580"/>
                  <a:pt x="1191" y="580"/>
                  <a:pt x="1191" y="580"/>
                </a:cubicBezTo>
                <a:cubicBezTo>
                  <a:pt x="1190" y="579"/>
                  <a:pt x="1189" y="579"/>
                  <a:pt x="1187" y="578"/>
                </a:cubicBezTo>
                <a:cubicBezTo>
                  <a:pt x="1187" y="570"/>
                  <a:pt x="1187" y="570"/>
                  <a:pt x="1187" y="570"/>
                </a:cubicBezTo>
                <a:cubicBezTo>
                  <a:pt x="1189" y="570"/>
                  <a:pt x="1190" y="570"/>
                  <a:pt x="1191" y="570"/>
                </a:cubicBezTo>
                <a:close/>
                <a:moveTo>
                  <a:pt x="1191" y="631"/>
                </a:moveTo>
                <a:cubicBezTo>
                  <a:pt x="1191" y="639"/>
                  <a:pt x="1191" y="639"/>
                  <a:pt x="1191" y="639"/>
                </a:cubicBezTo>
                <a:cubicBezTo>
                  <a:pt x="1190" y="640"/>
                  <a:pt x="1189" y="641"/>
                  <a:pt x="1187" y="642"/>
                </a:cubicBezTo>
                <a:cubicBezTo>
                  <a:pt x="1187" y="634"/>
                  <a:pt x="1187" y="634"/>
                  <a:pt x="1187" y="634"/>
                </a:cubicBezTo>
                <a:cubicBezTo>
                  <a:pt x="1189" y="633"/>
                  <a:pt x="1190" y="632"/>
                  <a:pt x="1191" y="631"/>
                </a:cubicBezTo>
                <a:close/>
                <a:moveTo>
                  <a:pt x="1187" y="671"/>
                </a:moveTo>
                <a:cubicBezTo>
                  <a:pt x="1182" y="671"/>
                  <a:pt x="1177" y="671"/>
                  <a:pt x="1172" y="671"/>
                </a:cubicBezTo>
                <a:cubicBezTo>
                  <a:pt x="1172" y="665"/>
                  <a:pt x="1172" y="665"/>
                  <a:pt x="1172" y="665"/>
                </a:cubicBezTo>
                <a:cubicBezTo>
                  <a:pt x="1174" y="665"/>
                  <a:pt x="1176" y="665"/>
                  <a:pt x="1178" y="665"/>
                </a:cubicBezTo>
                <a:cubicBezTo>
                  <a:pt x="1181" y="663"/>
                  <a:pt x="1184" y="661"/>
                  <a:pt x="1187" y="660"/>
                </a:cubicBezTo>
                <a:cubicBezTo>
                  <a:pt x="1187" y="671"/>
                  <a:pt x="1187" y="671"/>
                  <a:pt x="1187" y="671"/>
                </a:cubicBezTo>
                <a:close/>
                <a:moveTo>
                  <a:pt x="1172" y="6"/>
                </a:moveTo>
                <a:cubicBezTo>
                  <a:pt x="1177" y="6"/>
                  <a:pt x="1182" y="6"/>
                  <a:pt x="1187" y="6"/>
                </a:cubicBezTo>
                <a:cubicBezTo>
                  <a:pt x="1187" y="12"/>
                  <a:pt x="1187" y="12"/>
                  <a:pt x="1187" y="12"/>
                </a:cubicBezTo>
                <a:cubicBezTo>
                  <a:pt x="1185" y="12"/>
                  <a:pt x="1183" y="13"/>
                  <a:pt x="1182" y="15"/>
                </a:cubicBezTo>
                <a:cubicBezTo>
                  <a:pt x="1184" y="15"/>
                  <a:pt x="1185" y="16"/>
                  <a:pt x="1187" y="17"/>
                </a:cubicBezTo>
                <a:cubicBezTo>
                  <a:pt x="1187" y="25"/>
                  <a:pt x="1187" y="25"/>
                  <a:pt x="1187" y="25"/>
                </a:cubicBezTo>
                <a:cubicBezTo>
                  <a:pt x="1182" y="24"/>
                  <a:pt x="1177" y="22"/>
                  <a:pt x="1172" y="20"/>
                </a:cubicBezTo>
                <a:cubicBezTo>
                  <a:pt x="1172" y="6"/>
                  <a:pt x="1172" y="6"/>
                  <a:pt x="1172" y="6"/>
                </a:cubicBezTo>
                <a:close/>
                <a:moveTo>
                  <a:pt x="1187" y="74"/>
                </a:moveTo>
                <a:cubicBezTo>
                  <a:pt x="1187" y="82"/>
                  <a:pt x="1187" y="82"/>
                  <a:pt x="1187" y="82"/>
                </a:cubicBezTo>
                <a:cubicBezTo>
                  <a:pt x="1183" y="79"/>
                  <a:pt x="1178" y="77"/>
                  <a:pt x="1172" y="74"/>
                </a:cubicBezTo>
                <a:cubicBezTo>
                  <a:pt x="1172" y="66"/>
                  <a:pt x="1172" y="66"/>
                  <a:pt x="1172" y="66"/>
                </a:cubicBezTo>
                <a:cubicBezTo>
                  <a:pt x="1178" y="69"/>
                  <a:pt x="1183" y="71"/>
                  <a:pt x="1187" y="74"/>
                </a:cubicBezTo>
                <a:close/>
                <a:moveTo>
                  <a:pt x="1187" y="99"/>
                </a:moveTo>
                <a:cubicBezTo>
                  <a:pt x="1187" y="107"/>
                  <a:pt x="1187" y="107"/>
                  <a:pt x="1187" y="107"/>
                </a:cubicBezTo>
                <a:cubicBezTo>
                  <a:pt x="1172" y="98"/>
                  <a:pt x="1172" y="98"/>
                  <a:pt x="1172" y="98"/>
                </a:cubicBezTo>
                <a:cubicBezTo>
                  <a:pt x="1172" y="89"/>
                  <a:pt x="1172" y="89"/>
                  <a:pt x="1172" y="89"/>
                </a:cubicBezTo>
                <a:cubicBezTo>
                  <a:pt x="1178" y="92"/>
                  <a:pt x="1183" y="96"/>
                  <a:pt x="1187" y="99"/>
                </a:cubicBezTo>
                <a:close/>
                <a:moveTo>
                  <a:pt x="1187" y="126"/>
                </a:moveTo>
                <a:cubicBezTo>
                  <a:pt x="1187" y="134"/>
                  <a:pt x="1187" y="134"/>
                  <a:pt x="1187" y="134"/>
                </a:cubicBezTo>
                <a:cubicBezTo>
                  <a:pt x="1186" y="133"/>
                  <a:pt x="1186" y="133"/>
                  <a:pt x="1186" y="133"/>
                </a:cubicBezTo>
                <a:cubicBezTo>
                  <a:pt x="1181" y="131"/>
                  <a:pt x="1177" y="129"/>
                  <a:pt x="1172" y="126"/>
                </a:cubicBezTo>
                <a:cubicBezTo>
                  <a:pt x="1172" y="117"/>
                  <a:pt x="1172" y="117"/>
                  <a:pt x="1172" y="117"/>
                </a:cubicBezTo>
                <a:cubicBezTo>
                  <a:pt x="1178" y="119"/>
                  <a:pt x="1183" y="123"/>
                  <a:pt x="1187" y="126"/>
                </a:cubicBezTo>
                <a:close/>
                <a:moveTo>
                  <a:pt x="1187" y="158"/>
                </a:moveTo>
                <a:cubicBezTo>
                  <a:pt x="1187" y="166"/>
                  <a:pt x="1187" y="166"/>
                  <a:pt x="1187" y="166"/>
                </a:cubicBezTo>
                <a:cubicBezTo>
                  <a:pt x="1182" y="163"/>
                  <a:pt x="1177" y="160"/>
                  <a:pt x="1172" y="157"/>
                </a:cubicBezTo>
                <a:cubicBezTo>
                  <a:pt x="1172" y="150"/>
                  <a:pt x="1172" y="150"/>
                  <a:pt x="1172" y="150"/>
                </a:cubicBezTo>
                <a:cubicBezTo>
                  <a:pt x="1178" y="152"/>
                  <a:pt x="1183" y="155"/>
                  <a:pt x="1187" y="158"/>
                </a:cubicBezTo>
                <a:close/>
                <a:moveTo>
                  <a:pt x="1187" y="183"/>
                </a:moveTo>
                <a:cubicBezTo>
                  <a:pt x="1187" y="191"/>
                  <a:pt x="1187" y="191"/>
                  <a:pt x="1187" y="191"/>
                </a:cubicBezTo>
                <a:cubicBezTo>
                  <a:pt x="1183" y="188"/>
                  <a:pt x="1178" y="185"/>
                  <a:pt x="1172" y="182"/>
                </a:cubicBezTo>
                <a:cubicBezTo>
                  <a:pt x="1172" y="173"/>
                  <a:pt x="1172" y="173"/>
                  <a:pt x="1172" y="173"/>
                </a:cubicBezTo>
                <a:cubicBezTo>
                  <a:pt x="1178" y="176"/>
                  <a:pt x="1183" y="179"/>
                  <a:pt x="1187" y="183"/>
                </a:cubicBezTo>
                <a:close/>
                <a:moveTo>
                  <a:pt x="1187" y="215"/>
                </a:moveTo>
                <a:cubicBezTo>
                  <a:pt x="1187" y="225"/>
                  <a:pt x="1187" y="225"/>
                  <a:pt x="1187" y="225"/>
                </a:cubicBezTo>
                <a:cubicBezTo>
                  <a:pt x="1182" y="220"/>
                  <a:pt x="1177" y="215"/>
                  <a:pt x="1172" y="210"/>
                </a:cubicBezTo>
                <a:cubicBezTo>
                  <a:pt x="1172" y="201"/>
                  <a:pt x="1172" y="201"/>
                  <a:pt x="1172" y="201"/>
                </a:cubicBezTo>
                <a:cubicBezTo>
                  <a:pt x="1178" y="205"/>
                  <a:pt x="1183" y="210"/>
                  <a:pt x="1187" y="215"/>
                </a:cubicBezTo>
                <a:close/>
                <a:moveTo>
                  <a:pt x="1187" y="240"/>
                </a:moveTo>
                <a:cubicBezTo>
                  <a:pt x="1187" y="260"/>
                  <a:pt x="1187" y="260"/>
                  <a:pt x="1187" y="260"/>
                </a:cubicBezTo>
                <a:cubicBezTo>
                  <a:pt x="1183" y="260"/>
                  <a:pt x="1177" y="261"/>
                  <a:pt x="1172" y="260"/>
                </a:cubicBezTo>
                <a:cubicBezTo>
                  <a:pt x="1172" y="232"/>
                  <a:pt x="1172" y="232"/>
                  <a:pt x="1172" y="232"/>
                </a:cubicBezTo>
                <a:cubicBezTo>
                  <a:pt x="1175" y="235"/>
                  <a:pt x="1178" y="237"/>
                  <a:pt x="1182" y="238"/>
                </a:cubicBezTo>
                <a:cubicBezTo>
                  <a:pt x="1183" y="239"/>
                  <a:pt x="1185" y="240"/>
                  <a:pt x="1187" y="240"/>
                </a:cubicBezTo>
                <a:close/>
                <a:moveTo>
                  <a:pt x="1187" y="290"/>
                </a:moveTo>
                <a:cubicBezTo>
                  <a:pt x="1187" y="299"/>
                  <a:pt x="1187" y="299"/>
                  <a:pt x="1187" y="299"/>
                </a:cubicBezTo>
                <a:cubicBezTo>
                  <a:pt x="1184" y="300"/>
                  <a:pt x="1181" y="303"/>
                  <a:pt x="1181" y="307"/>
                </a:cubicBezTo>
                <a:cubicBezTo>
                  <a:pt x="1183" y="310"/>
                  <a:pt x="1185" y="313"/>
                  <a:pt x="1187" y="316"/>
                </a:cubicBezTo>
                <a:cubicBezTo>
                  <a:pt x="1187" y="332"/>
                  <a:pt x="1187" y="332"/>
                  <a:pt x="1187" y="332"/>
                </a:cubicBezTo>
                <a:cubicBezTo>
                  <a:pt x="1184" y="325"/>
                  <a:pt x="1181" y="318"/>
                  <a:pt x="1174" y="314"/>
                </a:cubicBezTo>
                <a:cubicBezTo>
                  <a:pt x="1174" y="315"/>
                  <a:pt x="1173" y="316"/>
                  <a:pt x="1172" y="317"/>
                </a:cubicBezTo>
                <a:cubicBezTo>
                  <a:pt x="1172" y="301"/>
                  <a:pt x="1172" y="301"/>
                  <a:pt x="1172" y="301"/>
                </a:cubicBezTo>
                <a:cubicBezTo>
                  <a:pt x="1177" y="296"/>
                  <a:pt x="1182" y="293"/>
                  <a:pt x="1187" y="290"/>
                </a:cubicBezTo>
                <a:close/>
                <a:moveTo>
                  <a:pt x="1187" y="475"/>
                </a:moveTo>
                <a:cubicBezTo>
                  <a:pt x="1187" y="492"/>
                  <a:pt x="1187" y="492"/>
                  <a:pt x="1187" y="492"/>
                </a:cubicBezTo>
                <a:cubicBezTo>
                  <a:pt x="1184" y="498"/>
                  <a:pt x="1181" y="503"/>
                  <a:pt x="1177" y="507"/>
                </a:cubicBezTo>
                <a:cubicBezTo>
                  <a:pt x="1175" y="509"/>
                  <a:pt x="1173" y="511"/>
                  <a:pt x="1172" y="512"/>
                </a:cubicBezTo>
                <a:cubicBezTo>
                  <a:pt x="1172" y="502"/>
                  <a:pt x="1172" y="502"/>
                  <a:pt x="1172" y="502"/>
                </a:cubicBezTo>
                <a:cubicBezTo>
                  <a:pt x="1178" y="493"/>
                  <a:pt x="1183" y="484"/>
                  <a:pt x="1187" y="475"/>
                </a:cubicBezTo>
                <a:close/>
                <a:moveTo>
                  <a:pt x="1187" y="527"/>
                </a:moveTo>
                <a:cubicBezTo>
                  <a:pt x="1187" y="539"/>
                  <a:pt x="1187" y="539"/>
                  <a:pt x="1187" y="539"/>
                </a:cubicBezTo>
                <a:cubicBezTo>
                  <a:pt x="1182" y="545"/>
                  <a:pt x="1177" y="552"/>
                  <a:pt x="1173" y="560"/>
                </a:cubicBezTo>
                <a:cubicBezTo>
                  <a:pt x="1177" y="564"/>
                  <a:pt x="1182" y="568"/>
                  <a:pt x="1187" y="570"/>
                </a:cubicBezTo>
                <a:cubicBezTo>
                  <a:pt x="1187" y="578"/>
                  <a:pt x="1187" y="578"/>
                  <a:pt x="1187" y="578"/>
                </a:cubicBezTo>
                <a:cubicBezTo>
                  <a:pt x="1182" y="576"/>
                  <a:pt x="1177" y="573"/>
                  <a:pt x="1172" y="570"/>
                </a:cubicBezTo>
                <a:cubicBezTo>
                  <a:pt x="1172" y="524"/>
                  <a:pt x="1172" y="524"/>
                  <a:pt x="1172" y="524"/>
                </a:cubicBezTo>
                <a:cubicBezTo>
                  <a:pt x="1174" y="528"/>
                  <a:pt x="1176" y="532"/>
                  <a:pt x="1178" y="535"/>
                </a:cubicBezTo>
                <a:cubicBezTo>
                  <a:pt x="1179" y="536"/>
                  <a:pt x="1181" y="537"/>
                  <a:pt x="1182" y="535"/>
                </a:cubicBezTo>
                <a:cubicBezTo>
                  <a:pt x="1184" y="532"/>
                  <a:pt x="1185" y="530"/>
                  <a:pt x="1187" y="527"/>
                </a:cubicBezTo>
                <a:close/>
                <a:moveTo>
                  <a:pt x="1187" y="634"/>
                </a:moveTo>
                <a:cubicBezTo>
                  <a:pt x="1187" y="642"/>
                  <a:pt x="1187" y="642"/>
                  <a:pt x="1187" y="642"/>
                </a:cubicBezTo>
                <a:cubicBezTo>
                  <a:pt x="1185" y="644"/>
                  <a:pt x="1182" y="646"/>
                  <a:pt x="1179" y="648"/>
                </a:cubicBezTo>
                <a:cubicBezTo>
                  <a:pt x="1177" y="650"/>
                  <a:pt x="1175" y="652"/>
                  <a:pt x="1172" y="653"/>
                </a:cubicBezTo>
                <a:cubicBezTo>
                  <a:pt x="1172" y="644"/>
                  <a:pt x="1172" y="644"/>
                  <a:pt x="1172" y="644"/>
                </a:cubicBezTo>
                <a:cubicBezTo>
                  <a:pt x="1178" y="641"/>
                  <a:pt x="1183" y="638"/>
                  <a:pt x="1187" y="634"/>
                </a:cubicBezTo>
                <a:close/>
                <a:moveTo>
                  <a:pt x="1172" y="471"/>
                </a:moveTo>
                <a:cubicBezTo>
                  <a:pt x="1172" y="435"/>
                  <a:pt x="1172" y="435"/>
                  <a:pt x="1172" y="435"/>
                </a:cubicBezTo>
                <a:cubicBezTo>
                  <a:pt x="1174" y="423"/>
                  <a:pt x="1174" y="411"/>
                  <a:pt x="1173" y="399"/>
                </a:cubicBezTo>
                <a:cubicBezTo>
                  <a:pt x="1173" y="399"/>
                  <a:pt x="1173" y="398"/>
                  <a:pt x="1172" y="397"/>
                </a:cubicBezTo>
                <a:cubicBezTo>
                  <a:pt x="1172" y="363"/>
                  <a:pt x="1172" y="363"/>
                  <a:pt x="1172" y="363"/>
                </a:cubicBezTo>
                <a:cubicBezTo>
                  <a:pt x="1175" y="371"/>
                  <a:pt x="1177" y="380"/>
                  <a:pt x="1179" y="388"/>
                </a:cubicBezTo>
                <a:cubicBezTo>
                  <a:pt x="1183" y="408"/>
                  <a:pt x="1182" y="433"/>
                  <a:pt x="1178" y="453"/>
                </a:cubicBezTo>
                <a:cubicBezTo>
                  <a:pt x="1176" y="459"/>
                  <a:pt x="1174" y="465"/>
                  <a:pt x="1172" y="471"/>
                </a:cubicBezTo>
                <a:close/>
                <a:moveTo>
                  <a:pt x="1172" y="671"/>
                </a:moveTo>
                <a:cubicBezTo>
                  <a:pt x="1166" y="671"/>
                  <a:pt x="1166" y="671"/>
                  <a:pt x="1166" y="671"/>
                </a:cubicBezTo>
                <a:cubicBezTo>
                  <a:pt x="1166" y="664"/>
                  <a:pt x="1166" y="664"/>
                  <a:pt x="1166" y="664"/>
                </a:cubicBezTo>
                <a:cubicBezTo>
                  <a:pt x="1168" y="665"/>
                  <a:pt x="1170" y="665"/>
                  <a:pt x="1172" y="665"/>
                </a:cubicBezTo>
                <a:cubicBezTo>
                  <a:pt x="1172" y="671"/>
                  <a:pt x="1172" y="671"/>
                  <a:pt x="1172" y="671"/>
                </a:cubicBezTo>
                <a:close/>
                <a:moveTo>
                  <a:pt x="1166" y="6"/>
                </a:moveTo>
                <a:cubicBezTo>
                  <a:pt x="1172" y="6"/>
                  <a:pt x="1172" y="6"/>
                  <a:pt x="1172" y="6"/>
                </a:cubicBezTo>
                <a:cubicBezTo>
                  <a:pt x="1172" y="20"/>
                  <a:pt x="1172" y="20"/>
                  <a:pt x="1172" y="20"/>
                </a:cubicBezTo>
                <a:cubicBezTo>
                  <a:pt x="1170" y="18"/>
                  <a:pt x="1168" y="17"/>
                  <a:pt x="1166" y="15"/>
                </a:cubicBezTo>
                <a:cubicBezTo>
                  <a:pt x="1166" y="6"/>
                  <a:pt x="1166" y="6"/>
                  <a:pt x="1166" y="6"/>
                </a:cubicBezTo>
                <a:close/>
                <a:moveTo>
                  <a:pt x="1172" y="66"/>
                </a:moveTo>
                <a:cubicBezTo>
                  <a:pt x="1172" y="74"/>
                  <a:pt x="1172" y="74"/>
                  <a:pt x="1172" y="74"/>
                </a:cubicBezTo>
                <a:cubicBezTo>
                  <a:pt x="1170" y="73"/>
                  <a:pt x="1168" y="72"/>
                  <a:pt x="1166" y="71"/>
                </a:cubicBezTo>
                <a:cubicBezTo>
                  <a:pt x="1166" y="64"/>
                  <a:pt x="1166" y="64"/>
                  <a:pt x="1166" y="64"/>
                </a:cubicBezTo>
                <a:cubicBezTo>
                  <a:pt x="1168" y="65"/>
                  <a:pt x="1170" y="66"/>
                  <a:pt x="1172" y="66"/>
                </a:cubicBezTo>
                <a:close/>
                <a:moveTo>
                  <a:pt x="1172" y="89"/>
                </a:moveTo>
                <a:cubicBezTo>
                  <a:pt x="1172" y="98"/>
                  <a:pt x="1172" y="98"/>
                  <a:pt x="1172" y="98"/>
                </a:cubicBezTo>
                <a:cubicBezTo>
                  <a:pt x="1166" y="94"/>
                  <a:pt x="1166" y="94"/>
                  <a:pt x="1166" y="94"/>
                </a:cubicBezTo>
                <a:cubicBezTo>
                  <a:pt x="1166" y="85"/>
                  <a:pt x="1166" y="85"/>
                  <a:pt x="1166" y="85"/>
                </a:cubicBezTo>
                <a:cubicBezTo>
                  <a:pt x="1168" y="86"/>
                  <a:pt x="1170" y="88"/>
                  <a:pt x="1172" y="89"/>
                </a:cubicBezTo>
                <a:close/>
                <a:moveTo>
                  <a:pt x="1172" y="117"/>
                </a:moveTo>
                <a:cubicBezTo>
                  <a:pt x="1172" y="126"/>
                  <a:pt x="1172" y="126"/>
                  <a:pt x="1172" y="126"/>
                </a:cubicBezTo>
                <a:cubicBezTo>
                  <a:pt x="1170" y="125"/>
                  <a:pt x="1168" y="124"/>
                  <a:pt x="1166" y="123"/>
                </a:cubicBezTo>
                <a:cubicBezTo>
                  <a:pt x="1166" y="114"/>
                  <a:pt x="1166" y="114"/>
                  <a:pt x="1166" y="114"/>
                </a:cubicBezTo>
                <a:cubicBezTo>
                  <a:pt x="1168" y="115"/>
                  <a:pt x="1170" y="116"/>
                  <a:pt x="1172" y="117"/>
                </a:cubicBezTo>
                <a:close/>
                <a:moveTo>
                  <a:pt x="1172" y="150"/>
                </a:moveTo>
                <a:cubicBezTo>
                  <a:pt x="1172" y="157"/>
                  <a:pt x="1172" y="157"/>
                  <a:pt x="1172" y="157"/>
                </a:cubicBezTo>
                <a:cubicBezTo>
                  <a:pt x="1170" y="156"/>
                  <a:pt x="1168" y="155"/>
                  <a:pt x="1166" y="154"/>
                </a:cubicBezTo>
                <a:cubicBezTo>
                  <a:pt x="1166" y="147"/>
                  <a:pt x="1166" y="147"/>
                  <a:pt x="1166" y="147"/>
                </a:cubicBezTo>
                <a:cubicBezTo>
                  <a:pt x="1167" y="147"/>
                  <a:pt x="1167" y="147"/>
                  <a:pt x="1167" y="147"/>
                </a:cubicBezTo>
                <a:cubicBezTo>
                  <a:pt x="1169" y="148"/>
                  <a:pt x="1171" y="149"/>
                  <a:pt x="1172" y="150"/>
                </a:cubicBezTo>
                <a:close/>
                <a:moveTo>
                  <a:pt x="1172" y="173"/>
                </a:moveTo>
                <a:cubicBezTo>
                  <a:pt x="1172" y="182"/>
                  <a:pt x="1172" y="182"/>
                  <a:pt x="1172" y="182"/>
                </a:cubicBezTo>
                <a:cubicBezTo>
                  <a:pt x="1170" y="181"/>
                  <a:pt x="1168" y="179"/>
                  <a:pt x="1166" y="178"/>
                </a:cubicBezTo>
                <a:cubicBezTo>
                  <a:pt x="1166" y="170"/>
                  <a:pt x="1166" y="170"/>
                  <a:pt x="1166" y="170"/>
                </a:cubicBezTo>
                <a:cubicBezTo>
                  <a:pt x="1168" y="171"/>
                  <a:pt x="1170" y="172"/>
                  <a:pt x="1172" y="173"/>
                </a:cubicBezTo>
                <a:close/>
                <a:moveTo>
                  <a:pt x="1172" y="201"/>
                </a:moveTo>
                <a:cubicBezTo>
                  <a:pt x="1172" y="210"/>
                  <a:pt x="1172" y="210"/>
                  <a:pt x="1172" y="210"/>
                </a:cubicBezTo>
                <a:cubicBezTo>
                  <a:pt x="1170" y="208"/>
                  <a:pt x="1168" y="206"/>
                  <a:pt x="1166" y="204"/>
                </a:cubicBezTo>
                <a:cubicBezTo>
                  <a:pt x="1166" y="196"/>
                  <a:pt x="1166" y="196"/>
                  <a:pt x="1166" y="196"/>
                </a:cubicBezTo>
                <a:cubicBezTo>
                  <a:pt x="1168" y="198"/>
                  <a:pt x="1170" y="199"/>
                  <a:pt x="1172" y="201"/>
                </a:cubicBezTo>
                <a:close/>
                <a:moveTo>
                  <a:pt x="1172" y="232"/>
                </a:moveTo>
                <a:cubicBezTo>
                  <a:pt x="1172" y="260"/>
                  <a:pt x="1172" y="260"/>
                  <a:pt x="1172" y="260"/>
                </a:cubicBezTo>
                <a:cubicBezTo>
                  <a:pt x="1171" y="260"/>
                  <a:pt x="1169" y="259"/>
                  <a:pt x="1167" y="259"/>
                </a:cubicBezTo>
                <a:cubicBezTo>
                  <a:pt x="1167" y="256"/>
                  <a:pt x="1167" y="253"/>
                  <a:pt x="1166" y="250"/>
                </a:cubicBezTo>
                <a:cubicBezTo>
                  <a:pt x="1166" y="227"/>
                  <a:pt x="1166" y="227"/>
                  <a:pt x="1166" y="227"/>
                </a:cubicBezTo>
                <a:cubicBezTo>
                  <a:pt x="1168" y="229"/>
                  <a:pt x="1170" y="231"/>
                  <a:pt x="1172" y="232"/>
                </a:cubicBezTo>
                <a:close/>
                <a:moveTo>
                  <a:pt x="1172" y="301"/>
                </a:moveTo>
                <a:cubicBezTo>
                  <a:pt x="1172" y="317"/>
                  <a:pt x="1172" y="317"/>
                  <a:pt x="1172" y="317"/>
                </a:cubicBezTo>
                <a:cubicBezTo>
                  <a:pt x="1171" y="320"/>
                  <a:pt x="1169" y="324"/>
                  <a:pt x="1166" y="327"/>
                </a:cubicBezTo>
                <a:cubicBezTo>
                  <a:pt x="1166" y="310"/>
                  <a:pt x="1166" y="310"/>
                  <a:pt x="1166" y="310"/>
                </a:cubicBezTo>
                <a:cubicBezTo>
                  <a:pt x="1168" y="307"/>
                  <a:pt x="1170" y="303"/>
                  <a:pt x="1172" y="301"/>
                </a:cubicBezTo>
                <a:close/>
                <a:moveTo>
                  <a:pt x="1172" y="363"/>
                </a:moveTo>
                <a:cubicBezTo>
                  <a:pt x="1172" y="397"/>
                  <a:pt x="1172" y="397"/>
                  <a:pt x="1172" y="397"/>
                </a:cubicBezTo>
                <a:cubicBezTo>
                  <a:pt x="1169" y="388"/>
                  <a:pt x="1168" y="378"/>
                  <a:pt x="1166" y="369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9" y="351"/>
                  <a:pt x="1171" y="357"/>
                  <a:pt x="1172" y="363"/>
                </a:cubicBezTo>
                <a:close/>
                <a:moveTo>
                  <a:pt x="1172" y="435"/>
                </a:moveTo>
                <a:cubicBezTo>
                  <a:pt x="1172" y="471"/>
                  <a:pt x="1172" y="471"/>
                  <a:pt x="1172" y="471"/>
                </a:cubicBezTo>
                <a:cubicBezTo>
                  <a:pt x="1171" y="477"/>
                  <a:pt x="1169" y="483"/>
                  <a:pt x="1166" y="490"/>
                </a:cubicBezTo>
                <a:cubicBezTo>
                  <a:pt x="1166" y="466"/>
                  <a:pt x="1166" y="466"/>
                  <a:pt x="1166" y="466"/>
                </a:cubicBezTo>
                <a:cubicBezTo>
                  <a:pt x="1169" y="456"/>
                  <a:pt x="1171" y="445"/>
                  <a:pt x="1172" y="435"/>
                </a:cubicBezTo>
                <a:close/>
                <a:moveTo>
                  <a:pt x="1172" y="502"/>
                </a:moveTo>
                <a:cubicBezTo>
                  <a:pt x="1172" y="512"/>
                  <a:pt x="1172" y="512"/>
                  <a:pt x="1172" y="512"/>
                </a:cubicBezTo>
                <a:cubicBezTo>
                  <a:pt x="1171" y="516"/>
                  <a:pt x="1171" y="520"/>
                  <a:pt x="1172" y="524"/>
                </a:cubicBezTo>
                <a:cubicBezTo>
                  <a:pt x="1172" y="570"/>
                  <a:pt x="1172" y="570"/>
                  <a:pt x="1172" y="570"/>
                </a:cubicBezTo>
                <a:cubicBezTo>
                  <a:pt x="1170" y="568"/>
                  <a:pt x="1168" y="567"/>
                  <a:pt x="1166" y="566"/>
                </a:cubicBezTo>
                <a:cubicBezTo>
                  <a:pt x="1166" y="551"/>
                  <a:pt x="1166" y="551"/>
                  <a:pt x="1166" y="551"/>
                </a:cubicBezTo>
                <a:cubicBezTo>
                  <a:pt x="1169" y="547"/>
                  <a:pt x="1171" y="543"/>
                  <a:pt x="1169" y="537"/>
                </a:cubicBezTo>
                <a:cubicBezTo>
                  <a:pt x="1168" y="534"/>
                  <a:pt x="1168" y="532"/>
                  <a:pt x="1166" y="530"/>
                </a:cubicBezTo>
                <a:cubicBezTo>
                  <a:pt x="1166" y="510"/>
                  <a:pt x="1166" y="510"/>
                  <a:pt x="1166" y="510"/>
                </a:cubicBezTo>
                <a:cubicBezTo>
                  <a:pt x="1166" y="510"/>
                  <a:pt x="1166" y="510"/>
                  <a:pt x="1166" y="510"/>
                </a:cubicBezTo>
                <a:cubicBezTo>
                  <a:pt x="1169" y="507"/>
                  <a:pt x="1171" y="505"/>
                  <a:pt x="1172" y="502"/>
                </a:cubicBezTo>
                <a:close/>
                <a:moveTo>
                  <a:pt x="1172" y="644"/>
                </a:moveTo>
                <a:cubicBezTo>
                  <a:pt x="1172" y="653"/>
                  <a:pt x="1172" y="653"/>
                  <a:pt x="1172" y="653"/>
                </a:cubicBezTo>
                <a:cubicBezTo>
                  <a:pt x="1170" y="654"/>
                  <a:pt x="1168" y="655"/>
                  <a:pt x="1166" y="656"/>
                </a:cubicBezTo>
                <a:cubicBezTo>
                  <a:pt x="1166" y="648"/>
                  <a:pt x="1166" y="648"/>
                  <a:pt x="1166" y="648"/>
                </a:cubicBezTo>
                <a:cubicBezTo>
                  <a:pt x="1168" y="647"/>
                  <a:pt x="1170" y="646"/>
                  <a:pt x="1172" y="644"/>
                </a:cubicBezTo>
                <a:close/>
                <a:moveTo>
                  <a:pt x="1166" y="623"/>
                </a:moveTo>
                <a:cubicBezTo>
                  <a:pt x="1166" y="617"/>
                  <a:pt x="1166" y="617"/>
                  <a:pt x="1166" y="617"/>
                </a:cubicBezTo>
                <a:cubicBezTo>
                  <a:pt x="1167" y="617"/>
                  <a:pt x="1168" y="617"/>
                  <a:pt x="1168" y="616"/>
                </a:cubicBezTo>
                <a:cubicBezTo>
                  <a:pt x="1170" y="617"/>
                  <a:pt x="1170" y="617"/>
                  <a:pt x="1170" y="617"/>
                </a:cubicBezTo>
                <a:cubicBezTo>
                  <a:pt x="1169" y="619"/>
                  <a:pt x="1168" y="621"/>
                  <a:pt x="1166" y="623"/>
                </a:cubicBezTo>
                <a:close/>
                <a:moveTo>
                  <a:pt x="1166" y="289"/>
                </a:moveTo>
                <a:cubicBezTo>
                  <a:pt x="1166" y="273"/>
                  <a:pt x="1166" y="273"/>
                  <a:pt x="1166" y="273"/>
                </a:cubicBezTo>
                <a:cubicBezTo>
                  <a:pt x="1170" y="277"/>
                  <a:pt x="1173" y="282"/>
                  <a:pt x="1172" y="287"/>
                </a:cubicBezTo>
                <a:cubicBezTo>
                  <a:pt x="1170" y="289"/>
                  <a:pt x="1168" y="289"/>
                  <a:pt x="1166" y="289"/>
                </a:cubicBezTo>
                <a:close/>
                <a:moveTo>
                  <a:pt x="1166" y="671"/>
                </a:moveTo>
                <a:cubicBezTo>
                  <a:pt x="1157" y="671"/>
                  <a:pt x="1149" y="671"/>
                  <a:pt x="1140" y="672"/>
                </a:cubicBezTo>
                <a:cubicBezTo>
                  <a:pt x="1132" y="671"/>
                  <a:pt x="1124" y="671"/>
                  <a:pt x="1116" y="671"/>
                </a:cubicBezTo>
                <a:cubicBezTo>
                  <a:pt x="1116" y="665"/>
                  <a:pt x="1116" y="665"/>
                  <a:pt x="1116" y="665"/>
                </a:cubicBezTo>
                <a:cubicBezTo>
                  <a:pt x="1118" y="665"/>
                  <a:pt x="1120" y="665"/>
                  <a:pt x="1122" y="665"/>
                </a:cubicBezTo>
                <a:cubicBezTo>
                  <a:pt x="1138" y="662"/>
                  <a:pt x="1153" y="656"/>
                  <a:pt x="1166" y="648"/>
                </a:cubicBezTo>
                <a:cubicBezTo>
                  <a:pt x="1166" y="656"/>
                  <a:pt x="1166" y="656"/>
                  <a:pt x="1166" y="656"/>
                </a:cubicBezTo>
                <a:cubicBezTo>
                  <a:pt x="1163" y="658"/>
                  <a:pt x="1159" y="660"/>
                  <a:pt x="1157" y="662"/>
                </a:cubicBezTo>
                <a:cubicBezTo>
                  <a:pt x="1160" y="663"/>
                  <a:pt x="1163" y="664"/>
                  <a:pt x="1166" y="664"/>
                </a:cubicBezTo>
                <a:cubicBezTo>
                  <a:pt x="1166" y="671"/>
                  <a:pt x="1166" y="671"/>
                  <a:pt x="1166" y="671"/>
                </a:cubicBezTo>
                <a:close/>
                <a:moveTo>
                  <a:pt x="1116" y="7"/>
                </a:moveTo>
                <a:cubicBezTo>
                  <a:pt x="1133" y="6"/>
                  <a:pt x="1149" y="6"/>
                  <a:pt x="1166" y="6"/>
                </a:cubicBezTo>
                <a:cubicBezTo>
                  <a:pt x="1166" y="15"/>
                  <a:pt x="1166" y="15"/>
                  <a:pt x="1166" y="15"/>
                </a:cubicBezTo>
                <a:cubicBezTo>
                  <a:pt x="1166" y="15"/>
                  <a:pt x="1165" y="14"/>
                  <a:pt x="1164" y="13"/>
                </a:cubicBezTo>
                <a:cubicBezTo>
                  <a:pt x="1149" y="11"/>
                  <a:pt x="1132" y="12"/>
                  <a:pt x="1116" y="12"/>
                </a:cubicBezTo>
                <a:cubicBezTo>
                  <a:pt x="1116" y="7"/>
                  <a:pt x="1116" y="7"/>
                  <a:pt x="1116" y="7"/>
                </a:cubicBezTo>
                <a:close/>
                <a:moveTo>
                  <a:pt x="1166" y="64"/>
                </a:moveTo>
                <a:cubicBezTo>
                  <a:pt x="1166" y="71"/>
                  <a:pt x="1166" y="71"/>
                  <a:pt x="1166" y="71"/>
                </a:cubicBezTo>
                <a:cubicBezTo>
                  <a:pt x="1151" y="64"/>
                  <a:pt x="1136" y="58"/>
                  <a:pt x="1120" y="51"/>
                </a:cubicBezTo>
                <a:cubicBezTo>
                  <a:pt x="1116" y="51"/>
                  <a:pt x="1116" y="51"/>
                  <a:pt x="1116" y="51"/>
                </a:cubicBezTo>
                <a:cubicBezTo>
                  <a:pt x="1116" y="44"/>
                  <a:pt x="1116" y="44"/>
                  <a:pt x="1116" y="44"/>
                </a:cubicBezTo>
                <a:cubicBezTo>
                  <a:pt x="1120" y="45"/>
                  <a:pt x="1124" y="46"/>
                  <a:pt x="1129" y="47"/>
                </a:cubicBezTo>
                <a:cubicBezTo>
                  <a:pt x="1141" y="54"/>
                  <a:pt x="1154" y="58"/>
                  <a:pt x="1166" y="64"/>
                </a:cubicBezTo>
                <a:close/>
                <a:moveTo>
                  <a:pt x="1166" y="85"/>
                </a:moveTo>
                <a:cubicBezTo>
                  <a:pt x="1152" y="75"/>
                  <a:pt x="1136" y="67"/>
                  <a:pt x="1120" y="62"/>
                </a:cubicBezTo>
                <a:cubicBezTo>
                  <a:pt x="1119" y="61"/>
                  <a:pt x="1117" y="61"/>
                  <a:pt x="1116" y="61"/>
                </a:cubicBezTo>
                <a:cubicBezTo>
                  <a:pt x="1116" y="68"/>
                  <a:pt x="1116" y="68"/>
                  <a:pt x="1116" y="68"/>
                </a:cubicBezTo>
                <a:cubicBezTo>
                  <a:pt x="1131" y="73"/>
                  <a:pt x="1145" y="80"/>
                  <a:pt x="1158" y="89"/>
                </a:cubicBezTo>
                <a:cubicBezTo>
                  <a:pt x="1166" y="94"/>
                  <a:pt x="1166" y="94"/>
                  <a:pt x="1166" y="94"/>
                </a:cubicBezTo>
                <a:cubicBezTo>
                  <a:pt x="1166" y="85"/>
                  <a:pt x="1166" y="85"/>
                  <a:pt x="1166" y="85"/>
                </a:cubicBezTo>
                <a:close/>
                <a:moveTo>
                  <a:pt x="1166" y="114"/>
                </a:moveTo>
                <a:cubicBezTo>
                  <a:pt x="1166" y="123"/>
                  <a:pt x="1166" y="123"/>
                  <a:pt x="1166" y="123"/>
                </a:cubicBezTo>
                <a:cubicBezTo>
                  <a:pt x="1155" y="115"/>
                  <a:pt x="1144" y="107"/>
                  <a:pt x="1131" y="100"/>
                </a:cubicBezTo>
                <a:cubicBezTo>
                  <a:pt x="1126" y="98"/>
                  <a:pt x="1121" y="96"/>
                  <a:pt x="1116" y="94"/>
                </a:cubicBezTo>
                <a:cubicBezTo>
                  <a:pt x="1116" y="87"/>
                  <a:pt x="1116" y="87"/>
                  <a:pt x="1116" y="87"/>
                </a:cubicBezTo>
                <a:cubicBezTo>
                  <a:pt x="1133" y="92"/>
                  <a:pt x="1149" y="100"/>
                  <a:pt x="1163" y="112"/>
                </a:cubicBezTo>
                <a:cubicBezTo>
                  <a:pt x="1164" y="113"/>
                  <a:pt x="1165" y="113"/>
                  <a:pt x="1166" y="114"/>
                </a:cubicBezTo>
                <a:close/>
                <a:moveTo>
                  <a:pt x="1166" y="147"/>
                </a:moveTo>
                <a:cubicBezTo>
                  <a:pt x="1151" y="138"/>
                  <a:pt x="1134" y="129"/>
                  <a:pt x="1116" y="122"/>
                </a:cubicBezTo>
                <a:cubicBezTo>
                  <a:pt x="1116" y="130"/>
                  <a:pt x="1116" y="130"/>
                  <a:pt x="1116" y="130"/>
                </a:cubicBezTo>
                <a:cubicBezTo>
                  <a:pt x="1125" y="133"/>
                  <a:pt x="1125" y="133"/>
                  <a:pt x="1125" y="133"/>
                </a:cubicBezTo>
                <a:cubicBezTo>
                  <a:pt x="1139" y="139"/>
                  <a:pt x="1153" y="146"/>
                  <a:pt x="1166" y="154"/>
                </a:cubicBezTo>
                <a:cubicBezTo>
                  <a:pt x="1166" y="147"/>
                  <a:pt x="1166" y="147"/>
                  <a:pt x="1166" y="147"/>
                </a:cubicBezTo>
                <a:close/>
                <a:moveTo>
                  <a:pt x="1166" y="170"/>
                </a:moveTo>
                <a:cubicBezTo>
                  <a:pt x="1166" y="178"/>
                  <a:pt x="1166" y="178"/>
                  <a:pt x="1166" y="178"/>
                </a:cubicBezTo>
                <a:cubicBezTo>
                  <a:pt x="1150" y="169"/>
                  <a:pt x="1133" y="162"/>
                  <a:pt x="1116" y="155"/>
                </a:cubicBezTo>
                <a:cubicBezTo>
                  <a:pt x="1116" y="148"/>
                  <a:pt x="1116" y="148"/>
                  <a:pt x="1116" y="148"/>
                </a:cubicBezTo>
                <a:cubicBezTo>
                  <a:pt x="1133" y="154"/>
                  <a:pt x="1150" y="161"/>
                  <a:pt x="1166" y="170"/>
                </a:cubicBezTo>
                <a:close/>
                <a:moveTo>
                  <a:pt x="1166" y="196"/>
                </a:moveTo>
                <a:cubicBezTo>
                  <a:pt x="1151" y="184"/>
                  <a:pt x="1134" y="174"/>
                  <a:pt x="1116" y="167"/>
                </a:cubicBezTo>
                <a:cubicBezTo>
                  <a:pt x="1116" y="175"/>
                  <a:pt x="1116" y="175"/>
                  <a:pt x="1116" y="175"/>
                </a:cubicBezTo>
                <a:cubicBezTo>
                  <a:pt x="1127" y="179"/>
                  <a:pt x="1138" y="185"/>
                  <a:pt x="1149" y="191"/>
                </a:cubicBezTo>
                <a:cubicBezTo>
                  <a:pt x="1155" y="195"/>
                  <a:pt x="1161" y="199"/>
                  <a:pt x="1166" y="204"/>
                </a:cubicBezTo>
                <a:cubicBezTo>
                  <a:pt x="1166" y="196"/>
                  <a:pt x="1166" y="196"/>
                  <a:pt x="1166" y="196"/>
                </a:cubicBezTo>
                <a:close/>
                <a:moveTo>
                  <a:pt x="1166" y="227"/>
                </a:moveTo>
                <a:cubicBezTo>
                  <a:pt x="1166" y="250"/>
                  <a:pt x="1166" y="250"/>
                  <a:pt x="1166" y="250"/>
                </a:cubicBezTo>
                <a:cubicBezTo>
                  <a:pt x="1163" y="233"/>
                  <a:pt x="1152" y="216"/>
                  <a:pt x="1134" y="210"/>
                </a:cubicBezTo>
                <a:cubicBezTo>
                  <a:pt x="1119" y="207"/>
                  <a:pt x="1119" y="207"/>
                  <a:pt x="1119" y="207"/>
                </a:cubicBezTo>
                <a:cubicBezTo>
                  <a:pt x="1118" y="206"/>
                  <a:pt x="1117" y="206"/>
                  <a:pt x="1116" y="205"/>
                </a:cubicBezTo>
                <a:cubicBezTo>
                  <a:pt x="1116" y="197"/>
                  <a:pt x="1116" y="197"/>
                  <a:pt x="1116" y="197"/>
                </a:cubicBezTo>
                <a:cubicBezTo>
                  <a:pt x="1122" y="199"/>
                  <a:pt x="1127" y="200"/>
                  <a:pt x="1133" y="202"/>
                </a:cubicBezTo>
                <a:cubicBezTo>
                  <a:pt x="1147" y="206"/>
                  <a:pt x="1156" y="217"/>
                  <a:pt x="1166" y="227"/>
                </a:cubicBezTo>
                <a:close/>
                <a:moveTo>
                  <a:pt x="1166" y="273"/>
                </a:moveTo>
                <a:cubicBezTo>
                  <a:pt x="1165" y="271"/>
                  <a:pt x="1163" y="270"/>
                  <a:pt x="1161" y="269"/>
                </a:cubicBezTo>
                <a:cubicBezTo>
                  <a:pt x="1158" y="266"/>
                  <a:pt x="1151" y="265"/>
                  <a:pt x="1151" y="259"/>
                </a:cubicBezTo>
                <a:cubicBezTo>
                  <a:pt x="1149" y="243"/>
                  <a:pt x="1135" y="233"/>
                  <a:pt x="1123" y="228"/>
                </a:cubicBezTo>
                <a:cubicBezTo>
                  <a:pt x="1121" y="228"/>
                  <a:pt x="1118" y="228"/>
                  <a:pt x="1116" y="228"/>
                </a:cubicBezTo>
                <a:cubicBezTo>
                  <a:pt x="1116" y="237"/>
                  <a:pt x="1116" y="237"/>
                  <a:pt x="1116" y="237"/>
                </a:cubicBezTo>
                <a:cubicBezTo>
                  <a:pt x="1119" y="237"/>
                  <a:pt x="1121" y="238"/>
                  <a:pt x="1124" y="238"/>
                </a:cubicBezTo>
                <a:cubicBezTo>
                  <a:pt x="1131" y="239"/>
                  <a:pt x="1137" y="246"/>
                  <a:pt x="1141" y="252"/>
                </a:cubicBezTo>
                <a:cubicBezTo>
                  <a:pt x="1150" y="259"/>
                  <a:pt x="1134" y="280"/>
                  <a:pt x="1154" y="273"/>
                </a:cubicBezTo>
                <a:cubicBezTo>
                  <a:pt x="1155" y="274"/>
                  <a:pt x="1159" y="276"/>
                  <a:pt x="1157" y="279"/>
                </a:cubicBezTo>
                <a:cubicBezTo>
                  <a:pt x="1148" y="280"/>
                  <a:pt x="1145" y="289"/>
                  <a:pt x="1141" y="295"/>
                </a:cubicBezTo>
                <a:cubicBezTo>
                  <a:pt x="1140" y="298"/>
                  <a:pt x="1137" y="296"/>
                  <a:pt x="1136" y="295"/>
                </a:cubicBezTo>
                <a:cubicBezTo>
                  <a:pt x="1131" y="286"/>
                  <a:pt x="1124" y="280"/>
                  <a:pt x="1116" y="274"/>
                </a:cubicBezTo>
                <a:cubicBezTo>
                  <a:pt x="1116" y="282"/>
                  <a:pt x="1116" y="282"/>
                  <a:pt x="1116" y="282"/>
                </a:cubicBezTo>
                <a:cubicBezTo>
                  <a:pt x="1136" y="301"/>
                  <a:pt x="1152" y="326"/>
                  <a:pt x="1161" y="352"/>
                </a:cubicBezTo>
                <a:cubicBezTo>
                  <a:pt x="1164" y="357"/>
                  <a:pt x="1165" y="363"/>
                  <a:pt x="1166" y="369"/>
                </a:cubicBezTo>
                <a:cubicBezTo>
                  <a:pt x="1166" y="345"/>
                  <a:pt x="1166" y="345"/>
                  <a:pt x="1166" y="345"/>
                </a:cubicBezTo>
                <a:cubicBezTo>
                  <a:pt x="1165" y="341"/>
                  <a:pt x="1163" y="337"/>
                  <a:pt x="1161" y="333"/>
                </a:cubicBezTo>
                <a:cubicBezTo>
                  <a:pt x="1163" y="331"/>
                  <a:pt x="1165" y="329"/>
                  <a:pt x="1166" y="327"/>
                </a:cubicBezTo>
                <a:cubicBezTo>
                  <a:pt x="1166" y="310"/>
                  <a:pt x="1166" y="310"/>
                  <a:pt x="1166" y="310"/>
                </a:cubicBezTo>
                <a:cubicBezTo>
                  <a:pt x="1165" y="313"/>
                  <a:pt x="1163" y="316"/>
                  <a:pt x="1162" y="319"/>
                </a:cubicBezTo>
                <a:cubicBezTo>
                  <a:pt x="1160" y="323"/>
                  <a:pt x="1156" y="321"/>
                  <a:pt x="1154" y="318"/>
                </a:cubicBezTo>
                <a:cubicBezTo>
                  <a:pt x="1150" y="314"/>
                  <a:pt x="1148" y="309"/>
                  <a:pt x="1147" y="304"/>
                </a:cubicBezTo>
                <a:cubicBezTo>
                  <a:pt x="1149" y="299"/>
                  <a:pt x="1148" y="291"/>
                  <a:pt x="1156" y="288"/>
                </a:cubicBezTo>
                <a:cubicBezTo>
                  <a:pt x="1159" y="286"/>
                  <a:pt x="1163" y="289"/>
                  <a:pt x="1166" y="289"/>
                </a:cubicBezTo>
                <a:cubicBezTo>
                  <a:pt x="1166" y="273"/>
                  <a:pt x="1166" y="273"/>
                  <a:pt x="1166" y="273"/>
                </a:cubicBezTo>
                <a:close/>
                <a:moveTo>
                  <a:pt x="1166" y="466"/>
                </a:moveTo>
                <a:cubicBezTo>
                  <a:pt x="1166" y="490"/>
                  <a:pt x="1166" y="490"/>
                  <a:pt x="1166" y="490"/>
                </a:cubicBezTo>
                <a:cubicBezTo>
                  <a:pt x="1164" y="495"/>
                  <a:pt x="1162" y="500"/>
                  <a:pt x="1159" y="505"/>
                </a:cubicBezTo>
                <a:cubicBezTo>
                  <a:pt x="1160" y="507"/>
                  <a:pt x="1163" y="512"/>
                  <a:pt x="1166" y="510"/>
                </a:cubicBezTo>
                <a:cubicBezTo>
                  <a:pt x="1166" y="530"/>
                  <a:pt x="1166" y="530"/>
                  <a:pt x="1166" y="530"/>
                </a:cubicBezTo>
                <a:cubicBezTo>
                  <a:pt x="1162" y="521"/>
                  <a:pt x="1155" y="513"/>
                  <a:pt x="1146" y="508"/>
                </a:cubicBezTo>
                <a:cubicBezTo>
                  <a:pt x="1141" y="498"/>
                  <a:pt x="1156" y="498"/>
                  <a:pt x="1158" y="490"/>
                </a:cubicBezTo>
                <a:cubicBezTo>
                  <a:pt x="1159" y="484"/>
                  <a:pt x="1159" y="476"/>
                  <a:pt x="1154" y="471"/>
                </a:cubicBezTo>
                <a:cubicBezTo>
                  <a:pt x="1147" y="469"/>
                  <a:pt x="1146" y="478"/>
                  <a:pt x="1143" y="481"/>
                </a:cubicBezTo>
                <a:cubicBezTo>
                  <a:pt x="1140" y="483"/>
                  <a:pt x="1136" y="487"/>
                  <a:pt x="1134" y="483"/>
                </a:cubicBezTo>
                <a:cubicBezTo>
                  <a:pt x="1133" y="476"/>
                  <a:pt x="1138" y="471"/>
                  <a:pt x="1143" y="466"/>
                </a:cubicBezTo>
                <a:cubicBezTo>
                  <a:pt x="1142" y="458"/>
                  <a:pt x="1139" y="449"/>
                  <a:pt x="1132" y="443"/>
                </a:cubicBezTo>
                <a:cubicBezTo>
                  <a:pt x="1127" y="443"/>
                  <a:pt x="1121" y="441"/>
                  <a:pt x="1116" y="440"/>
                </a:cubicBezTo>
                <a:cubicBezTo>
                  <a:pt x="1116" y="432"/>
                  <a:pt x="1116" y="432"/>
                  <a:pt x="1116" y="432"/>
                </a:cubicBezTo>
                <a:cubicBezTo>
                  <a:pt x="1118" y="431"/>
                  <a:pt x="1119" y="431"/>
                  <a:pt x="1121" y="430"/>
                </a:cubicBezTo>
                <a:cubicBezTo>
                  <a:pt x="1127" y="406"/>
                  <a:pt x="1129" y="378"/>
                  <a:pt x="1116" y="357"/>
                </a:cubicBezTo>
                <a:cubicBezTo>
                  <a:pt x="1116" y="345"/>
                  <a:pt x="1116" y="345"/>
                  <a:pt x="1116" y="345"/>
                </a:cubicBezTo>
                <a:cubicBezTo>
                  <a:pt x="1117" y="347"/>
                  <a:pt x="1118" y="350"/>
                  <a:pt x="1119" y="352"/>
                </a:cubicBezTo>
                <a:cubicBezTo>
                  <a:pt x="1137" y="374"/>
                  <a:pt x="1134" y="407"/>
                  <a:pt x="1129" y="433"/>
                </a:cubicBezTo>
                <a:cubicBezTo>
                  <a:pt x="1135" y="437"/>
                  <a:pt x="1141" y="445"/>
                  <a:pt x="1148" y="444"/>
                </a:cubicBezTo>
                <a:cubicBezTo>
                  <a:pt x="1166" y="419"/>
                  <a:pt x="1151" y="389"/>
                  <a:pt x="1145" y="363"/>
                </a:cubicBezTo>
                <a:cubicBezTo>
                  <a:pt x="1143" y="345"/>
                  <a:pt x="1134" y="329"/>
                  <a:pt x="1120" y="318"/>
                </a:cubicBezTo>
                <a:cubicBezTo>
                  <a:pt x="1119" y="318"/>
                  <a:pt x="1117" y="318"/>
                  <a:pt x="1116" y="318"/>
                </a:cubicBezTo>
                <a:cubicBezTo>
                  <a:pt x="1116" y="303"/>
                  <a:pt x="1116" y="303"/>
                  <a:pt x="1116" y="303"/>
                </a:cubicBezTo>
                <a:cubicBezTo>
                  <a:pt x="1121" y="307"/>
                  <a:pt x="1126" y="312"/>
                  <a:pt x="1130" y="316"/>
                </a:cubicBezTo>
                <a:cubicBezTo>
                  <a:pt x="1147" y="335"/>
                  <a:pt x="1151" y="358"/>
                  <a:pt x="1158" y="380"/>
                </a:cubicBezTo>
                <a:cubicBezTo>
                  <a:pt x="1161" y="389"/>
                  <a:pt x="1156" y="401"/>
                  <a:pt x="1164" y="408"/>
                </a:cubicBezTo>
                <a:cubicBezTo>
                  <a:pt x="1162" y="420"/>
                  <a:pt x="1162" y="431"/>
                  <a:pt x="1158" y="442"/>
                </a:cubicBezTo>
                <a:cubicBezTo>
                  <a:pt x="1156" y="449"/>
                  <a:pt x="1146" y="453"/>
                  <a:pt x="1151" y="460"/>
                </a:cubicBezTo>
                <a:cubicBezTo>
                  <a:pt x="1156" y="460"/>
                  <a:pt x="1161" y="466"/>
                  <a:pt x="1166" y="468"/>
                </a:cubicBezTo>
                <a:cubicBezTo>
                  <a:pt x="1166" y="467"/>
                  <a:pt x="1166" y="467"/>
                  <a:pt x="1166" y="466"/>
                </a:cubicBezTo>
                <a:close/>
                <a:moveTo>
                  <a:pt x="1166" y="551"/>
                </a:moveTo>
                <a:cubicBezTo>
                  <a:pt x="1166" y="566"/>
                  <a:pt x="1166" y="566"/>
                  <a:pt x="1166" y="566"/>
                </a:cubicBezTo>
                <a:cubicBezTo>
                  <a:pt x="1165" y="565"/>
                  <a:pt x="1164" y="564"/>
                  <a:pt x="1163" y="563"/>
                </a:cubicBezTo>
                <a:cubicBezTo>
                  <a:pt x="1162" y="558"/>
                  <a:pt x="1164" y="555"/>
                  <a:pt x="1166" y="551"/>
                </a:cubicBezTo>
                <a:close/>
                <a:moveTo>
                  <a:pt x="1166" y="617"/>
                </a:moveTo>
                <a:cubicBezTo>
                  <a:pt x="1150" y="629"/>
                  <a:pt x="1133" y="638"/>
                  <a:pt x="1116" y="647"/>
                </a:cubicBezTo>
                <a:cubicBezTo>
                  <a:pt x="1116" y="655"/>
                  <a:pt x="1116" y="655"/>
                  <a:pt x="1116" y="655"/>
                </a:cubicBezTo>
                <a:cubicBezTo>
                  <a:pt x="1128" y="647"/>
                  <a:pt x="1143" y="642"/>
                  <a:pt x="1155" y="634"/>
                </a:cubicBezTo>
                <a:cubicBezTo>
                  <a:pt x="1159" y="631"/>
                  <a:pt x="1163" y="627"/>
                  <a:pt x="1166" y="623"/>
                </a:cubicBezTo>
                <a:cubicBezTo>
                  <a:pt x="1166" y="617"/>
                  <a:pt x="1166" y="617"/>
                  <a:pt x="1166" y="617"/>
                </a:cubicBezTo>
                <a:close/>
                <a:moveTo>
                  <a:pt x="1116" y="627"/>
                </a:moveTo>
                <a:cubicBezTo>
                  <a:pt x="1116" y="620"/>
                  <a:pt x="1116" y="620"/>
                  <a:pt x="1116" y="620"/>
                </a:cubicBezTo>
                <a:cubicBezTo>
                  <a:pt x="1122" y="617"/>
                  <a:pt x="1128" y="614"/>
                  <a:pt x="1134" y="611"/>
                </a:cubicBezTo>
                <a:cubicBezTo>
                  <a:pt x="1136" y="612"/>
                  <a:pt x="1135" y="615"/>
                  <a:pt x="1135" y="616"/>
                </a:cubicBezTo>
                <a:cubicBezTo>
                  <a:pt x="1129" y="620"/>
                  <a:pt x="1123" y="624"/>
                  <a:pt x="1116" y="627"/>
                </a:cubicBezTo>
                <a:close/>
                <a:moveTo>
                  <a:pt x="1116" y="592"/>
                </a:moveTo>
                <a:cubicBezTo>
                  <a:pt x="1120" y="590"/>
                  <a:pt x="1124" y="587"/>
                  <a:pt x="1128" y="584"/>
                </a:cubicBezTo>
                <a:cubicBezTo>
                  <a:pt x="1140" y="568"/>
                  <a:pt x="1140" y="549"/>
                  <a:pt x="1133" y="530"/>
                </a:cubicBezTo>
                <a:cubicBezTo>
                  <a:pt x="1129" y="523"/>
                  <a:pt x="1123" y="519"/>
                  <a:pt x="1116" y="515"/>
                </a:cubicBezTo>
                <a:cubicBezTo>
                  <a:pt x="1116" y="524"/>
                  <a:pt x="1116" y="524"/>
                  <a:pt x="1116" y="524"/>
                </a:cubicBezTo>
                <a:cubicBezTo>
                  <a:pt x="1117" y="524"/>
                  <a:pt x="1117" y="525"/>
                  <a:pt x="1118" y="525"/>
                </a:cubicBezTo>
                <a:cubicBezTo>
                  <a:pt x="1122" y="528"/>
                  <a:pt x="1119" y="531"/>
                  <a:pt x="1116" y="534"/>
                </a:cubicBezTo>
                <a:cubicBezTo>
                  <a:pt x="1116" y="543"/>
                  <a:pt x="1116" y="543"/>
                  <a:pt x="1116" y="543"/>
                </a:cubicBezTo>
                <a:cubicBezTo>
                  <a:pt x="1119" y="541"/>
                  <a:pt x="1122" y="540"/>
                  <a:pt x="1124" y="538"/>
                </a:cubicBezTo>
                <a:cubicBezTo>
                  <a:pt x="1129" y="539"/>
                  <a:pt x="1128" y="544"/>
                  <a:pt x="1130" y="547"/>
                </a:cubicBezTo>
                <a:cubicBezTo>
                  <a:pt x="1125" y="552"/>
                  <a:pt x="1121" y="557"/>
                  <a:pt x="1116" y="560"/>
                </a:cubicBezTo>
                <a:cubicBezTo>
                  <a:pt x="1116" y="568"/>
                  <a:pt x="1116" y="568"/>
                  <a:pt x="1116" y="568"/>
                </a:cubicBezTo>
                <a:cubicBezTo>
                  <a:pt x="1119" y="566"/>
                  <a:pt x="1122" y="563"/>
                  <a:pt x="1125" y="561"/>
                </a:cubicBezTo>
                <a:cubicBezTo>
                  <a:pt x="1127" y="561"/>
                  <a:pt x="1130" y="560"/>
                  <a:pt x="1130" y="562"/>
                </a:cubicBezTo>
                <a:cubicBezTo>
                  <a:pt x="1128" y="571"/>
                  <a:pt x="1122" y="576"/>
                  <a:pt x="1116" y="581"/>
                </a:cubicBezTo>
                <a:lnTo>
                  <a:pt x="1116" y="592"/>
                </a:lnTo>
                <a:close/>
                <a:moveTo>
                  <a:pt x="1116" y="671"/>
                </a:moveTo>
                <a:cubicBezTo>
                  <a:pt x="1107" y="671"/>
                  <a:pt x="1097" y="672"/>
                  <a:pt x="1088" y="672"/>
                </a:cubicBezTo>
                <a:cubicBezTo>
                  <a:pt x="1088" y="659"/>
                  <a:pt x="1088" y="659"/>
                  <a:pt x="1088" y="659"/>
                </a:cubicBezTo>
                <a:cubicBezTo>
                  <a:pt x="1098" y="655"/>
                  <a:pt x="1107" y="651"/>
                  <a:pt x="1116" y="647"/>
                </a:cubicBezTo>
                <a:cubicBezTo>
                  <a:pt x="1116" y="655"/>
                  <a:pt x="1116" y="655"/>
                  <a:pt x="1116" y="655"/>
                </a:cubicBezTo>
                <a:cubicBezTo>
                  <a:pt x="1111" y="657"/>
                  <a:pt x="1107" y="660"/>
                  <a:pt x="1103" y="664"/>
                </a:cubicBezTo>
                <a:cubicBezTo>
                  <a:pt x="1107" y="665"/>
                  <a:pt x="1112" y="665"/>
                  <a:pt x="1116" y="665"/>
                </a:cubicBezTo>
                <a:cubicBezTo>
                  <a:pt x="1116" y="671"/>
                  <a:pt x="1116" y="671"/>
                  <a:pt x="1116" y="671"/>
                </a:cubicBezTo>
                <a:close/>
                <a:moveTo>
                  <a:pt x="1088" y="7"/>
                </a:moveTo>
                <a:cubicBezTo>
                  <a:pt x="1098" y="7"/>
                  <a:pt x="1107" y="7"/>
                  <a:pt x="1116" y="7"/>
                </a:cubicBezTo>
                <a:cubicBezTo>
                  <a:pt x="1116" y="12"/>
                  <a:pt x="1116" y="12"/>
                  <a:pt x="1116" y="12"/>
                </a:cubicBezTo>
                <a:cubicBezTo>
                  <a:pt x="1113" y="11"/>
                  <a:pt x="1111" y="11"/>
                  <a:pt x="1109" y="11"/>
                </a:cubicBezTo>
                <a:cubicBezTo>
                  <a:pt x="1102" y="11"/>
                  <a:pt x="1095" y="11"/>
                  <a:pt x="1088" y="12"/>
                </a:cubicBezTo>
                <a:cubicBezTo>
                  <a:pt x="1088" y="7"/>
                  <a:pt x="1088" y="7"/>
                  <a:pt x="1088" y="7"/>
                </a:cubicBezTo>
                <a:close/>
                <a:moveTo>
                  <a:pt x="1116" y="44"/>
                </a:moveTo>
                <a:cubicBezTo>
                  <a:pt x="1116" y="51"/>
                  <a:pt x="1116" y="51"/>
                  <a:pt x="1116" y="51"/>
                </a:cubicBezTo>
                <a:cubicBezTo>
                  <a:pt x="1088" y="44"/>
                  <a:pt x="1088" y="44"/>
                  <a:pt x="1088" y="44"/>
                </a:cubicBezTo>
                <a:cubicBezTo>
                  <a:pt x="1088" y="37"/>
                  <a:pt x="1088" y="37"/>
                  <a:pt x="1088" y="37"/>
                </a:cubicBezTo>
                <a:cubicBezTo>
                  <a:pt x="1098" y="39"/>
                  <a:pt x="1107" y="41"/>
                  <a:pt x="1116" y="44"/>
                </a:cubicBezTo>
                <a:close/>
                <a:moveTo>
                  <a:pt x="1116" y="61"/>
                </a:moveTo>
                <a:cubicBezTo>
                  <a:pt x="1116" y="68"/>
                  <a:pt x="1116" y="68"/>
                  <a:pt x="1116" y="68"/>
                </a:cubicBezTo>
                <a:cubicBezTo>
                  <a:pt x="1109" y="66"/>
                  <a:pt x="1101" y="64"/>
                  <a:pt x="1093" y="63"/>
                </a:cubicBezTo>
                <a:cubicBezTo>
                  <a:pt x="1092" y="63"/>
                  <a:pt x="1090" y="63"/>
                  <a:pt x="1088" y="62"/>
                </a:cubicBezTo>
                <a:cubicBezTo>
                  <a:pt x="1088" y="56"/>
                  <a:pt x="1088" y="56"/>
                  <a:pt x="1088" y="56"/>
                </a:cubicBezTo>
                <a:cubicBezTo>
                  <a:pt x="1098" y="58"/>
                  <a:pt x="1107" y="59"/>
                  <a:pt x="1116" y="61"/>
                </a:cubicBezTo>
                <a:close/>
                <a:moveTo>
                  <a:pt x="1116" y="87"/>
                </a:moveTo>
                <a:cubicBezTo>
                  <a:pt x="1116" y="94"/>
                  <a:pt x="1116" y="94"/>
                  <a:pt x="1116" y="94"/>
                </a:cubicBezTo>
                <a:cubicBezTo>
                  <a:pt x="1107" y="91"/>
                  <a:pt x="1098" y="89"/>
                  <a:pt x="1088" y="86"/>
                </a:cubicBezTo>
                <a:cubicBezTo>
                  <a:pt x="1088" y="79"/>
                  <a:pt x="1088" y="79"/>
                  <a:pt x="1088" y="79"/>
                </a:cubicBezTo>
                <a:cubicBezTo>
                  <a:pt x="1098" y="81"/>
                  <a:pt x="1107" y="83"/>
                  <a:pt x="1116" y="87"/>
                </a:cubicBezTo>
                <a:close/>
                <a:moveTo>
                  <a:pt x="1116" y="122"/>
                </a:moveTo>
                <a:cubicBezTo>
                  <a:pt x="1116" y="130"/>
                  <a:pt x="1116" y="130"/>
                  <a:pt x="1116" y="130"/>
                </a:cubicBezTo>
                <a:cubicBezTo>
                  <a:pt x="1088" y="120"/>
                  <a:pt x="1088" y="120"/>
                  <a:pt x="1088" y="120"/>
                </a:cubicBezTo>
                <a:cubicBezTo>
                  <a:pt x="1088" y="113"/>
                  <a:pt x="1088" y="113"/>
                  <a:pt x="1088" y="113"/>
                </a:cubicBezTo>
                <a:cubicBezTo>
                  <a:pt x="1098" y="115"/>
                  <a:pt x="1107" y="119"/>
                  <a:pt x="1116" y="122"/>
                </a:cubicBezTo>
                <a:close/>
                <a:moveTo>
                  <a:pt x="1116" y="148"/>
                </a:moveTo>
                <a:cubicBezTo>
                  <a:pt x="1116" y="155"/>
                  <a:pt x="1116" y="155"/>
                  <a:pt x="1116" y="155"/>
                </a:cubicBezTo>
                <a:cubicBezTo>
                  <a:pt x="1107" y="152"/>
                  <a:pt x="1098" y="148"/>
                  <a:pt x="1088" y="145"/>
                </a:cubicBezTo>
                <a:cubicBezTo>
                  <a:pt x="1088" y="140"/>
                  <a:pt x="1088" y="140"/>
                  <a:pt x="1088" y="140"/>
                </a:cubicBezTo>
                <a:cubicBezTo>
                  <a:pt x="1098" y="142"/>
                  <a:pt x="1107" y="145"/>
                  <a:pt x="1116" y="148"/>
                </a:cubicBezTo>
                <a:close/>
                <a:moveTo>
                  <a:pt x="1116" y="167"/>
                </a:moveTo>
                <a:cubicBezTo>
                  <a:pt x="1116" y="175"/>
                  <a:pt x="1116" y="175"/>
                  <a:pt x="1116" y="175"/>
                </a:cubicBezTo>
                <a:cubicBezTo>
                  <a:pt x="1107" y="171"/>
                  <a:pt x="1098" y="168"/>
                  <a:pt x="1088" y="166"/>
                </a:cubicBezTo>
                <a:cubicBezTo>
                  <a:pt x="1088" y="158"/>
                  <a:pt x="1088" y="158"/>
                  <a:pt x="1088" y="158"/>
                </a:cubicBezTo>
                <a:cubicBezTo>
                  <a:pt x="1098" y="160"/>
                  <a:pt x="1107" y="163"/>
                  <a:pt x="1116" y="167"/>
                </a:cubicBezTo>
                <a:close/>
                <a:moveTo>
                  <a:pt x="1116" y="197"/>
                </a:moveTo>
                <a:cubicBezTo>
                  <a:pt x="1116" y="205"/>
                  <a:pt x="1116" y="205"/>
                  <a:pt x="1116" y="205"/>
                </a:cubicBezTo>
                <a:cubicBezTo>
                  <a:pt x="1107" y="202"/>
                  <a:pt x="1098" y="203"/>
                  <a:pt x="1088" y="205"/>
                </a:cubicBezTo>
                <a:cubicBezTo>
                  <a:pt x="1088" y="190"/>
                  <a:pt x="1088" y="190"/>
                  <a:pt x="1088" y="190"/>
                </a:cubicBezTo>
                <a:cubicBezTo>
                  <a:pt x="1098" y="192"/>
                  <a:pt x="1107" y="195"/>
                  <a:pt x="1116" y="197"/>
                </a:cubicBezTo>
                <a:close/>
                <a:moveTo>
                  <a:pt x="1116" y="228"/>
                </a:moveTo>
                <a:cubicBezTo>
                  <a:pt x="1116" y="237"/>
                  <a:pt x="1116" y="237"/>
                  <a:pt x="1116" y="237"/>
                </a:cubicBezTo>
                <a:cubicBezTo>
                  <a:pt x="1107" y="236"/>
                  <a:pt x="1096" y="235"/>
                  <a:pt x="1088" y="239"/>
                </a:cubicBezTo>
                <a:cubicBezTo>
                  <a:pt x="1088" y="232"/>
                  <a:pt x="1088" y="232"/>
                  <a:pt x="1088" y="232"/>
                </a:cubicBezTo>
                <a:cubicBezTo>
                  <a:pt x="1097" y="229"/>
                  <a:pt x="1106" y="229"/>
                  <a:pt x="1116" y="228"/>
                </a:cubicBezTo>
                <a:close/>
                <a:moveTo>
                  <a:pt x="1116" y="274"/>
                </a:moveTo>
                <a:cubicBezTo>
                  <a:pt x="1116" y="282"/>
                  <a:pt x="1116" y="282"/>
                  <a:pt x="1116" y="282"/>
                </a:cubicBezTo>
                <a:cubicBezTo>
                  <a:pt x="1114" y="280"/>
                  <a:pt x="1112" y="278"/>
                  <a:pt x="1109" y="276"/>
                </a:cubicBezTo>
                <a:cubicBezTo>
                  <a:pt x="1102" y="274"/>
                  <a:pt x="1095" y="268"/>
                  <a:pt x="1088" y="267"/>
                </a:cubicBezTo>
                <a:cubicBezTo>
                  <a:pt x="1088" y="261"/>
                  <a:pt x="1088" y="261"/>
                  <a:pt x="1088" y="261"/>
                </a:cubicBezTo>
                <a:cubicBezTo>
                  <a:pt x="1098" y="265"/>
                  <a:pt x="1107" y="269"/>
                  <a:pt x="1116" y="274"/>
                </a:cubicBezTo>
                <a:close/>
                <a:moveTo>
                  <a:pt x="1116" y="303"/>
                </a:moveTo>
                <a:cubicBezTo>
                  <a:pt x="1116" y="318"/>
                  <a:pt x="1116" y="318"/>
                  <a:pt x="1116" y="318"/>
                </a:cubicBezTo>
                <a:cubicBezTo>
                  <a:pt x="1109" y="316"/>
                  <a:pt x="1114" y="304"/>
                  <a:pt x="1104" y="302"/>
                </a:cubicBezTo>
                <a:cubicBezTo>
                  <a:pt x="1095" y="300"/>
                  <a:pt x="1095" y="300"/>
                  <a:pt x="1095" y="300"/>
                </a:cubicBezTo>
                <a:cubicBezTo>
                  <a:pt x="1093" y="298"/>
                  <a:pt x="1091" y="296"/>
                  <a:pt x="1088" y="295"/>
                </a:cubicBezTo>
                <a:cubicBezTo>
                  <a:pt x="1088" y="287"/>
                  <a:pt x="1088" y="287"/>
                  <a:pt x="1088" y="287"/>
                </a:cubicBezTo>
                <a:cubicBezTo>
                  <a:pt x="1098" y="291"/>
                  <a:pt x="1107" y="297"/>
                  <a:pt x="1116" y="303"/>
                </a:cubicBezTo>
                <a:close/>
                <a:moveTo>
                  <a:pt x="1116" y="345"/>
                </a:moveTo>
                <a:cubicBezTo>
                  <a:pt x="1109" y="334"/>
                  <a:pt x="1100" y="323"/>
                  <a:pt x="1088" y="317"/>
                </a:cubicBezTo>
                <a:cubicBezTo>
                  <a:pt x="1088" y="324"/>
                  <a:pt x="1088" y="324"/>
                  <a:pt x="1088" y="324"/>
                </a:cubicBezTo>
                <a:cubicBezTo>
                  <a:pt x="1098" y="330"/>
                  <a:pt x="1107" y="339"/>
                  <a:pt x="1112" y="351"/>
                </a:cubicBezTo>
                <a:cubicBezTo>
                  <a:pt x="1113" y="353"/>
                  <a:pt x="1115" y="355"/>
                  <a:pt x="1116" y="357"/>
                </a:cubicBezTo>
                <a:cubicBezTo>
                  <a:pt x="1116" y="345"/>
                  <a:pt x="1116" y="345"/>
                  <a:pt x="1116" y="345"/>
                </a:cubicBezTo>
                <a:close/>
                <a:moveTo>
                  <a:pt x="1116" y="432"/>
                </a:moveTo>
                <a:cubicBezTo>
                  <a:pt x="1116" y="440"/>
                  <a:pt x="1116" y="440"/>
                  <a:pt x="1116" y="440"/>
                </a:cubicBezTo>
                <a:cubicBezTo>
                  <a:pt x="1112" y="440"/>
                  <a:pt x="1108" y="440"/>
                  <a:pt x="1105" y="443"/>
                </a:cubicBezTo>
                <a:cubicBezTo>
                  <a:pt x="1096" y="453"/>
                  <a:pt x="1116" y="460"/>
                  <a:pt x="1109" y="468"/>
                </a:cubicBezTo>
                <a:cubicBezTo>
                  <a:pt x="1101" y="472"/>
                  <a:pt x="1094" y="473"/>
                  <a:pt x="1088" y="473"/>
                </a:cubicBezTo>
                <a:cubicBezTo>
                  <a:pt x="1088" y="464"/>
                  <a:pt x="1088" y="464"/>
                  <a:pt x="1088" y="464"/>
                </a:cubicBezTo>
                <a:cubicBezTo>
                  <a:pt x="1093" y="464"/>
                  <a:pt x="1098" y="467"/>
                  <a:pt x="1100" y="460"/>
                </a:cubicBezTo>
                <a:cubicBezTo>
                  <a:pt x="1099" y="453"/>
                  <a:pt x="1093" y="453"/>
                  <a:pt x="1088" y="456"/>
                </a:cubicBezTo>
                <a:cubicBezTo>
                  <a:pt x="1088" y="447"/>
                  <a:pt x="1088" y="447"/>
                  <a:pt x="1088" y="447"/>
                </a:cubicBezTo>
                <a:cubicBezTo>
                  <a:pt x="1089" y="446"/>
                  <a:pt x="1089" y="446"/>
                  <a:pt x="1090" y="445"/>
                </a:cubicBezTo>
                <a:cubicBezTo>
                  <a:pt x="1102" y="429"/>
                  <a:pt x="1098" y="405"/>
                  <a:pt x="1098" y="386"/>
                </a:cubicBezTo>
                <a:cubicBezTo>
                  <a:pt x="1094" y="379"/>
                  <a:pt x="1094" y="368"/>
                  <a:pt x="1088" y="36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93" y="358"/>
                  <a:pt x="1097" y="365"/>
                  <a:pt x="1100" y="371"/>
                </a:cubicBezTo>
                <a:cubicBezTo>
                  <a:pt x="1103" y="374"/>
                  <a:pt x="1100" y="380"/>
                  <a:pt x="1105" y="382"/>
                </a:cubicBezTo>
                <a:cubicBezTo>
                  <a:pt x="1107" y="398"/>
                  <a:pt x="1107" y="415"/>
                  <a:pt x="1105" y="432"/>
                </a:cubicBezTo>
                <a:cubicBezTo>
                  <a:pt x="1108" y="434"/>
                  <a:pt x="1112" y="433"/>
                  <a:pt x="1116" y="432"/>
                </a:cubicBezTo>
                <a:close/>
                <a:moveTo>
                  <a:pt x="1116" y="515"/>
                </a:moveTo>
                <a:cubicBezTo>
                  <a:pt x="1116" y="524"/>
                  <a:pt x="1116" y="524"/>
                  <a:pt x="1116" y="524"/>
                </a:cubicBezTo>
                <a:cubicBezTo>
                  <a:pt x="1108" y="518"/>
                  <a:pt x="1098" y="517"/>
                  <a:pt x="1088" y="519"/>
                </a:cubicBezTo>
                <a:cubicBezTo>
                  <a:pt x="1088" y="511"/>
                  <a:pt x="1088" y="511"/>
                  <a:pt x="1088" y="511"/>
                </a:cubicBezTo>
                <a:cubicBezTo>
                  <a:pt x="1092" y="511"/>
                  <a:pt x="1097" y="510"/>
                  <a:pt x="1101" y="510"/>
                </a:cubicBezTo>
                <a:cubicBezTo>
                  <a:pt x="1106" y="511"/>
                  <a:pt x="1111" y="513"/>
                  <a:pt x="1116" y="515"/>
                </a:cubicBezTo>
                <a:close/>
                <a:moveTo>
                  <a:pt x="1116" y="534"/>
                </a:moveTo>
                <a:cubicBezTo>
                  <a:pt x="1116" y="543"/>
                  <a:pt x="1116" y="543"/>
                  <a:pt x="1116" y="543"/>
                </a:cubicBezTo>
                <a:cubicBezTo>
                  <a:pt x="1107" y="547"/>
                  <a:pt x="1098" y="550"/>
                  <a:pt x="1088" y="553"/>
                </a:cubicBezTo>
                <a:cubicBezTo>
                  <a:pt x="1088" y="546"/>
                  <a:pt x="1088" y="546"/>
                  <a:pt x="1088" y="546"/>
                </a:cubicBezTo>
                <a:cubicBezTo>
                  <a:pt x="1097" y="544"/>
                  <a:pt x="1106" y="541"/>
                  <a:pt x="1113" y="535"/>
                </a:cubicBezTo>
                <a:cubicBezTo>
                  <a:pt x="1114" y="535"/>
                  <a:pt x="1115" y="534"/>
                  <a:pt x="1116" y="534"/>
                </a:cubicBezTo>
                <a:close/>
                <a:moveTo>
                  <a:pt x="1116" y="560"/>
                </a:moveTo>
                <a:cubicBezTo>
                  <a:pt x="1116" y="568"/>
                  <a:pt x="1116" y="568"/>
                  <a:pt x="1116" y="568"/>
                </a:cubicBezTo>
                <a:cubicBezTo>
                  <a:pt x="1108" y="573"/>
                  <a:pt x="1098" y="577"/>
                  <a:pt x="1088" y="579"/>
                </a:cubicBezTo>
                <a:cubicBezTo>
                  <a:pt x="1088" y="573"/>
                  <a:pt x="1088" y="573"/>
                  <a:pt x="1088" y="573"/>
                </a:cubicBezTo>
                <a:cubicBezTo>
                  <a:pt x="1098" y="570"/>
                  <a:pt x="1108" y="566"/>
                  <a:pt x="1116" y="560"/>
                </a:cubicBezTo>
                <a:close/>
                <a:moveTo>
                  <a:pt x="1116" y="581"/>
                </a:moveTo>
                <a:cubicBezTo>
                  <a:pt x="1116" y="592"/>
                  <a:pt x="1116" y="592"/>
                  <a:pt x="1116" y="592"/>
                </a:cubicBezTo>
                <a:cubicBezTo>
                  <a:pt x="1107" y="597"/>
                  <a:pt x="1098" y="600"/>
                  <a:pt x="1088" y="602"/>
                </a:cubicBezTo>
                <a:cubicBezTo>
                  <a:pt x="1088" y="595"/>
                  <a:pt x="1088" y="595"/>
                  <a:pt x="1088" y="595"/>
                </a:cubicBezTo>
                <a:cubicBezTo>
                  <a:pt x="1096" y="592"/>
                  <a:pt x="1103" y="590"/>
                  <a:pt x="1110" y="587"/>
                </a:cubicBezTo>
                <a:cubicBezTo>
                  <a:pt x="1112" y="585"/>
                  <a:pt x="1114" y="583"/>
                  <a:pt x="1116" y="581"/>
                </a:cubicBezTo>
                <a:close/>
                <a:moveTo>
                  <a:pt x="1116" y="620"/>
                </a:moveTo>
                <a:cubicBezTo>
                  <a:pt x="1116" y="627"/>
                  <a:pt x="1116" y="627"/>
                  <a:pt x="1116" y="627"/>
                </a:cubicBezTo>
                <a:cubicBezTo>
                  <a:pt x="1107" y="631"/>
                  <a:pt x="1098" y="635"/>
                  <a:pt x="1088" y="638"/>
                </a:cubicBezTo>
                <a:cubicBezTo>
                  <a:pt x="1088" y="631"/>
                  <a:pt x="1088" y="631"/>
                  <a:pt x="1088" y="631"/>
                </a:cubicBezTo>
                <a:cubicBezTo>
                  <a:pt x="1098" y="628"/>
                  <a:pt x="1107" y="624"/>
                  <a:pt x="1116" y="620"/>
                </a:cubicBezTo>
                <a:close/>
                <a:moveTo>
                  <a:pt x="1088" y="672"/>
                </a:moveTo>
                <a:cubicBezTo>
                  <a:pt x="1085" y="672"/>
                  <a:pt x="1082" y="672"/>
                  <a:pt x="1079" y="672"/>
                </a:cubicBezTo>
                <a:cubicBezTo>
                  <a:pt x="1079" y="663"/>
                  <a:pt x="1079" y="663"/>
                  <a:pt x="1079" y="663"/>
                </a:cubicBezTo>
                <a:cubicBezTo>
                  <a:pt x="1082" y="662"/>
                  <a:pt x="1085" y="661"/>
                  <a:pt x="1088" y="659"/>
                </a:cubicBezTo>
                <a:cubicBezTo>
                  <a:pt x="1088" y="672"/>
                  <a:pt x="1088" y="672"/>
                  <a:pt x="1088" y="672"/>
                </a:cubicBezTo>
                <a:close/>
                <a:moveTo>
                  <a:pt x="1079" y="8"/>
                </a:moveTo>
                <a:cubicBezTo>
                  <a:pt x="1080" y="8"/>
                  <a:pt x="1080" y="8"/>
                  <a:pt x="1080" y="8"/>
                </a:cubicBezTo>
                <a:cubicBezTo>
                  <a:pt x="1083" y="8"/>
                  <a:pt x="1085" y="7"/>
                  <a:pt x="1088" y="7"/>
                </a:cubicBezTo>
                <a:cubicBezTo>
                  <a:pt x="1088" y="12"/>
                  <a:pt x="1088" y="12"/>
                  <a:pt x="1088" y="12"/>
                </a:cubicBezTo>
                <a:cubicBezTo>
                  <a:pt x="1085" y="12"/>
                  <a:pt x="1082" y="12"/>
                  <a:pt x="1079" y="12"/>
                </a:cubicBezTo>
                <a:cubicBezTo>
                  <a:pt x="1079" y="8"/>
                  <a:pt x="1079" y="8"/>
                  <a:pt x="1079" y="8"/>
                </a:cubicBezTo>
                <a:close/>
                <a:moveTo>
                  <a:pt x="1088" y="37"/>
                </a:moveTo>
                <a:cubicBezTo>
                  <a:pt x="1088" y="44"/>
                  <a:pt x="1088" y="44"/>
                  <a:pt x="1088" y="44"/>
                </a:cubicBezTo>
                <a:cubicBezTo>
                  <a:pt x="1079" y="42"/>
                  <a:pt x="1079" y="42"/>
                  <a:pt x="1079" y="42"/>
                </a:cubicBezTo>
                <a:cubicBezTo>
                  <a:pt x="1079" y="35"/>
                  <a:pt x="1079" y="35"/>
                  <a:pt x="1079" y="35"/>
                </a:cubicBezTo>
                <a:cubicBezTo>
                  <a:pt x="1082" y="35"/>
                  <a:pt x="1085" y="36"/>
                  <a:pt x="1088" y="37"/>
                </a:cubicBezTo>
                <a:close/>
                <a:moveTo>
                  <a:pt x="1088" y="56"/>
                </a:moveTo>
                <a:cubicBezTo>
                  <a:pt x="1088" y="62"/>
                  <a:pt x="1088" y="62"/>
                  <a:pt x="1088" y="62"/>
                </a:cubicBezTo>
                <a:cubicBezTo>
                  <a:pt x="1085" y="62"/>
                  <a:pt x="1082" y="61"/>
                  <a:pt x="1079" y="61"/>
                </a:cubicBezTo>
                <a:cubicBezTo>
                  <a:pt x="1079" y="54"/>
                  <a:pt x="1079" y="54"/>
                  <a:pt x="1079" y="54"/>
                </a:cubicBezTo>
                <a:cubicBezTo>
                  <a:pt x="1082" y="55"/>
                  <a:pt x="1085" y="55"/>
                  <a:pt x="1088" y="56"/>
                </a:cubicBezTo>
                <a:close/>
                <a:moveTo>
                  <a:pt x="1088" y="79"/>
                </a:moveTo>
                <a:cubicBezTo>
                  <a:pt x="1088" y="86"/>
                  <a:pt x="1088" y="86"/>
                  <a:pt x="1088" y="86"/>
                </a:cubicBezTo>
                <a:cubicBezTo>
                  <a:pt x="1085" y="86"/>
                  <a:pt x="1082" y="85"/>
                  <a:pt x="1079" y="84"/>
                </a:cubicBezTo>
                <a:cubicBezTo>
                  <a:pt x="1079" y="77"/>
                  <a:pt x="1079" y="77"/>
                  <a:pt x="1079" y="77"/>
                </a:cubicBezTo>
                <a:cubicBezTo>
                  <a:pt x="1082" y="78"/>
                  <a:pt x="1085" y="78"/>
                  <a:pt x="1088" y="79"/>
                </a:cubicBezTo>
                <a:close/>
                <a:moveTo>
                  <a:pt x="1088" y="113"/>
                </a:moveTo>
                <a:cubicBezTo>
                  <a:pt x="1088" y="120"/>
                  <a:pt x="1088" y="120"/>
                  <a:pt x="1088" y="120"/>
                </a:cubicBezTo>
                <a:cubicBezTo>
                  <a:pt x="1079" y="117"/>
                  <a:pt x="1079" y="117"/>
                  <a:pt x="1079" y="117"/>
                </a:cubicBezTo>
                <a:cubicBezTo>
                  <a:pt x="1079" y="110"/>
                  <a:pt x="1079" y="110"/>
                  <a:pt x="1079" y="110"/>
                </a:cubicBezTo>
                <a:cubicBezTo>
                  <a:pt x="1082" y="111"/>
                  <a:pt x="1085" y="112"/>
                  <a:pt x="1088" y="113"/>
                </a:cubicBezTo>
                <a:close/>
                <a:moveTo>
                  <a:pt x="1088" y="140"/>
                </a:moveTo>
                <a:cubicBezTo>
                  <a:pt x="1088" y="145"/>
                  <a:pt x="1088" y="145"/>
                  <a:pt x="1088" y="145"/>
                </a:cubicBezTo>
                <a:cubicBezTo>
                  <a:pt x="1085" y="144"/>
                  <a:pt x="1082" y="143"/>
                  <a:pt x="1079" y="142"/>
                </a:cubicBezTo>
                <a:cubicBezTo>
                  <a:pt x="1079" y="137"/>
                  <a:pt x="1079" y="137"/>
                  <a:pt x="1079" y="137"/>
                </a:cubicBezTo>
                <a:cubicBezTo>
                  <a:pt x="1082" y="138"/>
                  <a:pt x="1085" y="139"/>
                  <a:pt x="1088" y="140"/>
                </a:cubicBezTo>
                <a:close/>
                <a:moveTo>
                  <a:pt x="1088" y="158"/>
                </a:moveTo>
                <a:cubicBezTo>
                  <a:pt x="1088" y="166"/>
                  <a:pt x="1088" y="166"/>
                  <a:pt x="1088" y="166"/>
                </a:cubicBezTo>
                <a:cubicBezTo>
                  <a:pt x="1085" y="165"/>
                  <a:pt x="1082" y="164"/>
                  <a:pt x="1079" y="163"/>
                </a:cubicBezTo>
                <a:cubicBezTo>
                  <a:pt x="1079" y="155"/>
                  <a:pt x="1079" y="155"/>
                  <a:pt x="1079" y="155"/>
                </a:cubicBezTo>
                <a:cubicBezTo>
                  <a:pt x="1082" y="156"/>
                  <a:pt x="1085" y="157"/>
                  <a:pt x="1088" y="158"/>
                </a:cubicBezTo>
                <a:close/>
                <a:moveTo>
                  <a:pt x="1088" y="190"/>
                </a:moveTo>
                <a:cubicBezTo>
                  <a:pt x="1088" y="205"/>
                  <a:pt x="1088" y="205"/>
                  <a:pt x="1088" y="205"/>
                </a:cubicBezTo>
                <a:cubicBezTo>
                  <a:pt x="1087" y="205"/>
                  <a:pt x="1085" y="206"/>
                  <a:pt x="1083" y="206"/>
                </a:cubicBezTo>
                <a:cubicBezTo>
                  <a:pt x="1082" y="207"/>
                  <a:pt x="1080" y="207"/>
                  <a:pt x="1079" y="208"/>
                </a:cubicBezTo>
                <a:cubicBezTo>
                  <a:pt x="1079" y="198"/>
                  <a:pt x="1079" y="198"/>
                  <a:pt x="1079" y="198"/>
                </a:cubicBezTo>
                <a:cubicBezTo>
                  <a:pt x="1079" y="198"/>
                  <a:pt x="1080" y="197"/>
                  <a:pt x="1081" y="197"/>
                </a:cubicBezTo>
                <a:cubicBezTo>
                  <a:pt x="1080" y="197"/>
                  <a:pt x="1079" y="197"/>
                  <a:pt x="1079" y="196"/>
                </a:cubicBezTo>
                <a:cubicBezTo>
                  <a:pt x="1079" y="188"/>
                  <a:pt x="1079" y="188"/>
                  <a:pt x="1079" y="188"/>
                </a:cubicBezTo>
                <a:cubicBezTo>
                  <a:pt x="1082" y="189"/>
                  <a:pt x="1085" y="189"/>
                  <a:pt x="1088" y="190"/>
                </a:cubicBezTo>
                <a:close/>
                <a:moveTo>
                  <a:pt x="1088" y="232"/>
                </a:moveTo>
                <a:cubicBezTo>
                  <a:pt x="1088" y="239"/>
                  <a:pt x="1088" y="239"/>
                  <a:pt x="1088" y="239"/>
                </a:cubicBezTo>
                <a:cubicBezTo>
                  <a:pt x="1085" y="240"/>
                  <a:pt x="1082" y="242"/>
                  <a:pt x="1080" y="244"/>
                </a:cubicBezTo>
                <a:cubicBezTo>
                  <a:pt x="1079" y="244"/>
                  <a:pt x="1079" y="245"/>
                  <a:pt x="1079" y="245"/>
                </a:cubicBezTo>
                <a:cubicBezTo>
                  <a:pt x="1079" y="236"/>
                  <a:pt x="1079" y="236"/>
                  <a:pt x="1079" y="236"/>
                </a:cubicBezTo>
                <a:cubicBezTo>
                  <a:pt x="1082" y="234"/>
                  <a:pt x="1085" y="233"/>
                  <a:pt x="1088" y="232"/>
                </a:cubicBezTo>
                <a:close/>
                <a:moveTo>
                  <a:pt x="1088" y="261"/>
                </a:moveTo>
                <a:cubicBezTo>
                  <a:pt x="1088" y="267"/>
                  <a:pt x="1088" y="267"/>
                  <a:pt x="1088" y="267"/>
                </a:cubicBezTo>
                <a:cubicBezTo>
                  <a:pt x="1086" y="267"/>
                  <a:pt x="1084" y="267"/>
                  <a:pt x="1082" y="268"/>
                </a:cubicBezTo>
                <a:cubicBezTo>
                  <a:pt x="1082" y="270"/>
                  <a:pt x="1080" y="273"/>
                  <a:pt x="1079" y="276"/>
                </a:cubicBezTo>
                <a:cubicBezTo>
                  <a:pt x="1079" y="258"/>
                  <a:pt x="1079" y="258"/>
                  <a:pt x="1079" y="258"/>
                </a:cubicBezTo>
                <a:cubicBezTo>
                  <a:pt x="1082" y="259"/>
                  <a:pt x="1085" y="260"/>
                  <a:pt x="1088" y="261"/>
                </a:cubicBezTo>
                <a:close/>
                <a:moveTo>
                  <a:pt x="1088" y="287"/>
                </a:moveTo>
                <a:cubicBezTo>
                  <a:pt x="1088" y="295"/>
                  <a:pt x="1088" y="295"/>
                  <a:pt x="1088" y="295"/>
                </a:cubicBezTo>
                <a:cubicBezTo>
                  <a:pt x="1085" y="293"/>
                  <a:pt x="1082" y="292"/>
                  <a:pt x="1079" y="291"/>
                </a:cubicBezTo>
                <a:cubicBezTo>
                  <a:pt x="1079" y="284"/>
                  <a:pt x="1079" y="284"/>
                  <a:pt x="1079" y="284"/>
                </a:cubicBezTo>
                <a:cubicBezTo>
                  <a:pt x="1082" y="285"/>
                  <a:pt x="1085" y="286"/>
                  <a:pt x="1088" y="287"/>
                </a:cubicBezTo>
                <a:close/>
                <a:moveTo>
                  <a:pt x="1088" y="317"/>
                </a:moveTo>
                <a:cubicBezTo>
                  <a:pt x="1088" y="324"/>
                  <a:pt x="1088" y="324"/>
                  <a:pt x="1088" y="324"/>
                </a:cubicBezTo>
                <a:cubicBezTo>
                  <a:pt x="1085" y="322"/>
                  <a:pt x="1082" y="320"/>
                  <a:pt x="1079" y="319"/>
                </a:cubicBezTo>
                <a:cubicBezTo>
                  <a:pt x="1079" y="312"/>
                  <a:pt x="1079" y="312"/>
                  <a:pt x="1079" y="312"/>
                </a:cubicBezTo>
                <a:cubicBezTo>
                  <a:pt x="1082" y="314"/>
                  <a:pt x="1085" y="315"/>
                  <a:pt x="1088" y="317"/>
                </a:cubicBezTo>
                <a:close/>
                <a:moveTo>
                  <a:pt x="1088" y="352"/>
                </a:moveTo>
                <a:cubicBezTo>
                  <a:pt x="1088" y="362"/>
                  <a:pt x="1088" y="362"/>
                  <a:pt x="1088" y="362"/>
                </a:cubicBezTo>
                <a:cubicBezTo>
                  <a:pt x="1086" y="360"/>
                  <a:pt x="1083" y="359"/>
                  <a:pt x="1079" y="359"/>
                </a:cubicBezTo>
                <a:cubicBezTo>
                  <a:pt x="1079" y="344"/>
                  <a:pt x="1079" y="344"/>
                  <a:pt x="1079" y="344"/>
                </a:cubicBezTo>
                <a:cubicBezTo>
                  <a:pt x="1082" y="346"/>
                  <a:pt x="1085" y="349"/>
                  <a:pt x="1088" y="352"/>
                </a:cubicBezTo>
                <a:close/>
                <a:moveTo>
                  <a:pt x="1088" y="447"/>
                </a:moveTo>
                <a:cubicBezTo>
                  <a:pt x="1088" y="456"/>
                  <a:pt x="1088" y="456"/>
                  <a:pt x="1088" y="456"/>
                </a:cubicBezTo>
                <a:cubicBezTo>
                  <a:pt x="1086" y="457"/>
                  <a:pt x="1084" y="459"/>
                  <a:pt x="1083" y="461"/>
                </a:cubicBezTo>
                <a:cubicBezTo>
                  <a:pt x="1083" y="463"/>
                  <a:pt x="1085" y="464"/>
                  <a:pt x="1087" y="465"/>
                </a:cubicBezTo>
                <a:cubicBezTo>
                  <a:pt x="1087" y="464"/>
                  <a:pt x="1088" y="464"/>
                  <a:pt x="1088" y="464"/>
                </a:cubicBezTo>
                <a:cubicBezTo>
                  <a:pt x="1088" y="473"/>
                  <a:pt x="1088" y="473"/>
                  <a:pt x="1088" y="473"/>
                </a:cubicBezTo>
                <a:cubicBezTo>
                  <a:pt x="1085" y="473"/>
                  <a:pt x="1082" y="472"/>
                  <a:pt x="1079" y="471"/>
                </a:cubicBezTo>
                <a:cubicBezTo>
                  <a:pt x="1079" y="455"/>
                  <a:pt x="1079" y="455"/>
                  <a:pt x="1079" y="455"/>
                </a:cubicBezTo>
                <a:cubicBezTo>
                  <a:pt x="1082" y="453"/>
                  <a:pt x="1085" y="450"/>
                  <a:pt x="1088" y="447"/>
                </a:cubicBezTo>
                <a:close/>
                <a:moveTo>
                  <a:pt x="1088" y="511"/>
                </a:moveTo>
                <a:cubicBezTo>
                  <a:pt x="1088" y="519"/>
                  <a:pt x="1088" y="519"/>
                  <a:pt x="1088" y="519"/>
                </a:cubicBezTo>
                <a:cubicBezTo>
                  <a:pt x="1085" y="520"/>
                  <a:pt x="1082" y="521"/>
                  <a:pt x="1079" y="523"/>
                </a:cubicBezTo>
                <a:cubicBezTo>
                  <a:pt x="1079" y="514"/>
                  <a:pt x="1079" y="514"/>
                  <a:pt x="1079" y="514"/>
                </a:cubicBezTo>
                <a:cubicBezTo>
                  <a:pt x="1082" y="513"/>
                  <a:pt x="1085" y="512"/>
                  <a:pt x="1088" y="511"/>
                </a:cubicBezTo>
                <a:close/>
                <a:moveTo>
                  <a:pt x="1088" y="546"/>
                </a:moveTo>
                <a:cubicBezTo>
                  <a:pt x="1088" y="553"/>
                  <a:pt x="1088" y="553"/>
                  <a:pt x="1088" y="553"/>
                </a:cubicBezTo>
                <a:cubicBezTo>
                  <a:pt x="1085" y="554"/>
                  <a:pt x="1082" y="555"/>
                  <a:pt x="1079" y="556"/>
                </a:cubicBezTo>
                <a:cubicBezTo>
                  <a:pt x="1079" y="549"/>
                  <a:pt x="1079" y="549"/>
                  <a:pt x="1079" y="549"/>
                </a:cubicBezTo>
                <a:cubicBezTo>
                  <a:pt x="1082" y="548"/>
                  <a:pt x="1085" y="547"/>
                  <a:pt x="1088" y="546"/>
                </a:cubicBezTo>
                <a:close/>
                <a:moveTo>
                  <a:pt x="1088" y="573"/>
                </a:moveTo>
                <a:cubicBezTo>
                  <a:pt x="1088" y="579"/>
                  <a:pt x="1088" y="579"/>
                  <a:pt x="1088" y="579"/>
                </a:cubicBezTo>
                <a:cubicBezTo>
                  <a:pt x="1085" y="580"/>
                  <a:pt x="1082" y="580"/>
                  <a:pt x="1079" y="581"/>
                </a:cubicBezTo>
                <a:cubicBezTo>
                  <a:pt x="1079" y="575"/>
                  <a:pt x="1079" y="575"/>
                  <a:pt x="1079" y="575"/>
                </a:cubicBezTo>
                <a:cubicBezTo>
                  <a:pt x="1082" y="574"/>
                  <a:pt x="1085" y="574"/>
                  <a:pt x="1088" y="573"/>
                </a:cubicBezTo>
                <a:close/>
                <a:moveTo>
                  <a:pt x="1088" y="595"/>
                </a:moveTo>
                <a:cubicBezTo>
                  <a:pt x="1088" y="602"/>
                  <a:pt x="1088" y="602"/>
                  <a:pt x="1088" y="602"/>
                </a:cubicBezTo>
                <a:cubicBezTo>
                  <a:pt x="1085" y="603"/>
                  <a:pt x="1082" y="604"/>
                  <a:pt x="1079" y="604"/>
                </a:cubicBezTo>
                <a:cubicBezTo>
                  <a:pt x="1079" y="597"/>
                  <a:pt x="1079" y="597"/>
                  <a:pt x="1079" y="597"/>
                </a:cubicBezTo>
                <a:cubicBezTo>
                  <a:pt x="1082" y="596"/>
                  <a:pt x="1085" y="596"/>
                  <a:pt x="1088" y="595"/>
                </a:cubicBezTo>
                <a:close/>
                <a:moveTo>
                  <a:pt x="1088" y="631"/>
                </a:moveTo>
                <a:cubicBezTo>
                  <a:pt x="1088" y="638"/>
                  <a:pt x="1088" y="638"/>
                  <a:pt x="1088" y="638"/>
                </a:cubicBezTo>
                <a:cubicBezTo>
                  <a:pt x="1085" y="640"/>
                  <a:pt x="1082" y="640"/>
                  <a:pt x="1079" y="641"/>
                </a:cubicBezTo>
                <a:cubicBezTo>
                  <a:pt x="1079" y="634"/>
                  <a:pt x="1079" y="634"/>
                  <a:pt x="1079" y="634"/>
                </a:cubicBezTo>
                <a:cubicBezTo>
                  <a:pt x="1082" y="633"/>
                  <a:pt x="1085" y="632"/>
                  <a:pt x="1088" y="631"/>
                </a:cubicBezTo>
                <a:close/>
                <a:moveTo>
                  <a:pt x="1079" y="492"/>
                </a:moveTo>
                <a:cubicBezTo>
                  <a:pt x="1079" y="477"/>
                  <a:pt x="1079" y="477"/>
                  <a:pt x="1079" y="477"/>
                </a:cubicBezTo>
                <a:cubicBezTo>
                  <a:pt x="1083" y="481"/>
                  <a:pt x="1085" y="486"/>
                  <a:pt x="1085" y="491"/>
                </a:cubicBezTo>
                <a:cubicBezTo>
                  <a:pt x="1083" y="491"/>
                  <a:pt x="1081" y="491"/>
                  <a:pt x="1079" y="492"/>
                </a:cubicBezTo>
                <a:close/>
                <a:moveTo>
                  <a:pt x="1079" y="433"/>
                </a:moveTo>
                <a:cubicBezTo>
                  <a:pt x="1079" y="421"/>
                  <a:pt x="1079" y="421"/>
                  <a:pt x="1079" y="421"/>
                </a:cubicBezTo>
                <a:cubicBezTo>
                  <a:pt x="1081" y="414"/>
                  <a:pt x="1081" y="406"/>
                  <a:pt x="1079" y="399"/>
                </a:cubicBezTo>
                <a:cubicBezTo>
                  <a:pt x="1079" y="380"/>
                  <a:pt x="1079" y="380"/>
                  <a:pt x="1079" y="380"/>
                </a:cubicBezTo>
                <a:cubicBezTo>
                  <a:pt x="1083" y="386"/>
                  <a:pt x="1085" y="393"/>
                  <a:pt x="1087" y="400"/>
                </a:cubicBezTo>
                <a:cubicBezTo>
                  <a:pt x="1087" y="412"/>
                  <a:pt x="1088" y="426"/>
                  <a:pt x="1079" y="433"/>
                </a:cubicBezTo>
                <a:close/>
                <a:moveTo>
                  <a:pt x="1079" y="672"/>
                </a:moveTo>
                <a:cubicBezTo>
                  <a:pt x="1074" y="672"/>
                  <a:pt x="1069" y="672"/>
                  <a:pt x="1064" y="672"/>
                </a:cubicBezTo>
                <a:cubicBezTo>
                  <a:pt x="1064" y="665"/>
                  <a:pt x="1064" y="665"/>
                  <a:pt x="1064" y="665"/>
                </a:cubicBezTo>
                <a:cubicBezTo>
                  <a:pt x="1076" y="665"/>
                  <a:pt x="1076" y="665"/>
                  <a:pt x="1076" y="665"/>
                </a:cubicBezTo>
                <a:cubicBezTo>
                  <a:pt x="1079" y="663"/>
                  <a:pt x="1079" y="663"/>
                  <a:pt x="1079" y="663"/>
                </a:cubicBezTo>
                <a:cubicBezTo>
                  <a:pt x="1079" y="672"/>
                  <a:pt x="1079" y="672"/>
                  <a:pt x="1079" y="672"/>
                </a:cubicBezTo>
                <a:close/>
                <a:moveTo>
                  <a:pt x="1064" y="7"/>
                </a:moveTo>
                <a:cubicBezTo>
                  <a:pt x="1069" y="7"/>
                  <a:pt x="1074" y="8"/>
                  <a:pt x="1079" y="8"/>
                </a:cubicBezTo>
                <a:cubicBezTo>
                  <a:pt x="1079" y="12"/>
                  <a:pt x="1079" y="12"/>
                  <a:pt x="1079" y="12"/>
                </a:cubicBezTo>
                <a:cubicBezTo>
                  <a:pt x="1074" y="12"/>
                  <a:pt x="1069" y="12"/>
                  <a:pt x="1064" y="12"/>
                </a:cubicBezTo>
                <a:cubicBezTo>
                  <a:pt x="1064" y="7"/>
                  <a:pt x="1064" y="7"/>
                  <a:pt x="1064" y="7"/>
                </a:cubicBezTo>
                <a:close/>
                <a:moveTo>
                  <a:pt x="1079" y="35"/>
                </a:moveTo>
                <a:cubicBezTo>
                  <a:pt x="1079" y="42"/>
                  <a:pt x="1079" y="42"/>
                  <a:pt x="1079" y="42"/>
                </a:cubicBezTo>
                <a:cubicBezTo>
                  <a:pt x="1066" y="39"/>
                  <a:pt x="1066" y="39"/>
                  <a:pt x="1066" y="39"/>
                </a:cubicBezTo>
                <a:cubicBezTo>
                  <a:pt x="1064" y="39"/>
                  <a:pt x="1064" y="39"/>
                  <a:pt x="1064" y="39"/>
                </a:cubicBezTo>
                <a:cubicBezTo>
                  <a:pt x="1064" y="32"/>
                  <a:pt x="1064" y="32"/>
                  <a:pt x="1064" y="32"/>
                </a:cubicBezTo>
                <a:cubicBezTo>
                  <a:pt x="1069" y="33"/>
                  <a:pt x="1074" y="34"/>
                  <a:pt x="1079" y="35"/>
                </a:cubicBezTo>
                <a:close/>
                <a:moveTo>
                  <a:pt x="1079" y="54"/>
                </a:moveTo>
                <a:cubicBezTo>
                  <a:pt x="1079" y="61"/>
                  <a:pt x="1079" y="61"/>
                  <a:pt x="1079" y="61"/>
                </a:cubicBezTo>
                <a:cubicBezTo>
                  <a:pt x="1074" y="60"/>
                  <a:pt x="1069" y="60"/>
                  <a:pt x="1064" y="59"/>
                </a:cubicBezTo>
                <a:cubicBezTo>
                  <a:pt x="1064" y="52"/>
                  <a:pt x="1064" y="52"/>
                  <a:pt x="1064" y="52"/>
                </a:cubicBezTo>
                <a:cubicBezTo>
                  <a:pt x="1066" y="52"/>
                  <a:pt x="1067" y="52"/>
                  <a:pt x="1069" y="52"/>
                </a:cubicBezTo>
                <a:cubicBezTo>
                  <a:pt x="1072" y="53"/>
                  <a:pt x="1075" y="54"/>
                  <a:pt x="1079" y="54"/>
                </a:cubicBezTo>
                <a:close/>
                <a:moveTo>
                  <a:pt x="1079" y="77"/>
                </a:moveTo>
                <a:cubicBezTo>
                  <a:pt x="1079" y="84"/>
                  <a:pt x="1079" y="84"/>
                  <a:pt x="1079" y="84"/>
                </a:cubicBezTo>
                <a:cubicBezTo>
                  <a:pt x="1074" y="83"/>
                  <a:pt x="1069" y="83"/>
                  <a:pt x="1064" y="82"/>
                </a:cubicBezTo>
                <a:cubicBezTo>
                  <a:pt x="1064" y="75"/>
                  <a:pt x="1064" y="75"/>
                  <a:pt x="1064" y="75"/>
                </a:cubicBezTo>
                <a:cubicBezTo>
                  <a:pt x="1069" y="75"/>
                  <a:pt x="1074" y="76"/>
                  <a:pt x="1079" y="77"/>
                </a:cubicBezTo>
                <a:close/>
                <a:moveTo>
                  <a:pt x="1079" y="110"/>
                </a:moveTo>
                <a:cubicBezTo>
                  <a:pt x="1079" y="117"/>
                  <a:pt x="1079" y="117"/>
                  <a:pt x="1079" y="117"/>
                </a:cubicBezTo>
                <a:cubicBezTo>
                  <a:pt x="1072" y="115"/>
                  <a:pt x="1072" y="115"/>
                  <a:pt x="1072" y="115"/>
                </a:cubicBezTo>
                <a:cubicBezTo>
                  <a:pt x="1070" y="114"/>
                  <a:pt x="1067" y="113"/>
                  <a:pt x="1064" y="113"/>
                </a:cubicBezTo>
                <a:cubicBezTo>
                  <a:pt x="1064" y="106"/>
                  <a:pt x="1064" y="106"/>
                  <a:pt x="1064" y="106"/>
                </a:cubicBezTo>
                <a:cubicBezTo>
                  <a:pt x="1069" y="107"/>
                  <a:pt x="1074" y="109"/>
                  <a:pt x="1079" y="110"/>
                </a:cubicBezTo>
                <a:close/>
                <a:moveTo>
                  <a:pt x="1079" y="137"/>
                </a:moveTo>
                <a:cubicBezTo>
                  <a:pt x="1079" y="142"/>
                  <a:pt x="1079" y="142"/>
                  <a:pt x="1079" y="142"/>
                </a:cubicBezTo>
                <a:cubicBezTo>
                  <a:pt x="1072" y="140"/>
                  <a:pt x="1072" y="140"/>
                  <a:pt x="1072" y="140"/>
                </a:cubicBezTo>
                <a:cubicBezTo>
                  <a:pt x="1070" y="139"/>
                  <a:pt x="1067" y="139"/>
                  <a:pt x="1064" y="138"/>
                </a:cubicBezTo>
                <a:cubicBezTo>
                  <a:pt x="1064" y="133"/>
                  <a:pt x="1064" y="133"/>
                  <a:pt x="1064" y="133"/>
                </a:cubicBezTo>
                <a:cubicBezTo>
                  <a:pt x="1069" y="134"/>
                  <a:pt x="1074" y="136"/>
                  <a:pt x="1079" y="137"/>
                </a:cubicBezTo>
                <a:close/>
                <a:moveTo>
                  <a:pt x="1079" y="155"/>
                </a:moveTo>
                <a:cubicBezTo>
                  <a:pt x="1079" y="163"/>
                  <a:pt x="1079" y="163"/>
                  <a:pt x="1079" y="163"/>
                </a:cubicBezTo>
                <a:cubicBezTo>
                  <a:pt x="1074" y="162"/>
                  <a:pt x="1069" y="160"/>
                  <a:pt x="1064" y="159"/>
                </a:cubicBezTo>
                <a:cubicBezTo>
                  <a:pt x="1064" y="152"/>
                  <a:pt x="1064" y="152"/>
                  <a:pt x="1064" y="152"/>
                </a:cubicBezTo>
                <a:cubicBezTo>
                  <a:pt x="1069" y="153"/>
                  <a:pt x="1074" y="154"/>
                  <a:pt x="1079" y="155"/>
                </a:cubicBezTo>
                <a:close/>
                <a:moveTo>
                  <a:pt x="1079" y="188"/>
                </a:moveTo>
                <a:cubicBezTo>
                  <a:pt x="1079" y="196"/>
                  <a:pt x="1079" y="196"/>
                  <a:pt x="1079" y="196"/>
                </a:cubicBezTo>
                <a:cubicBezTo>
                  <a:pt x="1074" y="195"/>
                  <a:pt x="1069" y="193"/>
                  <a:pt x="1064" y="192"/>
                </a:cubicBezTo>
                <a:cubicBezTo>
                  <a:pt x="1064" y="185"/>
                  <a:pt x="1064" y="185"/>
                  <a:pt x="1064" y="185"/>
                </a:cubicBezTo>
                <a:cubicBezTo>
                  <a:pt x="1069" y="186"/>
                  <a:pt x="1074" y="187"/>
                  <a:pt x="1079" y="188"/>
                </a:cubicBezTo>
                <a:close/>
                <a:moveTo>
                  <a:pt x="1079" y="198"/>
                </a:moveTo>
                <a:cubicBezTo>
                  <a:pt x="1079" y="208"/>
                  <a:pt x="1079" y="208"/>
                  <a:pt x="1079" y="208"/>
                </a:cubicBezTo>
                <a:cubicBezTo>
                  <a:pt x="1074" y="209"/>
                  <a:pt x="1069" y="212"/>
                  <a:pt x="1064" y="214"/>
                </a:cubicBezTo>
                <a:cubicBezTo>
                  <a:pt x="1064" y="206"/>
                  <a:pt x="1064" y="206"/>
                  <a:pt x="1064" y="206"/>
                </a:cubicBezTo>
                <a:cubicBezTo>
                  <a:pt x="1069" y="203"/>
                  <a:pt x="1074" y="200"/>
                  <a:pt x="1079" y="198"/>
                </a:cubicBezTo>
                <a:close/>
                <a:moveTo>
                  <a:pt x="1079" y="236"/>
                </a:moveTo>
                <a:cubicBezTo>
                  <a:pt x="1079" y="245"/>
                  <a:pt x="1079" y="245"/>
                  <a:pt x="1079" y="245"/>
                </a:cubicBezTo>
                <a:cubicBezTo>
                  <a:pt x="1075" y="249"/>
                  <a:pt x="1071" y="254"/>
                  <a:pt x="1077" y="258"/>
                </a:cubicBezTo>
                <a:cubicBezTo>
                  <a:pt x="1079" y="258"/>
                  <a:pt x="1079" y="258"/>
                  <a:pt x="1079" y="258"/>
                </a:cubicBezTo>
                <a:cubicBezTo>
                  <a:pt x="1079" y="276"/>
                  <a:pt x="1079" y="276"/>
                  <a:pt x="1079" y="276"/>
                </a:cubicBezTo>
                <a:cubicBezTo>
                  <a:pt x="1078" y="278"/>
                  <a:pt x="1077" y="281"/>
                  <a:pt x="1078" y="284"/>
                </a:cubicBezTo>
                <a:cubicBezTo>
                  <a:pt x="1079" y="284"/>
                  <a:pt x="1079" y="284"/>
                  <a:pt x="1079" y="284"/>
                </a:cubicBezTo>
                <a:cubicBezTo>
                  <a:pt x="1079" y="291"/>
                  <a:pt x="1079" y="291"/>
                  <a:pt x="1079" y="291"/>
                </a:cubicBezTo>
                <a:cubicBezTo>
                  <a:pt x="1074" y="290"/>
                  <a:pt x="1069" y="289"/>
                  <a:pt x="1064" y="289"/>
                </a:cubicBezTo>
                <a:cubicBezTo>
                  <a:pt x="1064" y="280"/>
                  <a:pt x="1064" y="280"/>
                  <a:pt x="1064" y="280"/>
                </a:cubicBezTo>
                <a:cubicBezTo>
                  <a:pt x="1067" y="279"/>
                  <a:pt x="1070" y="277"/>
                  <a:pt x="1072" y="275"/>
                </a:cubicBezTo>
                <a:cubicBezTo>
                  <a:pt x="1081" y="263"/>
                  <a:pt x="1063" y="262"/>
                  <a:pt x="1066" y="251"/>
                </a:cubicBezTo>
                <a:cubicBezTo>
                  <a:pt x="1069" y="244"/>
                  <a:pt x="1073" y="240"/>
                  <a:pt x="1079" y="236"/>
                </a:cubicBezTo>
                <a:close/>
                <a:moveTo>
                  <a:pt x="1079" y="312"/>
                </a:moveTo>
                <a:cubicBezTo>
                  <a:pt x="1079" y="319"/>
                  <a:pt x="1079" y="319"/>
                  <a:pt x="1079" y="319"/>
                </a:cubicBezTo>
                <a:cubicBezTo>
                  <a:pt x="1074" y="317"/>
                  <a:pt x="1069" y="316"/>
                  <a:pt x="1064" y="315"/>
                </a:cubicBezTo>
                <a:cubicBezTo>
                  <a:pt x="1064" y="309"/>
                  <a:pt x="1064" y="309"/>
                  <a:pt x="1064" y="309"/>
                </a:cubicBezTo>
                <a:cubicBezTo>
                  <a:pt x="1069" y="309"/>
                  <a:pt x="1074" y="310"/>
                  <a:pt x="1079" y="312"/>
                </a:cubicBezTo>
                <a:close/>
                <a:moveTo>
                  <a:pt x="1079" y="344"/>
                </a:moveTo>
                <a:cubicBezTo>
                  <a:pt x="1079" y="359"/>
                  <a:pt x="1079" y="359"/>
                  <a:pt x="1079" y="359"/>
                </a:cubicBezTo>
                <a:cubicBezTo>
                  <a:pt x="1078" y="359"/>
                  <a:pt x="1078" y="359"/>
                  <a:pt x="1077" y="359"/>
                </a:cubicBezTo>
                <a:cubicBezTo>
                  <a:pt x="1075" y="357"/>
                  <a:pt x="1077" y="354"/>
                  <a:pt x="1076" y="351"/>
                </a:cubicBezTo>
                <a:cubicBezTo>
                  <a:pt x="1072" y="348"/>
                  <a:pt x="1068" y="346"/>
                  <a:pt x="1064" y="344"/>
                </a:cubicBezTo>
                <a:cubicBezTo>
                  <a:pt x="1064" y="337"/>
                  <a:pt x="1064" y="337"/>
                  <a:pt x="1064" y="337"/>
                </a:cubicBezTo>
                <a:cubicBezTo>
                  <a:pt x="1070" y="338"/>
                  <a:pt x="1075" y="341"/>
                  <a:pt x="1079" y="344"/>
                </a:cubicBezTo>
                <a:close/>
                <a:moveTo>
                  <a:pt x="1079" y="380"/>
                </a:moveTo>
                <a:cubicBezTo>
                  <a:pt x="1079" y="399"/>
                  <a:pt x="1079" y="399"/>
                  <a:pt x="1079" y="399"/>
                </a:cubicBezTo>
                <a:cubicBezTo>
                  <a:pt x="1078" y="393"/>
                  <a:pt x="1075" y="387"/>
                  <a:pt x="1073" y="382"/>
                </a:cubicBezTo>
                <a:cubicBezTo>
                  <a:pt x="1071" y="377"/>
                  <a:pt x="1068" y="374"/>
                  <a:pt x="1064" y="371"/>
                </a:cubicBezTo>
                <a:cubicBezTo>
                  <a:pt x="1064" y="365"/>
                  <a:pt x="1064" y="365"/>
                  <a:pt x="1064" y="365"/>
                </a:cubicBezTo>
                <a:cubicBezTo>
                  <a:pt x="1070" y="368"/>
                  <a:pt x="1075" y="373"/>
                  <a:pt x="1079" y="380"/>
                </a:cubicBezTo>
                <a:close/>
                <a:moveTo>
                  <a:pt x="1079" y="421"/>
                </a:moveTo>
                <a:cubicBezTo>
                  <a:pt x="1079" y="433"/>
                  <a:pt x="1079" y="433"/>
                  <a:pt x="1079" y="433"/>
                </a:cubicBezTo>
                <a:cubicBezTo>
                  <a:pt x="1078" y="434"/>
                  <a:pt x="1077" y="435"/>
                  <a:pt x="1076" y="435"/>
                </a:cubicBezTo>
                <a:cubicBezTo>
                  <a:pt x="1073" y="440"/>
                  <a:pt x="1068" y="444"/>
                  <a:pt x="1064" y="448"/>
                </a:cubicBezTo>
                <a:cubicBezTo>
                  <a:pt x="1064" y="434"/>
                  <a:pt x="1064" y="434"/>
                  <a:pt x="1064" y="434"/>
                </a:cubicBezTo>
                <a:cubicBezTo>
                  <a:pt x="1069" y="433"/>
                  <a:pt x="1075" y="431"/>
                  <a:pt x="1077" y="425"/>
                </a:cubicBezTo>
                <a:cubicBezTo>
                  <a:pt x="1078" y="424"/>
                  <a:pt x="1079" y="422"/>
                  <a:pt x="1079" y="421"/>
                </a:cubicBezTo>
                <a:close/>
                <a:moveTo>
                  <a:pt x="1079" y="455"/>
                </a:moveTo>
                <a:cubicBezTo>
                  <a:pt x="1079" y="471"/>
                  <a:pt x="1079" y="471"/>
                  <a:pt x="1079" y="471"/>
                </a:cubicBezTo>
                <a:cubicBezTo>
                  <a:pt x="1074" y="469"/>
                  <a:pt x="1069" y="465"/>
                  <a:pt x="1064" y="462"/>
                </a:cubicBezTo>
                <a:cubicBezTo>
                  <a:pt x="1064" y="452"/>
                  <a:pt x="1064" y="452"/>
                  <a:pt x="1064" y="452"/>
                </a:cubicBezTo>
                <a:cubicBezTo>
                  <a:pt x="1065" y="453"/>
                  <a:pt x="1067" y="453"/>
                  <a:pt x="1068" y="454"/>
                </a:cubicBezTo>
                <a:cubicBezTo>
                  <a:pt x="1072" y="457"/>
                  <a:pt x="1076" y="457"/>
                  <a:pt x="1079" y="455"/>
                </a:cubicBezTo>
                <a:close/>
                <a:moveTo>
                  <a:pt x="1079" y="477"/>
                </a:moveTo>
                <a:cubicBezTo>
                  <a:pt x="1077" y="475"/>
                  <a:pt x="1076" y="474"/>
                  <a:pt x="1074" y="472"/>
                </a:cubicBezTo>
                <a:cubicBezTo>
                  <a:pt x="1071" y="470"/>
                  <a:pt x="1068" y="468"/>
                  <a:pt x="1064" y="467"/>
                </a:cubicBezTo>
                <a:cubicBezTo>
                  <a:pt x="1064" y="476"/>
                  <a:pt x="1064" y="476"/>
                  <a:pt x="1064" y="476"/>
                </a:cubicBezTo>
                <a:cubicBezTo>
                  <a:pt x="1067" y="477"/>
                  <a:pt x="1069" y="479"/>
                  <a:pt x="1070" y="482"/>
                </a:cubicBezTo>
                <a:cubicBezTo>
                  <a:pt x="1069" y="485"/>
                  <a:pt x="1067" y="486"/>
                  <a:pt x="1064" y="487"/>
                </a:cubicBezTo>
                <a:cubicBezTo>
                  <a:pt x="1064" y="494"/>
                  <a:pt x="1064" y="494"/>
                  <a:pt x="1064" y="494"/>
                </a:cubicBezTo>
                <a:cubicBezTo>
                  <a:pt x="1069" y="493"/>
                  <a:pt x="1074" y="492"/>
                  <a:pt x="1079" y="492"/>
                </a:cubicBezTo>
                <a:cubicBezTo>
                  <a:pt x="1079" y="477"/>
                  <a:pt x="1079" y="477"/>
                  <a:pt x="1079" y="477"/>
                </a:cubicBezTo>
                <a:close/>
                <a:moveTo>
                  <a:pt x="1079" y="514"/>
                </a:moveTo>
                <a:cubicBezTo>
                  <a:pt x="1079" y="523"/>
                  <a:pt x="1079" y="523"/>
                  <a:pt x="1079" y="523"/>
                </a:cubicBezTo>
                <a:cubicBezTo>
                  <a:pt x="1078" y="523"/>
                  <a:pt x="1078" y="523"/>
                  <a:pt x="1077" y="524"/>
                </a:cubicBezTo>
                <a:cubicBezTo>
                  <a:pt x="1069" y="525"/>
                  <a:pt x="1071" y="534"/>
                  <a:pt x="1070" y="540"/>
                </a:cubicBezTo>
                <a:cubicBezTo>
                  <a:pt x="1068" y="542"/>
                  <a:pt x="1066" y="544"/>
                  <a:pt x="1064" y="545"/>
                </a:cubicBezTo>
                <a:cubicBezTo>
                  <a:pt x="1064" y="524"/>
                  <a:pt x="1064" y="524"/>
                  <a:pt x="1064" y="524"/>
                </a:cubicBezTo>
                <a:cubicBezTo>
                  <a:pt x="1064" y="524"/>
                  <a:pt x="1064" y="524"/>
                  <a:pt x="1065" y="524"/>
                </a:cubicBezTo>
                <a:cubicBezTo>
                  <a:pt x="1069" y="519"/>
                  <a:pt x="1074" y="516"/>
                  <a:pt x="1079" y="514"/>
                </a:cubicBezTo>
                <a:close/>
                <a:moveTo>
                  <a:pt x="1079" y="549"/>
                </a:moveTo>
                <a:cubicBezTo>
                  <a:pt x="1079" y="556"/>
                  <a:pt x="1079" y="556"/>
                  <a:pt x="1079" y="556"/>
                </a:cubicBezTo>
                <a:cubicBezTo>
                  <a:pt x="1074" y="557"/>
                  <a:pt x="1069" y="559"/>
                  <a:pt x="1064" y="561"/>
                </a:cubicBezTo>
                <a:cubicBezTo>
                  <a:pt x="1064" y="552"/>
                  <a:pt x="1064" y="552"/>
                  <a:pt x="1064" y="552"/>
                </a:cubicBezTo>
                <a:cubicBezTo>
                  <a:pt x="1069" y="551"/>
                  <a:pt x="1074" y="550"/>
                  <a:pt x="1079" y="549"/>
                </a:cubicBezTo>
                <a:close/>
                <a:moveTo>
                  <a:pt x="1079" y="575"/>
                </a:moveTo>
                <a:cubicBezTo>
                  <a:pt x="1079" y="581"/>
                  <a:pt x="1079" y="581"/>
                  <a:pt x="1079" y="581"/>
                </a:cubicBezTo>
                <a:cubicBezTo>
                  <a:pt x="1074" y="582"/>
                  <a:pt x="1069" y="583"/>
                  <a:pt x="1064" y="583"/>
                </a:cubicBezTo>
                <a:cubicBezTo>
                  <a:pt x="1064" y="577"/>
                  <a:pt x="1064" y="577"/>
                  <a:pt x="1064" y="577"/>
                </a:cubicBezTo>
                <a:cubicBezTo>
                  <a:pt x="1069" y="576"/>
                  <a:pt x="1074" y="576"/>
                  <a:pt x="1079" y="575"/>
                </a:cubicBezTo>
                <a:close/>
                <a:moveTo>
                  <a:pt x="1079" y="597"/>
                </a:moveTo>
                <a:cubicBezTo>
                  <a:pt x="1079" y="604"/>
                  <a:pt x="1079" y="604"/>
                  <a:pt x="1079" y="604"/>
                </a:cubicBezTo>
                <a:cubicBezTo>
                  <a:pt x="1074" y="605"/>
                  <a:pt x="1069" y="606"/>
                  <a:pt x="1064" y="606"/>
                </a:cubicBezTo>
                <a:cubicBezTo>
                  <a:pt x="1064" y="600"/>
                  <a:pt x="1064" y="600"/>
                  <a:pt x="1064" y="600"/>
                </a:cubicBezTo>
                <a:cubicBezTo>
                  <a:pt x="1069" y="599"/>
                  <a:pt x="1074" y="598"/>
                  <a:pt x="1079" y="597"/>
                </a:cubicBezTo>
                <a:close/>
                <a:moveTo>
                  <a:pt x="1079" y="634"/>
                </a:moveTo>
                <a:cubicBezTo>
                  <a:pt x="1079" y="641"/>
                  <a:pt x="1079" y="641"/>
                  <a:pt x="1079" y="641"/>
                </a:cubicBezTo>
                <a:cubicBezTo>
                  <a:pt x="1074" y="643"/>
                  <a:pt x="1069" y="644"/>
                  <a:pt x="1064" y="645"/>
                </a:cubicBezTo>
                <a:cubicBezTo>
                  <a:pt x="1064" y="638"/>
                  <a:pt x="1064" y="638"/>
                  <a:pt x="1064" y="638"/>
                </a:cubicBezTo>
                <a:cubicBezTo>
                  <a:pt x="1069" y="637"/>
                  <a:pt x="1074" y="636"/>
                  <a:pt x="1079" y="634"/>
                </a:cubicBezTo>
                <a:close/>
                <a:moveTo>
                  <a:pt x="1064" y="672"/>
                </a:moveTo>
                <a:cubicBezTo>
                  <a:pt x="1058" y="672"/>
                  <a:pt x="1051" y="672"/>
                  <a:pt x="1045" y="672"/>
                </a:cubicBezTo>
                <a:cubicBezTo>
                  <a:pt x="1033" y="672"/>
                  <a:pt x="1033" y="672"/>
                  <a:pt x="1033" y="672"/>
                </a:cubicBezTo>
                <a:cubicBezTo>
                  <a:pt x="1033" y="665"/>
                  <a:pt x="1033" y="665"/>
                  <a:pt x="1033" y="665"/>
                </a:cubicBezTo>
                <a:cubicBezTo>
                  <a:pt x="1064" y="665"/>
                  <a:pt x="1064" y="665"/>
                  <a:pt x="1064" y="665"/>
                </a:cubicBezTo>
                <a:cubicBezTo>
                  <a:pt x="1064" y="672"/>
                  <a:pt x="1064" y="672"/>
                  <a:pt x="1064" y="672"/>
                </a:cubicBezTo>
                <a:close/>
                <a:moveTo>
                  <a:pt x="1033" y="7"/>
                </a:moveTo>
                <a:cubicBezTo>
                  <a:pt x="1043" y="7"/>
                  <a:pt x="1054" y="7"/>
                  <a:pt x="1064" y="7"/>
                </a:cubicBezTo>
                <a:cubicBezTo>
                  <a:pt x="1064" y="12"/>
                  <a:pt x="1064" y="12"/>
                  <a:pt x="1064" y="12"/>
                </a:cubicBezTo>
                <a:cubicBezTo>
                  <a:pt x="1054" y="12"/>
                  <a:pt x="1043" y="12"/>
                  <a:pt x="1033" y="12"/>
                </a:cubicBezTo>
                <a:cubicBezTo>
                  <a:pt x="1033" y="7"/>
                  <a:pt x="1033" y="7"/>
                  <a:pt x="1033" y="7"/>
                </a:cubicBezTo>
                <a:close/>
                <a:moveTo>
                  <a:pt x="1064" y="32"/>
                </a:moveTo>
                <a:cubicBezTo>
                  <a:pt x="1064" y="39"/>
                  <a:pt x="1064" y="39"/>
                  <a:pt x="1064" y="39"/>
                </a:cubicBezTo>
                <a:cubicBezTo>
                  <a:pt x="1039" y="37"/>
                  <a:pt x="1039" y="37"/>
                  <a:pt x="1039" y="37"/>
                </a:cubicBezTo>
                <a:cubicBezTo>
                  <a:pt x="1037" y="37"/>
                  <a:pt x="1034" y="37"/>
                  <a:pt x="1033" y="37"/>
                </a:cubicBezTo>
                <a:cubicBezTo>
                  <a:pt x="1033" y="30"/>
                  <a:pt x="1033" y="30"/>
                  <a:pt x="1033" y="30"/>
                </a:cubicBezTo>
                <a:cubicBezTo>
                  <a:pt x="1043" y="30"/>
                  <a:pt x="1054" y="31"/>
                  <a:pt x="1064" y="32"/>
                </a:cubicBezTo>
                <a:close/>
                <a:moveTo>
                  <a:pt x="1064" y="52"/>
                </a:moveTo>
                <a:cubicBezTo>
                  <a:pt x="1064" y="59"/>
                  <a:pt x="1064" y="59"/>
                  <a:pt x="1064" y="59"/>
                </a:cubicBezTo>
                <a:cubicBezTo>
                  <a:pt x="1054" y="58"/>
                  <a:pt x="1043" y="57"/>
                  <a:pt x="1033" y="57"/>
                </a:cubicBezTo>
                <a:cubicBezTo>
                  <a:pt x="1033" y="50"/>
                  <a:pt x="1033" y="50"/>
                  <a:pt x="1033" y="50"/>
                </a:cubicBezTo>
                <a:cubicBezTo>
                  <a:pt x="1043" y="50"/>
                  <a:pt x="1054" y="51"/>
                  <a:pt x="1064" y="52"/>
                </a:cubicBezTo>
                <a:close/>
                <a:moveTo>
                  <a:pt x="1064" y="75"/>
                </a:moveTo>
                <a:cubicBezTo>
                  <a:pt x="1064" y="82"/>
                  <a:pt x="1064" y="82"/>
                  <a:pt x="1064" y="82"/>
                </a:cubicBezTo>
                <a:cubicBezTo>
                  <a:pt x="1054" y="80"/>
                  <a:pt x="1043" y="79"/>
                  <a:pt x="1033" y="79"/>
                </a:cubicBezTo>
                <a:cubicBezTo>
                  <a:pt x="1033" y="70"/>
                  <a:pt x="1033" y="70"/>
                  <a:pt x="1033" y="70"/>
                </a:cubicBezTo>
                <a:cubicBezTo>
                  <a:pt x="1043" y="71"/>
                  <a:pt x="1054" y="73"/>
                  <a:pt x="1064" y="75"/>
                </a:cubicBezTo>
                <a:close/>
                <a:moveTo>
                  <a:pt x="1064" y="106"/>
                </a:moveTo>
                <a:cubicBezTo>
                  <a:pt x="1064" y="113"/>
                  <a:pt x="1064" y="113"/>
                  <a:pt x="1064" y="113"/>
                </a:cubicBezTo>
                <a:cubicBezTo>
                  <a:pt x="1054" y="110"/>
                  <a:pt x="1043" y="109"/>
                  <a:pt x="1033" y="107"/>
                </a:cubicBezTo>
                <a:cubicBezTo>
                  <a:pt x="1033" y="101"/>
                  <a:pt x="1033" y="101"/>
                  <a:pt x="1033" y="101"/>
                </a:cubicBezTo>
                <a:cubicBezTo>
                  <a:pt x="1043" y="102"/>
                  <a:pt x="1054" y="104"/>
                  <a:pt x="1064" y="106"/>
                </a:cubicBezTo>
                <a:close/>
                <a:moveTo>
                  <a:pt x="1064" y="133"/>
                </a:moveTo>
                <a:cubicBezTo>
                  <a:pt x="1064" y="138"/>
                  <a:pt x="1064" y="138"/>
                  <a:pt x="1064" y="138"/>
                </a:cubicBezTo>
                <a:cubicBezTo>
                  <a:pt x="1054" y="137"/>
                  <a:pt x="1043" y="135"/>
                  <a:pt x="1033" y="134"/>
                </a:cubicBezTo>
                <a:cubicBezTo>
                  <a:pt x="1033" y="127"/>
                  <a:pt x="1033" y="127"/>
                  <a:pt x="1033" y="127"/>
                </a:cubicBezTo>
                <a:cubicBezTo>
                  <a:pt x="1038" y="128"/>
                  <a:pt x="1044" y="129"/>
                  <a:pt x="1049" y="130"/>
                </a:cubicBezTo>
                <a:cubicBezTo>
                  <a:pt x="1054" y="131"/>
                  <a:pt x="1059" y="132"/>
                  <a:pt x="1064" y="133"/>
                </a:cubicBezTo>
                <a:close/>
                <a:moveTo>
                  <a:pt x="1064" y="152"/>
                </a:moveTo>
                <a:cubicBezTo>
                  <a:pt x="1064" y="159"/>
                  <a:pt x="1064" y="159"/>
                  <a:pt x="1064" y="159"/>
                </a:cubicBezTo>
                <a:cubicBezTo>
                  <a:pt x="1060" y="158"/>
                  <a:pt x="1057" y="157"/>
                  <a:pt x="1053" y="157"/>
                </a:cubicBezTo>
                <a:cubicBezTo>
                  <a:pt x="1046" y="155"/>
                  <a:pt x="1040" y="155"/>
                  <a:pt x="1033" y="155"/>
                </a:cubicBezTo>
                <a:cubicBezTo>
                  <a:pt x="1033" y="149"/>
                  <a:pt x="1033" y="149"/>
                  <a:pt x="1033" y="149"/>
                </a:cubicBezTo>
                <a:cubicBezTo>
                  <a:pt x="1043" y="149"/>
                  <a:pt x="1054" y="151"/>
                  <a:pt x="1064" y="152"/>
                </a:cubicBezTo>
                <a:close/>
                <a:moveTo>
                  <a:pt x="1064" y="185"/>
                </a:moveTo>
                <a:cubicBezTo>
                  <a:pt x="1064" y="192"/>
                  <a:pt x="1064" y="192"/>
                  <a:pt x="1064" y="192"/>
                </a:cubicBezTo>
                <a:cubicBezTo>
                  <a:pt x="1054" y="190"/>
                  <a:pt x="1043" y="189"/>
                  <a:pt x="1033" y="187"/>
                </a:cubicBezTo>
                <a:cubicBezTo>
                  <a:pt x="1033" y="181"/>
                  <a:pt x="1033" y="181"/>
                  <a:pt x="1033" y="181"/>
                </a:cubicBezTo>
                <a:cubicBezTo>
                  <a:pt x="1043" y="182"/>
                  <a:pt x="1054" y="184"/>
                  <a:pt x="1064" y="185"/>
                </a:cubicBezTo>
                <a:close/>
                <a:moveTo>
                  <a:pt x="1064" y="206"/>
                </a:moveTo>
                <a:cubicBezTo>
                  <a:pt x="1064" y="214"/>
                  <a:pt x="1064" y="214"/>
                  <a:pt x="1064" y="214"/>
                </a:cubicBezTo>
                <a:cubicBezTo>
                  <a:pt x="1052" y="221"/>
                  <a:pt x="1041" y="232"/>
                  <a:pt x="1039" y="246"/>
                </a:cubicBezTo>
                <a:cubicBezTo>
                  <a:pt x="1037" y="259"/>
                  <a:pt x="1044" y="273"/>
                  <a:pt x="1055" y="280"/>
                </a:cubicBezTo>
                <a:cubicBezTo>
                  <a:pt x="1058" y="282"/>
                  <a:pt x="1061" y="281"/>
                  <a:pt x="1064" y="280"/>
                </a:cubicBezTo>
                <a:cubicBezTo>
                  <a:pt x="1064" y="289"/>
                  <a:pt x="1064" y="289"/>
                  <a:pt x="1064" y="289"/>
                </a:cubicBezTo>
                <a:cubicBezTo>
                  <a:pt x="1059" y="289"/>
                  <a:pt x="1053" y="289"/>
                  <a:pt x="1048" y="289"/>
                </a:cubicBezTo>
                <a:cubicBezTo>
                  <a:pt x="1043" y="289"/>
                  <a:pt x="1038" y="291"/>
                  <a:pt x="1033" y="292"/>
                </a:cubicBezTo>
                <a:cubicBezTo>
                  <a:pt x="1033" y="285"/>
                  <a:pt x="1033" y="285"/>
                  <a:pt x="1033" y="285"/>
                </a:cubicBezTo>
                <a:cubicBezTo>
                  <a:pt x="1037" y="284"/>
                  <a:pt x="1042" y="284"/>
                  <a:pt x="1042" y="279"/>
                </a:cubicBezTo>
                <a:cubicBezTo>
                  <a:pt x="1041" y="274"/>
                  <a:pt x="1037" y="272"/>
                  <a:pt x="1033" y="272"/>
                </a:cubicBezTo>
                <a:cubicBezTo>
                  <a:pt x="1033" y="263"/>
                  <a:pt x="1033" y="263"/>
                  <a:pt x="1033" y="263"/>
                </a:cubicBezTo>
                <a:cubicBezTo>
                  <a:pt x="1033" y="262"/>
                  <a:pt x="1033" y="261"/>
                  <a:pt x="1033" y="260"/>
                </a:cubicBezTo>
                <a:cubicBezTo>
                  <a:pt x="1033" y="236"/>
                  <a:pt x="1033" y="236"/>
                  <a:pt x="1033" y="236"/>
                </a:cubicBezTo>
                <a:cubicBezTo>
                  <a:pt x="1037" y="235"/>
                  <a:pt x="1039" y="232"/>
                  <a:pt x="1037" y="226"/>
                </a:cubicBezTo>
                <a:cubicBezTo>
                  <a:pt x="1036" y="225"/>
                  <a:pt x="1034" y="225"/>
                  <a:pt x="1033" y="225"/>
                </a:cubicBezTo>
                <a:cubicBezTo>
                  <a:pt x="1033" y="219"/>
                  <a:pt x="1033" y="219"/>
                  <a:pt x="1033" y="219"/>
                </a:cubicBezTo>
                <a:cubicBezTo>
                  <a:pt x="1037" y="219"/>
                  <a:pt x="1041" y="219"/>
                  <a:pt x="1045" y="218"/>
                </a:cubicBezTo>
                <a:cubicBezTo>
                  <a:pt x="1051" y="215"/>
                  <a:pt x="1058" y="210"/>
                  <a:pt x="1064" y="206"/>
                </a:cubicBezTo>
                <a:close/>
                <a:moveTo>
                  <a:pt x="1064" y="309"/>
                </a:moveTo>
                <a:cubicBezTo>
                  <a:pt x="1064" y="315"/>
                  <a:pt x="1064" y="315"/>
                  <a:pt x="1064" y="315"/>
                </a:cubicBezTo>
                <a:cubicBezTo>
                  <a:pt x="1059" y="314"/>
                  <a:pt x="1053" y="314"/>
                  <a:pt x="1047" y="314"/>
                </a:cubicBezTo>
                <a:cubicBezTo>
                  <a:pt x="1043" y="316"/>
                  <a:pt x="1038" y="317"/>
                  <a:pt x="1033" y="319"/>
                </a:cubicBezTo>
                <a:cubicBezTo>
                  <a:pt x="1033" y="312"/>
                  <a:pt x="1033" y="312"/>
                  <a:pt x="1033" y="312"/>
                </a:cubicBezTo>
                <a:cubicBezTo>
                  <a:pt x="1041" y="310"/>
                  <a:pt x="1049" y="308"/>
                  <a:pt x="1058" y="308"/>
                </a:cubicBezTo>
                <a:cubicBezTo>
                  <a:pt x="1060" y="308"/>
                  <a:pt x="1062" y="308"/>
                  <a:pt x="1064" y="309"/>
                </a:cubicBezTo>
                <a:close/>
                <a:moveTo>
                  <a:pt x="1064" y="337"/>
                </a:moveTo>
                <a:cubicBezTo>
                  <a:pt x="1064" y="344"/>
                  <a:pt x="1064" y="344"/>
                  <a:pt x="1064" y="344"/>
                </a:cubicBezTo>
                <a:cubicBezTo>
                  <a:pt x="1059" y="343"/>
                  <a:pt x="1053" y="343"/>
                  <a:pt x="1048" y="343"/>
                </a:cubicBezTo>
                <a:cubicBezTo>
                  <a:pt x="1043" y="344"/>
                  <a:pt x="1038" y="346"/>
                  <a:pt x="1033" y="349"/>
                </a:cubicBezTo>
                <a:cubicBezTo>
                  <a:pt x="1033" y="341"/>
                  <a:pt x="1033" y="341"/>
                  <a:pt x="1033" y="341"/>
                </a:cubicBezTo>
                <a:cubicBezTo>
                  <a:pt x="1040" y="338"/>
                  <a:pt x="1048" y="337"/>
                  <a:pt x="1056" y="337"/>
                </a:cubicBezTo>
                <a:cubicBezTo>
                  <a:pt x="1059" y="337"/>
                  <a:pt x="1062" y="337"/>
                  <a:pt x="1064" y="337"/>
                </a:cubicBezTo>
                <a:close/>
                <a:moveTo>
                  <a:pt x="1064" y="365"/>
                </a:moveTo>
                <a:cubicBezTo>
                  <a:pt x="1064" y="371"/>
                  <a:pt x="1064" y="371"/>
                  <a:pt x="1064" y="371"/>
                </a:cubicBezTo>
                <a:cubicBezTo>
                  <a:pt x="1055" y="366"/>
                  <a:pt x="1042" y="367"/>
                  <a:pt x="1033" y="372"/>
                </a:cubicBezTo>
                <a:cubicBezTo>
                  <a:pt x="1033" y="372"/>
                  <a:pt x="1033" y="372"/>
                  <a:pt x="1033" y="372"/>
                </a:cubicBezTo>
                <a:cubicBezTo>
                  <a:pt x="1033" y="365"/>
                  <a:pt x="1033" y="365"/>
                  <a:pt x="1033" y="365"/>
                </a:cubicBezTo>
                <a:cubicBezTo>
                  <a:pt x="1033" y="365"/>
                  <a:pt x="1034" y="364"/>
                  <a:pt x="1034" y="364"/>
                </a:cubicBezTo>
                <a:cubicBezTo>
                  <a:pt x="1043" y="362"/>
                  <a:pt x="1052" y="361"/>
                  <a:pt x="1060" y="363"/>
                </a:cubicBezTo>
                <a:cubicBezTo>
                  <a:pt x="1062" y="363"/>
                  <a:pt x="1063" y="364"/>
                  <a:pt x="1064" y="365"/>
                </a:cubicBezTo>
                <a:close/>
                <a:moveTo>
                  <a:pt x="1064" y="434"/>
                </a:moveTo>
                <a:cubicBezTo>
                  <a:pt x="1064" y="448"/>
                  <a:pt x="1064" y="448"/>
                  <a:pt x="1064" y="448"/>
                </a:cubicBezTo>
                <a:cubicBezTo>
                  <a:pt x="1064" y="448"/>
                  <a:pt x="1063" y="449"/>
                  <a:pt x="1063" y="450"/>
                </a:cubicBezTo>
                <a:cubicBezTo>
                  <a:pt x="1063" y="450"/>
                  <a:pt x="1064" y="451"/>
                  <a:pt x="1064" y="452"/>
                </a:cubicBezTo>
                <a:cubicBezTo>
                  <a:pt x="1064" y="462"/>
                  <a:pt x="1064" y="462"/>
                  <a:pt x="1064" y="462"/>
                </a:cubicBezTo>
                <a:cubicBezTo>
                  <a:pt x="1053" y="453"/>
                  <a:pt x="1044" y="442"/>
                  <a:pt x="1033" y="435"/>
                </a:cubicBezTo>
                <a:cubicBezTo>
                  <a:pt x="1033" y="422"/>
                  <a:pt x="1033" y="422"/>
                  <a:pt x="1033" y="422"/>
                </a:cubicBezTo>
                <a:cubicBezTo>
                  <a:pt x="1037" y="424"/>
                  <a:pt x="1044" y="422"/>
                  <a:pt x="1048" y="421"/>
                </a:cubicBezTo>
                <a:cubicBezTo>
                  <a:pt x="1053" y="416"/>
                  <a:pt x="1056" y="409"/>
                  <a:pt x="1056" y="402"/>
                </a:cubicBezTo>
                <a:cubicBezTo>
                  <a:pt x="1053" y="399"/>
                  <a:pt x="1049" y="397"/>
                  <a:pt x="1045" y="397"/>
                </a:cubicBezTo>
                <a:cubicBezTo>
                  <a:pt x="1038" y="397"/>
                  <a:pt x="1040" y="403"/>
                  <a:pt x="1036" y="407"/>
                </a:cubicBezTo>
                <a:cubicBezTo>
                  <a:pt x="1035" y="407"/>
                  <a:pt x="1034" y="406"/>
                  <a:pt x="1033" y="406"/>
                </a:cubicBezTo>
                <a:cubicBezTo>
                  <a:pt x="1033" y="395"/>
                  <a:pt x="1033" y="395"/>
                  <a:pt x="1033" y="395"/>
                </a:cubicBezTo>
                <a:cubicBezTo>
                  <a:pt x="1034" y="393"/>
                  <a:pt x="1035" y="392"/>
                  <a:pt x="1037" y="391"/>
                </a:cubicBezTo>
                <a:cubicBezTo>
                  <a:pt x="1041" y="389"/>
                  <a:pt x="1049" y="388"/>
                  <a:pt x="1053" y="391"/>
                </a:cubicBezTo>
                <a:cubicBezTo>
                  <a:pt x="1059" y="392"/>
                  <a:pt x="1061" y="400"/>
                  <a:pt x="1062" y="404"/>
                </a:cubicBezTo>
                <a:cubicBezTo>
                  <a:pt x="1061" y="412"/>
                  <a:pt x="1060" y="421"/>
                  <a:pt x="1052" y="426"/>
                </a:cubicBezTo>
                <a:cubicBezTo>
                  <a:pt x="1049" y="428"/>
                  <a:pt x="1045" y="428"/>
                  <a:pt x="1045" y="432"/>
                </a:cubicBezTo>
                <a:cubicBezTo>
                  <a:pt x="1047" y="437"/>
                  <a:pt x="1052" y="437"/>
                  <a:pt x="1057" y="437"/>
                </a:cubicBezTo>
                <a:cubicBezTo>
                  <a:pt x="1059" y="436"/>
                  <a:pt x="1062" y="435"/>
                  <a:pt x="1064" y="434"/>
                </a:cubicBezTo>
                <a:close/>
                <a:moveTo>
                  <a:pt x="1064" y="467"/>
                </a:moveTo>
                <a:cubicBezTo>
                  <a:pt x="1056" y="465"/>
                  <a:pt x="1047" y="466"/>
                  <a:pt x="1038" y="464"/>
                </a:cubicBezTo>
                <a:cubicBezTo>
                  <a:pt x="1036" y="462"/>
                  <a:pt x="1034" y="460"/>
                  <a:pt x="1033" y="459"/>
                </a:cubicBezTo>
                <a:cubicBezTo>
                  <a:pt x="1033" y="469"/>
                  <a:pt x="1033" y="469"/>
                  <a:pt x="1033" y="469"/>
                </a:cubicBezTo>
                <a:cubicBezTo>
                  <a:pt x="1034" y="470"/>
                  <a:pt x="1036" y="471"/>
                  <a:pt x="1037" y="472"/>
                </a:cubicBezTo>
                <a:cubicBezTo>
                  <a:pt x="1045" y="475"/>
                  <a:pt x="1057" y="472"/>
                  <a:pt x="1064" y="476"/>
                </a:cubicBezTo>
                <a:cubicBezTo>
                  <a:pt x="1064" y="467"/>
                  <a:pt x="1064" y="467"/>
                  <a:pt x="1064" y="467"/>
                </a:cubicBezTo>
                <a:close/>
                <a:moveTo>
                  <a:pt x="1064" y="487"/>
                </a:moveTo>
                <a:cubicBezTo>
                  <a:pt x="1064" y="494"/>
                  <a:pt x="1064" y="494"/>
                  <a:pt x="1064" y="494"/>
                </a:cubicBezTo>
                <a:cubicBezTo>
                  <a:pt x="1060" y="496"/>
                  <a:pt x="1056" y="498"/>
                  <a:pt x="1052" y="501"/>
                </a:cubicBezTo>
                <a:cubicBezTo>
                  <a:pt x="1045" y="508"/>
                  <a:pt x="1036" y="518"/>
                  <a:pt x="1038" y="529"/>
                </a:cubicBezTo>
                <a:cubicBezTo>
                  <a:pt x="1040" y="538"/>
                  <a:pt x="1049" y="540"/>
                  <a:pt x="1057" y="539"/>
                </a:cubicBezTo>
                <a:cubicBezTo>
                  <a:pt x="1064" y="536"/>
                  <a:pt x="1062" y="530"/>
                  <a:pt x="1064" y="524"/>
                </a:cubicBezTo>
                <a:cubicBezTo>
                  <a:pt x="1064" y="545"/>
                  <a:pt x="1064" y="545"/>
                  <a:pt x="1064" y="545"/>
                </a:cubicBezTo>
                <a:cubicBezTo>
                  <a:pt x="1056" y="548"/>
                  <a:pt x="1045" y="544"/>
                  <a:pt x="1037" y="548"/>
                </a:cubicBezTo>
                <a:cubicBezTo>
                  <a:pt x="1036" y="548"/>
                  <a:pt x="1034" y="548"/>
                  <a:pt x="1033" y="548"/>
                </a:cubicBezTo>
                <a:cubicBezTo>
                  <a:pt x="1033" y="540"/>
                  <a:pt x="1033" y="540"/>
                  <a:pt x="1033" y="540"/>
                </a:cubicBezTo>
                <a:cubicBezTo>
                  <a:pt x="1034" y="538"/>
                  <a:pt x="1034" y="535"/>
                  <a:pt x="1033" y="532"/>
                </a:cubicBezTo>
                <a:cubicBezTo>
                  <a:pt x="1033" y="511"/>
                  <a:pt x="1033" y="511"/>
                  <a:pt x="1033" y="511"/>
                </a:cubicBezTo>
                <a:cubicBezTo>
                  <a:pt x="1033" y="511"/>
                  <a:pt x="1033" y="511"/>
                  <a:pt x="1033" y="511"/>
                </a:cubicBezTo>
                <a:cubicBezTo>
                  <a:pt x="1037" y="507"/>
                  <a:pt x="1043" y="502"/>
                  <a:pt x="1042" y="495"/>
                </a:cubicBezTo>
                <a:cubicBezTo>
                  <a:pt x="1033" y="492"/>
                  <a:pt x="1033" y="492"/>
                  <a:pt x="1033" y="492"/>
                </a:cubicBezTo>
                <a:cubicBezTo>
                  <a:pt x="1033" y="487"/>
                  <a:pt x="1033" y="487"/>
                  <a:pt x="1033" y="487"/>
                </a:cubicBezTo>
                <a:cubicBezTo>
                  <a:pt x="1037" y="488"/>
                  <a:pt x="1041" y="488"/>
                  <a:pt x="1045" y="488"/>
                </a:cubicBezTo>
                <a:cubicBezTo>
                  <a:pt x="1051" y="487"/>
                  <a:pt x="1058" y="489"/>
                  <a:pt x="1064" y="487"/>
                </a:cubicBezTo>
                <a:close/>
                <a:moveTo>
                  <a:pt x="1064" y="552"/>
                </a:moveTo>
                <a:cubicBezTo>
                  <a:pt x="1064" y="561"/>
                  <a:pt x="1064" y="561"/>
                  <a:pt x="1064" y="561"/>
                </a:cubicBezTo>
                <a:cubicBezTo>
                  <a:pt x="1060" y="562"/>
                  <a:pt x="1056" y="564"/>
                  <a:pt x="1052" y="566"/>
                </a:cubicBezTo>
                <a:cubicBezTo>
                  <a:pt x="1046" y="566"/>
                  <a:pt x="1039" y="567"/>
                  <a:pt x="1033" y="567"/>
                </a:cubicBezTo>
                <a:cubicBezTo>
                  <a:pt x="1033" y="561"/>
                  <a:pt x="1033" y="561"/>
                  <a:pt x="1033" y="561"/>
                </a:cubicBezTo>
                <a:cubicBezTo>
                  <a:pt x="1043" y="560"/>
                  <a:pt x="1053" y="558"/>
                  <a:pt x="1062" y="553"/>
                </a:cubicBezTo>
                <a:cubicBezTo>
                  <a:pt x="1063" y="553"/>
                  <a:pt x="1064" y="553"/>
                  <a:pt x="1064" y="552"/>
                </a:cubicBezTo>
                <a:close/>
                <a:moveTo>
                  <a:pt x="1064" y="577"/>
                </a:moveTo>
                <a:cubicBezTo>
                  <a:pt x="1064" y="583"/>
                  <a:pt x="1064" y="583"/>
                  <a:pt x="1064" y="583"/>
                </a:cubicBezTo>
                <a:cubicBezTo>
                  <a:pt x="1060" y="584"/>
                  <a:pt x="1057" y="584"/>
                  <a:pt x="1053" y="585"/>
                </a:cubicBezTo>
                <a:cubicBezTo>
                  <a:pt x="1047" y="586"/>
                  <a:pt x="1040" y="587"/>
                  <a:pt x="1033" y="588"/>
                </a:cubicBezTo>
                <a:cubicBezTo>
                  <a:pt x="1033" y="581"/>
                  <a:pt x="1033" y="581"/>
                  <a:pt x="1033" y="581"/>
                </a:cubicBezTo>
                <a:cubicBezTo>
                  <a:pt x="1043" y="580"/>
                  <a:pt x="1053" y="578"/>
                  <a:pt x="1064" y="577"/>
                </a:cubicBezTo>
                <a:cubicBezTo>
                  <a:pt x="1064" y="577"/>
                  <a:pt x="1064" y="577"/>
                  <a:pt x="1064" y="577"/>
                </a:cubicBezTo>
                <a:close/>
                <a:moveTo>
                  <a:pt x="1064" y="600"/>
                </a:moveTo>
                <a:cubicBezTo>
                  <a:pt x="1064" y="606"/>
                  <a:pt x="1064" y="606"/>
                  <a:pt x="1064" y="606"/>
                </a:cubicBezTo>
                <a:cubicBezTo>
                  <a:pt x="1055" y="608"/>
                  <a:pt x="1046" y="609"/>
                  <a:pt x="1037" y="610"/>
                </a:cubicBezTo>
                <a:cubicBezTo>
                  <a:pt x="1036" y="610"/>
                  <a:pt x="1034" y="611"/>
                  <a:pt x="1033" y="611"/>
                </a:cubicBezTo>
                <a:cubicBezTo>
                  <a:pt x="1033" y="603"/>
                  <a:pt x="1033" y="603"/>
                  <a:pt x="1033" y="603"/>
                </a:cubicBezTo>
                <a:cubicBezTo>
                  <a:pt x="1043" y="603"/>
                  <a:pt x="1054" y="602"/>
                  <a:pt x="1064" y="600"/>
                </a:cubicBezTo>
                <a:close/>
                <a:moveTo>
                  <a:pt x="1064" y="638"/>
                </a:moveTo>
                <a:cubicBezTo>
                  <a:pt x="1064" y="645"/>
                  <a:pt x="1064" y="645"/>
                  <a:pt x="1064" y="645"/>
                </a:cubicBezTo>
                <a:cubicBezTo>
                  <a:pt x="1054" y="648"/>
                  <a:pt x="1043" y="650"/>
                  <a:pt x="1033" y="651"/>
                </a:cubicBezTo>
                <a:cubicBezTo>
                  <a:pt x="1033" y="644"/>
                  <a:pt x="1033" y="644"/>
                  <a:pt x="1033" y="644"/>
                </a:cubicBezTo>
                <a:cubicBezTo>
                  <a:pt x="1043" y="643"/>
                  <a:pt x="1054" y="641"/>
                  <a:pt x="1064" y="638"/>
                </a:cubicBezTo>
                <a:close/>
                <a:moveTo>
                  <a:pt x="1033" y="672"/>
                </a:moveTo>
                <a:cubicBezTo>
                  <a:pt x="1009" y="672"/>
                  <a:pt x="1009" y="672"/>
                  <a:pt x="1009" y="672"/>
                </a:cubicBezTo>
                <a:cubicBezTo>
                  <a:pt x="1009" y="665"/>
                  <a:pt x="1009" y="665"/>
                  <a:pt x="1009" y="665"/>
                </a:cubicBezTo>
                <a:cubicBezTo>
                  <a:pt x="1033" y="665"/>
                  <a:pt x="1033" y="665"/>
                  <a:pt x="1033" y="665"/>
                </a:cubicBezTo>
                <a:cubicBezTo>
                  <a:pt x="1033" y="672"/>
                  <a:pt x="1033" y="672"/>
                  <a:pt x="1033" y="672"/>
                </a:cubicBezTo>
                <a:close/>
                <a:moveTo>
                  <a:pt x="1009" y="7"/>
                </a:moveTo>
                <a:cubicBezTo>
                  <a:pt x="1017" y="7"/>
                  <a:pt x="1025" y="7"/>
                  <a:pt x="1033" y="7"/>
                </a:cubicBezTo>
                <a:cubicBezTo>
                  <a:pt x="1033" y="12"/>
                  <a:pt x="1033" y="12"/>
                  <a:pt x="1033" y="12"/>
                </a:cubicBezTo>
                <a:cubicBezTo>
                  <a:pt x="1025" y="12"/>
                  <a:pt x="1017" y="12"/>
                  <a:pt x="1009" y="12"/>
                </a:cubicBezTo>
                <a:cubicBezTo>
                  <a:pt x="1009" y="7"/>
                  <a:pt x="1009" y="7"/>
                  <a:pt x="1009" y="7"/>
                </a:cubicBezTo>
                <a:close/>
                <a:moveTo>
                  <a:pt x="1033" y="30"/>
                </a:moveTo>
                <a:cubicBezTo>
                  <a:pt x="1033" y="37"/>
                  <a:pt x="1033" y="37"/>
                  <a:pt x="1033" y="37"/>
                </a:cubicBezTo>
                <a:cubicBezTo>
                  <a:pt x="1024" y="36"/>
                  <a:pt x="1017" y="37"/>
                  <a:pt x="1009" y="38"/>
                </a:cubicBezTo>
                <a:cubicBezTo>
                  <a:pt x="1009" y="31"/>
                  <a:pt x="1009" y="31"/>
                  <a:pt x="1009" y="31"/>
                </a:cubicBezTo>
                <a:cubicBezTo>
                  <a:pt x="1016" y="30"/>
                  <a:pt x="1023" y="30"/>
                  <a:pt x="1030" y="30"/>
                </a:cubicBezTo>
                <a:cubicBezTo>
                  <a:pt x="1031" y="30"/>
                  <a:pt x="1032" y="30"/>
                  <a:pt x="1033" y="30"/>
                </a:cubicBezTo>
                <a:close/>
                <a:moveTo>
                  <a:pt x="1033" y="50"/>
                </a:moveTo>
                <a:cubicBezTo>
                  <a:pt x="1033" y="57"/>
                  <a:pt x="1033" y="57"/>
                  <a:pt x="1033" y="57"/>
                </a:cubicBezTo>
                <a:cubicBezTo>
                  <a:pt x="1025" y="56"/>
                  <a:pt x="1017" y="57"/>
                  <a:pt x="1009" y="57"/>
                </a:cubicBezTo>
                <a:cubicBezTo>
                  <a:pt x="1009" y="51"/>
                  <a:pt x="1009" y="51"/>
                  <a:pt x="1009" y="51"/>
                </a:cubicBezTo>
                <a:cubicBezTo>
                  <a:pt x="1017" y="50"/>
                  <a:pt x="1025" y="50"/>
                  <a:pt x="1033" y="50"/>
                </a:cubicBezTo>
                <a:close/>
                <a:moveTo>
                  <a:pt x="1033" y="70"/>
                </a:moveTo>
                <a:cubicBezTo>
                  <a:pt x="1033" y="79"/>
                  <a:pt x="1033" y="79"/>
                  <a:pt x="1033" y="79"/>
                </a:cubicBezTo>
                <a:cubicBezTo>
                  <a:pt x="1025" y="78"/>
                  <a:pt x="1017" y="78"/>
                  <a:pt x="1009" y="79"/>
                </a:cubicBezTo>
                <a:cubicBezTo>
                  <a:pt x="1009" y="70"/>
                  <a:pt x="1009" y="70"/>
                  <a:pt x="1009" y="70"/>
                </a:cubicBezTo>
                <a:cubicBezTo>
                  <a:pt x="1016" y="70"/>
                  <a:pt x="1022" y="73"/>
                  <a:pt x="1028" y="69"/>
                </a:cubicBezTo>
                <a:cubicBezTo>
                  <a:pt x="1033" y="70"/>
                  <a:pt x="1033" y="70"/>
                  <a:pt x="1033" y="70"/>
                </a:cubicBezTo>
                <a:close/>
                <a:moveTo>
                  <a:pt x="1033" y="101"/>
                </a:moveTo>
                <a:cubicBezTo>
                  <a:pt x="1033" y="107"/>
                  <a:pt x="1033" y="107"/>
                  <a:pt x="1033" y="107"/>
                </a:cubicBezTo>
                <a:cubicBezTo>
                  <a:pt x="1025" y="107"/>
                  <a:pt x="1017" y="106"/>
                  <a:pt x="1009" y="106"/>
                </a:cubicBezTo>
                <a:cubicBezTo>
                  <a:pt x="1009" y="99"/>
                  <a:pt x="1009" y="99"/>
                  <a:pt x="1009" y="99"/>
                </a:cubicBezTo>
                <a:cubicBezTo>
                  <a:pt x="1017" y="99"/>
                  <a:pt x="1025" y="100"/>
                  <a:pt x="1033" y="101"/>
                </a:cubicBezTo>
                <a:close/>
                <a:moveTo>
                  <a:pt x="1033" y="127"/>
                </a:moveTo>
                <a:cubicBezTo>
                  <a:pt x="1033" y="134"/>
                  <a:pt x="1033" y="134"/>
                  <a:pt x="1033" y="134"/>
                </a:cubicBezTo>
                <a:cubicBezTo>
                  <a:pt x="1025" y="133"/>
                  <a:pt x="1017" y="132"/>
                  <a:pt x="1009" y="132"/>
                </a:cubicBezTo>
                <a:cubicBezTo>
                  <a:pt x="1009" y="125"/>
                  <a:pt x="1009" y="125"/>
                  <a:pt x="1009" y="125"/>
                </a:cubicBezTo>
                <a:cubicBezTo>
                  <a:pt x="1017" y="125"/>
                  <a:pt x="1025" y="126"/>
                  <a:pt x="1033" y="127"/>
                </a:cubicBezTo>
                <a:close/>
                <a:moveTo>
                  <a:pt x="1033" y="149"/>
                </a:moveTo>
                <a:cubicBezTo>
                  <a:pt x="1033" y="155"/>
                  <a:pt x="1033" y="155"/>
                  <a:pt x="1033" y="155"/>
                </a:cubicBezTo>
                <a:cubicBezTo>
                  <a:pt x="1025" y="154"/>
                  <a:pt x="1017" y="154"/>
                  <a:pt x="1009" y="155"/>
                </a:cubicBezTo>
                <a:cubicBezTo>
                  <a:pt x="1009" y="147"/>
                  <a:pt x="1009" y="147"/>
                  <a:pt x="1009" y="147"/>
                </a:cubicBezTo>
                <a:cubicBezTo>
                  <a:pt x="1017" y="148"/>
                  <a:pt x="1025" y="148"/>
                  <a:pt x="1033" y="149"/>
                </a:cubicBezTo>
                <a:close/>
                <a:moveTo>
                  <a:pt x="1033" y="181"/>
                </a:moveTo>
                <a:cubicBezTo>
                  <a:pt x="1033" y="187"/>
                  <a:pt x="1033" y="187"/>
                  <a:pt x="1033" y="187"/>
                </a:cubicBezTo>
                <a:cubicBezTo>
                  <a:pt x="1025" y="187"/>
                  <a:pt x="1017" y="186"/>
                  <a:pt x="1009" y="186"/>
                </a:cubicBezTo>
                <a:cubicBezTo>
                  <a:pt x="1009" y="181"/>
                  <a:pt x="1009" y="181"/>
                  <a:pt x="1009" y="181"/>
                </a:cubicBezTo>
                <a:cubicBezTo>
                  <a:pt x="1017" y="181"/>
                  <a:pt x="1025" y="181"/>
                  <a:pt x="1033" y="181"/>
                </a:cubicBezTo>
                <a:close/>
                <a:moveTo>
                  <a:pt x="1033" y="219"/>
                </a:moveTo>
                <a:cubicBezTo>
                  <a:pt x="1033" y="225"/>
                  <a:pt x="1033" y="225"/>
                  <a:pt x="1033" y="225"/>
                </a:cubicBezTo>
                <a:cubicBezTo>
                  <a:pt x="1025" y="224"/>
                  <a:pt x="1017" y="225"/>
                  <a:pt x="1009" y="225"/>
                </a:cubicBezTo>
                <a:cubicBezTo>
                  <a:pt x="1009" y="219"/>
                  <a:pt x="1009" y="219"/>
                  <a:pt x="1009" y="219"/>
                </a:cubicBezTo>
                <a:cubicBezTo>
                  <a:pt x="1017" y="219"/>
                  <a:pt x="1025" y="219"/>
                  <a:pt x="1033" y="219"/>
                </a:cubicBezTo>
                <a:close/>
                <a:moveTo>
                  <a:pt x="1033" y="236"/>
                </a:moveTo>
                <a:cubicBezTo>
                  <a:pt x="1033" y="260"/>
                  <a:pt x="1033" y="260"/>
                  <a:pt x="1033" y="260"/>
                </a:cubicBezTo>
                <a:cubicBezTo>
                  <a:pt x="1032" y="256"/>
                  <a:pt x="1030" y="251"/>
                  <a:pt x="1032" y="248"/>
                </a:cubicBezTo>
                <a:cubicBezTo>
                  <a:pt x="1032" y="242"/>
                  <a:pt x="1027" y="244"/>
                  <a:pt x="1024" y="243"/>
                </a:cubicBezTo>
                <a:cubicBezTo>
                  <a:pt x="1019" y="244"/>
                  <a:pt x="1014" y="246"/>
                  <a:pt x="1009" y="247"/>
                </a:cubicBezTo>
                <a:cubicBezTo>
                  <a:pt x="1009" y="242"/>
                  <a:pt x="1009" y="242"/>
                  <a:pt x="1009" y="242"/>
                </a:cubicBezTo>
                <a:cubicBezTo>
                  <a:pt x="1014" y="240"/>
                  <a:pt x="1014" y="240"/>
                  <a:pt x="1014" y="240"/>
                </a:cubicBezTo>
                <a:cubicBezTo>
                  <a:pt x="1019" y="236"/>
                  <a:pt x="1027" y="238"/>
                  <a:pt x="1033" y="236"/>
                </a:cubicBezTo>
                <a:close/>
                <a:moveTo>
                  <a:pt x="1033" y="263"/>
                </a:moveTo>
                <a:cubicBezTo>
                  <a:pt x="1033" y="272"/>
                  <a:pt x="1033" y="272"/>
                  <a:pt x="1033" y="272"/>
                </a:cubicBezTo>
                <a:cubicBezTo>
                  <a:pt x="1031" y="272"/>
                  <a:pt x="1029" y="272"/>
                  <a:pt x="1028" y="273"/>
                </a:cubicBezTo>
                <a:cubicBezTo>
                  <a:pt x="1022" y="275"/>
                  <a:pt x="1015" y="277"/>
                  <a:pt x="1009" y="280"/>
                </a:cubicBezTo>
                <a:cubicBezTo>
                  <a:pt x="1009" y="271"/>
                  <a:pt x="1009" y="271"/>
                  <a:pt x="1009" y="271"/>
                </a:cubicBezTo>
                <a:cubicBezTo>
                  <a:pt x="1014" y="269"/>
                  <a:pt x="1020" y="268"/>
                  <a:pt x="1025" y="268"/>
                </a:cubicBezTo>
                <a:cubicBezTo>
                  <a:pt x="1030" y="267"/>
                  <a:pt x="1032" y="265"/>
                  <a:pt x="1033" y="263"/>
                </a:cubicBezTo>
                <a:close/>
                <a:moveTo>
                  <a:pt x="1033" y="285"/>
                </a:moveTo>
                <a:cubicBezTo>
                  <a:pt x="1033" y="292"/>
                  <a:pt x="1033" y="292"/>
                  <a:pt x="1033" y="292"/>
                </a:cubicBezTo>
                <a:cubicBezTo>
                  <a:pt x="1024" y="294"/>
                  <a:pt x="1017" y="297"/>
                  <a:pt x="1009" y="301"/>
                </a:cubicBezTo>
                <a:cubicBezTo>
                  <a:pt x="1009" y="293"/>
                  <a:pt x="1009" y="293"/>
                  <a:pt x="1009" y="293"/>
                </a:cubicBezTo>
                <a:cubicBezTo>
                  <a:pt x="1016" y="290"/>
                  <a:pt x="1023" y="287"/>
                  <a:pt x="1030" y="286"/>
                </a:cubicBezTo>
                <a:cubicBezTo>
                  <a:pt x="1031" y="286"/>
                  <a:pt x="1032" y="286"/>
                  <a:pt x="1033" y="285"/>
                </a:cubicBezTo>
                <a:close/>
                <a:moveTo>
                  <a:pt x="1033" y="312"/>
                </a:moveTo>
                <a:cubicBezTo>
                  <a:pt x="1033" y="319"/>
                  <a:pt x="1033" y="319"/>
                  <a:pt x="1033" y="319"/>
                </a:cubicBezTo>
                <a:cubicBezTo>
                  <a:pt x="1025" y="322"/>
                  <a:pt x="1017" y="326"/>
                  <a:pt x="1009" y="330"/>
                </a:cubicBezTo>
                <a:cubicBezTo>
                  <a:pt x="1009" y="323"/>
                  <a:pt x="1009" y="323"/>
                  <a:pt x="1009" y="323"/>
                </a:cubicBezTo>
                <a:cubicBezTo>
                  <a:pt x="1017" y="318"/>
                  <a:pt x="1024" y="315"/>
                  <a:pt x="1033" y="312"/>
                </a:cubicBezTo>
                <a:close/>
                <a:moveTo>
                  <a:pt x="1033" y="341"/>
                </a:moveTo>
                <a:cubicBezTo>
                  <a:pt x="1033" y="349"/>
                  <a:pt x="1033" y="349"/>
                  <a:pt x="1033" y="349"/>
                </a:cubicBezTo>
                <a:cubicBezTo>
                  <a:pt x="1024" y="354"/>
                  <a:pt x="1016" y="360"/>
                  <a:pt x="1011" y="369"/>
                </a:cubicBezTo>
                <a:cubicBezTo>
                  <a:pt x="1010" y="371"/>
                  <a:pt x="1010" y="372"/>
                  <a:pt x="1009" y="373"/>
                </a:cubicBezTo>
                <a:cubicBezTo>
                  <a:pt x="1009" y="360"/>
                  <a:pt x="1009" y="360"/>
                  <a:pt x="1009" y="360"/>
                </a:cubicBezTo>
                <a:cubicBezTo>
                  <a:pt x="1015" y="351"/>
                  <a:pt x="1023" y="345"/>
                  <a:pt x="1033" y="341"/>
                </a:cubicBezTo>
                <a:close/>
                <a:moveTo>
                  <a:pt x="1033" y="365"/>
                </a:moveTo>
                <a:cubicBezTo>
                  <a:pt x="1019" y="375"/>
                  <a:pt x="1012" y="393"/>
                  <a:pt x="1016" y="409"/>
                </a:cubicBezTo>
                <a:cubicBezTo>
                  <a:pt x="1016" y="412"/>
                  <a:pt x="1021" y="416"/>
                  <a:pt x="1017" y="420"/>
                </a:cubicBezTo>
                <a:cubicBezTo>
                  <a:pt x="1015" y="422"/>
                  <a:pt x="1012" y="421"/>
                  <a:pt x="1009" y="420"/>
                </a:cubicBezTo>
                <a:cubicBezTo>
                  <a:pt x="1009" y="428"/>
                  <a:pt x="1009" y="428"/>
                  <a:pt x="1009" y="428"/>
                </a:cubicBezTo>
                <a:cubicBezTo>
                  <a:pt x="1015" y="428"/>
                  <a:pt x="1021" y="429"/>
                  <a:pt x="1027" y="431"/>
                </a:cubicBezTo>
                <a:cubicBezTo>
                  <a:pt x="1029" y="432"/>
                  <a:pt x="1031" y="433"/>
                  <a:pt x="1033" y="435"/>
                </a:cubicBezTo>
                <a:cubicBezTo>
                  <a:pt x="1033" y="422"/>
                  <a:pt x="1033" y="422"/>
                  <a:pt x="1033" y="422"/>
                </a:cubicBezTo>
                <a:cubicBezTo>
                  <a:pt x="1031" y="422"/>
                  <a:pt x="1030" y="421"/>
                  <a:pt x="1029" y="419"/>
                </a:cubicBezTo>
                <a:cubicBezTo>
                  <a:pt x="1022" y="410"/>
                  <a:pt x="1023" y="397"/>
                  <a:pt x="1025" y="386"/>
                </a:cubicBezTo>
                <a:cubicBezTo>
                  <a:pt x="1033" y="372"/>
                  <a:pt x="1033" y="372"/>
                  <a:pt x="1033" y="372"/>
                </a:cubicBezTo>
                <a:cubicBezTo>
                  <a:pt x="1033" y="365"/>
                  <a:pt x="1033" y="365"/>
                  <a:pt x="1033" y="365"/>
                </a:cubicBezTo>
                <a:close/>
                <a:moveTo>
                  <a:pt x="1033" y="395"/>
                </a:moveTo>
                <a:cubicBezTo>
                  <a:pt x="1033" y="406"/>
                  <a:pt x="1033" y="406"/>
                  <a:pt x="1033" y="406"/>
                </a:cubicBezTo>
                <a:cubicBezTo>
                  <a:pt x="1032" y="405"/>
                  <a:pt x="1032" y="405"/>
                  <a:pt x="1032" y="405"/>
                </a:cubicBezTo>
                <a:cubicBezTo>
                  <a:pt x="1029" y="401"/>
                  <a:pt x="1030" y="398"/>
                  <a:pt x="1033" y="395"/>
                </a:cubicBezTo>
                <a:close/>
                <a:moveTo>
                  <a:pt x="1033" y="459"/>
                </a:moveTo>
                <a:cubicBezTo>
                  <a:pt x="1033" y="469"/>
                  <a:pt x="1033" y="469"/>
                  <a:pt x="1033" y="469"/>
                </a:cubicBezTo>
                <a:cubicBezTo>
                  <a:pt x="1026" y="463"/>
                  <a:pt x="1018" y="459"/>
                  <a:pt x="1009" y="459"/>
                </a:cubicBezTo>
                <a:cubicBezTo>
                  <a:pt x="1009" y="451"/>
                  <a:pt x="1009" y="451"/>
                  <a:pt x="1009" y="451"/>
                </a:cubicBezTo>
                <a:cubicBezTo>
                  <a:pt x="1017" y="452"/>
                  <a:pt x="1026" y="454"/>
                  <a:pt x="1033" y="459"/>
                </a:cubicBezTo>
                <a:close/>
                <a:moveTo>
                  <a:pt x="1033" y="487"/>
                </a:moveTo>
                <a:cubicBezTo>
                  <a:pt x="1033" y="492"/>
                  <a:pt x="1033" y="492"/>
                  <a:pt x="1033" y="492"/>
                </a:cubicBezTo>
                <a:cubicBezTo>
                  <a:pt x="1023" y="490"/>
                  <a:pt x="1023" y="490"/>
                  <a:pt x="1023" y="490"/>
                </a:cubicBezTo>
                <a:cubicBezTo>
                  <a:pt x="1018" y="488"/>
                  <a:pt x="1014" y="484"/>
                  <a:pt x="1009" y="482"/>
                </a:cubicBezTo>
                <a:cubicBezTo>
                  <a:pt x="1009" y="475"/>
                  <a:pt x="1009" y="475"/>
                  <a:pt x="1009" y="475"/>
                </a:cubicBezTo>
                <a:cubicBezTo>
                  <a:pt x="1016" y="480"/>
                  <a:pt x="1024" y="484"/>
                  <a:pt x="1033" y="487"/>
                </a:cubicBezTo>
                <a:close/>
                <a:moveTo>
                  <a:pt x="1033" y="511"/>
                </a:moveTo>
                <a:cubicBezTo>
                  <a:pt x="1033" y="532"/>
                  <a:pt x="1033" y="532"/>
                  <a:pt x="1033" y="532"/>
                </a:cubicBezTo>
                <a:cubicBezTo>
                  <a:pt x="1031" y="528"/>
                  <a:pt x="1029" y="524"/>
                  <a:pt x="1029" y="520"/>
                </a:cubicBezTo>
                <a:cubicBezTo>
                  <a:pt x="1009" y="516"/>
                  <a:pt x="1009" y="516"/>
                  <a:pt x="1009" y="516"/>
                </a:cubicBezTo>
                <a:cubicBezTo>
                  <a:pt x="1009" y="509"/>
                  <a:pt x="1009" y="509"/>
                  <a:pt x="1009" y="509"/>
                </a:cubicBezTo>
                <a:cubicBezTo>
                  <a:pt x="1016" y="511"/>
                  <a:pt x="1024" y="512"/>
                  <a:pt x="1033" y="511"/>
                </a:cubicBezTo>
                <a:close/>
                <a:moveTo>
                  <a:pt x="1033" y="540"/>
                </a:moveTo>
                <a:cubicBezTo>
                  <a:pt x="1033" y="548"/>
                  <a:pt x="1033" y="548"/>
                  <a:pt x="1033" y="548"/>
                </a:cubicBezTo>
                <a:cubicBezTo>
                  <a:pt x="1024" y="547"/>
                  <a:pt x="1017" y="546"/>
                  <a:pt x="1009" y="544"/>
                </a:cubicBezTo>
                <a:cubicBezTo>
                  <a:pt x="1009" y="539"/>
                  <a:pt x="1009" y="539"/>
                  <a:pt x="1009" y="539"/>
                </a:cubicBezTo>
                <a:cubicBezTo>
                  <a:pt x="1016" y="540"/>
                  <a:pt x="1024" y="541"/>
                  <a:pt x="1031" y="542"/>
                </a:cubicBezTo>
                <a:cubicBezTo>
                  <a:pt x="1032" y="541"/>
                  <a:pt x="1032" y="541"/>
                  <a:pt x="1033" y="540"/>
                </a:cubicBezTo>
                <a:close/>
                <a:moveTo>
                  <a:pt x="1033" y="561"/>
                </a:moveTo>
                <a:cubicBezTo>
                  <a:pt x="1033" y="567"/>
                  <a:pt x="1033" y="567"/>
                  <a:pt x="1033" y="567"/>
                </a:cubicBezTo>
                <a:cubicBezTo>
                  <a:pt x="1025" y="568"/>
                  <a:pt x="1017" y="568"/>
                  <a:pt x="1009" y="567"/>
                </a:cubicBezTo>
                <a:cubicBezTo>
                  <a:pt x="1009" y="560"/>
                  <a:pt x="1009" y="560"/>
                  <a:pt x="1009" y="560"/>
                </a:cubicBezTo>
                <a:cubicBezTo>
                  <a:pt x="1017" y="561"/>
                  <a:pt x="1025" y="561"/>
                  <a:pt x="1033" y="561"/>
                </a:cubicBezTo>
                <a:close/>
                <a:moveTo>
                  <a:pt x="1033" y="581"/>
                </a:moveTo>
                <a:cubicBezTo>
                  <a:pt x="1033" y="588"/>
                  <a:pt x="1033" y="588"/>
                  <a:pt x="1033" y="588"/>
                </a:cubicBezTo>
                <a:cubicBezTo>
                  <a:pt x="1025" y="589"/>
                  <a:pt x="1017" y="589"/>
                  <a:pt x="1009" y="589"/>
                </a:cubicBezTo>
                <a:cubicBezTo>
                  <a:pt x="1009" y="580"/>
                  <a:pt x="1009" y="580"/>
                  <a:pt x="1009" y="580"/>
                </a:cubicBezTo>
                <a:cubicBezTo>
                  <a:pt x="1017" y="581"/>
                  <a:pt x="1025" y="581"/>
                  <a:pt x="1033" y="581"/>
                </a:cubicBezTo>
                <a:close/>
                <a:moveTo>
                  <a:pt x="1033" y="603"/>
                </a:moveTo>
                <a:cubicBezTo>
                  <a:pt x="1033" y="611"/>
                  <a:pt x="1033" y="611"/>
                  <a:pt x="1033" y="611"/>
                </a:cubicBezTo>
                <a:cubicBezTo>
                  <a:pt x="1025" y="611"/>
                  <a:pt x="1017" y="611"/>
                  <a:pt x="1009" y="611"/>
                </a:cubicBezTo>
                <a:cubicBezTo>
                  <a:pt x="1009" y="603"/>
                  <a:pt x="1009" y="603"/>
                  <a:pt x="1009" y="603"/>
                </a:cubicBezTo>
                <a:cubicBezTo>
                  <a:pt x="1017" y="603"/>
                  <a:pt x="1025" y="603"/>
                  <a:pt x="1033" y="603"/>
                </a:cubicBezTo>
                <a:close/>
                <a:moveTo>
                  <a:pt x="1033" y="644"/>
                </a:moveTo>
                <a:cubicBezTo>
                  <a:pt x="1033" y="651"/>
                  <a:pt x="1033" y="651"/>
                  <a:pt x="1033" y="651"/>
                </a:cubicBezTo>
                <a:cubicBezTo>
                  <a:pt x="1026" y="651"/>
                  <a:pt x="1019" y="652"/>
                  <a:pt x="1013" y="652"/>
                </a:cubicBezTo>
                <a:cubicBezTo>
                  <a:pt x="1011" y="652"/>
                  <a:pt x="1010" y="652"/>
                  <a:pt x="1009" y="652"/>
                </a:cubicBezTo>
                <a:cubicBezTo>
                  <a:pt x="1009" y="645"/>
                  <a:pt x="1009" y="645"/>
                  <a:pt x="1009" y="645"/>
                </a:cubicBezTo>
                <a:cubicBezTo>
                  <a:pt x="1017" y="645"/>
                  <a:pt x="1025" y="645"/>
                  <a:pt x="1033" y="644"/>
                </a:cubicBezTo>
                <a:close/>
                <a:moveTo>
                  <a:pt x="1009" y="672"/>
                </a:moveTo>
                <a:cubicBezTo>
                  <a:pt x="944" y="672"/>
                  <a:pt x="944" y="672"/>
                  <a:pt x="944" y="672"/>
                </a:cubicBezTo>
                <a:cubicBezTo>
                  <a:pt x="944" y="666"/>
                  <a:pt x="944" y="666"/>
                  <a:pt x="944" y="666"/>
                </a:cubicBezTo>
                <a:cubicBezTo>
                  <a:pt x="948" y="665"/>
                  <a:pt x="952" y="664"/>
                  <a:pt x="956" y="665"/>
                </a:cubicBezTo>
                <a:cubicBezTo>
                  <a:pt x="961" y="668"/>
                  <a:pt x="965" y="661"/>
                  <a:pt x="969" y="665"/>
                </a:cubicBezTo>
                <a:cubicBezTo>
                  <a:pt x="1009" y="665"/>
                  <a:pt x="1009" y="665"/>
                  <a:pt x="1009" y="665"/>
                </a:cubicBezTo>
                <a:cubicBezTo>
                  <a:pt x="1009" y="672"/>
                  <a:pt x="1009" y="672"/>
                  <a:pt x="1009" y="672"/>
                </a:cubicBezTo>
                <a:close/>
                <a:moveTo>
                  <a:pt x="944" y="7"/>
                </a:moveTo>
                <a:cubicBezTo>
                  <a:pt x="966" y="7"/>
                  <a:pt x="988" y="7"/>
                  <a:pt x="1009" y="7"/>
                </a:cubicBezTo>
                <a:cubicBezTo>
                  <a:pt x="1009" y="12"/>
                  <a:pt x="1009" y="12"/>
                  <a:pt x="1009" y="12"/>
                </a:cubicBezTo>
                <a:cubicBezTo>
                  <a:pt x="988" y="12"/>
                  <a:pt x="966" y="12"/>
                  <a:pt x="944" y="12"/>
                </a:cubicBezTo>
                <a:cubicBezTo>
                  <a:pt x="944" y="7"/>
                  <a:pt x="944" y="7"/>
                  <a:pt x="944" y="7"/>
                </a:cubicBezTo>
                <a:close/>
                <a:moveTo>
                  <a:pt x="1009" y="31"/>
                </a:moveTo>
                <a:cubicBezTo>
                  <a:pt x="1009" y="38"/>
                  <a:pt x="1009" y="38"/>
                  <a:pt x="1009" y="38"/>
                </a:cubicBezTo>
                <a:cubicBezTo>
                  <a:pt x="1008" y="38"/>
                  <a:pt x="1007" y="38"/>
                  <a:pt x="1007" y="38"/>
                </a:cubicBezTo>
                <a:cubicBezTo>
                  <a:pt x="984" y="36"/>
                  <a:pt x="965" y="43"/>
                  <a:pt x="944" y="46"/>
                </a:cubicBezTo>
                <a:cubicBezTo>
                  <a:pt x="944" y="39"/>
                  <a:pt x="944" y="39"/>
                  <a:pt x="944" y="39"/>
                </a:cubicBezTo>
                <a:cubicBezTo>
                  <a:pt x="949" y="38"/>
                  <a:pt x="954" y="37"/>
                  <a:pt x="959" y="36"/>
                </a:cubicBezTo>
                <a:cubicBezTo>
                  <a:pt x="975" y="35"/>
                  <a:pt x="992" y="32"/>
                  <a:pt x="1009" y="31"/>
                </a:cubicBezTo>
                <a:close/>
                <a:moveTo>
                  <a:pt x="1009" y="51"/>
                </a:moveTo>
                <a:cubicBezTo>
                  <a:pt x="1009" y="57"/>
                  <a:pt x="1009" y="57"/>
                  <a:pt x="1009" y="57"/>
                </a:cubicBezTo>
                <a:cubicBezTo>
                  <a:pt x="1004" y="58"/>
                  <a:pt x="998" y="58"/>
                  <a:pt x="993" y="59"/>
                </a:cubicBezTo>
                <a:cubicBezTo>
                  <a:pt x="977" y="62"/>
                  <a:pt x="960" y="66"/>
                  <a:pt x="944" y="70"/>
                </a:cubicBezTo>
                <a:cubicBezTo>
                  <a:pt x="944" y="62"/>
                  <a:pt x="944" y="62"/>
                  <a:pt x="944" y="62"/>
                </a:cubicBezTo>
                <a:cubicBezTo>
                  <a:pt x="965" y="57"/>
                  <a:pt x="987" y="53"/>
                  <a:pt x="1009" y="51"/>
                </a:cubicBezTo>
                <a:close/>
                <a:moveTo>
                  <a:pt x="1009" y="70"/>
                </a:moveTo>
                <a:cubicBezTo>
                  <a:pt x="1009" y="79"/>
                  <a:pt x="1009" y="79"/>
                  <a:pt x="1009" y="79"/>
                </a:cubicBezTo>
                <a:cubicBezTo>
                  <a:pt x="987" y="79"/>
                  <a:pt x="965" y="83"/>
                  <a:pt x="944" y="90"/>
                </a:cubicBezTo>
                <a:cubicBezTo>
                  <a:pt x="944" y="81"/>
                  <a:pt x="944" y="81"/>
                  <a:pt x="944" y="81"/>
                </a:cubicBezTo>
                <a:cubicBezTo>
                  <a:pt x="964" y="77"/>
                  <a:pt x="985" y="74"/>
                  <a:pt x="1005" y="71"/>
                </a:cubicBezTo>
                <a:cubicBezTo>
                  <a:pt x="1006" y="71"/>
                  <a:pt x="1008" y="70"/>
                  <a:pt x="1009" y="70"/>
                </a:cubicBezTo>
                <a:close/>
                <a:moveTo>
                  <a:pt x="1009" y="99"/>
                </a:moveTo>
                <a:cubicBezTo>
                  <a:pt x="1009" y="106"/>
                  <a:pt x="1009" y="106"/>
                  <a:pt x="1009" y="106"/>
                </a:cubicBezTo>
                <a:cubicBezTo>
                  <a:pt x="988" y="105"/>
                  <a:pt x="966" y="107"/>
                  <a:pt x="944" y="111"/>
                </a:cubicBezTo>
                <a:cubicBezTo>
                  <a:pt x="944" y="104"/>
                  <a:pt x="944" y="104"/>
                  <a:pt x="944" y="104"/>
                </a:cubicBezTo>
                <a:cubicBezTo>
                  <a:pt x="965" y="99"/>
                  <a:pt x="987" y="98"/>
                  <a:pt x="1009" y="99"/>
                </a:cubicBezTo>
                <a:close/>
                <a:moveTo>
                  <a:pt x="1009" y="125"/>
                </a:moveTo>
                <a:cubicBezTo>
                  <a:pt x="1009" y="132"/>
                  <a:pt x="1009" y="132"/>
                  <a:pt x="1009" y="132"/>
                </a:cubicBezTo>
                <a:cubicBezTo>
                  <a:pt x="987" y="131"/>
                  <a:pt x="965" y="132"/>
                  <a:pt x="944" y="137"/>
                </a:cubicBezTo>
                <a:cubicBezTo>
                  <a:pt x="944" y="130"/>
                  <a:pt x="944" y="130"/>
                  <a:pt x="944" y="130"/>
                </a:cubicBezTo>
                <a:cubicBezTo>
                  <a:pt x="952" y="128"/>
                  <a:pt x="960" y="126"/>
                  <a:pt x="969" y="125"/>
                </a:cubicBezTo>
                <a:cubicBezTo>
                  <a:pt x="983" y="123"/>
                  <a:pt x="996" y="124"/>
                  <a:pt x="1009" y="125"/>
                </a:cubicBezTo>
                <a:close/>
                <a:moveTo>
                  <a:pt x="1009" y="147"/>
                </a:moveTo>
                <a:cubicBezTo>
                  <a:pt x="1009" y="155"/>
                  <a:pt x="1009" y="155"/>
                  <a:pt x="1009" y="155"/>
                </a:cubicBezTo>
                <a:cubicBezTo>
                  <a:pt x="997" y="155"/>
                  <a:pt x="986" y="157"/>
                  <a:pt x="975" y="159"/>
                </a:cubicBezTo>
                <a:cubicBezTo>
                  <a:pt x="965" y="163"/>
                  <a:pt x="952" y="162"/>
                  <a:pt x="944" y="169"/>
                </a:cubicBezTo>
                <a:cubicBezTo>
                  <a:pt x="944" y="159"/>
                  <a:pt x="944" y="159"/>
                  <a:pt x="944" y="159"/>
                </a:cubicBezTo>
                <a:cubicBezTo>
                  <a:pt x="964" y="153"/>
                  <a:pt x="983" y="150"/>
                  <a:pt x="1004" y="147"/>
                </a:cubicBezTo>
                <a:cubicBezTo>
                  <a:pt x="1006" y="147"/>
                  <a:pt x="1007" y="147"/>
                  <a:pt x="1009" y="147"/>
                </a:cubicBezTo>
                <a:close/>
                <a:moveTo>
                  <a:pt x="1009" y="181"/>
                </a:moveTo>
                <a:cubicBezTo>
                  <a:pt x="1009" y="186"/>
                  <a:pt x="1009" y="186"/>
                  <a:pt x="1009" y="186"/>
                </a:cubicBezTo>
                <a:cubicBezTo>
                  <a:pt x="1007" y="186"/>
                  <a:pt x="1004" y="186"/>
                  <a:pt x="1002" y="186"/>
                </a:cubicBezTo>
                <a:cubicBezTo>
                  <a:pt x="966" y="193"/>
                  <a:pt x="966" y="193"/>
                  <a:pt x="966" y="193"/>
                </a:cubicBezTo>
                <a:cubicBezTo>
                  <a:pt x="961" y="198"/>
                  <a:pt x="961" y="198"/>
                  <a:pt x="961" y="198"/>
                </a:cubicBezTo>
                <a:cubicBezTo>
                  <a:pt x="959" y="204"/>
                  <a:pt x="954" y="200"/>
                  <a:pt x="950" y="199"/>
                </a:cubicBezTo>
                <a:cubicBezTo>
                  <a:pt x="948" y="200"/>
                  <a:pt x="946" y="200"/>
                  <a:pt x="944" y="201"/>
                </a:cubicBezTo>
                <a:cubicBezTo>
                  <a:pt x="944" y="193"/>
                  <a:pt x="944" y="193"/>
                  <a:pt x="944" y="193"/>
                </a:cubicBezTo>
                <a:cubicBezTo>
                  <a:pt x="945" y="193"/>
                  <a:pt x="945" y="193"/>
                  <a:pt x="945" y="193"/>
                </a:cubicBezTo>
                <a:cubicBezTo>
                  <a:pt x="947" y="189"/>
                  <a:pt x="947" y="189"/>
                  <a:pt x="947" y="189"/>
                </a:cubicBezTo>
                <a:cubicBezTo>
                  <a:pt x="946" y="188"/>
                  <a:pt x="945" y="187"/>
                  <a:pt x="944" y="185"/>
                </a:cubicBezTo>
                <a:cubicBezTo>
                  <a:pt x="944" y="176"/>
                  <a:pt x="944" y="176"/>
                  <a:pt x="944" y="176"/>
                </a:cubicBezTo>
                <a:cubicBezTo>
                  <a:pt x="948" y="181"/>
                  <a:pt x="952" y="185"/>
                  <a:pt x="955" y="188"/>
                </a:cubicBezTo>
                <a:cubicBezTo>
                  <a:pt x="973" y="183"/>
                  <a:pt x="991" y="181"/>
                  <a:pt x="1009" y="181"/>
                </a:cubicBezTo>
                <a:close/>
                <a:moveTo>
                  <a:pt x="1009" y="219"/>
                </a:moveTo>
                <a:cubicBezTo>
                  <a:pt x="1009" y="225"/>
                  <a:pt x="1009" y="225"/>
                  <a:pt x="1009" y="225"/>
                </a:cubicBezTo>
                <a:cubicBezTo>
                  <a:pt x="1005" y="226"/>
                  <a:pt x="1001" y="226"/>
                  <a:pt x="997" y="226"/>
                </a:cubicBezTo>
                <a:cubicBezTo>
                  <a:pt x="979" y="230"/>
                  <a:pt x="961" y="236"/>
                  <a:pt x="944" y="244"/>
                </a:cubicBezTo>
                <a:cubicBezTo>
                  <a:pt x="944" y="237"/>
                  <a:pt x="944" y="237"/>
                  <a:pt x="944" y="237"/>
                </a:cubicBezTo>
                <a:cubicBezTo>
                  <a:pt x="960" y="230"/>
                  <a:pt x="976" y="225"/>
                  <a:pt x="992" y="221"/>
                </a:cubicBezTo>
                <a:cubicBezTo>
                  <a:pt x="998" y="219"/>
                  <a:pt x="1003" y="219"/>
                  <a:pt x="1009" y="219"/>
                </a:cubicBezTo>
                <a:close/>
                <a:moveTo>
                  <a:pt x="1009" y="242"/>
                </a:moveTo>
                <a:cubicBezTo>
                  <a:pt x="990" y="248"/>
                  <a:pt x="971" y="254"/>
                  <a:pt x="952" y="263"/>
                </a:cubicBezTo>
                <a:cubicBezTo>
                  <a:pt x="950" y="265"/>
                  <a:pt x="947" y="267"/>
                  <a:pt x="944" y="269"/>
                </a:cubicBezTo>
                <a:cubicBezTo>
                  <a:pt x="944" y="278"/>
                  <a:pt x="944" y="278"/>
                  <a:pt x="944" y="278"/>
                </a:cubicBezTo>
                <a:cubicBezTo>
                  <a:pt x="964" y="264"/>
                  <a:pt x="986" y="254"/>
                  <a:pt x="1009" y="247"/>
                </a:cubicBezTo>
                <a:cubicBezTo>
                  <a:pt x="1009" y="242"/>
                  <a:pt x="1009" y="242"/>
                  <a:pt x="1009" y="242"/>
                </a:cubicBezTo>
                <a:close/>
                <a:moveTo>
                  <a:pt x="1009" y="271"/>
                </a:moveTo>
                <a:cubicBezTo>
                  <a:pt x="1009" y="280"/>
                  <a:pt x="1009" y="280"/>
                  <a:pt x="1009" y="280"/>
                </a:cubicBezTo>
                <a:cubicBezTo>
                  <a:pt x="984" y="290"/>
                  <a:pt x="962" y="308"/>
                  <a:pt x="944" y="329"/>
                </a:cubicBezTo>
                <a:cubicBezTo>
                  <a:pt x="944" y="320"/>
                  <a:pt x="944" y="320"/>
                  <a:pt x="944" y="320"/>
                </a:cubicBezTo>
                <a:cubicBezTo>
                  <a:pt x="948" y="315"/>
                  <a:pt x="952" y="310"/>
                  <a:pt x="956" y="306"/>
                </a:cubicBezTo>
                <a:cubicBezTo>
                  <a:pt x="974" y="296"/>
                  <a:pt x="990" y="278"/>
                  <a:pt x="1009" y="271"/>
                </a:cubicBezTo>
                <a:close/>
                <a:moveTo>
                  <a:pt x="1009" y="293"/>
                </a:moveTo>
                <a:cubicBezTo>
                  <a:pt x="995" y="299"/>
                  <a:pt x="982" y="310"/>
                  <a:pt x="970" y="322"/>
                </a:cubicBezTo>
                <a:cubicBezTo>
                  <a:pt x="958" y="331"/>
                  <a:pt x="950" y="343"/>
                  <a:pt x="944" y="356"/>
                </a:cubicBezTo>
                <a:cubicBezTo>
                  <a:pt x="944" y="397"/>
                  <a:pt x="944" y="397"/>
                  <a:pt x="944" y="397"/>
                </a:cubicBezTo>
                <a:cubicBezTo>
                  <a:pt x="946" y="384"/>
                  <a:pt x="949" y="369"/>
                  <a:pt x="951" y="356"/>
                </a:cubicBezTo>
                <a:cubicBezTo>
                  <a:pt x="966" y="334"/>
                  <a:pt x="986" y="314"/>
                  <a:pt x="1009" y="301"/>
                </a:cubicBezTo>
                <a:cubicBezTo>
                  <a:pt x="1009" y="293"/>
                  <a:pt x="1009" y="293"/>
                  <a:pt x="1009" y="293"/>
                </a:cubicBezTo>
                <a:close/>
                <a:moveTo>
                  <a:pt x="1009" y="323"/>
                </a:moveTo>
                <a:cubicBezTo>
                  <a:pt x="1003" y="326"/>
                  <a:pt x="997" y="330"/>
                  <a:pt x="992" y="333"/>
                </a:cubicBezTo>
                <a:cubicBezTo>
                  <a:pt x="979" y="340"/>
                  <a:pt x="978" y="355"/>
                  <a:pt x="972" y="367"/>
                </a:cubicBezTo>
                <a:cubicBezTo>
                  <a:pt x="969" y="380"/>
                  <a:pt x="965" y="396"/>
                  <a:pt x="969" y="407"/>
                </a:cubicBezTo>
                <a:cubicBezTo>
                  <a:pt x="970" y="419"/>
                  <a:pt x="981" y="433"/>
                  <a:pt x="967" y="441"/>
                </a:cubicBezTo>
                <a:cubicBezTo>
                  <a:pt x="961" y="439"/>
                  <a:pt x="951" y="450"/>
                  <a:pt x="950" y="438"/>
                </a:cubicBezTo>
                <a:cubicBezTo>
                  <a:pt x="947" y="431"/>
                  <a:pt x="945" y="424"/>
                  <a:pt x="944" y="417"/>
                </a:cubicBezTo>
                <a:cubicBezTo>
                  <a:pt x="944" y="444"/>
                  <a:pt x="944" y="444"/>
                  <a:pt x="944" y="444"/>
                </a:cubicBezTo>
                <a:cubicBezTo>
                  <a:pt x="945" y="446"/>
                  <a:pt x="946" y="448"/>
                  <a:pt x="947" y="450"/>
                </a:cubicBezTo>
                <a:cubicBezTo>
                  <a:pt x="946" y="450"/>
                  <a:pt x="945" y="451"/>
                  <a:pt x="944" y="452"/>
                </a:cubicBezTo>
                <a:cubicBezTo>
                  <a:pt x="944" y="464"/>
                  <a:pt x="944" y="464"/>
                  <a:pt x="944" y="464"/>
                </a:cubicBezTo>
                <a:cubicBezTo>
                  <a:pt x="945" y="464"/>
                  <a:pt x="945" y="463"/>
                  <a:pt x="945" y="462"/>
                </a:cubicBezTo>
                <a:cubicBezTo>
                  <a:pt x="948" y="452"/>
                  <a:pt x="960" y="463"/>
                  <a:pt x="961" y="451"/>
                </a:cubicBezTo>
                <a:cubicBezTo>
                  <a:pt x="970" y="450"/>
                  <a:pt x="975" y="446"/>
                  <a:pt x="981" y="439"/>
                </a:cubicBezTo>
                <a:cubicBezTo>
                  <a:pt x="989" y="432"/>
                  <a:pt x="999" y="429"/>
                  <a:pt x="1009" y="428"/>
                </a:cubicBezTo>
                <a:cubicBezTo>
                  <a:pt x="1009" y="420"/>
                  <a:pt x="1009" y="420"/>
                  <a:pt x="1009" y="420"/>
                </a:cubicBezTo>
                <a:cubicBezTo>
                  <a:pt x="1008" y="420"/>
                  <a:pt x="1008" y="420"/>
                  <a:pt x="1008" y="420"/>
                </a:cubicBezTo>
                <a:cubicBezTo>
                  <a:pt x="1000" y="405"/>
                  <a:pt x="1003" y="388"/>
                  <a:pt x="1009" y="373"/>
                </a:cubicBezTo>
                <a:cubicBezTo>
                  <a:pt x="1009" y="360"/>
                  <a:pt x="1009" y="360"/>
                  <a:pt x="1009" y="360"/>
                </a:cubicBezTo>
                <a:cubicBezTo>
                  <a:pt x="1008" y="361"/>
                  <a:pt x="1007" y="362"/>
                  <a:pt x="1007" y="364"/>
                </a:cubicBezTo>
                <a:cubicBezTo>
                  <a:pt x="992" y="380"/>
                  <a:pt x="993" y="401"/>
                  <a:pt x="999" y="421"/>
                </a:cubicBezTo>
                <a:cubicBezTo>
                  <a:pt x="994" y="424"/>
                  <a:pt x="988" y="427"/>
                  <a:pt x="982" y="428"/>
                </a:cubicBezTo>
                <a:cubicBezTo>
                  <a:pt x="973" y="406"/>
                  <a:pt x="975" y="378"/>
                  <a:pt x="985" y="356"/>
                </a:cubicBezTo>
                <a:cubicBezTo>
                  <a:pt x="990" y="344"/>
                  <a:pt x="998" y="336"/>
                  <a:pt x="1009" y="330"/>
                </a:cubicBezTo>
                <a:cubicBezTo>
                  <a:pt x="1009" y="323"/>
                  <a:pt x="1009" y="323"/>
                  <a:pt x="1009" y="323"/>
                </a:cubicBezTo>
                <a:close/>
                <a:moveTo>
                  <a:pt x="1009" y="451"/>
                </a:moveTo>
                <a:cubicBezTo>
                  <a:pt x="1009" y="459"/>
                  <a:pt x="1009" y="459"/>
                  <a:pt x="1009" y="459"/>
                </a:cubicBezTo>
                <a:cubicBezTo>
                  <a:pt x="1007" y="459"/>
                  <a:pt x="1005" y="459"/>
                  <a:pt x="1003" y="460"/>
                </a:cubicBezTo>
                <a:cubicBezTo>
                  <a:pt x="1000" y="461"/>
                  <a:pt x="995" y="461"/>
                  <a:pt x="996" y="465"/>
                </a:cubicBezTo>
                <a:cubicBezTo>
                  <a:pt x="1001" y="469"/>
                  <a:pt x="1005" y="472"/>
                  <a:pt x="1009" y="475"/>
                </a:cubicBezTo>
                <a:cubicBezTo>
                  <a:pt x="1009" y="482"/>
                  <a:pt x="1009" y="482"/>
                  <a:pt x="1009" y="482"/>
                </a:cubicBezTo>
                <a:cubicBezTo>
                  <a:pt x="1007" y="481"/>
                  <a:pt x="1005" y="481"/>
                  <a:pt x="1003" y="481"/>
                </a:cubicBezTo>
                <a:cubicBezTo>
                  <a:pt x="1003" y="489"/>
                  <a:pt x="1001" y="496"/>
                  <a:pt x="998" y="503"/>
                </a:cubicBezTo>
                <a:cubicBezTo>
                  <a:pt x="1002" y="506"/>
                  <a:pt x="1005" y="507"/>
                  <a:pt x="1009" y="509"/>
                </a:cubicBezTo>
                <a:cubicBezTo>
                  <a:pt x="1009" y="516"/>
                  <a:pt x="1009" y="516"/>
                  <a:pt x="1009" y="516"/>
                </a:cubicBezTo>
                <a:cubicBezTo>
                  <a:pt x="1007" y="516"/>
                  <a:pt x="1007" y="516"/>
                  <a:pt x="1007" y="516"/>
                </a:cubicBezTo>
                <a:cubicBezTo>
                  <a:pt x="998" y="514"/>
                  <a:pt x="991" y="504"/>
                  <a:pt x="980" y="508"/>
                </a:cubicBezTo>
                <a:cubicBezTo>
                  <a:pt x="969" y="509"/>
                  <a:pt x="955" y="507"/>
                  <a:pt x="950" y="495"/>
                </a:cubicBezTo>
                <a:cubicBezTo>
                  <a:pt x="950" y="490"/>
                  <a:pt x="947" y="486"/>
                  <a:pt x="944" y="483"/>
                </a:cubicBezTo>
                <a:cubicBezTo>
                  <a:pt x="944" y="469"/>
                  <a:pt x="944" y="469"/>
                  <a:pt x="944" y="469"/>
                </a:cubicBezTo>
                <a:cubicBezTo>
                  <a:pt x="945" y="471"/>
                  <a:pt x="946" y="474"/>
                  <a:pt x="947" y="476"/>
                </a:cubicBezTo>
                <a:cubicBezTo>
                  <a:pt x="954" y="478"/>
                  <a:pt x="960" y="484"/>
                  <a:pt x="957" y="492"/>
                </a:cubicBezTo>
                <a:cubicBezTo>
                  <a:pt x="960" y="502"/>
                  <a:pt x="971" y="500"/>
                  <a:pt x="979" y="502"/>
                </a:cubicBezTo>
                <a:cubicBezTo>
                  <a:pt x="985" y="501"/>
                  <a:pt x="990" y="498"/>
                  <a:pt x="994" y="494"/>
                </a:cubicBezTo>
                <a:cubicBezTo>
                  <a:pt x="1000" y="479"/>
                  <a:pt x="980" y="481"/>
                  <a:pt x="977" y="471"/>
                </a:cubicBezTo>
                <a:cubicBezTo>
                  <a:pt x="981" y="457"/>
                  <a:pt x="996" y="453"/>
                  <a:pt x="1007" y="450"/>
                </a:cubicBezTo>
                <a:cubicBezTo>
                  <a:pt x="1009" y="451"/>
                  <a:pt x="1009" y="451"/>
                  <a:pt x="1009" y="451"/>
                </a:cubicBezTo>
                <a:close/>
                <a:moveTo>
                  <a:pt x="1009" y="539"/>
                </a:moveTo>
                <a:cubicBezTo>
                  <a:pt x="984" y="533"/>
                  <a:pt x="961" y="523"/>
                  <a:pt x="944" y="502"/>
                </a:cubicBezTo>
                <a:cubicBezTo>
                  <a:pt x="944" y="511"/>
                  <a:pt x="944" y="511"/>
                  <a:pt x="944" y="511"/>
                </a:cubicBezTo>
                <a:cubicBezTo>
                  <a:pt x="958" y="524"/>
                  <a:pt x="975" y="534"/>
                  <a:pt x="992" y="540"/>
                </a:cubicBezTo>
                <a:cubicBezTo>
                  <a:pt x="998" y="542"/>
                  <a:pt x="1003" y="543"/>
                  <a:pt x="1009" y="544"/>
                </a:cubicBezTo>
                <a:cubicBezTo>
                  <a:pt x="1009" y="539"/>
                  <a:pt x="1009" y="539"/>
                  <a:pt x="1009" y="539"/>
                </a:cubicBezTo>
                <a:close/>
                <a:moveTo>
                  <a:pt x="1009" y="560"/>
                </a:moveTo>
                <a:cubicBezTo>
                  <a:pt x="1009" y="567"/>
                  <a:pt x="1009" y="567"/>
                  <a:pt x="1009" y="567"/>
                </a:cubicBezTo>
                <a:cubicBezTo>
                  <a:pt x="995" y="566"/>
                  <a:pt x="981" y="563"/>
                  <a:pt x="970" y="557"/>
                </a:cubicBezTo>
                <a:cubicBezTo>
                  <a:pt x="960" y="557"/>
                  <a:pt x="952" y="552"/>
                  <a:pt x="944" y="546"/>
                </a:cubicBezTo>
                <a:cubicBezTo>
                  <a:pt x="944" y="536"/>
                  <a:pt x="944" y="536"/>
                  <a:pt x="944" y="536"/>
                </a:cubicBezTo>
                <a:cubicBezTo>
                  <a:pt x="946" y="538"/>
                  <a:pt x="948" y="539"/>
                  <a:pt x="950" y="540"/>
                </a:cubicBezTo>
                <a:cubicBezTo>
                  <a:pt x="962" y="550"/>
                  <a:pt x="978" y="550"/>
                  <a:pt x="992" y="556"/>
                </a:cubicBezTo>
                <a:cubicBezTo>
                  <a:pt x="998" y="558"/>
                  <a:pt x="1003" y="559"/>
                  <a:pt x="1009" y="560"/>
                </a:cubicBezTo>
                <a:close/>
                <a:moveTo>
                  <a:pt x="1009" y="580"/>
                </a:moveTo>
                <a:cubicBezTo>
                  <a:pt x="1005" y="580"/>
                  <a:pt x="1001" y="579"/>
                  <a:pt x="997" y="577"/>
                </a:cubicBezTo>
                <a:cubicBezTo>
                  <a:pt x="980" y="572"/>
                  <a:pt x="962" y="566"/>
                  <a:pt x="944" y="559"/>
                </a:cubicBezTo>
                <a:cubicBezTo>
                  <a:pt x="944" y="568"/>
                  <a:pt x="944" y="568"/>
                  <a:pt x="944" y="568"/>
                </a:cubicBezTo>
                <a:cubicBezTo>
                  <a:pt x="965" y="577"/>
                  <a:pt x="986" y="583"/>
                  <a:pt x="1007" y="588"/>
                </a:cubicBezTo>
                <a:cubicBezTo>
                  <a:pt x="1007" y="588"/>
                  <a:pt x="1008" y="589"/>
                  <a:pt x="1009" y="589"/>
                </a:cubicBezTo>
                <a:cubicBezTo>
                  <a:pt x="1009" y="580"/>
                  <a:pt x="1009" y="580"/>
                  <a:pt x="1009" y="580"/>
                </a:cubicBezTo>
                <a:close/>
                <a:moveTo>
                  <a:pt x="1009" y="603"/>
                </a:moveTo>
                <a:cubicBezTo>
                  <a:pt x="1009" y="611"/>
                  <a:pt x="1009" y="611"/>
                  <a:pt x="1009" y="611"/>
                </a:cubicBezTo>
                <a:cubicBezTo>
                  <a:pt x="986" y="610"/>
                  <a:pt x="965" y="605"/>
                  <a:pt x="944" y="596"/>
                </a:cubicBezTo>
                <a:cubicBezTo>
                  <a:pt x="944" y="587"/>
                  <a:pt x="944" y="587"/>
                  <a:pt x="944" y="587"/>
                </a:cubicBezTo>
                <a:cubicBezTo>
                  <a:pt x="960" y="594"/>
                  <a:pt x="977" y="598"/>
                  <a:pt x="994" y="602"/>
                </a:cubicBezTo>
                <a:cubicBezTo>
                  <a:pt x="999" y="602"/>
                  <a:pt x="1004" y="603"/>
                  <a:pt x="1009" y="603"/>
                </a:cubicBezTo>
                <a:close/>
                <a:moveTo>
                  <a:pt x="1009" y="645"/>
                </a:moveTo>
                <a:cubicBezTo>
                  <a:pt x="1009" y="652"/>
                  <a:pt x="1009" y="652"/>
                  <a:pt x="1009" y="652"/>
                </a:cubicBezTo>
                <a:cubicBezTo>
                  <a:pt x="986" y="653"/>
                  <a:pt x="965" y="648"/>
                  <a:pt x="944" y="641"/>
                </a:cubicBezTo>
                <a:cubicBezTo>
                  <a:pt x="944" y="634"/>
                  <a:pt x="944" y="634"/>
                  <a:pt x="944" y="634"/>
                </a:cubicBezTo>
                <a:cubicBezTo>
                  <a:pt x="952" y="637"/>
                  <a:pt x="960" y="640"/>
                  <a:pt x="968" y="642"/>
                </a:cubicBezTo>
                <a:cubicBezTo>
                  <a:pt x="982" y="644"/>
                  <a:pt x="996" y="646"/>
                  <a:pt x="1009" y="645"/>
                </a:cubicBezTo>
                <a:close/>
                <a:moveTo>
                  <a:pt x="944" y="657"/>
                </a:moveTo>
                <a:cubicBezTo>
                  <a:pt x="952" y="659"/>
                  <a:pt x="959" y="661"/>
                  <a:pt x="966" y="663"/>
                </a:cubicBezTo>
                <a:cubicBezTo>
                  <a:pt x="970" y="662"/>
                  <a:pt x="971" y="660"/>
                  <a:pt x="970" y="657"/>
                </a:cubicBezTo>
                <a:cubicBezTo>
                  <a:pt x="961" y="654"/>
                  <a:pt x="953" y="652"/>
                  <a:pt x="944" y="650"/>
                </a:cubicBezTo>
                <a:lnTo>
                  <a:pt x="944" y="657"/>
                </a:lnTo>
                <a:close/>
                <a:moveTo>
                  <a:pt x="944" y="672"/>
                </a:moveTo>
                <a:cubicBezTo>
                  <a:pt x="931" y="672"/>
                  <a:pt x="931" y="672"/>
                  <a:pt x="931" y="672"/>
                </a:cubicBezTo>
                <a:cubicBezTo>
                  <a:pt x="931" y="665"/>
                  <a:pt x="931" y="665"/>
                  <a:pt x="931" y="665"/>
                </a:cubicBezTo>
                <a:cubicBezTo>
                  <a:pt x="932" y="665"/>
                  <a:pt x="932" y="665"/>
                  <a:pt x="932" y="665"/>
                </a:cubicBezTo>
                <a:cubicBezTo>
                  <a:pt x="936" y="667"/>
                  <a:pt x="940" y="666"/>
                  <a:pt x="944" y="666"/>
                </a:cubicBezTo>
                <a:cubicBezTo>
                  <a:pt x="944" y="672"/>
                  <a:pt x="944" y="672"/>
                  <a:pt x="944" y="672"/>
                </a:cubicBezTo>
                <a:close/>
                <a:moveTo>
                  <a:pt x="931" y="7"/>
                </a:moveTo>
                <a:cubicBezTo>
                  <a:pt x="936" y="7"/>
                  <a:pt x="940" y="7"/>
                  <a:pt x="944" y="7"/>
                </a:cubicBezTo>
                <a:cubicBezTo>
                  <a:pt x="944" y="12"/>
                  <a:pt x="944" y="12"/>
                  <a:pt x="944" y="12"/>
                </a:cubicBezTo>
                <a:cubicBezTo>
                  <a:pt x="940" y="13"/>
                  <a:pt x="936" y="13"/>
                  <a:pt x="931" y="13"/>
                </a:cubicBezTo>
                <a:cubicBezTo>
                  <a:pt x="931" y="7"/>
                  <a:pt x="931" y="7"/>
                  <a:pt x="931" y="7"/>
                </a:cubicBezTo>
                <a:close/>
                <a:moveTo>
                  <a:pt x="944" y="39"/>
                </a:moveTo>
                <a:cubicBezTo>
                  <a:pt x="944" y="46"/>
                  <a:pt x="944" y="46"/>
                  <a:pt x="944" y="46"/>
                </a:cubicBezTo>
                <a:cubicBezTo>
                  <a:pt x="940" y="47"/>
                  <a:pt x="936" y="47"/>
                  <a:pt x="931" y="48"/>
                </a:cubicBezTo>
                <a:cubicBezTo>
                  <a:pt x="931" y="41"/>
                  <a:pt x="931" y="41"/>
                  <a:pt x="931" y="41"/>
                </a:cubicBezTo>
                <a:cubicBezTo>
                  <a:pt x="936" y="41"/>
                  <a:pt x="940" y="40"/>
                  <a:pt x="944" y="39"/>
                </a:cubicBezTo>
                <a:close/>
                <a:moveTo>
                  <a:pt x="944" y="62"/>
                </a:moveTo>
                <a:cubicBezTo>
                  <a:pt x="944" y="70"/>
                  <a:pt x="944" y="70"/>
                  <a:pt x="944" y="70"/>
                </a:cubicBezTo>
                <a:cubicBezTo>
                  <a:pt x="940" y="71"/>
                  <a:pt x="936" y="72"/>
                  <a:pt x="931" y="73"/>
                </a:cubicBezTo>
                <a:cubicBezTo>
                  <a:pt x="931" y="66"/>
                  <a:pt x="931" y="66"/>
                  <a:pt x="931" y="66"/>
                </a:cubicBezTo>
                <a:cubicBezTo>
                  <a:pt x="936" y="65"/>
                  <a:pt x="940" y="64"/>
                  <a:pt x="944" y="62"/>
                </a:cubicBezTo>
                <a:close/>
                <a:moveTo>
                  <a:pt x="944" y="81"/>
                </a:moveTo>
                <a:cubicBezTo>
                  <a:pt x="944" y="90"/>
                  <a:pt x="944" y="90"/>
                  <a:pt x="944" y="90"/>
                </a:cubicBezTo>
                <a:cubicBezTo>
                  <a:pt x="943" y="90"/>
                  <a:pt x="943" y="90"/>
                  <a:pt x="942" y="90"/>
                </a:cubicBezTo>
                <a:cubicBezTo>
                  <a:pt x="938" y="91"/>
                  <a:pt x="935" y="92"/>
                  <a:pt x="931" y="93"/>
                </a:cubicBezTo>
                <a:cubicBezTo>
                  <a:pt x="931" y="84"/>
                  <a:pt x="931" y="84"/>
                  <a:pt x="931" y="84"/>
                </a:cubicBezTo>
                <a:cubicBezTo>
                  <a:pt x="936" y="83"/>
                  <a:pt x="940" y="82"/>
                  <a:pt x="944" y="81"/>
                </a:cubicBezTo>
                <a:close/>
                <a:moveTo>
                  <a:pt x="944" y="104"/>
                </a:moveTo>
                <a:cubicBezTo>
                  <a:pt x="944" y="111"/>
                  <a:pt x="944" y="111"/>
                  <a:pt x="944" y="111"/>
                </a:cubicBezTo>
                <a:cubicBezTo>
                  <a:pt x="940" y="112"/>
                  <a:pt x="936" y="113"/>
                  <a:pt x="931" y="114"/>
                </a:cubicBezTo>
                <a:cubicBezTo>
                  <a:pt x="931" y="107"/>
                  <a:pt x="931" y="107"/>
                  <a:pt x="931" y="107"/>
                </a:cubicBezTo>
                <a:cubicBezTo>
                  <a:pt x="936" y="105"/>
                  <a:pt x="940" y="104"/>
                  <a:pt x="944" y="104"/>
                </a:cubicBezTo>
                <a:close/>
                <a:moveTo>
                  <a:pt x="944" y="130"/>
                </a:moveTo>
                <a:cubicBezTo>
                  <a:pt x="944" y="137"/>
                  <a:pt x="944" y="137"/>
                  <a:pt x="944" y="137"/>
                </a:cubicBezTo>
                <a:cubicBezTo>
                  <a:pt x="940" y="138"/>
                  <a:pt x="936" y="140"/>
                  <a:pt x="931" y="141"/>
                </a:cubicBezTo>
                <a:cubicBezTo>
                  <a:pt x="931" y="134"/>
                  <a:pt x="931" y="134"/>
                  <a:pt x="931" y="134"/>
                </a:cubicBezTo>
                <a:cubicBezTo>
                  <a:pt x="936" y="132"/>
                  <a:pt x="940" y="131"/>
                  <a:pt x="944" y="130"/>
                </a:cubicBezTo>
                <a:close/>
                <a:moveTo>
                  <a:pt x="944" y="159"/>
                </a:moveTo>
                <a:cubicBezTo>
                  <a:pt x="944" y="169"/>
                  <a:pt x="944" y="169"/>
                  <a:pt x="944" y="169"/>
                </a:cubicBezTo>
                <a:cubicBezTo>
                  <a:pt x="943" y="170"/>
                  <a:pt x="943" y="171"/>
                  <a:pt x="942" y="172"/>
                </a:cubicBezTo>
                <a:cubicBezTo>
                  <a:pt x="943" y="173"/>
                  <a:pt x="943" y="175"/>
                  <a:pt x="944" y="176"/>
                </a:cubicBezTo>
                <a:cubicBezTo>
                  <a:pt x="944" y="185"/>
                  <a:pt x="944" y="185"/>
                  <a:pt x="944" y="185"/>
                </a:cubicBezTo>
                <a:cubicBezTo>
                  <a:pt x="941" y="181"/>
                  <a:pt x="936" y="177"/>
                  <a:pt x="931" y="174"/>
                </a:cubicBezTo>
                <a:cubicBezTo>
                  <a:pt x="931" y="164"/>
                  <a:pt x="931" y="164"/>
                  <a:pt x="931" y="164"/>
                </a:cubicBezTo>
                <a:cubicBezTo>
                  <a:pt x="936" y="162"/>
                  <a:pt x="940" y="161"/>
                  <a:pt x="944" y="159"/>
                </a:cubicBezTo>
                <a:close/>
                <a:moveTo>
                  <a:pt x="944" y="193"/>
                </a:moveTo>
                <a:cubicBezTo>
                  <a:pt x="944" y="201"/>
                  <a:pt x="944" y="201"/>
                  <a:pt x="944" y="201"/>
                </a:cubicBezTo>
                <a:cubicBezTo>
                  <a:pt x="940" y="202"/>
                  <a:pt x="936" y="204"/>
                  <a:pt x="931" y="206"/>
                </a:cubicBezTo>
                <a:cubicBezTo>
                  <a:pt x="931" y="198"/>
                  <a:pt x="931" y="198"/>
                  <a:pt x="931" y="198"/>
                </a:cubicBezTo>
                <a:cubicBezTo>
                  <a:pt x="944" y="193"/>
                  <a:pt x="944" y="193"/>
                  <a:pt x="944" y="193"/>
                </a:cubicBezTo>
                <a:close/>
                <a:moveTo>
                  <a:pt x="944" y="237"/>
                </a:moveTo>
                <a:cubicBezTo>
                  <a:pt x="944" y="244"/>
                  <a:pt x="944" y="244"/>
                  <a:pt x="944" y="244"/>
                </a:cubicBezTo>
                <a:cubicBezTo>
                  <a:pt x="940" y="246"/>
                  <a:pt x="936" y="249"/>
                  <a:pt x="931" y="251"/>
                </a:cubicBezTo>
                <a:cubicBezTo>
                  <a:pt x="931" y="243"/>
                  <a:pt x="931" y="243"/>
                  <a:pt x="931" y="243"/>
                </a:cubicBezTo>
                <a:cubicBezTo>
                  <a:pt x="936" y="241"/>
                  <a:pt x="940" y="239"/>
                  <a:pt x="944" y="237"/>
                </a:cubicBezTo>
                <a:close/>
                <a:moveTo>
                  <a:pt x="944" y="269"/>
                </a:moveTo>
                <a:cubicBezTo>
                  <a:pt x="944" y="278"/>
                  <a:pt x="944" y="278"/>
                  <a:pt x="944" y="278"/>
                </a:cubicBezTo>
                <a:cubicBezTo>
                  <a:pt x="942" y="279"/>
                  <a:pt x="940" y="280"/>
                  <a:pt x="939" y="282"/>
                </a:cubicBezTo>
                <a:cubicBezTo>
                  <a:pt x="936" y="283"/>
                  <a:pt x="934" y="285"/>
                  <a:pt x="931" y="287"/>
                </a:cubicBezTo>
                <a:cubicBezTo>
                  <a:pt x="931" y="278"/>
                  <a:pt x="931" y="278"/>
                  <a:pt x="931" y="278"/>
                </a:cubicBezTo>
                <a:cubicBezTo>
                  <a:pt x="936" y="275"/>
                  <a:pt x="940" y="272"/>
                  <a:pt x="944" y="269"/>
                </a:cubicBezTo>
                <a:close/>
                <a:moveTo>
                  <a:pt x="944" y="320"/>
                </a:moveTo>
                <a:cubicBezTo>
                  <a:pt x="944" y="329"/>
                  <a:pt x="944" y="329"/>
                  <a:pt x="944" y="329"/>
                </a:cubicBezTo>
                <a:cubicBezTo>
                  <a:pt x="940" y="335"/>
                  <a:pt x="936" y="341"/>
                  <a:pt x="932" y="347"/>
                </a:cubicBezTo>
                <a:cubicBezTo>
                  <a:pt x="931" y="348"/>
                  <a:pt x="931" y="348"/>
                  <a:pt x="931" y="348"/>
                </a:cubicBezTo>
                <a:cubicBezTo>
                  <a:pt x="931" y="335"/>
                  <a:pt x="931" y="335"/>
                  <a:pt x="931" y="335"/>
                </a:cubicBezTo>
                <a:cubicBezTo>
                  <a:pt x="935" y="330"/>
                  <a:pt x="940" y="325"/>
                  <a:pt x="944" y="320"/>
                </a:cubicBezTo>
                <a:close/>
                <a:moveTo>
                  <a:pt x="944" y="356"/>
                </a:moveTo>
                <a:cubicBezTo>
                  <a:pt x="944" y="397"/>
                  <a:pt x="944" y="397"/>
                  <a:pt x="944" y="397"/>
                </a:cubicBezTo>
                <a:cubicBezTo>
                  <a:pt x="944" y="404"/>
                  <a:pt x="944" y="410"/>
                  <a:pt x="944" y="417"/>
                </a:cubicBezTo>
                <a:cubicBezTo>
                  <a:pt x="944" y="444"/>
                  <a:pt x="944" y="444"/>
                  <a:pt x="944" y="444"/>
                </a:cubicBezTo>
                <a:cubicBezTo>
                  <a:pt x="940" y="433"/>
                  <a:pt x="940" y="421"/>
                  <a:pt x="936" y="411"/>
                </a:cubicBezTo>
                <a:cubicBezTo>
                  <a:pt x="938" y="384"/>
                  <a:pt x="938" y="384"/>
                  <a:pt x="938" y="384"/>
                </a:cubicBezTo>
                <a:cubicBezTo>
                  <a:pt x="938" y="374"/>
                  <a:pt x="941" y="365"/>
                  <a:pt x="944" y="356"/>
                </a:cubicBezTo>
                <a:close/>
                <a:moveTo>
                  <a:pt x="944" y="452"/>
                </a:moveTo>
                <a:cubicBezTo>
                  <a:pt x="944" y="464"/>
                  <a:pt x="944" y="464"/>
                  <a:pt x="944" y="464"/>
                </a:cubicBezTo>
                <a:cubicBezTo>
                  <a:pt x="944" y="466"/>
                  <a:pt x="944" y="467"/>
                  <a:pt x="944" y="469"/>
                </a:cubicBezTo>
                <a:cubicBezTo>
                  <a:pt x="944" y="483"/>
                  <a:pt x="944" y="483"/>
                  <a:pt x="944" y="483"/>
                </a:cubicBezTo>
                <a:cubicBezTo>
                  <a:pt x="941" y="478"/>
                  <a:pt x="936" y="474"/>
                  <a:pt x="937" y="468"/>
                </a:cubicBezTo>
                <a:cubicBezTo>
                  <a:pt x="936" y="462"/>
                  <a:pt x="940" y="456"/>
                  <a:pt x="944" y="452"/>
                </a:cubicBezTo>
                <a:close/>
                <a:moveTo>
                  <a:pt x="944" y="502"/>
                </a:moveTo>
                <a:cubicBezTo>
                  <a:pt x="944" y="502"/>
                  <a:pt x="944" y="501"/>
                  <a:pt x="943" y="501"/>
                </a:cubicBezTo>
                <a:cubicBezTo>
                  <a:pt x="939" y="495"/>
                  <a:pt x="935" y="489"/>
                  <a:pt x="931" y="483"/>
                </a:cubicBezTo>
                <a:cubicBezTo>
                  <a:pt x="931" y="497"/>
                  <a:pt x="931" y="497"/>
                  <a:pt x="931" y="497"/>
                </a:cubicBezTo>
                <a:cubicBezTo>
                  <a:pt x="935" y="502"/>
                  <a:pt x="940" y="507"/>
                  <a:pt x="944" y="511"/>
                </a:cubicBezTo>
                <a:cubicBezTo>
                  <a:pt x="944" y="502"/>
                  <a:pt x="944" y="502"/>
                  <a:pt x="944" y="502"/>
                </a:cubicBezTo>
                <a:close/>
                <a:moveTo>
                  <a:pt x="944" y="536"/>
                </a:moveTo>
                <a:cubicBezTo>
                  <a:pt x="944" y="546"/>
                  <a:pt x="944" y="546"/>
                  <a:pt x="944" y="546"/>
                </a:cubicBezTo>
                <a:cubicBezTo>
                  <a:pt x="940" y="542"/>
                  <a:pt x="935" y="538"/>
                  <a:pt x="931" y="534"/>
                </a:cubicBezTo>
                <a:cubicBezTo>
                  <a:pt x="931" y="527"/>
                  <a:pt x="931" y="527"/>
                  <a:pt x="931" y="527"/>
                </a:cubicBezTo>
                <a:cubicBezTo>
                  <a:pt x="936" y="530"/>
                  <a:pt x="940" y="533"/>
                  <a:pt x="944" y="536"/>
                </a:cubicBezTo>
                <a:close/>
                <a:moveTo>
                  <a:pt x="944" y="559"/>
                </a:moveTo>
                <a:cubicBezTo>
                  <a:pt x="944" y="568"/>
                  <a:pt x="944" y="568"/>
                  <a:pt x="944" y="568"/>
                </a:cubicBezTo>
                <a:cubicBezTo>
                  <a:pt x="940" y="566"/>
                  <a:pt x="936" y="564"/>
                  <a:pt x="931" y="561"/>
                </a:cubicBezTo>
                <a:cubicBezTo>
                  <a:pt x="931" y="553"/>
                  <a:pt x="931" y="553"/>
                  <a:pt x="931" y="553"/>
                </a:cubicBezTo>
                <a:cubicBezTo>
                  <a:pt x="936" y="555"/>
                  <a:pt x="940" y="557"/>
                  <a:pt x="944" y="559"/>
                </a:cubicBezTo>
                <a:close/>
                <a:moveTo>
                  <a:pt x="944" y="587"/>
                </a:moveTo>
                <a:cubicBezTo>
                  <a:pt x="944" y="596"/>
                  <a:pt x="944" y="596"/>
                  <a:pt x="944" y="596"/>
                </a:cubicBezTo>
                <a:cubicBezTo>
                  <a:pt x="940" y="594"/>
                  <a:pt x="936" y="592"/>
                  <a:pt x="931" y="590"/>
                </a:cubicBezTo>
                <a:cubicBezTo>
                  <a:pt x="931" y="581"/>
                  <a:pt x="931" y="581"/>
                  <a:pt x="931" y="581"/>
                </a:cubicBezTo>
                <a:cubicBezTo>
                  <a:pt x="936" y="583"/>
                  <a:pt x="940" y="585"/>
                  <a:pt x="944" y="587"/>
                </a:cubicBezTo>
                <a:close/>
                <a:moveTo>
                  <a:pt x="944" y="634"/>
                </a:moveTo>
                <a:cubicBezTo>
                  <a:pt x="944" y="641"/>
                  <a:pt x="944" y="641"/>
                  <a:pt x="944" y="641"/>
                </a:cubicBezTo>
                <a:cubicBezTo>
                  <a:pt x="940" y="639"/>
                  <a:pt x="936" y="637"/>
                  <a:pt x="931" y="636"/>
                </a:cubicBezTo>
                <a:cubicBezTo>
                  <a:pt x="931" y="627"/>
                  <a:pt x="931" y="627"/>
                  <a:pt x="931" y="627"/>
                </a:cubicBezTo>
                <a:cubicBezTo>
                  <a:pt x="936" y="630"/>
                  <a:pt x="940" y="632"/>
                  <a:pt x="944" y="634"/>
                </a:cubicBezTo>
                <a:close/>
                <a:moveTo>
                  <a:pt x="944" y="650"/>
                </a:moveTo>
                <a:cubicBezTo>
                  <a:pt x="944" y="657"/>
                  <a:pt x="944" y="657"/>
                  <a:pt x="944" y="657"/>
                </a:cubicBezTo>
                <a:cubicBezTo>
                  <a:pt x="940" y="655"/>
                  <a:pt x="936" y="654"/>
                  <a:pt x="931" y="653"/>
                </a:cubicBezTo>
                <a:cubicBezTo>
                  <a:pt x="931" y="646"/>
                  <a:pt x="931" y="646"/>
                  <a:pt x="931" y="646"/>
                </a:cubicBezTo>
                <a:cubicBezTo>
                  <a:pt x="936" y="648"/>
                  <a:pt x="940" y="649"/>
                  <a:pt x="944" y="650"/>
                </a:cubicBezTo>
                <a:close/>
                <a:moveTo>
                  <a:pt x="931" y="672"/>
                </a:moveTo>
                <a:cubicBezTo>
                  <a:pt x="902" y="672"/>
                  <a:pt x="902" y="672"/>
                  <a:pt x="902" y="672"/>
                </a:cubicBezTo>
                <a:cubicBezTo>
                  <a:pt x="902" y="665"/>
                  <a:pt x="902" y="665"/>
                  <a:pt x="902" y="665"/>
                </a:cubicBezTo>
                <a:cubicBezTo>
                  <a:pt x="931" y="665"/>
                  <a:pt x="931" y="665"/>
                  <a:pt x="931" y="665"/>
                </a:cubicBezTo>
                <a:cubicBezTo>
                  <a:pt x="931" y="672"/>
                  <a:pt x="931" y="672"/>
                  <a:pt x="931" y="672"/>
                </a:cubicBezTo>
                <a:close/>
                <a:moveTo>
                  <a:pt x="902" y="7"/>
                </a:moveTo>
                <a:cubicBezTo>
                  <a:pt x="912" y="7"/>
                  <a:pt x="922" y="7"/>
                  <a:pt x="931" y="7"/>
                </a:cubicBezTo>
                <a:cubicBezTo>
                  <a:pt x="931" y="13"/>
                  <a:pt x="931" y="13"/>
                  <a:pt x="931" y="13"/>
                </a:cubicBezTo>
                <a:cubicBezTo>
                  <a:pt x="922" y="13"/>
                  <a:pt x="912" y="13"/>
                  <a:pt x="902" y="13"/>
                </a:cubicBezTo>
                <a:cubicBezTo>
                  <a:pt x="902" y="7"/>
                  <a:pt x="902" y="7"/>
                  <a:pt x="902" y="7"/>
                </a:cubicBezTo>
                <a:close/>
                <a:moveTo>
                  <a:pt x="931" y="41"/>
                </a:moveTo>
                <a:cubicBezTo>
                  <a:pt x="931" y="48"/>
                  <a:pt x="931" y="48"/>
                  <a:pt x="931" y="48"/>
                </a:cubicBezTo>
                <a:cubicBezTo>
                  <a:pt x="929" y="48"/>
                  <a:pt x="926" y="48"/>
                  <a:pt x="923" y="48"/>
                </a:cubicBezTo>
                <a:cubicBezTo>
                  <a:pt x="916" y="51"/>
                  <a:pt x="909" y="54"/>
                  <a:pt x="902" y="56"/>
                </a:cubicBezTo>
                <a:cubicBezTo>
                  <a:pt x="902" y="49"/>
                  <a:pt x="902" y="49"/>
                  <a:pt x="902" y="49"/>
                </a:cubicBezTo>
                <a:cubicBezTo>
                  <a:pt x="912" y="46"/>
                  <a:pt x="922" y="43"/>
                  <a:pt x="931" y="41"/>
                </a:cubicBezTo>
                <a:close/>
                <a:moveTo>
                  <a:pt x="931" y="66"/>
                </a:moveTo>
                <a:cubicBezTo>
                  <a:pt x="931" y="73"/>
                  <a:pt x="931" y="73"/>
                  <a:pt x="931" y="73"/>
                </a:cubicBezTo>
                <a:cubicBezTo>
                  <a:pt x="922" y="76"/>
                  <a:pt x="912" y="79"/>
                  <a:pt x="902" y="82"/>
                </a:cubicBezTo>
                <a:cubicBezTo>
                  <a:pt x="902" y="76"/>
                  <a:pt x="902" y="76"/>
                  <a:pt x="902" y="76"/>
                </a:cubicBezTo>
                <a:cubicBezTo>
                  <a:pt x="912" y="72"/>
                  <a:pt x="922" y="69"/>
                  <a:pt x="931" y="66"/>
                </a:cubicBezTo>
                <a:close/>
                <a:moveTo>
                  <a:pt x="931" y="84"/>
                </a:moveTo>
                <a:cubicBezTo>
                  <a:pt x="931" y="93"/>
                  <a:pt x="931" y="93"/>
                  <a:pt x="931" y="93"/>
                </a:cubicBezTo>
                <a:cubicBezTo>
                  <a:pt x="921" y="95"/>
                  <a:pt x="912" y="98"/>
                  <a:pt x="902" y="103"/>
                </a:cubicBezTo>
                <a:cubicBezTo>
                  <a:pt x="902" y="94"/>
                  <a:pt x="902" y="94"/>
                  <a:pt x="902" y="94"/>
                </a:cubicBezTo>
                <a:cubicBezTo>
                  <a:pt x="912" y="90"/>
                  <a:pt x="921" y="87"/>
                  <a:pt x="931" y="84"/>
                </a:cubicBezTo>
                <a:close/>
                <a:moveTo>
                  <a:pt x="931" y="107"/>
                </a:moveTo>
                <a:cubicBezTo>
                  <a:pt x="931" y="114"/>
                  <a:pt x="931" y="114"/>
                  <a:pt x="931" y="114"/>
                </a:cubicBezTo>
                <a:cubicBezTo>
                  <a:pt x="928" y="115"/>
                  <a:pt x="924" y="115"/>
                  <a:pt x="921" y="116"/>
                </a:cubicBezTo>
                <a:cubicBezTo>
                  <a:pt x="916" y="121"/>
                  <a:pt x="907" y="121"/>
                  <a:pt x="902" y="124"/>
                </a:cubicBezTo>
                <a:cubicBezTo>
                  <a:pt x="902" y="117"/>
                  <a:pt x="902" y="117"/>
                  <a:pt x="902" y="117"/>
                </a:cubicBezTo>
                <a:cubicBezTo>
                  <a:pt x="912" y="113"/>
                  <a:pt x="922" y="109"/>
                  <a:pt x="931" y="107"/>
                </a:cubicBezTo>
                <a:close/>
                <a:moveTo>
                  <a:pt x="931" y="134"/>
                </a:moveTo>
                <a:cubicBezTo>
                  <a:pt x="931" y="141"/>
                  <a:pt x="931" y="141"/>
                  <a:pt x="931" y="141"/>
                </a:cubicBezTo>
                <a:cubicBezTo>
                  <a:pt x="926" y="143"/>
                  <a:pt x="921" y="145"/>
                  <a:pt x="916" y="148"/>
                </a:cubicBezTo>
                <a:cubicBezTo>
                  <a:pt x="918" y="156"/>
                  <a:pt x="926" y="158"/>
                  <a:pt x="931" y="164"/>
                </a:cubicBezTo>
                <a:cubicBezTo>
                  <a:pt x="931" y="164"/>
                  <a:pt x="931" y="164"/>
                  <a:pt x="931" y="164"/>
                </a:cubicBezTo>
                <a:cubicBezTo>
                  <a:pt x="931" y="174"/>
                  <a:pt x="931" y="174"/>
                  <a:pt x="931" y="174"/>
                </a:cubicBezTo>
                <a:cubicBezTo>
                  <a:pt x="927" y="170"/>
                  <a:pt x="922" y="166"/>
                  <a:pt x="919" y="162"/>
                </a:cubicBezTo>
                <a:cubicBezTo>
                  <a:pt x="913" y="157"/>
                  <a:pt x="908" y="152"/>
                  <a:pt x="902" y="148"/>
                </a:cubicBezTo>
                <a:cubicBezTo>
                  <a:pt x="902" y="140"/>
                  <a:pt x="902" y="140"/>
                  <a:pt x="902" y="140"/>
                </a:cubicBezTo>
                <a:cubicBezTo>
                  <a:pt x="903" y="140"/>
                  <a:pt x="905" y="141"/>
                  <a:pt x="906" y="142"/>
                </a:cubicBezTo>
                <a:cubicBezTo>
                  <a:pt x="914" y="139"/>
                  <a:pt x="923" y="136"/>
                  <a:pt x="931" y="134"/>
                </a:cubicBezTo>
                <a:close/>
                <a:moveTo>
                  <a:pt x="931" y="198"/>
                </a:moveTo>
                <a:cubicBezTo>
                  <a:pt x="931" y="206"/>
                  <a:pt x="931" y="206"/>
                  <a:pt x="931" y="206"/>
                </a:cubicBezTo>
                <a:cubicBezTo>
                  <a:pt x="921" y="210"/>
                  <a:pt x="912" y="216"/>
                  <a:pt x="902" y="222"/>
                </a:cubicBezTo>
                <a:cubicBezTo>
                  <a:pt x="902" y="212"/>
                  <a:pt x="902" y="212"/>
                  <a:pt x="902" y="212"/>
                </a:cubicBezTo>
                <a:cubicBezTo>
                  <a:pt x="903" y="211"/>
                  <a:pt x="903" y="210"/>
                  <a:pt x="902" y="209"/>
                </a:cubicBezTo>
                <a:cubicBezTo>
                  <a:pt x="902" y="201"/>
                  <a:pt x="902" y="201"/>
                  <a:pt x="902" y="201"/>
                </a:cubicBezTo>
                <a:cubicBezTo>
                  <a:pt x="906" y="202"/>
                  <a:pt x="911" y="201"/>
                  <a:pt x="913" y="206"/>
                </a:cubicBezTo>
                <a:cubicBezTo>
                  <a:pt x="931" y="198"/>
                  <a:pt x="931" y="198"/>
                  <a:pt x="931" y="198"/>
                </a:cubicBezTo>
                <a:close/>
                <a:moveTo>
                  <a:pt x="931" y="243"/>
                </a:moveTo>
                <a:cubicBezTo>
                  <a:pt x="931" y="251"/>
                  <a:pt x="931" y="251"/>
                  <a:pt x="931" y="251"/>
                </a:cubicBezTo>
                <a:cubicBezTo>
                  <a:pt x="921" y="258"/>
                  <a:pt x="911" y="265"/>
                  <a:pt x="902" y="273"/>
                </a:cubicBezTo>
                <a:cubicBezTo>
                  <a:pt x="902" y="266"/>
                  <a:pt x="902" y="266"/>
                  <a:pt x="902" y="266"/>
                </a:cubicBezTo>
                <a:cubicBezTo>
                  <a:pt x="904" y="264"/>
                  <a:pt x="906" y="262"/>
                  <a:pt x="907" y="260"/>
                </a:cubicBezTo>
                <a:cubicBezTo>
                  <a:pt x="915" y="253"/>
                  <a:pt x="923" y="248"/>
                  <a:pt x="931" y="243"/>
                </a:cubicBezTo>
                <a:close/>
                <a:moveTo>
                  <a:pt x="931" y="278"/>
                </a:moveTo>
                <a:cubicBezTo>
                  <a:pt x="931" y="287"/>
                  <a:pt x="931" y="287"/>
                  <a:pt x="931" y="287"/>
                </a:cubicBezTo>
                <a:cubicBezTo>
                  <a:pt x="920" y="295"/>
                  <a:pt x="911" y="308"/>
                  <a:pt x="902" y="320"/>
                </a:cubicBezTo>
                <a:cubicBezTo>
                  <a:pt x="902" y="308"/>
                  <a:pt x="902" y="308"/>
                  <a:pt x="902" y="308"/>
                </a:cubicBezTo>
                <a:cubicBezTo>
                  <a:pt x="905" y="306"/>
                  <a:pt x="907" y="303"/>
                  <a:pt x="909" y="301"/>
                </a:cubicBezTo>
                <a:cubicBezTo>
                  <a:pt x="915" y="291"/>
                  <a:pt x="923" y="285"/>
                  <a:pt x="931" y="278"/>
                </a:cubicBezTo>
                <a:close/>
                <a:moveTo>
                  <a:pt x="931" y="335"/>
                </a:moveTo>
                <a:cubicBezTo>
                  <a:pt x="931" y="348"/>
                  <a:pt x="931" y="348"/>
                  <a:pt x="931" y="348"/>
                </a:cubicBezTo>
                <a:cubicBezTo>
                  <a:pt x="917" y="371"/>
                  <a:pt x="913" y="403"/>
                  <a:pt x="913" y="429"/>
                </a:cubicBezTo>
                <a:cubicBezTo>
                  <a:pt x="918" y="448"/>
                  <a:pt x="922" y="466"/>
                  <a:pt x="931" y="483"/>
                </a:cubicBezTo>
                <a:cubicBezTo>
                  <a:pt x="931" y="497"/>
                  <a:pt x="931" y="497"/>
                  <a:pt x="931" y="497"/>
                </a:cubicBezTo>
                <a:cubicBezTo>
                  <a:pt x="927" y="491"/>
                  <a:pt x="922" y="484"/>
                  <a:pt x="919" y="477"/>
                </a:cubicBezTo>
                <a:cubicBezTo>
                  <a:pt x="914" y="464"/>
                  <a:pt x="912" y="450"/>
                  <a:pt x="907" y="437"/>
                </a:cubicBezTo>
                <a:cubicBezTo>
                  <a:pt x="907" y="419"/>
                  <a:pt x="904" y="394"/>
                  <a:pt x="913" y="377"/>
                </a:cubicBezTo>
                <a:cubicBezTo>
                  <a:pt x="914" y="362"/>
                  <a:pt x="922" y="348"/>
                  <a:pt x="931" y="335"/>
                </a:cubicBezTo>
                <a:close/>
                <a:moveTo>
                  <a:pt x="931" y="527"/>
                </a:moveTo>
                <a:cubicBezTo>
                  <a:pt x="921" y="518"/>
                  <a:pt x="911" y="510"/>
                  <a:pt x="903" y="497"/>
                </a:cubicBezTo>
                <a:cubicBezTo>
                  <a:pt x="903" y="497"/>
                  <a:pt x="903" y="496"/>
                  <a:pt x="902" y="496"/>
                </a:cubicBezTo>
                <a:cubicBezTo>
                  <a:pt x="902" y="509"/>
                  <a:pt x="902" y="509"/>
                  <a:pt x="902" y="509"/>
                </a:cubicBezTo>
                <a:cubicBezTo>
                  <a:pt x="910" y="519"/>
                  <a:pt x="920" y="528"/>
                  <a:pt x="931" y="534"/>
                </a:cubicBezTo>
                <a:cubicBezTo>
                  <a:pt x="931" y="534"/>
                  <a:pt x="931" y="534"/>
                  <a:pt x="931" y="534"/>
                </a:cubicBezTo>
                <a:cubicBezTo>
                  <a:pt x="931" y="527"/>
                  <a:pt x="931" y="527"/>
                  <a:pt x="931" y="527"/>
                </a:cubicBezTo>
                <a:close/>
                <a:moveTo>
                  <a:pt x="931" y="553"/>
                </a:moveTo>
                <a:cubicBezTo>
                  <a:pt x="931" y="561"/>
                  <a:pt x="931" y="561"/>
                  <a:pt x="931" y="561"/>
                </a:cubicBezTo>
                <a:cubicBezTo>
                  <a:pt x="921" y="556"/>
                  <a:pt x="911" y="549"/>
                  <a:pt x="902" y="542"/>
                </a:cubicBezTo>
                <a:cubicBezTo>
                  <a:pt x="902" y="533"/>
                  <a:pt x="902" y="533"/>
                  <a:pt x="902" y="533"/>
                </a:cubicBezTo>
                <a:cubicBezTo>
                  <a:pt x="911" y="541"/>
                  <a:pt x="921" y="547"/>
                  <a:pt x="931" y="553"/>
                </a:cubicBezTo>
                <a:close/>
                <a:moveTo>
                  <a:pt x="931" y="581"/>
                </a:moveTo>
                <a:cubicBezTo>
                  <a:pt x="931" y="590"/>
                  <a:pt x="931" y="590"/>
                  <a:pt x="931" y="590"/>
                </a:cubicBezTo>
                <a:cubicBezTo>
                  <a:pt x="921" y="584"/>
                  <a:pt x="912" y="578"/>
                  <a:pt x="902" y="570"/>
                </a:cubicBezTo>
                <a:cubicBezTo>
                  <a:pt x="902" y="563"/>
                  <a:pt x="902" y="563"/>
                  <a:pt x="902" y="563"/>
                </a:cubicBezTo>
                <a:cubicBezTo>
                  <a:pt x="905" y="565"/>
                  <a:pt x="908" y="567"/>
                  <a:pt x="912" y="568"/>
                </a:cubicBezTo>
                <a:cubicBezTo>
                  <a:pt x="918" y="573"/>
                  <a:pt x="924" y="577"/>
                  <a:pt x="931" y="581"/>
                </a:cubicBezTo>
                <a:close/>
                <a:moveTo>
                  <a:pt x="931" y="627"/>
                </a:moveTo>
                <a:cubicBezTo>
                  <a:pt x="931" y="636"/>
                  <a:pt x="931" y="636"/>
                  <a:pt x="931" y="636"/>
                </a:cubicBezTo>
                <a:cubicBezTo>
                  <a:pt x="921" y="631"/>
                  <a:pt x="912" y="626"/>
                  <a:pt x="902" y="620"/>
                </a:cubicBezTo>
                <a:cubicBezTo>
                  <a:pt x="902" y="612"/>
                  <a:pt x="902" y="612"/>
                  <a:pt x="902" y="612"/>
                </a:cubicBezTo>
                <a:cubicBezTo>
                  <a:pt x="912" y="617"/>
                  <a:pt x="921" y="623"/>
                  <a:pt x="931" y="627"/>
                </a:cubicBezTo>
                <a:close/>
                <a:moveTo>
                  <a:pt x="931" y="646"/>
                </a:moveTo>
                <a:cubicBezTo>
                  <a:pt x="931" y="653"/>
                  <a:pt x="931" y="653"/>
                  <a:pt x="931" y="653"/>
                </a:cubicBezTo>
                <a:cubicBezTo>
                  <a:pt x="922" y="650"/>
                  <a:pt x="912" y="647"/>
                  <a:pt x="902" y="643"/>
                </a:cubicBezTo>
                <a:cubicBezTo>
                  <a:pt x="902" y="636"/>
                  <a:pt x="902" y="636"/>
                  <a:pt x="902" y="636"/>
                </a:cubicBezTo>
                <a:cubicBezTo>
                  <a:pt x="912" y="640"/>
                  <a:pt x="922" y="644"/>
                  <a:pt x="931" y="646"/>
                </a:cubicBezTo>
                <a:close/>
                <a:moveTo>
                  <a:pt x="902" y="672"/>
                </a:moveTo>
                <a:cubicBezTo>
                  <a:pt x="882" y="672"/>
                  <a:pt x="882" y="672"/>
                  <a:pt x="882" y="672"/>
                </a:cubicBezTo>
                <a:cubicBezTo>
                  <a:pt x="882" y="655"/>
                  <a:pt x="882" y="655"/>
                  <a:pt x="882" y="655"/>
                </a:cubicBezTo>
                <a:cubicBezTo>
                  <a:pt x="886" y="659"/>
                  <a:pt x="890" y="662"/>
                  <a:pt x="894" y="665"/>
                </a:cubicBezTo>
                <a:cubicBezTo>
                  <a:pt x="902" y="665"/>
                  <a:pt x="902" y="665"/>
                  <a:pt x="902" y="665"/>
                </a:cubicBezTo>
                <a:cubicBezTo>
                  <a:pt x="902" y="672"/>
                  <a:pt x="902" y="672"/>
                  <a:pt x="902" y="672"/>
                </a:cubicBezTo>
                <a:close/>
                <a:moveTo>
                  <a:pt x="882" y="7"/>
                </a:moveTo>
                <a:cubicBezTo>
                  <a:pt x="888" y="7"/>
                  <a:pt x="895" y="7"/>
                  <a:pt x="902" y="7"/>
                </a:cubicBezTo>
                <a:cubicBezTo>
                  <a:pt x="902" y="13"/>
                  <a:pt x="902" y="13"/>
                  <a:pt x="902" y="13"/>
                </a:cubicBezTo>
                <a:cubicBezTo>
                  <a:pt x="895" y="13"/>
                  <a:pt x="888" y="13"/>
                  <a:pt x="882" y="13"/>
                </a:cubicBezTo>
                <a:cubicBezTo>
                  <a:pt x="882" y="7"/>
                  <a:pt x="882" y="7"/>
                  <a:pt x="882" y="7"/>
                </a:cubicBezTo>
                <a:close/>
                <a:moveTo>
                  <a:pt x="902" y="49"/>
                </a:moveTo>
                <a:cubicBezTo>
                  <a:pt x="902" y="56"/>
                  <a:pt x="902" y="56"/>
                  <a:pt x="902" y="56"/>
                </a:cubicBezTo>
                <a:cubicBezTo>
                  <a:pt x="895" y="59"/>
                  <a:pt x="888" y="62"/>
                  <a:pt x="882" y="64"/>
                </a:cubicBezTo>
                <a:cubicBezTo>
                  <a:pt x="882" y="57"/>
                  <a:pt x="882" y="57"/>
                  <a:pt x="882" y="57"/>
                </a:cubicBezTo>
                <a:cubicBezTo>
                  <a:pt x="888" y="54"/>
                  <a:pt x="895" y="51"/>
                  <a:pt x="902" y="49"/>
                </a:cubicBezTo>
                <a:close/>
                <a:moveTo>
                  <a:pt x="902" y="76"/>
                </a:moveTo>
                <a:cubicBezTo>
                  <a:pt x="902" y="82"/>
                  <a:pt x="902" y="82"/>
                  <a:pt x="902" y="82"/>
                </a:cubicBezTo>
                <a:cubicBezTo>
                  <a:pt x="901" y="83"/>
                  <a:pt x="901" y="83"/>
                  <a:pt x="901" y="83"/>
                </a:cubicBezTo>
                <a:cubicBezTo>
                  <a:pt x="895" y="85"/>
                  <a:pt x="888" y="87"/>
                  <a:pt x="882" y="90"/>
                </a:cubicBezTo>
                <a:cubicBezTo>
                  <a:pt x="882" y="83"/>
                  <a:pt x="882" y="83"/>
                  <a:pt x="882" y="83"/>
                </a:cubicBezTo>
                <a:cubicBezTo>
                  <a:pt x="888" y="81"/>
                  <a:pt x="895" y="78"/>
                  <a:pt x="902" y="76"/>
                </a:cubicBezTo>
                <a:close/>
                <a:moveTo>
                  <a:pt x="902" y="94"/>
                </a:moveTo>
                <a:cubicBezTo>
                  <a:pt x="902" y="103"/>
                  <a:pt x="902" y="103"/>
                  <a:pt x="902" y="103"/>
                </a:cubicBezTo>
                <a:cubicBezTo>
                  <a:pt x="895" y="106"/>
                  <a:pt x="888" y="110"/>
                  <a:pt x="882" y="114"/>
                </a:cubicBezTo>
                <a:cubicBezTo>
                  <a:pt x="882" y="105"/>
                  <a:pt x="882" y="105"/>
                  <a:pt x="882" y="105"/>
                </a:cubicBezTo>
                <a:cubicBezTo>
                  <a:pt x="888" y="101"/>
                  <a:pt x="895" y="97"/>
                  <a:pt x="902" y="94"/>
                </a:cubicBezTo>
                <a:close/>
                <a:moveTo>
                  <a:pt x="902" y="117"/>
                </a:moveTo>
                <a:cubicBezTo>
                  <a:pt x="902" y="124"/>
                  <a:pt x="902" y="124"/>
                  <a:pt x="902" y="124"/>
                </a:cubicBezTo>
                <a:cubicBezTo>
                  <a:pt x="900" y="126"/>
                  <a:pt x="898" y="128"/>
                  <a:pt x="898" y="132"/>
                </a:cubicBezTo>
                <a:cubicBezTo>
                  <a:pt x="898" y="135"/>
                  <a:pt x="900" y="138"/>
                  <a:pt x="902" y="140"/>
                </a:cubicBezTo>
                <a:cubicBezTo>
                  <a:pt x="902" y="148"/>
                  <a:pt x="902" y="148"/>
                  <a:pt x="902" y="148"/>
                </a:cubicBezTo>
                <a:cubicBezTo>
                  <a:pt x="896" y="142"/>
                  <a:pt x="890" y="136"/>
                  <a:pt x="882" y="130"/>
                </a:cubicBezTo>
                <a:cubicBezTo>
                  <a:pt x="882" y="130"/>
                  <a:pt x="882" y="130"/>
                  <a:pt x="882" y="130"/>
                </a:cubicBezTo>
                <a:cubicBezTo>
                  <a:pt x="882" y="122"/>
                  <a:pt x="882" y="122"/>
                  <a:pt x="882" y="122"/>
                </a:cubicBezTo>
                <a:cubicBezTo>
                  <a:pt x="883" y="123"/>
                  <a:pt x="884" y="124"/>
                  <a:pt x="886" y="125"/>
                </a:cubicBezTo>
                <a:cubicBezTo>
                  <a:pt x="891" y="122"/>
                  <a:pt x="897" y="119"/>
                  <a:pt x="902" y="117"/>
                </a:cubicBezTo>
                <a:close/>
                <a:moveTo>
                  <a:pt x="902" y="201"/>
                </a:moveTo>
                <a:cubicBezTo>
                  <a:pt x="902" y="209"/>
                  <a:pt x="902" y="209"/>
                  <a:pt x="902" y="209"/>
                </a:cubicBezTo>
                <a:cubicBezTo>
                  <a:pt x="902" y="209"/>
                  <a:pt x="902" y="208"/>
                  <a:pt x="901" y="208"/>
                </a:cubicBezTo>
                <a:cubicBezTo>
                  <a:pt x="895" y="203"/>
                  <a:pt x="888" y="198"/>
                  <a:pt x="882" y="193"/>
                </a:cubicBezTo>
                <a:cubicBezTo>
                  <a:pt x="882" y="184"/>
                  <a:pt x="882" y="184"/>
                  <a:pt x="882" y="184"/>
                </a:cubicBezTo>
                <a:cubicBezTo>
                  <a:pt x="888" y="189"/>
                  <a:pt x="895" y="194"/>
                  <a:pt x="901" y="200"/>
                </a:cubicBezTo>
                <a:cubicBezTo>
                  <a:pt x="901" y="200"/>
                  <a:pt x="902" y="200"/>
                  <a:pt x="902" y="201"/>
                </a:cubicBezTo>
                <a:close/>
                <a:moveTo>
                  <a:pt x="902" y="212"/>
                </a:moveTo>
                <a:cubicBezTo>
                  <a:pt x="902" y="213"/>
                  <a:pt x="901" y="214"/>
                  <a:pt x="900" y="215"/>
                </a:cubicBezTo>
                <a:cubicBezTo>
                  <a:pt x="893" y="219"/>
                  <a:pt x="887" y="214"/>
                  <a:pt x="882" y="209"/>
                </a:cubicBezTo>
                <a:cubicBezTo>
                  <a:pt x="882" y="218"/>
                  <a:pt x="882" y="218"/>
                  <a:pt x="882" y="218"/>
                </a:cubicBezTo>
                <a:cubicBezTo>
                  <a:pt x="884" y="220"/>
                  <a:pt x="884" y="220"/>
                  <a:pt x="884" y="220"/>
                </a:cubicBezTo>
                <a:cubicBezTo>
                  <a:pt x="887" y="223"/>
                  <a:pt x="884" y="225"/>
                  <a:pt x="882" y="228"/>
                </a:cubicBezTo>
                <a:cubicBezTo>
                  <a:pt x="882" y="236"/>
                  <a:pt x="882" y="236"/>
                  <a:pt x="882" y="236"/>
                </a:cubicBezTo>
                <a:cubicBezTo>
                  <a:pt x="888" y="231"/>
                  <a:pt x="895" y="226"/>
                  <a:pt x="902" y="222"/>
                </a:cubicBezTo>
                <a:cubicBezTo>
                  <a:pt x="902" y="212"/>
                  <a:pt x="902" y="212"/>
                  <a:pt x="902" y="212"/>
                </a:cubicBezTo>
                <a:close/>
                <a:moveTo>
                  <a:pt x="902" y="266"/>
                </a:moveTo>
                <a:cubicBezTo>
                  <a:pt x="902" y="273"/>
                  <a:pt x="902" y="273"/>
                  <a:pt x="902" y="273"/>
                </a:cubicBezTo>
                <a:cubicBezTo>
                  <a:pt x="895" y="280"/>
                  <a:pt x="888" y="289"/>
                  <a:pt x="882" y="298"/>
                </a:cubicBezTo>
                <a:cubicBezTo>
                  <a:pt x="882" y="288"/>
                  <a:pt x="882" y="288"/>
                  <a:pt x="882" y="288"/>
                </a:cubicBezTo>
                <a:cubicBezTo>
                  <a:pt x="883" y="287"/>
                  <a:pt x="884" y="284"/>
                  <a:pt x="886" y="283"/>
                </a:cubicBezTo>
                <a:cubicBezTo>
                  <a:pt x="891" y="277"/>
                  <a:pt x="897" y="272"/>
                  <a:pt x="902" y="266"/>
                </a:cubicBezTo>
                <a:close/>
                <a:moveTo>
                  <a:pt x="902" y="308"/>
                </a:moveTo>
                <a:cubicBezTo>
                  <a:pt x="902" y="320"/>
                  <a:pt x="902" y="320"/>
                  <a:pt x="902" y="320"/>
                </a:cubicBezTo>
                <a:cubicBezTo>
                  <a:pt x="897" y="326"/>
                  <a:pt x="892" y="333"/>
                  <a:pt x="886" y="338"/>
                </a:cubicBezTo>
                <a:cubicBezTo>
                  <a:pt x="885" y="341"/>
                  <a:pt x="883" y="344"/>
                  <a:pt x="882" y="348"/>
                </a:cubicBezTo>
                <a:cubicBezTo>
                  <a:pt x="882" y="335"/>
                  <a:pt x="882" y="335"/>
                  <a:pt x="882" y="335"/>
                </a:cubicBezTo>
                <a:cubicBezTo>
                  <a:pt x="888" y="325"/>
                  <a:pt x="895" y="317"/>
                  <a:pt x="902" y="308"/>
                </a:cubicBezTo>
                <a:close/>
                <a:moveTo>
                  <a:pt x="902" y="496"/>
                </a:moveTo>
                <a:cubicBezTo>
                  <a:pt x="902" y="509"/>
                  <a:pt x="902" y="509"/>
                  <a:pt x="902" y="509"/>
                </a:cubicBezTo>
                <a:cubicBezTo>
                  <a:pt x="896" y="500"/>
                  <a:pt x="890" y="491"/>
                  <a:pt x="886" y="482"/>
                </a:cubicBezTo>
                <a:cubicBezTo>
                  <a:pt x="884" y="479"/>
                  <a:pt x="883" y="476"/>
                  <a:pt x="882" y="473"/>
                </a:cubicBezTo>
                <a:cubicBezTo>
                  <a:pt x="882" y="452"/>
                  <a:pt x="882" y="452"/>
                  <a:pt x="882" y="452"/>
                </a:cubicBezTo>
                <a:cubicBezTo>
                  <a:pt x="885" y="457"/>
                  <a:pt x="885" y="464"/>
                  <a:pt x="888" y="470"/>
                </a:cubicBezTo>
                <a:cubicBezTo>
                  <a:pt x="890" y="480"/>
                  <a:pt x="897" y="487"/>
                  <a:pt x="902" y="496"/>
                </a:cubicBezTo>
                <a:close/>
                <a:moveTo>
                  <a:pt x="902" y="533"/>
                </a:moveTo>
                <a:cubicBezTo>
                  <a:pt x="902" y="542"/>
                  <a:pt x="902" y="542"/>
                  <a:pt x="902" y="542"/>
                </a:cubicBezTo>
                <a:cubicBezTo>
                  <a:pt x="900" y="540"/>
                  <a:pt x="898" y="537"/>
                  <a:pt x="896" y="535"/>
                </a:cubicBezTo>
                <a:cubicBezTo>
                  <a:pt x="890" y="531"/>
                  <a:pt x="886" y="527"/>
                  <a:pt x="882" y="522"/>
                </a:cubicBezTo>
                <a:cubicBezTo>
                  <a:pt x="882" y="512"/>
                  <a:pt x="882" y="512"/>
                  <a:pt x="882" y="512"/>
                </a:cubicBezTo>
                <a:cubicBezTo>
                  <a:pt x="884" y="513"/>
                  <a:pt x="886" y="514"/>
                  <a:pt x="886" y="517"/>
                </a:cubicBezTo>
                <a:cubicBezTo>
                  <a:pt x="891" y="523"/>
                  <a:pt x="897" y="528"/>
                  <a:pt x="902" y="533"/>
                </a:cubicBezTo>
                <a:close/>
                <a:moveTo>
                  <a:pt x="902" y="563"/>
                </a:moveTo>
                <a:cubicBezTo>
                  <a:pt x="902" y="570"/>
                  <a:pt x="902" y="570"/>
                  <a:pt x="902" y="570"/>
                </a:cubicBezTo>
                <a:cubicBezTo>
                  <a:pt x="898" y="567"/>
                  <a:pt x="894" y="564"/>
                  <a:pt x="890" y="560"/>
                </a:cubicBezTo>
                <a:cubicBezTo>
                  <a:pt x="888" y="558"/>
                  <a:pt x="885" y="556"/>
                  <a:pt x="882" y="554"/>
                </a:cubicBezTo>
                <a:cubicBezTo>
                  <a:pt x="882" y="545"/>
                  <a:pt x="882" y="545"/>
                  <a:pt x="882" y="545"/>
                </a:cubicBezTo>
                <a:cubicBezTo>
                  <a:pt x="888" y="552"/>
                  <a:pt x="895" y="558"/>
                  <a:pt x="902" y="563"/>
                </a:cubicBezTo>
                <a:close/>
                <a:moveTo>
                  <a:pt x="902" y="612"/>
                </a:moveTo>
                <a:cubicBezTo>
                  <a:pt x="902" y="620"/>
                  <a:pt x="902" y="620"/>
                  <a:pt x="902" y="620"/>
                </a:cubicBezTo>
                <a:cubicBezTo>
                  <a:pt x="895" y="616"/>
                  <a:pt x="888" y="611"/>
                  <a:pt x="882" y="606"/>
                </a:cubicBezTo>
                <a:cubicBezTo>
                  <a:pt x="882" y="598"/>
                  <a:pt x="882" y="598"/>
                  <a:pt x="882" y="598"/>
                </a:cubicBezTo>
                <a:cubicBezTo>
                  <a:pt x="888" y="602"/>
                  <a:pt x="895" y="607"/>
                  <a:pt x="902" y="612"/>
                </a:cubicBezTo>
                <a:close/>
                <a:moveTo>
                  <a:pt x="902" y="636"/>
                </a:moveTo>
                <a:cubicBezTo>
                  <a:pt x="902" y="643"/>
                  <a:pt x="902" y="643"/>
                  <a:pt x="902" y="643"/>
                </a:cubicBezTo>
                <a:cubicBezTo>
                  <a:pt x="900" y="642"/>
                  <a:pt x="898" y="641"/>
                  <a:pt x="897" y="640"/>
                </a:cubicBezTo>
                <a:cubicBezTo>
                  <a:pt x="891" y="638"/>
                  <a:pt x="886" y="635"/>
                  <a:pt x="882" y="632"/>
                </a:cubicBezTo>
                <a:cubicBezTo>
                  <a:pt x="882" y="625"/>
                  <a:pt x="882" y="625"/>
                  <a:pt x="882" y="625"/>
                </a:cubicBezTo>
                <a:cubicBezTo>
                  <a:pt x="888" y="629"/>
                  <a:pt x="895" y="633"/>
                  <a:pt x="902" y="636"/>
                </a:cubicBezTo>
                <a:close/>
                <a:moveTo>
                  <a:pt x="882" y="672"/>
                </a:moveTo>
                <a:cubicBezTo>
                  <a:pt x="871" y="672"/>
                  <a:pt x="871" y="672"/>
                  <a:pt x="871" y="672"/>
                </a:cubicBezTo>
                <a:cubicBezTo>
                  <a:pt x="871" y="666"/>
                  <a:pt x="871" y="666"/>
                  <a:pt x="871" y="666"/>
                </a:cubicBezTo>
                <a:cubicBezTo>
                  <a:pt x="874" y="665"/>
                  <a:pt x="876" y="664"/>
                  <a:pt x="878" y="663"/>
                </a:cubicBezTo>
                <a:cubicBezTo>
                  <a:pt x="871" y="656"/>
                  <a:pt x="871" y="656"/>
                  <a:pt x="871" y="656"/>
                </a:cubicBezTo>
                <a:cubicBezTo>
                  <a:pt x="871" y="647"/>
                  <a:pt x="871" y="647"/>
                  <a:pt x="871" y="647"/>
                </a:cubicBezTo>
                <a:cubicBezTo>
                  <a:pt x="875" y="650"/>
                  <a:pt x="878" y="653"/>
                  <a:pt x="882" y="655"/>
                </a:cubicBezTo>
                <a:cubicBezTo>
                  <a:pt x="882" y="672"/>
                  <a:pt x="882" y="672"/>
                  <a:pt x="882" y="672"/>
                </a:cubicBezTo>
                <a:close/>
                <a:moveTo>
                  <a:pt x="871" y="7"/>
                </a:moveTo>
                <a:cubicBezTo>
                  <a:pt x="882" y="7"/>
                  <a:pt x="882" y="7"/>
                  <a:pt x="882" y="7"/>
                </a:cubicBezTo>
                <a:cubicBezTo>
                  <a:pt x="882" y="13"/>
                  <a:pt x="882" y="13"/>
                  <a:pt x="882" y="13"/>
                </a:cubicBezTo>
                <a:cubicBezTo>
                  <a:pt x="878" y="13"/>
                  <a:pt x="875" y="13"/>
                  <a:pt x="871" y="13"/>
                </a:cubicBezTo>
                <a:cubicBezTo>
                  <a:pt x="871" y="7"/>
                  <a:pt x="871" y="7"/>
                  <a:pt x="871" y="7"/>
                </a:cubicBezTo>
                <a:close/>
                <a:moveTo>
                  <a:pt x="882" y="57"/>
                </a:moveTo>
                <a:cubicBezTo>
                  <a:pt x="882" y="64"/>
                  <a:pt x="882" y="64"/>
                  <a:pt x="882" y="64"/>
                </a:cubicBezTo>
                <a:cubicBezTo>
                  <a:pt x="878" y="66"/>
                  <a:pt x="875" y="67"/>
                  <a:pt x="871" y="68"/>
                </a:cubicBezTo>
                <a:cubicBezTo>
                  <a:pt x="871" y="62"/>
                  <a:pt x="871" y="62"/>
                  <a:pt x="871" y="62"/>
                </a:cubicBezTo>
                <a:cubicBezTo>
                  <a:pt x="875" y="60"/>
                  <a:pt x="878" y="58"/>
                  <a:pt x="882" y="57"/>
                </a:cubicBezTo>
                <a:close/>
                <a:moveTo>
                  <a:pt x="882" y="83"/>
                </a:moveTo>
                <a:cubicBezTo>
                  <a:pt x="882" y="90"/>
                  <a:pt x="882" y="90"/>
                  <a:pt x="882" y="90"/>
                </a:cubicBezTo>
                <a:cubicBezTo>
                  <a:pt x="878" y="92"/>
                  <a:pt x="875" y="94"/>
                  <a:pt x="871" y="96"/>
                </a:cubicBezTo>
                <a:cubicBezTo>
                  <a:pt x="871" y="87"/>
                  <a:pt x="871" y="87"/>
                  <a:pt x="871" y="87"/>
                </a:cubicBezTo>
                <a:cubicBezTo>
                  <a:pt x="875" y="86"/>
                  <a:pt x="878" y="85"/>
                  <a:pt x="882" y="83"/>
                </a:cubicBezTo>
                <a:close/>
                <a:moveTo>
                  <a:pt x="882" y="105"/>
                </a:moveTo>
                <a:cubicBezTo>
                  <a:pt x="882" y="114"/>
                  <a:pt x="882" y="114"/>
                  <a:pt x="882" y="114"/>
                </a:cubicBezTo>
                <a:cubicBezTo>
                  <a:pt x="880" y="115"/>
                  <a:pt x="879" y="115"/>
                  <a:pt x="878" y="116"/>
                </a:cubicBezTo>
                <a:cubicBezTo>
                  <a:pt x="878" y="119"/>
                  <a:pt x="880" y="121"/>
                  <a:pt x="882" y="122"/>
                </a:cubicBezTo>
                <a:cubicBezTo>
                  <a:pt x="882" y="130"/>
                  <a:pt x="882" y="130"/>
                  <a:pt x="882" y="130"/>
                </a:cubicBezTo>
                <a:cubicBezTo>
                  <a:pt x="878" y="127"/>
                  <a:pt x="875" y="125"/>
                  <a:pt x="871" y="123"/>
                </a:cubicBezTo>
                <a:cubicBezTo>
                  <a:pt x="871" y="113"/>
                  <a:pt x="871" y="113"/>
                  <a:pt x="871" y="113"/>
                </a:cubicBezTo>
                <a:cubicBezTo>
                  <a:pt x="875" y="110"/>
                  <a:pt x="878" y="108"/>
                  <a:pt x="882" y="105"/>
                </a:cubicBezTo>
                <a:close/>
                <a:moveTo>
                  <a:pt x="882" y="184"/>
                </a:moveTo>
                <a:cubicBezTo>
                  <a:pt x="882" y="193"/>
                  <a:pt x="882" y="193"/>
                  <a:pt x="882" y="193"/>
                </a:cubicBezTo>
                <a:cubicBezTo>
                  <a:pt x="878" y="190"/>
                  <a:pt x="875" y="187"/>
                  <a:pt x="871" y="183"/>
                </a:cubicBezTo>
                <a:cubicBezTo>
                  <a:pt x="871" y="177"/>
                  <a:pt x="871" y="177"/>
                  <a:pt x="871" y="177"/>
                </a:cubicBezTo>
                <a:cubicBezTo>
                  <a:pt x="875" y="179"/>
                  <a:pt x="878" y="182"/>
                  <a:pt x="882" y="184"/>
                </a:cubicBezTo>
                <a:close/>
                <a:moveTo>
                  <a:pt x="882" y="209"/>
                </a:moveTo>
                <a:cubicBezTo>
                  <a:pt x="882" y="218"/>
                  <a:pt x="882" y="218"/>
                  <a:pt x="882" y="218"/>
                </a:cubicBezTo>
                <a:cubicBezTo>
                  <a:pt x="878" y="215"/>
                  <a:pt x="875" y="213"/>
                  <a:pt x="871" y="210"/>
                </a:cubicBezTo>
                <a:cubicBezTo>
                  <a:pt x="871" y="201"/>
                  <a:pt x="871" y="201"/>
                  <a:pt x="871" y="201"/>
                </a:cubicBezTo>
                <a:cubicBezTo>
                  <a:pt x="876" y="205"/>
                  <a:pt x="876" y="205"/>
                  <a:pt x="876" y="205"/>
                </a:cubicBezTo>
                <a:cubicBezTo>
                  <a:pt x="878" y="206"/>
                  <a:pt x="880" y="207"/>
                  <a:pt x="882" y="209"/>
                </a:cubicBezTo>
                <a:close/>
                <a:moveTo>
                  <a:pt x="882" y="228"/>
                </a:moveTo>
                <a:cubicBezTo>
                  <a:pt x="882" y="236"/>
                  <a:pt x="882" y="236"/>
                  <a:pt x="882" y="236"/>
                </a:cubicBezTo>
                <a:cubicBezTo>
                  <a:pt x="878" y="239"/>
                  <a:pt x="875" y="242"/>
                  <a:pt x="871" y="245"/>
                </a:cubicBezTo>
                <a:cubicBezTo>
                  <a:pt x="871" y="227"/>
                  <a:pt x="871" y="227"/>
                  <a:pt x="871" y="227"/>
                </a:cubicBezTo>
                <a:cubicBezTo>
                  <a:pt x="874" y="229"/>
                  <a:pt x="876" y="234"/>
                  <a:pt x="880" y="230"/>
                </a:cubicBezTo>
                <a:cubicBezTo>
                  <a:pt x="880" y="229"/>
                  <a:pt x="881" y="228"/>
                  <a:pt x="882" y="228"/>
                </a:cubicBezTo>
                <a:close/>
                <a:moveTo>
                  <a:pt x="882" y="288"/>
                </a:moveTo>
                <a:cubicBezTo>
                  <a:pt x="882" y="298"/>
                  <a:pt x="882" y="298"/>
                  <a:pt x="882" y="298"/>
                </a:cubicBezTo>
                <a:cubicBezTo>
                  <a:pt x="881" y="299"/>
                  <a:pt x="880" y="301"/>
                  <a:pt x="879" y="302"/>
                </a:cubicBezTo>
                <a:cubicBezTo>
                  <a:pt x="876" y="306"/>
                  <a:pt x="874" y="311"/>
                  <a:pt x="871" y="315"/>
                </a:cubicBezTo>
                <a:cubicBezTo>
                  <a:pt x="871" y="302"/>
                  <a:pt x="871" y="302"/>
                  <a:pt x="871" y="302"/>
                </a:cubicBezTo>
                <a:cubicBezTo>
                  <a:pt x="875" y="297"/>
                  <a:pt x="878" y="293"/>
                  <a:pt x="882" y="288"/>
                </a:cubicBezTo>
                <a:close/>
                <a:moveTo>
                  <a:pt x="882" y="335"/>
                </a:moveTo>
                <a:cubicBezTo>
                  <a:pt x="882" y="348"/>
                  <a:pt x="882" y="348"/>
                  <a:pt x="882" y="348"/>
                </a:cubicBezTo>
                <a:cubicBezTo>
                  <a:pt x="877" y="359"/>
                  <a:pt x="873" y="371"/>
                  <a:pt x="871" y="383"/>
                </a:cubicBezTo>
                <a:cubicBezTo>
                  <a:pt x="871" y="354"/>
                  <a:pt x="871" y="354"/>
                  <a:pt x="871" y="354"/>
                </a:cubicBezTo>
                <a:cubicBezTo>
                  <a:pt x="874" y="347"/>
                  <a:pt x="878" y="341"/>
                  <a:pt x="882" y="335"/>
                </a:cubicBezTo>
                <a:close/>
                <a:moveTo>
                  <a:pt x="882" y="452"/>
                </a:moveTo>
                <a:cubicBezTo>
                  <a:pt x="882" y="473"/>
                  <a:pt x="882" y="473"/>
                  <a:pt x="882" y="473"/>
                </a:cubicBezTo>
                <a:cubicBezTo>
                  <a:pt x="878" y="464"/>
                  <a:pt x="875" y="455"/>
                  <a:pt x="871" y="445"/>
                </a:cubicBezTo>
                <a:cubicBezTo>
                  <a:pt x="871" y="422"/>
                  <a:pt x="871" y="422"/>
                  <a:pt x="871" y="422"/>
                </a:cubicBezTo>
                <a:cubicBezTo>
                  <a:pt x="873" y="431"/>
                  <a:pt x="875" y="440"/>
                  <a:pt x="879" y="448"/>
                </a:cubicBezTo>
                <a:cubicBezTo>
                  <a:pt x="880" y="449"/>
                  <a:pt x="881" y="450"/>
                  <a:pt x="882" y="452"/>
                </a:cubicBezTo>
                <a:close/>
                <a:moveTo>
                  <a:pt x="882" y="512"/>
                </a:moveTo>
                <a:cubicBezTo>
                  <a:pt x="882" y="522"/>
                  <a:pt x="882" y="522"/>
                  <a:pt x="882" y="522"/>
                </a:cubicBezTo>
                <a:cubicBezTo>
                  <a:pt x="878" y="518"/>
                  <a:pt x="875" y="514"/>
                  <a:pt x="871" y="509"/>
                </a:cubicBezTo>
                <a:cubicBezTo>
                  <a:pt x="871" y="497"/>
                  <a:pt x="871" y="497"/>
                  <a:pt x="871" y="497"/>
                </a:cubicBezTo>
                <a:cubicBezTo>
                  <a:pt x="873" y="499"/>
                  <a:pt x="875" y="502"/>
                  <a:pt x="877" y="504"/>
                </a:cubicBezTo>
                <a:cubicBezTo>
                  <a:pt x="877" y="509"/>
                  <a:pt x="879" y="510"/>
                  <a:pt x="882" y="512"/>
                </a:cubicBezTo>
                <a:close/>
                <a:moveTo>
                  <a:pt x="882" y="545"/>
                </a:moveTo>
                <a:cubicBezTo>
                  <a:pt x="882" y="554"/>
                  <a:pt x="882" y="554"/>
                  <a:pt x="882" y="554"/>
                </a:cubicBezTo>
                <a:cubicBezTo>
                  <a:pt x="878" y="552"/>
                  <a:pt x="875" y="549"/>
                  <a:pt x="871" y="547"/>
                </a:cubicBezTo>
                <a:cubicBezTo>
                  <a:pt x="871" y="536"/>
                  <a:pt x="871" y="536"/>
                  <a:pt x="871" y="536"/>
                </a:cubicBezTo>
                <a:cubicBezTo>
                  <a:pt x="875" y="539"/>
                  <a:pt x="878" y="542"/>
                  <a:pt x="882" y="545"/>
                </a:cubicBezTo>
                <a:close/>
                <a:moveTo>
                  <a:pt x="882" y="598"/>
                </a:moveTo>
                <a:cubicBezTo>
                  <a:pt x="882" y="606"/>
                  <a:pt x="882" y="606"/>
                  <a:pt x="882" y="606"/>
                </a:cubicBezTo>
                <a:cubicBezTo>
                  <a:pt x="878" y="604"/>
                  <a:pt x="875" y="601"/>
                  <a:pt x="871" y="599"/>
                </a:cubicBezTo>
                <a:cubicBezTo>
                  <a:pt x="871" y="590"/>
                  <a:pt x="871" y="590"/>
                  <a:pt x="871" y="590"/>
                </a:cubicBezTo>
                <a:cubicBezTo>
                  <a:pt x="875" y="593"/>
                  <a:pt x="878" y="595"/>
                  <a:pt x="882" y="598"/>
                </a:cubicBezTo>
                <a:close/>
                <a:moveTo>
                  <a:pt x="882" y="625"/>
                </a:moveTo>
                <a:cubicBezTo>
                  <a:pt x="882" y="632"/>
                  <a:pt x="882" y="632"/>
                  <a:pt x="882" y="632"/>
                </a:cubicBezTo>
                <a:cubicBezTo>
                  <a:pt x="878" y="630"/>
                  <a:pt x="875" y="627"/>
                  <a:pt x="871" y="625"/>
                </a:cubicBezTo>
                <a:cubicBezTo>
                  <a:pt x="871" y="617"/>
                  <a:pt x="871" y="617"/>
                  <a:pt x="871" y="617"/>
                </a:cubicBezTo>
                <a:cubicBezTo>
                  <a:pt x="875" y="620"/>
                  <a:pt x="878" y="623"/>
                  <a:pt x="882" y="625"/>
                </a:cubicBezTo>
                <a:close/>
                <a:moveTo>
                  <a:pt x="871" y="672"/>
                </a:moveTo>
                <a:cubicBezTo>
                  <a:pt x="863" y="672"/>
                  <a:pt x="863" y="672"/>
                  <a:pt x="863" y="672"/>
                </a:cubicBezTo>
                <a:cubicBezTo>
                  <a:pt x="863" y="666"/>
                  <a:pt x="863" y="666"/>
                  <a:pt x="863" y="666"/>
                </a:cubicBezTo>
                <a:cubicBezTo>
                  <a:pt x="866" y="666"/>
                  <a:pt x="869" y="666"/>
                  <a:pt x="871" y="666"/>
                </a:cubicBezTo>
                <a:cubicBezTo>
                  <a:pt x="871" y="672"/>
                  <a:pt x="871" y="672"/>
                  <a:pt x="871" y="672"/>
                </a:cubicBezTo>
                <a:close/>
                <a:moveTo>
                  <a:pt x="863" y="7"/>
                </a:moveTo>
                <a:cubicBezTo>
                  <a:pt x="871" y="7"/>
                  <a:pt x="871" y="7"/>
                  <a:pt x="871" y="7"/>
                </a:cubicBezTo>
                <a:cubicBezTo>
                  <a:pt x="871" y="13"/>
                  <a:pt x="871" y="13"/>
                  <a:pt x="871" y="13"/>
                </a:cubicBezTo>
                <a:cubicBezTo>
                  <a:pt x="869" y="14"/>
                  <a:pt x="869" y="14"/>
                  <a:pt x="869" y="14"/>
                </a:cubicBezTo>
                <a:cubicBezTo>
                  <a:pt x="867" y="16"/>
                  <a:pt x="867" y="20"/>
                  <a:pt x="863" y="21"/>
                </a:cubicBezTo>
                <a:cubicBezTo>
                  <a:pt x="863" y="7"/>
                  <a:pt x="863" y="7"/>
                  <a:pt x="863" y="7"/>
                </a:cubicBezTo>
                <a:close/>
                <a:moveTo>
                  <a:pt x="871" y="62"/>
                </a:moveTo>
                <a:cubicBezTo>
                  <a:pt x="871" y="68"/>
                  <a:pt x="871" y="68"/>
                  <a:pt x="871" y="68"/>
                </a:cubicBezTo>
                <a:cubicBezTo>
                  <a:pt x="869" y="69"/>
                  <a:pt x="866" y="71"/>
                  <a:pt x="863" y="72"/>
                </a:cubicBezTo>
                <a:cubicBezTo>
                  <a:pt x="863" y="65"/>
                  <a:pt x="863" y="65"/>
                  <a:pt x="863" y="65"/>
                </a:cubicBezTo>
                <a:cubicBezTo>
                  <a:pt x="865" y="64"/>
                  <a:pt x="867" y="64"/>
                  <a:pt x="869" y="63"/>
                </a:cubicBezTo>
                <a:cubicBezTo>
                  <a:pt x="870" y="63"/>
                  <a:pt x="871" y="62"/>
                  <a:pt x="871" y="62"/>
                </a:cubicBezTo>
                <a:close/>
                <a:moveTo>
                  <a:pt x="871" y="87"/>
                </a:moveTo>
                <a:cubicBezTo>
                  <a:pt x="871" y="96"/>
                  <a:pt x="871" y="96"/>
                  <a:pt x="871" y="96"/>
                </a:cubicBezTo>
                <a:cubicBezTo>
                  <a:pt x="869" y="97"/>
                  <a:pt x="866" y="99"/>
                  <a:pt x="863" y="101"/>
                </a:cubicBezTo>
                <a:cubicBezTo>
                  <a:pt x="863" y="91"/>
                  <a:pt x="863" y="91"/>
                  <a:pt x="863" y="91"/>
                </a:cubicBezTo>
                <a:cubicBezTo>
                  <a:pt x="866" y="90"/>
                  <a:pt x="869" y="89"/>
                  <a:pt x="871" y="87"/>
                </a:cubicBezTo>
                <a:close/>
                <a:moveTo>
                  <a:pt x="871" y="113"/>
                </a:moveTo>
                <a:cubicBezTo>
                  <a:pt x="871" y="123"/>
                  <a:pt x="871" y="123"/>
                  <a:pt x="871" y="123"/>
                </a:cubicBezTo>
                <a:cubicBezTo>
                  <a:pt x="869" y="121"/>
                  <a:pt x="866" y="119"/>
                  <a:pt x="863" y="117"/>
                </a:cubicBezTo>
                <a:cubicBezTo>
                  <a:pt x="863" y="111"/>
                  <a:pt x="863" y="111"/>
                  <a:pt x="863" y="111"/>
                </a:cubicBezTo>
                <a:cubicBezTo>
                  <a:pt x="865" y="112"/>
                  <a:pt x="868" y="114"/>
                  <a:pt x="870" y="114"/>
                </a:cubicBezTo>
                <a:cubicBezTo>
                  <a:pt x="871" y="113"/>
                  <a:pt x="871" y="113"/>
                  <a:pt x="871" y="113"/>
                </a:cubicBezTo>
                <a:close/>
                <a:moveTo>
                  <a:pt x="871" y="177"/>
                </a:moveTo>
                <a:cubicBezTo>
                  <a:pt x="871" y="183"/>
                  <a:pt x="871" y="183"/>
                  <a:pt x="871" y="183"/>
                </a:cubicBezTo>
                <a:cubicBezTo>
                  <a:pt x="871" y="183"/>
                  <a:pt x="871" y="183"/>
                  <a:pt x="871" y="183"/>
                </a:cubicBezTo>
                <a:cubicBezTo>
                  <a:pt x="869" y="181"/>
                  <a:pt x="866" y="179"/>
                  <a:pt x="863" y="177"/>
                </a:cubicBezTo>
                <a:cubicBezTo>
                  <a:pt x="863" y="171"/>
                  <a:pt x="863" y="171"/>
                  <a:pt x="863" y="171"/>
                </a:cubicBezTo>
                <a:cubicBezTo>
                  <a:pt x="866" y="173"/>
                  <a:pt x="869" y="175"/>
                  <a:pt x="871" y="177"/>
                </a:cubicBezTo>
                <a:close/>
                <a:moveTo>
                  <a:pt x="871" y="201"/>
                </a:moveTo>
                <a:cubicBezTo>
                  <a:pt x="871" y="210"/>
                  <a:pt x="871" y="210"/>
                  <a:pt x="871" y="210"/>
                </a:cubicBezTo>
                <a:cubicBezTo>
                  <a:pt x="869" y="208"/>
                  <a:pt x="866" y="206"/>
                  <a:pt x="863" y="204"/>
                </a:cubicBezTo>
                <a:cubicBezTo>
                  <a:pt x="863" y="195"/>
                  <a:pt x="863" y="195"/>
                  <a:pt x="863" y="195"/>
                </a:cubicBezTo>
                <a:cubicBezTo>
                  <a:pt x="871" y="201"/>
                  <a:pt x="871" y="201"/>
                  <a:pt x="871" y="201"/>
                </a:cubicBezTo>
                <a:close/>
                <a:moveTo>
                  <a:pt x="871" y="227"/>
                </a:moveTo>
                <a:cubicBezTo>
                  <a:pt x="871" y="245"/>
                  <a:pt x="871" y="245"/>
                  <a:pt x="871" y="245"/>
                </a:cubicBezTo>
                <a:cubicBezTo>
                  <a:pt x="870" y="246"/>
                  <a:pt x="869" y="247"/>
                  <a:pt x="868" y="248"/>
                </a:cubicBezTo>
                <a:cubicBezTo>
                  <a:pt x="866" y="251"/>
                  <a:pt x="865" y="253"/>
                  <a:pt x="863" y="255"/>
                </a:cubicBezTo>
                <a:cubicBezTo>
                  <a:pt x="863" y="244"/>
                  <a:pt x="863" y="244"/>
                  <a:pt x="863" y="244"/>
                </a:cubicBezTo>
                <a:cubicBezTo>
                  <a:pt x="865" y="242"/>
                  <a:pt x="867" y="240"/>
                  <a:pt x="869" y="238"/>
                </a:cubicBezTo>
                <a:cubicBezTo>
                  <a:pt x="867" y="237"/>
                  <a:pt x="865" y="235"/>
                  <a:pt x="863" y="234"/>
                </a:cubicBezTo>
                <a:cubicBezTo>
                  <a:pt x="863" y="223"/>
                  <a:pt x="863" y="223"/>
                  <a:pt x="863" y="223"/>
                </a:cubicBezTo>
                <a:cubicBezTo>
                  <a:pt x="865" y="224"/>
                  <a:pt x="867" y="225"/>
                  <a:pt x="869" y="226"/>
                </a:cubicBezTo>
                <a:cubicBezTo>
                  <a:pt x="870" y="226"/>
                  <a:pt x="871" y="226"/>
                  <a:pt x="871" y="227"/>
                </a:cubicBezTo>
                <a:close/>
                <a:moveTo>
                  <a:pt x="871" y="302"/>
                </a:moveTo>
                <a:cubicBezTo>
                  <a:pt x="871" y="315"/>
                  <a:pt x="871" y="315"/>
                  <a:pt x="871" y="315"/>
                </a:cubicBezTo>
                <a:cubicBezTo>
                  <a:pt x="869" y="320"/>
                  <a:pt x="866" y="325"/>
                  <a:pt x="863" y="330"/>
                </a:cubicBezTo>
                <a:cubicBezTo>
                  <a:pt x="863" y="316"/>
                  <a:pt x="863" y="316"/>
                  <a:pt x="863" y="316"/>
                </a:cubicBezTo>
                <a:cubicBezTo>
                  <a:pt x="866" y="311"/>
                  <a:pt x="869" y="307"/>
                  <a:pt x="871" y="302"/>
                </a:cubicBezTo>
                <a:close/>
                <a:moveTo>
                  <a:pt x="871" y="354"/>
                </a:moveTo>
                <a:cubicBezTo>
                  <a:pt x="871" y="383"/>
                  <a:pt x="871" y="383"/>
                  <a:pt x="871" y="383"/>
                </a:cubicBezTo>
                <a:cubicBezTo>
                  <a:pt x="870" y="396"/>
                  <a:pt x="870" y="409"/>
                  <a:pt x="871" y="422"/>
                </a:cubicBezTo>
                <a:cubicBezTo>
                  <a:pt x="871" y="445"/>
                  <a:pt x="871" y="445"/>
                  <a:pt x="871" y="445"/>
                </a:cubicBezTo>
                <a:cubicBezTo>
                  <a:pt x="867" y="433"/>
                  <a:pt x="864" y="419"/>
                  <a:pt x="863" y="406"/>
                </a:cubicBezTo>
                <a:cubicBezTo>
                  <a:pt x="863" y="388"/>
                  <a:pt x="863" y="388"/>
                  <a:pt x="863" y="388"/>
                </a:cubicBezTo>
                <a:cubicBezTo>
                  <a:pt x="864" y="383"/>
                  <a:pt x="865" y="377"/>
                  <a:pt x="866" y="371"/>
                </a:cubicBezTo>
                <a:cubicBezTo>
                  <a:pt x="867" y="365"/>
                  <a:pt x="869" y="360"/>
                  <a:pt x="871" y="354"/>
                </a:cubicBezTo>
                <a:close/>
                <a:moveTo>
                  <a:pt x="871" y="497"/>
                </a:moveTo>
                <a:cubicBezTo>
                  <a:pt x="871" y="509"/>
                  <a:pt x="871" y="509"/>
                  <a:pt x="871" y="509"/>
                </a:cubicBezTo>
                <a:cubicBezTo>
                  <a:pt x="869" y="505"/>
                  <a:pt x="866" y="501"/>
                  <a:pt x="863" y="497"/>
                </a:cubicBezTo>
                <a:cubicBezTo>
                  <a:pt x="863" y="483"/>
                  <a:pt x="863" y="483"/>
                  <a:pt x="863" y="483"/>
                </a:cubicBezTo>
                <a:cubicBezTo>
                  <a:pt x="866" y="488"/>
                  <a:pt x="868" y="492"/>
                  <a:pt x="871" y="497"/>
                </a:cubicBezTo>
                <a:close/>
                <a:moveTo>
                  <a:pt x="871" y="536"/>
                </a:moveTo>
                <a:cubicBezTo>
                  <a:pt x="871" y="547"/>
                  <a:pt x="871" y="547"/>
                  <a:pt x="871" y="547"/>
                </a:cubicBezTo>
                <a:cubicBezTo>
                  <a:pt x="869" y="544"/>
                  <a:pt x="866" y="542"/>
                  <a:pt x="863" y="540"/>
                </a:cubicBezTo>
                <a:cubicBezTo>
                  <a:pt x="863" y="529"/>
                  <a:pt x="863" y="529"/>
                  <a:pt x="863" y="529"/>
                </a:cubicBezTo>
                <a:cubicBezTo>
                  <a:pt x="864" y="530"/>
                  <a:pt x="865" y="530"/>
                  <a:pt x="865" y="531"/>
                </a:cubicBezTo>
                <a:cubicBezTo>
                  <a:pt x="867" y="533"/>
                  <a:pt x="869" y="534"/>
                  <a:pt x="871" y="536"/>
                </a:cubicBezTo>
                <a:close/>
                <a:moveTo>
                  <a:pt x="871" y="590"/>
                </a:moveTo>
                <a:cubicBezTo>
                  <a:pt x="871" y="599"/>
                  <a:pt x="871" y="599"/>
                  <a:pt x="871" y="599"/>
                </a:cubicBezTo>
                <a:cubicBezTo>
                  <a:pt x="869" y="597"/>
                  <a:pt x="866" y="594"/>
                  <a:pt x="863" y="592"/>
                </a:cubicBezTo>
                <a:cubicBezTo>
                  <a:pt x="863" y="584"/>
                  <a:pt x="863" y="584"/>
                  <a:pt x="863" y="584"/>
                </a:cubicBezTo>
                <a:cubicBezTo>
                  <a:pt x="866" y="586"/>
                  <a:pt x="869" y="588"/>
                  <a:pt x="871" y="590"/>
                </a:cubicBezTo>
                <a:close/>
                <a:moveTo>
                  <a:pt x="871" y="617"/>
                </a:moveTo>
                <a:cubicBezTo>
                  <a:pt x="871" y="625"/>
                  <a:pt x="871" y="625"/>
                  <a:pt x="871" y="625"/>
                </a:cubicBezTo>
                <a:cubicBezTo>
                  <a:pt x="869" y="623"/>
                  <a:pt x="866" y="621"/>
                  <a:pt x="863" y="619"/>
                </a:cubicBezTo>
                <a:cubicBezTo>
                  <a:pt x="863" y="611"/>
                  <a:pt x="863" y="611"/>
                  <a:pt x="863" y="611"/>
                </a:cubicBezTo>
                <a:cubicBezTo>
                  <a:pt x="866" y="613"/>
                  <a:pt x="869" y="615"/>
                  <a:pt x="871" y="617"/>
                </a:cubicBezTo>
                <a:cubicBezTo>
                  <a:pt x="871" y="617"/>
                  <a:pt x="871" y="617"/>
                  <a:pt x="871" y="617"/>
                </a:cubicBezTo>
                <a:close/>
                <a:moveTo>
                  <a:pt x="871" y="647"/>
                </a:moveTo>
                <a:cubicBezTo>
                  <a:pt x="871" y="656"/>
                  <a:pt x="871" y="656"/>
                  <a:pt x="871" y="656"/>
                </a:cubicBezTo>
                <a:cubicBezTo>
                  <a:pt x="868" y="652"/>
                  <a:pt x="868" y="652"/>
                  <a:pt x="868" y="652"/>
                </a:cubicBezTo>
                <a:cubicBezTo>
                  <a:pt x="866" y="651"/>
                  <a:pt x="865" y="650"/>
                  <a:pt x="863" y="649"/>
                </a:cubicBezTo>
                <a:cubicBezTo>
                  <a:pt x="863" y="640"/>
                  <a:pt x="863" y="640"/>
                  <a:pt x="863" y="640"/>
                </a:cubicBezTo>
                <a:cubicBezTo>
                  <a:pt x="866" y="642"/>
                  <a:pt x="869" y="644"/>
                  <a:pt x="871" y="647"/>
                </a:cubicBezTo>
                <a:close/>
                <a:moveTo>
                  <a:pt x="863" y="672"/>
                </a:moveTo>
                <a:cubicBezTo>
                  <a:pt x="850" y="672"/>
                  <a:pt x="850" y="672"/>
                  <a:pt x="850" y="672"/>
                </a:cubicBezTo>
                <a:cubicBezTo>
                  <a:pt x="850" y="665"/>
                  <a:pt x="850" y="665"/>
                  <a:pt x="850" y="665"/>
                </a:cubicBezTo>
                <a:cubicBezTo>
                  <a:pt x="854" y="665"/>
                  <a:pt x="859" y="666"/>
                  <a:pt x="863" y="666"/>
                </a:cubicBezTo>
                <a:cubicBezTo>
                  <a:pt x="863" y="672"/>
                  <a:pt x="863" y="672"/>
                  <a:pt x="863" y="672"/>
                </a:cubicBezTo>
                <a:close/>
                <a:moveTo>
                  <a:pt x="850" y="7"/>
                </a:moveTo>
                <a:cubicBezTo>
                  <a:pt x="863" y="7"/>
                  <a:pt x="863" y="7"/>
                  <a:pt x="863" y="7"/>
                </a:cubicBezTo>
                <a:cubicBezTo>
                  <a:pt x="863" y="21"/>
                  <a:pt x="863" y="21"/>
                  <a:pt x="863" y="21"/>
                </a:cubicBezTo>
                <a:cubicBezTo>
                  <a:pt x="863" y="21"/>
                  <a:pt x="862" y="21"/>
                  <a:pt x="861" y="20"/>
                </a:cubicBezTo>
                <a:cubicBezTo>
                  <a:pt x="857" y="22"/>
                  <a:pt x="853" y="24"/>
                  <a:pt x="850" y="26"/>
                </a:cubicBezTo>
                <a:cubicBezTo>
                  <a:pt x="850" y="18"/>
                  <a:pt x="850" y="18"/>
                  <a:pt x="850" y="18"/>
                </a:cubicBezTo>
                <a:cubicBezTo>
                  <a:pt x="852" y="17"/>
                  <a:pt x="853" y="16"/>
                  <a:pt x="855" y="15"/>
                </a:cubicBezTo>
                <a:cubicBezTo>
                  <a:pt x="850" y="14"/>
                  <a:pt x="850" y="14"/>
                  <a:pt x="850" y="14"/>
                </a:cubicBezTo>
                <a:cubicBezTo>
                  <a:pt x="850" y="7"/>
                  <a:pt x="850" y="7"/>
                  <a:pt x="850" y="7"/>
                </a:cubicBezTo>
                <a:close/>
                <a:moveTo>
                  <a:pt x="863" y="65"/>
                </a:moveTo>
                <a:cubicBezTo>
                  <a:pt x="863" y="72"/>
                  <a:pt x="863" y="72"/>
                  <a:pt x="863" y="72"/>
                </a:cubicBezTo>
                <a:cubicBezTo>
                  <a:pt x="859" y="73"/>
                  <a:pt x="854" y="75"/>
                  <a:pt x="850" y="77"/>
                </a:cubicBezTo>
                <a:cubicBezTo>
                  <a:pt x="850" y="71"/>
                  <a:pt x="850" y="71"/>
                  <a:pt x="850" y="71"/>
                </a:cubicBezTo>
                <a:cubicBezTo>
                  <a:pt x="854" y="69"/>
                  <a:pt x="859" y="67"/>
                  <a:pt x="863" y="65"/>
                </a:cubicBezTo>
                <a:close/>
                <a:moveTo>
                  <a:pt x="863" y="91"/>
                </a:moveTo>
                <a:cubicBezTo>
                  <a:pt x="863" y="101"/>
                  <a:pt x="863" y="101"/>
                  <a:pt x="863" y="101"/>
                </a:cubicBezTo>
                <a:cubicBezTo>
                  <a:pt x="861" y="103"/>
                  <a:pt x="859" y="104"/>
                  <a:pt x="858" y="106"/>
                </a:cubicBezTo>
                <a:cubicBezTo>
                  <a:pt x="860" y="107"/>
                  <a:pt x="861" y="109"/>
                  <a:pt x="863" y="111"/>
                </a:cubicBezTo>
                <a:cubicBezTo>
                  <a:pt x="863" y="117"/>
                  <a:pt x="863" y="117"/>
                  <a:pt x="863" y="117"/>
                </a:cubicBezTo>
                <a:cubicBezTo>
                  <a:pt x="859" y="115"/>
                  <a:pt x="854" y="112"/>
                  <a:pt x="850" y="109"/>
                </a:cubicBezTo>
                <a:cubicBezTo>
                  <a:pt x="850" y="98"/>
                  <a:pt x="850" y="98"/>
                  <a:pt x="850" y="98"/>
                </a:cubicBezTo>
                <a:cubicBezTo>
                  <a:pt x="852" y="97"/>
                  <a:pt x="853" y="96"/>
                  <a:pt x="855" y="94"/>
                </a:cubicBezTo>
                <a:cubicBezTo>
                  <a:pt x="858" y="93"/>
                  <a:pt x="861" y="92"/>
                  <a:pt x="863" y="91"/>
                </a:cubicBezTo>
                <a:close/>
                <a:moveTo>
                  <a:pt x="863" y="171"/>
                </a:moveTo>
                <a:cubicBezTo>
                  <a:pt x="863" y="177"/>
                  <a:pt x="863" y="177"/>
                  <a:pt x="863" y="177"/>
                </a:cubicBezTo>
                <a:cubicBezTo>
                  <a:pt x="859" y="174"/>
                  <a:pt x="854" y="171"/>
                  <a:pt x="850" y="168"/>
                </a:cubicBezTo>
                <a:cubicBezTo>
                  <a:pt x="850" y="161"/>
                  <a:pt x="850" y="161"/>
                  <a:pt x="850" y="161"/>
                </a:cubicBezTo>
                <a:cubicBezTo>
                  <a:pt x="854" y="164"/>
                  <a:pt x="859" y="168"/>
                  <a:pt x="863" y="171"/>
                </a:cubicBezTo>
                <a:close/>
                <a:moveTo>
                  <a:pt x="863" y="195"/>
                </a:moveTo>
                <a:cubicBezTo>
                  <a:pt x="863" y="204"/>
                  <a:pt x="863" y="204"/>
                  <a:pt x="863" y="204"/>
                </a:cubicBezTo>
                <a:cubicBezTo>
                  <a:pt x="859" y="200"/>
                  <a:pt x="854" y="196"/>
                  <a:pt x="850" y="193"/>
                </a:cubicBezTo>
                <a:cubicBezTo>
                  <a:pt x="850" y="185"/>
                  <a:pt x="850" y="185"/>
                  <a:pt x="850" y="185"/>
                </a:cubicBezTo>
                <a:cubicBezTo>
                  <a:pt x="854" y="188"/>
                  <a:pt x="859" y="191"/>
                  <a:pt x="863" y="195"/>
                </a:cubicBezTo>
                <a:close/>
                <a:moveTo>
                  <a:pt x="863" y="223"/>
                </a:moveTo>
                <a:cubicBezTo>
                  <a:pt x="863" y="234"/>
                  <a:pt x="863" y="234"/>
                  <a:pt x="863" y="234"/>
                </a:cubicBezTo>
                <a:cubicBezTo>
                  <a:pt x="859" y="229"/>
                  <a:pt x="854" y="226"/>
                  <a:pt x="850" y="222"/>
                </a:cubicBezTo>
                <a:cubicBezTo>
                  <a:pt x="850" y="214"/>
                  <a:pt x="850" y="214"/>
                  <a:pt x="850" y="214"/>
                </a:cubicBezTo>
                <a:cubicBezTo>
                  <a:pt x="854" y="217"/>
                  <a:pt x="859" y="220"/>
                  <a:pt x="863" y="223"/>
                </a:cubicBezTo>
                <a:close/>
                <a:moveTo>
                  <a:pt x="863" y="244"/>
                </a:moveTo>
                <a:cubicBezTo>
                  <a:pt x="863" y="255"/>
                  <a:pt x="863" y="255"/>
                  <a:pt x="863" y="255"/>
                </a:cubicBezTo>
                <a:cubicBezTo>
                  <a:pt x="859" y="262"/>
                  <a:pt x="854" y="269"/>
                  <a:pt x="850" y="276"/>
                </a:cubicBezTo>
                <a:cubicBezTo>
                  <a:pt x="850" y="262"/>
                  <a:pt x="850" y="262"/>
                  <a:pt x="850" y="262"/>
                </a:cubicBezTo>
                <a:cubicBezTo>
                  <a:pt x="851" y="260"/>
                  <a:pt x="852" y="257"/>
                  <a:pt x="854" y="255"/>
                </a:cubicBezTo>
                <a:cubicBezTo>
                  <a:pt x="855" y="253"/>
                  <a:pt x="853" y="249"/>
                  <a:pt x="850" y="248"/>
                </a:cubicBezTo>
                <a:cubicBezTo>
                  <a:pt x="850" y="249"/>
                  <a:pt x="850" y="249"/>
                  <a:pt x="850" y="249"/>
                </a:cubicBezTo>
                <a:cubicBezTo>
                  <a:pt x="850" y="238"/>
                  <a:pt x="850" y="238"/>
                  <a:pt x="850" y="238"/>
                </a:cubicBezTo>
                <a:cubicBezTo>
                  <a:pt x="856" y="242"/>
                  <a:pt x="856" y="242"/>
                  <a:pt x="856" y="242"/>
                </a:cubicBezTo>
                <a:cubicBezTo>
                  <a:pt x="858" y="245"/>
                  <a:pt x="861" y="245"/>
                  <a:pt x="863" y="244"/>
                </a:cubicBezTo>
                <a:close/>
                <a:moveTo>
                  <a:pt x="863" y="316"/>
                </a:moveTo>
                <a:cubicBezTo>
                  <a:pt x="863" y="330"/>
                  <a:pt x="863" y="330"/>
                  <a:pt x="863" y="330"/>
                </a:cubicBezTo>
                <a:cubicBezTo>
                  <a:pt x="857" y="342"/>
                  <a:pt x="853" y="355"/>
                  <a:pt x="852" y="369"/>
                </a:cubicBezTo>
                <a:cubicBezTo>
                  <a:pt x="851" y="372"/>
                  <a:pt x="850" y="375"/>
                  <a:pt x="850" y="378"/>
                </a:cubicBezTo>
                <a:cubicBezTo>
                  <a:pt x="850" y="346"/>
                  <a:pt x="850" y="346"/>
                  <a:pt x="850" y="346"/>
                </a:cubicBezTo>
                <a:cubicBezTo>
                  <a:pt x="853" y="335"/>
                  <a:pt x="858" y="325"/>
                  <a:pt x="863" y="316"/>
                </a:cubicBezTo>
                <a:close/>
                <a:moveTo>
                  <a:pt x="863" y="388"/>
                </a:moveTo>
                <a:cubicBezTo>
                  <a:pt x="863" y="406"/>
                  <a:pt x="863" y="406"/>
                  <a:pt x="863" y="406"/>
                </a:cubicBezTo>
                <a:cubicBezTo>
                  <a:pt x="863" y="400"/>
                  <a:pt x="863" y="394"/>
                  <a:pt x="863" y="388"/>
                </a:cubicBezTo>
                <a:close/>
                <a:moveTo>
                  <a:pt x="863" y="483"/>
                </a:moveTo>
                <a:cubicBezTo>
                  <a:pt x="863" y="497"/>
                  <a:pt x="863" y="497"/>
                  <a:pt x="863" y="497"/>
                </a:cubicBezTo>
                <a:cubicBezTo>
                  <a:pt x="858" y="488"/>
                  <a:pt x="854" y="479"/>
                  <a:pt x="850" y="469"/>
                </a:cubicBezTo>
                <a:cubicBezTo>
                  <a:pt x="850" y="447"/>
                  <a:pt x="850" y="447"/>
                  <a:pt x="850" y="447"/>
                </a:cubicBezTo>
                <a:cubicBezTo>
                  <a:pt x="853" y="459"/>
                  <a:pt x="857" y="471"/>
                  <a:pt x="863" y="483"/>
                </a:cubicBezTo>
                <a:close/>
                <a:moveTo>
                  <a:pt x="863" y="529"/>
                </a:moveTo>
                <a:cubicBezTo>
                  <a:pt x="863" y="540"/>
                  <a:pt x="863" y="540"/>
                  <a:pt x="863" y="540"/>
                </a:cubicBezTo>
                <a:cubicBezTo>
                  <a:pt x="859" y="536"/>
                  <a:pt x="854" y="532"/>
                  <a:pt x="850" y="528"/>
                </a:cubicBezTo>
                <a:cubicBezTo>
                  <a:pt x="850" y="512"/>
                  <a:pt x="850" y="512"/>
                  <a:pt x="850" y="512"/>
                </a:cubicBezTo>
                <a:cubicBezTo>
                  <a:pt x="853" y="518"/>
                  <a:pt x="858" y="524"/>
                  <a:pt x="863" y="529"/>
                </a:cubicBezTo>
                <a:close/>
                <a:moveTo>
                  <a:pt x="863" y="584"/>
                </a:moveTo>
                <a:cubicBezTo>
                  <a:pt x="863" y="592"/>
                  <a:pt x="863" y="592"/>
                  <a:pt x="863" y="592"/>
                </a:cubicBezTo>
                <a:cubicBezTo>
                  <a:pt x="859" y="589"/>
                  <a:pt x="854" y="585"/>
                  <a:pt x="850" y="581"/>
                </a:cubicBezTo>
                <a:cubicBezTo>
                  <a:pt x="850" y="572"/>
                  <a:pt x="850" y="572"/>
                  <a:pt x="850" y="572"/>
                </a:cubicBezTo>
                <a:cubicBezTo>
                  <a:pt x="854" y="577"/>
                  <a:pt x="859" y="580"/>
                  <a:pt x="863" y="584"/>
                </a:cubicBezTo>
                <a:close/>
                <a:moveTo>
                  <a:pt x="863" y="611"/>
                </a:moveTo>
                <a:cubicBezTo>
                  <a:pt x="863" y="619"/>
                  <a:pt x="863" y="619"/>
                  <a:pt x="863" y="619"/>
                </a:cubicBezTo>
                <a:cubicBezTo>
                  <a:pt x="859" y="616"/>
                  <a:pt x="854" y="613"/>
                  <a:pt x="850" y="610"/>
                </a:cubicBezTo>
                <a:cubicBezTo>
                  <a:pt x="850" y="601"/>
                  <a:pt x="850" y="601"/>
                  <a:pt x="850" y="601"/>
                </a:cubicBezTo>
                <a:cubicBezTo>
                  <a:pt x="854" y="604"/>
                  <a:pt x="859" y="608"/>
                  <a:pt x="863" y="611"/>
                </a:cubicBezTo>
                <a:close/>
                <a:moveTo>
                  <a:pt x="863" y="640"/>
                </a:moveTo>
                <a:cubicBezTo>
                  <a:pt x="863" y="649"/>
                  <a:pt x="863" y="649"/>
                  <a:pt x="863" y="649"/>
                </a:cubicBezTo>
                <a:cubicBezTo>
                  <a:pt x="859" y="645"/>
                  <a:pt x="854" y="642"/>
                  <a:pt x="850" y="638"/>
                </a:cubicBezTo>
                <a:cubicBezTo>
                  <a:pt x="850" y="629"/>
                  <a:pt x="850" y="629"/>
                  <a:pt x="850" y="629"/>
                </a:cubicBezTo>
                <a:cubicBezTo>
                  <a:pt x="854" y="632"/>
                  <a:pt x="859" y="636"/>
                  <a:pt x="863" y="640"/>
                </a:cubicBezTo>
                <a:close/>
                <a:moveTo>
                  <a:pt x="850" y="672"/>
                </a:moveTo>
                <a:cubicBezTo>
                  <a:pt x="843" y="672"/>
                  <a:pt x="843" y="672"/>
                  <a:pt x="843" y="672"/>
                </a:cubicBezTo>
                <a:cubicBezTo>
                  <a:pt x="843" y="661"/>
                  <a:pt x="843" y="661"/>
                  <a:pt x="843" y="661"/>
                </a:cubicBezTo>
                <a:cubicBezTo>
                  <a:pt x="844" y="662"/>
                  <a:pt x="844" y="663"/>
                  <a:pt x="844" y="664"/>
                </a:cubicBezTo>
                <a:cubicBezTo>
                  <a:pt x="846" y="664"/>
                  <a:pt x="848" y="664"/>
                  <a:pt x="850" y="665"/>
                </a:cubicBezTo>
                <a:cubicBezTo>
                  <a:pt x="850" y="672"/>
                  <a:pt x="850" y="672"/>
                  <a:pt x="850" y="672"/>
                </a:cubicBezTo>
                <a:close/>
                <a:moveTo>
                  <a:pt x="843" y="7"/>
                </a:moveTo>
                <a:cubicBezTo>
                  <a:pt x="850" y="7"/>
                  <a:pt x="850" y="7"/>
                  <a:pt x="850" y="7"/>
                </a:cubicBezTo>
                <a:cubicBezTo>
                  <a:pt x="850" y="14"/>
                  <a:pt x="850" y="14"/>
                  <a:pt x="850" y="14"/>
                </a:cubicBezTo>
                <a:cubicBezTo>
                  <a:pt x="843" y="13"/>
                  <a:pt x="843" y="13"/>
                  <a:pt x="843" y="13"/>
                </a:cubicBezTo>
                <a:cubicBezTo>
                  <a:pt x="843" y="7"/>
                  <a:pt x="843" y="7"/>
                  <a:pt x="843" y="7"/>
                </a:cubicBezTo>
                <a:close/>
                <a:moveTo>
                  <a:pt x="850" y="18"/>
                </a:moveTo>
                <a:cubicBezTo>
                  <a:pt x="850" y="26"/>
                  <a:pt x="850" y="26"/>
                  <a:pt x="850" y="26"/>
                </a:cubicBezTo>
                <a:cubicBezTo>
                  <a:pt x="847" y="27"/>
                  <a:pt x="845" y="28"/>
                  <a:pt x="843" y="30"/>
                </a:cubicBezTo>
                <a:cubicBezTo>
                  <a:pt x="843" y="22"/>
                  <a:pt x="843" y="22"/>
                  <a:pt x="843" y="22"/>
                </a:cubicBezTo>
                <a:cubicBezTo>
                  <a:pt x="845" y="21"/>
                  <a:pt x="847" y="20"/>
                  <a:pt x="850" y="18"/>
                </a:cubicBezTo>
                <a:close/>
                <a:moveTo>
                  <a:pt x="850" y="71"/>
                </a:moveTo>
                <a:cubicBezTo>
                  <a:pt x="850" y="77"/>
                  <a:pt x="850" y="77"/>
                  <a:pt x="850" y="77"/>
                </a:cubicBezTo>
                <a:cubicBezTo>
                  <a:pt x="848" y="78"/>
                  <a:pt x="846" y="79"/>
                  <a:pt x="844" y="79"/>
                </a:cubicBezTo>
                <a:cubicBezTo>
                  <a:pt x="844" y="80"/>
                  <a:pt x="844" y="81"/>
                  <a:pt x="843" y="81"/>
                </a:cubicBezTo>
                <a:cubicBezTo>
                  <a:pt x="843" y="74"/>
                  <a:pt x="843" y="74"/>
                  <a:pt x="843" y="74"/>
                </a:cubicBezTo>
                <a:cubicBezTo>
                  <a:pt x="845" y="73"/>
                  <a:pt x="847" y="72"/>
                  <a:pt x="850" y="71"/>
                </a:cubicBezTo>
                <a:close/>
                <a:moveTo>
                  <a:pt x="850" y="98"/>
                </a:moveTo>
                <a:cubicBezTo>
                  <a:pt x="850" y="109"/>
                  <a:pt x="850" y="109"/>
                  <a:pt x="850" y="109"/>
                </a:cubicBezTo>
                <a:cubicBezTo>
                  <a:pt x="847" y="107"/>
                  <a:pt x="845" y="106"/>
                  <a:pt x="843" y="104"/>
                </a:cubicBezTo>
                <a:cubicBezTo>
                  <a:pt x="843" y="97"/>
                  <a:pt x="843" y="97"/>
                  <a:pt x="843" y="97"/>
                </a:cubicBezTo>
                <a:cubicBezTo>
                  <a:pt x="846" y="100"/>
                  <a:pt x="848" y="99"/>
                  <a:pt x="850" y="98"/>
                </a:cubicBezTo>
                <a:close/>
                <a:moveTo>
                  <a:pt x="850" y="161"/>
                </a:moveTo>
                <a:cubicBezTo>
                  <a:pt x="850" y="168"/>
                  <a:pt x="850" y="168"/>
                  <a:pt x="850" y="168"/>
                </a:cubicBezTo>
                <a:cubicBezTo>
                  <a:pt x="843" y="163"/>
                  <a:pt x="843" y="163"/>
                  <a:pt x="843" y="163"/>
                </a:cubicBezTo>
                <a:cubicBezTo>
                  <a:pt x="843" y="157"/>
                  <a:pt x="843" y="157"/>
                  <a:pt x="843" y="157"/>
                </a:cubicBezTo>
                <a:cubicBezTo>
                  <a:pt x="845" y="158"/>
                  <a:pt x="847" y="160"/>
                  <a:pt x="850" y="161"/>
                </a:cubicBezTo>
                <a:close/>
                <a:moveTo>
                  <a:pt x="850" y="185"/>
                </a:moveTo>
                <a:cubicBezTo>
                  <a:pt x="850" y="193"/>
                  <a:pt x="850" y="193"/>
                  <a:pt x="850" y="193"/>
                </a:cubicBezTo>
                <a:cubicBezTo>
                  <a:pt x="847" y="191"/>
                  <a:pt x="845" y="190"/>
                  <a:pt x="843" y="188"/>
                </a:cubicBezTo>
                <a:cubicBezTo>
                  <a:pt x="843" y="180"/>
                  <a:pt x="843" y="180"/>
                  <a:pt x="843" y="180"/>
                </a:cubicBezTo>
                <a:cubicBezTo>
                  <a:pt x="850" y="185"/>
                  <a:pt x="850" y="185"/>
                  <a:pt x="850" y="185"/>
                </a:cubicBezTo>
                <a:close/>
                <a:moveTo>
                  <a:pt x="850" y="214"/>
                </a:moveTo>
                <a:cubicBezTo>
                  <a:pt x="850" y="222"/>
                  <a:pt x="850" y="222"/>
                  <a:pt x="850" y="222"/>
                </a:cubicBezTo>
                <a:cubicBezTo>
                  <a:pt x="847" y="220"/>
                  <a:pt x="845" y="219"/>
                  <a:pt x="843" y="217"/>
                </a:cubicBezTo>
                <a:cubicBezTo>
                  <a:pt x="843" y="208"/>
                  <a:pt x="843" y="208"/>
                  <a:pt x="843" y="208"/>
                </a:cubicBezTo>
                <a:cubicBezTo>
                  <a:pt x="845" y="210"/>
                  <a:pt x="847" y="212"/>
                  <a:pt x="850" y="214"/>
                </a:cubicBezTo>
                <a:close/>
                <a:moveTo>
                  <a:pt x="850" y="238"/>
                </a:moveTo>
                <a:cubicBezTo>
                  <a:pt x="850" y="249"/>
                  <a:pt x="850" y="249"/>
                  <a:pt x="850" y="249"/>
                </a:cubicBezTo>
                <a:cubicBezTo>
                  <a:pt x="847" y="250"/>
                  <a:pt x="845" y="252"/>
                  <a:pt x="843" y="253"/>
                </a:cubicBezTo>
                <a:cubicBezTo>
                  <a:pt x="843" y="233"/>
                  <a:pt x="843" y="233"/>
                  <a:pt x="843" y="233"/>
                </a:cubicBezTo>
                <a:cubicBezTo>
                  <a:pt x="850" y="238"/>
                  <a:pt x="850" y="238"/>
                  <a:pt x="850" y="238"/>
                </a:cubicBezTo>
                <a:close/>
                <a:moveTo>
                  <a:pt x="850" y="262"/>
                </a:moveTo>
                <a:cubicBezTo>
                  <a:pt x="850" y="276"/>
                  <a:pt x="850" y="276"/>
                  <a:pt x="850" y="276"/>
                </a:cubicBezTo>
                <a:cubicBezTo>
                  <a:pt x="847" y="280"/>
                  <a:pt x="845" y="284"/>
                  <a:pt x="843" y="288"/>
                </a:cubicBezTo>
                <a:cubicBezTo>
                  <a:pt x="843" y="274"/>
                  <a:pt x="843" y="274"/>
                  <a:pt x="843" y="274"/>
                </a:cubicBezTo>
                <a:cubicBezTo>
                  <a:pt x="845" y="270"/>
                  <a:pt x="848" y="266"/>
                  <a:pt x="850" y="262"/>
                </a:cubicBezTo>
                <a:close/>
                <a:moveTo>
                  <a:pt x="850" y="346"/>
                </a:moveTo>
                <a:cubicBezTo>
                  <a:pt x="850" y="378"/>
                  <a:pt x="850" y="378"/>
                  <a:pt x="850" y="378"/>
                </a:cubicBezTo>
                <a:cubicBezTo>
                  <a:pt x="846" y="395"/>
                  <a:pt x="846" y="412"/>
                  <a:pt x="845" y="430"/>
                </a:cubicBezTo>
                <a:cubicBezTo>
                  <a:pt x="846" y="436"/>
                  <a:pt x="848" y="441"/>
                  <a:pt x="850" y="447"/>
                </a:cubicBezTo>
                <a:cubicBezTo>
                  <a:pt x="850" y="469"/>
                  <a:pt x="850" y="469"/>
                  <a:pt x="850" y="469"/>
                </a:cubicBezTo>
                <a:cubicBezTo>
                  <a:pt x="847" y="463"/>
                  <a:pt x="845" y="458"/>
                  <a:pt x="843" y="452"/>
                </a:cubicBezTo>
                <a:cubicBezTo>
                  <a:pt x="843" y="372"/>
                  <a:pt x="843" y="372"/>
                  <a:pt x="843" y="372"/>
                </a:cubicBezTo>
                <a:cubicBezTo>
                  <a:pt x="844" y="369"/>
                  <a:pt x="845" y="365"/>
                  <a:pt x="846" y="362"/>
                </a:cubicBezTo>
                <a:cubicBezTo>
                  <a:pt x="847" y="356"/>
                  <a:pt x="848" y="351"/>
                  <a:pt x="850" y="346"/>
                </a:cubicBezTo>
                <a:close/>
                <a:moveTo>
                  <a:pt x="850" y="512"/>
                </a:moveTo>
                <a:cubicBezTo>
                  <a:pt x="850" y="528"/>
                  <a:pt x="850" y="528"/>
                  <a:pt x="850" y="528"/>
                </a:cubicBezTo>
                <a:cubicBezTo>
                  <a:pt x="847" y="526"/>
                  <a:pt x="845" y="524"/>
                  <a:pt x="843" y="521"/>
                </a:cubicBezTo>
                <a:cubicBezTo>
                  <a:pt x="843" y="499"/>
                  <a:pt x="843" y="499"/>
                  <a:pt x="843" y="499"/>
                </a:cubicBezTo>
                <a:cubicBezTo>
                  <a:pt x="845" y="504"/>
                  <a:pt x="847" y="508"/>
                  <a:pt x="850" y="512"/>
                </a:cubicBezTo>
                <a:close/>
                <a:moveTo>
                  <a:pt x="850" y="572"/>
                </a:moveTo>
                <a:cubicBezTo>
                  <a:pt x="850" y="581"/>
                  <a:pt x="850" y="581"/>
                  <a:pt x="850" y="581"/>
                </a:cubicBezTo>
                <a:cubicBezTo>
                  <a:pt x="847" y="579"/>
                  <a:pt x="845" y="577"/>
                  <a:pt x="843" y="575"/>
                </a:cubicBezTo>
                <a:cubicBezTo>
                  <a:pt x="843" y="567"/>
                  <a:pt x="843" y="567"/>
                  <a:pt x="843" y="567"/>
                </a:cubicBezTo>
                <a:cubicBezTo>
                  <a:pt x="845" y="569"/>
                  <a:pt x="847" y="571"/>
                  <a:pt x="850" y="572"/>
                </a:cubicBezTo>
                <a:close/>
                <a:moveTo>
                  <a:pt x="850" y="601"/>
                </a:moveTo>
                <a:cubicBezTo>
                  <a:pt x="850" y="610"/>
                  <a:pt x="850" y="610"/>
                  <a:pt x="850" y="610"/>
                </a:cubicBezTo>
                <a:cubicBezTo>
                  <a:pt x="847" y="608"/>
                  <a:pt x="845" y="606"/>
                  <a:pt x="843" y="605"/>
                </a:cubicBezTo>
                <a:cubicBezTo>
                  <a:pt x="843" y="596"/>
                  <a:pt x="843" y="596"/>
                  <a:pt x="843" y="596"/>
                </a:cubicBezTo>
                <a:cubicBezTo>
                  <a:pt x="845" y="598"/>
                  <a:pt x="847" y="599"/>
                  <a:pt x="850" y="601"/>
                </a:cubicBezTo>
                <a:close/>
                <a:moveTo>
                  <a:pt x="850" y="629"/>
                </a:moveTo>
                <a:cubicBezTo>
                  <a:pt x="850" y="638"/>
                  <a:pt x="850" y="638"/>
                  <a:pt x="850" y="638"/>
                </a:cubicBezTo>
                <a:cubicBezTo>
                  <a:pt x="847" y="636"/>
                  <a:pt x="845" y="634"/>
                  <a:pt x="843" y="632"/>
                </a:cubicBezTo>
                <a:cubicBezTo>
                  <a:pt x="843" y="622"/>
                  <a:pt x="843" y="622"/>
                  <a:pt x="843" y="622"/>
                </a:cubicBezTo>
                <a:cubicBezTo>
                  <a:pt x="845" y="623"/>
                  <a:pt x="846" y="625"/>
                  <a:pt x="848" y="627"/>
                </a:cubicBezTo>
                <a:lnTo>
                  <a:pt x="850" y="629"/>
                </a:lnTo>
                <a:close/>
                <a:moveTo>
                  <a:pt x="843" y="672"/>
                </a:moveTo>
                <a:cubicBezTo>
                  <a:pt x="832" y="672"/>
                  <a:pt x="832" y="672"/>
                  <a:pt x="832" y="672"/>
                </a:cubicBezTo>
                <a:cubicBezTo>
                  <a:pt x="832" y="664"/>
                  <a:pt x="832" y="664"/>
                  <a:pt x="832" y="664"/>
                </a:cubicBezTo>
                <a:cubicBezTo>
                  <a:pt x="833" y="664"/>
                  <a:pt x="833" y="664"/>
                  <a:pt x="833" y="664"/>
                </a:cubicBezTo>
                <a:cubicBezTo>
                  <a:pt x="832" y="663"/>
                  <a:pt x="832" y="663"/>
                  <a:pt x="832" y="663"/>
                </a:cubicBezTo>
                <a:cubicBezTo>
                  <a:pt x="832" y="651"/>
                  <a:pt x="832" y="651"/>
                  <a:pt x="832" y="651"/>
                </a:cubicBezTo>
                <a:cubicBezTo>
                  <a:pt x="837" y="654"/>
                  <a:pt x="841" y="657"/>
                  <a:pt x="843" y="661"/>
                </a:cubicBezTo>
                <a:cubicBezTo>
                  <a:pt x="843" y="672"/>
                  <a:pt x="843" y="672"/>
                  <a:pt x="843" y="672"/>
                </a:cubicBezTo>
                <a:close/>
                <a:moveTo>
                  <a:pt x="832" y="7"/>
                </a:moveTo>
                <a:cubicBezTo>
                  <a:pt x="843" y="7"/>
                  <a:pt x="843" y="7"/>
                  <a:pt x="843" y="7"/>
                </a:cubicBezTo>
                <a:cubicBezTo>
                  <a:pt x="843" y="13"/>
                  <a:pt x="843" y="13"/>
                  <a:pt x="843" y="13"/>
                </a:cubicBezTo>
                <a:cubicBezTo>
                  <a:pt x="835" y="13"/>
                  <a:pt x="835" y="13"/>
                  <a:pt x="835" y="13"/>
                </a:cubicBezTo>
                <a:cubicBezTo>
                  <a:pt x="834" y="13"/>
                  <a:pt x="833" y="12"/>
                  <a:pt x="832" y="12"/>
                </a:cubicBezTo>
                <a:cubicBezTo>
                  <a:pt x="832" y="7"/>
                  <a:pt x="832" y="7"/>
                  <a:pt x="832" y="7"/>
                </a:cubicBezTo>
                <a:close/>
                <a:moveTo>
                  <a:pt x="843" y="22"/>
                </a:moveTo>
                <a:cubicBezTo>
                  <a:pt x="843" y="30"/>
                  <a:pt x="843" y="30"/>
                  <a:pt x="843" y="30"/>
                </a:cubicBezTo>
                <a:cubicBezTo>
                  <a:pt x="840" y="32"/>
                  <a:pt x="836" y="34"/>
                  <a:pt x="832" y="36"/>
                </a:cubicBezTo>
                <a:cubicBezTo>
                  <a:pt x="832" y="29"/>
                  <a:pt x="832" y="29"/>
                  <a:pt x="832" y="29"/>
                </a:cubicBezTo>
                <a:cubicBezTo>
                  <a:pt x="836" y="27"/>
                  <a:pt x="840" y="25"/>
                  <a:pt x="843" y="22"/>
                </a:cubicBezTo>
                <a:close/>
                <a:moveTo>
                  <a:pt x="843" y="74"/>
                </a:moveTo>
                <a:cubicBezTo>
                  <a:pt x="843" y="81"/>
                  <a:pt x="843" y="81"/>
                  <a:pt x="843" y="81"/>
                </a:cubicBezTo>
                <a:cubicBezTo>
                  <a:pt x="840" y="84"/>
                  <a:pt x="835" y="83"/>
                  <a:pt x="832" y="86"/>
                </a:cubicBezTo>
                <a:cubicBezTo>
                  <a:pt x="832" y="79"/>
                  <a:pt x="832" y="79"/>
                  <a:pt x="832" y="79"/>
                </a:cubicBezTo>
                <a:cubicBezTo>
                  <a:pt x="836" y="77"/>
                  <a:pt x="840" y="76"/>
                  <a:pt x="843" y="74"/>
                </a:cubicBezTo>
                <a:close/>
                <a:moveTo>
                  <a:pt x="843" y="97"/>
                </a:moveTo>
                <a:cubicBezTo>
                  <a:pt x="843" y="104"/>
                  <a:pt x="843" y="104"/>
                  <a:pt x="843" y="104"/>
                </a:cubicBezTo>
                <a:cubicBezTo>
                  <a:pt x="840" y="102"/>
                  <a:pt x="836" y="100"/>
                  <a:pt x="832" y="98"/>
                </a:cubicBezTo>
                <a:cubicBezTo>
                  <a:pt x="832" y="90"/>
                  <a:pt x="832" y="90"/>
                  <a:pt x="832" y="90"/>
                </a:cubicBezTo>
                <a:cubicBezTo>
                  <a:pt x="835" y="93"/>
                  <a:pt x="839" y="95"/>
                  <a:pt x="843" y="97"/>
                </a:cubicBezTo>
                <a:cubicBezTo>
                  <a:pt x="843" y="97"/>
                  <a:pt x="843" y="97"/>
                  <a:pt x="843" y="97"/>
                </a:cubicBezTo>
                <a:close/>
                <a:moveTo>
                  <a:pt x="843" y="157"/>
                </a:moveTo>
                <a:cubicBezTo>
                  <a:pt x="843" y="163"/>
                  <a:pt x="843" y="163"/>
                  <a:pt x="843" y="163"/>
                </a:cubicBezTo>
                <a:cubicBezTo>
                  <a:pt x="840" y="161"/>
                  <a:pt x="836" y="158"/>
                  <a:pt x="832" y="155"/>
                </a:cubicBezTo>
                <a:cubicBezTo>
                  <a:pt x="832" y="149"/>
                  <a:pt x="832" y="149"/>
                  <a:pt x="832" y="149"/>
                </a:cubicBezTo>
                <a:cubicBezTo>
                  <a:pt x="836" y="151"/>
                  <a:pt x="840" y="154"/>
                  <a:pt x="843" y="157"/>
                </a:cubicBezTo>
                <a:close/>
                <a:moveTo>
                  <a:pt x="843" y="180"/>
                </a:moveTo>
                <a:cubicBezTo>
                  <a:pt x="843" y="188"/>
                  <a:pt x="843" y="188"/>
                  <a:pt x="843" y="188"/>
                </a:cubicBezTo>
                <a:cubicBezTo>
                  <a:pt x="840" y="185"/>
                  <a:pt x="836" y="183"/>
                  <a:pt x="832" y="180"/>
                </a:cubicBezTo>
                <a:cubicBezTo>
                  <a:pt x="832" y="172"/>
                  <a:pt x="832" y="172"/>
                  <a:pt x="832" y="172"/>
                </a:cubicBezTo>
                <a:cubicBezTo>
                  <a:pt x="836" y="175"/>
                  <a:pt x="840" y="177"/>
                  <a:pt x="843" y="180"/>
                </a:cubicBezTo>
                <a:close/>
                <a:moveTo>
                  <a:pt x="843" y="208"/>
                </a:moveTo>
                <a:cubicBezTo>
                  <a:pt x="843" y="217"/>
                  <a:pt x="843" y="217"/>
                  <a:pt x="843" y="217"/>
                </a:cubicBezTo>
                <a:cubicBezTo>
                  <a:pt x="840" y="214"/>
                  <a:pt x="836" y="211"/>
                  <a:pt x="832" y="209"/>
                </a:cubicBezTo>
                <a:cubicBezTo>
                  <a:pt x="832" y="201"/>
                  <a:pt x="832" y="201"/>
                  <a:pt x="832" y="201"/>
                </a:cubicBezTo>
                <a:cubicBezTo>
                  <a:pt x="833" y="201"/>
                  <a:pt x="835" y="202"/>
                  <a:pt x="836" y="203"/>
                </a:cubicBezTo>
                <a:cubicBezTo>
                  <a:pt x="838" y="205"/>
                  <a:pt x="841" y="207"/>
                  <a:pt x="843" y="208"/>
                </a:cubicBezTo>
                <a:close/>
                <a:moveTo>
                  <a:pt x="843" y="233"/>
                </a:moveTo>
                <a:cubicBezTo>
                  <a:pt x="843" y="253"/>
                  <a:pt x="843" y="253"/>
                  <a:pt x="843" y="253"/>
                </a:cubicBezTo>
                <a:cubicBezTo>
                  <a:pt x="839" y="257"/>
                  <a:pt x="836" y="262"/>
                  <a:pt x="833" y="266"/>
                </a:cubicBezTo>
                <a:cubicBezTo>
                  <a:pt x="832" y="266"/>
                  <a:pt x="832" y="266"/>
                  <a:pt x="832" y="266"/>
                </a:cubicBezTo>
                <a:cubicBezTo>
                  <a:pt x="832" y="251"/>
                  <a:pt x="832" y="251"/>
                  <a:pt x="832" y="251"/>
                </a:cubicBezTo>
                <a:cubicBezTo>
                  <a:pt x="833" y="250"/>
                  <a:pt x="833" y="250"/>
                  <a:pt x="833" y="249"/>
                </a:cubicBezTo>
                <a:cubicBezTo>
                  <a:pt x="834" y="245"/>
                  <a:pt x="833" y="242"/>
                  <a:pt x="832" y="238"/>
                </a:cubicBezTo>
                <a:cubicBezTo>
                  <a:pt x="832" y="224"/>
                  <a:pt x="832" y="224"/>
                  <a:pt x="832" y="224"/>
                </a:cubicBezTo>
                <a:cubicBezTo>
                  <a:pt x="843" y="233"/>
                  <a:pt x="843" y="233"/>
                  <a:pt x="843" y="233"/>
                </a:cubicBezTo>
                <a:close/>
                <a:moveTo>
                  <a:pt x="843" y="274"/>
                </a:moveTo>
                <a:cubicBezTo>
                  <a:pt x="843" y="288"/>
                  <a:pt x="843" y="288"/>
                  <a:pt x="843" y="288"/>
                </a:cubicBezTo>
                <a:cubicBezTo>
                  <a:pt x="839" y="296"/>
                  <a:pt x="835" y="303"/>
                  <a:pt x="832" y="311"/>
                </a:cubicBezTo>
                <a:cubicBezTo>
                  <a:pt x="832" y="292"/>
                  <a:pt x="832" y="292"/>
                  <a:pt x="832" y="292"/>
                </a:cubicBezTo>
                <a:cubicBezTo>
                  <a:pt x="836" y="286"/>
                  <a:pt x="840" y="280"/>
                  <a:pt x="843" y="274"/>
                </a:cubicBezTo>
                <a:close/>
                <a:moveTo>
                  <a:pt x="843" y="372"/>
                </a:moveTo>
                <a:cubicBezTo>
                  <a:pt x="843" y="452"/>
                  <a:pt x="843" y="452"/>
                  <a:pt x="843" y="452"/>
                </a:cubicBezTo>
                <a:cubicBezTo>
                  <a:pt x="841" y="446"/>
                  <a:pt x="840" y="441"/>
                  <a:pt x="838" y="436"/>
                </a:cubicBezTo>
                <a:cubicBezTo>
                  <a:pt x="841" y="412"/>
                  <a:pt x="838" y="393"/>
                  <a:pt x="843" y="372"/>
                </a:cubicBezTo>
                <a:close/>
                <a:moveTo>
                  <a:pt x="843" y="499"/>
                </a:moveTo>
                <a:cubicBezTo>
                  <a:pt x="843" y="521"/>
                  <a:pt x="843" y="521"/>
                  <a:pt x="843" y="521"/>
                </a:cubicBezTo>
                <a:cubicBezTo>
                  <a:pt x="841" y="519"/>
                  <a:pt x="839" y="518"/>
                  <a:pt x="837" y="516"/>
                </a:cubicBezTo>
                <a:cubicBezTo>
                  <a:pt x="836" y="515"/>
                  <a:pt x="834" y="513"/>
                  <a:pt x="832" y="512"/>
                </a:cubicBezTo>
                <a:cubicBezTo>
                  <a:pt x="832" y="498"/>
                  <a:pt x="832" y="498"/>
                  <a:pt x="832" y="498"/>
                </a:cubicBezTo>
                <a:cubicBezTo>
                  <a:pt x="833" y="498"/>
                  <a:pt x="833" y="498"/>
                  <a:pt x="833" y="498"/>
                </a:cubicBezTo>
                <a:cubicBezTo>
                  <a:pt x="832" y="498"/>
                  <a:pt x="832" y="498"/>
                  <a:pt x="832" y="498"/>
                </a:cubicBezTo>
                <a:cubicBezTo>
                  <a:pt x="832" y="475"/>
                  <a:pt x="832" y="475"/>
                  <a:pt x="832" y="475"/>
                </a:cubicBezTo>
                <a:cubicBezTo>
                  <a:pt x="836" y="483"/>
                  <a:pt x="839" y="491"/>
                  <a:pt x="843" y="499"/>
                </a:cubicBezTo>
                <a:close/>
                <a:moveTo>
                  <a:pt x="843" y="567"/>
                </a:moveTo>
                <a:cubicBezTo>
                  <a:pt x="843" y="575"/>
                  <a:pt x="843" y="575"/>
                  <a:pt x="843" y="575"/>
                </a:cubicBezTo>
                <a:cubicBezTo>
                  <a:pt x="840" y="572"/>
                  <a:pt x="836" y="569"/>
                  <a:pt x="832" y="566"/>
                </a:cubicBezTo>
                <a:cubicBezTo>
                  <a:pt x="832" y="557"/>
                  <a:pt x="832" y="557"/>
                  <a:pt x="832" y="557"/>
                </a:cubicBezTo>
                <a:cubicBezTo>
                  <a:pt x="836" y="560"/>
                  <a:pt x="840" y="564"/>
                  <a:pt x="843" y="567"/>
                </a:cubicBezTo>
                <a:close/>
                <a:moveTo>
                  <a:pt x="843" y="596"/>
                </a:moveTo>
                <a:cubicBezTo>
                  <a:pt x="843" y="605"/>
                  <a:pt x="843" y="605"/>
                  <a:pt x="843" y="605"/>
                </a:cubicBezTo>
                <a:cubicBezTo>
                  <a:pt x="840" y="602"/>
                  <a:pt x="836" y="599"/>
                  <a:pt x="832" y="596"/>
                </a:cubicBezTo>
                <a:cubicBezTo>
                  <a:pt x="832" y="587"/>
                  <a:pt x="832" y="587"/>
                  <a:pt x="832" y="587"/>
                </a:cubicBezTo>
                <a:cubicBezTo>
                  <a:pt x="836" y="589"/>
                  <a:pt x="840" y="593"/>
                  <a:pt x="843" y="596"/>
                </a:cubicBezTo>
                <a:close/>
                <a:moveTo>
                  <a:pt x="843" y="622"/>
                </a:moveTo>
                <a:cubicBezTo>
                  <a:pt x="843" y="632"/>
                  <a:pt x="843" y="632"/>
                  <a:pt x="843" y="632"/>
                </a:cubicBezTo>
                <a:cubicBezTo>
                  <a:pt x="840" y="629"/>
                  <a:pt x="836" y="625"/>
                  <a:pt x="832" y="622"/>
                </a:cubicBezTo>
                <a:cubicBezTo>
                  <a:pt x="832" y="611"/>
                  <a:pt x="832" y="611"/>
                  <a:pt x="832" y="611"/>
                </a:cubicBezTo>
                <a:cubicBezTo>
                  <a:pt x="836" y="615"/>
                  <a:pt x="840" y="618"/>
                  <a:pt x="843" y="622"/>
                </a:cubicBezTo>
                <a:close/>
                <a:moveTo>
                  <a:pt x="832" y="672"/>
                </a:moveTo>
                <a:cubicBezTo>
                  <a:pt x="797" y="672"/>
                  <a:pt x="797" y="672"/>
                  <a:pt x="797" y="672"/>
                </a:cubicBezTo>
                <a:cubicBezTo>
                  <a:pt x="797" y="653"/>
                  <a:pt x="797" y="653"/>
                  <a:pt x="797" y="653"/>
                </a:cubicBezTo>
                <a:cubicBezTo>
                  <a:pt x="800" y="657"/>
                  <a:pt x="803" y="661"/>
                  <a:pt x="806" y="665"/>
                </a:cubicBezTo>
                <a:cubicBezTo>
                  <a:pt x="815" y="666"/>
                  <a:pt x="825" y="667"/>
                  <a:pt x="832" y="664"/>
                </a:cubicBezTo>
                <a:cubicBezTo>
                  <a:pt x="832" y="672"/>
                  <a:pt x="832" y="672"/>
                  <a:pt x="832" y="672"/>
                </a:cubicBezTo>
                <a:close/>
                <a:moveTo>
                  <a:pt x="797" y="7"/>
                </a:moveTo>
                <a:cubicBezTo>
                  <a:pt x="809" y="7"/>
                  <a:pt x="821" y="7"/>
                  <a:pt x="832" y="7"/>
                </a:cubicBezTo>
                <a:cubicBezTo>
                  <a:pt x="832" y="12"/>
                  <a:pt x="832" y="12"/>
                  <a:pt x="832" y="12"/>
                </a:cubicBezTo>
                <a:cubicBezTo>
                  <a:pt x="825" y="12"/>
                  <a:pt x="823" y="20"/>
                  <a:pt x="815" y="20"/>
                </a:cubicBezTo>
                <a:cubicBezTo>
                  <a:pt x="809" y="25"/>
                  <a:pt x="803" y="28"/>
                  <a:pt x="797" y="32"/>
                </a:cubicBezTo>
                <a:cubicBezTo>
                  <a:pt x="797" y="25"/>
                  <a:pt x="797" y="25"/>
                  <a:pt x="797" y="25"/>
                </a:cubicBezTo>
                <a:cubicBezTo>
                  <a:pt x="801" y="22"/>
                  <a:pt x="804" y="19"/>
                  <a:pt x="807" y="16"/>
                </a:cubicBezTo>
                <a:cubicBezTo>
                  <a:pt x="804" y="15"/>
                  <a:pt x="801" y="13"/>
                  <a:pt x="797" y="13"/>
                </a:cubicBezTo>
                <a:cubicBezTo>
                  <a:pt x="797" y="7"/>
                  <a:pt x="797" y="7"/>
                  <a:pt x="797" y="7"/>
                </a:cubicBezTo>
                <a:close/>
                <a:moveTo>
                  <a:pt x="832" y="29"/>
                </a:moveTo>
                <a:cubicBezTo>
                  <a:pt x="821" y="37"/>
                  <a:pt x="809" y="43"/>
                  <a:pt x="797" y="49"/>
                </a:cubicBezTo>
                <a:cubicBezTo>
                  <a:pt x="797" y="58"/>
                  <a:pt x="797" y="58"/>
                  <a:pt x="797" y="58"/>
                </a:cubicBezTo>
                <a:cubicBezTo>
                  <a:pt x="800" y="57"/>
                  <a:pt x="803" y="56"/>
                  <a:pt x="806" y="54"/>
                </a:cubicBezTo>
                <a:cubicBezTo>
                  <a:pt x="814" y="48"/>
                  <a:pt x="823" y="42"/>
                  <a:pt x="832" y="36"/>
                </a:cubicBezTo>
                <a:cubicBezTo>
                  <a:pt x="832" y="29"/>
                  <a:pt x="832" y="29"/>
                  <a:pt x="832" y="29"/>
                </a:cubicBezTo>
                <a:close/>
                <a:moveTo>
                  <a:pt x="832" y="79"/>
                </a:moveTo>
                <a:cubicBezTo>
                  <a:pt x="832" y="86"/>
                  <a:pt x="832" y="86"/>
                  <a:pt x="832" y="86"/>
                </a:cubicBezTo>
                <a:cubicBezTo>
                  <a:pt x="832" y="87"/>
                  <a:pt x="831" y="87"/>
                  <a:pt x="831" y="89"/>
                </a:cubicBezTo>
                <a:cubicBezTo>
                  <a:pt x="831" y="89"/>
                  <a:pt x="832" y="90"/>
                  <a:pt x="832" y="90"/>
                </a:cubicBezTo>
                <a:cubicBezTo>
                  <a:pt x="832" y="98"/>
                  <a:pt x="832" y="98"/>
                  <a:pt x="832" y="98"/>
                </a:cubicBezTo>
                <a:cubicBezTo>
                  <a:pt x="821" y="91"/>
                  <a:pt x="809" y="84"/>
                  <a:pt x="797" y="77"/>
                </a:cubicBezTo>
                <a:cubicBezTo>
                  <a:pt x="797" y="71"/>
                  <a:pt x="797" y="71"/>
                  <a:pt x="797" y="71"/>
                </a:cubicBezTo>
                <a:cubicBezTo>
                  <a:pt x="809" y="77"/>
                  <a:pt x="809" y="77"/>
                  <a:pt x="809" y="77"/>
                </a:cubicBezTo>
                <a:cubicBezTo>
                  <a:pt x="814" y="79"/>
                  <a:pt x="819" y="86"/>
                  <a:pt x="825" y="81"/>
                </a:cubicBezTo>
                <a:cubicBezTo>
                  <a:pt x="827" y="80"/>
                  <a:pt x="830" y="79"/>
                  <a:pt x="832" y="79"/>
                </a:cubicBezTo>
                <a:close/>
                <a:moveTo>
                  <a:pt x="832" y="149"/>
                </a:moveTo>
                <a:cubicBezTo>
                  <a:pt x="832" y="155"/>
                  <a:pt x="832" y="155"/>
                  <a:pt x="832" y="155"/>
                </a:cubicBezTo>
                <a:cubicBezTo>
                  <a:pt x="821" y="147"/>
                  <a:pt x="809" y="140"/>
                  <a:pt x="797" y="132"/>
                </a:cubicBezTo>
                <a:cubicBezTo>
                  <a:pt x="797" y="123"/>
                  <a:pt x="797" y="123"/>
                  <a:pt x="797" y="123"/>
                </a:cubicBezTo>
                <a:cubicBezTo>
                  <a:pt x="803" y="127"/>
                  <a:pt x="808" y="131"/>
                  <a:pt x="814" y="135"/>
                </a:cubicBezTo>
                <a:cubicBezTo>
                  <a:pt x="820" y="140"/>
                  <a:pt x="826" y="144"/>
                  <a:pt x="832" y="149"/>
                </a:cubicBezTo>
                <a:close/>
                <a:moveTo>
                  <a:pt x="832" y="172"/>
                </a:moveTo>
                <a:cubicBezTo>
                  <a:pt x="821" y="164"/>
                  <a:pt x="809" y="155"/>
                  <a:pt x="797" y="147"/>
                </a:cubicBezTo>
                <a:cubicBezTo>
                  <a:pt x="797" y="155"/>
                  <a:pt x="797" y="155"/>
                  <a:pt x="797" y="155"/>
                </a:cubicBezTo>
                <a:cubicBezTo>
                  <a:pt x="809" y="163"/>
                  <a:pt x="821" y="171"/>
                  <a:pt x="832" y="180"/>
                </a:cubicBezTo>
                <a:cubicBezTo>
                  <a:pt x="832" y="172"/>
                  <a:pt x="832" y="172"/>
                  <a:pt x="832" y="172"/>
                </a:cubicBezTo>
                <a:close/>
                <a:moveTo>
                  <a:pt x="832" y="201"/>
                </a:moveTo>
                <a:cubicBezTo>
                  <a:pt x="832" y="209"/>
                  <a:pt x="832" y="209"/>
                  <a:pt x="832" y="209"/>
                </a:cubicBezTo>
                <a:cubicBezTo>
                  <a:pt x="822" y="201"/>
                  <a:pt x="812" y="194"/>
                  <a:pt x="801" y="187"/>
                </a:cubicBezTo>
                <a:cubicBezTo>
                  <a:pt x="800" y="186"/>
                  <a:pt x="799" y="185"/>
                  <a:pt x="797" y="184"/>
                </a:cubicBezTo>
                <a:cubicBezTo>
                  <a:pt x="797" y="176"/>
                  <a:pt x="797" y="176"/>
                  <a:pt x="797" y="176"/>
                </a:cubicBezTo>
                <a:cubicBezTo>
                  <a:pt x="809" y="184"/>
                  <a:pt x="821" y="193"/>
                  <a:pt x="832" y="201"/>
                </a:cubicBezTo>
                <a:close/>
                <a:moveTo>
                  <a:pt x="832" y="224"/>
                </a:moveTo>
                <a:cubicBezTo>
                  <a:pt x="797" y="198"/>
                  <a:pt x="797" y="198"/>
                  <a:pt x="797" y="198"/>
                </a:cubicBezTo>
                <a:cubicBezTo>
                  <a:pt x="797" y="207"/>
                  <a:pt x="797" y="207"/>
                  <a:pt x="797" y="207"/>
                </a:cubicBezTo>
                <a:cubicBezTo>
                  <a:pt x="798" y="208"/>
                  <a:pt x="798" y="208"/>
                  <a:pt x="798" y="208"/>
                </a:cubicBezTo>
                <a:cubicBezTo>
                  <a:pt x="797" y="209"/>
                  <a:pt x="797" y="209"/>
                  <a:pt x="797" y="209"/>
                </a:cubicBezTo>
                <a:cubicBezTo>
                  <a:pt x="797" y="218"/>
                  <a:pt x="797" y="218"/>
                  <a:pt x="797" y="218"/>
                </a:cubicBezTo>
                <a:cubicBezTo>
                  <a:pt x="806" y="217"/>
                  <a:pt x="815" y="223"/>
                  <a:pt x="823" y="227"/>
                </a:cubicBezTo>
                <a:cubicBezTo>
                  <a:pt x="827" y="229"/>
                  <a:pt x="831" y="234"/>
                  <a:pt x="832" y="238"/>
                </a:cubicBezTo>
                <a:cubicBezTo>
                  <a:pt x="832" y="224"/>
                  <a:pt x="832" y="224"/>
                  <a:pt x="832" y="224"/>
                </a:cubicBezTo>
                <a:close/>
                <a:moveTo>
                  <a:pt x="832" y="251"/>
                </a:moveTo>
                <a:cubicBezTo>
                  <a:pt x="832" y="266"/>
                  <a:pt x="832" y="266"/>
                  <a:pt x="832" y="266"/>
                </a:cubicBezTo>
                <a:cubicBezTo>
                  <a:pt x="816" y="283"/>
                  <a:pt x="805" y="302"/>
                  <a:pt x="797" y="323"/>
                </a:cubicBezTo>
                <a:cubicBezTo>
                  <a:pt x="797" y="301"/>
                  <a:pt x="797" y="301"/>
                  <a:pt x="797" y="301"/>
                </a:cubicBezTo>
                <a:cubicBezTo>
                  <a:pt x="801" y="295"/>
                  <a:pt x="806" y="289"/>
                  <a:pt x="808" y="281"/>
                </a:cubicBezTo>
                <a:cubicBezTo>
                  <a:pt x="804" y="282"/>
                  <a:pt x="801" y="284"/>
                  <a:pt x="797" y="285"/>
                </a:cubicBezTo>
                <a:cubicBezTo>
                  <a:pt x="797" y="277"/>
                  <a:pt x="797" y="277"/>
                  <a:pt x="797" y="277"/>
                </a:cubicBezTo>
                <a:cubicBezTo>
                  <a:pt x="800" y="276"/>
                  <a:pt x="803" y="274"/>
                  <a:pt x="806" y="273"/>
                </a:cubicBezTo>
                <a:cubicBezTo>
                  <a:pt x="816" y="266"/>
                  <a:pt x="826" y="259"/>
                  <a:pt x="832" y="251"/>
                </a:cubicBezTo>
                <a:close/>
                <a:moveTo>
                  <a:pt x="832" y="292"/>
                </a:moveTo>
                <a:cubicBezTo>
                  <a:pt x="821" y="312"/>
                  <a:pt x="812" y="333"/>
                  <a:pt x="811" y="356"/>
                </a:cubicBezTo>
                <a:cubicBezTo>
                  <a:pt x="806" y="367"/>
                  <a:pt x="812" y="380"/>
                  <a:pt x="806" y="390"/>
                </a:cubicBezTo>
                <a:cubicBezTo>
                  <a:pt x="811" y="413"/>
                  <a:pt x="812" y="438"/>
                  <a:pt x="816" y="460"/>
                </a:cubicBezTo>
                <a:cubicBezTo>
                  <a:pt x="822" y="472"/>
                  <a:pt x="827" y="485"/>
                  <a:pt x="832" y="498"/>
                </a:cubicBezTo>
                <a:cubicBezTo>
                  <a:pt x="832" y="475"/>
                  <a:pt x="832" y="475"/>
                  <a:pt x="832" y="475"/>
                </a:cubicBezTo>
                <a:cubicBezTo>
                  <a:pt x="832" y="474"/>
                  <a:pt x="831" y="473"/>
                  <a:pt x="831" y="472"/>
                </a:cubicBezTo>
                <a:cubicBezTo>
                  <a:pt x="821" y="459"/>
                  <a:pt x="823" y="441"/>
                  <a:pt x="820" y="427"/>
                </a:cubicBezTo>
                <a:cubicBezTo>
                  <a:pt x="820" y="412"/>
                  <a:pt x="814" y="398"/>
                  <a:pt x="816" y="384"/>
                </a:cubicBezTo>
                <a:cubicBezTo>
                  <a:pt x="817" y="358"/>
                  <a:pt x="823" y="334"/>
                  <a:pt x="832" y="311"/>
                </a:cubicBezTo>
                <a:cubicBezTo>
                  <a:pt x="832" y="292"/>
                  <a:pt x="832" y="292"/>
                  <a:pt x="832" y="292"/>
                </a:cubicBezTo>
                <a:close/>
                <a:moveTo>
                  <a:pt x="832" y="498"/>
                </a:moveTo>
                <a:cubicBezTo>
                  <a:pt x="832" y="512"/>
                  <a:pt x="832" y="512"/>
                  <a:pt x="832" y="512"/>
                </a:cubicBezTo>
                <a:cubicBezTo>
                  <a:pt x="819" y="502"/>
                  <a:pt x="808" y="489"/>
                  <a:pt x="797" y="478"/>
                </a:cubicBezTo>
                <a:cubicBezTo>
                  <a:pt x="797" y="462"/>
                  <a:pt x="797" y="462"/>
                  <a:pt x="797" y="462"/>
                </a:cubicBezTo>
                <a:cubicBezTo>
                  <a:pt x="804" y="477"/>
                  <a:pt x="816" y="488"/>
                  <a:pt x="828" y="498"/>
                </a:cubicBezTo>
                <a:cubicBezTo>
                  <a:pt x="832" y="498"/>
                  <a:pt x="832" y="498"/>
                  <a:pt x="832" y="498"/>
                </a:cubicBezTo>
                <a:close/>
                <a:moveTo>
                  <a:pt x="832" y="557"/>
                </a:moveTo>
                <a:cubicBezTo>
                  <a:pt x="832" y="566"/>
                  <a:pt x="832" y="566"/>
                  <a:pt x="832" y="566"/>
                </a:cubicBezTo>
                <a:cubicBezTo>
                  <a:pt x="829" y="563"/>
                  <a:pt x="826" y="560"/>
                  <a:pt x="823" y="557"/>
                </a:cubicBezTo>
                <a:cubicBezTo>
                  <a:pt x="814" y="550"/>
                  <a:pt x="806" y="541"/>
                  <a:pt x="797" y="533"/>
                </a:cubicBezTo>
                <a:cubicBezTo>
                  <a:pt x="797" y="524"/>
                  <a:pt x="797" y="524"/>
                  <a:pt x="797" y="524"/>
                </a:cubicBezTo>
                <a:cubicBezTo>
                  <a:pt x="797" y="524"/>
                  <a:pt x="797" y="524"/>
                  <a:pt x="797" y="524"/>
                </a:cubicBezTo>
                <a:cubicBezTo>
                  <a:pt x="809" y="535"/>
                  <a:pt x="820" y="546"/>
                  <a:pt x="832" y="557"/>
                </a:cubicBezTo>
                <a:close/>
                <a:moveTo>
                  <a:pt x="832" y="587"/>
                </a:moveTo>
                <a:cubicBezTo>
                  <a:pt x="820" y="576"/>
                  <a:pt x="809" y="565"/>
                  <a:pt x="797" y="555"/>
                </a:cubicBezTo>
                <a:cubicBezTo>
                  <a:pt x="797" y="565"/>
                  <a:pt x="797" y="565"/>
                  <a:pt x="797" y="565"/>
                </a:cubicBezTo>
                <a:cubicBezTo>
                  <a:pt x="797" y="565"/>
                  <a:pt x="797" y="565"/>
                  <a:pt x="797" y="565"/>
                </a:cubicBezTo>
                <a:cubicBezTo>
                  <a:pt x="808" y="576"/>
                  <a:pt x="820" y="586"/>
                  <a:pt x="832" y="596"/>
                </a:cubicBezTo>
                <a:cubicBezTo>
                  <a:pt x="832" y="587"/>
                  <a:pt x="832" y="587"/>
                  <a:pt x="832" y="587"/>
                </a:cubicBezTo>
                <a:close/>
                <a:moveTo>
                  <a:pt x="832" y="611"/>
                </a:moveTo>
                <a:cubicBezTo>
                  <a:pt x="832" y="622"/>
                  <a:pt x="832" y="622"/>
                  <a:pt x="832" y="622"/>
                </a:cubicBezTo>
                <a:cubicBezTo>
                  <a:pt x="821" y="611"/>
                  <a:pt x="809" y="600"/>
                  <a:pt x="797" y="590"/>
                </a:cubicBezTo>
                <a:cubicBezTo>
                  <a:pt x="797" y="582"/>
                  <a:pt x="797" y="582"/>
                  <a:pt x="797" y="582"/>
                </a:cubicBezTo>
                <a:cubicBezTo>
                  <a:pt x="810" y="591"/>
                  <a:pt x="821" y="600"/>
                  <a:pt x="832" y="611"/>
                </a:cubicBezTo>
                <a:close/>
                <a:moveTo>
                  <a:pt x="832" y="651"/>
                </a:moveTo>
                <a:cubicBezTo>
                  <a:pt x="827" y="648"/>
                  <a:pt x="822" y="645"/>
                  <a:pt x="817" y="640"/>
                </a:cubicBezTo>
                <a:cubicBezTo>
                  <a:pt x="811" y="634"/>
                  <a:pt x="804" y="628"/>
                  <a:pt x="797" y="622"/>
                </a:cubicBezTo>
                <a:cubicBezTo>
                  <a:pt x="797" y="630"/>
                  <a:pt x="797" y="630"/>
                  <a:pt x="797" y="630"/>
                </a:cubicBezTo>
                <a:cubicBezTo>
                  <a:pt x="801" y="633"/>
                  <a:pt x="806" y="637"/>
                  <a:pt x="810" y="641"/>
                </a:cubicBezTo>
                <a:cubicBezTo>
                  <a:pt x="817" y="649"/>
                  <a:pt x="826" y="655"/>
                  <a:pt x="832" y="663"/>
                </a:cubicBezTo>
                <a:cubicBezTo>
                  <a:pt x="832" y="651"/>
                  <a:pt x="832" y="651"/>
                  <a:pt x="832" y="651"/>
                </a:cubicBezTo>
                <a:close/>
                <a:moveTo>
                  <a:pt x="797" y="251"/>
                </a:moveTo>
                <a:cubicBezTo>
                  <a:pt x="797" y="237"/>
                  <a:pt x="797" y="237"/>
                  <a:pt x="797" y="237"/>
                </a:cubicBezTo>
                <a:cubicBezTo>
                  <a:pt x="798" y="238"/>
                  <a:pt x="798" y="240"/>
                  <a:pt x="798" y="242"/>
                </a:cubicBezTo>
                <a:cubicBezTo>
                  <a:pt x="798" y="245"/>
                  <a:pt x="798" y="248"/>
                  <a:pt x="797" y="251"/>
                </a:cubicBezTo>
                <a:close/>
                <a:moveTo>
                  <a:pt x="797" y="672"/>
                </a:moveTo>
                <a:cubicBezTo>
                  <a:pt x="785" y="672"/>
                  <a:pt x="785" y="672"/>
                  <a:pt x="785" y="672"/>
                </a:cubicBezTo>
                <a:cubicBezTo>
                  <a:pt x="785" y="666"/>
                  <a:pt x="785" y="666"/>
                  <a:pt x="785" y="666"/>
                </a:cubicBezTo>
                <a:cubicBezTo>
                  <a:pt x="789" y="666"/>
                  <a:pt x="793" y="665"/>
                  <a:pt x="795" y="663"/>
                </a:cubicBezTo>
                <a:cubicBezTo>
                  <a:pt x="792" y="659"/>
                  <a:pt x="789" y="655"/>
                  <a:pt x="785" y="652"/>
                </a:cubicBezTo>
                <a:cubicBezTo>
                  <a:pt x="785" y="642"/>
                  <a:pt x="785" y="642"/>
                  <a:pt x="785" y="642"/>
                </a:cubicBezTo>
                <a:cubicBezTo>
                  <a:pt x="790" y="645"/>
                  <a:pt x="794" y="649"/>
                  <a:pt x="797" y="653"/>
                </a:cubicBezTo>
                <a:cubicBezTo>
                  <a:pt x="797" y="672"/>
                  <a:pt x="797" y="672"/>
                  <a:pt x="797" y="672"/>
                </a:cubicBezTo>
                <a:close/>
                <a:moveTo>
                  <a:pt x="785" y="7"/>
                </a:moveTo>
                <a:cubicBezTo>
                  <a:pt x="797" y="7"/>
                  <a:pt x="797" y="7"/>
                  <a:pt x="797" y="7"/>
                </a:cubicBezTo>
                <a:cubicBezTo>
                  <a:pt x="797" y="13"/>
                  <a:pt x="797" y="13"/>
                  <a:pt x="797" y="13"/>
                </a:cubicBezTo>
                <a:cubicBezTo>
                  <a:pt x="793" y="13"/>
                  <a:pt x="789" y="13"/>
                  <a:pt x="785" y="14"/>
                </a:cubicBezTo>
                <a:cubicBezTo>
                  <a:pt x="785" y="7"/>
                  <a:pt x="785" y="7"/>
                  <a:pt x="785" y="7"/>
                </a:cubicBezTo>
                <a:close/>
                <a:moveTo>
                  <a:pt x="797" y="25"/>
                </a:moveTo>
                <a:cubicBezTo>
                  <a:pt x="797" y="32"/>
                  <a:pt x="797" y="32"/>
                  <a:pt x="797" y="32"/>
                </a:cubicBezTo>
                <a:cubicBezTo>
                  <a:pt x="793" y="35"/>
                  <a:pt x="789" y="38"/>
                  <a:pt x="785" y="41"/>
                </a:cubicBezTo>
                <a:cubicBezTo>
                  <a:pt x="785" y="34"/>
                  <a:pt x="785" y="34"/>
                  <a:pt x="785" y="34"/>
                </a:cubicBezTo>
                <a:cubicBezTo>
                  <a:pt x="789" y="31"/>
                  <a:pt x="793" y="28"/>
                  <a:pt x="797" y="25"/>
                </a:cubicBezTo>
                <a:close/>
                <a:moveTo>
                  <a:pt x="797" y="49"/>
                </a:moveTo>
                <a:cubicBezTo>
                  <a:pt x="797" y="58"/>
                  <a:pt x="797" y="58"/>
                  <a:pt x="797" y="58"/>
                </a:cubicBezTo>
                <a:cubicBezTo>
                  <a:pt x="792" y="59"/>
                  <a:pt x="788" y="60"/>
                  <a:pt x="787" y="65"/>
                </a:cubicBezTo>
                <a:cubicBezTo>
                  <a:pt x="797" y="71"/>
                  <a:pt x="797" y="71"/>
                  <a:pt x="797" y="71"/>
                </a:cubicBezTo>
                <a:cubicBezTo>
                  <a:pt x="797" y="77"/>
                  <a:pt x="797" y="77"/>
                  <a:pt x="797" y="77"/>
                </a:cubicBezTo>
                <a:cubicBezTo>
                  <a:pt x="793" y="75"/>
                  <a:pt x="789" y="73"/>
                  <a:pt x="785" y="71"/>
                </a:cubicBezTo>
                <a:cubicBezTo>
                  <a:pt x="785" y="55"/>
                  <a:pt x="785" y="55"/>
                  <a:pt x="785" y="55"/>
                </a:cubicBezTo>
                <a:cubicBezTo>
                  <a:pt x="789" y="53"/>
                  <a:pt x="793" y="51"/>
                  <a:pt x="797" y="49"/>
                </a:cubicBezTo>
                <a:close/>
                <a:moveTo>
                  <a:pt x="797" y="123"/>
                </a:moveTo>
                <a:cubicBezTo>
                  <a:pt x="797" y="132"/>
                  <a:pt x="797" y="132"/>
                  <a:pt x="797" y="132"/>
                </a:cubicBezTo>
                <a:cubicBezTo>
                  <a:pt x="793" y="130"/>
                  <a:pt x="789" y="127"/>
                  <a:pt x="785" y="125"/>
                </a:cubicBezTo>
                <a:cubicBezTo>
                  <a:pt x="785" y="116"/>
                  <a:pt x="785" y="116"/>
                  <a:pt x="785" y="116"/>
                </a:cubicBezTo>
                <a:cubicBezTo>
                  <a:pt x="789" y="118"/>
                  <a:pt x="793" y="120"/>
                  <a:pt x="797" y="123"/>
                </a:cubicBezTo>
                <a:close/>
                <a:moveTo>
                  <a:pt x="797" y="147"/>
                </a:moveTo>
                <a:cubicBezTo>
                  <a:pt x="797" y="155"/>
                  <a:pt x="797" y="155"/>
                  <a:pt x="797" y="155"/>
                </a:cubicBezTo>
                <a:cubicBezTo>
                  <a:pt x="793" y="152"/>
                  <a:pt x="789" y="149"/>
                  <a:pt x="785" y="147"/>
                </a:cubicBezTo>
                <a:cubicBezTo>
                  <a:pt x="785" y="139"/>
                  <a:pt x="785" y="139"/>
                  <a:pt x="785" y="139"/>
                </a:cubicBezTo>
                <a:cubicBezTo>
                  <a:pt x="789" y="142"/>
                  <a:pt x="793" y="145"/>
                  <a:pt x="797" y="147"/>
                </a:cubicBezTo>
                <a:close/>
                <a:moveTo>
                  <a:pt x="797" y="176"/>
                </a:moveTo>
                <a:cubicBezTo>
                  <a:pt x="797" y="184"/>
                  <a:pt x="797" y="184"/>
                  <a:pt x="797" y="184"/>
                </a:cubicBezTo>
                <a:cubicBezTo>
                  <a:pt x="793" y="181"/>
                  <a:pt x="789" y="179"/>
                  <a:pt x="785" y="176"/>
                </a:cubicBezTo>
                <a:cubicBezTo>
                  <a:pt x="785" y="168"/>
                  <a:pt x="785" y="168"/>
                  <a:pt x="785" y="168"/>
                </a:cubicBezTo>
                <a:cubicBezTo>
                  <a:pt x="789" y="170"/>
                  <a:pt x="793" y="173"/>
                  <a:pt x="797" y="176"/>
                </a:cubicBezTo>
                <a:close/>
                <a:moveTo>
                  <a:pt x="797" y="198"/>
                </a:moveTo>
                <a:cubicBezTo>
                  <a:pt x="797" y="207"/>
                  <a:pt x="797" y="207"/>
                  <a:pt x="797" y="207"/>
                </a:cubicBezTo>
                <a:cubicBezTo>
                  <a:pt x="793" y="204"/>
                  <a:pt x="789" y="201"/>
                  <a:pt x="785" y="198"/>
                </a:cubicBezTo>
                <a:cubicBezTo>
                  <a:pt x="785" y="189"/>
                  <a:pt x="785" y="189"/>
                  <a:pt x="785" y="189"/>
                </a:cubicBezTo>
                <a:cubicBezTo>
                  <a:pt x="789" y="191"/>
                  <a:pt x="789" y="191"/>
                  <a:pt x="789" y="191"/>
                </a:cubicBezTo>
                <a:cubicBezTo>
                  <a:pt x="797" y="198"/>
                  <a:pt x="797" y="198"/>
                  <a:pt x="797" y="198"/>
                </a:cubicBezTo>
                <a:close/>
                <a:moveTo>
                  <a:pt x="797" y="209"/>
                </a:moveTo>
                <a:cubicBezTo>
                  <a:pt x="797" y="218"/>
                  <a:pt x="797" y="218"/>
                  <a:pt x="797" y="218"/>
                </a:cubicBezTo>
                <a:cubicBezTo>
                  <a:pt x="796" y="218"/>
                  <a:pt x="794" y="219"/>
                  <a:pt x="793" y="219"/>
                </a:cubicBezTo>
                <a:cubicBezTo>
                  <a:pt x="787" y="219"/>
                  <a:pt x="787" y="222"/>
                  <a:pt x="785" y="225"/>
                </a:cubicBezTo>
                <a:cubicBezTo>
                  <a:pt x="785" y="213"/>
                  <a:pt x="785" y="213"/>
                  <a:pt x="785" y="213"/>
                </a:cubicBezTo>
                <a:cubicBezTo>
                  <a:pt x="795" y="210"/>
                  <a:pt x="795" y="210"/>
                  <a:pt x="795" y="210"/>
                </a:cubicBezTo>
                <a:cubicBezTo>
                  <a:pt x="797" y="209"/>
                  <a:pt x="797" y="209"/>
                  <a:pt x="797" y="209"/>
                </a:cubicBezTo>
                <a:close/>
                <a:moveTo>
                  <a:pt x="797" y="237"/>
                </a:moveTo>
                <a:cubicBezTo>
                  <a:pt x="797" y="251"/>
                  <a:pt x="797" y="251"/>
                  <a:pt x="797" y="251"/>
                </a:cubicBezTo>
                <a:cubicBezTo>
                  <a:pt x="795" y="256"/>
                  <a:pt x="791" y="260"/>
                  <a:pt x="785" y="264"/>
                </a:cubicBezTo>
                <a:cubicBezTo>
                  <a:pt x="785" y="248"/>
                  <a:pt x="785" y="248"/>
                  <a:pt x="785" y="248"/>
                </a:cubicBezTo>
                <a:cubicBezTo>
                  <a:pt x="786" y="248"/>
                  <a:pt x="787" y="248"/>
                  <a:pt x="788" y="248"/>
                </a:cubicBezTo>
                <a:cubicBezTo>
                  <a:pt x="789" y="245"/>
                  <a:pt x="787" y="243"/>
                  <a:pt x="785" y="243"/>
                </a:cubicBezTo>
                <a:cubicBezTo>
                  <a:pt x="785" y="235"/>
                  <a:pt x="785" y="235"/>
                  <a:pt x="785" y="235"/>
                </a:cubicBezTo>
                <a:cubicBezTo>
                  <a:pt x="790" y="235"/>
                  <a:pt x="795" y="234"/>
                  <a:pt x="797" y="237"/>
                </a:cubicBezTo>
                <a:close/>
                <a:moveTo>
                  <a:pt x="797" y="277"/>
                </a:moveTo>
                <a:cubicBezTo>
                  <a:pt x="797" y="285"/>
                  <a:pt x="797" y="285"/>
                  <a:pt x="797" y="285"/>
                </a:cubicBezTo>
                <a:cubicBezTo>
                  <a:pt x="793" y="287"/>
                  <a:pt x="789" y="289"/>
                  <a:pt x="785" y="291"/>
                </a:cubicBezTo>
                <a:cubicBezTo>
                  <a:pt x="785" y="282"/>
                  <a:pt x="785" y="282"/>
                  <a:pt x="785" y="282"/>
                </a:cubicBezTo>
                <a:cubicBezTo>
                  <a:pt x="789" y="281"/>
                  <a:pt x="793" y="279"/>
                  <a:pt x="797" y="277"/>
                </a:cubicBezTo>
                <a:close/>
                <a:moveTo>
                  <a:pt x="797" y="301"/>
                </a:moveTo>
                <a:cubicBezTo>
                  <a:pt x="797" y="323"/>
                  <a:pt x="797" y="323"/>
                  <a:pt x="797" y="323"/>
                </a:cubicBezTo>
                <a:cubicBezTo>
                  <a:pt x="783" y="362"/>
                  <a:pt x="782" y="406"/>
                  <a:pt x="793" y="448"/>
                </a:cubicBezTo>
                <a:cubicBezTo>
                  <a:pt x="794" y="453"/>
                  <a:pt x="795" y="458"/>
                  <a:pt x="797" y="462"/>
                </a:cubicBezTo>
                <a:cubicBezTo>
                  <a:pt x="797" y="478"/>
                  <a:pt x="797" y="478"/>
                  <a:pt x="797" y="478"/>
                </a:cubicBezTo>
                <a:cubicBezTo>
                  <a:pt x="793" y="474"/>
                  <a:pt x="789" y="470"/>
                  <a:pt x="785" y="467"/>
                </a:cubicBezTo>
                <a:cubicBezTo>
                  <a:pt x="785" y="332"/>
                  <a:pt x="785" y="332"/>
                  <a:pt x="785" y="332"/>
                </a:cubicBezTo>
                <a:cubicBezTo>
                  <a:pt x="788" y="325"/>
                  <a:pt x="791" y="318"/>
                  <a:pt x="794" y="312"/>
                </a:cubicBezTo>
                <a:cubicBezTo>
                  <a:pt x="794" y="308"/>
                  <a:pt x="795" y="304"/>
                  <a:pt x="797" y="301"/>
                </a:cubicBezTo>
                <a:close/>
                <a:moveTo>
                  <a:pt x="797" y="524"/>
                </a:moveTo>
                <a:cubicBezTo>
                  <a:pt x="797" y="533"/>
                  <a:pt x="797" y="533"/>
                  <a:pt x="797" y="533"/>
                </a:cubicBezTo>
                <a:cubicBezTo>
                  <a:pt x="793" y="529"/>
                  <a:pt x="789" y="526"/>
                  <a:pt x="785" y="522"/>
                </a:cubicBezTo>
                <a:cubicBezTo>
                  <a:pt x="785" y="512"/>
                  <a:pt x="785" y="512"/>
                  <a:pt x="785" y="512"/>
                </a:cubicBezTo>
                <a:cubicBezTo>
                  <a:pt x="790" y="515"/>
                  <a:pt x="794" y="519"/>
                  <a:pt x="797" y="524"/>
                </a:cubicBezTo>
                <a:close/>
                <a:moveTo>
                  <a:pt x="797" y="555"/>
                </a:moveTo>
                <a:cubicBezTo>
                  <a:pt x="797" y="565"/>
                  <a:pt x="797" y="565"/>
                  <a:pt x="797" y="565"/>
                </a:cubicBezTo>
                <a:cubicBezTo>
                  <a:pt x="793" y="562"/>
                  <a:pt x="789" y="558"/>
                  <a:pt x="785" y="554"/>
                </a:cubicBezTo>
                <a:cubicBezTo>
                  <a:pt x="785" y="544"/>
                  <a:pt x="785" y="544"/>
                  <a:pt x="785" y="544"/>
                </a:cubicBezTo>
                <a:cubicBezTo>
                  <a:pt x="789" y="547"/>
                  <a:pt x="793" y="551"/>
                  <a:pt x="797" y="555"/>
                </a:cubicBezTo>
                <a:close/>
                <a:moveTo>
                  <a:pt x="797" y="582"/>
                </a:moveTo>
                <a:cubicBezTo>
                  <a:pt x="797" y="590"/>
                  <a:pt x="797" y="590"/>
                  <a:pt x="797" y="590"/>
                </a:cubicBezTo>
                <a:cubicBezTo>
                  <a:pt x="793" y="587"/>
                  <a:pt x="789" y="583"/>
                  <a:pt x="785" y="580"/>
                </a:cubicBezTo>
                <a:cubicBezTo>
                  <a:pt x="785" y="573"/>
                  <a:pt x="785" y="573"/>
                  <a:pt x="785" y="573"/>
                </a:cubicBezTo>
                <a:cubicBezTo>
                  <a:pt x="789" y="576"/>
                  <a:pt x="793" y="579"/>
                  <a:pt x="797" y="582"/>
                </a:cubicBezTo>
                <a:close/>
                <a:moveTo>
                  <a:pt x="797" y="622"/>
                </a:moveTo>
                <a:cubicBezTo>
                  <a:pt x="797" y="630"/>
                  <a:pt x="797" y="630"/>
                  <a:pt x="797" y="630"/>
                </a:cubicBezTo>
                <a:cubicBezTo>
                  <a:pt x="793" y="626"/>
                  <a:pt x="789" y="623"/>
                  <a:pt x="785" y="619"/>
                </a:cubicBezTo>
                <a:cubicBezTo>
                  <a:pt x="785" y="612"/>
                  <a:pt x="785" y="612"/>
                  <a:pt x="785" y="612"/>
                </a:cubicBezTo>
                <a:cubicBezTo>
                  <a:pt x="789" y="615"/>
                  <a:pt x="793" y="619"/>
                  <a:pt x="797" y="622"/>
                </a:cubicBezTo>
                <a:close/>
                <a:moveTo>
                  <a:pt x="785" y="672"/>
                </a:moveTo>
                <a:cubicBezTo>
                  <a:pt x="776" y="672"/>
                  <a:pt x="776" y="672"/>
                  <a:pt x="776" y="672"/>
                </a:cubicBezTo>
                <a:cubicBezTo>
                  <a:pt x="776" y="665"/>
                  <a:pt x="776" y="665"/>
                  <a:pt x="776" y="665"/>
                </a:cubicBezTo>
                <a:cubicBezTo>
                  <a:pt x="779" y="666"/>
                  <a:pt x="782" y="666"/>
                  <a:pt x="785" y="666"/>
                </a:cubicBezTo>
                <a:cubicBezTo>
                  <a:pt x="785" y="672"/>
                  <a:pt x="785" y="672"/>
                  <a:pt x="785" y="672"/>
                </a:cubicBezTo>
                <a:close/>
                <a:moveTo>
                  <a:pt x="776" y="7"/>
                </a:moveTo>
                <a:cubicBezTo>
                  <a:pt x="785" y="7"/>
                  <a:pt x="785" y="7"/>
                  <a:pt x="785" y="7"/>
                </a:cubicBezTo>
                <a:cubicBezTo>
                  <a:pt x="785" y="14"/>
                  <a:pt x="785" y="14"/>
                  <a:pt x="785" y="14"/>
                </a:cubicBezTo>
                <a:cubicBezTo>
                  <a:pt x="782" y="15"/>
                  <a:pt x="779" y="16"/>
                  <a:pt x="776" y="18"/>
                </a:cubicBezTo>
                <a:cubicBezTo>
                  <a:pt x="776" y="7"/>
                  <a:pt x="776" y="7"/>
                  <a:pt x="776" y="7"/>
                </a:cubicBezTo>
                <a:close/>
                <a:moveTo>
                  <a:pt x="785" y="34"/>
                </a:moveTo>
                <a:cubicBezTo>
                  <a:pt x="785" y="41"/>
                  <a:pt x="785" y="41"/>
                  <a:pt x="785" y="41"/>
                </a:cubicBezTo>
                <a:cubicBezTo>
                  <a:pt x="782" y="44"/>
                  <a:pt x="779" y="47"/>
                  <a:pt x="776" y="51"/>
                </a:cubicBezTo>
                <a:cubicBezTo>
                  <a:pt x="776" y="41"/>
                  <a:pt x="776" y="41"/>
                  <a:pt x="776" y="41"/>
                </a:cubicBezTo>
                <a:cubicBezTo>
                  <a:pt x="779" y="38"/>
                  <a:pt x="782" y="36"/>
                  <a:pt x="785" y="34"/>
                </a:cubicBezTo>
                <a:close/>
                <a:moveTo>
                  <a:pt x="785" y="55"/>
                </a:moveTo>
                <a:cubicBezTo>
                  <a:pt x="785" y="71"/>
                  <a:pt x="785" y="71"/>
                  <a:pt x="785" y="71"/>
                </a:cubicBezTo>
                <a:cubicBezTo>
                  <a:pt x="782" y="69"/>
                  <a:pt x="779" y="68"/>
                  <a:pt x="776" y="66"/>
                </a:cubicBezTo>
                <a:cubicBezTo>
                  <a:pt x="776" y="58"/>
                  <a:pt x="776" y="58"/>
                  <a:pt x="776" y="58"/>
                </a:cubicBezTo>
                <a:cubicBezTo>
                  <a:pt x="779" y="57"/>
                  <a:pt x="782" y="56"/>
                  <a:pt x="785" y="55"/>
                </a:cubicBezTo>
                <a:close/>
                <a:moveTo>
                  <a:pt x="785" y="116"/>
                </a:moveTo>
                <a:cubicBezTo>
                  <a:pt x="785" y="125"/>
                  <a:pt x="785" y="125"/>
                  <a:pt x="785" y="125"/>
                </a:cubicBezTo>
                <a:cubicBezTo>
                  <a:pt x="782" y="123"/>
                  <a:pt x="779" y="121"/>
                  <a:pt x="776" y="119"/>
                </a:cubicBezTo>
                <a:cubicBezTo>
                  <a:pt x="776" y="110"/>
                  <a:pt x="776" y="110"/>
                  <a:pt x="776" y="110"/>
                </a:cubicBezTo>
                <a:cubicBezTo>
                  <a:pt x="779" y="112"/>
                  <a:pt x="782" y="114"/>
                  <a:pt x="785" y="116"/>
                </a:cubicBezTo>
                <a:close/>
                <a:moveTo>
                  <a:pt x="785" y="139"/>
                </a:moveTo>
                <a:cubicBezTo>
                  <a:pt x="785" y="147"/>
                  <a:pt x="785" y="147"/>
                  <a:pt x="785" y="147"/>
                </a:cubicBezTo>
                <a:cubicBezTo>
                  <a:pt x="784" y="146"/>
                  <a:pt x="784" y="146"/>
                  <a:pt x="784" y="146"/>
                </a:cubicBezTo>
                <a:cubicBezTo>
                  <a:pt x="781" y="144"/>
                  <a:pt x="778" y="142"/>
                  <a:pt x="776" y="140"/>
                </a:cubicBezTo>
                <a:cubicBezTo>
                  <a:pt x="776" y="133"/>
                  <a:pt x="776" y="133"/>
                  <a:pt x="776" y="133"/>
                </a:cubicBezTo>
                <a:cubicBezTo>
                  <a:pt x="777" y="133"/>
                  <a:pt x="778" y="134"/>
                  <a:pt x="780" y="135"/>
                </a:cubicBezTo>
                <a:cubicBezTo>
                  <a:pt x="782" y="136"/>
                  <a:pt x="784" y="138"/>
                  <a:pt x="785" y="139"/>
                </a:cubicBezTo>
                <a:close/>
                <a:moveTo>
                  <a:pt x="785" y="168"/>
                </a:moveTo>
                <a:cubicBezTo>
                  <a:pt x="785" y="176"/>
                  <a:pt x="785" y="176"/>
                  <a:pt x="785" y="176"/>
                </a:cubicBezTo>
                <a:cubicBezTo>
                  <a:pt x="782" y="174"/>
                  <a:pt x="779" y="172"/>
                  <a:pt x="776" y="170"/>
                </a:cubicBezTo>
                <a:cubicBezTo>
                  <a:pt x="776" y="162"/>
                  <a:pt x="776" y="162"/>
                  <a:pt x="776" y="162"/>
                </a:cubicBezTo>
                <a:cubicBezTo>
                  <a:pt x="779" y="164"/>
                  <a:pt x="782" y="166"/>
                  <a:pt x="785" y="168"/>
                </a:cubicBezTo>
                <a:close/>
                <a:moveTo>
                  <a:pt x="785" y="189"/>
                </a:moveTo>
                <a:cubicBezTo>
                  <a:pt x="785" y="198"/>
                  <a:pt x="785" y="198"/>
                  <a:pt x="785" y="198"/>
                </a:cubicBezTo>
                <a:cubicBezTo>
                  <a:pt x="782" y="196"/>
                  <a:pt x="779" y="194"/>
                  <a:pt x="776" y="192"/>
                </a:cubicBezTo>
                <a:cubicBezTo>
                  <a:pt x="776" y="184"/>
                  <a:pt x="776" y="184"/>
                  <a:pt x="776" y="184"/>
                </a:cubicBezTo>
                <a:cubicBezTo>
                  <a:pt x="779" y="186"/>
                  <a:pt x="782" y="188"/>
                  <a:pt x="785" y="189"/>
                </a:cubicBezTo>
                <a:close/>
                <a:moveTo>
                  <a:pt x="785" y="213"/>
                </a:moveTo>
                <a:cubicBezTo>
                  <a:pt x="785" y="225"/>
                  <a:pt x="785" y="225"/>
                  <a:pt x="785" y="225"/>
                </a:cubicBezTo>
                <a:cubicBezTo>
                  <a:pt x="785" y="227"/>
                  <a:pt x="783" y="229"/>
                  <a:pt x="780" y="228"/>
                </a:cubicBezTo>
                <a:cubicBezTo>
                  <a:pt x="778" y="234"/>
                  <a:pt x="781" y="235"/>
                  <a:pt x="785" y="235"/>
                </a:cubicBezTo>
                <a:cubicBezTo>
                  <a:pt x="785" y="243"/>
                  <a:pt x="785" y="243"/>
                  <a:pt x="785" y="243"/>
                </a:cubicBezTo>
                <a:cubicBezTo>
                  <a:pt x="785" y="242"/>
                  <a:pt x="785" y="242"/>
                  <a:pt x="785" y="242"/>
                </a:cubicBezTo>
                <a:cubicBezTo>
                  <a:pt x="783" y="245"/>
                  <a:pt x="783" y="245"/>
                  <a:pt x="783" y="245"/>
                </a:cubicBezTo>
                <a:cubicBezTo>
                  <a:pt x="783" y="247"/>
                  <a:pt x="784" y="248"/>
                  <a:pt x="785" y="248"/>
                </a:cubicBezTo>
                <a:cubicBezTo>
                  <a:pt x="785" y="264"/>
                  <a:pt x="785" y="264"/>
                  <a:pt x="785" y="264"/>
                </a:cubicBezTo>
                <a:cubicBezTo>
                  <a:pt x="782" y="266"/>
                  <a:pt x="779" y="267"/>
                  <a:pt x="776" y="269"/>
                </a:cubicBezTo>
                <a:cubicBezTo>
                  <a:pt x="776" y="261"/>
                  <a:pt x="776" y="261"/>
                  <a:pt x="776" y="261"/>
                </a:cubicBezTo>
                <a:cubicBezTo>
                  <a:pt x="778" y="260"/>
                  <a:pt x="779" y="258"/>
                  <a:pt x="780" y="256"/>
                </a:cubicBezTo>
                <a:cubicBezTo>
                  <a:pt x="778" y="254"/>
                  <a:pt x="777" y="252"/>
                  <a:pt x="776" y="250"/>
                </a:cubicBezTo>
                <a:cubicBezTo>
                  <a:pt x="776" y="213"/>
                  <a:pt x="776" y="213"/>
                  <a:pt x="776" y="213"/>
                </a:cubicBezTo>
                <a:cubicBezTo>
                  <a:pt x="777" y="214"/>
                  <a:pt x="778" y="215"/>
                  <a:pt x="779" y="216"/>
                </a:cubicBezTo>
                <a:cubicBezTo>
                  <a:pt x="785" y="213"/>
                  <a:pt x="785" y="213"/>
                  <a:pt x="785" y="213"/>
                </a:cubicBezTo>
                <a:close/>
                <a:moveTo>
                  <a:pt x="785" y="282"/>
                </a:moveTo>
                <a:cubicBezTo>
                  <a:pt x="785" y="291"/>
                  <a:pt x="785" y="291"/>
                  <a:pt x="785" y="291"/>
                </a:cubicBezTo>
                <a:cubicBezTo>
                  <a:pt x="785" y="291"/>
                  <a:pt x="785" y="291"/>
                  <a:pt x="785" y="291"/>
                </a:cubicBezTo>
                <a:cubicBezTo>
                  <a:pt x="781" y="293"/>
                  <a:pt x="778" y="297"/>
                  <a:pt x="776" y="302"/>
                </a:cubicBezTo>
                <a:cubicBezTo>
                  <a:pt x="776" y="287"/>
                  <a:pt x="776" y="287"/>
                  <a:pt x="776" y="287"/>
                </a:cubicBezTo>
                <a:cubicBezTo>
                  <a:pt x="779" y="286"/>
                  <a:pt x="782" y="284"/>
                  <a:pt x="785" y="282"/>
                </a:cubicBezTo>
                <a:close/>
                <a:moveTo>
                  <a:pt x="785" y="332"/>
                </a:moveTo>
                <a:cubicBezTo>
                  <a:pt x="785" y="467"/>
                  <a:pt x="785" y="467"/>
                  <a:pt x="785" y="467"/>
                </a:cubicBezTo>
                <a:cubicBezTo>
                  <a:pt x="782" y="464"/>
                  <a:pt x="779" y="461"/>
                  <a:pt x="776" y="458"/>
                </a:cubicBezTo>
                <a:cubicBezTo>
                  <a:pt x="776" y="450"/>
                  <a:pt x="776" y="450"/>
                  <a:pt x="776" y="450"/>
                </a:cubicBezTo>
                <a:cubicBezTo>
                  <a:pt x="778" y="451"/>
                  <a:pt x="781" y="452"/>
                  <a:pt x="785" y="452"/>
                </a:cubicBezTo>
                <a:cubicBezTo>
                  <a:pt x="783" y="442"/>
                  <a:pt x="783" y="442"/>
                  <a:pt x="783" y="442"/>
                </a:cubicBezTo>
                <a:cubicBezTo>
                  <a:pt x="776" y="404"/>
                  <a:pt x="774" y="367"/>
                  <a:pt x="785" y="332"/>
                </a:cubicBezTo>
                <a:close/>
                <a:moveTo>
                  <a:pt x="785" y="512"/>
                </a:moveTo>
                <a:cubicBezTo>
                  <a:pt x="785" y="522"/>
                  <a:pt x="785" y="522"/>
                  <a:pt x="785" y="522"/>
                </a:cubicBezTo>
                <a:cubicBezTo>
                  <a:pt x="782" y="519"/>
                  <a:pt x="779" y="516"/>
                  <a:pt x="776" y="513"/>
                </a:cubicBezTo>
                <a:cubicBezTo>
                  <a:pt x="776" y="505"/>
                  <a:pt x="776" y="505"/>
                  <a:pt x="776" y="505"/>
                </a:cubicBezTo>
                <a:cubicBezTo>
                  <a:pt x="779" y="507"/>
                  <a:pt x="782" y="509"/>
                  <a:pt x="785" y="512"/>
                </a:cubicBezTo>
                <a:close/>
                <a:moveTo>
                  <a:pt x="785" y="544"/>
                </a:moveTo>
                <a:cubicBezTo>
                  <a:pt x="785" y="554"/>
                  <a:pt x="785" y="554"/>
                  <a:pt x="785" y="554"/>
                </a:cubicBezTo>
                <a:cubicBezTo>
                  <a:pt x="782" y="551"/>
                  <a:pt x="779" y="548"/>
                  <a:pt x="776" y="545"/>
                </a:cubicBezTo>
                <a:cubicBezTo>
                  <a:pt x="776" y="535"/>
                  <a:pt x="776" y="535"/>
                  <a:pt x="776" y="535"/>
                </a:cubicBezTo>
                <a:cubicBezTo>
                  <a:pt x="779" y="538"/>
                  <a:pt x="782" y="541"/>
                  <a:pt x="785" y="544"/>
                </a:cubicBezTo>
                <a:close/>
                <a:moveTo>
                  <a:pt x="785" y="573"/>
                </a:moveTo>
                <a:cubicBezTo>
                  <a:pt x="785" y="580"/>
                  <a:pt x="785" y="580"/>
                  <a:pt x="785" y="580"/>
                </a:cubicBezTo>
                <a:cubicBezTo>
                  <a:pt x="782" y="578"/>
                  <a:pt x="779" y="575"/>
                  <a:pt x="776" y="573"/>
                </a:cubicBezTo>
                <a:cubicBezTo>
                  <a:pt x="776" y="567"/>
                  <a:pt x="776" y="567"/>
                  <a:pt x="776" y="567"/>
                </a:cubicBezTo>
                <a:cubicBezTo>
                  <a:pt x="779" y="569"/>
                  <a:pt x="782" y="571"/>
                  <a:pt x="785" y="573"/>
                </a:cubicBezTo>
                <a:close/>
                <a:moveTo>
                  <a:pt x="785" y="612"/>
                </a:moveTo>
                <a:cubicBezTo>
                  <a:pt x="785" y="619"/>
                  <a:pt x="785" y="619"/>
                  <a:pt x="785" y="619"/>
                </a:cubicBezTo>
                <a:cubicBezTo>
                  <a:pt x="782" y="617"/>
                  <a:pt x="779" y="614"/>
                  <a:pt x="776" y="612"/>
                </a:cubicBezTo>
                <a:cubicBezTo>
                  <a:pt x="776" y="604"/>
                  <a:pt x="776" y="604"/>
                  <a:pt x="776" y="604"/>
                </a:cubicBezTo>
                <a:cubicBezTo>
                  <a:pt x="779" y="606"/>
                  <a:pt x="782" y="609"/>
                  <a:pt x="785" y="612"/>
                </a:cubicBezTo>
                <a:close/>
                <a:moveTo>
                  <a:pt x="785" y="642"/>
                </a:moveTo>
                <a:cubicBezTo>
                  <a:pt x="785" y="652"/>
                  <a:pt x="785" y="652"/>
                  <a:pt x="785" y="652"/>
                </a:cubicBezTo>
                <a:cubicBezTo>
                  <a:pt x="782" y="649"/>
                  <a:pt x="779" y="647"/>
                  <a:pt x="776" y="644"/>
                </a:cubicBezTo>
                <a:cubicBezTo>
                  <a:pt x="776" y="644"/>
                  <a:pt x="776" y="644"/>
                  <a:pt x="776" y="644"/>
                </a:cubicBezTo>
                <a:cubicBezTo>
                  <a:pt x="776" y="634"/>
                  <a:pt x="776" y="634"/>
                  <a:pt x="776" y="634"/>
                </a:cubicBezTo>
                <a:cubicBezTo>
                  <a:pt x="779" y="637"/>
                  <a:pt x="782" y="639"/>
                  <a:pt x="785" y="642"/>
                </a:cubicBezTo>
                <a:close/>
                <a:moveTo>
                  <a:pt x="776" y="672"/>
                </a:moveTo>
                <a:cubicBezTo>
                  <a:pt x="770" y="672"/>
                  <a:pt x="770" y="672"/>
                  <a:pt x="770" y="672"/>
                </a:cubicBezTo>
                <a:cubicBezTo>
                  <a:pt x="762" y="672"/>
                  <a:pt x="762" y="672"/>
                  <a:pt x="762" y="672"/>
                </a:cubicBezTo>
                <a:cubicBezTo>
                  <a:pt x="762" y="655"/>
                  <a:pt x="762" y="655"/>
                  <a:pt x="762" y="655"/>
                </a:cubicBezTo>
                <a:cubicBezTo>
                  <a:pt x="766" y="659"/>
                  <a:pt x="770" y="662"/>
                  <a:pt x="774" y="665"/>
                </a:cubicBezTo>
                <a:cubicBezTo>
                  <a:pt x="776" y="665"/>
                  <a:pt x="776" y="665"/>
                  <a:pt x="776" y="665"/>
                </a:cubicBezTo>
                <a:cubicBezTo>
                  <a:pt x="776" y="672"/>
                  <a:pt x="776" y="672"/>
                  <a:pt x="776" y="672"/>
                </a:cubicBezTo>
                <a:close/>
                <a:moveTo>
                  <a:pt x="762" y="7"/>
                </a:moveTo>
                <a:cubicBezTo>
                  <a:pt x="776" y="7"/>
                  <a:pt x="776" y="7"/>
                  <a:pt x="776" y="7"/>
                </a:cubicBezTo>
                <a:cubicBezTo>
                  <a:pt x="776" y="18"/>
                  <a:pt x="776" y="18"/>
                  <a:pt x="776" y="18"/>
                </a:cubicBezTo>
                <a:cubicBezTo>
                  <a:pt x="774" y="19"/>
                  <a:pt x="772" y="20"/>
                  <a:pt x="770" y="21"/>
                </a:cubicBezTo>
                <a:cubicBezTo>
                  <a:pt x="768" y="23"/>
                  <a:pt x="765" y="25"/>
                  <a:pt x="762" y="27"/>
                </a:cubicBezTo>
                <a:cubicBezTo>
                  <a:pt x="762" y="19"/>
                  <a:pt x="762" y="19"/>
                  <a:pt x="762" y="19"/>
                </a:cubicBezTo>
                <a:cubicBezTo>
                  <a:pt x="765" y="16"/>
                  <a:pt x="765" y="16"/>
                  <a:pt x="765" y="16"/>
                </a:cubicBezTo>
                <a:cubicBezTo>
                  <a:pt x="765" y="14"/>
                  <a:pt x="765" y="14"/>
                  <a:pt x="765" y="14"/>
                </a:cubicBezTo>
                <a:cubicBezTo>
                  <a:pt x="764" y="13"/>
                  <a:pt x="763" y="13"/>
                  <a:pt x="762" y="13"/>
                </a:cubicBezTo>
                <a:cubicBezTo>
                  <a:pt x="762" y="7"/>
                  <a:pt x="762" y="7"/>
                  <a:pt x="762" y="7"/>
                </a:cubicBezTo>
                <a:close/>
                <a:moveTo>
                  <a:pt x="776" y="41"/>
                </a:moveTo>
                <a:cubicBezTo>
                  <a:pt x="776" y="51"/>
                  <a:pt x="776" y="51"/>
                  <a:pt x="776" y="51"/>
                </a:cubicBezTo>
                <a:cubicBezTo>
                  <a:pt x="774" y="52"/>
                  <a:pt x="773" y="54"/>
                  <a:pt x="772" y="56"/>
                </a:cubicBezTo>
                <a:cubicBezTo>
                  <a:pt x="772" y="58"/>
                  <a:pt x="774" y="58"/>
                  <a:pt x="775" y="58"/>
                </a:cubicBezTo>
                <a:cubicBezTo>
                  <a:pt x="776" y="58"/>
                  <a:pt x="776" y="58"/>
                  <a:pt x="776" y="58"/>
                </a:cubicBezTo>
                <a:cubicBezTo>
                  <a:pt x="776" y="66"/>
                  <a:pt x="776" y="66"/>
                  <a:pt x="776" y="66"/>
                </a:cubicBezTo>
                <a:cubicBezTo>
                  <a:pt x="771" y="64"/>
                  <a:pt x="767" y="62"/>
                  <a:pt x="762" y="59"/>
                </a:cubicBezTo>
                <a:cubicBezTo>
                  <a:pt x="762" y="50"/>
                  <a:pt x="762" y="50"/>
                  <a:pt x="762" y="50"/>
                </a:cubicBezTo>
                <a:cubicBezTo>
                  <a:pt x="767" y="47"/>
                  <a:pt x="771" y="44"/>
                  <a:pt x="776" y="41"/>
                </a:cubicBezTo>
                <a:close/>
                <a:moveTo>
                  <a:pt x="776" y="110"/>
                </a:moveTo>
                <a:cubicBezTo>
                  <a:pt x="776" y="119"/>
                  <a:pt x="776" y="119"/>
                  <a:pt x="776" y="119"/>
                </a:cubicBezTo>
                <a:cubicBezTo>
                  <a:pt x="771" y="116"/>
                  <a:pt x="767" y="113"/>
                  <a:pt x="762" y="111"/>
                </a:cubicBezTo>
                <a:cubicBezTo>
                  <a:pt x="762" y="103"/>
                  <a:pt x="762" y="103"/>
                  <a:pt x="762" y="103"/>
                </a:cubicBezTo>
                <a:cubicBezTo>
                  <a:pt x="767" y="105"/>
                  <a:pt x="771" y="107"/>
                  <a:pt x="776" y="110"/>
                </a:cubicBezTo>
                <a:close/>
                <a:moveTo>
                  <a:pt x="776" y="133"/>
                </a:moveTo>
                <a:cubicBezTo>
                  <a:pt x="776" y="140"/>
                  <a:pt x="776" y="140"/>
                  <a:pt x="776" y="140"/>
                </a:cubicBezTo>
                <a:cubicBezTo>
                  <a:pt x="771" y="138"/>
                  <a:pt x="767" y="135"/>
                  <a:pt x="762" y="133"/>
                </a:cubicBezTo>
                <a:cubicBezTo>
                  <a:pt x="762" y="126"/>
                  <a:pt x="762" y="126"/>
                  <a:pt x="762" y="126"/>
                </a:cubicBezTo>
                <a:cubicBezTo>
                  <a:pt x="767" y="128"/>
                  <a:pt x="771" y="130"/>
                  <a:pt x="776" y="133"/>
                </a:cubicBezTo>
                <a:close/>
                <a:moveTo>
                  <a:pt x="776" y="162"/>
                </a:moveTo>
                <a:cubicBezTo>
                  <a:pt x="776" y="170"/>
                  <a:pt x="776" y="170"/>
                  <a:pt x="776" y="170"/>
                </a:cubicBezTo>
                <a:cubicBezTo>
                  <a:pt x="773" y="168"/>
                  <a:pt x="770" y="167"/>
                  <a:pt x="768" y="166"/>
                </a:cubicBezTo>
                <a:cubicBezTo>
                  <a:pt x="766" y="164"/>
                  <a:pt x="764" y="163"/>
                  <a:pt x="762" y="162"/>
                </a:cubicBezTo>
                <a:cubicBezTo>
                  <a:pt x="762" y="155"/>
                  <a:pt x="762" y="155"/>
                  <a:pt x="762" y="155"/>
                </a:cubicBezTo>
                <a:cubicBezTo>
                  <a:pt x="764" y="156"/>
                  <a:pt x="766" y="157"/>
                  <a:pt x="768" y="158"/>
                </a:cubicBezTo>
                <a:cubicBezTo>
                  <a:pt x="770" y="159"/>
                  <a:pt x="773" y="161"/>
                  <a:pt x="776" y="162"/>
                </a:cubicBezTo>
                <a:close/>
                <a:moveTo>
                  <a:pt x="776" y="184"/>
                </a:moveTo>
                <a:cubicBezTo>
                  <a:pt x="776" y="192"/>
                  <a:pt x="776" y="192"/>
                  <a:pt x="776" y="192"/>
                </a:cubicBezTo>
                <a:cubicBezTo>
                  <a:pt x="771" y="189"/>
                  <a:pt x="767" y="187"/>
                  <a:pt x="762" y="185"/>
                </a:cubicBezTo>
                <a:cubicBezTo>
                  <a:pt x="762" y="178"/>
                  <a:pt x="762" y="178"/>
                  <a:pt x="762" y="178"/>
                </a:cubicBezTo>
                <a:cubicBezTo>
                  <a:pt x="767" y="180"/>
                  <a:pt x="771" y="182"/>
                  <a:pt x="776" y="184"/>
                </a:cubicBezTo>
                <a:close/>
                <a:moveTo>
                  <a:pt x="776" y="213"/>
                </a:moveTo>
                <a:cubicBezTo>
                  <a:pt x="776" y="250"/>
                  <a:pt x="776" y="250"/>
                  <a:pt x="776" y="250"/>
                </a:cubicBezTo>
                <a:cubicBezTo>
                  <a:pt x="772" y="246"/>
                  <a:pt x="767" y="242"/>
                  <a:pt x="762" y="239"/>
                </a:cubicBezTo>
                <a:cubicBezTo>
                  <a:pt x="762" y="231"/>
                  <a:pt x="762" y="231"/>
                  <a:pt x="762" y="231"/>
                </a:cubicBezTo>
                <a:cubicBezTo>
                  <a:pt x="764" y="232"/>
                  <a:pt x="766" y="233"/>
                  <a:pt x="768" y="233"/>
                </a:cubicBezTo>
                <a:cubicBezTo>
                  <a:pt x="770" y="229"/>
                  <a:pt x="774" y="226"/>
                  <a:pt x="773" y="221"/>
                </a:cubicBezTo>
                <a:cubicBezTo>
                  <a:pt x="770" y="218"/>
                  <a:pt x="766" y="215"/>
                  <a:pt x="762" y="213"/>
                </a:cubicBezTo>
                <a:cubicBezTo>
                  <a:pt x="762" y="204"/>
                  <a:pt x="762" y="204"/>
                  <a:pt x="762" y="204"/>
                </a:cubicBezTo>
                <a:cubicBezTo>
                  <a:pt x="767" y="207"/>
                  <a:pt x="772" y="210"/>
                  <a:pt x="776" y="213"/>
                </a:cubicBezTo>
                <a:close/>
                <a:moveTo>
                  <a:pt x="776" y="261"/>
                </a:moveTo>
                <a:cubicBezTo>
                  <a:pt x="776" y="269"/>
                  <a:pt x="776" y="269"/>
                  <a:pt x="776" y="269"/>
                </a:cubicBezTo>
                <a:cubicBezTo>
                  <a:pt x="774" y="270"/>
                  <a:pt x="772" y="271"/>
                  <a:pt x="770" y="272"/>
                </a:cubicBezTo>
                <a:cubicBezTo>
                  <a:pt x="768" y="272"/>
                  <a:pt x="765" y="273"/>
                  <a:pt x="762" y="274"/>
                </a:cubicBezTo>
                <a:cubicBezTo>
                  <a:pt x="762" y="258"/>
                  <a:pt x="762" y="258"/>
                  <a:pt x="762" y="258"/>
                </a:cubicBezTo>
                <a:cubicBezTo>
                  <a:pt x="765" y="260"/>
                  <a:pt x="767" y="262"/>
                  <a:pt x="770" y="263"/>
                </a:cubicBezTo>
                <a:cubicBezTo>
                  <a:pt x="772" y="263"/>
                  <a:pt x="774" y="262"/>
                  <a:pt x="776" y="261"/>
                </a:cubicBezTo>
                <a:close/>
                <a:moveTo>
                  <a:pt x="776" y="287"/>
                </a:moveTo>
                <a:cubicBezTo>
                  <a:pt x="776" y="302"/>
                  <a:pt x="776" y="302"/>
                  <a:pt x="776" y="302"/>
                </a:cubicBezTo>
                <a:cubicBezTo>
                  <a:pt x="773" y="307"/>
                  <a:pt x="771" y="314"/>
                  <a:pt x="768" y="319"/>
                </a:cubicBezTo>
                <a:cubicBezTo>
                  <a:pt x="766" y="326"/>
                  <a:pt x="764" y="333"/>
                  <a:pt x="762" y="340"/>
                </a:cubicBezTo>
                <a:cubicBezTo>
                  <a:pt x="762" y="314"/>
                  <a:pt x="762" y="314"/>
                  <a:pt x="762" y="314"/>
                </a:cubicBezTo>
                <a:cubicBezTo>
                  <a:pt x="763" y="312"/>
                  <a:pt x="765" y="309"/>
                  <a:pt x="766" y="306"/>
                </a:cubicBezTo>
                <a:cubicBezTo>
                  <a:pt x="770" y="304"/>
                  <a:pt x="767" y="295"/>
                  <a:pt x="763" y="300"/>
                </a:cubicBezTo>
                <a:cubicBezTo>
                  <a:pt x="762" y="301"/>
                  <a:pt x="762" y="301"/>
                  <a:pt x="762" y="301"/>
                </a:cubicBezTo>
                <a:cubicBezTo>
                  <a:pt x="762" y="292"/>
                  <a:pt x="762" y="292"/>
                  <a:pt x="762" y="292"/>
                </a:cubicBezTo>
                <a:cubicBezTo>
                  <a:pt x="767" y="291"/>
                  <a:pt x="771" y="289"/>
                  <a:pt x="776" y="287"/>
                </a:cubicBezTo>
                <a:close/>
                <a:moveTo>
                  <a:pt x="776" y="450"/>
                </a:moveTo>
                <a:cubicBezTo>
                  <a:pt x="776" y="458"/>
                  <a:pt x="776" y="458"/>
                  <a:pt x="776" y="458"/>
                </a:cubicBezTo>
                <a:cubicBezTo>
                  <a:pt x="772" y="455"/>
                  <a:pt x="767" y="453"/>
                  <a:pt x="762" y="450"/>
                </a:cubicBezTo>
                <a:cubicBezTo>
                  <a:pt x="762" y="418"/>
                  <a:pt x="762" y="418"/>
                  <a:pt x="762" y="418"/>
                </a:cubicBezTo>
                <a:cubicBezTo>
                  <a:pt x="768" y="428"/>
                  <a:pt x="765" y="443"/>
                  <a:pt x="776" y="450"/>
                </a:cubicBezTo>
                <a:close/>
                <a:moveTo>
                  <a:pt x="776" y="505"/>
                </a:moveTo>
                <a:cubicBezTo>
                  <a:pt x="776" y="513"/>
                  <a:pt x="776" y="513"/>
                  <a:pt x="776" y="513"/>
                </a:cubicBezTo>
                <a:cubicBezTo>
                  <a:pt x="772" y="510"/>
                  <a:pt x="767" y="507"/>
                  <a:pt x="762" y="503"/>
                </a:cubicBezTo>
                <a:cubicBezTo>
                  <a:pt x="762" y="496"/>
                  <a:pt x="762" y="496"/>
                  <a:pt x="762" y="496"/>
                </a:cubicBezTo>
                <a:cubicBezTo>
                  <a:pt x="766" y="499"/>
                  <a:pt x="771" y="502"/>
                  <a:pt x="776" y="505"/>
                </a:cubicBezTo>
                <a:close/>
                <a:moveTo>
                  <a:pt x="776" y="535"/>
                </a:moveTo>
                <a:cubicBezTo>
                  <a:pt x="776" y="545"/>
                  <a:pt x="776" y="545"/>
                  <a:pt x="776" y="545"/>
                </a:cubicBezTo>
                <a:cubicBezTo>
                  <a:pt x="772" y="541"/>
                  <a:pt x="767" y="536"/>
                  <a:pt x="762" y="532"/>
                </a:cubicBezTo>
                <a:cubicBezTo>
                  <a:pt x="762" y="524"/>
                  <a:pt x="762" y="524"/>
                  <a:pt x="762" y="524"/>
                </a:cubicBezTo>
                <a:cubicBezTo>
                  <a:pt x="767" y="528"/>
                  <a:pt x="771" y="532"/>
                  <a:pt x="776" y="535"/>
                </a:cubicBezTo>
                <a:close/>
                <a:moveTo>
                  <a:pt x="776" y="567"/>
                </a:moveTo>
                <a:cubicBezTo>
                  <a:pt x="776" y="573"/>
                  <a:pt x="776" y="573"/>
                  <a:pt x="776" y="573"/>
                </a:cubicBezTo>
                <a:cubicBezTo>
                  <a:pt x="773" y="571"/>
                  <a:pt x="770" y="569"/>
                  <a:pt x="767" y="567"/>
                </a:cubicBezTo>
                <a:cubicBezTo>
                  <a:pt x="765" y="566"/>
                  <a:pt x="764" y="566"/>
                  <a:pt x="762" y="565"/>
                </a:cubicBezTo>
                <a:cubicBezTo>
                  <a:pt x="762" y="558"/>
                  <a:pt x="762" y="558"/>
                  <a:pt x="762" y="558"/>
                </a:cubicBezTo>
                <a:cubicBezTo>
                  <a:pt x="767" y="561"/>
                  <a:pt x="771" y="564"/>
                  <a:pt x="776" y="567"/>
                </a:cubicBezTo>
                <a:close/>
                <a:moveTo>
                  <a:pt x="776" y="604"/>
                </a:moveTo>
                <a:cubicBezTo>
                  <a:pt x="776" y="612"/>
                  <a:pt x="776" y="612"/>
                  <a:pt x="776" y="612"/>
                </a:cubicBezTo>
                <a:cubicBezTo>
                  <a:pt x="771" y="608"/>
                  <a:pt x="767" y="605"/>
                  <a:pt x="762" y="602"/>
                </a:cubicBezTo>
                <a:cubicBezTo>
                  <a:pt x="762" y="593"/>
                  <a:pt x="762" y="593"/>
                  <a:pt x="762" y="593"/>
                </a:cubicBezTo>
                <a:cubicBezTo>
                  <a:pt x="767" y="597"/>
                  <a:pt x="771" y="600"/>
                  <a:pt x="776" y="604"/>
                </a:cubicBezTo>
                <a:close/>
                <a:moveTo>
                  <a:pt x="776" y="634"/>
                </a:moveTo>
                <a:cubicBezTo>
                  <a:pt x="776" y="644"/>
                  <a:pt x="776" y="644"/>
                  <a:pt x="776" y="644"/>
                </a:cubicBezTo>
                <a:cubicBezTo>
                  <a:pt x="771" y="640"/>
                  <a:pt x="767" y="636"/>
                  <a:pt x="762" y="632"/>
                </a:cubicBezTo>
                <a:cubicBezTo>
                  <a:pt x="762" y="624"/>
                  <a:pt x="762" y="624"/>
                  <a:pt x="762" y="624"/>
                </a:cubicBezTo>
                <a:cubicBezTo>
                  <a:pt x="764" y="626"/>
                  <a:pt x="766" y="627"/>
                  <a:pt x="769" y="629"/>
                </a:cubicBezTo>
                <a:cubicBezTo>
                  <a:pt x="771" y="630"/>
                  <a:pt x="773" y="632"/>
                  <a:pt x="776" y="634"/>
                </a:cubicBezTo>
                <a:close/>
                <a:moveTo>
                  <a:pt x="762" y="672"/>
                </a:moveTo>
                <a:cubicBezTo>
                  <a:pt x="755" y="672"/>
                  <a:pt x="755" y="672"/>
                  <a:pt x="755" y="672"/>
                </a:cubicBezTo>
                <a:cubicBezTo>
                  <a:pt x="755" y="666"/>
                  <a:pt x="755" y="666"/>
                  <a:pt x="755" y="666"/>
                </a:cubicBezTo>
                <a:cubicBezTo>
                  <a:pt x="757" y="666"/>
                  <a:pt x="757" y="666"/>
                  <a:pt x="757" y="666"/>
                </a:cubicBezTo>
                <a:cubicBezTo>
                  <a:pt x="759" y="664"/>
                  <a:pt x="759" y="664"/>
                  <a:pt x="759" y="664"/>
                </a:cubicBezTo>
                <a:cubicBezTo>
                  <a:pt x="758" y="662"/>
                  <a:pt x="756" y="660"/>
                  <a:pt x="755" y="659"/>
                </a:cubicBezTo>
                <a:cubicBezTo>
                  <a:pt x="755" y="649"/>
                  <a:pt x="755" y="649"/>
                  <a:pt x="755" y="649"/>
                </a:cubicBezTo>
                <a:cubicBezTo>
                  <a:pt x="757" y="651"/>
                  <a:pt x="760" y="653"/>
                  <a:pt x="762" y="655"/>
                </a:cubicBezTo>
                <a:cubicBezTo>
                  <a:pt x="762" y="672"/>
                  <a:pt x="762" y="672"/>
                  <a:pt x="762" y="672"/>
                </a:cubicBezTo>
                <a:close/>
                <a:moveTo>
                  <a:pt x="755" y="7"/>
                </a:moveTo>
                <a:cubicBezTo>
                  <a:pt x="762" y="7"/>
                  <a:pt x="762" y="7"/>
                  <a:pt x="762" y="7"/>
                </a:cubicBezTo>
                <a:cubicBezTo>
                  <a:pt x="762" y="13"/>
                  <a:pt x="762" y="13"/>
                  <a:pt x="762" y="13"/>
                </a:cubicBezTo>
                <a:cubicBezTo>
                  <a:pt x="760" y="13"/>
                  <a:pt x="757" y="13"/>
                  <a:pt x="755" y="13"/>
                </a:cubicBezTo>
                <a:cubicBezTo>
                  <a:pt x="755" y="7"/>
                  <a:pt x="755" y="7"/>
                  <a:pt x="755" y="7"/>
                </a:cubicBezTo>
                <a:close/>
                <a:moveTo>
                  <a:pt x="762" y="19"/>
                </a:moveTo>
                <a:cubicBezTo>
                  <a:pt x="762" y="27"/>
                  <a:pt x="762" y="27"/>
                  <a:pt x="762" y="27"/>
                </a:cubicBezTo>
                <a:cubicBezTo>
                  <a:pt x="760" y="29"/>
                  <a:pt x="757" y="31"/>
                  <a:pt x="755" y="32"/>
                </a:cubicBezTo>
                <a:cubicBezTo>
                  <a:pt x="755" y="25"/>
                  <a:pt x="755" y="25"/>
                  <a:pt x="755" y="25"/>
                </a:cubicBezTo>
                <a:cubicBezTo>
                  <a:pt x="762" y="19"/>
                  <a:pt x="762" y="19"/>
                  <a:pt x="762" y="19"/>
                </a:cubicBezTo>
                <a:close/>
                <a:moveTo>
                  <a:pt x="762" y="50"/>
                </a:moveTo>
                <a:cubicBezTo>
                  <a:pt x="762" y="59"/>
                  <a:pt x="762" y="59"/>
                  <a:pt x="762" y="59"/>
                </a:cubicBezTo>
                <a:cubicBezTo>
                  <a:pt x="760" y="58"/>
                  <a:pt x="757" y="57"/>
                  <a:pt x="755" y="56"/>
                </a:cubicBezTo>
                <a:cubicBezTo>
                  <a:pt x="755" y="50"/>
                  <a:pt x="755" y="50"/>
                  <a:pt x="755" y="50"/>
                </a:cubicBezTo>
                <a:cubicBezTo>
                  <a:pt x="757" y="51"/>
                  <a:pt x="758" y="51"/>
                  <a:pt x="760" y="51"/>
                </a:cubicBezTo>
                <a:cubicBezTo>
                  <a:pt x="762" y="50"/>
                  <a:pt x="762" y="50"/>
                  <a:pt x="762" y="50"/>
                </a:cubicBezTo>
                <a:close/>
                <a:moveTo>
                  <a:pt x="762" y="103"/>
                </a:moveTo>
                <a:cubicBezTo>
                  <a:pt x="762" y="111"/>
                  <a:pt x="762" y="111"/>
                  <a:pt x="762" y="111"/>
                </a:cubicBezTo>
                <a:cubicBezTo>
                  <a:pt x="760" y="110"/>
                  <a:pt x="757" y="108"/>
                  <a:pt x="755" y="107"/>
                </a:cubicBezTo>
                <a:cubicBezTo>
                  <a:pt x="755" y="99"/>
                  <a:pt x="755" y="99"/>
                  <a:pt x="755" y="99"/>
                </a:cubicBezTo>
                <a:cubicBezTo>
                  <a:pt x="757" y="100"/>
                  <a:pt x="760" y="102"/>
                  <a:pt x="762" y="103"/>
                </a:cubicBezTo>
                <a:close/>
                <a:moveTo>
                  <a:pt x="762" y="126"/>
                </a:moveTo>
                <a:cubicBezTo>
                  <a:pt x="762" y="133"/>
                  <a:pt x="762" y="133"/>
                  <a:pt x="762" y="133"/>
                </a:cubicBezTo>
                <a:cubicBezTo>
                  <a:pt x="760" y="132"/>
                  <a:pt x="757" y="130"/>
                  <a:pt x="755" y="129"/>
                </a:cubicBezTo>
                <a:cubicBezTo>
                  <a:pt x="755" y="122"/>
                  <a:pt x="755" y="122"/>
                  <a:pt x="755" y="122"/>
                </a:cubicBezTo>
                <a:cubicBezTo>
                  <a:pt x="757" y="123"/>
                  <a:pt x="760" y="124"/>
                  <a:pt x="762" y="126"/>
                </a:cubicBezTo>
                <a:close/>
                <a:moveTo>
                  <a:pt x="762" y="155"/>
                </a:moveTo>
                <a:cubicBezTo>
                  <a:pt x="762" y="162"/>
                  <a:pt x="762" y="162"/>
                  <a:pt x="762" y="162"/>
                </a:cubicBezTo>
                <a:cubicBezTo>
                  <a:pt x="760" y="160"/>
                  <a:pt x="757" y="158"/>
                  <a:pt x="755" y="157"/>
                </a:cubicBezTo>
                <a:cubicBezTo>
                  <a:pt x="755" y="150"/>
                  <a:pt x="755" y="150"/>
                  <a:pt x="755" y="150"/>
                </a:cubicBezTo>
                <a:cubicBezTo>
                  <a:pt x="757" y="152"/>
                  <a:pt x="760" y="153"/>
                  <a:pt x="762" y="155"/>
                </a:cubicBezTo>
                <a:close/>
                <a:moveTo>
                  <a:pt x="762" y="178"/>
                </a:moveTo>
                <a:cubicBezTo>
                  <a:pt x="762" y="185"/>
                  <a:pt x="762" y="185"/>
                  <a:pt x="762" y="185"/>
                </a:cubicBezTo>
                <a:cubicBezTo>
                  <a:pt x="760" y="184"/>
                  <a:pt x="757" y="183"/>
                  <a:pt x="755" y="182"/>
                </a:cubicBezTo>
                <a:cubicBezTo>
                  <a:pt x="755" y="174"/>
                  <a:pt x="755" y="174"/>
                  <a:pt x="755" y="174"/>
                </a:cubicBezTo>
                <a:cubicBezTo>
                  <a:pt x="757" y="175"/>
                  <a:pt x="760" y="176"/>
                  <a:pt x="762" y="178"/>
                </a:cubicBezTo>
                <a:close/>
                <a:moveTo>
                  <a:pt x="762" y="204"/>
                </a:moveTo>
                <a:cubicBezTo>
                  <a:pt x="762" y="213"/>
                  <a:pt x="762" y="213"/>
                  <a:pt x="762" y="213"/>
                </a:cubicBezTo>
                <a:cubicBezTo>
                  <a:pt x="760" y="212"/>
                  <a:pt x="757" y="210"/>
                  <a:pt x="755" y="209"/>
                </a:cubicBezTo>
                <a:cubicBezTo>
                  <a:pt x="755" y="200"/>
                  <a:pt x="755" y="200"/>
                  <a:pt x="755" y="200"/>
                </a:cubicBezTo>
                <a:cubicBezTo>
                  <a:pt x="757" y="202"/>
                  <a:pt x="760" y="203"/>
                  <a:pt x="762" y="204"/>
                </a:cubicBezTo>
                <a:close/>
                <a:moveTo>
                  <a:pt x="762" y="231"/>
                </a:moveTo>
                <a:cubicBezTo>
                  <a:pt x="762" y="239"/>
                  <a:pt x="762" y="239"/>
                  <a:pt x="762" y="239"/>
                </a:cubicBezTo>
                <a:cubicBezTo>
                  <a:pt x="760" y="238"/>
                  <a:pt x="757" y="236"/>
                  <a:pt x="755" y="235"/>
                </a:cubicBezTo>
                <a:cubicBezTo>
                  <a:pt x="755" y="227"/>
                  <a:pt x="755" y="227"/>
                  <a:pt x="755" y="227"/>
                </a:cubicBezTo>
                <a:cubicBezTo>
                  <a:pt x="757" y="229"/>
                  <a:pt x="760" y="230"/>
                  <a:pt x="762" y="231"/>
                </a:cubicBezTo>
                <a:close/>
                <a:moveTo>
                  <a:pt x="762" y="258"/>
                </a:moveTo>
                <a:cubicBezTo>
                  <a:pt x="762" y="274"/>
                  <a:pt x="762" y="274"/>
                  <a:pt x="762" y="274"/>
                </a:cubicBezTo>
                <a:cubicBezTo>
                  <a:pt x="760" y="274"/>
                  <a:pt x="757" y="275"/>
                  <a:pt x="755" y="275"/>
                </a:cubicBezTo>
                <a:cubicBezTo>
                  <a:pt x="755" y="253"/>
                  <a:pt x="755" y="253"/>
                  <a:pt x="755" y="253"/>
                </a:cubicBezTo>
                <a:cubicBezTo>
                  <a:pt x="757" y="255"/>
                  <a:pt x="760" y="257"/>
                  <a:pt x="762" y="258"/>
                </a:cubicBezTo>
                <a:close/>
                <a:moveTo>
                  <a:pt x="762" y="292"/>
                </a:moveTo>
                <a:cubicBezTo>
                  <a:pt x="762" y="301"/>
                  <a:pt x="762" y="301"/>
                  <a:pt x="762" y="301"/>
                </a:cubicBezTo>
                <a:cubicBezTo>
                  <a:pt x="760" y="307"/>
                  <a:pt x="757" y="313"/>
                  <a:pt x="755" y="318"/>
                </a:cubicBezTo>
                <a:cubicBezTo>
                  <a:pt x="755" y="298"/>
                  <a:pt x="755" y="298"/>
                  <a:pt x="755" y="298"/>
                </a:cubicBezTo>
                <a:cubicBezTo>
                  <a:pt x="756" y="296"/>
                  <a:pt x="757" y="295"/>
                  <a:pt x="759" y="293"/>
                </a:cubicBezTo>
                <a:cubicBezTo>
                  <a:pt x="760" y="293"/>
                  <a:pt x="761" y="293"/>
                  <a:pt x="762" y="292"/>
                </a:cubicBezTo>
                <a:close/>
                <a:moveTo>
                  <a:pt x="762" y="314"/>
                </a:moveTo>
                <a:cubicBezTo>
                  <a:pt x="759" y="322"/>
                  <a:pt x="757" y="331"/>
                  <a:pt x="755" y="339"/>
                </a:cubicBezTo>
                <a:cubicBezTo>
                  <a:pt x="755" y="421"/>
                  <a:pt x="755" y="421"/>
                  <a:pt x="755" y="421"/>
                </a:cubicBezTo>
                <a:cubicBezTo>
                  <a:pt x="756" y="424"/>
                  <a:pt x="756" y="428"/>
                  <a:pt x="756" y="432"/>
                </a:cubicBezTo>
                <a:cubicBezTo>
                  <a:pt x="755" y="432"/>
                  <a:pt x="755" y="432"/>
                  <a:pt x="755" y="431"/>
                </a:cubicBezTo>
                <a:cubicBezTo>
                  <a:pt x="755" y="442"/>
                  <a:pt x="755" y="442"/>
                  <a:pt x="755" y="442"/>
                </a:cubicBezTo>
                <a:cubicBezTo>
                  <a:pt x="757" y="445"/>
                  <a:pt x="759" y="447"/>
                  <a:pt x="761" y="450"/>
                </a:cubicBezTo>
                <a:cubicBezTo>
                  <a:pt x="761" y="450"/>
                  <a:pt x="762" y="450"/>
                  <a:pt x="762" y="450"/>
                </a:cubicBezTo>
                <a:cubicBezTo>
                  <a:pt x="762" y="418"/>
                  <a:pt x="762" y="418"/>
                  <a:pt x="762" y="418"/>
                </a:cubicBezTo>
                <a:cubicBezTo>
                  <a:pt x="762" y="417"/>
                  <a:pt x="762" y="417"/>
                  <a:pt x="762" y="417"/>
                </a:cubicBezTo>
                <a:cubicBezTo>
                  <a:pt x="754" y="394"/>
                  <a:pt x="757" y="366"/>
                  <a:pt x="762" y="340"/>
                </a:cubicBezTo>
                <a:cubicBezTo>
                  <a:pt x="762" y="314"/>
                  <a:pt x="762" y="314"/>
                  <a:pt x="762" y="314"/>
                </a:cubicBezTo>
                <a:close/>
                <a:moveTo>
                  <a:pt x="762" y="496"/>
                </a:moveTo>
                <a:cubicBezTo>
                  <a:pt x="762" y="503"/>
                  <a:pt x="762" y="503"/>
                  <a:pt x="762" y="503"/>
                </a:cubicBezTo>
                <a:cubicBezTo>
                  <a:pt x="760" y="502"/>
                  <a:pt x="757" y="500"/>
                  <a:pt x="755" y="499"/>
                </a:cubicBezTo>
                <a:cubicBezTo>
                  <a:pt x="755" y="499"/>
                  <a:pt x="755" y="499"/>
                  <a:pt x="755" y="499"/>
                </a:cubicBezTo>
                <a:cubicBezTo>
                  <a:pt x="755" y="489"/>
                  <a:pt x="755" y="489"/>
                  <a:pt x="755" y="489"/>
                </a:cubicBezTo>
                <a:cubicBezTo>
                  <a:pt x="758" y="491"/>
                  <a:pt x="758" y="491"/>
                  <a:pt x="758" y="491"/>
                </a:cubicBezTo>
                <a:cubicBezTo>
                  <a:pt x="759" y="492"/>
                  <a:pt x="761" y="494"/>
                  <a:pt x="762" y="496"/>
                </a:cubicBezTo>
                <a:close/>
                <a:moveTo>
                  <a:pt x="762" y="524"/>
                </a:moveTo>
                <a:cubicBezTo>
                  <a:pt x="762" y="532"/>
                  <a:pt x="762" y="532"/>
                  <a:pt x="762" y="532"/>
                </a:cubicBezTo>
                <a:cubicBezTo>
                  <a:pt x="760" y="530"/>
                  <a:pt x="757" y="528"/>
                  <a:pt x="755" y="526"/>
                </a:cubicBezTo>
                <a:cubicBezTo>
                  <a:pt x="755" y="518"/>
                  <a:pt x="755" y="518"/>
                  <a:pt x="755" y="518"/>
                </a:cubicBezTo>
                <a:cubicBezTo>
                  <a:pt x="757" y="520"/>
                  <a:pt x="760" y="522"/>
                  <a:pt x="762" y="524"/>
                </a:cubicBezTo>
                <a:close/>
                <a:moveTo>
                  <a:pt x="762" y="558"/>
                </a:moveTo>
                <a:cubicBezTo>
                  <a:pt x="762" y="565"/>
                  <a:pt x="762" y="565"/>
                  <a:pt x="762" y="565"/>
                </a:cubicBezTo>
                <a:cubicBezTo>
                  <a:pt x="760" y="564"/>
                  <a:pt x="757" y="562"/>
                  <a:pt x="755" y="561"/>
                </a:cubicBezTo>
                <a:cubicBezTo>
                  <a:pt x="755" y="553"/>
                  <a:pt x="755" y="553"/>
                  <a:pt x="755" y="553"/>
                </a:cubicBezTo>
                <a:cubicBezTo>
                  <a:pt x="757" y="555"/>
                  <a:pt x="760" y="556"/>
                  <a:pt x="762" y="558"/>
                </a:cubicBezTo>
                <a:close/>
                <a:moveTo>
                  <a:pt x="762" y="593"/>
                </a:moveTo>
                <a:cubicBezTo>
                  <a:pt x="762" y="602"/>
                  <a:pt x="762" y="602"/>
                  <a:pt x="762" y="602"/>
                </a:cubicBezTo>
                <a:cubicBezTo>
                  <a:pt x="760" y="600"/>
                  <a:pt x="757" y="598"/>
                  <a:pt x="755" y="596"/>
                </a:cubicBezTo>
                <a:cubicBezTo>
                  <a:pt x="755" y="588"/>
                  <a:pt x="755" y="588"/>
                  <a:pt x="755" y="588"/>
                </a:cubicBezTo>
                <a:cubicBezTo>
                  <a:pt x="757" y="589"/>
                  <a:pt x="760" y="591"/>
                  <a:pt x="762" y="593"/>
                </a:cubicBezTo>
                <a:close/>
                <a:moveTo>
                  <a:pt x="762" y="624"/>
                </a:moveTo>
                <a:cubicBezTo>
                  <a:pt x="762" y="632"/>
                  <a:pt x="762" y="632"/>
                  <a:pt x="762" y="632"/>
                </a:cubicBezTo>
                <a:cubicBezTo>
                  <a:pt x="760" y="630"/>
                  <a:pt x="757" y="628"/>
                  <a:pt x="755" y="626"/>
                </a:cubicBezTo>
                <a:cubicBezTo>
                  <a:pt x="755" y="619"/>
                  <a:pt x="755" y="619"/>
                  <a:pt x="755" y="619"/>
                </a:cubicBezTo>
                <a:cubicBezTo>
                  <a:pt x="757" y="621"/>
                  <a:pt x="760" y="622"/>
                  <a:pt x="762" y="624"/>
                </a:cubicBezTo>
                <a:close/>
                <a:moveTo>
                  <a:pt x="755" y="672"/>
                </a:moveTo>
                <a:cubicBezTo>
                  <a:pt x="751" y="672"/>
                  <a:pt x="751" y="672"/>
                  <a:pt x="751" y="672"/>
                </a:cubicBezTo>
                <a:cubicBezTo>
                  <a:pt x="751" y="666"/>
                  <a:pt x="751" y="666"/>
                  <a:pt x="751" y="666"/>
                </a:cubicBezTo>
                <a:cubicBezTo>
                  <a:pt x="755" y="666"/>
                  <a:pt x="755" y="666"/>
                  <a:pt x="755" y="666"/>
                </a:cubicBezTo>
                <a:cubicBezTo>
                  <a:pt x="755" y="672"/>
                  <a:pt x="755" y="672"/>
                  <a:pt x="755" y="672"/>
                </a:cubicBezTo>
                <a:close/>
                <a:moveTo>
                  <a:pt x="751" y="7"/>
                </a:moveTo>
                <a:cubicBezTo>
                  <a:pt x="755" y="7"/>
                  <a:pt x="755" y="7"/>
                  <a:pt x="755" y="7"/>
                </a:cubicBezTo>
                <a:cubicBezTo>
                  <a:pt x="755" y="13"/>
                  <a:pt x="755" y="13"/>
                  <a:pt x="755" y="13"/>
                </a:cubicBezTo>
                <a:cubicBezTo>
                  <a:pt x="753" y="13"/>
                  <a:pt x="752" y="14"/>
                  <a:pt x="751" y="14"/>
                </a:cubicBezTo>
                <a:cubicBezTo>
                  <a:pt x="751" y="7"/>
                  <a:pt x="751" y="7"/>
                  <a:pt x="751" y="7"/>
                </a:cubicBezTo>
                <a:close/>
                <a:moveTo>
                  <a:pt x="755" y="25"/>
                </a:moveTo>
                <a:cubicBezTo>
                  <a:pt x="755" y="32"/>
                  <a:pt x="755" y="32"/>
                  <a:pt x="755" y="32"/>
                </a:cubicBezTo>
                <a:cubicBezTo>
                  <a:pt x="753" y="34"/>
                  <a:pt x="752" y="35"/>
                  <a:pt x="751" y="36"/>
                </a:cubicBezTo>
                <a:cubicBezTo>
                  <a:pt x="751" y="28"/>
                  <a:pt x="751" y="28"/>
                  <a:pt x="751" y="28"/>
                </a:cubicBezTo>
                <a:cubicBezTo>
                  <a:pt x="755" y="25"/>
                  <a:pt x="755" y="25"/>
                  <a:pt x="755" y="25"/>
                </a:cubicBezTo>
                <a:close/>
                <a:moveTo>
                  <a:pt x="755" y="50"/>
                </a:moveTo>
                <a:cubicBezTo>
                  <a:pt x="755" y="56"/>
                  <a:pt x="755" y="56"/>
                  <a:pt x="755" y="56"/>
                </a:cubicBezTo>
                <a:cubicBezTo>
                  <a:pt x="753" y="55"/>
                  <a:pt x="752" y="55"/>
                  <a:pt x="751" y="54"/>
                </a:cubicBezTo>
                <a:cubicBezTo>
                  <a:pt x="751" y="49"/>
                  <a:pt x="751" y="49"/>
                  <a:pt x="751" y="49"/>
                </a:cubicBezTo>
                <a:cubicBezTo>
                  <a:pt x="752" y="49"/>
                  <a:pt x="753" y="50"/>
                  <a:pt x="755" y="50"/>
                </a:cubicBezTo>
                <a:close/>
                <a:moveTo>
                  <a:pt x="755" y="99"/>
                </a:moveTo>
                <a:cubicBezTo>
                  <a:pt x="755" y="107"/>
                  <a:pt x="755" y="107"/>
                  <a:pt x="755" y="107"/>
                </a:cubicBezTo>
                <a:cubicBezTo>
                  <a:pt x="753" y="106"/>
                  <a:pt x="752" y="106"/>
                  <a:pt x="751" y="105"/>
                </a:cubicBezTo>
                <a:cubicBezTo>
                  <a:pt x="751" y="97"/>
                  <a:pt x="751" y="97"/>
                  <a:pt x="751" y="97"/>
                </a:cubicBezTo>
                <a:cubicBezTo>
                  <a:pt x="752" y="98"/>
                  <a:pt x="753" y="98"/>
                  <a:pt x="755" y="99"/>
                </a:cubicBezTo>
                <a:close/>
                <a:moveTo>
                  <a:pt x="755" y="122"/>
                </a:moveTo>
                <a:cubicBezTo>
                  <a:pt x="755" y="129"/>
                  <a:pt x="755" y="129"/>
                  <a:pt x="755" y="129"/>
                </a:cubicBezTo>
                <a:cubicBezTo>
                  <a:pt x="753" y="128"/>
                  <a:pt x="752" y="128"/>
                  <a:pt x="751" y="127"/>
                </a:cubicBezTo>
                <a:cubicBezTo>
                  <a:pt x="751" y="120"/>
                  <a:pt x="751" y="120"/>
                  <a:pt x="751" y="120"/>
                </a:cubicBezTo>
                <a:cubicBezTo>
                  <a:pt x="752" y="121"/>
                  <a:pt x="753" y="121"/>
                  <a:pt x="755" y="122"/>
                </a:cubicBezTo>
                <a:close/>
                <a:moveTo>
                  <a:pt x="755" y="150"/>
                </a:moveTo>
                <a:cubicBezTo>
                  <a:pt x="755" y="157"/>
                  <a:pt x="755" y="157"/>
                  <a:pt x="755" y="157"/>
                </a:cubicBezTo>
                <a:cubicBezTo>
                  <a:pt x="753" y="156"/>
                  <a:pt x="752" y="155"/>
                  <a:pt x="751" y="155"/>
                </a:cubicBezTo>
                <a:cubicBezTo>
                  <a:pt x="751" y="148"/>
                  <a:pt x="751" y="148"/>
                  <a:pt x="751" y="148"/>
                </a:cubicBezTo>
                <a:cubicBezTo>
                  <a:pt x="752" y="149"/>
                  <a:pt x="753" y="150"/>
                  <a:pt x="755" y="150"/>
                </a:cubicBezTo>
                <a:close/>
                <a:moveTo>
                  <a:pt x="755" y="174"/>
                </a:moveTo>
                <a:cubicBezTo>
                  <a:pt x="755" y="182"/>
                  <a:pt x="755" y="182"/>
                  <a:pt x="755" y="182"/>
                </a:cubicBezTo>
                <a:cubicBezTo>
                  <a:pt x="753" y="181"/>
                  <a:pt x="752" y="181"/>
                  <a:pt x="751" y="180"/>
                </a:cubicBezTo>
                <a:cubicBezTo>
                  <a:pt x="751" y="172"/>
                  <a:pt x="751" y="172"/>
                  <a:pt x="751" y="172"/>
                </a:cubicBezTo>
                <a:cubicBezTo>
                  <a:pt x="752" y="173"/>
                  <a:pt x="753" y="173"/>
                  <a:pt x="755" y="174"/>
                </a:cubicBezTo>
                <a:close/>
                <a:moveTo>
                  <a:pt x="755" y="200"/>
                </a:moveTo>
                <a:cubicBezTo>
                  <a:pt x="755" y="209"/>
                  <a:pt x="755" y="209"/>
                  <a:pt x="755" y="209"/>
                </a:cubicBezTo>
                <a:cubicBezTo>
                  <a:pt x="753" y="208"/>
                  <a:pt x="752" y="208"/>
                  <a:pt x="751" y="207"/>
                </a:cubicBezTo>
                <a:cubicBezTo>
                  <a:pt x="751" y="199"/>
                  <a:pt x="751" y="199"/>
                  <a:pt x="751" y="199"/>
                </a:cubicBezTo>
                <a:cubicBezTo>
                  <a:pt x="752" y="199"/>
                  <a:pt x="753" y="200"/>
                  <a:pt x="755" y="200"/>
                </a:cubicBezTo>
                <a:close/>
                <a:moveTo>
                  <a:pt x="755" y="227"/>
                </a:moveTo>
                <a:cubicBezTo>
                  <a:pt x="755" y="235"/>
                  <a:pt x="755" y="235"/>
                  <a:pt x="755" y="235"/>
                </a:cubicBezTo>
                <a:cubicBezTo>
                  <a:pt x="753" y="234"/>
                  <a:pt x="752" y="234"/>
                  <a:pt x="751" y="233"/>
                </a:cubicBezTo>
                <a:cubicBezTo>
                  <a:pt x="751" y="224"/>
                  <a:pt x="751" y="224"/>
                  <a:pt x="751" y="224"/>
                </a:cubicBezTo>
                <a:cubicBezTo>
                  <a:pt x="752" y="225"/>
                  <a:pt x="753" y="226"/>
                  <a:pt x="755" y="227"/>
                </a:cubicBezTo>
                <a:close/>
                <a:moveTo>
                  <a:pt x="755" y="253"/>
                </a:moveTo>
                <a:cubicBezTo>
                  <a:pt x="755" y="275"/>
                  <a:pt x="755" y="275"/>
                  <a:pt x="755" y="275"/>
                </a:cubicBezTo>
                <a:cubicBezTo>
                  <a:pt x="753" y="275"/>
                  <a:pt x="752" y="276"/>
                  <a:pt x="751" y="276"/>
                </a:cubicBezTo>
                <a:cubicBezTo>
                  <a:pt x="751" y="268"/>
                  <a:pt x="751" y="268"/>
                  <a:pt x="751" y="268"/>
                </a:cubicBezTo>
                <a:cubicBezTo>
                  <a:pt x="751" y="268"/>
                  <a:pt x="751" y="268"/>
                  <a:pt x="752" y="268"/>
                </a:cubicBezTo>
                <a:cubicBezTo>
                  <a:pt x="753" y="267"/>
                  <a:pt x="755" y="265"/>
                  <a:pt x="754" y="263"/>
                </a:cubicBezTo>
                <a:cubicBezTo>
                  <a:pt x="753" y="262"/>
                  <a:pt x="752" y="261"/>
                  <a:pt x="751" y="260"/>
                </a:cubicBezTo>
                <a:cubicBezTo>
                  <a:pt x="751" y="250"/>
                  <a:pt x="751" y="250"/>
                  <a:pt x="751" y="250"/>
                </a:cubicBezTo>
                <a:cubicBezTo>
                  <a:pt x="752" y="251"/>
                  <a:pt x="753" y="252"/>
                  <a:pt x="755" y="253"/>
                </a:cubicBezTo>
                <a:close/>
                <a:moveTo>
                  <a:pt x="755" y="298"/>
                </a:moveTo>
                <a:cubicBezTo>
                  <a:pt x="755" y="318"/>
                  <a:pt x="755" y="318"/>
                  <a:pt x="755" y="318"/>
                </a:cubicBezTo>
                <a:cubicBezTo>
                  <a:pt x="753" y="321"/>
                  <a:pt x="752" y="323"/>
                  <a:pt x="751" y="326"/>
                </a:cubicBezTo>
                <a:cubicBezTo>
                  <a:pt x="751" y="307"/>
                  <a:pt x="751" y="307"/>
                  <a:pt x="751" y="307"/>
                </a:cubicBezTo>
                <a:cubicBezTo>
                  <a:pt x="752" y="304"/>
                  <a:pt x="753" y="301"/>
                  <a:pt x="755" y="298"/>
                </a:cubicBezTo>
                <a:close/>
                <a:moveTo>
                  <a:pt x="755" y="339"/>
                </a:moveTo>
                <a:cubicBezTo>
                  <a:pt x="755" y="421"/>
                  <a:pt x="755" y="421"/>
                  <a:pt x="755" y="421"/>
                </a:cubicBezTo>
                <a:cubicBezTo>
                  <a:pt x="754" y="417"/>
                  <a:pt x="752" y="413"/>
                  <a:pt x="751" y="409"/>
                </a:cubicBezTo>
                <a:cubicBezTo>
                  <a:pt x="751" y="364"/>
                  <a:pt x="751" y="364"/>
                  <a:pt x="751" y="364"/>
                </a:cubicBezTo>
                <a:cubicBezTo>
                  <a:pt x="752" y="355"/>
                  <a:pt x="753" y="347"/>
                  <a:pt x="755" y="339"/>
                </a:cubicBezTo>
                <a:close/>
                <a:moveTo>
                  <a:pt x="755" y="431"/>
                </a:moveTo>
                <a:cubicBezTo>
                  <a:pt x="755" y="442"/>
                  <a:pt x="755" y="442"/>
                  <a:pt x="755" y="442"/>
                </a:cubicBezTo>
                <a:cubicBezTo>
                  <a:pt x="753" y="441"/>
                  <a:pt x="752" y="440"/>
                  <a:pt x="751" y="438"/>
                </a:cubicBezTo>
                <a:cubicBezTo>
                  <a:pt x="751" y="429"/>
                  <a:pt x="751" y="429"/>
                  <a:pt x="751" y="429"/>
                </a:cubicBezTo>
                <a:cubicBezTo>
                  <a:pt x="752" y="430"/>
                  <a:pt x="753" y="431"/>
                  <a:pt x="755" y="431"/>
                </a:cubicBezTo>
                <a:close/>
                <a:moveTo>
                  <a:pt x="755" y="489"/>
                </a:moveTo>
                <a:cubicBezTo>
                  <a:pt x="755" y="499"/>
                  <a:pt x="755" y="499"/>
                  <a:pt x="755" y="499"/>
                </a:cubicBezTo>
                <a:cubicBezTo>
                  <a:pt x="753" y="498"/>
                  <a:pt x="752" y="497"/>
                  <a:pt x="751" y="496"/>
                </a:cubicBezTo>
                <a:cubicBezTo>
                  <a:pt x="751" y="487"/>
                  <a:pt x="751" y="487"/>
                  <a:pt x="751" y="487"/>
                </a:cubicBezTo>
                <a:cubicBezTo>
                  <a:pt x="755" y="489"/>
                  <a:pt x="755" y="489"/>
                  <a:pt x="755" y="489"/>
                </a:cubicBezTo>
                <a:close/>
                <a:moveTo>
                  <a:pt x="755" y="518"/>
                </a:moveTo>
                <a:cubicBezTo>
                  <a:pt x="755" y="526"/>
                  <a:pt x="755" y="526"/>
                  <a:pt x="755" y="526"/>
                </a:cubicBezTo>
                <a:cubicBezTo>
                  <a:pt x="753" y="526"/>
                  <a:pt x="752" y="525"/>
                  <a:pt x="751" y="524"/>
                </a:cubicBezTo>
                <a:cubicBezTo>
                  <a:pt x="751" y="515"/>
                  <a:pt x="751" y="515"/>
                  <a:pt x="751" y="515"/>
                </a:cubicBezTo>
                <a:cubicBezTo>
                  <a:pt x="752" y="516"/>
                  <a:pt x="753" y="517"/>
                  <a:pt x="755" y="518"/>
                </a:cubicBezTo>
                <a:close/>
                <a:moveTo>
                  <a:pt x="755" y="553"/>
                </a:moveTo>
                <a:cubicBezTo>
                  <a:pt x="755" y="561"/>
                  <a:pt x="755" y="561"/>
                  <a:pt x="755" y="561"/>
                </a:cubicBezTo>
                <a:cubicBezTo>
                  <a:pt x="753" y="560"/>
                  <a:pt x="752" y="560"/>
                  <a:pt x="751" y="559"/>
                </a:cubicBezTo>
                <a:cubicBezTo>
                  <a:pt x="751" y="551"/>
                  <a:pt x="751" y="551"/>
                  <a:pt x="751" y="551"/>
                </a:cubicBezTo>
                <a:cubicBezTo>
                  <a:pt x="755" y="553"/>
                  <a:pt x="755" y="553"/>
                  <a:pt x="755" y="553"/>
                </a:cubicBezTo>
                <a:close/>
                <a:moveTo>
                  <a:pt x="755" y="588"/>
                </a:moveTo>
                <a:cubicBezTo>
                  <a:pt x="755" y="596"/>
                  <a:pt x="755" y="596"/>
                  <a:pt x="755" y="596"/>
                </a:cubicBezTo>
                <a:cubicBezTo>
                  <a:pt x="753" y="596"/>
                  <a:pt x="752" y="595"/>
                  <a:pt x="751" y="594"/>
                </a:cubicBezTo>
                <a:cubicBezTo>
                  <a:pt x="751" y="585"/>
                  <a:pt x="751" y="585"/>
                  <a:pt x="751" y="585"/>
                </a:cubicBezTo>
                <a:cubicBezTo>
                  <a:pt x="752" y="586"/>
                  <a:pt x="753" y="587"/>
                  <a:pt x="755" y="588"/>
                </a:cubicBezTo>
                <a:close/>
                <a:moveTo>
                  <a:pt x="755" y="619"/>
                </a:moveTo>
                <a:cubicBezTo>
                  <a:pt x="755" y="626"/>
                  <a:pt x="755" y="626"/>
                  <a:pt x="755" y="626"/>
                </a:cubicBezTo>
                <a:cubicBezTo>
                  <a:pt x="753" y="625"/>
                  <a:pt x="752" y="624"/>
                  <a:pt x="751" y="623"/>
                </a:cubicBezTo>
                <a:cubicBezTo>
                  <a:pt x="751" y="616"/>
                  <a:pt x="751" y="616"/>
                  <a:pt x="751" y="616"/>
                </a:cubicBezTo>
                <a:cubicBezTo>
                  <a:pt x="755" y="619"/>
                  <a:pt x="755" y="619"/>
                  <a:pt x="755" y="619"/>
                </a:cubicBezTo>
                <a:close/>
                <a:moveTo>
                  <a:pt x="755" y="649"/>
                </a:moveTo>
                <a:cubicBezTo>
                  <a:pt x="755" y="659"/>
                  <a:pt x="755" y="659"/>
                  <a:pt x="755" y="659"/>
                </a:cubicBezTo>
                <a:cubicBezTo>
                  <a:pt x="753" y="657"/>
                  <a:pt x="752" y="656"/>
                  <a:pt x="751" y="654"/>
                </a:cubicBezTo>
                <a:cubicBezTo>
                  <a:pt x="751" y="646"/>
                  <a:pt x="751" y="646"/>
                  <a:pt x="751" y="646"/>
                </a:cubicBezTo>
                <a:cubicBezTo>
                  <a:pt x="752" y="647"/>
                  <a:pt x="753" y="648"/>
                  <a:pt x="755" y="649"/>
                </a:cubicBezTo>
                <a:close/>
                <a:moveTo>
                  <a:pt x="751" y="672"/>
                </a:moveTo>
                <a:cubicBezTo>
                  <a:pt x="743" y="672"/>
                  <a:pt x="743" y="672"/>
                  <a:pt x="743" y="672"/>
                </a:cubicBezTo>
                <a:cubicBezTo>
                  <a:pt x="743" y="665"/>
                  <a:pt x="743" y="665"/>
                  <a:pt x="743" y="665"/>
                </a:cubicBezTo>
                <a:cubicBezTo>
                  <a:pt x="751" y="666"/>
                  <a:pt x="751" y="666"/>
                  <a:pt x="751" y="666"/>
                </a:cubicBezTo>
                <a:cubicBezTo>
                  <a:pt x="751" y="672"/>
                  <a:pt x="751" y="672"/>
                  <a:pt x="751" y="672"/>
                </a:cubicBezTo>
                <a:close/>
                <a:moveTo>
                  <a:pt x="743" y="7"/>
                </a:moveTo>
                <a:cubicBezTo>
                  <a:pt x="751" y="7"/>
                  <a:pt x="751" y="7"/>
                  <a:pt x="751" y="7"/>
                </a:cubicBezTo>
                <a:cubicBezTo>
                  <a:pt x="751" y="14"/>
                  <a:pt x="751" y="14"/>
                  <a:pt x="751" y="14"/>
                </a:cubicBezTo>
                <a:cubicBezTo>
                  <a:pt x="748" y="15"/>
                  <a:pt x="746" y="16"/>
                  <a:pt x="743" y="18"/>
                </a:cubicBezTo>
                <a:cubicBezTo>
                  <a:pt x="743" y="7"/>
                  <a:pt x="743" y="7"/>
                  <a:pt x="743" y="7"/>
                </a:cubicBezTo>
                <a:close/>
                <a:moveTo>
                  <a:pt x="751" y="28"/>
                </a:moveTo>
                <a:cubicBezTo>
                  <a:pt x="751" y="36"/>
                  <a:pt x="751" y="36"/>
                  <a:pt x="751" y="36"/>
                </a:cubicBezTo>
                <a:cubicBezTo>
                  <a:pt x="748" y="38"/>
                  <a:pt x="746" y="41"/>
                  <a:pt x="744" y="44"/>
                </a:cubicBezTo>
                <a:cubicBezTo>
                  <a:pt x="746" y="47"/>
                  <a:pt x="748" y="48"/>
                  <a:pt x="751" y="49"/>
                </a:cubicBezTo>
                <a:cubicBezTo>
                  <a:pt x="751" y="54"/>
                  <a:pt x="751" y="54"/>
                  <a:pt x="751" y="54"/>
                </a:cubicBezTo>
                <a:cubicBezTo>
                  <a:pt x="748" y="53"/>
                  <a:pt x="746" y="52"/>
                  <a:pt x="743" y="51"/>
                </a:cubicBezTo>
                <a:cubicBezTo>
                  <a:pt x="743" y="35"/>
                  <a:pt x="743" y="35"/>
                  <a:pt x="743" y="35"/>
                </a:cubicBezTo>
                <a:cubicBezTo>
                  <a:pt x="751" y="28"/>
                  <a:pt x="751" y="28"/>
                  <a:pt x="751" y="28"/>
                </a:cubicBezTo>
                <a:close/>
                <a:moveTo>
                  <a:pt x="751" y="97"/>
                </a:moveTo>
                <a:cubicBezTo>
                  <a:pt x="751" y="105"/>
                  <a:pt x="751" y="105"/>
                  <a:pt x="751" y="105"/>
                </a:cubicBezTo>
                <a:cubicBezTo>
                  <a:pt x="748" y="104"/>
                  <a:pt x="746" y="102"/>
                  <a:pt x="743" y="101"/>
                </a:cubicBezTo>
                <a:cubicBezTo>
                  <a:pt x="743" y="94"/>
                  <a:pt x="743" y="94"/>
                  <a:pt x="743" y="94"/>
                </a:cubicBezTo>
                <a:cubicBezTo>
                  <a:pt x="746" y="95"/>
                  <a:pt x="748" y="96"/>
                  <a:pt x="751" y="97"/>
                </a:cubicBezTo>
                <a:close/>
                <a:moveTo>
                  <a:pt x="751" y="120"/>
                </a:moveTo>
                <a:cubicBezTo>
                  <a:pt x="751" y="127"/>
                  <a:pt x="751" y="127"/>
                  <a:pt x="751" y="127"/>
                </a:cubicBezTo>
                <a:cubicBezTo>
                  <a:pt x="748" y="126"/>
                  <a:pt x="746" y="125"/>
                  <a:pt x="743" y="124"/>
                </a:cubicBezTo>
                <a:cubicBezTo>
                  <a:pt x="743" y="117"/>
                  <a:pt x="743" y="117"/>
                  <a:pt x="743" y="117"/>
                </a:cubicBezTo>
                <a:cubicBezTo>
                  <a:pt x="746" y="118"/>
                  <a:pt x="748" y="119"/>
                  <a:pt x="751" y="120"/>
                </a:cubicBezTo>
                <a:close/>
                <a:moveTo>
                  <a:pt x="751" y="148"/>
                </a:moveTo>
                <a:cubicBezTo>
                  <a:pt x="751" y="155"/>
                  <a:pt x="751" y="155"/>
                  <a:pt x="751" y="155"/>
                </a:cubicBezTo>
                <a:cubicBezTo>
                  <a:pt x="748" y="153"/>
                  <a:pt x="746" y="152"/>
                  <a:pt x="743" y="151"/>
                </a:cubicBezTo>
                <a:cubicBezTo>
                  <a:pt x="743" y="144"/>
                  <a:pt x="743" y="144"/>
                  <a:pt x="743" y="144"/>
                </a:cubicBezTo>
                <a:cubicBezTo>
                  <a:pt x="746" y="145"/>
                  <a:pt x="748" y="147"/>
                  <a:pt x="751" y="148"/>
                </a:cubicBezTo>
                <a:close/>
                <a:moveTo>
                  <a:pt x="751" y="172"/>
                </a:moveTo>
                <a:cubicBezTo>
                  <a:pt x="751" y="180"/>
                  <a:pt x="751" y="180"/>
                  <a:pt x="751" y="180"/>
                </a:cubicBezTo>
                <a:cubicBezTo>
                  <a:pt x="748" y="179"/>
                  <a:pt x="746" y="178"/>
                  <a:pt x="743" y="177"/>
                </a:cubicBezTo>
                <a:cubicBezTo>
                  <a:pt x="743" y="169"/>
                  <a:pt x="743" y="169"/>
                  <a:pt x="743" y="169"/>
                </a:cubicBezTo>
                <a:cubicBezTo>
                  <a:pt x="746" y="170"/>
                  <a:pt x="748" y="171"/>
                  <a:pt x="751" y="172"/>
                </a:cubicBezTo>
                <a:close/>
                <a:moveTo>
                  <a:pt x="751" y="199"/>
                </a:moveTo>
                <a:cubicBezTo>
                  <a:pt x="751" y="207"/>
                  <a:pt x="751" y="207"/>
                  <a:pt x="751" y="207"/>
                </a:cubicBezTo>
                <a:cubicBezTo>
                  <a:pt x="748" y="206"/>
                  <a:pt x="746" y="204"/>
                  <a:pt x="743" y="203"/>
                </a:cubicBezTo>
                <a:cubicBezTo>
                  <a:pt x="743" y="195"/>
                  <a:pt x="743" y="195"/>
                  <a:pt x="743" y="195"/>
                </a:cubicBezTo>
                <a:cubicBezTo>
                  <a:pt x="746" y="196"/>
                  <a:pt x="748" y="197"/>
                  <a:pt x="751" y="199"/>
                </a:cubicBezTo>
                <a:close/>
                <a:moveTo>
                  <a:pt x="751" y="224"/>
                </a:moveTo>
                <a:cubicBezTo>
                  <a:pt x="751" y="233"/>
                  <a:pt x="751" y="233"/>
                  <a:pt x="751" y="233"/>
                </a:cubicBezTo>
                <a:cubicBezTo>
                  <a:pt x="748" y="231"/>
                  <a:pt x="745" y="230"/>
                  <a:pt x="743" y="228"/>
                </a:cubicBezTo>
                <a:cubicBezTo>
                  <a:pt x="743" y="219"/>
                  <a:pt x="743" y="219"/>
                  <a:pt x="743" y="219"/>
                </a:cubicBezTo>
                <a:cubicBezTo>
                  <a:pt x="746" y="221"/>
                  <a:pt x="748" y="223"/>
                  <a:pt x="751" y="224"/>
                </a:cubicBezTo>
                <a:close/>
                <a:moveTo>
                  <a:pt x="751" y="250"/>
                </a:moveTo>
                <a:cubicBezTo>
                  <a:pt x="751" y="260"/>
                  <a:pt x="751" y="260"/>
                  <a:pt x="751" y="260"/>
                </a:cubicBezTo>
                <a:cubicBezTo>
                  <a:pt x="749" y="259"/>
                  <a:pt x="748" y="259"/>
                  <a:pt x="748" y="263"/>
                </a:cubicBezTo>
                <a:cubicBezTo>
                  <a:pt x="746" y="266"/>
                  <a:pt x="749" y="267"/>
                  <a:pt x="751" y="268"/>
                </a:cubicBezTo>
                <a:cubicBezTo>
                  <a:pt x="751" y="276"/>
                  <a:pt x="751" y="276"/>
                  <a:pt x="751" y="276"/>
                </a:cubicBezTo>
                <a:cubicBezTo>
                  <a:pt x="748" y="276"/>
                  <a:pt x="745" y="276"/>
                  <a:pt x="743" y="274"/>
                </a:cubicBezTo>
                <a:cubicBezTo>
                  <a:pt x="743" y="241"/>
                  <a:pt x="743" y="241"/>
                  <a:pt x="743" y="241"/>
                </a:cubicBezTo>
                <a:cubicBezTo>
                  <a:pt x="745" y="244"/>
                  <a:pt x="748" y="247"/>
                  <a:pt x="751" y="250"/>
                </a:cubicBezTo>
                <a:close/>
                <a:moveTo>
                  <a:pt x="751" y="307"/>
                </a:moveTo>
                <a:cubicBezTo>
                  <a:pt x="751" y="326"/>
                  <a:pt x="751" y="326"/>
                  <a:pt x="751" y="326"/>
                </a:cubicBezTo>
                <a:cubicBezTo>
                  <a:pt x="748" y="330"/>
                  <a:pt x="746" y="335"/>
                  <a:pt x="743" y="339"/>
                </a:cubicBezTo>
                <a:cubicBezTo>
                  <a:pt x="743" y="324"/>
                  <a:pt x="743" y="324"/>
                  <a:pt x="743" y="324"/>
                </a:cubicBezTo>
                <a:cubicBezTo>
                  <a:pt x="744" y="323"/>
                  <a:pt x="744" y="322"/>
                  <a:pt x="745" y="321"/>
                </a:cubicBezTo>
                <a:cubicBezTo>
                  <a:pt x="748" y="316"/>
                  <a:pt x="749" y="312"/>
                  <a:pt x="751" y="307"/>
                </a:cubicBezTo>
                <a:close/>
                <a:moveTo>
                  <a:pt x="751" y="364"/>
                </a:moveTo>
                <a:cubicBezTo>
                  <a:pt x="751" y="409"/>
                  <a:pt x="751" y="409"/>
                  <a:pt x="751" y="409"/>
                </a:cubicBezTo>
                <a:cubicBezTo>
                  <a:pt x="750" y="406"/>
                  <a:pt x="749" y="402"/>
                  <a:pt x="749" y="398"/>
                </a:cubicBezTo>
                <a:cubicBezTo>
                  <a:pt x="749" y="387"/>
                  <a:pt x="750" y="375"/>
                  <a:pt x="751" y="364"/>
                </a:cubicBezTo>
                <a:close/>
                <a:moveTo>
                  <a:pt x="751" y="429"/>
                </a:moveTo>
                <a:cubicBezTo>
                  <a:pt x="751" y="438"/>
                  <a:pt x="751" y="438"/>
                  <a:pt x="751" y="438"/>
                </a:cubicBezTo>
                <a:cubicBezTo>
                  <a:pt x="748" y="436"/>
                  <a:pt x="746" y="434"/>
                  <a:pt x="743" y="432"/>
                </a:cubicBezTo>
                <a:cubicBezTo>
                  <a:pt x="743" y="423"/>
                  <a:pt x="743" y="423"/>
                  <a:pt x="743" y="423"/>
                </a:cubicBezTo>
                <a:cubicBezTo>
                  <a:pt x="745" y="425"/>
                  <a:pt x="748" y="428"/>
                  <a:pt x="751" y="429"/>
                </a:cubicBezTo>
                <a:close/>
                <a:moveTo>
                  <a:pt x="751" y="487"/>
                </a:moveTo>
                <a:cubicBezTo>
                  <a:pt x="751" y="496"/>
                  <a:pt x="751" y="496"/>
                  <a:pt x="751" y="496"/>
                </a:cubicBezTo>
                <a:cubicBezTo>
                  <a:pt x="748" y="495"/>
                  <a:pt x="746" y="493"/>
                  <a:pt x="743" y="492"/>
                </a:cubicBezTo>
                <a:cubicBezTo>
                  <a:pt x="743" y="482"/>
                  <a:pt x="743" y="482"/>
                  <a:pt x="743" y="482"/>
                </a:cubicBezTo>
                <a:cubicBezTo>
                  <a:pt x="751" y="487"/>
                  <a:pt x="751" y="487"/>
                  <a:pt x="751" y="487"/>
                </a:cubicBezTo>
                <a:close/>
                <a:moveTo>
                  <a:pt x="751" y="515"/>
                </a:moveTo>
                <a:cubicBezTo>
                  <a:pt x="751" y="524"/>
                  <a:pt x="751" y="524"/>
                  <a:pt x="751" y="524"/>
                </a:cubicBezTo>
                <a:cubicBezTo>
                  <a:pt x="750" y="524"/>
                  <a:pt x="750" y="524"/>
                  <a:pt x="750" y="524"/>
                </a:cubicBezTo>
                <a:cubicBezTo>
                  <a:pt x="748" y="522"/>
                  <a:pt x="745" y="519"/>
                  <a:pt x="743" y="518"/>
                </a:cubicBezTo>
                <a:cubicBezTo>
                  <a:pt x="743" y="509"/>
                  <a:pt x="743" y="509"/>
                  <a:pt x="743" y="509"/>
                </a:cubicBezTo>
                <a:cubicBezTo>
                  <a:pt x="744" y="510"/>
                  <a:pt x="744" y="510"/>
                  <a:pt x="744" y="510"/>
                </a:cubicBezTo>
                <a:cubicBezTo>
                  <a:pt x="746" y="512"/>
                  <a:pt x="749" y="513"/>
                  <a:pt x="751" y="515"/>
                </a:cubicBezTo>
                <a:close/>
                <a:moveTo>
                  <a:pt x="751" y="551"/>
                </a:moveTo>
                <a:cubicBezTo>
                  <a:pt x="751" y="559"/>
                  <a:pt x="751" y="559"/>
                  <a:pt x="751" y="559"/>
                </a:cubicBezTo>
                <a:cubicBezTo>
                  <a:pt x="748" y="558"/>
                  <a:pt x="746" y="556"/>
                  <a:pt x="743" y="554"/>
                </a:cubicBezTo>
                <a:cubicBezTo>
                  <a:pt x="743" y="546"/>
                  <a:pt x="743" y="546"/>
                  <a:pt x="743" y="546"/>
                </a:cubicBezTo>
                <a:cubicBezTo>
                  <a:pt x="746" y="548"/>
                  <a:pt x="748" y="549"/>
                  <a:pt x="751" y="551"/>
                </a:cubicBezTo>
                <a:close/>
                <a:moveTo>
                  <a:pt x="751" y="585"/>
                </a:moveTo>
                <a:cubicBezTo>
                  <a:pt x="751" y="594"/>
                  <a:pt x="751" y="594"/>
                  <a:pt x="751" y="594"/>
                </a:cubicBezTo>
                <a:cubicBezTo>
                  <a:pt x="748" y="592"/>
                  <a:pt x="746" y="590"/>
                  <a:pt x="743" y="589"/>
                </a:cubicBezTo>
                <a:cubicBezTo>
                  <a:pt x="743" y="581"/>
                  <a:pt x="743" y="581"/>
                  <a:pt x="743" y="581"/>
                </a:cubicBezTo>
                <a:cubicBezTo>
                  <a:pt x="749" y="584"/>
                  <a:pt x="749" y="584"/>
                  <a:pt x="749" y="584"/>
                </a:cubicBezTo>
                <a:cubicBezTo>
                  <a:pt x="751" y="585"/>
                  <a:pt x="751" y="585"/>
                  <a:pt x="751" y="585"/>
                </a:cubicBezTo>
                <a:close/>
                <a:moveTo>
                  <a:pt x="751" y="616"/>
                </a:moveTo>
                <a:cubicBezTo>
                  <a:pt x="751" y="623"/>
                  <a:pt x="751" y="623"/>
                  <a:pt x="751" y="623"/>
                </a:cubicBezTo>
                <a:cubicBezTo>
                  <a:pt x="748" y="621"/>
                  <a:pt x="746" y="619"/>
                  <a:pt x="743" y="617"/>
                </a:cubicBezTo>
                <a:cubicBezTo>
                  <a:pt x="743" y="610"/>
                  <a:pt x="743" y="610"/>
                  <a:pt x="743" y="610"/>
                </a:cubicBezTo>
                <a:cubicBezTo>
                  <a:pt x="746" y="612"/>
                  <a:pt x="748" y="614"/>
                  <a:pt x="751" y="616"/>
                </a:cubicBezTo>
                <a:close/>
                <a:moveTo>
                  <a:pt x="751" y="646"/>
                </a:moveTo>
                <a:cubicBezTo>
                  <a:pt x="751" y="654"/>
                  <a:pt x="751" y="654"/>
                  <a:pt x="751" y="654"/>
                </a:cubicBezTo>
                <a:cubicBezTo>
                  <a:pt x="748" y="652"/>
                  <a:pt x="746" y="649"/>
                  <a:pt x="743" y="647"/>
                </a:cubicBezTo>
                <a:cubicBezTo>
                  <a:pt x="743" y="640"/>
                  <a:pt x="743" y="640"/>
                  <a:pt x="743" y="640"/>
                </a:cubicBezTo>
                <a:cubicBezTo>
                  <a:pt x="746" y="642"/>
                  <a:pt x="748" y="644"/>
                  <a:pt x="751" y="646"/>
                </a:cubicBezTo>
                <a:close/>
                <a:moveTo>
                  <a:pt x="743" y="672"/>
                </a:moveTo>
                <a:cubicBezTo>
                  <a:pt x="727" y="672"/>
                  <a:pt x="727" y="672"/>
                  <a:pt x="727" y="672"/>
                </a:cubicBezTo>
                <a:cubicBezTo>
                  <a:pt x="727" y="656"/>
                  <a:pt x="727" y="656"/>
                  <a:pt x="727" y="656"/>
                </a:cubicBezTo>
                <a:cubicBezTo>
                  <a:pt x="730" y="659"/>
                  <a:pt x="733" y="662"/>
                  <a:pt x="737" y="665"/>
                </a:cubicBezTo>
                <a:cubicBezTo>
                  <a:pt x="743" y="665"/>
                  <a:pt x="743" y="665"/>
                  <a:pt x="743" y="665"/>
                </a:cubicBezTo>
                <a:cubicBezTo>
                  <a:pt x="743" y="672"/>
                  <a:pt x="743" y="672"/>
                  <a:pt x="743" y="672"/>
                </a:cubicBezTo>
                <a:close/>
                <a:moveTo>
                  <a:pt x="727" y="7"/>
                </a:moveTo>
                <a:cubicBezTo>
                  <a:pt x="743" y="7"/>
                  <a:pt x="743" y="7"/>
                  <a:pt x="743" y="7"/>
                </a:cubicBezTo>
                <a:cubicBezTo>
                  <a:pt x="743" y="18"/>
                  <a:pt x="743" y="18"/>
                  <a:pt x="743" y="18"/>
                </a:cubicBezTo>
                <a:cubicBezTo>
                  <a:pt x="742" y="19"/>
                  <a:pt x="740" y="20"/>
                  <a:pt x="739" y="20"/>
                </a:cubicBezTo>
                <a:cubicBezTo>
                  <a:pt x="736" y="24"/>
                  <a:pt x="731" y="25"/>
                  <a:pt x="727" y="27"/>
                </a:cubicBezTo>
                <a:cubicBezTo>
                  <a:pt x="727" y="20"/>
                  <a:pt x="727" y="20"/>
                  <a:pt x="727" y="20"/>
                </a:cubicBezTo>
                <a:cubicBezTo>
                  <a:pt x="729" y="19"/>
                  <a:pt x="731" y="17"/>
                  <a:pt x="732" y="15"/>
                </a:cubicBezTo>
                <a:cubicBezTo>
                  <a:pt x="730" y="14"/>
                  <a:pt x="728" y="13"/>
                  <a:pt x="727" y="13"/>
                </a:cubicBezTo>
                <a:cubicBezTo>
                  <a:pt x="727" y="7"/>
                  <a:pt x="727" y="7"/>
                  <a:pt x="727" y="7"/>
                </a:cubicBezTo>
                <a:close/>
                <a:moveTo>
                  <a:pt x="743" y="35"/>
                </a:moveTo>
                <a:cubicBezTo>
                  <a:pt x="743" y="51"/>
                  <a:pt x="743" y="51"/>
                  <a:pt x="743" y="51"/>
                </a:cubicBezTo>
                <a:cubicBezTo>
                  <a:pt x="738" y="49"/>
                  <a:pt x="732" y="46"/>
                  <a:pt x="727" y="44"/>
                </a:cubicBezTo>
                <a:cubicBezTo>
                  <a:pt x="727" y="39"/>
                  <a:pt x="727" y="39"/>
                  <a:pt x="727" y="39"/>
                </a:cubicBezTo>
                <a:cubicBezTo>
                  <a:pt x="729" y="40"/>
                  <a:pt x="733" y="40"/>
                  <a:pt x="736" y="41"/>
                </a:cubicBezTo>
                <a:cubicBezTo>
                  <a:pt x="743" y="35"/>
                  <a:pt x="743" y="35"/>
                  <a:pt x="743" y="35"/>
                </a:cubicBezTo>
                <a:close/>
                <a:moveTo>
                  <a:pt x="743" y="94"/>
                </a:moveTo>
                <a:cubicBezTo>
                  <a:pt x="743" y="101"/>
                  <a:pt x="743" y="101"/>
                  <a:pt x="743" y="101"/>
                </a:cubicBezTo>
                <a:cubicBezTo>
                  <a:pt x="738" y="98"/>
                  <a:pt x="732" y="96"/>
                  <a:pt x="727" y="94"/>
                </a:cubicBezTo>
                <a:cubicBezTo>
                  <a:pt x="727" y="87"/>
                  <a:pt x="727" y="87"/>
                  <a:pt x="727" y="87"/>
                </a:cubicBezTo>
                <a:cubicBezTo>
                  <a:pt x="732" y="89"/>
                  <a:pt x="738" y="91"/>
                  <a:pt x="743" y="94"/>
                </a:cubicBezTo>
                <a:close/>
                <a:moveTo>
                  <a:pt x="743" y="117"/>
                </a:moveTo>
                <a:cubicBezTo>
                  <a:pt x="743" y="124"/>
                  <a:pt x="743" y="124"/>
                  <a:pt x="743" y="124"/>
                </a:cubicBezTo>
                <a:cubicBezTo>
                  <a:pt x="738" y="121"/>
                  <a:pt x="732" y="119"/>
                  <a:pt x="727" y="117"/>
                </a:cubicBezTo>
                <a:cubicBezTo>
                  <a:pt x="727" y="110"/>
                  <a:pt x="727" y="110"/>
                  <a:pt x="727" y="110"/>
                </a:cubicBezTo>
                <a:cubicBezTo>
                  <a:pt x="732" y="112"/>
                  <a:pt x="738" y="115"/>
                  <a:pt x="743" y="117"/>
                </a:cubicBezTo>
                <a:close/>
                <a:moveTo>
                  <a:pt x="743" y="144"/>
                </a:moveTo>
                <a:cubicBezTo>
                  <a:pt x="743" y="151"/>
                  <a:pt x="743" y="151"/>
                  <a:pt x="743" y="151"/>
                </a:cubicBezTo>
                <a:cubicBezTo>
                  <a:pt x="738" y="149"/>
                  <a:pt x="732" y="147"/>
                  <a:pt x="727" y="144"/>
                </a:cubicBezTo>
                <a:cubicBezTo>
                  <a:pt x="727" y="137"/>
                  <a:pt x="727" y="137"/>
                  <a:pt x="727" y="137"/>
                </a:cubicBezTo>
                <a:cubicBezTo>
                  <a:pt x="732" y="139"/>
                  <a:pt x="738" y="142"/>
                  <a:pt x="743" y="144"/>
                </a:cubicBezTo>
                <a:close/>
                <a:moveTo>
                  <a:pt x="743" y="169"/>
                </a:moveTo>
                <a:cubicBezTo>
                  <a:pt x="743" y="177"/>
                  <a:pt x="743" y="177"/>
                  <a:pt x="743" y="177"/>
                </a:cubicBezTo>
                <a:cubicBezTo>
                  <a:pt x="738" y="175"/>
                  <a:pt x="733" y="174"/>
                  <a:pt x="728" y="172"/>
                </a:cubicBezTo>
                <a:cubicBezTo>
                  <a:pt x="728" y="173"/>
                  <a:pt x="727" y="174"/>
                  <a:pt x="727" y="175"/>
                </a:cubicBezTo>
                <a:cubicBezTo>
                  <a:pt x="727" y="160"/>
                  <a:pt x="727" y="160"/>
                  <a:pt x="727" y="160"/>
                </a:cubicBezTo>
                <a:cubicBezTo>
                  <a:pt x="727" y="161"/>
                  <a:pt x="728" y="162"/>
                  <a:pt x="729" y="164"/>
                </a:cubicBezTo>
                <a:cubicBezTo>
                  <a:pt x="734" y="165"/>
                  <a:pt x="738" y="167"/>
                  <a:pt x="743" y="169"/>
                </a:cubicBezTo>
                <a:close/>
                <a:moveTo>
                  <a:pt x="743" y="195"/>
                </a:moveTo>
                <a:cubicBezTo>
                  <a:pt x="743" y="203"/>
                  <a:pt x="743" y="203"/>
                  <a:pt x="743" y="203"/>
                </a:cubicBezTo>
                <a:cubicBezTo>
                  <a:pt x="738" y="201"/>
                  <a:pt x="733" y="198"/>
                  <a:pt x="728" y="195"/>
                </a:cubicBezTo>
                <a:cubicBezTo>
                  <a:pt x="728" y="195"/>
                  <a:pt x="727" y="194"/>
                  <a:pt x="727" y="194"/>
                </a:cubicBezTo>
                <a:cubicBezTo>
                  <a:pt x="727" y="186"/>
                  <a:pt x="727" y="186"/>
                  <a:pt x="727" y="186"/>
                </a:cubicBezTo>
                <a:cubicBezTo>
                  <a:pt x="732" y="189"/>
                  <a:pt x="737" y="192"/>
                  <a:pt x="743" y="195"/>
                </a:cubicBezTo>
                <a:close/>
                <a:moveTo>
                  <a:pt x="743" y="219"/>
                </a:moveTo>
                <a:cubicBezTo>
                  <a:pt x="743" y="228"/>
                  <a:pt x="743" y="228"/>
                  <a:pt x="743" y="228"/>
                </a:cubicBezTo>
                <a:cubicBezTo>
                  <a:pt x="740" y="226"/>
                  <a:pt x="737" y="224"/>
                  <a:pt x="735" y="221"/>
                </a:cubicBezTo>
                <a:cubicBezTo>
                  <a:pt x="733" y="221"/>
                  <a:pt x="729" y="221"/>
                  <a:pt x="729" y="224"/>
                </a:cubicBezTo>
                <a:cubicBezTo>
                  <a:pt x="729" y="229"/>
                  <a:pt x="734" y="231"/>
                  <a:pt x="738" y="232"/>
                </a:cubicBezTo>
                <a:cubicBezTo>
                  <a:pt x="739" y="236"/>
                  <a:pt x="741" y="239"/>
                  <a:pt x="743" y="241"/>
                </a:cubicBezTo>
                <a:cubicBezTo>
                  <a:pt x="743" y="274"/>
                  <a:pt x="743" y="274"/>
                  <a:pt x="743" y="274"/>
                </a:cubicBezTo>
                <a:cubicBezTo>
                  <a:pt x="740" y="273"/>
                  <a:pt x="738" y="271"/>
                  <a:pt x="737" y="268"/>
                </a:cubicBezTo>
                <a:cubicBezTo>
                  <a:pt x="742" y="260"/>
                  <a:pt x="738" y="250"/>
                  <a:pt x="735" y="242"/>
                </a:cubicBezTo>
                <a:cubicBezTo>
                  <a:pt x="732" y="240"/>
                  <a:pt x="729" y="237"/>
                  <a:pt x="727" y="236"/>
                </a:cubicBezTo>
                <a:cubicBezTo>
                  <a:pt x="727" y="209"/>
                  <a:pt x="727" y="209"/>
                  <a:pt x="727" y="209"/>
                </a:cubicBezTo>
                <a:cubicBezTo>
                  <a:pt x="727" y="210"/>
                  <a:pt x="729" y="211"/>
                  <a:pt x="730" y="211"/>
                </a:cubicBezTo>
                <a:cubicBezTo>
                  <a:pt x="734" y="213"/>
                  <a:pt x="739" y="216"/>
                  <a:pt x="743" y="219"/>
                </a:cubicBezTo>
                <a:close/>
                <a:moveTo>
                  <a:pt x="743" y="324"/>
                </a:moveTo>
                <a:cubicBezTo>
                  <a:pt x="743" y="339"/>
                  <a:pt x="743" y="339"/>
                  <a:pt x="743" y="339"/>
                </a:cubicBezTo>
                <a:cubicBezTo>
                  <a:pt x="739" y="346"/>
                  <a:pt x="735" y="353"/>
                  <a:pt x="731" y="359"/>
                </a:cubicBezTo>
                <a:cubicBezTo>
                  <a:pt x="725" y="380"/>
                  <a:pt x="730" y="401"/>
                  <a:pt x="738" y="419"/>
                </a:cubicBezTo>
                <a:cubicBezTo>
                  <a:pt x="740" y="420"/>
                  <a:pt x="741" y="422"/>
                  <a:pt x="743" y="423"/>
                </a:cubicBezTo>
                <a:cubicBezTo>
                  <a:pt x="743" y="432"/>
                  <a:pt x="743" y="432"/>
                  <a:pt x="743" y="432"/>
                </a:cubicBezTo>
                <a:cubicBezTo>
                  <a:pt x="738" y="428"/>
                  <a:pt x="732" y="424"/>
                  <a:pt x="727" y="421"/>
                </a:cubicBezTo>
                <a:cubicBezTo>
                  <a:pt x="727" y="352"/>
                  <a:pt x="727" y="352"/>
                  <a:pt x="727" y="352"/>
                </a:cubicBezTo>
                <a:cubicBezTo>
                  <a:pt x="733" y="343"/>
                  <a:pt x="738" y="333"/>
                  <a:pt x="743" y="324"/>
                </a:cubicBezTo>
                <a:close/>
                <a:moveTo>
                  <a:pt x="743" y="482"/>
                </a:moveTo>
                <a:cubicBezTo>
                  <a:pt x="743" y="492"/>
                  <a:pt x="743" y="492"/>
                  <a:pt x="743" y="492"/>
                </a:cubicBezTo>
                <a:cubicBezTo>
                  <a:pt x="737" y="488"/>
                  <a:pt x="732" y="484"/>
                  <a:pt x="727" y="481"/>
                </a:cubicBezTo>
                <a:cubicBezTo>
                  <a:pt x="727" y="472"/>
                  <a:pt x="727" y="472"/>
                  <a:pt x="727" y="472"/>
                </a:cubicBezTo>
                <a:cubicBezTo>
                  <a:pt x="732" y="475"/>
                  <a:pt x="738" y="479"/>
                  <a:pt x="743" y="482"/>
                </a:cubicBezTo>
                <a:close/>
                <a:moveTo>
                  <a:pt x="743" y="509"/>
                </a:moveTo>
                <a:cubicBezTo>
                  <a:pt x="743" y="518"/>
                  <a:pt x="743" y="518"/>
                  <a:pt x="743" y="518"/>
                </a:cubicBezTo>
                <a:cubicBezTo>
                  <a:pt x="738" y="514"/>
                  <a:pt x="732" y="510"/>
                  <a:pt x="727" y="507"/>
                </a:cubicBezTo>
                <a:cubicBezTo>
                  <a:pt x="727" y="498"/>
                  <a:pt x="727" y="498"/>
                  <a:pt x="727" y="498"/>
                </a:cubicBezTo>
                <a:cubicBezTo>
                  <a:pt x="732" y="501"/>
                  <a:pt x="738" y="505"/>
                  <a:pt x="743" y="509"/>
                </a:cubicBezTo>
                <a:close/>
                <a:moveTo>
                  <a:pt x="743" y="546"/>
                </a:moveTo>
                <a:cubicBezTo>
                  <a:pt x="743" y="554"/>
                  <a:pt x="743" y="554"/>
                  <a:pt x="743" y="554"/>
                </a:cubicBezTo>
                <a:cubicBezTo>
                  <a:pt x="737" y="551"/>
                  <a:pt x="732" y="547"/>
                  <a:pt x="727" y="544"/>
                </a:cubicBezTo>
                <a:cubicBezTo>
                  <a:pt x="727" y="536"/>
                  <a:pt x="727" y="536"/>
                  <a:pt x="727" y="536"/>
                </a:cubicBezTo>
                <a:cubicBezTo>
                  <a:pt x="732" y="540"/>
                  <a:pt x="738" y="543"/>
                  <a:pt x="743" y="546"/>
                </a:cubicBezTo>
                <a:close/>
                <a:moveTo>
                  <a:pt x="743" y="581"/>
                </a:moveTo>
                <a:cubicBezTo>
                  <a:pt x="743" y="589"/>
                  <a:pt x="743" y="589"/>
                  <a:pt x="743" y="589"/>
                </a:cubicBezTo>
                <a:cubicBezTo>
                  <a:pt x="738" y="585"/>
                  <a:pt x="732" y="582"/>
                  <a:pt x="727" y="579"/>
                </a:cubicBezTo>
                <a:cubicBezTo>
                  <a:pt x="727" y="571"/>
                  <a:pt x="727" y="571"/>
                  <a:pt x="727" y="571"/>
                </a:cubicBezTo>
                <a:cubicBezTo>
                  <a:pt x="743" y="581"/>
                  <a:pt x="743" y="581"/>
                  <a:pt x="743" y="581"/>
                </a:cubicBezTo>
                <a:close/>
                <a:moveTo>
                  <a:pt x="743" y="610"/>
                </a:moveTo>
                <a:cubicBezTo>
                  <a:pt x="743" y="617"/>
                  <a:pt x="743" y="617"/>
                  <a:pt x="743" y="617"/>
                </a:cubicBezTo>
                <a:cubicBezTo>
                  <a:pt x="738" y="613"/>
                  <a:pt x="732" y="609"/>
                  <a:pt x="727" y="605"/>
                </a:cubicBezTo>
                <a:cubicBezTo>
                  <a:pt x="727" y="598"/>
                  <a:pt x="727" y="598"/>
                  <a:pt x="727" y="598"/>
                </a:cubicBezTo>
                <a:cubicBezTo>
                  <a:pt x="732" y="602"/>
                  <a:pt x="738" y="606"/>
                  <a:pt x="743" y="610"/>
                </a:cubicBezTo>
                <a:close/>
                <a:moveTo>
                  <a:pt x="743" y="640"/>
                </a:moveTo>
                <a:cubicBezTo>
                  <a:pt x="743" y="647"/>
                  <a:pt x="743" y="647"/>
                  <a:pt x="743" y="647"/>
                </a:cubicBezTo>
                <a:cubicBezTo>
                  <a:pt x="738" y="643"/>
                  <a:pt x="732" y="639"/>
                  <a:pt x="727" y="635"/>
                </a:cubicBezTo>
                <a:cubicBezTo>
                  <a:pt x="727" y="627"/>
                  <a:pt x="727" y="627"/>
                  <a:pt x="727" y="627"/>
                </a:cubicBezTo>
                <a:cubicBezTo>
                  <a:pt x="732" y="631"/>
                  <a:pt x="738" y="635"/>
                  <a:pt x="743" y="640"/>
                </a:cubicBezTo>
                <a:close/>
                <a:moveTo>
                  <a:pt x="727" y="672"/>
                </a:moveTo>
                <a:cubicBezTo>
                  <a:pt x="720" y="672"/>
                  <a:pt x="720" y="672"/>
                  <a:pt x="720" y="672"/>
                </a:cubicBezTo>
                <a:cubicBezTo>
                  <a:pt x="720" y="665"/>
                  <a:pt x="720" y="665"/>
                  <a:pt x="720" y="665"/>
                </a:cubicBezTo>
                <a:cubicBezTo>
                  <a:pt x="720" y="665"/>
                  <a:pt x="721" y="664"/>
                  <a:pt x="721" y="664"/>
                </a:cubicBezTo>
                <a:cubicBezTo>
                  <a:pt x="721" y="663"/>
                  <a:pt x="720" y="663"/>
                  <a:pt x="720" y="662"/>
                </a:cubicBezTo>
                <a:cubicBezTo>
                  <a:pt x="720" y="651"/>
                  <a:pt x="720" y="651"/>
                  <a:pt x="720" y="651"/>
                </a:cubicBezTo>
                <a:cubicBezTo>
                  <a:pt x="722" y="653"/>
                  <a:pt x="724" y="655"/>
                  <a:pt x="727" y="656"/>
                </a:cubicBezTo>
                <a:cubicBezTo>
                  <a:pt x="727" y="672"/>
                  <a:pt x="727" y="672"/>
                  <a:pt x="727" y="672"/>
                </a:cubicBezTo>
                <a:close/>
                <a:moveTo>
                  <a:pt x="720" y="7"/>
                </a:moveTo>
                <a:cubicBezTo>
                  <a:pt x="727" y="7"/>
                  <a:pt x="727" y="7"/>
                  <a:pt x="727" y="7"/>
                </a:cubicBezTo>
                <a:cubicBezTo>
                  <a:pt x="727" y="13"/>
                  <a:pt x="727" y="13"/>
                  <a:pt x="727" y="13"/>
                </a:cubicBezTo>
                <a:cubicBezTo>
                  <a:pt x="724" y="13"/>
                  <a:pt x="722" y="13"/>
                  <a:pt x="720" y="13"/>
                </a:cubicBezTo>
                <a:cubicBezTo>
                  <a:pt x="720" y="7"/>
                  <a:pt x="720" y="7"/>
                  <a:pt x="720" y="7"/>
                </a:cubicBezTo>
                <a:close/>
                <a:moveTo>
                  <a:pt x="727" y="20"/>
                </a:moveTo>
                <a:cubicBezTo>
                  <a:pt x="727" y="27"/>
                  <a:pt x="727" y="27"/>
                  <a:pt x="727" y="27"/>
                </a:cubicBezTo>
                <a:cubicBezTo>
                  <a:pt x="724" y="29"/>
                  <a:pt x="722" y="31"/>
                  <a:pt x="721" y="34"/>
                </a:cubicBezTo>
                <a:cubicBezTo>
                  <a:pt x="722" y="36"/>
                  <a:pt x="724" y="38"/>
                  <a:pt x="727" y="39"/>
                </a:cubicBezTo>
                <a:cubicBezTo>
                  <a:pt x="727" y="44"/>
                  <a:pt x="727" y="44"/>
                  <a:pt x="727" y="44"/>
                </a:cubicBezTo>
                <a:cubicBezTo>
                  <a:pt x="725" y="44"/>
                  <a:pt x="724" y="43"/>
                  <a:pt x="723" y="43"/>
                </a:cubicBezTo>
                <a:cubicBezTo>
                  <a:pt x="720" y="42"/>
                  <a:pt x="720" y="42"/>
                  <a:pt x="720" y="42"/>
                </a:cubicBezTo>
                <a:cubicBezTo>
                  <a:pt x="720" y="25"/>
                  <a:pt x="720" y="25"/>
                  <a:pt x="720" y="25"/>
                </a:cubicBezTo>
                <a:cubicBezTo>
                  <a:pt x="722" y="23"/>
                  <a:pt x="724" y="22"/>
                  <a:pt x="727" y="20"/>
                </a:cubicBezTo>
                <a:close/>
                <a:moveTo>
                  <a:pt x="727" y="87"/>
                </a:moveTo>
                <a:cubicBezTo>
                  <a:pt x="727" y="94"/>
                  <a:pt x="727" y="94"/>
                  <a:pt x="727" y="94"/>
                </a:cubicBezTo>
                <a:cubicBezTo>
                  <a:pt x="724" y="93"/>
                  <a:pt x="722" y="92"/>
                  <a:pt x="720" y="91"/>
                </a:cubicBezTo>
                <a:cubicBezTo>
                  <a:pt x="720" y="84"/>
                  <a:pt x="720" y="84"/>
                  <a:pt x="720" y="84"/>
                </a:cubicBezTo>
                <a:cubicBezTo>
                  <a:pt x="722" y="85"/>
                  <a:pt x="724" y="86"/>
                  <a:pt x="727" y="87"/>
                </a:cubicBezTo>
                <a:close/>
                <a:moveTo>
                  <a:pt x="727" y="110"/>
                </a:moveTo>
                <a:cubicBezTo>
                  <a:pt x="727" y="117"/>
                  <a:pt x="727" y="117"/>
                  <a:pt x="727" y="117"/>
                </a:cubicBezTo>
                <a:cubicBezTo>
                  <a:pt x="724" y="116"/>
                  <a:pt x="722" y="115"/>
                  <a:pt x="720" y="115"/>
                </a:cubicBezTo>
                <a:cubicBezTo>
                  <a:pt x="720" y="108"/>
                  <a:pt x="720" y="108"/>
                  <a:pt x="720" y="108"/>
                </a:cubicBezTo>
                <a:cubicBezTo>
                  <a:pt x="722" y="109"/>
                  <a:pt x="724" y="109"/>
                  <a:pt x="727" y="110"/>
                </a:cubicBezTo>
                <a:close/>
                <a:moveTo>
                  <a:pt x="727" y="137"/>
                </a:moveTo>
                <a:cubicBezTo>
                  <a:pt x="727" y="144"/>
                  <a:pt x="727" y="144"/>
                  <a:pt x="727" y="144"/>
                </a:cubicBezTo>
                <a:cubicBezTo>
                  <a:pt x="724" y="143"/>
                  <a:pt x="722" y="142"/>
                  <a:pt x="720" y="141"/>
                </a:cubicBezTo>
                <a:cubicBezTo>
                  <a:pt x="720" y="134"/>
                  <a:pt x="720" y="134"/>
                  <a:pt x="720" y="134"/>
                </a:cubicBezTo>
                <a:cubicBezTo>
                  <a:pt x="722" y="135"/>
                  <a:pt x="724" y="136"/>
                  <a:pt x="727" y="137"/>
                </a:cubicBezTo>
                <a:close/>
                <a:moveTo>
                  <a:pt x="727" y="160"/>
                </a:moveTo>
                <a:cubicBezTo>
                  <a:pt x="727" y="175"/>
                  <a:pt x="727" y="175"/>
                  <a:pt x="727" y="175"/>
                </a:cubicBezTo>
                <a:cubicBezTo>
                  <a:pt x="724" y="178"/>
                  <a:pt x="722" y="181"/>
                  <a:pt x="723" y="185"/>
                </a:cubicBezTo>
                <a:cubicBezTo>
                  <a:pt x="724" y="185"/>
                  <a:pt x="725" y="186"/>
                  <a:pt x="727" y="186"/>
                </a:cubicBezTo>
                <a:cubicBezTo>
                  <a:pt x="727" y="194"/>
                  <a:pt x="727" y="194"/>
                  <a:pt x="727" y="194"/>
                </a:cubicBezTo>
                <a:cubicBezTo>
                  <a:pt x="724" y="193"/>
                  <a:pt x="722" y="192"/>
                  <a:pt x="720" y="194"/>
                </a:cubicBezTo>
                <a:cubicBezTo>
                  <a:pt x="720" y="151"/>
                  <a:pt x="720" y="151"/>
                  <a:pt x="720" y="151"/>
                </a:cubicBezTo>
                <a:cubicBezTo>
                  <a:pt x="722" y="154"/>
                  <a:pt x="724" y="157"/>
                  <a:pt x="727" y="160"/>
                </a:cubicBezTo>
                <a:close/>
                <a:moveTo>
                  <a:pt x="727" y="209"/>
                </a:moveTo>
                <a:cubicBezTo>
                  <a:pt x="727" y="236"/>
                  <a:pt x="727" y="236"/>
                  <a:pt x="727" y="236"/>
                </a:cubicBezTo>
                <a:cubicBezTo>
                  <a:pt x="724" y="235"/>
                  <a:pt x="722" y="234"/>
                  <a:pt x="720" y="234"/>
                </a:cubicBezTo>
                <a:cubicBezTo>
                  <a:pt x="720" y="224"/>
                  <a:pt x="720" y="224"/>
                  <a:pt x="720" y="224"/>
                </a:cubicBezTo>
                <a:cubicBezTo>
                  <a:pt x="721" y="220"/>
                  <a:pt x="721" y="217"/>
                  <a:pt x="720" y="213"/>
                </a:cubicBezTo>
                <a:cubicBezTo>
                  <a:pt x="720" y="195"/>
                  <a:pt x="720" y="195"/>
                  <a:pt x="720" y="195"/>
                </a:cubicBezTo>
                <a:cubicBezTo>
                  <a:pt x="722" y="200"/>
                  <a:pt x="723" y="205"/>
                  <a:pt x="727" y="209"/>
                </a:cubicBezTo>
                <a:close/>
                <a:moveTo>
                  <a:pt x="727" y="352"/>
                </a:moveTo>
                <a:cubicBezTo>
                  <a:pt x="727" y="421"/>
                  <a:pt x="727" y="421"/>
                  <a:pt x="727" y="421"/>
                </a:cubicBezTo>
                <a:cubicBezTo>
                  <a:pt x="724" y="420"/>
                  <a:pt x="722" y="419"/>
                  <a:pt x="720" y="418"/>
                </a:cubicBezTo>
                <a:cubicBezTo>
                  <a:pt x="720" y="409"/>
                  <a:pt x="720" y="409"/>
                  <a:pt x="720" y="409"/>
                </a:cubicBezTo>
                <a:cubicBezTo>
                  <a:pt x="720" y="409"/>
                  <a:pt x="721" y="409"/>
                  <a:pt x="722" y="409"/>
                </a:cubicBezTo>
                <a:cubicBezTo>
                  <a:pt x="725" y="404"/>
                  <a:pt x="721" y="398"/>
                  <a:pt x="721" y="393"/>
                </a:cubicBezTo>
                <a:cubicBezTo>
                  <a:pt x="717" y="387"/>
                  <a:pt x="723" y="378"/>
                  <a:pt x="720" y="373"/>
                </a:cubicBezTo>
                <a:cubicBezTo>
                  <a:pt x="720" y="361"/>
                  <a:pt x="720" y="361"/>
                  <a:pt x="720" y="361"/>
                </a:cubicBezTo>
                <a:cubicBezTo>
                  <a:pt x="722" y="358"/>
                  <a:pt x="724" y="355"/>
                  <a:pt x="727" y="352"/>
                </a:cubicBezTo>
                <a:close/>
                <a:moveTo>
                  <a:pt x="727" y="472"/>
                </a:moveTo>
                <a:cubicBezTo>
                  <a:pt x="727" y="481"/>
                  <a:pt x="727" y="481"/>
                  <a:pt x="727" y="481"/>
                </a:cubicBezTo>
                <a:cubicBezTo>
                  <a:pt x="724" y="479"/>
                  <a:pt x="722" y="478"/>
                  <a:pt x="720" y="477"/>
                </a:cubicBezTo>
                <a:cubicBezTo>
                  <a:pt x="720" y="468"/>
                  <a:pt x="720" y="468"/>
                  <a:pt x="720" y="468"/>
                </a:cubicBezTo>
                <a:cubicBezTo>
                  <a:pt x="722" y="470"/>
                  <a:pt x="724" y="471"/>
                  <a:pt x="727" y="472"/>
                </a:cubicBezTo>
                <a:close/>
                <a:moveTo>
                  <a:pt x="727" y="498"/>
                </a:moveTo>
                <a:cubicBezTo>
                  <a:pt x="727" y="507"/>
                  <a:pt x="727" y="507"/>
                  <a:pt x="727" y="507"/>
                </a:cubicBezTo>
                <a:cubicBezTo>
                  <a:pt x="724" y="505"/>
                  <a:pt x="722" y="504"/>
                  <a:pt x="720" y="503"/>
                </a:cubicBezTo>
                <a:cubicBezTo>
                  <a:pt x="720" y="494"/>
                  <a:pt x="720" y="494"/>
                  <a:pt x="720" y="494"/>
                </a:cubicBezTo>
                <a:cubicBezTo>
                  <a:pt x="722" y="495"/>
                  <a:pt x="724" y="496"/>
                  <a:pt x="727" y="498"/>
                </a:cubicBezTo>
                <a:close/>
                <a:moveTo>
                  <a:pt x="727" y="536"/>
                </a:moveTo>
                <a:cubicBezTo>
                  <a:pt x="727" y="544"/>
                  <a:pt x="727" y="544"/>
                  <a:pt x="727" y="544"/>
                </a:cubicBezTo>
                <a:cubicBezTo>
                  <a:pt x="724" y="542"/>
                  <a:pt x="722" y="541"/>
                  <a:pt x="720" y="539"/>
                </a:cubicBezTo>
                <a:cubicBezTo>
                  <a:pt x="720" y="532"/>
                  <a:pt x="720" y="532"/>
                  <a:pt x="720" y="532"/>
                </a:cubicBezTo>
                <a:cubicBezTo>
                  <a:pt x="727" y="536"/>
                  <a:pt x="727" y="536"/>
                  <a:pt x="727" y="536"/>
                </a:cubicBezTo>
                <a:close/>
                <a:moveTo>
                  <a:pt x="727" y="571"/>
                </a:moveTo>
                <a:cubicBezTo>
                  <a:pt x="727" y="579"/>
                  <a:pt x="727" y="579"/>
                  <a:pt x="727" y="579"/>
                </a:cubicBezTo>
                <a:cubicBezTo>
                  <a:pt x="724" y="577"/>
                  <a:pt x="722" y="576"/>
                  <a:pt x="720" y="575"/>
                </a:cubicBezTo>
                <a:cubicBezTo>
                  <a:pt x="720" y="567"/>
                  <a:pt x="720" y="567"/>
                  <a:pt x="720" y="567"/>
                </a:cubicBezTo>
                <a:cubicBezTo>
                  <a:pt x="727" y="571"/>
                  <a:pt x="727" y="571"/>
                  <a:pt x="727" y="571"/>
                </a:cubicBezTo>
                <a:close/>
                <a:moveTo>
                  <a:pt x="727" y="598"/>
                </a:moveTo>
                <a:cubicBezTo>
                  <a:pt x="727" y="605"/>
                  <a:pt x="727" y="605"/>
                  <a:pt x="727" y="605"/>
                </a:cubicBezTo>
                <a:cubicBezTo>
                  <a:pt x="724" y="604"/>
                  <a:pt x="722" y="602"/>
                  <a:pt x="720" y="601"/>
                </a:cubicBezTo>
                <a:cubicBezTo>
                  <a:pt x="720" y="594"/>
                  <a:pt x="720" y="594"/>
                  <a:pt x="720" y="594"/>
                </a:cubicBezTo>
                <a:cubicBezTo>
                  <a:pt x="722" y="596"/>
                  <a:pt x="724" y="597"/>
                  <a:pt x="727" y="598"/>
                </a:cubicBezTo>
                <a:close/>
                <a:moveTo>
                  <a:pt x="727" y="627"/>
                </a:moveTo>
                <a:cubicBezTo>
                  <a:pt x="727" y="635"/>
                  <a:pt x="727" y="635"/>
                  <a:pt x="727" y="635"/>
                </a:cubicBezTo>
                <a:cubicBezTo>
                  <a:pt x="724" y="633"/>
                  <a:pt x="722" y="632"/>
                  <a:pt x="720" y="630"/>
                </a:cubicBezTo>
                <a:cubicBezTo>
                  <a:pt x="720" y="622"/>
                  <a:pt x="720" y="622"/>
                  <a:pt x="720" y="622"/>
                </a:cubicBezTo>
                <a:cubicBezTo>
                  <a:pt x="722" y="624"/>
                  <a:pt x="724" y="625"/>
                  <a:pt x="727" y="627"/>
                </a:cubicBezTo>
                <a:close/>
                <a:moveTo>
                  <a:pt x="720" y="672"/>
                </a:moveTo>
                <a:cubicBezTo>
                  <a:pt x="717" y="672"/>
                  <a:pt x="717" y="672"/>
                  <a:pt x="717" y="672"/>
                </a:cubicBezTo>
                <a:cubicBezTo>
                  <a:pt x="717" y="666"/>
                  <a:pt x="717" y="666"/>
                  <a:pt x="717" y="666"/>
                </a:cubicBezTo>
                <a:cubicBezTo>
                  <a:pt x="717" y="666"/>
                  <a:pt x="719" y="666"/>
                  <a:pt x="720" y="665"/>
                </a:cubicBezTo>
                <a:cubicBezTo>
                  <a:pt x="720" y="672"/>
                  <a:pt x="720" y="672"/>
                  <a:pt x="720" y="672"/>
                </a:cubicBezTo>
                <a:close/>
                <a:moveTo>
                  <a:pt x="717" y="7"/>
                </a:moveTo>
                <a:cubicBezTo>
                  <a:pt x="720" y="7"/>
                  <a:pt x="720" y="7"/>
                  <a:pt x="720" y="7"/>
                </a:cubicBezTo>
                <a:cubicBezTo>
                  <a:pt x="720" y="13"/>
                  <a:pt x="720" y="13"/>
                  <a:pt x="720" y="13"/>
                </a:cubicBezTo>
                <a:cubicBezTo>
                  <a:pt x="719" y="14"/>
                  <a:pt x="717" y="14"/>
                  <a:pt x="717" y="14"/>
                </a:cubicBezTo>
                <a:cubicBezTo>
                  <a:pt x="717" y="7"/>
                  <a:pt x="717" y="7"/>
                  <a:pt x="717" y="7"/>
                </a:cubicBezTo>
                <a:close/>
                <a:moveTo>
                  <a:pt x="720" y="25"/>
                </a:moveTo>
                <a:cubicBezTo>
                  <a:pt x="720" y="42"/>
                  <a:pt x="720" y="42"/>
                  <a:pt x="720" y="42"/>
                </a:cubicBezTo>
                <a:cubicBezTo>
                  <a:pt x="717" y="41"/>
                  <a:pt x="717" y="41"/>
                  <a:pt x="717" y="41"/>
                </a:cubicBezTo>
                <a:cubicBezTo>
                  <a:pt x="717" y="27"/>
                  <a:pt x="717" y="27"/>
                  <a:pt x="717" y="27"/>
                </a:cubicBezTo>
                <a:cubicBezTo>
                  <a:pt x="717" y="26"/>
                  <a:pt x="719" y="26"/>
                  <a:pt x="720" y="25"/>
                </a:cubicBezTo>
                <a:close/>
                <a:moveTo>
                  <a:pt x="720" y="84"/>
                </a:moveTo>
                <a:cubicBezTo>
                  <a:pt x="720" y="91"/>
                  <a:pt x="720" y="91"/>
                  <a:pt x="720" y="91"/>
                </a:cubicBezTo>
                <a:cubicBezTo>
                  <a:pt x="719" y="90"/>
                  <a:pt x="717" y="90"/>
                  <a:pt x="717" y="90"/>
                </a:cubicBezTo>
                <a:cubicBezTo>
                  <a:pt x="717" y="83"/>
                  <a:pt x="717" y="83"/>
                  <a:pt x="717" y="83"/>
                </a:cubicBezTo>
                <a:cubicBezTo>
                  <a:pt x="717" y="83"/>
                  <a:pt x="719" y="84"/>
                  <a:pt x="720" y="84"/>
                </a:cubicBezTo>
                <a:close/>
                <a:moveTo>
                  <a:pt x="720" y="108"/>
                </a:moveTo>
                <a:cubicBezTo>
                  <a:pt x="720" y="115"/>
                  <a:pt x="720" y="115"/>
                  <a:pt x="720" y="115"/>
                </a:cubicBezTo>
                <a:cubicBezTo>
                  <a:pt x="719" y="114"/>
                  <a:pt x="717" y="114"/>
                  <a:pt x="717" y="113"/>
                </a:cubicBezTo>
                <a:cubicBezTo>
                  <a:pt x="717" y="107"/>
                  <a:pt x="717" y="107"/>
                  <a:pt x="717" y="107"/>
                </a:cubicBezTo>
                <a:cubicBezTo>
                  <a:pt x="720" y="108"/>
                  <a:pt x="720" y="108"/>
                  <a:pt x="720" y="108"/>
                </a:cubicBezTo>
                <a:close/>
                <a:moveTo>
                  <a:pt x="720" y="134"/>
                </a:moveTo>
                <a:cubicBezTo>
                  <a:pt x="720" y="141"/>
                  <a:pt x="720" y="141"/>
                  <a:pt x="720" y="141"/>
                </a:cubicBezTo>
                <a:cubicBezTo>
                  <a:pt x="719" y="141"/>
                  <a:pt x="717" y="140"/>
                  <a:pt x="717" y="140"/>
                </a:cubicBezTo>
                <a:cubicBezTo>
                  <a:pt x="717" y="133"/>
                  <a:pt x="717" y="133"/>
                  <a:pt x="717" y="133"/>
                </a:cubicBezTo>
                <a:cubicBezTo>
                  <a:pt x="717" y="134"/>
                  <a:pt x="719" y="134"/>
                  <a:pt x="720" y="134"/>
                </a:cubicBezTo>
                <a:close/>
                <a:moveTo>
                  <a:pt x="720" y="151"/>
                </a:moveTo>
                <a:cubicBezTo>
                  <a:pt x="720" y="194"/>
                  <a:pt x="720" y="194"/>
                  <a:pt x="720" y="194"/>
                </a:cubicBezTo>
                <a:cubicBezTo>
                  <a:pt x="719" y="194"/>
                  <a:pt x="719" y="194"/>
                  <a:pt x="719" y="195"/>
                </a:cubicBezTo>
                <a:cubicBezTo>
                  <a:pt x="719" y="195"/>
                  <a:pt x="719" y="195"/>
                  <a:pt x="720" y="195"/>
                </a:cubicBezTo>
                <a:cubicBezTo>
                  <a:pt x="720" y="213"/>
                  <a:pt x="720" y="213"/>
                  <a:pt x="720" y="213"/>
                </a:cubicBezTo>
                <a:cubicBezTo>
                  <a:pt x="719" y="211"/>
                  <a:pt x="718" y="208"/>
                  <a:pt x="717" y="206"/>
                </a:cubicBezTo>
                <a:cubicBezTo>
                  <a:pt x="717" y="177"/>
                  <a:pt x="717" y="177"/>
                  <a:pt x="717" y="177"/>
                </a:cubicBezTo>
                <a:cubicBezTo>
                  <a:pt x="719" y="172"/>
                  <a:pt x="720" y="167"/>
                  <a:pt x="718" y="162"/>
                </a:cubicBezTo>
                <a:cubicBezTo>
                  <a:pt x="718" y="161"/>
                  <a:pt x="717" y="160"/>
                  <a:pt x="717" y="159"/>
                </a:cubicBezTo>
                <a:cubicBezTo>
                  <a:pt x="717" y="148"/>
                  <a:pt x="717" y="148"/>
                  <a:pt x="717" y="148"/>
                </a:cubicBezTo>
                <a:cubicBezTo>
                  <a:pt x="718" y="149"/>
                  <a:pt x="719" y="150"/>
                  <a:pt x="720" y="151"/>
                </a:cubicBezTo>
                <a:close/>
                <a:moveTo>
                  <a:pt x="720" y="224"/>
                </a:moveTo>
                <a:cubicBezTo>
                  <a:pt x="720" y="234"/>
                  <a:pt x="720" y="234"/>
                  <a:pt x="720" y="234"/>
                </a:cubicBezTo>
                <a:cubicBezTo>
                  <a:pt x="719" y="234"/>
                  <a:pt x="717" y="235"/>
                  <a:pt x="717" y="235"/>
                </a:cubicBezTo>
                <a:cubicBezTo>
                  <a:pt x="717" y="226"/>
                  <a:pt x="717" y="226"/>
                  <a:pt x="717" y="226"/>
                </a:cubicBezTo>
                <a:cubicBezTo>
                  <a:pt x="717" y="226"/>
                  <a:pt x="718" y="226"/>
                  <a:pt x="719" y="226"/>
                </a:cubicBezTo>
                <a:cubicBezTo>
                  <a:pt x="719" y="225"/>
                  <a:pt x="719" y="224"/>
                  <a:pt x="720" y="224"/>
                </a:cubicBezTo>
                <a:close/>
                <a:moveTo>
                  <a:pt x="720" y="361"/>
                </a:moveTo>
                <a:cubicBezTo>
                  <a:pt x="720" y="373"/>
                  <a:pt x="720" y="373"/>
                  <a:pt x="720" y="373"/>
                </a:cubicBezTo>
                <a:cubicBezTo>
                  <a:pt x="719" y="373"/>
                  <a:pt x="719" y="372"/>
                  <a:pt x="719" y="372"/>
                </a:cubicBezTo>
                <a:cubicBezTo>
                  <a:pt x="718" y="373"/>
                  <a:pt x="717" y="373"/>
                  <a:pt x="717" y="373"/>
                </a:cubicBezTo>
                <a:cubicBezTo>
                  <a:pt x="717" y="364"/>
                  <a:pt x="717" y="364"/>
                  <a:pt x="717" y="364"/>
                </a:cubicBezTo>
                <a:cubicBezTo>
                  <a:pt x="717" y="363"/>
                  <a:pt x="719" y="362"/>
                  <a:pt x="720" y="361"/>
                </a:cubicBezTo>
                <a:close/>
                <a:moveTo>
                  <a:pt x="720" y="409"/>
                </a:moveTo>
                <a:cubicBezTo>
                  <a:pt x="720" y="418"/>
                  <a:pt x="720" y="418"/>
                  <a:pt x="720" y="418"/>
                </a:cubicBezTo>
                <a:cubicBezTo>
                  <a:pt x="719" y="417"/>
                  <a:pt x="717" y="416"/>
                  <a:pt x="717" y="416"/>
                </a:cubicBezTo>
                <a:cubicBezTo>
                  <a:pt x="717" y="407"/>
                  <a:pt x="717" y="407"/>
                  <a:pt x="717" y="407"/>
                </a:cubicBezTo>
                <a:cubicBezTo>
                  <a:pt x="717" y="408"/>
                  <a:pt x="718" y="409"/>
                  <a:pt x="720" y="409"/>
                </a:cubicBezTo>
                <a:close/>
                <a:moveTo>
                  <a:pt x="720" y="468"/>
                </a:moveTo>
                <a:cubicBezTo>
                  <a:pt x="720" y="477"/>
                  <a:pt x="720" y="477"/>
                  <a:pt x="720" y="477"/>
                </a:cubicBezTo>
                <a:cubicBezTo>
                  <a:pt x="719" y="476"/>
                  <a:pt x="717" y="475"/>
                  <a:pt x="717" y="475"/>
                </a:cubicBezTo>
                <a:cubicBezTo>
                  <a:pt x="717" y="467"/>
                  <a:pt x="717" y="467"/>
                  <a:pt x="717" y="467"/>
                </a:cubicBezTo>
                <a:cubicBezTo>
                  <a:pt x="717" y="467"/>
                  <a:pt x="719" y="468"/>
                  <a:pt x="720" y="468"/>
                </a:cubicBezTo>
                <a:close/>
                <a:moveTo>
                  <a:pt x="720" y="494"/>
                </a:moveTo>
                <a:cubicBezTo>
                  <a:pt x="720" y="503"/>
                  <a:pt x="720" y="503"/>
                  <a:pt x="720" y="503"/>
                </a:cubicBezTo>
                <a:cubicBezTo>
                  <a:pt x="719" y="502"/>
                  <a:pt x="717" y="501"/>
                  <a:pt x="717" y="501"/>
                </a:cubicBezTo>
                <a:cubicBezTo>
                  <a:pt x="717" y="492"/>
                  <a:pt x="717" y="492"/>
                  <a:pt x="717" y="492"/>
                </a:cubicBezTo>
                <a:cubicBezTo>
                  <a:pt x="717" y="492"/>
                  <a:pt x="719" y="493"/>
                  <a:pt x="720" y="494"/>
                </a:cubicBezTo>
                <a:close/>
                <a:moveTo>
                  <a:pt x="720" y="532"/>
                </a:moveTo>
                <a:cubicBezTo>
                  <a:pt x="720" y="539"/>
                  <a:pt x="720" y="539"/>
                  <a:pt x="720" y="539"/>
                </a:cubicBezTo>
                <a:cubicBezTo>
                  <a:pt x="719" y="539"/>
                  <a:pt x="717" y="538"/>
                  <a:pt x="717" y="537"/>
                </a:cubicBezTo>
                <a:cubicBezTo>
                  <a:pt x="717" y="530"/>
                  <a:pt x="717" y="530"/>
                  <a:pt x="717" y="530"/>
                </a:cubicBezTo>
                <a:cubicBezTo>
                  <a:pt x="720" y="532"/>
                  <a:pt x="720" y="532"/>
                  <a:pt x="720" y="532"/>
                </a:cubicBezTo>
                <a:close/>
                <a:moveTo>
                  <a:pt x="720" y="567"/>
                </a:moveTo>
                <a:cubicBezTo>
                  <a:pt x="720" y="575"/>
                  <a:pt x="720" y="575"/>
                  <a:pt x="720" y="575"/>
                </a:cubicBezTo>
                <a:cubicBezTo>
                  <a:pt x="717" y="573"/>
                  <a:pt x="717" y="573"/>
                  <a:pt x="717" y="573"/>
                </a:cubicBezTo>
                <a:cubicBezTo>
                  <a:pt x="717" y="566"/>
                  <a:pt x="717" y="566"/>
                  <a:pt x="717" y="566"/>
                </a:cubicBezTo>
                <a:cubicBezTo>
                  <a:pt x="720" y="567"/>
                  <a:pt x="720" y="567"/>
                  <a:pt x="720" y="567"/>
                </a:cubicBezTo>
                <a:close/>
                <a:moveTo>
                  <a:pt x="720" y="594"/>
                </a:moveTo>
                <a:cubicBezTo>
                  <a:pt x="720" y="601"/>
                  <a:pt x="720" y="601"/>
                  <a:pt x="720" y="601"/>
                </a:cubicBezTo>
                <a:cubicBezTo>
                  <a:pt x="719" y="600"/>
                  <a:pt x="717" y="599"/>
                  <a:pt x="717" y="599"/>
                </a:cubicBezTo>
                <a:cubicBezTo>
                  <a:pt x="717" y="592"/>
                  <a:pt x="717" y="592"/>
                  <a:pt x="717" y="592"/>
                </a:cubicBezTo>
                <a:cubicBezTo>
                  <a:pt x="717" y="592"/>
                  <a:pt x="719" y="593"/>
                  <a:pt x="720" y="594"/>
                </a:cubicBezTo>
                <a:close/>
                <a:moveTo>
                  <a:pt x="720" y="622"/>
                </a:moveTo>
                <a:cubicBezTo>
                  <a:pt x="720" y="630"/>
                  <a:pt x="720" y="630"/>
                  <a:pt x="720" y="630"/>
                </a:cubicBezTo>
                <a:cubicBezTo>
                  <a:pt x="719" y="630"/>
                  <a:pt x="717" y="629"/>
                  <a:pt x="717" y="628"/>
                </a:cubicBezTo>
                <a:cubicBezTo>
                  <a:pt x="717" y="620"/>
                  <a:pt x="717" y="620"/>
                  <a:pt x="717" y="620"/>
                </a:cubicBezTo>
                <a:cubicBezTo>
                  <a:pt x="717" y="621"/>
                  <a:pt x="719" y="621"/>
                  <a:pt x="720" y="622"/>
                </a:cubicBezTo>
                <a:close/>
                <a:moveTo>
                  <a:pt x="720" y="651"/>
                </a:moveTo>
                <a:cubicBezTo>
                  <a:pt x="720" y="662"/>
                  <a:pt x="720" y="662"/>
                  <a:pt x="720" y="662"/>
                </a:cubicBezTo>
                <a:cubicBezTo>
                  <a:pt x="719" y="661"/>
                  <a:pt x="717" y="660"/>
                  <a:pt x="717" y="659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17" y="650"/>
                  <a:pt x="719" y="650"/>
                  <a:pt x="720" y="651"/>
                </a:cubicBezTo>
                <a:close/>
                <a:moveTo>
                  <a:pt x="717" y="672"/>
                </a:moveTo>
                <a:cubicBezTo>
                  <a:pt x="691" y="672"/>
                  <a:pt x="691" y="672"/>
                  <a:pt x="691" y="672"/>
                </a:cubicBezTo>
                <a:cubicBezTo>
                  <a:pt x="691" y="661"/>
                  <a:pt x="691" y="661"/>
                  <a:pt x="691" y="661"/>
                </a:cubicBezTo>
                <a:cubicBezTo>
                  <a:pt x="697" y="665"/>
                  <a:pt x="697" y="665"/>
                  <a:pt x="697" y="665"/>
                </a:cubicBezTo>
                <a:cubicBezTo>
                  <a:pt x="703" y="665"/>
                  <a:pt x="710" y="668"/>
                  <a:pt x="717" y="666"/>
                </a:cubicBezTo>
                <a:cubicBezTo>
                  <a:pt x="717" y="672"/>
                  <a:pt x="717" y="672"/>
                  <a:pt x="717" y="672"/>
                </a:cubicBezTo>
                <a:close/>
                <a:moveTo>
                  <a:pt x="691" y="8"/>
                </a:moveTo>
                <a:cubicBezTo>
                  <a:pt x="717" y="7"/>
                  <a:pt x="717" y="7"/>
                  <a:pt x="717" y="7"/>
                </a:cubicBezTo>
                <a:cubicBezTo>
                  <a:pt x="717" y="14"/>
                  <a:pt x="717" y="14"/>
                  <a:pt x="717" y="14"/>
                </a:cubicBezTo>
                <a:cubicBezTo>
                  <a:pt x="710" y="16"/>
                  <a:pt x="704" y="20"/>
                  <a:pt x="700" y="26"/>
                </a:cubicBezTo>
                <a:cubicBezTo>
                  <a:pt x="702" y="30"/>
                  <a:pt x="706" y="29"/>
                  <a:pt x="709" y="31"/>
                </a:cubicBezTo>
                <a:cubicBezTo>
                  <a:pt x="711" y="30"/>
                  <a:pt x="714" y="28"/>
                  <a:pt x="717" y="27"/>
                </a:cubicBezTo>
                <a:cubicBezTo>
                  <a:pt x="717" y="41"/>
                  <a:pt x="717" y="41"/>
                  <a:pt x="717" y="41"/>
                </a:cubicBezTo>
                <a:cubicBezTo>
                  <a:pt x="708" y="37"/>
                  <a:pt x="700" y="34"/>
                  <a:pt x="691" y="31"/>
                </a:cubicBezTo>
                <a:cubicBezTo>
                  <a:pt x="691" y="22"/>
                  <a:pt x="691" y="22"/>
                  <a:pt x="691" y="22"/>
                </a:cubicBezTo>
                <a:cubicBezTo>
                  <a:pt x="694" y="19"/>
                  <a:pt x="696" y="17"/>
                  <a:pt x="696" y="15"/>
                </a:cubicBezTo>
                <a:cubicBezTo>
                  <a:pt x="694" y="14"/>
                  <a:pt x="693" y="14"/>
                  <a:pt x="691" y="14"/>
                </a:cubicBezTo>
                <a:cubicBezTo>
                  <a:pt x="691" y="8"/>
                  <a:pt x="691" y="8"/>
                  <a:pt x="691" y="8"/>
                </a:cubicBezTo>
                <a:close/>
                <a:moveTo>
                  <a:pt x="717" y="83"/>
                </a:moveTo>
                <a:cubicBezTo>
                  <a:pt x="717" y="90"/>
                  <a:pt x="717" y="90"/>
                  <a:pt x="717" y="90"/>
                </a:cubicBezTo>
                <a:cubicBezTo>
                  <a:pt x="711" y="87"/>
                  <a:pt x="705" y="85"/>
                  <a:pt x="700" y="83"/>
                </a:cubicBezTo>
                <a:cubicBezTo>
                  <a:pt x="691" y="81"/>
                  <a:pt x="691" y="81"/>
                  <a:pt x="691" y="81"/>
                </a:cubicBezTo>
                <a:cubicBezTo>
                  <a:pt x="691" y="75"/>
                  <a:pt x="691" y="75"/>
                  <a:pt x="691" y="75"/>
                </a:cubicBezTo>
                <a:cubicBezTo>
                  <a:pt x="700" y="77"/>
                  <a:pt x="708" y="80"/>
                  <a:pt x="717" y="83"/>
                </a:cubicBezTo>
                <a:close/>
                <a:moveTo>
                  <a:pt x="717" y="107"/>
                </a:moveTo>
                <a:cubicBezTo>
                  <a:pt x="717" y="113"/>
                  <a:pt x="717" y="113"/>
                  <a:pt x="717" y="113"/>
                </a:cubicBezTo>
                <a:cubicBezTo>
                  <a:pt x="708" y="111"/>
                  <a:pt x="700" y="108"/>
                  <a:pt x="691" y="105"/>
                </a:cubicBezTo>
                <a:cubicBezTo>
                  <a:pt x="691" y="98"/>
                  <a:pt x="691" y="98"/>
                  <a:pt x="691" y="98"/>
                </a:cubicBezTo>
                <a:cubicBezTo>
                  <a:pt x="700" y="101"/>
                  <a:pt x="708" y="104"/>
                  <a:pt x="717" y="107"/>
                </a:cubicBezTo>
                <a:close/>
                <a:moveTo>
                  <a:pt x="717" y="133"/>
                </a:moveTo>
                <a:cubicBezTo>
                  <a:pt x="717" y="140"/>
                  <a:pt x="717" y="140"/>
                  <a:pt x="717" y="140"/>
                </a:cubicBezTo>
                <a:cubicBezTo>
                  <a:pt x="715" y="139"/>
                  <a:pt x="714" y="139"/>
                  <a:pt x="712" y="138"/>
                </a:cubicBezTo>
                <a:cubicBezTo>
                  <a:pt x="705" y="136"/>
                  <a:pt x="698" y="134"/>
                  <a:pt x="691" y="132"/>
                </a:cubicBezTo>
                <a:cubicBezTo>
                  <a:pt x="691" y="126"/>
                  <a:pt x="691" y="126"/>
                  <a:pt x="691" y="126"/>
                </a:cubicBezTo>
                <a:cubicBezTo>
                  <a:pt x="700" y="128"/>
                  <a:pt x="708" y="130"/>
                  <a:pt x="717" y="133"/>
                </a:cubicBezTo>
                <a:close/>
                <a:moveTo>
                  <a:pt x="717" y="148"/>
                </a:moveTo>
                <a:cubicBezTo>
                  <a:pt x="717" y="159"/>
                  <a:pt x="717" y="159"/>
                  <a:pt x="717" y="159"/>
                </a:cubicBezTo>
                <a:cubicBezTo>
                  <a:pt x="712" y="154"/>
                  <a:pt x="706" y="150"/>
                  <a:pt x="699" y="151"/>
                </a:cubicBezTo>
                <a:cubicBezTo>
                  <a:pt x="696" y="151"/>
                  <a:pt x="693" y="152"/>
                  <a:pt x="691" y="153"/>
                </a:cubicBezTo>
                <a:cubicBezTo>
                  <a:pt x="691" y="147"/>
                  <a:pt x="691" y="147"/>
                  <a:pt x="691" y="147"/>
                </a:cubicBezTo>
                <a:cubicBezTo>
                  <a:pt x="696" y="145"/>
                  <a:pt x="702" y="143"/>
                  <a:pt x="708" y="144"/>
                </a:cubicBezTo>
                <a:cubicBezTo>
                  <a:pt x="711" y="145"/>
                  <a:pt x="714" y="146"/>
                  <a:pt x="717" y="148"/>
                </a:cubicBezTo>
                <a:close/>
                <a:moveTo>
                  <a:pt x="717" y="177"/>
                </a:moveTo>
                <a:cubicBezTo>
                  <a:pt x="717" y="206"/>
                  <a:pt x="717" y="206"/>
                  <a:pt x="717" y="206"/>
                </a:cubicBezTo>
                <a:cubicBezTo>
                  <a:pt x="713" y="200"/>
                  <a:pt x="708" y="194"/>
                  <a:pt x="707" y="188"/>
                </a:cubicBezTo>
                <a:cubicBezTo>
                  <a:pt x="710" y="185"/>
                  <a:pt x="714" y="181"/>
                  <a:pt x="717" y="177"/>
                </a:cubicBezTo>
                <a:close/>
                <a:moveTo>
                  <a:pt x="717" y="226"/>
                </a:moveTo>
                <a:cubicBezTo>
                  <a:pt x="714" y="227"/>
                  <a:pt x="711" y="227"/>
                  <a:pt x="709" y="226"/>
                </a:cubicBezTo>
                <a:cubicBezTo>
                  <a:pt x="708" y="214"/>
                  <a:pt x="700" y="207"/>
                  <a:pt x="691" y="202"/>
                </a:cubicBezTo>
                <a:cubicBezTo>
                  <a:pt x="691" y="212"/>
                  <a:pt x="691" y="212"/>
                  <a:pt x="691" y="212"/>
                </a:cubicBezTo>
                <a:cubicBezTo>
                  <a:pt x="696" y="215"/>
                  <a:pt x="699" y="219"/>
                  <a:pt x="700" y="227"/>
                </a:cubicBezTo>
                <a:cubicBezTo>
                  <a:pt x="700" y="230"/>
                  <a:pt x="700" y="236"/>
                  <a:pt x="695" y="234"/>
                </a:cubicBezTo>
                <a:cubicBezTo>
                  <a:pt x="693" y="234"/>
                  <a:pt x="692" y="234"/>
                  <a:pt x="691" y="233"/>
                </a:cubicBezTo>
                <a:cubicBezTo>
                  <a:pt x="691" y="242"/>
                  <a:pt x="691" y="242"/>
                  <a:pt x="691" y="242"/>
                </a:cubicBezTo>
                <a:cubicBezTo>
                  <a:pt x="692" y="242"/>
                  <a:pt x="694" y="242"/>
                  <a:pt x="695" y="242"/>
                </a:cubicBezTo>
                <a:cubicBezTo>
                  <a:pt x="700" y="246"/>
                  <a:pt x="704" y="253"/>
                  <a:pt x="710" y="250"/>
                </a:cubicBezTo>
                <a:cubicBezTo>
                  <a:pt x="717" y="246"/>
                  <a:pt x="705" y="235"/>
                  <a:pt x="717" y="235"/>
                </a:cubicBezTo>
                <a:cubicBezTo>
                  <a:pt x="717" y="226"/>
                  <a:pt x="717" y="226"/>
                  <a:pt x="717" y="226"/>
                </a:cubicBezTo>
                <a:close/>
                <a:moveTo>
                  <a:pt x="717" y="364"/>
                </a:moveTo>
                <a:cubicBezTo>
                  <a:pt x="717" y="373"/>
                  <a:pt x="717" y="373"/>
                  <a:pt x="717" y="373"/>
                </a:cubicBezTo>
                <a:cubicBezTo>
                  <a:pt x="714" y="375"/>
                  <a:pt x="712" y="376"/>
                  <a:pt x="710" y="379"/>
                </a:cubicBezTo>
                <a:cubicBezTo>
                  <a:pt x="708" y="386"/>
                  <a:pt x="706" y="392"/>
                  <a:pt x="709" y="399"/>
                </a:cubicBezTo>
                <a:cubicBezTo>
                  <a:pt x="714" y="399"/>
                  <a:pt x="714" y="404"/>
                  <a:pt x="717" y="407"/>
                </a:cubicBezTo>
                <a:cubicBezTo>
                  <a:pt x="717" y="416"/>
                  <a:pt x="717" y="416"/>
                  <a:pt x="717" y="416"/>
                </a:cubicBezTo>
                <a:cubicBezTo>
                  <a:pt x="708" y="412"/>
                  <a:pt x="700" y="409"/>
                  <a:pt x="691" y="405"/>
                </a:cubicBezTo>
                <a:cubicBezTo>
                  <a:pt x="691" y="397"/>
                  <a:pt x="691" y="397"/>
                  <a:pt x="691" y="397"/>
                </a:cubicBezTo>
                <a:cubicBezTo>
                  <a:pt x="692" y="397"/>
                  <a:pt x="693" y="398"/>
                  <a:pt x="695" y="398"/>
                </a:cubicBezTo>
                <a:cubicBezTo>
                  <a:pt x="697" y="399"/>
                  <a:pt x="699" y="397"/>
                  <a:pt x="699" y="395"/>
                </a:cubicBezTo>
                <a:cubicBezTo>
                  <a:pt x="701" y="386"/>
                  <a:pt x="696" y="386"/>
                  <a:pt x="691" y="388"/>
                </a:cubicBezTo>
                <a:cubicBezTo>
                  <a:pt x="691" y="379"/>
                  <a:pt x="691" y="379"/>
                  <a:pt x="691" y="379"/>
                </a:cubicBezTo>
                <a:cubicBezTo>
                  <a:pt x="698" y="377"/>
                  <a:pt x="706" y="374"/>
                  <a:pt x="711" y="368"/>
                </a:cubicBezTo>
                <a:cubicBezTo>
                  <a:pt x="713" y="367"/>
                  <a:pt x="715" y="365"/>
                  <a:pt x="717" y="364"/>
                </a:cubicBezTo>
                <a:close/>
                <a:moveTo>
                  <a:pt x="717" y="467"/>
                </a:moveTo>
                <a:cubicBezTo>
                  <a:pt x="717" y="475"/>
                  <a:pt x="717" y="475"/>
                  <a:pt x="717" y="475"/>
                </a:cubicBezTo>
                <a:cubicBezTo>
                  <a:pt x="708" y="469"/>
                  <a:pt x="700" y="464"/>
                  <a:pt x="691" y="460"/>
                </a:cubicBezTo>
                <a:cubicBezTo>
                  <a:pt x="691" y="453"/>
                  <a:pt x="691" y="453"/>
                  <a:pt x="691" y="453"/>
                </a:cubicBezTo>
                <a:cubicBezTo>
                  <a:pt x="700" y="457"/>
                  <a:pt x="708" y="462"/>
                  <a:pt x="717" y="467"/>
                </a:cubicBezTo>
                <a:close/>
                <a:moveTo>
                  <a:pt x="717" y="492"/>
                </a:moveTo>
                <a:cubicBezTo>
                  <a:pt x="717" y="501"/>
                  <a:pt x="717" y="501"/>
                  <a:pt x="717" y="501"/>
                </a:cubicBezTo>
                <a:cubicBezTo>
                  <a:pt x="708" y="496"/>
                  <a:pt x="700" y="492"/>
                  <a:pt x="691" y="489"/>
                </a:cubicBezTo>
                <a:cubicBezTo>
                  <a:pt x="691" y="481"/>
                  <a:pt x="691" y="481"/>
                  <a:pt x="691" y="481"/>
                </a:cubicBezTo>
                <a:cubicBezTo>
                  <a:pt x="700" y="484"/>
                  <a:pt x="708" y="488"/>
                  <a:pt x="717" y="492"/>
                </a:cubicBezTo>
                <a:close/>
                <a:moveTo>
                  <a:pt x="717" y="530"/>
                </a:moveTo>
                <a:cubicBezTo>
                  <a:pt x="717" y="537"/>
                  <a:pt x="717" y="537"/>
                  <a:pt x="717" y="537"/>
                </a:cubicBezTo>
                <a:cubicBezTo>
                  <a:pt x="708" y="532"/>
                  <a:pt x="700" y="527"/>
                  <a:pt x="691" y="522"/>
                </a:cubicBezTo>
                <a:cubicBezTo>
                  <a:pt x="691" y="516"/>
                  <a:pt x="691" y="516"/>
                  <a:pt x="691" y="516"/>
                </a:cubicBezTo>
                <a:cubicBezTo>
                  <a:pt x="692" y="516"/>
                  <a:pt x="694" y="517"/>
                  <a:pt x="695" y="518"/>
                </a:cubicBezTo>
                <a:cubicBezTo>
                  <a:pt x="702" y="522"/>
                  <a:pt x="709" y="526"/>
                  <a:pt x="717" y="530"/>
                </a:cubicBezTo>
                <a:close/>
                <a:moveTo>
                  <a:pt x="717" y="566"/>
                </a:moveTo>
                <a:cubicBezTo>
                  <a:pt x="717" y="573"/>
                  <a:pt x="717" y="573"/>
                  <a:pt x="717" y="573"/>
                </a:cubicBezTo>
                <a:cubicBezTo>
                  <a:pt x="708" y="568"/>
                  <a:pt x="700" y="563"/>
                  <a:pt x="691" y="558"/>
                </a:cubicBezTo>
                <a:cubicBezTo>
                  <a:pt x="691" y="551"/>
                  <a:pt x="691" y="551"/>
                  <a:pt x="691" y="551"/>
                </a:cubicBezTo>
                <a:cubicBezTo>
                  <a:pt x="717" y="566"/>
                  <a:pt x="717" y="566"/>
                  <a:pt x="717" y="566"/>
                </a:cubicBezTo>
                <a:close/>
                <a:moveTo>
                  <a:pt x="717" y="592"/>
                </a:moveTo>
                <a:cubicBezTo>
                  <a:pt x="717" y="599"/>
                  <a:pt x="717" y="599"/>
                  <a:pt x="717" y="599"/>
                </a:cubicBezTo>
                <a:cubicBezTo>
                  <a:pt x="708" y="593"/>
                  <a:pt x="700" y="588"/>
                  <a:pt x="691" y="584"/>
                </a:cubicBezTo>
                <a:cubicBezTo>
                  <a:pt x="691" y="577"/>
                  <a:pt x="691" y="577"/>
                  <a:pt x="691" y="577"/>
                </a:cubicBezTo>
                <a:cubicBezTo>
                  <a:pt x="700" y="581"/>
                  <a:pt x="708" y="586"/>
                  <a:pt x="717" y="592"/>
                </a:cubicBezTo>
                <a:close/>
                <a:moveTo>
                  <a:pt x="717" y="620"/>
                </a:moveTo>
                <a:cubicBezTo>
                  <a:pt x="717" y="628"/>
                  <a:pt x="717" y="628"/>
                  <a:pt x="717" y="628"/>
                </a:cubicBezTo>
                <a:cubicBezTo>
                  <a:pt x="709" y="623"/>
                  <a:pt x="701" y="619"/>
                  <a:pt x="695" y="614"/>
                </a:cubicBezTo>
                <a:cubicBezTo>
                  <a:pt x="693" y="613"/>
                  <a:pt x="692" y="612"/>
                  <a:pt x="691" y="612"/>
                </a:cubicBezTo>
                <a:cubicBezTo>
                  <a:pt x="691" y="605"/>
                  <a:pt x="691" y="605"/>
                  <a:pt x="691" y="605"/>
                </a:cubicBezTo>
                <a:cubicBezTo>
                  <a:pt x="696" y="608"/>
                  <a:pt x="701" y="611"/>
                  <a:pt x="706" y="614"/>
                </a:cubicBezTo>
                <a:cubicBezTo>
                  <a:pt x="710" y="616"/>
                  <a:pt x="713" y="618"/>
                  <a:pt x="717" y="620"/>
                </a:cubicBezTo>
                <a:close/>
                <a:moveTo>
                  <a:pt x="717" y="649"/>
                </a:moveTo>
                <a:cubicBezTo>
                  <a:pt x="717" y="659"/>
                  <a:pt x="717" y="659"/>
                  <a:pt x="717" y="659"/>
                </a:cubicBezTo>
                <a:cubicBezTo>
                  <a:pt x="709" y="652"/>
                  <a:pt x="700" y="647"/>
                  <a:pt x="692" y="640"/>
                </a:cubicBezTo>
                <a:cubicBezTo>
                  <a:pt x="691" y="640"/>
                  <a:pt x="691" y="640"/>
                  <a:pt x="691" y="640"/>
                </a:cubicBezTo>
                <a:cubicBezTo>
                  <a:pt x="691" y="633"/>
                  <a:pt x="691" y="633"/>
                  <a:pt x="691" y="633"/>
                </a:cubicBezTo>
                <a:cubicBezTo>
                  <a:pt x="700" y="638"/>
                  <a:pt x="708" y="643"/>
                  <a:pt x="717" y="649"/>
                </a:cubicBezTo>
                <a:close/>
                <a:moveTo>
                  <a:pt x="691" y="340"/>
                </a:moveTo>
                <a:cubicBezTo>
                  <a:pt x="691" y="331"/>
                  <a:pt x="691" y="331"/>
                  <a:pt x="691" y="331"/>
                </a:cubicBezTo>
                <a:cubicBezTo>
                  <a:pt x="697" y="327"/>
                  <a:pt x="702" y="321"/>
                  <a:pt x="706" y="315"/>
                </a:cubicBezTo>
                <a:cubicBezTo>
                  <a:pt x="708" y="314"/>
                  <a:pt x="710" y="316"/>
                  <a:pt x="711" y="317"/>
                </a:cubicBezTo>
                <a:cubicBezTo>
                  <a:pt x="708" y="328"/>
                  <a:pt x="700" y="335"/>
                  <a:pt x="691" y="340"/>
                </a:cubicBezTo>
                <a:close/>
                <a:moveTo>
                  <a:pt x="691" y="303"/>
                </a:moveTo>
                <a:cubicBezTo>
                  <a:pt x="691" y="266"/>
                  <a:pt x="691" y="266"/>
                  <a:pt x="691" y="266"/>
                </a:cubicBezTo>
                <a:cubicBezTo>
                  <a:pt x="692" y="268"/>
                  <a:pt x="693" y="270"/>
                  <a:pt x="694" y="271"/>
                </a:cubicBezTo>
                <a:cubicBezTo>
                  <a:pt x="696" y="282"/>
                  <a:pt x="695" y="293"/>
                  <a:pt x="691" y="303"/>
                </a:cubicBezTo>
                <a:close/>
                <a:moveTo>
                  <a:pt x="691" y="672"/>
                </a:moveTo>
                <a:cubicBezTo>
                  <a:pt x="681" y="672"/>
                  <a:pt x="681" y="672"/>
                  <a:pt x="681" y="672"/>
                </a:cubicBezTo>
                <a:cubicBezTo>
                  <a:pt x="681" y="655"/>
                  <a:pt x="681" y="655"/>
                  <a:pt x="681" y="655"/>
                </a:cubicBezTo>
                <a:cubicBezTo>
                  <a:pt x="691" y="661"/>
                  <a:pt x="691" y="661"/>
                  <a:pt x="691" y="661"/>
                </a:cubicBezTo>
                <a:cubicBezTo>
                  <a:pt x="691" y="672"/>
                  <a:pt x="691" y="672"/>
                  <a:pt x="691" y="672"/>
                </a:cubicBezTo>
                <a:close/>
                <a:moveTo>
                  <a:pt x="681" y="8"/>
                </a:moveTo>
                <a:cubicBezTo>
                  <a:pt x="691" y="8"/>
                  <a:pt x="691" y="8"/>
                  <a:pt x="691" y="8"/>
                </a:cubicBezTo>
                <a:cubicBezTo>
                  <a:pt x="691" y="14"/>
                  <a:pt x="691" y="14"/>
                  <a:pt x="691" y="14"/>
                </a:cubicBezTo>
                <a:cubicBezTo>
                  <a:pt x="688" y="13"/>
                  <a:pt x="685" y="13"/>
                  <a:pt x="681" y="13"/>
                </a:cubicBezTo>
                <a:cubicBezTo>
                  <a:pt x="681" y="8"/>
                  <a:pt x="681" y="8"/>
                  <a:pt x="681" y="8"/>
                </a:cubicBezTo>
                <a:close/>
                <a:moveTo>
                  <a:pt x="691" y="22"/>
                </a:moveTo>
                <a:cubicBezTo>
                  <a:pt x="691" y="31"/>
                  <a:pt x="691" y="31"/>
                  <a:pt x="691" y="31"/>
                </a:cubicBezTo>
                <a:cubicBezTo>
                  <a:pt x="688" y="30"/>
                  <a:pt x="685" y="29"/>
                  <a:pt x="681" y="28"/>
                </a:cubicBezTo>
                <a:cubicBezTo>
                  <a:pt x="681" y="20"/>
                  <a:pt x="681" y="20"/>
                  <a:pt x="681" y="20"/>
                </a:cubicBezTo>
                <a:cubicBezTo>
                  <a:pt x="684" y="21"/>
                  <a:pt x="687" y="22"/>
                  <a:pt x="689" y="23"/>
                </a:cubicBezTo>
                <a:cubicBezTo>
                  <a:pt x="690" y="22"/>
                  <a:pt x="691" y="22"/>
                  <a:pt x="691" y="22"/>
                </a:cubicBezTo>
                <a:close/>
                <a:moveTo>
                  <a:pt x="691" y="75"/>
                </a:moveTo>
                <a:cubicBezTo>
                  <a:pt x="691" y="81"/>
                  <a:pt x="691" y="81"/>
                  <a:pt x="691" y="81"/>
                </a:cubicBezTo>
                <a:cubicBezTo>
                  <a:pt x="688" y="80"/>
                  <a:pt x="685" y="79"/>
                  <a:pt x="681" y="78"/>
                </a:cubicBezTo>
                <a:cubicBezTo>
                  <a:pt x="681" y="72"/>
                  <a:pt x="681" y="72"/>
                  <a:pt x="681" y="72"/>
                </a:cubicBezTo>
                <a:cubicBezTo>
                  <a:pt x="685" y="73"/>
                  <a:pt x="688" y="73"/>
                  <a:pt x="691" y="75"/>
                </a:cubicBezTo>
                <a:close/>
                <a:moveTo>
                  <a:pt x="691" y="98"/>
                </a:moveTo>
                <a:cubicBezTo>
                  <a:pt x="691" y="105"/>
                  <a:pt x="691" y="105"/>
                  <a:pt x="691" y="105"/>
                </a:cubicBezTo>
                <a:cubicBezTo>
                  <a:pt x="688" y="104"/>
                  <a:pt x="685" y="103"/>
                  <a:pt x="681" y="102"/>
                </a:cubicBezTo>
                <a:cubicBezTo>
                  <a:pt x="681" y="95"/>
                  <a:pt x="681" y="95"/>
                  <a:pt x="681" y="95"/>
                </a:cubicBezTo>
                <a:cubicBezTo>
                  <a:pt x="685" y="96"/>
                  <a:pt x="688" y="97"/>
                  <a:pt x="691" y="98"/>
                </a:cubicBezTo>
                <a:close/>
                <a:moveTo>
                  <a:pt x="691" y="126"/>
                </a:moveTo>
                <a:cubicBezTo>
                  <a:pt x="691" y="132"/>
                  <a:pt x="691" y="132"/>
                  <a:pt x="691" y="132"/>
                </a:cubicBezTo>
                <a:cubicBezTo>
                  <a:pt x="688" y="132"/>
                  <a:pt x="685" y="131"/>
                  <a:pt x="681" y="130"/>
                </a:cubicBezTo>
                <a:cubicBezTo>
                  <a:pt x="681" y="123"/>
                  <a:pt x="681" y="123"/>
                  <a:pt x="681" y="123"/>
                </a:cubicBezTo>
                <a:cubicBezTo>
                  <a:pt x="685" y="124"/>
                  <a:pt x="688" y="125"/>
                  <a:pt x="691" y="126"/>
                </a:cubicBezTo>
                <a:close/>
                <a:moveTo>
                  <a:pt x="691" y="147"/>
                </a:moveTo>
                <a:cubicBezTo>
                  <a:pt x="691" y="153"/>
                  <a:pt x="691" y="153"/>
                  <a:pt x="691" y="153"/>
                </a:cubicBezTo>
                <a:cubicBezTo>
                  <a:pt x="687" y="156"/>
                  <a:pt x="685" y="162"/>
                  <a:pt x="681" y="166"/>
                </a:cubicBezTo>
                <a:cubicBezTo>
                  <a:pt x="681" y="147"/>
                  <a:pt x="681" y="147"/>
                  <a:pt x="681" y="147"/>
                </a:cubicBezTo>
                <a:cubicBezTo>
                  <a:pt x="683" y="147"/>
                  <a:pt x="685" y="148"/>
                  <a:pt x="686" y="148"/>
                </a:cubicBezTo>
                <a:cubicBezTo>
                  <a:pt x="688" y="148"/>
                  <a:pt x="689" y="147"/>
                  <a:pt x="691" y="147"/>
                </a:cubicBezTo>
                <a:close/>
                <a:moveTo>
                  <a:pt x="691" y="202"/>
                </a:moveTo>
                <a:cubicBezTo>
                  <a:pt x="691" y="212"/>
                  <a:pt x="691" y="212"/>
                  <a:pt x="691" y="212"/>
                </a:cubicBezTo>
                <a:cubicBezTo>
                  <a:pt x="688" y="210"/>
                  <a:pt x="685" y="208"/>
                  <a:pt x="681" y="207"/>
                </a:cubicBezTo>
                <a:cubicBezTo>
                  <a:pt x="681" y="198"/>
                  <a:pt x="681" y="198"/>
                  <a:pt x="681" y="198"/>
                </a:cubicBezTo>
                <a:cubicBezTo>
                  <a:pt x="685" y="199"/>
                  <a:pt x="688" y="201"/>
                  <a:pt x="691" y="202"/>
                </a:cubicBezTo>
                <a:close/>
                <a:moveTo>
                  <a:pt x="691" y="233"/>
                </a:moveTo>
                <a:cubicBezTo>
                  <a:pt x="691" y="242"/>
                  <a:pt x="691" y="242"/>
                  <a:pt x="691" y="242"/>
                </a:cubicBezTo>
                <a:cubicBezTo>
                  <a:pt x="688" y="241"/>
                  <a:pt x="685" y="240"/>
                  <a:pt x="681" y="240"/>
                </a:cubicBezTo>
                <a:cubicBezTo>
                  <a:pt x="681" y="230"/>
                  <a:pt x="681" y="230"/>
                  <a:pt x="681" y="230"/>
                </a:cubicBezTo>
                <a:cubicBezTo>
                  <a:pt x="685" y="231"/>
                  <a:pt x="688" y="232"/>
                  <a:pt x="691" y="233"/>
                </a:cubicBezTo>
                <a:close/>
                <a:moveTo>
                  <a:pt x="691" y="266"/>
                </a:moveTo>
                <a:cubicBezTo>
                  <a:pt x="691" y="303"/>
                  <a:pt x="691" y="303"/>
                  <a:pt x="691" y="303"/>
                </a:cubicBezTo>
                <a:cubicBezTo>
                  <a:pt x="689" y="308"/>
                  <a:pt x="685" y="313"/>
                  <a:pt x="681" y="317"/>
                </a:cubicBezTo>
                <a:cubicBezTo>
                  <a:pt x="681" y="304"/>
                  <a:pt x="681" y="304"/>
                  <a:pt x="681" y="304"/>
                </a:cubicBezTo>
                <a:cubicBezTo>
                  <a:pt x="684" y="302"/>
                  <a:pt x="685" y="298"/>
                  <a:pt x="685" y="295"/>
                </a:cubicBezTo>
                <a:cubicBezTo>
                  <a:pt x="683" y="294"/>
                  <a:pt x="683" y="294"/>
                  <a:pt x="681" y="293"/>
                </a:cubicBezTo>
                <a:cubicBezTo>
                  <a:pt x="681" y="284"/>
                  <a:pt x="681" y="284"/>
                  <a:pt x="681" y="284"/>
                </a:cubicBezTo>
                <a:cubicBezTo>
                  <a:pt x="683" y="285"/>
                  <a:pt x="685" y="285"/>
                  <a:pt x="687" y="285"/>
                </a:cubicBezTo>
                <a:cubicBezTo>
                  <a:pt x="689" y="282"/>
                  <a:pt x="687" y="278"/>
                  <a:pt x="686" y="275"/>
                </a:cubicBezTo>
                <a:cubicBezTo>
                  <a:pt x="685" y="272"/>
                  <a:pt x="684" y="269"/>
                  <a:pt x="681" y="267"/>
                </a:cubicBezTo>
                <a:cubicBezTo>
                  <a:pt x="681" y="257"/>
                  <a:pt x="681" y="257"/>
                  <a:pt x="681" y="257"/>
                </a:cubicBezTo>
                <a:cubicBezTo>
                  <a:pt x="685" y="260"/>
                  <a:pt x="689" y="263"/>
                  <a:pt x="691" y="266"/>
                </a:cubicBezTo>
                <a:close/>
                <a:moveTo>
                  <a:pt x="691" y="331"/>
                </a:moveTo>
                <a:cubicBezTo>
                  <a:pt x="691" y="340"/>
                  <a:pt x="691" y="340"/>
                  <a:pt x="691" y="340"/>
                </a:cubicBezTo>
                <a:cubicBezTo>
                  <a:pt x="688" y="342"/>
                  <a:pt x="685" y="344"/>
                  <a:pt x="681" y="346"/>
                </a:cubicBezTo>
                <a:cubicBezTo>
                  <a:pt x="681" y="338"/>
                  <a:pt x="681" y="338"/>
                  <a:pt x="681" y="338"/>
                </a:cubicBezTo>
                <a:cubicBezTo>
                  <a:pt x="685" y="336"/>
                  <a:pt x="688" y="334"/>
                  <a:pt x="691" y="331"/>
                </a:cubicBezTo>
                <a:close/>
                <a:moveTo>
                  <a:pt x="691" y="379"/>
                </a:moveTo>
                <a:cubicBezTo>
                  <a:pt x="691" y="388"/>
                  <a:pt x="691" y="388"/>
                  <a:pt x="691" y="388"/>
                </a:cubicBezTo>
                <a:cubicBezTo>
                  <a:pt x="688" y="389"/>
                  <a:pt x="684" y="391"/>
                  <a:pt x="683" y="391"/>
                </a:cubicBezTo>
                <a:cubicBezTo>
                  <a:pt x="686" y="392"/>
                  <a:pt x="688" y="395"/>
                  <a:pt x="691" y="397"/>
                </a:cubicBezTo>
                <a:cubicBezTo>
                  <a:pt x="691" y="405"/>
                  <a:pt x="691" y="405"/>
                  <a:pt x="691" y="405"/>
                </a:cubicBezTo>
                <a:cubicBezTo>
                  <a:pt x="688" y="404"/>
                  <a:pt x="685" y="403"/>
                  <a:pt x="681" y="401"/>
                </a:cubicBezTo>
                <a:cubicBezTo>
                  <a:pt x="681" y="382"/>
                  <a:pt x="681" y="382"/>
                  <a:pt x="681" y="382"/>
                </a:cubicBezTo>
                <a:cubicBezTo>
                  <a:pt x="685" y="381"/>
                  <a:pt x="688" y="380"/>
                  <a:pt x="691" y="379"/>
                </a:cubicBezTo>
                <a:close/>
                <a:moveTo>
                  <a:pt x="691" y="453"/>
                </a:moveTo>
                <a:cubicBezTo>
                  <a:pt x="691" y="460"/>
                  <a:pt x="691" y="460"/>
                  <a:pt x="691" y="460"/>
                </a:cubicBezTo>
                <a:cubicBezTo>
                  <a:pt x="688" y="459"/>
                  <a:pt x="685" y="457"/>
                  <a:pt x="681" y="456"/>
                </a:cubicBezTo>
                <a:cubicBezTo>
                  <a:pt x="681" y="449"/>
                  <a:pt x="681" y="449"/>
                  <a:pt x="681" y="449"/>
                </a:cubicBezTo>
                <a:cubicBezTo>
                  <a:pt x="685" y="450"/>
                  <a:pt x="688" y="452"/>
                  <a:pt x="691" y="453"/>
                </a:cubicBezTo>
                <a:close/>
                <a:moveTo>
                  <a:pt x="691" y="481"/>
                </a:moveTo>
                <a:cubicBezTo>
                  <a:pt x="691" y="489"/>
                  <a:pt x="691" y="489"/>
                  <a:pt x="691" y="489"/>
                </a:cubicBezTo>
                <a:cubicBezTo>
                  <a:pt x="688" y="488"/>
                  <a:pt x="685" y="486"/>
                  <a:pt x="681" y="485"/>
                </a:cubicBezTo>
                <a:cubicBezTo>
                  <a:pt x="681" y="478"/>
                  <a:pt x="681" y="478"/>
                  <a:pt x="681" y="478"/>
                </a:cubicBezTo>
                <a:cubicBezTo>
                  <a:pt x="685" y="479"/>
                  <a:pt x="688" y="480"/>
                  <a:pt x="691" y="481"/>
                </a:cubicBezTo>
                <a:close/>
                <a:moveTo>
                  <a:pt x="691" y="516"/>
                </a:moveTo>
                <a:cubicBezTo>
                  <a:pt x="691" y="522"/>
                  <a:pt x="691" y="522"/>
                  <a:pt x="691" y="522"/>
                </a:cubicBezTo>
                <a:cubicBezTo>
                  <a:pt x="690" y="522"/>
                  <a:pt x="689" y="522"/>
                  <a:pt x="689" y="521"/>
                </a:cubicBezTo>
                <a:cubicBezTo>
                  <a:pt x="681" y="519"/>
                  <a:pt x="681" y="519"/>
                  <a:pt x="681" y="519"/>
                </a:cubicBezTo>
                <a:cubicBezTo>
                  <a:pt x="681" y="512"/>
                  <a:pt x="681" y="512"/>
                  <a:pt x="681" y="512"/>
                </a:cubicBezTo>
                <a:cubicBezTo>
                  <a:pt x="685" y="513"/>
                  <a:pt x="688" y="515"/>
                  <a:pt x="691" y="516"/>
                </a:cubicBezTo>
                <a:close/>
                <a:moveTo>
                  <a:pt x="691" y="551"/>
                </a:moveTo>
                <a:cubicBezTo>
                  <a:pt x="691" y="558"/>
                  <a:pt x="691" y="558"/>
                  <a:pt x="691" y="558"/>
                </a:cubicBezTo>
                <a:cubicBezTo>
                  <a:pt x="688" y="557"/>
                  <a:pt x="685" y="555"/>
                  <a:pt x="681" y="553"/>
                </a:cubicBezTo>
                <a:cubicBezTo>
                  <a:pt x="681" y="546"/>
                  <a:pt x="681" y="546"/>
                  <a:pt x="681" y="546"/>
                </a:cubicBezTo>
                <a:cubicBezTo>
                  <a:pt x="691" y="551"/>
                  <a:pt x="691" y="551"/>
                  <a:pt x="691" y="551"/>
                </a:cubicBezTo>
                <a:close/>
                <a:moveTo>
                  <a:pt x="691" y="577"/>
                </a:moveTo>
                <a:cubicBezTo>
                  <a:pt x="691" y="584"/>
                  <a:pt x="691" y="584"/>
                  <a:pt x="691" y="584"/>
                </a:cubicBezTo>
                <a:cubicBezTo>
                  <a:pt x="688" y="582"/>
                  <a:pt x="685" y="580"/>
                  <a:pt x="681" y="579"/>
                </a:cubicBezTo>
                <a:cubicBezTo>
                  <a:pt x="681" y="572"/>
                  <a:pt x="681" y="572"/>
                  <a:pt x="681" y="572"/>
                </a:cubicBezTo>
                <a:cubicBezTo>
                  <a:pt x="685" y="573"/>
                  <a:pt x="688" y="575"/>
                  <a:pt x="691" y="577"/>
                </a:cubicBezTo>
                <a:close/>
                <a:moveTo>
                  <a:pt x="691" y="605"/>
                </a:moveTo>
                <a:cubicBezTo>
                  <a:pt x="691" y="612"/>
                  <a:pt x="691" y="612"/>
                  <a:pt x="691" y="612"/>
                </a:cubicBezTo>
                <a:cubicBezTo>
                  <a:pt x="688" y="610"/>
                  <a:pt x="685" y="608"/>
                  <a:pt x="681" y="607"/>
                </a:cubicBezTo>
                <a:cubicBezTo>
                  <a:pt x="681" y="599"/>
                  <a:pt x="681" y="599"/>
                  <a:pt x="681" y="599"/>
                </a:cubicBezTo>
                <a:cubicBezTo>
                  <a:pt x="685" y="601"/>
                  <a:pt x="688" y="603"/>
                  <a:pt x="691" y="605"/>
                </a:cubicBezTo>
                <a:close/>
                <a:moveTo>
                  <a:pt x="691" y="633"/>
                </a:moveTo>
                <a:cubicBezTo>
                  <a:pt x="691" y="640"/>
                  <a:pt x="691" y="640"/>
                  <a:pt x="691" y="640"/>
                </a:cubicBezTo>
                <a:cubicBezTo>
                  <a:pt x="688" y="638"/>
                  <a:pt x="685" y="636"/>
                  <a:pt x="681" y="635"/>
                </a:cubicBezTo>
                <a:cubicBezTo>
                  <a:pt x="681" y="627"/>
                  <a:pt x="681" y="627"/>
                  <a:pt x="681" y="627"/>
                </a:cubicBezTo>
                <a:cubicBezTo>
                  <a:pt x="685" y="629"/>
                  <a:pt x="688" y="631"/>
                  <a:pt x="691" y="633"/>
                </a:cubicBezTo>
                <a:close/>
                <a:moveTo>
                  <a:pt x="681" y="672"/>
                </a:moveTo>
                <a:cubicBezTo>
                  <a:pt x="656" y="672"/>
                  <a:pt x="656" y="672"/>
                  <a:pt x="656" y="672"/>
                </a:cubicBezTo>
                <a:cubicBezTo>
                  <a:pt x="656" y="665"/>
                  <a:pt x="656" y="665"/>
                  <a:pt x="656" y="665"/>
                </a:cubicBezTo>
                <a:cubicBezTo>
                  <a:pt x="657" y="666"/>
                  <a:pt x="660" y="667"/>
                  <a:pt x="663" y="667"/>
                </a:cubicBezTo>
                <a:cubicBezTo>
                  <a:pt x="668" y="668"/>
                  <a:pt x="676" y="667"/>
                  <a:pt x="679" y="662"/>
                </a:cubicBezTo>
                <a:cubicBezTo>
                  <a:pt x="672" y="657"/>
                  <a:pt x="665" y="651"/>
                  <a:pt x="656" y="648"/>
                </a:cubicBezTo>
                <a:cubicBezTo>
                  <a:pt x="656" y="640"/>
                  <a:pt x="656" y="640"/>
                  <a:pt x="656" y="640"/>
                </a:cubicBezTo>
                <a:cubicBezTo>
                  <a:pt x="656" y="640"/>
                  <a:pt x="656" y="640"/>
                  <a:pt x="656" y="640"/>
                </a:cubicBezTo>
                <a:cubicBezTo>
                  <a:pt x="661" y="640"/>
                  <a:pt x="662" y="648"/>
                  <a:pt x="668" y="647"/>
                </a:cubicBezTo>
                <a:cubicBezTo>
                  <a:pt x="681" y="655"/>
                  <a:pt x="681" y="655"/>
                  <a:pt x="681" y="655"/>
                </a:cubicBezTo>
                <a:cubicBezTo>
                  <a:pt x="681" y="672"/>
                  <a:pt x="681" y="672"/>
                  <a:pt x="681" y="672"/>
                </a:cubicBezTo>
                <a:close/>
                <a:moveTo>
                  <a:pt x="656" y="8"/>
                </a:moveTo>
                <a:cubicBezTo>
                  <a:pt x="664" y="8"/>
                  <a:pt x="673" y="8"/>
                  <a:pt x="681" y="8"/>
                </a:cubicBezTo>
                <a:cubicBezTo>
                  <a:pt x="681" y="13"/>
                  <a:pt x="681" y="13"/>
                  <a:pt x="681" y="13"/>
                </a:cubicBezTo>
                <a:cubicBezTo>
                  <a:pt x="677" y="13"/>
                  <a:pt x="672" y="14"/>
                  <a:pt x="667" y="15"/>
                </a:cubicBezTo>
                <a:cubicBezTo>
                  <a:pt x="671" y="18"/>
                  <a:pt x="676" y="19"/>
                  <a:pt x="681" y="20"/>
                </a:cubicBezTo>
                <a:cubicBezTo>
                  <a:pt x="681" y="28"/>
                  <a:pt x="681" y="28"/>
                  <a:pt x="681" y="28"/>
                </a:cubicBezTo>
                <a:cubicBezTo>
                  <a:pt x="673" y="25"/>
                  <a:pt x="664" y="22"/>
                  <a:pt x="656" y="19"/>
                </a:cubicBezTo>
                <a:cubicBezTo>
                  <a:pt x="656" y="8"/>
                  <a:pt x="656" y="8"/>
                  <a:pt x="656" y="8"/>
                </a:cubicBezTo>
                <a:close/>
                <a:moveTo>
                  <a:pt x="681" y="72"/>
                </a:moveTo>
                <a:cubicBezTo>
                  <a:pt x="681" y="78"/>
                  <a:pt x="681" y="78"/>
                  <a:pt x="681" y="78"/>
                </a:cubicBezTo>
                <a:cubicBezTo>
                  <a:pt x="673" y="75"/>
                  <a:pt x="664" y="73"/>
                  <a:pt x="656" y="70"/>
                </a:cubicBezTo>
                <a:cubicBezTo>
                  <a:pt x="656" y="65"/>
                  <a:pt x="656" y="65"/>
                  <a:pt x="656" y="65"/>
                </a:cubicBezTo>
                <a:cubicBezTo>
                  <a:pt x="664" y="67"/>
                  <a:pt x="673" y="69"/>
                  <a:pt x="681" y="72"/>
                </a:cubicBezTo>
                <a:close/>
                <a:moveTo>
                  <a:pt x="681" y="95"/>
                </a:moveTo>
                <a:cubicBezTo>
                  <a:pt x="681" y="102"/>
                  <a:pt x="681" y="102"/>
                  <a:pt x="681" y="102"/>
                </a:cubicBezTo>
                <a:cubicBezTo>
                  <a:pt x="673" y="100"/>
                  <a:pt x="664" y="97"/>
                  <a:pt x="656" y="94"/>
                </a:cubicBezTo>
                <a:cubicBezTo>
                  <a:pt x="656" y="88"/>
                  <a:pt x="656" y="88"/>
                  <a:pt x="656" y="88"/>
                </a:cubicBezTo>
                <a:cubicBezTo>
                  <a:pt x="661" y="89"/>
                  <a:pt x="666" y="91"/>
                  <a:pt x="672" y="92"/>
                </a:cubicBezTo>
                <a:cubicBezTo>
                  <a:pt x="675" y="93"/>
                  <a:pt x="678" y="94"/>
                  <a:pt x="681" y="95"/>
                </a:cubicBezTo>
                <a:close/>
                <a:moveTo>
                  <a:pt x="681" y="123"/>
                </a:moveTo>
                <a:cubicBezTo>
                  <a:pt x="681" y="130"/>
                  <a:pt x="681" y="130"/>
                  <a:pt x="681" y="130"/>
                </a:cubicBezTo>
                <a:cubicBezTo>
                  <a:pt x="673" y="128"/>
                  <a:pt x="664" y="126"/>
                  <a:pt x="656" y="124"/>
                </a:cubicBezTo>
                <a:cubicBezTo>
                  <a:pt x="656" y="117"/>
                  <a:pt x="656" y="117"/>
                  <a:pt x="656" y="117"/>
                </a:cubicBezTo>
                <a:cubicBezTo>
                  <a:pt x="664" y="119"/>
                  <a:pt x="673" y="121"/>
                  <a:pt x="681" y="123"/>
                </a:cubicBezTo>
                <a:close/>
                <a:moveTo>
                  <a:pt x="681" y="147"/>
                </a:moveTo>
                <a:cubicBezTo>
                  <a:pt x="681" y="166"/>
                  <a:pt x="681" y="166"/>
                  <a:pt x="681" y="166"/>
                </a:cubicBezTo>
                <a:cubicBezTo>
                  <a:pt x="679" y="170"/>
                  <a:pt x="676" y="174"/>
                  <a:pt x="670" y="174"/>
                </a:cubicBezTo>
                <a:cubicBezTo>
                  <a:pt x="665" y="173"/>
                  <a:pt x="660" y="172"/>
                  <a:pt x="656" y="172"/>
                </a:cubicBezTo>
                <a:cubicBezTo>
                  <a:pt x="656" y="164"/>
                  <a:pt x="656" y="164"/>
                  <a:pt x="656" y="164"/>
                </a:cubicBezTo>
                <a:cubicBezTo>
                  <a:pt x="661" y="164"/>
                  <a:pt x="665" y="165"/>
                  <a:pt x="669" y="164"/>
                </a:cubicBezTo>
                <a:cubicBezTo>
                  <a:pt x="673" y="161"/>
                  <a:pt x="676" y="157"/>
                  <a:pt x="675" y="153"/>
                </a:cubicBezTo>
                <a:cubicBezTo>
                  <a:pt x="669" y="150"/>
                  <a:pt x="662" y="149"/>
                  <a:pt x="656" y="149"/>
                </a:cubicBezTo>
                <a:cubicBezTo>
                  <a:pt x="656" y="141"/>
                  <a:pt x="656" y="141"/>
                  <a:pt x="656" y="141"/>
                </a:cubicBezTo>
                <a:cubicBezTo>
                  <a:pt x="664" y="142"/>
                  <a:pt x="673" y="144"/>
                  <a:pt x="681" y="147"/>
                </a:cubicBezTo>
                <a:close/>
                <a:moveTo>
                  <a:pt x="681" y="198"/>
                </a:moveTo>
                <a:cubicBezTo>
                  <a:pt x="681" y="207"/>
                  <a:pt x="681" y="207"/>
                  <a:pt x="681" y="207"/>
                </a:cubicBezTo>
                <a:cubicBezTo>
                  <a:pt x="673" y="204"/>
                  <a:pt x="664" y="203"/>
                  <a:pt x="657" y="200"/>
                </a:cubicBezTo>
                <a:cubicBezTo>
                  <a:pt x="656" y="201"/>
                  <a:pt x="656" y="201"/>
                  <a:pt x="656" y="201"/>
                </a:cubicBezTo>
                <a:cubicBezTo>
                  <a:pt x="656" y="193"/>
                  <a:pt x="656" y="193"/>
                  <a:pt x="656" y="193"/>
                </a:cubicBezTo>
                <a:cubicBezTo>
                  <a:pt x="658" y="193"/>
                  <a:pt x="661" y="193"/>
                  <a:pt x="663" y="193"/>
                </a:cubicBezTo>
                <a:cubicBezTo>
                  <a:pt x="669" y="194"/>
                  <a:pt x="675" y="196"/>
                  <a:pt x="681" y="198"/>
                </a:cubicBezTo>
                <a:close/>
                <a:moveTo>
                  <a:pt x="681" y="230"/>
                </a:moveTo>
                <a:cubicBezTo>
                  <a:pt x="681" y="240"/>
                  <a:pt x="681" y="240"/>
                  <a:pt x="681" y="240"/>
                </a:cubicBezTo>
                <a:cubicBezTo>
                  <a:pt x="672" y="240"/>
                  <a:pt x="663" y="241"/>
                  <a:pt x="656" y="245"/>
                </a:cubicBezTo>
                <a:cubicBezTo>
                  <a:pt x="656" y="236"/>
                  <a:pt x="656" y="236"/>
                  <a:pt x="656" y="236"/>
                </a:cubicBezTo>
                <a:cubicBezTo>
                  <a:pt x="659" y="235"/>
                  <a:pt x="662" y="234"/>
                  <a:pt x="664" y="231"/>
                </a:cubicBezTo>
                <a:cubicBezTo>
                  <a:pt x="662" y="227"/>
                  <a:pt x="659" y="226"/>
                  <a:pt x="656" y="225"/>
                </a:cubicBezTo>
                <a:cubicBezTo>
                  <a:pt x="656" y="217"/>
                  <a:pt x="656" y="217"/>
                  <a:pt x="656" y="217"/>
                </a:cubicBezTo>
                <a:cubicBezTo>
                  <a:pt x="664" y="221"/>
                  <a:pt x="673" y="226"/>
                  <a:pt x="681" y="230"/>
                </a:cubicBezTo>
                <a:close/>
                <a:moveTo>
                  <a:pt x="681" y="257"/>
                </a:moveTo>
                <a:cubicBezTo>
                  <a:pt x="681" y="267"/>
                  <a:pt x="681" y="267"/>
                  <a:pt x="681" y="267"/>
                </a:cubicBezTo>
                <a:cubicBezTo>
                  <a:pt x="679" y="264"/>
                  <a:pt x="677" y="263"/>
                  <a:pt x="674" y="263"/>
                </a:cubicBezTo>
                <a:cubicBezTo>
                  <a:pt x="668" y="268"/>
                  <a:pt x="662" y="272"/>
                  <a:pt x="656" y="274"/>
                </a:cubicBezTo>
                <a:cubicBezTo>
                  <a:pt x="656" y="267"/>
                  <a:pt x="656" y="267"/>
                  <a:pt x="656" y="267"/>
                </a:cubicBezTo>
                <a:cubicBezTo>
                  <a:pt x="662" y="265"/>
                  <a:pt x="665" y="257"/>
                  <a:pt x="669" y="253"/>
                </a:cubicBezTo>
                <a:cubicBezTo>
                  <a:pt x="674" y="253"/>
                  <a:pt x="678" y="255"/>
                  <a:pt x="681" y="257"/>
                </a:cubicBezTo>
                <a:close/>
                <a:moveTo>
                  <a:pt x="681" y="284"/>
                </a:moveTo>
                <a:cubicBezTo>
                  <a:pt x="681" y="293"/>
                  <a:pt x="681" y="293"/>
                  <a:pt x="681" y="293"/>
                </a:cubicBezTo>
                <a:cubicBezTo>
                  <a:pt x="673" y="290"/>
                  <a:pt x="665" y="288"/>
                  <a:pt x="656" y="288"/>
                </a:cubicBezTo>
                <a:cubicBezTo>
                  <a:pt x="656" y="281"/>
                  <a:pt x="656" y="281"/>
                  <a:pt x="656" y="281"/>
                </a:cubicBezTo>
                <a:cubicBezTo>
                  <a:pt x="664" y="282"/>
                  <a:pt x="673" y="283"/>
                  <a:pt x="681" y="284"/>
                </a:cubicBezTo>
                <a:close/>
                <a:moveTo>
                  <a:pt x="681" y="304"/>
                </a:moveTo>
                <a:cubicBezTo>
                  <a:pt x="681" y="317"/>
                  <a:pt x="681" y="317"/>
                  <a:pt x="681" y="317"/>
                </a:cubicBezTo>
                <a:cubicBezTo>
                  <a:pt x="680" y="319"/>
                  <a:pt x="677" y="321"/>
                  <a:pt x="675" y="323"/>
                </a:cubicBezTo>
                <a:cubicBezTo>
                  <a:pt x="670" y="326"/>
                  <a:pt x="663" y="328"/>
                  <a:pt x="656" y="329"/>
                </a:cubicBezTo>
                <a:cubicBezTo>
                  <a:pt x="656" y="322"/>
                  <a:pt x="656" y="322"/>
                  <a:pt x="656" y="322"/>
                </a:cubicBezTo>
                <a:cubicBezTo>
                  <a:pt x="661" y="320"/>
                  <a:pt x="666" y="319"/>
                  <a:pt x="670" y="316"/>
                </a:cubicBezTo>
                <a:cubicBezTo>
                  <a:pt x="671" y="314"/>
                  <a:pt x="672" y="312"/>
                  <a:pt x="670" y="311"/>
                </a:cubicBezTo>
                <a:cubicBezTo>
                  <a:pt x="665" y="311"/>
                  <a:pt x="660" y="310"/>
                  <a:pt x="656" y="308"/>
                </a:cubicBezTo>
                <a:cubicBezTo>
                  <a:pt x="656" y="302"/>
                  <a:pt x="656" y="302"/>
                  <a:pt x="656" y="302"/>
                </a:cubicBezTo>
                <a:cubicBezTo>
                  <a:pt x="664" y="302"/>
                  <a:pt x="672" y="303"/>
                  <a:pt x="679" y="306"/>
                </a:cubicBezTo>
                <a:cubicBezTo>
                  <a:pt x="681" y="305"/>
                  <a:pt x="681" y="305"/>
                  <a:pt x="681" y="305"/>
                </a:cubicBezTo>
                <a:cubicBezTo>
                  <a:pt x="681" y="304"/>
                  <a:pt x="681" y="304"/>
                  <a:pt x="681" y="304"/>
                </a:cubicBezTo>
                <a:close/>
                <a:moveTo>
                  <a:pt x="681" y="338"/>
                </a:moveTo>
                <a:cubicBezTo>
                  <a:pt x="681" y="346"/>
                  <a:pt x="681" y="346"/>
                  <a:pt x="681" y="346"/>
                </a:cubicBezTo>
                <a:cubicBezTo>
                  <a:pt x="679" y="348"/>
                  <a:pt x="677" y="350"/>
                  <a:pt x="674" y="351"/>
                </a:cubicBezTo>
                <a:cubicBezTo>
                  <a:pt x="671" y="354"/>
                  <a:pt x="667" y="348"/>
                  <a:pt x="664" y="354"/>
                </a:cubicBezTo>
                <a:cubicBezTo>
                  <a:pt x="661" y="354"/>
                  <a:pt x="659" y="355"/>
                  <a:pt x="656" y="356"/>
                </a:cubicBezTo>
                <a:cubicBezTo>
                  <a:pt x="656" y="348"/>
                  <a:pt x="656" y="348"/>
                  <a:pt x="656" y="348"/>
                </a:cubicBezTo>
                <a:cubicBezTo>
                  <a:pt x="665" y="346"/>
                  <a:pt x="674" y="343"/>
                  <a:pt x="681" y="338"/>
                </a:cubicBezTo>
                <a:close/>
                <a:moveTo>
                  <a:pt x="681" y="382"/>
                </a:moveTo>
                <a:cubicBezTo>
                  <a:pt x="681" y="401"/>
                  <a:pt x="681" y="401"/>
                  <a:pt x="681" y="401"/>
                </a:cubicBezTo>
                <a:cubicBezTo>
                  <a:pt x="675" y="399"/>
                  <a:pt x="669" y="397"/>
                  <a:pt x="663" y="394"/>
                </a:cubicBezTo>
                <a:cubicBezTo>
                  <a:pt x="661" y="393"/>
                  <a:pt x="658" y="392"/>
                  <a:pt x="656" y="392"/>
                </a:cubicBezTo>
                <a:cubicBezTo>
                  <a:pt x="656" y="384"/>
                  <a:pt x="656" y="384"/>
                  <a:pt x="656" y="384"/>
                </a:cubicBezTo>
                <a:cubicBezTo>
                  <a:pt x="660" y="385"/>
                  <a:pt x="664" y="386"/>
                  <a:pt x="668" y="387"/>
                </a:cubicBezTo>
                <a:cubicBezTo>
                  <a:pt x="674" y="384"/>
                  <a:pt x="674" y="384"/>
                  <a:pt x="674" y="384"/>
                </a:cubicBezTo>
                <a:cubicBezTo>
                  <a:pt x="676" y="383"/>
                  <a:pt x="679" y="382"/>
                  <a:pt x="681" y="382"/>
                </a:cubicBezTo>
                <a:close/>
                <a:moveTo>
                  <a:pt x="681" y="449"/>
                </a:moveTo>
                <a:cubicBezTo>
                  <a:pt x="681" y="456"/>
                  <a:pt x="681" y="456"/>
                  <a:pt x="681" y="456"/>
                </a:cubicBezTo>
                <a:cubicBezTo>
                  <a:pt x="673" y="452"/>
                  <a:pt x="665" y="450"/>
                  <a:pt x="656" y="448"/>
                </a:cubicBezTo>
                <a:cubicBezTo>
                  <a:pt x="656" y="440"/>
                  <a:pt x="656" y="440"/>
                  <a:pt x="656" y="440"/>
                </a:cubicBezTo>
                <a:cubicBezTo>
                  <a:pt x="663" y="442"/>
                  <a:pt x="669" y="444"/>
                  <a:pt x="676" y="446"/>
                </a:cubicBezTo>
                <a:cubicBezTo>
                  <a:pt x="678" y="447"/>
                  <a:pt x="680" y="448"/>
                  <a:pt x="681" y="449"/>
                </a:cubicBezTo>
                <a:close/>
                <a:moveTo>
                  <a:pt x="681" y="478"/>
                </a:moveTo>
                <a:cubicBezTo>
                  <a:pt x="681" y="485"/>
                  <a:pt x="681" y="485"/>
                  <a:pt x="681" y="485"/>
                </a:cubicBezTo>
                <a:cubicBezTo>
                  <a:pt x="673" y="482"/>
                  <a:pt x="664" y="479"/>
                  <a:pt x="656" y="477"/>
                </a:cubicBezTo>
                <a:cubicBezTo>
                  <a:pt x="656" y="469"/>
                  <a:pt x="656" y="469"/>
                  <a:pt x="656" y="469"/>
                </a:cubicBezTo>
                <a:cubicBezTo>
                  <a:pt x="660" y="470"/>
                  <a:pt x="665" y="472"/>
                  <a:pt x="669" y="473"/>
                </a:cubicBezTo>
                <a:cubicBezTo>
                  <a:pt x="673" y="475"/>
                  <a:pt x="677" y="476"/>
                  <a:pt x="681" y="478"/>
                </a:cubicBezTo>
                <a:close/>
                <a:moveTo>
                  <a:pt x="681" y="512"/>
                </a:moveTo>
                <a:cubicBezTo>
                  <a:pt x="681" y="519"/>
                  <a:pt x="681" y="519"/>
                  <a:pt x="681" y="519"/>
                </a:cubicBezTo>
                <a:cubicBezTo>
                  <a:pt x="656" y="510"/>
                  <a:pt x="656" y="510"/>
                  <a:pt x="656" y="510"/>
                </a:cubicBezTo>
                <a:cubicBezTo>
                  <a:pt x="656" y="504"/>
                  <a:pt x="656" y="504"/>
                  <a:pt x="656" y="504"/>
                </a:cubicBezTo>
                <a:cubicBezTo>
                  <a:pt x="664" y="506"/>
                  <a:pt x="673" y="509"/>
                  <a:pt x="681" y="512"/>
                </a:cubicBezTo>
                <a:close/>
                <a:moveTo>
                  <a:pt x="681" y="546"/>
                </a:moveTo>
                <a:cubicBezTo>
                  <a:pt x="681" y="553"/>
                  <a:pt x="681" y="553"/>
                  <a:pt x="681" y="553"/>
                </a:cubicBezTo>
                <a:cubicBezTo>
                  <a:pt x="677" y="551"/>
                  <a:pt x="672" y="548"/>
                  <a:pt x="668" y="545"/>
                </a:cubicBezTo>
                <a:cubicBezTo>
                  <a:pt x="664" y="544"/>
                  <a:pt x="660" y="543"/>
                  <a:pt x="656" y="542"/>
                </a:cubicBezTo>
                <a:cubicBezTo>
                  <a:pt x="656" y="534"/>
                  <a:pt x="656" y="534"/>
                  <a:pt x="656" y="534"/>
                </a:cubicBezTo>
                <a:cubicBezTo>
                  <a:pt x="660" y="536"/>
                  <a:pt x="665" y="537"/>
                  <a:pt x="669" y="539"/>
                </a:cubicBezTo>
                <a:cubicBezTo>
                  <a:pt x="681" y="546"/>
                  <a:pt x="681" y="546"/>
                  <a:pt x="681" y="546"/>
                </a:cubicBezTo>
                <a:close/>
                <a:moveTo>
                  <a:pt x="681" y="572"/>
                </a:moveTo>
                <a:cubicBezTo>
                  <a:pt x="681" y="579"/>
                  <a:pt x="681" y="579"/>
                  <a:pt x="681" y="579"/>
                </a:cubicBezTo>
                <a:cubicBezTo>
                  <a:pt x="673" y="575"/>
                  <a:pt x="665" y="571"/>
                  <a:pt x="657" y="568"/>
                </a:cubicBezTo>
                <a:cubicBezTo>
                  <a:pt x="656" y="568"/>
                  <a:pt x="656" y="568"/>
                  <a:pt x="656" y="568"/>
                </a:cubicBezTo>
                <a:cubicBezTo>
                  <a:pt x="656" y="560"/>
                  <a:pt x="656" y="560"/>
                  <a:pt x="656" y="560"/>
                </a:cubicBezTo>
                <a:cubicBezTo>
                  <a:pt x="658" y="561"/>
                  <a:pt x="660" y="563"/>
                  <a:pt x="663" y="564"/>
                </a:cubicBezTo>
                <a:cubicBezTo>
                  <a:pt x="669" y="566"/>
                  <a:pt x="675" y="569"/>
                  <a:pt x="681" y="572"/>
                </a:cubicBezTo>
                <a:close/>
                <a:moveTo>
                  <a:pt x="681" y="599"/>
                </a:moveTo>
                <a:cubicBezTo>
                  <a:pt x="681" y="607"/>
                  <a:pt x="681" y="607"/>
                  <a:pt x="681" y="607"/>
                </a:cubicBezTo>
                <a:cubicBezTo>
                  <a:pt x="673" y="602"/>
                  <a:pt x="664" y="598"/>
                  <a:pt x="656" y="594"/>
                </a:cubicBezTo>
                <a:cubicBezTo>
                  <a:pt x="656" y="586"/>
                  <a:pt x="656" y="586"/>
                  <a:pt x="656" y="586"/>
                </a:cubicBezTo>
                <a:cubicBezTo>
                  <a:pt x="664" y="590"/>
                  <a:pt x="673" y="594"/>
                  <a:pt x="681" y="599"/>
                </a:cubicBezTo>
                <a:close/>
                <a:moveTo>
                  <a:pt x="681" y="627"/>
                </a:moveTo>
                <a:cubicBezTo>
                  <a:pt x="681" y="635"/>
                  <a:pt x="681" y="635"/>
                  <a:pt x="681" y="635"/>
                </a:cubicBezTo>
                <a:cubicBezTo>
                  <a:pt x="673" y="630"/>
                  <a:pt x="664" y="626"/>
                  <a:pt x="656" y="621"/>
                </a:cubicBezTo>
                <a:cubicBezTo>
                  <a:pt x="656" y="613"/>
                  <a:pt x="656" y="613"/>
                  <a:pt x="656" y="613"/>
                </a:cubicBezTo>
                <a:cubicBezTo>
                  <a:pt x="657" y="613"/>
                  <a:pt x="659" y="614"/>
                  <a:pt x="660" y="615"/>
                </a:cubicBezTo>
                <a:cubicBezTo>
                  <a:pt x="667" y="619"/>
                  <a:pt x="674" y="623"/>
                  <a:pt x="681" y="627"/>
                </a:cubicBezTo>
                <a:close/>
                <a:moveTo>
                  <a:pt x="656" y="672"/>
                </a:moveTo>
                <a:cubicBezTo>
                  <a:pt x="641" y="672"/>
                  <a:pt x="641" y="672"/>
                  <a:pt x="641" y="672"/>
                </a:cubicBezTo>
                <a:cubicBezTo>
                  <a:pt x="641" y="665"/>
                  <a:pt x="641" y="665"/>
                  <a:pt x="641" y="665"/>
                </a:cubicBezTo>
                <a:cubicBezTo>
                  <a:pt x="643" y="664"/>
                  <a:pt x="644" y="663"/>
                  <a:pt x="645" y="660"/>
                </a:cubicBezTo>
                <a:cubicBezTo>
                  <a:pt x="643" y="655"/>
                  <a:pt x="642" y="649"/>
                  <a:pt x="641" y="644"/>
                </a:cubicBezTo>
                <a:cubicBezTo>
                  <a:pt x="641" y="625"/>
                  <a:pt x="641" y="625"/>
                  <a:pt x="641" y="625"/>
                </a:cubicBezTo>
                <a:cubicBezTo>
                  <a:pt x="644" y="632"/>
                  <a:pt x="647" y="638"/>
                  <a:pt x="656" y="640"/>
                </a:cubicBezTo>
                <a:cubicBezTo>
                  <a:pt x="656" y="648"/>
                  <a:pt x="656" y="648"/>
                  <a:pt x="656" y="648"/>
                </a:cubicBezTo>
                <a:cubicBezTo>
                  <a:pt x="654" y="648"/>
                  <a:pt x="653" y="648"/>
                  <a:pt x="652" y="647"/>
                </a:cubicBezTo>
                <a:cubicBezTo>
                  <a:pt x="653" y="660"/>
                  <a:pt x="653" y="660"/>
                  <a:pt x="653" y="660"/>
                </a:cubicBezTo>
                <a:cubicBezTo>
                  <a:pt x="653" y="662"/>
                  <a:pt x="654" y="664"/>
                  <a:pt x="656" y="665"/>
                </a:cubicBezTo>
                <a:cubicBezTo>
                  <a:pt x="656" y="672"/>
                  <a:pt x="656" y="672"/>
                  <a:pt x="656" y="672"/>
                </a:cubicBezTo>
                <a:close/>
                <a:moveTo>
                  <a:pt x="641" y="8"/>
                </a:moveTo>
                <a:cubicBezTo>
                  <a:pt x="656" y="8"/>
                  <a:pt x="656" y="8"/>
                  <a:pt x="656" y="8"/>
                </a:cubicBezTo>
                <a:cubicBezTo>
                  <a:pt x="656" y="19"/>
                  <a:pt x="656" y="19"/>
                  <a:pt x="656" y="19"/>
                </a:cubicBezTo>
                <a:cubicBezTo>
                  <a:pt x="651" y="18"/>
                  <a:pt x="646" y="16"/>
                  <a:pt x="641" y="15"/>
                </a:cubicBezTo>
                <a:cubicBezTo>
                  <a:pt x="641" y="8"/>
                  <a:pt x="641" y="8"/>
                  <a:pt x="641" y="8"/>
                </a:cubicBezTo>
                <a:close/>
                <a:moveTo>
                  <a:pt x="656" y="65"/>
                </a:moveTo>
                <a:cubicBezTo>
                  <a:pt x="656" y="70"/>
                  <a:pt x="656" y="70"/>
                  <a:pt x="656" y="70"/>
                </a:cubicBezTo>
                <a:cubicBezTo>
                  <a:pt x="651" y="69"/>
                  <a:pt x="646" y="67"/>
                  <a:pt x="641" y="66"/>
                </a:cubicBezTo>
                <a:cubicBezTo>
                  <a:pt x="641" y="61"/>
                  <a:pt x="641" y="61"/>
                  <a:pt x="641" y="61"/>
                </a:cubicBezTo>
                <a:cubicBezTo>
                  <a:pt x="646" y="62"/>
                  <a:pt x="651" y="64"/>
                  <a:pt x="656" y="65"/>
                </a:cubicBezTo>
                <a:close/>
                <a:moveTo>
                  <a:pt x="656" y="88"/>
                </a:moveTo>
                <a:cubicBezTo>
                  <a:pt x="656" y="94"/>
                  <a:pt x="656" y="94"/>
                  <a:pt x="656" y="94"/>
                </a:cubicBezTo>
                <a:cubicBezTo>
                  <a:pt x="653" y="94"/>
                  <a:pt x="653" y="94"/>
                  <a:pt x="653" y="94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41" y="85"/>
                  <a:pt x="641" y="85"/>
                  <a:pt x="641" y="85"/>
                </a:cubicBezTo>
                <a:cubicBezTo>
                  <a:pt x="646" y="86"/>
                  <a:pt x="651" y="87"/>
                  <a:pt x="656" y="88"/>
                </a:cubicBezTo>
                <a:close/>
                <a:moveTo>
                  <a:pt x="656" y="117"/>
                </a:moveTo>
                <a:cubicBezTo>
                  <a:pt x="656" y="124"/>
                  <a:pt x="656" y="124"/>
                  <a:pt x="656" y="124"/>
                </a:cubicBezTo>
                <a:cubicBezTo>
                  <a:pt x="651" y="123"/>
                  <a:pt x="646" y="121"/>
                  <a:pt x="641" y="120"/>
                </a:cubicBezTo>
                <a:cubicBezTo>
                  <a:pt x="641" y="114"/>
                  <a:pt x="641" y="114"/>
                  <a:pt x="641" y="114"/>
                </a:cubicBezTo>
                <a:cubicBezTo>
                  <a:pt x="646" y="115"/>
                  <a:pt x="651" y="116"/>
                  <a:pt x="656" y="117"/>
                </a:cubicBezTo>
                <a:close/>
                <a:moveTo>
                  <a:pt x="656" y="141"/>
                </a:moveTo>
                <a:cubicBezTo>
                  <a:pt x="656" y="149"/>
                  <a:pt x="656" y="149"/>
                  <a:pt x="656" y="149"/>
                </a:cubicBezTo>
                <a:cubicBezTo>
                  <a:pt x="651" y="148"/>
                  <a:pt x="646" y="147"/>
                  <a:pt x="641" y="147"/>
                </a:cubicBezTo>
                <a:cubicBezTo>
                  <a:pt x="641" y="139"/>
                  <a:pt x="641" y="139"/>
                  <a:pt x="641" y="139"/>
                </a:cubicBezTo>
                <a:cubicBezTo>
                  <a:pt x="646" y="140"/>
                  <a:pt x="651" y="140"/>
                  <a:pt x="656" y="141"/>
                </a:cubicBezTo>
                <a:close/>
                <a:moveTo>
                  <a:pt x="656" y="164"/>
                </a:moveTo>
                <a:cubicBezTo>
                  <a:pt x="656" y="172"/>
                  <a:pt x="656" y="172"/>
                  <a:pt x="656" y="172"/>
                </a:cubicBezTo>
                <a:cubicBezTo>
                  <a:pt x="651" y="172"/>
                  <a:pt x="646" y="173"/>
                  <a:pt x="641" y="174"/>
                </a:cubicBezTo>
                <a:cubicBezTo>
                  <a:pt x="641" y="159"/>
                  <a:pt x="641" y="159"/>
                  <a:pt x="641" y="159"/>
                </a:cubicBezTo>
                <a:cubicBezTo>
                  <a:pt x="642" y="161"/>
                  <a:pt x="643" y="162"/>
                  <a:pt x="643" y="164"/>
                </a:cubicBezTo>
                <a:cubicBezTo>
                  <a:pt x="647" y="164"/>
                  <a:pt x="652" y="164"/>
                  <a:pt x="656" y="164"/>
                </a:cubicBezTo>
                <a:close/>
                <a:moveTo>
                  <a:pt x="656" y="193"/>
                </a:moveTo>
                <a:cubicBezTo>
                  <a:pt x="656" y="201"/>
                  <a:pt x="656" y="201"/>
                  <a:pt x="656" y="201"/>
                </a:cubicBezTo>
                <a:cubicBezTo>
                  <a:pt x="652" y="202"/>
                  <a:pt x="645" y="201"/>
                  <a:pt x="641" y="203"/>
                </a:cubicBezTo>
                <a:cubicBezTo>
                  <a:pt x="641" y="195"/>
                  <a:pt x="641" y="195"/>
                  <a:pt x="641" y="195"/>
                </a:cubicBezTo>
                <a:cubicBezTo>
                  <a:pt x="645" y="194"/>
                  <a:pt x="651" y="193"/>
                  <a:pt x="656" y="193"/>
                </a:cubicBezTo>
                <a:close/>
                <a:moveTo>
                  <a:pt x="656" y="217"/>
                </a:moveTo>
                <a:cubicBezTo>
                  <a:pt x="656" y="225"/>
                  <a:pt x="656" y="225"/>
                  <a:pt x="656" y="225"/>
                </a:cubicBezTo>
                <a:cubicBezTo>
                  <a:pt x="652" y="223"/>
                  <a:pt x="648" y="223"/>
                  <a:pt x="644" y="220"/>
                </a:cubicBezTo>
                <a:cubicBezTo>
                  <a:pt x="643" y="218"/>
                  <a:pt x="642" y="217"/>
                  <a:pt x="641" y="217"/>
                </a:cubicBezTo>
                <a:cubicBezTo>
                  <a:pt x="641" y="209"/>
                  <a:pt x="641" y="209"/>
                  <a:pt x="641" y="209"/>
                </a:cubicBezTo>
                <a:cubicBezTo>
                  <a:pt x="646" y="212"/>
                  <a:pt x="651" y="214"/>
                  <a:pt x="656" y="217"/>
                </a:cubicBezTo>
                <a:close/>
                <a:moveTo>
                  <a:pt x="656" y="236"/>
                </a:moveTo>
                <a:cubicBezTo>
                  <a:pt x="656" y="245"/>
                  <a:pt x="656" y="245"/>
                  <a:pt x="656" y="245"/>
                </a:cubicBezTo>
                <a:cubicBezTo>
                  <a:pt x="653" y="246"/>
                  <a:pt x="651" y="248"/>
                  <a:pt x="649" y="250"/>
                </a:cubicBezTo>
                <a:cubicBezTo>
                  <a:pt x="642" y="253"/>
                  <a:pt x="647" y="261"/>
                  <a:pt x="648" y="266"/>
                </a:cubicBezTo>
                <a:cubicBezTo>
                  <a:pt x="651" y="267"/>
                  <a:pt x="653" y="268"/>
                  <a:pt x="656" y="267"/>
                </a:cubicBezTo>
                <a:cubicBezTo>
                  <a:pt x="656" y="274"/>
                  <a:pt x="656" y="274"/>
                  <a:pt x="656" y="274"/>
                </a:cubicBezTo>
                <a:cubicBezTo>
                  <a:pt x="654" y="275"/>
                  <a:pt x="652" y="276"/>
                  <a:pt x="651" y="276"/>
                </a:cubicBezTo>
                <a:cubicBezTo>
                  <a:pt x="648" y="276"/>
                  <a:pt x="643" y="276"/>
                  <a:pt x="642" y="271"/>
                </a:cubicBezTo>
                <a:cubicBezTo>
                  <a:pt x="641" y="270"/>
                  <a:pt x="641" y="269"/>
                  <a:pt x="641" y="268"/>
                </a:cubicBezTo>
                <a:cubicBezTo>
                  <a:pt x="641" y="248"/>
                  <a:pt x="641" y="248"/>
                  <a:pt x="641" y="248"/>
                </a:cubicBezTo>
                <a:cubicBezTo>
                  <a:pt x="642" y="246"/>
                  <a:pt x="643" y="244"/>
                  <a:pt x="642" y="241"/>
                </a:cubicBezTo>
                <a:cubicBezTo>
                  <a:pt x="641" y="241"/>
                  <a:pt x="641" y="241"/>
                  <a:pt x="641" y="241"/>
                </a:cubicBezTo>
                <a:cubicBezTo>
                  <a:pt x="641" y="235"/>
                  <a:pt x="641" y="235"/>
                  <a:pt x="641" y="235"/>
                </a:cubicBezTo>
                <a:cubicBezTo>
                  <a:pt x="646" y="236"/>
                  <a:pt x="651" y="237"/>
                  <a:pt x="656" y="236"/>
                </a:cubicBezTo>
                <a:close/>
                <a:moveTo>
                  <a:pt x="656" y="281"/>
                </a:moveTo>
                <a:cubicBezTo>
                  <a:pt x="656" y="288"/>
                  <a:pt x="656" y="288"/>
                  <a:pt x="656" y="288"/>
                </a:cubicBezTo>
                <a:cubicBezTo>
                  <a:pt x="651" y="287"/>
                  <a:pt x="646" y="287"/>
                  <a:pt x="641" y="287"/>
                </a:cubicBezTo>
                <a:cubicBezTo>
                  <a:pt x="641" y="280"/>
                  <a:pt x="641" y="280"/>
                  <a:pt x="641" y="280"/>
                </a:cubicBezTo>
                <a:cubicBezTo>
                  <a:pt x="646" y="280"/>
                  <a:pt x="651" y="281"/>
                  <a:pt x="656" y="281"/>
                </a:cubicBezTo>
                <a:close/>
                <a:moveTo>
                  <a:pt x="656" y="302"/>
                </a:moveTo>
                <a:cubicBezTo>
                  <a:pt x="656" y="308"/>
                  <a:pt x="656" y="308"/>
                  <a:pt x="656" y="308"/>
                </a:cubicBezTo>
                <a:cubicBezTo>
                  <a:pt x="651" y="307"/>
                  <a:pt x="647" y="306"/>
                  <a:pt x="642" y="307"/>
                </a:cubicBezTo>
                <a:cubicBezTo>
                  <a:pt x="641" y="308"/>
                  <a:pt x="641" y="308"/>
                  <a:pt x="641" y="308"/>
                </a:cubicBezTo>
                <a:cubicBezTo>
                  <a:pt x="641" y="302"/>
                  <a:pt x="641" y="302"/>
                  <a:pt x="641" y="302"/>
                </a:cubicBezTo>
                <a:cubicBezTo>
                  <a:pt x="646" y="301"/>
                  <a:pt x="651" y="301"/>
                  <a:pt x="656" y="302"/>
                </a:cubicBezTo>
                <a:close/>
                <a:moveTo>
                  <a:pt x="656" y="322"/>
                </a:moveTo>
                <a:cubicBezTo>
                  <a:pt x="656" y="329"/>
                  <a:pt x="656" y="329"/>
                  <a:pt x="656" y="329"/>
                </a:cubicBezTo>
                <a:cubicBezTo>
                  <a:pt x="651" y="330"/>
                  <a:pt x="646" y="330"/>
                  <a:pt x="641" y="330"/>
                </a:cubicBezTo>
                <a:cubicBezTo>
                  <a:pt x="641" y="323"/>
                  <a:pt x="641" y="323"/>
                  <a:pt x="641" y="323"/>
                </a:cubicBezTo>
                <a:cubicBezTo>
                  <a:pt x="646" y="323"/>
                  <a:pt x="651" y="323"/>
                  <a:pt x="656" y="322"/>
                </a:cubicBezTo>
                <a:close/>
                <a:moveTo>
                  <a:pt x="656" y="348"/>
                </a:moveTo>
                <a:cubicBezTo>
                  <a:pt x="656" y="356"/>
                  <a:pt x="656" y="356"/>
                  <a:pt x="656" y="356"/>
                </a:cubicBezTo>
                <a:cubicBezTo>
                  <a:pt x="651" y="357"/>
                  <a:pt x="646" y="358"/>
                  <a:pt x="641" y="358"/>
                </a:cubicBezTo>
                <a:cubicBezTo>
                  <a:pt x="641" y="351"/>
                  <a:pt x="641" y="351"/>
                  <a:pt x="641" y="351"/>
                </a:cubicBezTo>
                <a:cubicBezTo>
                  <a:pt x="646" y="350"/>
                  <a:pt x="651" y="350"/>
                  <a:pt x="656" y="348"/>
                </a:cubicBezTo>
                <a:close/>
                <a:moveTo>
                  <a:pt x="656" y="384"/>
                </a:moveTo>
                <a:cubicBezTo>
                  <a:pt x="656" y="392"/>
                  <a:pt x="656" y="392"/>
                  <a:pt x="656" y="392"/>
                </a:cubicBezTo>
                <a:cubicBezTo>
                  <a:pt x="651" y="390"/>
                  <a:pt x="646" y="389"/>
                  <a:pt x="641" y="388"/>
                </a:cubicBezTo>
                <a:cubicBezTo>
                  <a:pt x="641" y="380"/>
                  <a:pt x="641" y="380"/>
                  <a:pt x="641" y="380"/>
                </a:cubicBezTo>
                <a:cubicBezTo>
                  <a:pt x="646" y="381"/>
                  <a:pt x="651" y="383"/>
                  <a:pt x="656" y="384"/>
                </a:cubicBezTo>
                <a:close/>
                <a:moveTo>
                  <a:pt x="656" y="440"/>
                </a:moveTo>
                <a:cubicBezTo>
                  <a:pt x="656" y="448"/>
                  <a:pt x="656" y="448"/>
                  <a:pt x="656" y="448"/>
                </a:cubicBezTo>
                <a:cubicBezTo>
                  <a:pt x="654" y="447"/>
                  <a:pt x="653" y="447"/>
                  <a:pt x="652" y="447"/>
                </a:cubicBezTo>
                <a:cubicBezTo>
                  <a:pt x="648" y="446"/>
                  <a:pt x="644" y="445"/>
                  <a:pt x="641" y="445"/>
                </a:cubicBezTo>
                <a:cubicBezTo>
                  <a:pt x="641" y="437"/>
                  <a:pt x="641" y="437"/>
                  <a:pt x="641" y="437"/>
                </a:cubicBezTo>
                <a:cubicBezTo>
                  <a:pt x="646" y="438"/>
                  <a:pt x="651" y="439"/>
                  <a:pt x="656" y="440"/>
                </a:cubicBezTo>
                <a:close/>
                <a:moveTo>
                  <a:pt x="656" y="469"/>
                </a:moveTo>
                <a:cubicBezTo>
                  <a:pt x="656" y="477"/>
                  <a:pt x="656" y="477"/>
                  <a:pt x="656" y="477"/>
                </a:cubicBezTo>
                <a:cubicBezTo>
                  <a:pt x="654" y="476"/>
                  <a:pt x="654" y="476"/>
                  <a:pt x="654" y="476"/>
                </a:cubicBezTo>
                <a:cubicBezTo>
                  <a:pt x="641" y="474"/>
                  <a:pt x="641" y="474"/>
                  <a:pt x="641" y="474"/>
                </a:cubicBezTo>
                <a:cubicBezTo>
                  <a:pt x="641" y="466"/>
                  <a:pt x="641" y="466"/>
                  <a:pt x="641" y="466"/>
                </a:cubicBezTo>
                <a:cubicBezTo>
                  <a:pt x="646" y="467"/>
                  <a:pt x="651" y="468"/>
                  <a:pt x="656" y="469"/>
                </a:cubicBezTo>
                <a:close/>
                <a:moveTo>
                  <a:pt x="656" y="504"/>
                </a:moveTo>
                <a:cubicBezTo>
                  <a:pt x="656" y="510"/>
                  <a:pt x="656" y="510"/>
                  <a:pt x="656" y="510"/>
                </a:cubicBezTo>
                <a:cubicBezTo>
                  <a:pt x="647" y="507"/>
                  <a:pt x="647" y="507"/>
                  <a:pt x="647" y="507"/>
                </a:cubicBezTo>
                <a:cubicBezTo>
                  <a:pt x="645" y="507"/>
                  <a:pt x="643" y="506"/>
                  <a:pt x="641" y="506"/>
                </a:cubicBezTo>
                <a:cubicBezTo>
                  <a:pt x="641" y="500"/>
                  <a:pt x="641" y="500"/>
                  <a:pt x="641" y="500"/>
                </a:cubicBezTo>
                <a:cubicBezTo>
                  <a:pt x="646" y="501"/>
                  <a:pt x="651" y="502"/>
                  <a:pt x="656" y="504"/>
                </a:cubicBezTo>
                <a:close/>
                <a:moveTo>
                  <a:pt x="656" y="534"/>
                </a:moveTo>
                <a:cubicBezTo>
                  <a:pt x="656" y="542"/>
                  <a:pt x="656" y="542"/>
                  <a:pt x="656" y="542"/>
                </a:cubicBezTo>
                <a:cubicBezTo>
                  <a:pt x="651" y="540"/>
                  <a:pt x="646" y="538"/>
                  <a:pt x="641" y="536"/>
                </a:cubicBezTo>
                <a:cubicBezTo>
                  <a:pt x="641" y="529"/>
                  <a:pt x="641" y="529"/>
                  <a:pt x="641" y="529"/>
                </a:cubicBezTo>
                <a:cubicBezTo>
                  <a:pt x="646" y="531"/>
                  <a:pt x="651" y="533"/>
                  <a:pt x="656" y="534"/>
                </a:cubicBezTo>
                <a:close/>
                <a:moveTo>
                  <a:pt x="656" y="560"/>
                </a:moveTo>
                <a:cubicBezTo>
                  <a:pt x="656" y="568"/>
                  <a:pt x="656" y="568"/>
                  <a:pt x="656" y="568"/>
                </a:cubicBezTo>
                <a:cubicBezTo>
                  <a:pt x="651" y="565"/>
                  <a:pt x="646" y="564"/>
                  <a:pt x="641" y="562"/>
                </a:cubicBezTo>
                <a:cubicBezTo>
                  <a:pt x="641" y="554"/>
                  <a:pt x="641" y="554"/>
                  <a:pt x="641" y="554"/>
                </a:cubicBezTo>
                <a:cubicBezTo>
                  <a:pt x="646" y="556"/>
                  <a:pt x="651" y="558"/>
                  <a:pt x="656" y="560"/>
                </a:cubicBezTo>
                <a:close/>
                <a:moveTo>
                  <a:pt x="656" y="586"/>
                </a:moveTo>
                <a:cubicBezTo>
                  <a:pt x="656" y="594"/>
                  <a:pt x="656" y="594"/>
                  <a:pt x="656" y="594"/>
                </a:cubicBezTo>
                <a:cubicBezTo>
                  <a:pt x="651" y="591"/>
                  <a:pt x="646" y="589"/>
                  <a:pt x="641" y="587"/>
                </a:cubicBezTo>
                <a:cubicBezTo>
                  <a:pt x="641" y="581"/>
                  <a:pt x="641" y="581"/>
                  <a:pt x="641" y="581"/>
                </a:cubicBezTo>
                <a:cubicBezTo>
                  <a:pt x="646" y="582"/>
                  <a:pt x="651" y="584"/>
                  <a:pt x="656" y="586"/>
                </a:cubicBezTo>
                <a:close/>
                <a:moveTo>
                  <a:pt x="656" y="613"/>
                </a:moveTo>
                <a:cubicBezTo>
                  <a:pt x="656" y="621"/>
                  <a:pt x="656" y="621"/>
                  <a:pt x="656" y="621"/>
                </a:cubicBezTo>
                <a:cubicBezTo>
                  <a:pt x="654" y="620"/>
                  <a:pt x="653" y="619"/>
                  <a:pt x="652" y="618"/>
                </a:cubicBezTo>
                <a:cubicBezTo>
                  <a:pt x="649" y="617"/>
                  <a:pt x="645" y="615"/>
                  <a:pt x="641" y="614"/>
                </a:cubicBezTo>
                <a:cubicBezTo>
                  <a:pt x="641" y="606"/>
                  <a:pt x="641" y="606"/>
                  <a:pt x="641" y="606"/>
                </a:cubicBezTo>
                <a:cubicBezTo>
                  <a:pt x="646" y="608"/>
                  <a:pt x="651" y="610"/>
                  <a:pt x="656" y="613"/>
                </a:cubicBezTo>
                <a:close/>
                <a:moveTo>
                  <a:pt x="641" y="672"/>
                </a:moveTo>
                <a:cubicBezTo>
                  <a:pt x="630" y="672"/>
                  <a:pt x="630" y="672"/>
                  <a:pt x="630" y="672"/>
                </a:cubicBezTo>
                <a:cubicBezTo>
                  <a:pt x="630" y="666"/>
                  <a:pt x="630" y="666"/>
                  <a:pt x="630" y="666"/>
                </a:cubicBezTo>
                <a:cubicBezTo>
                  <a:pt x="634" y="667"/>
                  <a:pt x="638" y="667"/>
                  <a:pt x="641" y="665"/>
                </a:cubicBezTo>
                <a:cubicBezTo>
                  <a:pt x="641" y="672"/>
                  <a:pt x="641" y="672"/>
                  <a:pt x="641" y="672"/>
                </a:cubicBezTo>
                <a:close/>
                <a:moveTo>
                  <a:pt x="630" y="8"/>
                </a:moveTo>
                <a:cubicBezTo>
                  <a:pt x="641" y="8"/>
                  <a:pt x="641" y="8"/>
                  <a:pt x="641" y="8"/>
                </a:cubicBezTo>
                <a:cubicBezTo>
                  <a:pt x="641" y="15"/>
                  <a:pt x="641" y="15"/>
                  <a:pt x="641" y="15"/>
                </a:cubicBezTo>
                <a:cubicBezTo>
                  <a:pt x="640" y="15"/>
                  <a:pt x="640" y="15"/>
                  <a:pt x="640" y="15"/>
                </a:cubicBezTo>
                <a:cubicBezTo>
                  <a:pt x="637" y="14"/>
                  <a:pt x="633" y="14"/>
                  <a:pt x="630" y="14"/>
                </a:cubicBezTo>
                <a:cubicBezTo>
                  <a:pt x="630" y="8"/>
                  <a:pt x="630" y="8"/>
                  <a:pt x="630" y="8"/>
                </a:cubicBezTo>
                <a:close/>
                <a:moveTo>
                  <a:pt x="641" y="61"/>
                </a:moveTo>
                <a:cubicBezTo>
                  <a:pt x="641" y="66"/>
                  <a:pt x="641" y="66"/>
                  <a:pt x="641" y="66"/>
                </a:cubicBezTo>
                <a:cubicBezTo>
                  <a:pt x="637" y="65"/>
                  <a:pt x="634" y="64"/>
                  <a:pt x="630" y="64"/>
                </a:cubicBezTo>
                <a:cubicBezTo>
                  <a:pt x="630" y="59"/>
                  <a:pt x="630" y="59"/>
                  <a:pt x="630" y="59"/>
                </a:cubicBezTo>
                <a:cubicBezTo>
                  <a:pt x="634" y="60"/>
                  <a:pt x="637" y="60"/>
                  <a:pt x="641" y="61"/>
                </a:cubicBezTo>
                <a:close/>
                <a:moveTo>
                  <a:pt x="641" y="85"/>
                </a:moveTo>
                <a:cubicBezTo>
                  <a:pt x="641" y="92"/>
                  <a:pt x="641" y="92"/>
                  <a:pt x="641" y="92"/>
                </a:cubicBezTo>
                <a:cubicBezTo>
                  <a:pt x="630" y="90"/>
                  <a:pt x="630" y="90"/>
                  <a:pt x="630" y="90"/>
                </a:cubicBezTo>
                <a:cubicBezTo>
                  <a:pt x="630" y="84"/>
                  <a:pt x="630" y="84"/>
                  <a:pt x="630" y="84"/>
                </a:cubicBezTo>
                <a:cubicBezTo>
                  <a:pt x="634" y="84"/>
                  <a:pt x="637" y="85"/>
                  <a:pt x="641" y="85"/>
                </a:cubicBezTo>
                <a:close/>
                <a:moveTo>
                  <a:pt x="641" y="114"/>
                </a:moveTo>
                <a:cubicBezTo>
                  <a:pt x="641" y="120"/>
                  <a:pt x="641" y="120"/>
                  <a:pt x="641" y="120"/>
                </a:cubicBezTo>
                <a:cubicBezTo>
                  <a:pt x="637" y="120"/>
                  <a:pt x="634" y="119"/>
                  <a:pt x="630" y="118"/>
                </a:cubicBezTo>
                <a:cubicBezTo>
                  <a:pt x="630" y="112"/>
                  <a:pt x="630" y="112"/>
                  <a:pt x="630" y="112"/>
                </a:cubicBezTo>
                <a:cubicBezTo>
                  <a:pt x="634" y="113"/>
                  <a:pt x="637" y="113"/>
                  <a:pt x="641" y="114"/>
                </a:cubicBezTo>
                <a:close/>
                <a:moveTo>
                  <a:pt x="641" y="139"/>
                </a:moveTo>
                <a:cubicBezTo>
                  <a:pt x="641" y="147"/>
                  <a:pt x="641" y="147"/>
                  <a:pt x="641" y="147"/>
                </a:cubicBezTo>
                <a:cubicBezTo>
                  <a:pt x="640" y="147"/>
                  <a:pt x="639" y="147"/>
                  <a:pt x="638" y="147"/>
                </a:cubicBezTo>
                <a:cubicBezTo>
                  <a:pt x="634" y="151"/>
                  <a:pt x="638" y="155"/>
                  <a:pt x="641" y="159"/>
                </a:cubicBezTo>
                <a:cubicBezTo>
                  <a:pt x="641" y="174"/>
                  <a:pt x="641" y="174"/>
                  <a:pt x="641" y="174"/>
                </a:cubicBezTo>
                <a:cubicBezTo>
                  <a:pt x="639" y="174"/>
                  <a:pt x="637" y="175"/>
                  <a:pt x="636" y="175"/>
                </a:cubicBezTo>
                <a:cubicBezTo>
                  <a:pt x="634" y="176"/>
                  <a:pt x="632" y="178"/>
                  <a:pt x="630" y="179"/>
                </a:cubicBezTo>
                <a:cubicBezTo>
                  <a:pt x="630" y="167"/>
                  <a:pt x="630" y="167"/>
                  <a:pt x="630" y="167"/>
                </a:cubicBezTo>
                <a:cubicBezTo>
                  <a:pt x="631" y="166"/>
                  <a:pt x="632" y="166"/>
                  <a:pt x="633" y="164"/>
                </a:cubicBezTo>
                <a:cubicBezTo>
                  <a:pt x="632" y="162"/>
                  <a:pt x="631" y="160"/>
                  <a:pt x="630" y="159"/>
                </a:cubicBezTo>
                <a:cubicBezTo>
                  <a:pt x="630" y="138"/>
                  <a:pt x="630" y="138"/>
                  <a:pt x="630" y="138"/>
                </a:cubicBezTo>
                <a:cubicBezTo>
                  <a:pt x="634" y="138"/>
                  <a:pt x="637" y="139"/>
                  <a:pt x="641" y="139"/>
                </a:cubicBezTo>
                <a:close/>
                <a:moveTo>
                  <a:pt x="641" y="195"/>
                </a:moveTo>
                <a:cubicBezTo>
                  <a:pt x="641" y="203"/>
                  <a:pt x="641" y="203"/>
                  <a:pt x="641" y="203"/>
                </a:cubicBezTo>
                <a:cubicBezTo>
                  <a:pt x="639" y="204"/>
                  <a:pt x="638" y="205"/>
                  <a:pt x="638" y="208"/>
                </a:cubicBezTo>
                <a:cubicBezTo>
                  <a:pt x="639" y="208"/>
                  <a:pt x="640" y="209"/>
                  <a:pt x="641" y="209"/>
                </a:cubicBezTo>
                <a:cubicBezTo>
                  <a:pt x="641" y="217"/>
                  <a:pt x="641" y="217"/>
                  <a:pt x="641" y="217"/>
                </a:cubicBezTo>
                <a:cubicBezTo>
                  <a:pt x="637" y="214"/>
                  <a:pt x="634" y="217"/>
                  <a:pt x="630" y="220"/>
                </a:cubicBezTo>
                <a:cubicBezTo>
                  <a:pt x="630" y="200"/>
                  <a:pt x="630" y="200"/>
                  <a:pt x="630" y="200"/>
                </a:cubicBezTo>
                <a:cubicBezTo>
                  <a:pt x="633" y="198"/>
                  <a:pt x="637" y="196"/>
                  <a:pt x="641" y="195"/>
                </a:cubicBezTo>
                <a:close/>
                <a:moveTo>
                  <a:pt x="641" y="235"/>
                </a:moveTo>
                <a:cubicBezTo>
                  <a:pt x="641" y="241"/>
                  <a:pt x="641" y="241"/>
                  <a:pt x="641" y="241"/>
                </a:cubicBezTo>
                <a:cubicBezTo>
                  <a:pt x="630" y="239"/>
                  <a:pt x="630" y="239"/>
                  <a:pt x="630" y="239"/>
                </a:cubicBezTo>
                <a:cubicBezTo>
                  <a:pt x="630" y="232"/>
                  <a:pt x="630" y="232"/>
                  <a:pt x="630" y="232"/>
                </a:cubicBezTo>
                <a:cubicBezTo>
                  <a:pt x="634" y="233"/>
                  <a:pt x="637" y="234"/>
                  <a:pt x="641" y="235"/>
                </a:cubicBezTo>
                <a:close/>
                <a:moveTo>
                  <a:pt x="641" y="248"/>
                </a:moveTo>
                <a:cubicBezTo>
                  <a:pt x="641" y="268"/>
                  <a:pt x="641" y="268"/>
                  <a:pt x="641" y="268"/>
                </a:cubicBezTo>
                <a:cubicBezTo>
                  <a:pt x="639" y="264"/>
                  <a:pt x="635" y="263"/>
                  <a:pt x="630" y="262"/>
                </a:cubicBezTo>
                <a:cubicBezTo>
                  <a:pt x="630" y="254"/>
                  <a:pt x="630" y="254"/>
                  <a:pt x="630" y="254"/>
                </a:cubicBezTo>
                <a:cubicBezTo>
                  <a:pt x="632" y="255"/>
                  <a:pt x="634" y="255"/>
                  <a:pt x="636" y="255"/>
                </a:cubicBezTo>
                <a:cubicBezTo>
                  <a:pt x="637" y="253"/>
                  <a:pt x="639" y="251"/>
                  <a:pt x="641" y="248"/>
                </a:cubicBezTo>
                <a:close/>
                <a:moveTo>
                  <a:pt x="641" y="280"/>
                </a:moveTo>
                <a:cubicBezTo>
                  <a:pt x="641" y="287"/>
                  <a:pt x="641" y="287"/>
                  <a:pt x="641" y="287"/>
                </a:cubicBezTo>
                <a:cubicBezTo>
                  <a:pt x="637" y="287"/>
                  <a:pt x="634" y="287"/>
                  <a:pt x="630" y="287"/>
                </a:cubicBezTo>
                <a:cubicBezTo>
                  <a:pt x="630" y="281"/>
                  <a:pt x="630" y="281"/>
                  <a:pt x="630" y="281"/>
                </a:cubicBezTo>
                <a:cubicBezTo>
                  <a:pt x="634" y="280"/>
                  <a:pt x="637" y="280"/>
                  <a:pt x="641" y="280"/>
                </a:cubicBezTo>
                <a:close/>
                <a:moveTo>
                  <a:pt x="641" y="302"/>
                </a:moveTo>
                <a:cubicBezTo>
                  <a:pt x="641" y="308"/>
                  <a:pt x="641" y="308"/>
                  <a:pt x="641" y="308"/>
                </a:cubicBezTo>
                <a:cubicBezTo>
                  <a:pt x="637" y="308"/>
                  <a:pt x="634" y="308"/>
                  <a:pt x="630" y="309"/>
                </a:cubicBezTo>
                <a:cubicBezTo>
                  <a:pt x="630" y="303"/>
                  <a:pt x="630" y="303"/>
                  <a:pt x="630" y="303"/>
                </a:cubicBezTo>
                <a:cubicBezTo>
                  <a:pt x="634" y="302"/>
                  <a:pt x="637" y="302"/>
                  <a:pt x="641" y="302"/>
                </a:cubicBezTo>
                <a:close/>
                <a:moveTo>
                  <a:pt x="641" y="323"/>
                </a:moveTo>
                <a:cubicBezTo>
                  <a:pt x="641" y="330"/>
                  <a:pt x="641" y="330"/>
                  <a:pt x="641" y="330"/>
                </a:cubicBezTo>
                <a:cubicBezTo>
                  <a:pt x="637" y="330"/>
                  <a:pt x="634" y="329"/>
                  <a:pt x="630" y="329"/>
                </a:cubicBezTo>
                <a:cubicBezTo>
                  <a:pt x="630" y="321"/>
                  <a:pt x="630" y="321"/>
                  <a:pt x="630" y="321"/>
                </a:cubicBezTo>
                <a:cubicBezTo>
                  <a:pt x="634" y="322"/>
                  <a:pt x="637" y="322"/>
                  <a:pt x="641" y="323"/>
                </a:cubicBezTo>
                <a:close/>
                <a:moveTo>
                  <a:pt x="641" y="351"/>
                </a:moveTo>
                <a:cubicBezTo>
                  <a:pt x="641" y="358"/>
                  <a:pt x="641" y="358"/>
                  <a:pt x="641" y="358"/>
                </a:cubicBezTo>
                <a:cubicBezTo>
                  <a:pt x="637" y="358"/>
                  <a:pt x="634" y="359"/>
                  <a:pt x="630" y="358"/>
                </a:cubicBezTo>
                <a:cubicBezTo>
                  <a:pt x="630" y="351"/>
                  <a:pt x="630" y="351"/>
                  <a:pt x="630" y="351"/>
                </a:cubicBezTo>
                <a:cubicBezTo>
                  <a:pt x="634" y="351"/>
                  <a:pt x="637" y="351"/>
                  <a:pt x="641" y="351"/>
                </a:cubicBezTo>
                <a:close/>
                <a:moveTo>
                  <a:pt x="641" y="380"/>
                </a:moveTo>
                <a:cubicBezTo>
                  <a:pt x="641" y="388"/>
                  <a:pt x="641" y="388"/>
                  <a:pt x="641" y="388"/>
                </a:cubicBezTo>
                <a:cubicBezTo>
                  <a:pt x="637" y="388"/>
                  <a:pt x="634" y="387"/>
                  <a:pt x="630" y="386"/>
                </a:cubicBezTo>
                <a:cubicBezTo>
                  <a:pt x="630" y="378"/>
                  <a:pt x="630" y="378"/>
                  <a:pt x="630" y="378"/>
                </a:cubicBezTo>
                <a:cubicBezTo>
                  <a:pt x="634" y="379"/>
                  <a:pt x="637" y="380"/>
                  <a:pt x="641" y="380"/>
                </a:cubicBezTo>
                <a:close/>
                <a:moveTo>
                  <a:pt x="641" y="437"/>
                </a:moveTo>
                <a:cubicBezTo>
                  <a:pt x="641" y="445"/>
                  <a:pt x="641" y="445"/>
                  <a:pt x="641" y="445"/>
                </a:cubicBezTo>
                <a:cubicBezTo>
                  <a:pt x="637" y="444"/>
                  <a:pt x="634" y="444"/>
                  <a:pt x="630" y="444"/>
                </a:cubicBezTo>
                <a:cubicBezTo>
                  <a:pt x="630" y="436"/>
                  <a:pt x="630" y="436"/>
                  <a:pt x="630" y="436"/>
                </a:cubicBezTo>
                <a:cubicBezTo>
                  <a:pt x="634" y="437"/>
                  <a:pt x="637" y="437"/>
                  <a:pt x="641" y="437"/>
                </a:cubicBezTo>
                <a:close/>
                <a:moveTo>
                  <a:pt x="641" y="466"/>
                </a:moveTo>
                <a:cubicBezTo>
                  <a:pt x="641" y="474"/>
                  <a:pt x="641" y="474"/>
                  <a:pt x="641" y="474"/>
                </a:cubicBezTo>
                <a:cubicBezTo>
                  <a:pt x="630" y="472"/>
                  <a:pt x="630" y="472"/>
                  <a:pt x="630" y="472"/>
                </a:cubicBezTo>
                <a:cubicBezTo>
                  <a:pt x="630" y="464"/>
                  <a:pt x="630" y="464"/>
                  <a:pt x="630" y="464"/>
                </a:cubicBezTo>
                <a:cubicBezTo>
                  <a:pt x="634" y="465"/>
                  <a:pt x="637" y="466"/>
                  <a:pt x="641" y="466"/>
                </a:cubicBezTo>
                <a:close/>
                <a:moveTo>
                  <a:pt x="641" y="500"/>
                </a:moveTo>
                <a:cubicBezTo>
                  <a:pt x="641" y="506"/>
                  <a:pt x="641" y="506"/>
                  <a:pt x="641" y="506"/>
                </a:cubicBezTo>
                <a:cubicBezTo>
                  <a:pt x="637" y="505"/>
                  <a:pt x="634" y="504"/>
                  <a:pt x="630" y="503"/>
                </a:cubicBezTo>
                <a:cubicBezTo>
                  <a:pt x="630" y="497"/>
                  <a:pt x="630" y="497"/>
                  <a:pt x="630" y="497"/>
                </a:cubicBezTo>
                <a:cubicBezTo>
                  <a:pt x="634" y="498"/>
                  <a:pt x="637" y="499"/>
                  <a:pt x="641" y="500"/>
                </a:cubicBezTo>
                <a:close/>
                <a:moveTo>
                  <a:pt x="641" y="529"/>
                </a:moveTo>
                <a:cubicBezTo>
                  <a:pt x="641" y="536"/>
                  <a:pt x="641" y="536"/>
                  <a:pt x="641" y="536"/>
                </a:cubicBezTo>
                <a:cubicBezTo>
                  <a:pt x="637" y="535"/>
                  <a:pt x="634" y="534"/>
                  <a:pt x="630" y="533"/>
                </a:cubicBezTo>
                <a:cubicBezTo>
                  <a:pt x="630" y="526"/>
                  <a:pt x="630" y="526"/>
                  <a:pt x="630" y="526"/>
                </a:cubicBezTo>
                <a:cubicBezTo>
                  <a:pt x="634" y="527"/>
                  <a:pt x="637" y="528"/>
                  <a:pt x="641" y="529"/>
                </a:cubicBezTo>
                <a:close/>
                <a:moveTo>
                  <a:pt x="641" y="554"/>
                </a:moveTo>
                <a:cubicBezTo>
                  <a:pt x="641" y="562"/>
                  <a:pt x="641" y="562"/>
                  <a:pt x="641" y="562"/>
                </a:cubicBezTo>
                <a:cubicBezTo>
                  <a:pt x="637" y="561"/>
                  <a:pt x="634" y="560"/>
                  <a:pt x="630" y="559"/>
                </a:cubicBezTo>
                <a:cubicBezTo>
                  <a:pt x="630" y="551"/>
                  <a:pt x="630" y="551"/>
                  <a:pt x="630" y="551"/>
                </a:cubicBezTo>
                <a:cubicBezTo>
                  <a:pt x="634" y="552"/>
                  <a:pt x="637" y="553"/>
                  <a:pt x="641" y="554"/>
                </a:cubicBezTo>
                <a:close/>
                <a:moveTo>
                  <a:pt x="641" y="581"/>
                </a:moveTo>
                <a:cubicBezTo>
                  <a:pt x="641" y="587"/>
                  <a:pt x="641" y="587"/>
                  <a:pt x="641" y="587"/>
                </a:cubicBezTo>
                <a:cubicBezTo>
                  <a:pt x="637" y="586"/>
                  <a:pt x="634" y="585"/>
                  <a:pt x="630" y="584"/>
                </a:cubicBezTo>
                <a:cubicBezTo>
                  <a:pt x="630" y="578"/>
                  <a:pt x="630" y="578"/>
                  <a:pt x="630" y="578"/>
                </a:cubicBezTo>
                <a:cubicBezTo>
                  <a:pt x="632" y="578"/>
                  <a:pt x="634" y="579"/>
                  <a:pt x="636" y="580"/>
                </a:cubicBezTo>
                <a:cubicBezTo>
                  <a:pt x="638" y="580"/>
                  <a:pt x="639" y="581"/>
                  <a:pt x="641" y="581"/>
                </a:cubicBezTo>
                <a:close/>
                <a:moveTo>
                  <a:pt x="641" y="606"/>
                </a:moveTo>
                <a:cubicBezTo>
                  <a:pt x="641" y="614"/>
                  <a:pt x="641" y="614"/>
                  <a:pt x="641" y="614"/>
                </a:cubicBezTo>
                <a:cubicBezTo>
                  <a:pt x="639" y="614"/>
                  <a:pt x="638" y="615"/>
                  <a:pt x="636" y="615"/>
                </a:cubicBezTo>
                <a:cubicBezTo>
                  <a:pt x="638" y="618"/>
                  <a:pt x="639" y="622"/>
                  <a:pt x="641" y="625"/>
                </a:cubicBezTo>
                <a:cubicBezTo>
                  <a:pt x="641" y="644"/>
                  <a:pt x="641" y="644"/>
                  <a:pt x="641" y="644"/>
                </a:cubicBezTo>
                <a:cubicBezTo>
                  <a:pt x="638" y="635"/>
                  <a:pt x="635" y="626"/>
                  <a:pt x="630" y="619"/>
                </a:cubicBezTo>
                <a:cubicBezTo>
                  <a:pt x="630" y="600"/>
                  <a:pt x="630" y="600"/>
                  <a:pt x="630" y="600"/>
                </a:cubicBezTo>
                <a:cubicBezTo>
                  <a:pt x="633" y="603"/>
                  <a:pt x="637" y="605"/>
                  <a:pt x="641" y="606"/>
                </a:cubicBezTo>
                <a:close/>
                <a:moveTo>
                  <a:pt x="630" y="672"/>
                </a:moveTo>
                <a:cubicBezTo>
                  <a:pt x="616" y="672"/>
                  <a:pt x="616" y="672"/>
                  <a:pt x="616" y="672"/>
                </a:cubicBezTo>
                <a:cubicBezTo>
                  <a:pt x="616" y="660"/>
                  <a:pt x="616" y="660"/>
                  <a:pt x="616" y="660"/>
                </a:cubicBezTo>
                <a:cubicBezTo>
                  <a:pt x="617" y="662"/>
                  <a:pt x="618" y="664"/>
                  <a:pt x="619" y="666"/>
                </a:cubicBezTo>
                <a:cubicBezTo>
                  <a:pt x="622" y="666"/>
                  <a:pt x="626" y="666"/>
                  <a:pt x="630" y="666"/>
                </a:cubicBezTo>
                <a:cubicBezTo>
                  <a:pt x="630" y="672"/>
                  <a:pt x="630" y="672"/>
                  <a:pt x="630" y="672"/>
                </a:cubicBezTo>
                <a:close/>
                <a:moveTo>
                  <a:pt x="616" y="8"/>
                </a:moveTo>
                <a:cubicBezTo>
                  <a:pt x="630" y="8"/>
                  <a:pt x="630" y="8"/>
                  <a:pt x="630" y="8"/>
                </a:cubicBezTo>
                <a:cubicBezTo>
                  <a:pt x="630" y="14"/>
                  <a:pt x="630" y="14"/>
                  <a:pt x="630" y="14"/>
                </a:cubicBezTo>
                <a:cubicBezTo>
                  <a:pt x="625" y="14"/>
                  <a:pt x="621" y="14"/>
                  <a:pt x="616" y="14"/>
                </a:cubicBezTo>
                <a:cubicBezTo>
                  <a:pt x="616" y="8"/>
                  <a:pt x="616" y="8"/>
                  <a:pt x="616" y="8"/>
                </a:cubicBezTo>
                <a:close/>
                <a:moveTo>
                  <a:pt x="630" y="59"/>
                </a:moveTo>
                <a:cubicBezTo>
                  <a:pt x="630" y="64"/>
                  <a:pt x="630" y="64"/>
                  <a:pt x="630" y="64"/>
                </a:cubicBezTo>
                <a:cubicBezTo>
                  <a:pt x="625" y="63"/>
                  <a:pt x="621" y="62"/>
                  <a:pt x="616" y="61"/>
                </a:cubicBezTo>
                <a:cubicBezTo>
                  <a:pt x="616" y="56"/>
                  <a:pt x="616" y="56"/>
                  <a:pt x="616" y="56"/>
                </a:cubicBezTo>
                <a:cubicBezTo>
                  <a:pt x="620" y="57"/>
                  <a:pt x="625" y="58"/>
                  <a:pt x="630" y="59"/>
                </a:cubicBezTo>
                <a:close/>
                <a:moveTo>
                  <a:pt x="630" y="84"/>
                </a:moveTo>
                <a:cubicBezTo>
                  <a:pt x="630" y="90"/>
                  <a:pt x="630" y="90"/>
                  <a:pt x="630" y="90"/>
                </a:cubicBezTo>
                <a:cubicBezTo>
                  <a:pt x="630" y="90"/>
                  <a:pt x="630" y="90"/>
                  <a:pt x="630" y="90"/>
                </a:cubicBezTo>
                <a:cubicBezTo>
                  <a:pt x="625" y="90"/>
                  <a:pt x="620" y="89"/>
                  <a:pt x="616" y="89"/>
                </a:cubicBezTo>
                <a:cubicBezTo>
                  <a:pt x="616" y="82"/>
                  <a:pt x="616" y="82"/>
                  <a:pt x="616" y="82"/>
                </a:cubicBezTo>
                <a:cubicBezTo>
                  <a:pt x="621" y="83"/>
                  <a:pt x="625" y="83"/>
                  <a:pt x="630" y="84"/>
                </a:cubicBezTo>
                <a:close/>
                <a:moveTo>
                  <a:pt x="630" y="112"/>
                </a:moveTo>
                <a:cubicBezTo>
                  <a:pt x="630" y="118"/>
                  <a:pt x="630" y="118"/>
                  <a:pt x="630" y="118"/>
                </a:cubicBezTo>
                <a:cubicBezTo>
                  <a:pt x="625" y="117"/>
                  <a:pt x="620" y="116"/>
                  <a:pt x="616" y="115"/>
                </a:cubicBezTo>
                <a:cubicBezTo>
                  <a:pt x="616" y="109"/>
                  <a:pt x="616" y="109"/>
                  <a:pt x="616" y="109"/>
                </a:cubicBezTo>
                <a:cubicBezTo>
                  <a:pt x="616" y="109"/>
                  <a:pt x="616" y="109"/>
                  <a:pt x="616" y="109"/>
                </a:cubicBezTo>
                <a:cubicBezTo>
                  <a:pt x="621" y="110"/>
                  <a:pt x="626" y="111"/>
                  <a:pt x="630" y="112"/>
                </a:cubicBezTo>
                <a:close/>
                <a:moveTo>
                  <a:pt x="630" y="138"/>
                </a:moveTo>
                <a:cubicBezTo>
                  <a:pt x="630" y="159"/>
                  <a:pt x="630" y="159"/>
                  <a:pt x="630" y="159"/>
                </a:cubicBezTo>
                <a:cubicBezTo>
                  <a:pt x="626" y="153"/>
                  <a:pt x="621" y="148"/>
                  <a:pt x="616" y="142"/>
                </a:cubicBezTo>
                <a:cubicBezTo>
                  <a:pt x="616" y="131"/>
                  <a:pt x="616" y="131"/>
                  <a:pt x="616" y="131"/>
                </a:cubicBezTo>
                <a:cubicBezTo>
                  <a:pt x="618" y="133"/>
                  <a:pt x="621" y="135"/>
                  <a:pt x="623" y="137"/>
                </a:cubicBezTo>
                <a:cubicBezTo>
                  <a:pt x="625" y="138"/>
                  <a:pt x="628" y="138"/>
                  <a:pt x="630" y="138"/>
                </a:cubicBezTo>
                <a:close/>
                <a:moveTo>
                  <a:pt x="630" y="167"/>
                </a:moveTo>
                <a:cubicBezTo>
                  <a:pt x="624" y="170"/>
                  <a:pt x="621" y="160"/>
                  <a:pt x="616" y="156"/>
                </a:cubicBezTo>
                <a:cubicBezTo>
                  <a:pt x="616" y="170"/>
                  <a:pt x="616" y="170"/>
                  <a:pt x="616" y="170"/>
                </a:cubicBezTo>
                <a:cubicBezTo>
                  <a:pt x="617" y="172"/>
                  <a:pt x="620" y="175"/>
                  <a:pt x="616" y="178"/>
                </a:cubicBezTo>
                <a:cubicBezTo>
                  <a:pt x="616" y="179"/>
                  <a:pt x="616" y="179"/>
                  <a:pt x="616" y="179"/>
                </a:cubicBezTo>
                <a:cubicBezTo>
                  <a:pt x="616" y="188"/>
                  <a:pt x="616" y="188"/>
                  <a:pt x="616" y="188"/>
                </a:cubicBezTo>
                <a:cubicBezTo>
                  <a:pt x="620" y="185"/>
                  <a:pt x="625" y="182"/>
                  <a:pt x="630" y="179"/>
                </a:cubicBezTo>
                <a:cubicBezTo>
                  <a:pt x="630" y="167"/>
                  <a:pt x="630" y="167"/>
                  <a:pt x="630" y="167"/>
                </a:cubicBezTo>
                <a:close/>
                <a:moveTo>
                  <a:pt x="630" y="200"/>
                </a:moveTo>
                <a:cubicBezTo>
                  <a:pt x="630" y="220"/>
                  <a:pt x="630" y="220"/>
                  <a:pt x="630" y="220"/>
                </a:cubicBezTo>
                <a:cubicBezTo>
                  <a:pt x="627" y="223"/>
                  <a:pt x="623" y="227"/>
                  <a:pt x="619" y="227"/>
                </a:cubicBezTo>
                <a:cubicBezTo>
                  <a:pt x="618" y="227"/>
                  <a:pt x="617" y="231"/>
                  <a:pt x="620" y="231"/>
                </a:cubicBezTo>
                <a:cubicBezTo>
                  <a:pt x="623" y="231"/>
                  <a:pt x="626" y="231"/>
                  <a:pt x="630" y="232"/>
                </a:cubicBezTo>
                <a:cubicBezTo>
                  <a:pt x="630" y="239"/>
                  <a:pt x="630" y="239"/>
                  <a:pt x="630" y="239"/>
                </a:cubicBezTo>
                <a:cubicBezTo>
                  <a:pt x="616" y="237"/>
                  <a:pt x="616" y="237"/>
                  <a:pt x="616" y="23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16" y="220"/>
                  <a:pt x="617" y="220"/>
                  <a:pt x="618" y="220"/>
                </a:cubicBezTo>
                <a:cubicBezTo>
                  <a:pt x="621" y="217"/>
                  <a:pt x="626" y="214"/>
                  <a:pt x="621" y="210"/>
                </a:cubicBezTo>
                <a:cubicBezTo>
                  <a:pt x="624" y="206"/>
                  <a:pt x="627" y="203"/>
                  <a:pt x="630" y="200"/>
                </a:cubicBezTo>
                <a:close/>
                <a:moveTo>
                  <a:pt x="630" y="254"/>
                </a:moveTo>
                <a:cubicBezTo>
                  <a:pt x="630" y="262"/>
                  <a:pt x="630" y="262"/>
                  <a:pt x="630" y="262"/>
                </a:cubicBezTo>
                <a:cubicBezTo>
                  <a:pt x="625" y="261"/>
                  <a:pt x="620" y="261"/>
                  <a:pt x="616" y="260"/>
                </a:cubicBezTo>
                <a:cubicBezTo>
                  <a:pt x="616" y="254"/>
                  <a:pt x="616" y="254"/>
                  <a:pt x="616" y="254"/>
                </a:cubicBezTo>
                <a:cubicBezTo>
                  <a:pt x="620" y="254"/>
                  <a:pt x="625" y="254"/>
                  <a:pt x="630" y="254"/>
                </a:cubicBezTo>
                <a:close/>
                <a:moveTo>
                  <a:pt x="630" y="281"/>
                </a:moveTo>
                <a:cubicBezTo>
                  <a:pt x="630" y="287"/>
                  <a:pt x="630" y="287"/>
                  <a:pt x="630" y="287"/>
                </a:cubicBezTo>
                <a:cubicBezTo>
                  <a:pt x="628" y="287"/>
                  <a:pt x="625" y="287"/>
                  <a:pt x="623" y="287"/>
                </a:cubicBezTo>
                <a:cubicBezTo>
                  <a:pt x="621" y="288"/>
                  <a:pt x="618" y="288"/>
                  <a:pt x="616" y="289"/>
                </a:cubicBezTo>
                <a:cubicBezTo>
                  <a:pt x="616" y="282"/>
                  <a:pt x="616" y="282"/>
                  <a:pt x="616" y="282"/>
                </a:cubicBezTo>
                <a:cubicBezTo>
                  <a:pt x="620" y="281"/>
                  <a:pt x="625" y="281"/>
                  <a:pt x="630" y="281"/>
                </a:cubicBezTo>
                <a:close/>
                <a:moveTo>
                  <a:pt x="630" y="303"/>
                </a:moveTo>
                <a:cubicBezTo>
                  <a:pt x="630" y="309"/>
                  <a:pt x="630" y="309"/>
                  <a:pt x="630" y="309"/>
                </a:cubicBezTo>
                <a:cubicBezTo>
                  <a:pt x="625" y="310"/>
                  <a:pt x="620" y="310"/>
                  <a:pt x="616" y="312"/>
                </a:cubicBezTo>
                <a:cubicBezTo>
                  <a:pt x="616" y="304"/>
                  <a:pt x="616" y="304"/>
                  <a:pt x="616" y="304"/>
                </a:cubicBezTo>
                <a:cubicBezTo>
                  <a:pt x="620" y="304"/>
                  <a:pt x="625" y="303"/>
                  <a:pt x="630" y="303"/>
                </a:cubicBezTo>
                <a:close/>
                <a:moveTo>
                  <a:pt x="630" y="321"/>
                </a:moveTo>
                <a:cubicBezTo>
                  <a:pt x="630" y="329"/>
                  <a:pt x="630" y="329"/>
                  <a:pt x="630" y="329"/>
                </a:cubicBezTo>
                <a:cubicBezTo>
                  <a:pt x="626" y="328"/>
                  <a:pt x="621" y="327"/>
                  <a:pt x="617" y="325"/>
                </a:cubicBezTo>
                <a:cubicBezTo>
                  <a:pt x="617" y="325"/>
                  <a:pt x="616" y="325"/>
                  <a:pt x="616" y="325"/>
                </a:cubicBezTo>
                <a:cubicBezTo>
                  <a:pt x="616" y="314"/>
                  <a:pt x="616" y="314"/>
                  <a:pt x="616" y="314"/>
                </a:cubicBezTo>
                <a:cubicBezTo>
                  <a:pt x="620" y="317"/>
                  <a:pt x="625" y="319"/>
                  <a:pt x="630" y="321"/>
                </a:cubicBezTo>
                <a:close/>
                <a:moveTo>
                  <a:pt x="630" y="351"/>
                </a:moveTo>
                <a:cubicBezTo>
                  <a:pt x="630" y="358"/>
                  <a:pt x="630" y="358"/>
                  <a:pt x="630" y="358"/>
                </a:cubicBezTo>
                <a:cubicBezTo>
                  <a:pt x="625" y="358"/>
                  <a:pt x="620" y="358"/>
                  <a:pt x="616" y="357"/>
                </a:cubicBezTo>
                <a:cubicBezTo>
                  <a:pt x="616" y="350"/>
                  <a:pt x="616" y="350"/>
                  <a:pt x="616" y="350"/>
                </a:cubicBezTo>
                <a:cubicBezTo>
                  <a:pt x="620" y="350"/>
                  <a:pt x="624" y="351"/>
                  <a:pt x="629" y="351"/>
                </a:cubicBezTo>
                <a:cubicBezTo>
                  <a:pt x="630" y="351"/>
                  <a:pt x="630" y="351"/>
                  <a:pt x="630" y="351"/>
                </a:cubicBezTo>
                <a:close/>
                <a:moveTo>
                  <a:pt x="630" y="378"/>
                </a:moveTo>
                <a:cubicBezTo>
                  <a:pt x="630" y="386"/>
                  <a:pt x="630" y="386"/>
                  <a:pt x="630" y="386"/>
                </a:cubicBezTo>
                <a:cubicBezTo>
                  <a:pt x="625" y="386"/>
                  <a:pt x="621" y="385"/>
                  <a:pt x="616" y="384"/>
                </a:cubicBezTo>
                <a:cubicBezTo>
                  <a:pt x="616" y="376"/>
                  <a:pt x="616" y="376"/>
                  <a:pt x="616" y="376"/>
                </a:cubicBezTo>
                <a:cubicBezTo>
                  <a:pt x="620" y="377"/>
                  <a:pt x="625" y="377"/>
                  <a:pt x="630" y="378"/>
                </a:cubicBezTo>
                <a:close/>
                <a:moveTo>
                  <a:pt x="630" y="436"/>
                </a:moveTo>
                <a:cubicBezTo>
                  <a:pt x="630" y="444"/>
                  <a:pt x="630" y="444"/>
                  <a:pt x="630" y="444"/>
                </a:cubicBezTo>
                <a:cubicBezTo>
                  <a:pt x="625" y="443"/>
                  <a:pt x="621" y="443"/>
                  <a:pt x="616" y="443"/>
                </a:cubicBezTo>
                <a:cubicBezTo>
                  <a:pt x="616" y="436"/>
                  <a:pt x="616" y="436"/>
                  <a:pt x="616" y="436"/>
                </a:cubicBezTo>
                <a:cubicBezTo>
                  <a:pt x="621" y="436"/>
                  <a:pt x="625" y="436"/>
                  <a:pt x="630" y="436"/>
                </a:cubicBezTo>
                <a:close/>
                <a:moveTo>
                  <a:pt x="630" y="464"/>
                </a:moveTo>
                <a:cubicBezTo>
                  <a:pt x="630" y="472"/>
                  <a:pt x="630" y="472"/>
                  <a:pt x="630" y="472"/>
                </a:cubicBezTo>
                <a:cubicBezTo>
                  <a:pt x="620" y="471"/>
                  <a:pt x="620" y="471"/>
                  <a:pt x="620" y="471"/>
                </a:cubicBezTo>
                <a:cubicBezTo>
                  <a:pt x="618" y="471"/>
                  <a:pt x="617" y="470"/>
                  <a:pt x="616" y="470"/>
                </a:cubicBezTo>
                <a:cubicBezTo>
                  <a:pt x="616" y="463"/>
                  <a:pt x="616" y="463"/>
                  <a:pt x="616" y="463"/>
                </a:cubicBezTo>
                <a:cubicBezTo>
                  <a:pt x="620" y="463"/>
                  <a:pt x="625" y="464"/>
                  <a:pt x="630" y="464"/>
                </a:cubicBezTo>
                <a:close/>
                <a:moveTo>
                  <a:pt x="630" y="497"/>
                </a:moveTo>
                <a:cubicBezTo>
                  <a:pt x="630" y="503"/>
                  <a:pt x="630" y="503"/>
                  <a:pt x="630" y="503"/>
                </a:cubicBezTo>
                <a:cubicBezTo>
                  <a:pt x="626" y="502"/>
                  <a:pt x="621" y="501"/>
                  <a:pt x="616" y="500"/>
                </a:cubicBezTo>
                <a:cubicBezTo>
                  <a:pt x="616" y="494"/>
                  <a:pt x="616" y="494"/>
                  <a:pt x="616" y="494"/>
                </a:cubicBezTo>
                <a:cubicBezTo>
                  <a:pt x="620" y="495"/>
                  <a:pt x="625" y="496"/>
                  <a:pt x="630" y="497"/>
                </a:cubicBezTo>
                <a:close/>
                <a:moveTo>
                  <a:pt x="630" y="526"/>
                </a:moveTo>
                <a:cubicBezTo>
                  <a:pt x="630" y="533"/>
                  <a:pt x="630" y="533"/>
                  <a:pt x="630" y="533"/>
                </a:cubicBezTo>
                <a:cubicBezTo>
                  <a:pt x="625" y="531"/>
                  <a:pt x="621" y="529"/>
                  <a:pt x="616" y="528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21" y="523"/>
                  <a:pt x="625" y="524"/>
                  <a:pt x="630" y="526"/>
                </a:cubicBezTo>
                <a:close/>
                <a:moveTo>
                  <a:pt x="630" y="551"/>
                </a:moveTo>
                <a:cubicBezTo>
                  <a:pt x="630" y="559"/>
                  <a:pt x="630" y="559"/>
                  <a:pt x="630" y="559"/>
                </a:cubicBezTo>
                <a:cubicBezTo>
                  <a:pt x="625" y="557"/>
                  <a:pt x="620" y="555"/>
                  <a:pt x="616" y="551"/>
                </a:cubicBezTo>
                <a:cubicBezTo>
                  <a:pt x="616" y="548"/>
                  <a:pt x="616" y="548"/>
                  <a:pt x="616" y="548"/>
                </a:cubicBezTo>
                <a:cubicBezTo>
                  <a:pt x="620" y="549"/>
                  <a:pt x="625" y="550"/>
                  <a:pt x="630" y="551"/>
                </a:cubicBezTo>
                <a:close/>
                <a:moveTo>
                  <a:pt x="630" y="578"/>
                </a:moveTo>
                <a:cubicBezTo>
                  <a:pt x="630" y="584"/>
                  <a:pt x="630" y="584"/>
                  <a:pt x="630" y="584"/>
                </a:cubicBezTo>
                <a:cubicBezTo>
                  <a:pt x="629" y="583"/>
                  <a:pt x="627" y="583"/>
                  <a:pt x="626" y="583"/>
                </a:cubicBezTo>
                <a:cubicBezTo>
                  <a:pt x="623" y="582"/>
                  <a:pt x="621" y="585"/>
                  <a:pt x="622" y="587"/>
                </a:cubicBezTo>
                <a:cubicBezTo>
                  <a:pt x="624" y="593"/>
                  <a:pt x="626" y="597"/>
                  <a:pt x="630" y="600"/>
                </a:cubicBezTo>
                <a:cubicBezTo>
                  <a:pt x="630" y="619"/>
                  <a:pt x="630" y="619"/>
                  <a:pt x="630" y="619"/>
                </a:cubicBezTo>
                <a:cubicBezTo>
                  <a:pt x="630" y="618"/>
                  <a:pt x="629" y="617"/>
                  <a:pt x="628" y="616"/>
                </a:cubicBezTo>
                <a:cubicBezTo>
                  <a:pt x="627" y="606"/>
                  <a:pt x="621" y="597"/>
                  <a:pt x="616" y="589"/>
                </a:cubicBezTo>
                <a:cubicBezTo>
                  <a:pt x="616" y="571"/>
                  <a:pt x="616" y="571"/>
                  <a:pt x="616" y="571"/>
                </a:cubicBezTo>
                <a:cubicBezTo>
                  <a:pt x="620" y="574"/>
                  <a:pt x="625" y="576"/>
                  <a:pt x="630" y="578"/>
                </a:cubicBezTo>
                <a:close/>
                <a:moveTo>
                  <a:pt x="616" y="370"/>
                </a:moveTo>
                <a:cubicBezTo>
                  <a:pt x="616" y="368"/>
                  <a:pt x="616" y="368"/>
                  <a:pt x="616" y="368"/>
                </a:cubicBezTo>
                <a:cubicBezTo>
                  <a:pt x="616" y="369"/>
                  <a:pt x="616" y="369"/>
                  <a:pt x="616" y="370"/>
                </a:cubicBezTo>
                <a:close/>
                <a:moveTo>
                  <a:pt x="616" y="672"/>
                </a:moveTo>
                <a:cubicBezTo>
                  <a:pt x="607" y="672"/>
                  <a:pt x="607" y="672"/>
                  <a:pt x="607" y="672"/>
                </a:cubicBezTo>
                <a:cubicBezTo>
                  <a:pt x="607" y="665"/>
                  <a:pt x="607" y="665"/>
                  <a:pt x="607" y="665"/>
                </a:cubicBezTo>
                <a:cubicBezTo>
                  <a:pt x="608" y="663"/>
                  <a:pt x="609" y="662"/>
                  <a:pt x="609" y="660"/>
                </a:cubicBezTo>
                <a:cubicBezTo>
                  <a:pt x="608" y="658"/>
                  <a:pt x="607" y="657"/>
                  <a:pt x="607" y="655"/>
                </a:cubicBezTo>
                <a:cubicBezTo>
                  <a:pt x="607" y="642"/>
                  <a:pt x="607" y="642"/>
                  <a:pt x="607" y="642"/>
                </a:cubicBezTo>
                <a:cubicBezTo>
                  <a:pt x="610" y="648"/>
                  <a:pt x="613" y="654"/>
                  <a:pt x="616" y="660"/>
                </a:cubicBezTo>
                <a:cubicBezTo>
                  <a:pt x="616" y="672"/>
                  <a:pt x="616" y="672"/>
                  <a:pt x="616" y="672"/>
                </a:cubicBezTo>
                <a:close/>
                <a:moveTo>
                  <a:pt x="607" y="8"/>
                </a:moveTo>
                <a:cubicBezTo>
                  <a:pt x="616" y="8"/>
                  <a:pt x="616" y="8"/>
                  <a:pt x="616" y="8"/>
                </a:cubicBezTo>
                <a:cubicBezTo>
                  <a:pt x="616" y="14"/>
                  <a:pt x="616" y="14"/>
                  <a:pt x="616" y="14"/>
                </a:cubicBezTo>
                <a:cubicBezTo>
                  <a:pt x="613" y="14"/>
                  <a:pt x="610" y="13"/>
                  <a:pt x="607" y="13"/>
                </a:cubicBezTo>
                <a:cubicBezTo>
                  <a:pt x="607" y="8"/>
                  <a:pt x="607" y="8"/>
                  <a:pt x="607" y="8"/>
                </a:cubicBezTo>
                <a:close/>
                <a:moveTo>
                  <a:pt x="616" y="56"/>
                </a:moveTo>
                <a:cubicBezTo>
                  <a:pt x="616" y="61"/>
                  <a:pt x="616" y="61"/>
                  <a:pt x="616" y="61"/>
                </a:cubicBezTo>
                <a:cubicBezTo>
                  <a:pt x="613" y="60"/>
                  <a:pt x="610" y="60"/>
                  <a:pt x="607" y="60"/>
                </a:cubicBezTo>
                <a:cubicBezTo>
                  <a:pt x="607" y="54"/>
                  <a:pt x="607" y="54"/>
                  <a:pt x="607" y="54"/>
                </a:cubicBezTo>
                <a:cubicBezTo>
                  <a:pt x="610" y="55"/>
                  <a:pt x="613" y="56"/>
                  <a:pt x="616" y="56"/>
                </a:cubicBezTo>
                <a:close/>
                <a:moveTo>
                  <a:pt x="616" y="82"/>
                </a:moveTo>
                <a:cubicBezTo>
                  <a:pt x="616" y="89"/>
                  <a:pt x="616" y="89"/>
                  <a:pt x="616" y="89"/>
                </a:cubicBezTo>
                <a:cubicBezTo>
                  <a:pt x="613" y="88"/>
                  <a:pt x="610" y="88"/>
                  <a:pt x="607" y="88"/>
                </a:cubicBezTo>
                <a:cubicBezTo>
                  <a:pt x="607" y="81"/>
                  <a:pt x="607" y="81"/>
                  <a:pt x="607" y="81"/>
                </a:cubicBezTo>
                <a:cubicBezTo>
                  <a:pt x="610" y="81"/>
                  <a:pt x="613" y="82"/>
                  <a:pt x="616" y="82"/>
                </a:cubicBezTo>
                <a:close/>
                <a:moveTo>
                  <a:pt x="616" y="109"/>
                </a:moveTo>
                <a:cubicBezTo>
                  <a:pt x="616" y="115"/>
                  <a:pt x="616" y="115"/>
                  <a:pt x="616" y="115"/>
                </a:cubicBezTo>
                <a:cubicBezTo>
                  <a:pt x="613" y="115"/>
                  <a:pt x="610" y="115"/>
                  <a:pt x="607" y="114"/>
                </a:cubicBezTo>
                <a:cubicBezTo>
                  <a:pt x="607" y="107"/>
                  <a:pt x="607" y="107"/>
                  <a:pt x="607" y="107"/>
                </a:cubicBezTo>
                <a:cubicBezTo>
                  <a:pt x="610" y="107"/>
                  <a:pt x="613" y="108"/>
                  <a:pt x="616" y="109"/>
                </a:cubicBezTo>
                <a:close/>
                <a:moveTo>
                  <a:pt x="616" y="131"/>
                </a:moveTo>
                <a:cubicBezTo>
                  <a:pt x="616" y="142"/>
                  <a:pt x="616" y="142"/>
                  <a:pt x="616" y="142"/>
                </a:cubicBezTo>
                <a:cubicBezTo>
                  <a:pt x="615" y="141"/>
                  <a:pt x="614" y="140"/>
                  <a:pt x="613" y="139"/>
                </a:cubicBezTo>
                <a:cubicBezTo>
                  <a:pt x="611" y="137"/>
                  <a:pt x="609" y="136"/>
                  <a:pt x="607" y="134"/>
                </a:cubicBezTo>
                <a:cubicBezTo>
                  <a:pt x="607" y="126"/>
                  <a:pt x="607" y="126"/>
                  <a:pt x="607" y="126"/>
                </a:cubicBezTo>
                <a:cubicBezTo>
                  <a:pt x="610" y="127"/>
                  <a:pt x="613" y="129"/>
                  <a:pt x="616" y="131"/>
                </a:cubicBezTo>
                <a:close/>
                <a:moveTo>
                  <a:pt x="616" y="156"/>
                </a:moveTo>
                <a:cubicBezTo>
                  <a:pt x="616" y="170"/>
                  <a:pt x="616" y="170"/>
                  <a:pt x="616" y="170"/>
                </a:cubicBezTo>
                <a:cubicBezTo>
                  <a:pt x="615" y="170"/>
                  <a:pt x="615" y="170"/>
                  <a:pt x="615" y="169"/>
                </a:cubicBezTo>
                <a:cubicBezTo>
                  <a:pt x="613" y="169"/>
                  <a:pt x="610" y="168"/>
                  <a:pt x="607" y="168"/>
                </a:cubicBezTo>
                <a:cubicBezTo>
                  <a:pt x="607" y="151"/>
                  <a:pt x="607" y="151"/>
                  <a:pt x="607" y="151"/>
                </a:cubicBezTo>
                <a:cubicBezTo>
                  <a:pt x="608" y="151"/>
                  <a:pt x="610" y="152"/>
                  <a:pt x="611" y="153"/>
                </a:cubicBezTo>
                <a:cubicBezTo>
                  <a:pt x="613" y="154"/>
                  <a:pt x="614" y="155"/>
                  <a:pt x="616" y="156"/>
                </a:cubicBezTo>
                <a:close/>
                <a:moveTo>
                  <a:pt x="616" y="179"/>
                </a:moveTo>
                <a:cubicBezTo>
                  <a:pt x="616" y="188"/>
                  <a:pt x="616" y="188"/>
                  <a:pt x="616" y="188"/>
                </a:cubicBezTo>
                <a:cubicBezTo>
                  <a:pt x="613" y="191"/>
                  <a:pt x="609" y="193"/>
                  <a:pt x="607" y="196"/>
                </a:cubicBezTo>
                <a:cubicBezTo>
                  <a:pt x="607" y="183"/>
                  <a:pt x="607" y="183"/>
                  <a:pt x="607" y="183"/>
                </a:cubicBezTo>
                <a:cubicBezTo>
                  <a:pt x="608" y="183"/>
                  <a:pt x="610" y="183"/>
                  <a:pt x="611" y="183"/>
                </a:cubicBezTo>
                <a:cubicBezTo>
                  <a:pt x="616" y="179"/>
                  <a:pt x="616" y="179"/>
                  <a:pt x="616" y="179"/>
                </a:cubicBezTo>
                <a:close/>
                <a:moveTo>
                  <a:pt x="616" y="221"/>
                </a:moveTo>
                <a:cubicBezTo>
                  <a:pt x="616" y="237"/>
                  <a:pt x="616" y="237"/>
                  <a:pt x="616" y="237"/>
                </a:cubicBezTo>
                <a:cubicBezTo>
                  <a:pt x="607" y="236"/>
                  <a:pt x="607" y="236"/>
                  <a:pt x="607" y="236"/>
                </a:cubicBezTo>
                <a:cubicBezTo>
                  <a:pt x="607" y="224"/>
                  <a:pt x="607" y="224"/>
                  <a:pt x="607" y="224"/>
                </a:cubicBezTo>
                <a:cubicBezTo>
                  <a:pt x="610" y="224"/>
                  <a:pt x="613" y="222"/>
                  <a:pt x="616" y="221"/>
                </a:cubicBezTo>
                <a:close/>
                <a:moveTo>
                  <a:pt x="616" y="254"/>
                </a:moveTo>
                <a:cubicBezTo>
                  <a:pt x="616" y="260"/>
                  <a:pt x="616" y="260"/>
                  <a:pt x="616" y="260"/>
                </a:cubicBezTo>
                <a:cubicBezTo>
                  <a:pt x="615" y="260"/>
                  <a:pt x="615" y="259"/>
                  <a:pt x="615" y="259"/>
                </a:cubicBezTo>
                <a:cubicBezTo>
                  <a:pt x="612" y="259"/>
                  <a:pt x="609" y="259"/>
                  <a:pt x="607" y="259"/>
                </a:cubicBezTo>
                <a:cubicBezTo>
                  <a:pt x="607" y="254"/>
                  <a:pt x="607" y="254"/>
                  <a:pt x="607" y="254"/>
                </a:cubicBezTo>
                <a:cubicBezTo>
                  <a:pt x="610" y="254"/>
                  <a:pt x="613" y="253"/>
                  <a:pt x="616" y="254"/>
                </a:cubicBezTo>
                <a:close/>
                <a:moveTo>
                  <a:pt x="616" y="282"/>
                </a:moveTo>
                <a:cubicBezTo>
                  <a:pt x="616" y="289"/>
                  <a:pt x="616" y="289"/>
                  <a:pt x="616" y="289"/>
                </a:cubicBezTo>
                <a:cubicBezTo>
                  <a:pt x="613" y="289"/>
                  <a:pt x="610" y="289"/>
                  <a:pt x="607" y="289"/>
                </a:cubicBezTo>
                <a:cubicBezTo>
                  <a:pt x="607" y="283"/>
                  <a:pt x="607" y="283"/>
                  <a:pt x="607" y="283"/>
                </a:cubicBezTo>
                <a:cubicBezTo>
                  <a:pt x="607" y="283"/>
                  <a:pt x="607" y="283"/>
                  <a:pt x="608" y="283"/>
                </a:cubicBezTo>
                <a:cubicBezTo>
                  <a:pt x="611" y="282"/>
                  <a:pt x="613" y="282"/>
                  <a:pt x="616" y="282"/>
                </a:cubicBezTo>
                <a:close/>
                <a:moveTo>
                  <a:pt x="616" y="304"/>
                </a:moveTo>
                <a:cubicBezTo>
                  <a:pt x="616" y="312"/>
                  <a:pt x="616" y="312"/>
                  <a:pt x="616" y="312"/>
                </a:cubicBezTo>
                <a:cubicBezTo>
                  <a:pt x="615" y="312"/>
                  <a:pt x="614" y="313"/>
                  <a:pt x="614" y="313"/>
                </a:cubicBezTo>
                <a:cubicBezTo>
                  <a:pt x="614" y="314"/>
                  <a:pt x="615" y="314"/>
                  <a:pt x="616" y="314"/>
                </a:cubicBezTo>
                <a:cubicBezTo>
                  <a:pt x="616" y="325"/>
                  <a:pt x="616" y="325"/>
                  <a:pt x="616" y="325"/>
                </a:cubicBezTo>
                <a:cubicBezTo>
                  <a:pt x="613" y="323"/>
                  <a:pt x="609" y="322"/>
                  <a:pt x="607" y="321"/>
                </a:cubicBezTo>
                <a:cubicBezTo>
                  <a:pt x="607" y="306"/>
                  <a:pt x="607" y="306"/>
                  <a:pt x="607" y="306"/>
                </a:cubicBezTo>
                <a:cubicBezTo>
                  <a:pt x="610" y="305"/>
                  <a:pt x="613" y="305"/>
                  <a:pt x="616" y="304"/>
                </a:cubicBezTo>
                <a:close/>
                <a:moveTo>
                  <a:pt x="616" y="350"/>
                </a:moveTo>
                <a:cubicBezTo>
                  <a:pt x="616" y="357"/>
                  <a:pt x="616" y="357"/>
                  <a:pt x="616" y="357"/>
                </a:cubicBezTo>
                <a:cubicBezTo>
                  <a:pt x="613" y="357"/>
                  <a:pt x="610" y="356"/>
                  <a:pt x="607" y="356"/>
                </a:cubicBezTo>
                <a:cubicBezTo>
                  <a:pt x="607" y="348"/>
                  <a:pt x="607" y="348"/>
                  <a:pt x="607" y="348"/>
                </a:cubicBezTo>
                <a:cubicBezTo>
                  <a:pt x="610" y="349"/>
                  <a:pt x="613" y="349"/>
                  <a:pt x="616" y="350"/>
                </a:cubicBezTo>
                <a:close/>
                <a:moveTo>
                  <a:pt x="616" y="368"/>
                </a:moveTo>
                <a:cubicBezTo>
                  <a:pt x="616" y="370"/>
                  <a:pt x="616" y="370"/>
                  <a:pt x="616" y="370"/>
                </a:cubicBezTo>
                <a:cubicBezTo>
                  <a:pt x="615" y="372"/>
                  <a:pt x="612" y="373"/>
                  <a:pt x="611" y="374"/>
                </a:cubicBezTo>
                <a:cubicBezTo>
                  <a:pt x="613" y="375"/>
                  <a:pt x="613" y="375"/>
                  <a:pt x="613" y="375"/>
                </a:cubicBezTo>
                <a:cubicBezTo>
                  <a:pt x="614" y="375"/>
                  <a:pt x="615" y="376"/>
                  <a:pt x="616" y="376"/>
                </a:cubicBezTo>
                <a:cubicBezTo>
                  <a:pt x="616" y="384"/>
                  <a:pt x="616" y="384"/>
                  <a:pt x="616" y="384"/>
                </a:cubicBezTo>
                <a:cubicBezTo>
                  <a:pt x="613" y="384"/>
                  <a:pt x="610" y="384"/>
                  <a:pt x="607" y="384"/>
                </a:cubicBezTo>
                <a:cubicBezTo>
                  <a:pt x="607" y="366"/>
                  <a:pt x="607" y="366"/>
                  <a:pt x="607" y="366"/>
                </a:cubicBezTo>
                <a:cubicBezTo>
                  <a:pt x="610" y="367"/>
                  <a:pt x="613" y="367"/>
                  <a:pt x="615" y="368"/>
                </a:cubicBezTo>
                <a:cubicBezTo>
                  <a:pt x="615" y="368"/>
                  <a:pt x="615" y="368"/>
                  <a:pt x="616" y="368"/>
                </a:cubicBezTo>
                <a:close/>
                <a:moveTo>
                  <a:pt x="616" y="436"/>
                </a:moveTo>
                <a:cubicBezTo>
                  <a:pt x="616" y="443"/>
                  <a:pt x="616" y="443"/>
                  <a:pt x="616" y="443"/>
                </a:cubicBezTo>
                <a:cubicBezTo>
                  <a:pt x="613" y="443"/>
                  <a:pt x="610" y="443"/>
                  <a:pt x="607" y="443"/>
                </a:cubicBezTo>
                <a:cubicBezTo>
                  <a:pt x="607" y="436"/>
                  <a:pt x="607" y="436"/>
                  <a:pt x="607" y="436"/>
                </a:cubicBezTo>
                <a:cubicBezTo>
                  <a:pt x="610" y="436"/>
                  <a:pt x="613" y="436"/>
                  <a:pt x="616" y="436"/>
                </a:cubicBezTo>
                <a:close/>
                <a:moveTo>
                  <a:pt x="616" y="463"/>
                </a:moveTo>
                <a:cubicBezTo>
                  <a:pt x="616" y="470"/>
                  <a:pt x="616" y="470"/>
                  <a:pt x="616" y="470"/>
                </a:cubicBezTo>
                <a:cubicBezTo>
                  <a:pt x="613" y="470"/>
                  <a:pt x="610" y="469"/>
                  <a:pt x="607" y="469"/>
                </a:cubicBezTo>
                <a:cubicBezTo>
                  <a:pt x="607" y="462"/>
                  <a:pt x="607" y="462"/>
                  <a:pt x="607" y="462"/>
                </a:cubicBezTo>
                <a:cubicBezTo>
                  <a:pt x="610" y="462"/>
                  <a:pt x="613" y="463"/>
                  <a:pt x="616" y="463"/>
                </a:cubicBezTo>
                <a:close/>
                <a:moveTo>
                  <a:pt x="616" y="494"/>
                </a:moveTo>
                <a:cubicBezTo>
                  <a:pt x="616" y="500"/>
                  <a:pt x="616" y="500"/>
                  <a:pt x="616" y="500"/>
                </a:cubicBezTo>
                <a:cubicBezTo>
                  <a:pt x="613" y="499"/>
                  <a:pt x="610" y="499"/>
                  <a:pt x="607" y="498"/>
                </a:cubicBezTo>
                <a:cubicBezTo>
                  <a:pt x="607" y="493"/>
                  <a:pt x="607" y="493"/>
                  <a:pt x="607" y="493"/>
                </a:cubicBezTo>
                <a:cubicBezTo>
                  <a:pt x="610" y="493"/>
                  <a:pt x="613" y="494"/>
                  <a:pt x="616" y="494"/>
                </a:cubicBezTo>
                <a:close/>
                <a:moveTo>
                  <a:pt x="616" y="522"/>
                </a:moveTo>
                <a:cubicBezTo>
                  <a:pt x="616" y="528"/>
                  <a:pt x="616" y="528"/>
                  <a:pt x="616" y="528"/>
                </a:cubicBezTo>
                <a:cubicBezTo>
                  <a:pt x="613" y="527"/>
                  <a:pt x="610" y="526"/>
                  <a:pt x="607" y="525"/>
                </a:cubicBezTo>
                <a:cubicBezTo>
                  <a:pt x="607" y="519"/>
                  <a:pt x="607" y="519"/>
                  <a:pt x="607" y="519"/>
                </a:cubicBezTo>
                <a:cubicBezTo>
                  <a:pt x="610" y="520"/>
                  <a:pt x="613" y="521"/>
                  <a:pt x="616" y="522"/>
                </a:cubicBezTo>
                <a:close/>
                <a:moveTo>
                  <a:pt x="616" y="548"/>
                </a:moveTo>
                <a:cubicBezTo>
                  <a:pt x="616" y="551"/>
                  <a:pt x="616" y="551"/>
                  <a:pt x="616" y="551"/>
                </a:cubicBezTo>
                <a:cubicBezTo>
                  <a:pt x="615" y="551"/>
                  <a:pt x="615" y="551"/>
                  <a:pt x="615" y="551"/>
                </a:cubicBezTo>
                <a:cubicBezTo>
                  <a:pt x="613" y="555"/>
                  <a:pt x="609" y="553"/>
                  <a:pt x="607" y="553"/>
                </a:cubicBezTo>
                <a:cubicBezTo>
                  <a:pt x="607" y="546"/>
                  <a:pt x="607" y="546"/>
                  <a:pt x="607" y="546"/>
                </a:cubicBezTo>
                <a:cubicBezTo>
                  <a:pt x="610" y="547"/>
                  <a:pt x="613" y="548"/>
                  <a:pt x="616" y="548"/>
                </a:cubicBezTo>
                <a:close/>
                <a:moveTo>
                  <a:pt x="616" y="571"/>
                </a:moveTo>
                <a:cubicBezTo>
                  <a:pt x="616" y="589"/>
                  <a:pt x="616" y="589"/>
                  <a:pt x="616" y="589"/>
                </a:cubicBezTo>
                <a:cubicBezTo>
                  <a:pt x="613" y="585"/>
                  <a:pt x="609" y="580"/>
                  <a:pt x="607" y="576"/>
                </a:cubicBezTo>
                <a:cubicBezTo>
                  <a:pt x="607" y="562"/>
                  <a:pt x="607" y="562"/>
                  <a:pt x="607" y="562"/>
                </a:cubicBezTo>
                <a:cubicBezTo>
                  <a:pt x="609" y="566"/>
                  <a:pt x="612" y="569"/>
                  <a:pt x="616" y="571"/>
                </a:cubicBezTo>
                <a:close/>
                <a:moveTo>
                  <a:pt x="607" y="672"/>
                </a:moveTo>
                <a:cubicBezTo>
                  <a:pt x="600" y="672"/>
                  <a:pt x="600" y="672"/>
                  <a:pt x="600" y="672"/>
                </a:cubicBezTo>
                <a:cubicBezTo>
                  <a:pt x="600" y="664"/>
                  <a:pt x="600" y="664"/>
                  <a:pt x="600" y="664"/>
                </a:cubicBezTo>
                <a:cubicBezTo>
                  <a:pt x="601" y="665"/>
                  <a:pt x="602" y="666"/>
                  <a:pt x="604" y="667"/>
                </a:cubicBezTo>
                <a:cubicBezTo>
                  <a:pt x="605" y="666"/>
                  <a:pt x="606" y="666"/>
                  <a:pt x="607" y="665"/>
                </a:cubicBezTo>
                <a:cubicBezTo>
                  <a:pt x="607" y="672"/>
                  <a:pt x="607" y="672"/>
                  <a:pt x="607" y="672"/>
                </a:cubicBezTo>
                <a:close/>
                <a:moveTo>
                  <a:pt x="600" y="8"/>
                </a:moveTo>
                <a:cubicBezTo>
                  <a:pt x="607" y="8"/>
                  <a:pt x="607" y="8"/>
                  <a:pt x="607" y="8"/>
                </a:cubicBezTo>
                <a:cubicBezTo>
                  <a:pt x="607" y="13"/>
                  <a:pt x="607" y="13"/>
                  <a:pt x="607" y="13"/>
                </a:cubicBezTo>
                <a:cubicBezTo>
                  <a:pt x="604" y="13"/>
                  <a:pt x="602" y="13"/>
                  <a:pt x="600" y="13"/>
                </a:cubicBezTo>
                <a:cubicBezTo>
                  <a:pt x="600" y="8"/>
                  <a:pt x="600" y="8"/>
                  <a:pt x="600" y="8"/>
                </a:cubicBezTo>
                <a:close/>
                <a:moveTo>
                  <a:pt x="607" y="54"/>
                </a:moveTo>
                <a:cubicBezTo>
                  <a:pt x="607" y="60"/>
                  <a:pt x="607" y="60"/>
                  <a:pt x="607" y="60"/>
                </a:cubicBezTo>
                <a:cubicBezTo>
                  <a:pt x="604" y="59"/>
                  <a:pt x="602" y="59"/>
                  <a:pt x="600" y="59"/>
                </a:cubicBezTo>
                <a:cubicBezTo>
                  <a:pt x="600" y="53"/>
                  <a:pt x="600" y="53"/>
                  <a:pt x="600" y="53"/>
                </a:cubicBezTo>
                <a:cubicBezTo>
                  <a:pt x="602" y="54"/>
                  <a:pt x="604" y="54"/>
                  <a:pt x="607" y="54"/>
                </a:cubicBezTo>
                <a:close/>
                <a:moveTo>
                  <a:pt x="607" y="81"/>
                </a:moveTo>
                <a:cubicBezTo>
                  <a:pt x="607" y="88"/>
                  <a:pt x="607" y="88"/>
                  <a:pt x="607" y="88"/>
                </a:cubicBezTo>
                <a:cubicBezTo>
                  <a:pt x="604" y="88"/>
                  <a:pt x="602" y="87"/>
                  <a:pt x="600" y="87"/>
                </a:cubicBezTo>
                <a:cubicBezTo>
                  <a:pt x="600" y="81"/>
                  <a:pt x="600" y="81"/>
                  <a:pt x="600" y="81"/>
                </a:cubicBezTo>
                <a:cubicBezTo>
                  <a:pt x="602" y="81"/>
                  <a:pt x="604" y="81"/>
                  <a:pt x="607" y="81"/>
                </a:cubicBezTo>
                <a:close/>
                <a:moveTo>
                  <a:pt x="607" y="107"/>
                </a:moveTo>
                <a:cubicBezTo>
                  <a:pt x="607" y="114"/>
                  <a:pt x="607" y="114"/>
                  <a:pt x="607" y="114"/>
                </a:cubicBezTo>
                <a:cubicBezTo>
                  <a:pt x="605" y="114"/>
                  <a:pt x="602" y="113"/>
                  <a:pt x="600" y="113"/>
                </a:cubicBezTo>
                <a:cubicBezTo>
                  <a:pt x="600" y="113"/>
                  <a:pt x="600" y="113"/>
                  <a:pt x="600" y="113"/>
                </a:cubicBezTo>
                <a:cubicBezTo>
                  <a:pt x="600" y="106"/>
                  <a:pt x="600" y="106"/>
                  <a:pt x="600" y="106"/>
                </a:cubicBezTo>
                <a:cubicBezTo>
                  <a:pt x="602" y="106"/>
                  <a:pt x="604" y="107"/>
                  <a:pt x="607" y="107"/>
                </a:cubicBezTo>
                <a:close/>
                <a:moveTo>
                  <a:pt x="607" y="126"/>
                </a:moveTo>
                <a:cubicBezTo>
                  <a:pt x="607" y="134"/>
                  <a:pt x="607" y="134"/>
                  <a:pt x="607" y="134"/>
                </a:cubicBezTo>
                <a:cubicBezTo>
                  <a:pt x="605" y="133"/>
                  <a:pt x="602" y="132"/>
                  <a:pt x="600" y="130"/>
                </a:cubicBezTo>
                <a:cubicBezTo>
                  <a:pt x="600" y="123"/>
                  <a:pt x="600" y="123"/>
                  <a:pt x="600" y="123"/>
                </a:cubicBezTo>
                <a:cubicBezTo>
                  <a:pt x="602" y="124"/>
                  <a:pt x="604" y="125"/>
                  <a:pt x="607" y="126"/>
                </a:cubicBezTo>
                <a:close/>
                <a:moveTo>
                  <a:pt x="607" y="151"/>
                </a:moveTo>
                <a:cubicBezTo>
                  <a:pt x="607" y="168"/>
                  <a:pt x="607" y="168"/>
                  <a:pt x="607" y="168"/>
                </a:cubicBezTo>
                <a:cubicBezTo>
                  <a:pt x="604" y="168"/>
                  <a:pt x="602" y="167"/>
                  <a:pt x="600" y="167"/>
                </a:cubicBezTo>
                <a:cubicBezTo>
                  <a:pt x="600" y="159"/>
                  <a:pt x="600" y="159"/>
                  <a:pt x="600" y="159"/>
                </a:cubicBezTo>
                <a:cubicBezTo>
                  <a:pt x="600" y="158"/>
                  <a:pt x="601" y="158"/>
                  <a:pt x="601" y="157"/>
                </a:cubicBezTo>
                <a:cubicBezTo>
                  <a:pt x="601" y="157"/>
                  <a:pt x="600" y="157"/>
                  <a:pt x="600" y="157"/>
                </a:cubicBezTo>
                <a:cubicBezTo>
                  <a:pt x="600" y="148"/>
                  <a:pt x="600" y="148"/>
                  <a:pt x="600" y="148"/>
                </a:cubicBezTo>
                <a:cubicBezTo>
                  <a:pt x="602" y="149"/>
                  <a:pt x="605" y="150"/>
                  <a:pt x="607" y="151"/>
                </a:cubicBezTo>
                <a:close/>
                <a:moveTo>
                  <a:pt x="607" y="183"/>
                </a:moveTo>
                <a:cubicBezTo>
                  <a:pt x="607" y="196"/>
                  <a:pt x="607" y="196"/>
                  <a:pt x="607" y="196"/>
                </a:cubicBezTo>
                <a:cubicBezTo>
                  <a:pt x="605" y="198"/>
                  <a:pt x="603" y="200"/>
                  <a:pt x="601" y="202"/>
                </a:cubicBezTo>
                <a:cubicBezTo>
                  <a:pt x="602" y="205"/>
                  <a:pt x="601" y="208"/>
                  <a:pt x="600" y="210"/>
                </a:cubicBezTo>
                <a:cubicBezTo>
                  <a:pt x="600" y="183"/>
                  <a:pt x="600" y="183"/>
                  <a:pt x="600" y="183"/>
                </a:cubicBezTo>
                <a:cubicBezTo>
                  <a:pt x="602" y="183"/>
                  <a:pt x="604" y="183"/>
                  <a:pt x="607" y="183"/>
                </a:cubicBezTo>
                <a:close/>
                <a:moveTo>
                  <a:pt x="607" y="224"/>
                </a:moveTo>
                <a:cubicBezTo>
                  <a:pt x="607" y="236"/>
                  <a:pt x="607" y="236"/>
                  <a:pt x="607" y="236"/>
                </a:cubicBezTo>
                <a:cubicBezTo>
                  <a:pt x="605" y="236"/>
                  <a:pt x="605" y="236"/>
                  <a:pt x="605" y="236"/>
                </a:cubicBezTo>
                <a:cubicBezTo>
                  <a:pt x="603" y="236"/>
                  <a:pt x="601" y="235"/>
                  <a:pt x="600" y="235"/>
                </a:cubicBezTo>
                <a:cubicBezTo>
                  <a:pt x="600" y="221"/>
                  <a:pt x="600" y="221"/>
                  <a:pt x="600" y="221"/>
                </a:cubicBezTo>
                <a:cubicBezTo>
                  <a:pt x="600" y="221"/>
                  <a:pt x="600" y="222"/>
                  <a:pt x="601" y="222"/>
                </a:cubicBezTo>
                <a:cubicBezTo>
                  <a:pt x="603" y="224"/>
                  <a:pt x="605" y="224"/>
                  <a:pt x="607" y="224"/>
                </a:cubicBezTo>
                <a:close/>
                <a:moveTo>
                  <a:pt x="607" y="254"/>
                </a:moveTo>
                <a:cubicBezTo>
                  <a:pt x="607" y="259"/>
                  <a:pt x="607" y="259"/>
                  <a:pt x="607" y="259"/>
                </a:cubicBezTo>
                <a:cubicBezTo>
                  <a:pt x="604" y="259"/>
                  <a:pt x="602" y="259"/>
                  <a:pt x="600" y="260"/>
                </a:cubicBezTo>
                <a:cubicBezTo>
                  <a:pt x="600" y="254"/>
                  <a:pt x="600" y="254"/>
                  <a:pt x="600" y="254"/>
                </a:cubicBezTo>
                <a:cubicBezTo>
                  <a:pt x="602" y="254"/>
                  <a:pt x="604" y="254"/>
                  <a:pt x="607" y="254"/>
                </a:cubicBezTo>
                <a:close/>
                <a:moveTo>
                  <a:pt x="607" y="283"/>
                </a:moveTo>
                <a:cubicBezTo>
                  <a:pt x="607" y="289"/>
                  <a:pt x="607" y="289"/>
                  <a:pt x="607" y="289"/>
                </a:cubicBezTo>
                <a:cubicBezTo>
                  <a:pt x="604" y="290"/>
                  <a:pt x="602" y="290"/>
                  <a:pt x="600" y="290"/>
                </a:cubicBezTo>
                <a:cubicBezTo>
                  <a:pt x="600" y="284"/>
                  <a:pt x="600" y="284"/>
                  <a:pt x="600" y="284"/>
                </a:cubicBezTo>
                <a:cubicBezTo>
                  <a:pt x="602" y="283"/>
                  <a:pt x="604" y="283"/>
                  <a:pt x="607" y="283"/>
                </a:cubicBezTo>
                <a:close/>
                <a:moveTo>
                  <a:pt x="607" y="306"/>
                </a:moveTo>
                <a:cubicBezTo>
                  <a:pt x="607" y="321"/>
                  <a:pt x="607" y="321"/>
                  <a:pt x="607" y="321"/>
                </a:cubicBezTo>
                <a:cubicBezTo>
                  <a:pt x="604" y="320"/>
                  <a:pt x="602" y="318"/>
                  <a:pt x="600" y="317"/>
                </a:cubicBezTo>
                <a:cubicBezTo>
                  <a:pt x="600" y="306"/>
                  <a:pt x="600" y="306"/>
                  <a:pt x="600" y="306"/>
                </a:cubicBezTo>
                <a:cubicBezTo>
                  <a:pt x="602" y="306"/>
                  <a:pt x="604" y="306"/>
                  <a:pt x="607" y="306"/>
                </a:cubicBezTo>
                <a:close/>
                <a:moveTo>
                  <a:pt x="607" y="348"/>
                </a:moveTo>
                <a:cubicBezTo>
                  <a:pt x="607" y="356"/>
                  <a:pt x="607" y="356"/>
                  <a:pt x="607" y="356"/>
                </a:cubicBezTo>
                <a:cubicBezTo>
                  <a:pt x="604" y="355"/>
                  <a:pt x="602" y="354"/>
                  <a:pt x="600" y="354"/>
                </a:cubicBezTo>
                <a:cubicBezTo>
                  <a:pt x="600" y="346"/>
                  <a:pt x="600" y="346"/>
                  <a:pt x="600" y="346"/>
                </a:cubicBezTo>
                <a:cubicBezTo>
                  <a:pt x="602" y="347"/>
                  <a:pt x="604" y="348"/>
                  <a:pt x="607" y="348"/>
                </a:cubicBezTo>
                <a:close/>
                <a:moveTo>
                  <a:pt x="607" y="366"/>
                </a:moveTo>
                <a:cubicBezTo>
                  <a:pt x="607" y="384"/>
                  <a:pt x="607" y="384"/>
                  <a:pt x="607" y="384"/>
                </a:cubicBezTo>
                <a:cubicBezTo>
                  <a:pt x="604" y="383"/>
                  <a:pt x="602" y="383"/>
                  <a:pt x="600" y="383"/>
                </a:cubicBezTo>
                <a:cubicBezTo>
                  <a:pt x="600" y="366"/>
                  <a:pt x="600" y="366"/>
                  <a:pt x="600" y="366"/>
                </a:cubicBezTo>
                <a:cubicBezTo>
                  <a:pt x="602" y="366"/>
                  <a:pt x="604" y="366"/>
                  <a:pt x="607" y="366"/>
                </a:cubicBezTo>
                <a:close/>
                <a:moveTo>
                  <a:pt x="607" y="436"/>
                </a:moveTo>
                <a:cubicBezTo>
                  <a:pt x="607" y="443"/>
                  <a:pt x="607" y="443"/>
                  <a:pt x="607" y="443"/>
                </a:cubicBezTo>
                <a:cubicBezTo>
                  <a:pt x="604" y="443"/>
                  <a:pt x="602" y="443"/>
                  <a:pt x="600" y="443"/>
                </a:cubicBezTo>
                <a:cubicBezTo>
                  <a:pt x="600" y="436"/>
                  <a:pt x="600" y="436"/>
                  <a:pt x="600" y="436"/>
                </a:cubicBezTo>
                <a:cubicBezTo>
                  <a:pt x="602" y="436"/>
                  <a:pt x="604" y="436"/>
                  <a:pt x="607" y="436"/>
                </a:cubicBezTo>
                <a:close/>
                <a:moveTo>
                  <a:pt x="607" y="462"/>
                </a:moveTo>
                <a:cubicBezTo>
                  <a:pt x="607" y="469"/>
                  <a:pt x="607" y="469"/>
                  <a:pt x="607" y="469"/>
                </a:cubicBezTo>
                <a:cubicBezTo>
                  <a:pt x="604" y="468"/>
                  <a:pt x="602" y="468"/>
                  <a:pt x="600" y="467"/>
                </a:cubicBezTo>
                <a:cubicBezTo>
                  <a:pt x="600" y="461"/>
                  <a:pt x="600" y="461"/>
                  <a:pt x="600" y="461"/>
                </a:cubicBezTo>
                <a:cubicBezTo>
                  <a:pt x="602" y="461"/>
                  <a:pt x="604" y="462"/>
                  <a:pt x="606" y="462"/>
                </a:cubicBezTo>
                <a:cubicBezTo>
                  <a:pt x="607" y="462"/>
                  <a:pt x="607" y="462"/>
                  <a:pt x="607" y="462"/>
                </a:cubicBezTo>
                <a:close/>
                <a:moveTo>
                  <a:pt x="607" y="493"/>
                </a:moveTo>
                <a:cubicBezTo>
                  <a:pt x="607" y="498"/>
                  <a:pt x="607" y="498"/>
                  <a:pt x="607" y="498"/>
                </a:cubicBezTo>
                <a:cubicBezTo>
                  <a:pt x="604" y="498"/>
                  <a:pt x="602" y="498"/>
                  <a:pt x="600" y="497"/>
                </a:cubicBezTo>
                <a:cubicBezTo>
                  <a:pt x="600" y="492"/>
                  <a:pt x="600" y="492"/>
                  <a:pt x="600" y="492"/>
                </a:cubicBezTo>
                <a:cubicBezTo>
                  <a:pt x="602" y="492"/>
                  <a:pt x="604" y="492"/>
                  <a:pt x="607" y="493"/>
                </a:cubicBezTo>
                <a:close/>
                <a:moveTo>
                  <a:pt x="607" y="519"/>
                </a:moveTo>
                <a:cubicBezTo>
                  <a:pt x="607" y="525"/>
                  <a:pt x="607" y="525"/>
                  <a:pt x="607" y="525"/>
                </a:cubicBezTo>
                <a:cubicBezTo>
                  <a:pt x="604" y="525"/>
                  <a:pt x="602" y="524"/>
                  <a:pt x="600" y="524"/>
                </a:cubicBezTo>
                <a:cubicBezTo>
                  <a:pt x="600" y="517"/>
                  <a:pt x="600" y="517"/>
                  <a:pt x="600" y="517"/>
                </a:cubicBezTo>
                <a:cubicBezTo>
                  <a:pt x="602" y="518"/>
                  <a:pt x="604" y="519"/>
                  <a:pt x="607" y="519"/>
                </a:cubicBezTo>
                <a:close/>
                <a:moveTo>
                  <a:pt x="607" y="546"/>
                </a:moveTo>
                <a:cubicBezTo>
                  <a:pt x="607" y="553"/>
                  <a:pt x="607" y="553"/>
                  <a:pt x="607" y="553"/>
                </a:cubicBezTo>
                <a:cubicBezTo>
                  <a:pt x="606" y="553"/>
                  <a:pt x="605" y="553"/>
                  <a:pt x="605" y="554"/>
                </a:cubicBezTo>
                <a:cubicBezTo>
                  <a:pt x="605" y="557"/>
                  <a:pt x="605" y="560"/>
                  <a:pt x="607" y="562"/>
                </a:cubicBezTo>
                <a:cubicBezTo>
                  <a:pt x="607" y="576"/>
                  <a:pt x="607" y="576"/>
                  <a:pt x="607" y="576"/>
                </a:cubicBezTo>
                <a:cubicBezTo>
                  <a:pt x="605" y="572"/>
                  <a:pt x="602" y="568"/>
                  <a:pt x="601" y="564"/>
                </a:cubicBezTo>
                <a:cubicBezTo>
                  <a:pt x="601" y="563"/>
                  <a:pt x="600" y="563"/>
                  <a:pt x="600" y="562"/>
                </a:cubicBezTo>
                <a:cubicBezTo>
                  <a:pt x="600" y="544"/>
                  <a:pt x="600" y="544"/>
                  <a:pt x="600" y="544"/>
                </a:cubicBezTo>
                <a:cubicBezTo>
                  <a:pt x="602" y="544"/>
                  <a:pt x="605" y="544"/>
                  <a:pt x="606" y="546"/>
                </a:cubicBezTo>
                <a:cubicBezTo>
                  <a:pt x="607" y="546"/>
                  <a:pt x="607" y="546"/>
                  <a:pt x="607" y="546"/>
                </a:cubicBezTo>
                <a:close/>
                <a:moveTo>
                  <a:pt x="607" y="642"/>
                </a:moveTo>
                <a:cubicBezTo>
                  <a:pt x="607" y="655"/>
                  <a:pt x="607" y="655"/>
                  <a:pt x="607" y="655"/>
                </a:cubicBezTo>
                <a:cubicBezTo>
                  <a:pt x="605" y="651"/>
                  <a:pt x="602" y="646"/>
                  <a:pt x="600" y="641"/>
                </a:cubicBezTo>
                <a:cubicBezTo>
                  <a:pt x="600" y="628"/>
                  <a:pt x="600" y="628"/>
                  <a:pt x="600" y="628"/>
                </a:cubicBezTo>
                <a:cubicBezTo>
                  <a:pt x="602" y="633"/>
                  <a:pt x="604" y="637"/>
                  <a:pt x="607" y="642"/>
                </a:cubicBezTo>
                <a:close/>
                <a:moveTo>
                  <a:pt x="600" y="672"/>
                </a:moveTo>
                <a:cubicBezTo>
                  <a:pt x="583" y="672"/>
                  <a:pt x="583" y="672"/>
                  <a:pt x="583" y="672"/>
                </a:cubicBezTo>
                <a:cubicBezTo>
                  <a:pt x="583" y="666"/>
                  <a:pt x="583" y="666"/>
                  <a:pt x="583" y="666"/>
                </a:cubicBezTo>
                <a:cubicBezTo>
                  <a:pt x="585" y="666"/>
                  <a:pt x="587" y="666"/>
                  <a:pt x="588" y="664"/>
                </a:cubicBezTo>
                <a:cubicBezTo>
                  <a:pt x="588" y="657"/>
                  <a:pt x="585" y="652"/>
                  <a:pt x="583" y="646"/>
                </a:cubicBezTo>
                <a:cubicBezTo>
                  <a:pt x="583" y="628"/>
                  <a:pt x="583" y="628"/>
                  <a:pt x="583" y="628"/>
                </a:cubicBezTo>
                <a:cubicBezTo>
                  <a:pt x="588" y="638"/>
                  <a:pt x="592" y="647"/>
                  <a:pt x="595" y="657"/>
                </a:cubicBezTo>
                <a:cubicBezTo>
                  <a:pt x="596" y="660"/>
                  <a:pt x="597" y="662"/>
                  <a:pt x="600" y="664"/>
                </a:cubicBezTo>
                <a:cubicBezTo>
                  <a:pt x="600" y="672"/>
                  <a:pt x="600" y="672"/>
                  <a:pt x="600" y="672"/>
                </a:cubicBezTo>
                <a:close/>
                <a:moveTo>
                  <a:pt x="583" y="8"/>
                </a:moveTo>
                <a:cubicBezTo>
                  <a:pt x="588" y="8"/>
                  <a:pt x="594" y="8"/>
                  <a:pt x="600" y="8"/>
                </a:cubicBezTo>
                <a:cubicBezTo>
                  <a:pt x="600" y="13"/>
                  <a:pt x="600" y="13"/>
                  <a:pt x="600" y="13"/>
                </a:cubicBezTo>
                <a:cubicBezTo>
                  <a:pt x="594" y="13"/>
                  <a:pt x="588" y="13"/>
                  <a:pt x="583" y="13"/>
                </a:cubicBezTo>
                <a:cubicBezTo>
                  <a:pt x="583" y="8"/>
                  <a:pt x="583" y="8"/>
                  <a:pt x="583" y="8"/>
                </a:cubicBezTo>
                <a:close/>
                <a:moveTo>
                  <a:pt x="600" y="53"/>
                </a:moveTo>
                <a:cubicBezTo>
                  <a:pt x="600" y="59"/>
                  <a:pt x="600" y="59"/>
                  <a:pt x="600" y="59"/>
                </a:cubicBezTo>
                <a:cubicBezTo>
                  <a:pt x="594" y="58"/>
                  <a:pt x="588" y="58"/>
                  <a:pt x="583" y="58"/>
                </a:cubicBezTo>
                <a:cubicBezTo>
                  <a:pt x="583" y="53"/>
                  <a:pt x="583" y="53"/>
                  <a:pt x="583" y="53"/>
                </a:cubicBezTo>
                <a:cubicBezTo>
                  <a:pt x="587" y="52"/>
                  <a:pt x="591" y="52"/>
                  <a:pt x="595" y="52"/>
                </a:cubicBezTo>
                <a:cubicBezTo>
                  <a:pt x="600" y="53"/>
                  <a:pt x="600" y="53"/>
                  <a:pt x="600" y="53"/>
                </a:cubicBezTo>
                <a:close/>
                <a:moveTo>
                  <a:pt x="600" y="81"/>
                </a:moveTo>
                <a:cubicBezTo>
                  <a:pt x="600" y="87"/>
                  <a:pt x="600" y="87"/>
                  <a:pt x="600" y="87"/>
                </a:cubicBezTo>
                <a:cubicBezTo>
                  <a:pt x="594" y="87"/>
                  <a:pt x="588" y="87"/>
                  <a:pt x="583" y="87"/>
                </a:cubicBezTo>
                <a:cubicBezTo>
                  <a:pt x="583" y="80"/>
                  <a:pt x="583" y="80"/>
                  <a:pt x="583" y="80"/>
                </a:cubicBezTo>
                <a:cubicBezTo>
                  <a:pt x="588" y="80"/>
                  <a:pt x="594" y="81"/>
                  <a:pt x="600" y="81"/>
                </a:cubicBezTo>
                <a:close/>
                <a:moveTo>
                  <a:pt x="600" y="106"/>
                </a:moveTo>
                <a:cubicBezTo>
                  <a:pt x="600" y="113"/>
                  <a:pt x="600" y="113"/>
                  <a:pt x="600" y="113"/>
                </a:cubicBezTo>
                <a:cubicBezTo>
                  <a:pt x="594" y="112"/>
                  <a:pt x="588" y="112"/>
                  <a:pt x="583" y="111"/>
                </a:cubicBezTo>
                <a:cubicBezTo>
                  <a:pt x="583" y="104"/>
                  <a:pt x="583" y="104"/>
                  <a:pt x="583" y="104"/>
                </a:cubicBezTo>
                <a:cubicBezTo>
                  <a:pt x="588" y="105"/>
                  <a:pt x="594" y="105"/>
                  <a:pt x="600" y="106"/>
                </a:cubicBezTo>
                <a:close/>
                <a:moveTo>
                  <a:pt x="600" y="123"/>
                </a:moveTo>
                <a:cubicBezTo>
                  <a:pt x="600" y="130"/>
                  <a:pt x="600" y="130"/>
                  <a:pt x="600" y="130"/>
                </a:cubicBezTo>
                <a:cubicBezTo>
                  <a:pt x="594" y="128"/>
                  <a:pt x="588" y="126"/>
                  <a:pt x="583" y="126"/>
                </a:cubicBezTo>
                <a:cubicBezTo>
                  <a:pt x="583" y="119"/>
                  <a:pt x="583" y="119"/>
                  <a:pt x="583" y="119"/>
                </a:cubicBezTo>
                <a:cubicBezTo>
                  <a:pt x="588" y="119"/>
                  <a:pt x="594" y="121"/>
                  <a:pt x="600" y="123"/>
                </a:cubicBezTo>
                <a:close/>
                <a:moveTo>
                  <a:pt x="600" y="148"/>
                </a:moveTo>
                <a:cubicBezTo>
                  <a:pt x="600" y="157"/>
                  <a:pt x="600" y="157"/>
                  <a:pt x="600" y="157"/>
                </a:cubicBezTo>
                <a:cubicBezTo>
                  <a:pt x="595" y="154"/>
                  <a:pt x="589" y="153"/>
                  <a:pt x="583" y="153"/>
                </a:cubicBezTo>
                <a:cubicBezTo>
                  <a:pt x="583" y="146"/>
                  <a:pt x="583" y="146"/>
                  <a:pt x="583" y="146"/>
                </a:cubicBezTo>
                <a:cubicBezTo>
                  <a:pt x="588" y="146"/>
                  <a:pt x="594" y="147"/>
                  <a:pt x="600" y="148"/>
                </a:cubicBezTo>
                <a:close/>
                <a:moveTo>
                  <a:pt x="600" y="159"/>
                </a:moveTo>
                <a:cubicBezTo>
                  <a:pt x="600" y="167"/>
                  <a:pt x="600" y="167"/>
                  <a:pt x="600" y="167"/>
                </a:cubicBezTo>
                <a:cubicBezTo>
                  <a:pt x="594" y="166"/>
                  <a:pt x="588" y="166"/>
                  <a:pt x="583" y="165"/>
                </a:cubicBezTo>
                <a:cubicBezTo>
                  <a:pt x="583" y="157"/>
                  <a:pt x="583" y="157"/>
                  <a:pt x="583" y="157"/>
                </a:cubicBezTo>
                <a:cubicBezTo>
                  <a:pt x="588" y="157"/>
                  <a:pt x="594" y="162"/>
                  <a:pt x="600" y="159"/>
                </a:cubicBezTo>
                <a:close/>
                <a:moveTo>
                  <a:pt x="600" y="183"/>
                </a:moveTo>
                <a:cubicBezTo>
                  <a:pt x="600" y="210"/>
                  <a:pt x="600" y="210"/>
                  <a:pt x="600" y="210"/>
                </a:cubicBezTo>
                <a:cubicBezTo>
                  <a:pt x="598" y="214"/>
                  <a:pt x="597" y="218"/>
                  <a:pt x="600" y="221"/>
                </a:cubicBezTo>
                <a:cubicBezTo>
                  <a:pt x="600" y="235"/>
                  <a:pt x="600" y="235"/>
                  <a:pt x="600" y="235"/>
                </a:cubicBezTo>
                <a:cubicBezTo>
                  <a:pt x="594" y="234"/>
                  <a:pt x="588" y="235"/>
                  <a:pt x="583" y="236"/>
                </a:cubicBezTo>
                <a:cubicBezTo>
                  <a:pt x="583" y="229"/>
                  <a:pt x="583" y="229"/>
                  <a:pt x="583" y="229"/>
                </a:cubicBezTo>
                <a:cubicBezTo>
                  <a:pt x="587" y="229"/>
                  <a:pt x="591" y="229"/>
                  <a:pt x="594" y="226"/>
                </a:cubicBezTo>
                <a:cubicBezTo>
                  <a:pt x="588" y="215"/>
                  <a:pt x="588" y="215"/>
                  <a:pt x="588" y="215"/>
                </a:cubicBezTo>
                <a:cubicBezTo>
                  <a:pt x="586" y="214"/>
                  <a:pt x="585" y="214"/>
                  <a:pt x="583" y="214"/>
                </a:cubicBezTo>
                <a:cubicBezTo>
                  <a:pt x="583" y="207"/>
                  <a:pt x="583" y="207"/>
                  <a:pt x="583" y="207"/>
                </a:cubicBezTo>
                <a:cubicBezTo>
                  <a:pt x="584" y="207"/>
                  <a:pt x="586" y="207"/>
                  <a:pt x="588" y="207"/>
                </a:cubicBezTo>
                <a:cubicBezTo>
                  <a:pt x="594" y="206"/>
                  <a:pt x="595" y="198"/>
                  <a:pt x="598" y="193"/>
                </a:cubicBezTo>
                <a:cubicBezTo>
                  <a:pt x="596" y="187"/>
                  <a:pt x="589" y="190"/>
                  <a:pt x="583" y="189"/>
                </a:cubicBezTo>
                <a:cubicBezTo>
                  <a:pt x="583" y="183"/>
                  <a:pt x="583" y="183"/>
                  <a:pt x="583" y="183"/>
                </a:cubicBezTo>
                <a:cubicBezTo>
                  <a:pt x="588" y="183"/>
                  <a:pt x="594" y="183"/>
                  <a:pt x="600" y="183"/>
                </a:cubicBezTo>
                <a:close/>
                <a:moveTo>
                  <a:pt x="600" y="254"/>
                </a:moveTo>
                <a:cubicBezTo>
                  <a:pt x="600" y="260"/>
                  <a:pt x="600" y="260"/>
                  <a:pt x="600" y="260"/>
                </a:cubicBezTo>
                <a:cubicBezTo>
                  <a:pt x="594" y="260"/>
                  <a:pt x="588" y="261"/>
                  <a:pt x="583" y="262"/>
                </a:cubicBezTo>
                <a:cubicBezTo>
                  <a:pt x="583" y="256"/>
                  <a:pt x="583" y="256"/>
                  <a:pt x="583" y="256"/>
                </a:cubicBezTo>
                <a:cubicBezTo>
                  <a:pt x="588" y="255"/>
                  <a:pt x="594" y="255"/>
                  <a:pt x="600" y="254"/>
                </a:cubicBezTo>
                <a:close/>
                <a:moveTo>
                  <a:pt x="600" y="284"/>
                </a:moveTo>
                <a:cubicBezTo>
                  <a:pt x="600" y="290"/>
                  <a:pt x="600" y="290"/>
                  <a:pt x="600" y="290"/>
                </a:cubicBezTo>
                <a:cubicBezTo>
                  <a:pt x="594" y="291"/>
                  <a:pt x="590" y="294"/>
                  <a:pt x="588" y="299"/>
                </a:cubicBezTo>
                <a:cubicBezTo>
                  <a:pt x="591" y="303"/>
                  <a:pt x="594" y="305"/>
                  <a:pt x="599" y="306"/>
                </a:cubicBezTo>
                <a:cubicBezTo>
                  <a:pt x="600" y="306"/>
                  <a:pt x="600" y="306"/>
                  <a:pt x="600" y="306"/>
                </a:cubicBezTo>
                <a:cubicBezTo>
                  <a:pt x="600" y="317"/>
                  <a:pt x="600" y="317"/>
                  <a:pt x="600" y="317"/>
                </a:cubicBezTo>
                <a:cubicBezTo>
                  <a:pt x="594" y="314"/>
                  <a:pt x="588" y="310"/>
                  <a:pt x="583" y="305"/>
                </a:cubicBezTo>
                <a:cubicBezTo>
                  <a:pt x="583" y="290"/>
                  <a:pt x="583" y="290"/>
                  <a:pt x="583" y="290"/>
                </a:cubicBezTo>
                <a:cubicBezTo>
                  <a:pt x="588" y="289"/>
                  <a:pt x="594" y="285"/>
                  <a:pt x="600" y="284"/>
                </a:cubicBezTo>
                <a:close/>
                <a:moveTo>
                  <a:pt x="600" y="346"/>
                </a:moveTo>
                <a:cubicBezTo>
                  <a:pt x="600" y="354"/>
                  <a:pt x="600" y="354"/>
                  <a:pt x="600" y="354"/>
                </a:cubicBezTo>
                <a:cubicBezTo>
                  <a:pt x="594" y="352"/>
                  <a:pt x="588" y="350"/>
                  <a:pt x="583" y="348"/>
                </a:cubicBezTo>
                <a:cubicBezTo>
                  <a:pt x="583" y="340"/>
                  <a:pt x="583" y="340"/>
                  <a:pt x="583" y="340"/>
                </a:cubicBezTo>
                <a:cubicBezTo>
                  <a:pt x="588" y="342"/>
                  <a:pt x="594" y="345"/>
                  <a:pt x="600" y="346"/>
                </a:cubicBezTo>
                <a:close/>
                <a:moveTo>
                  <a:pt x="600" y="366"/>
                </a:moveTo>
                <a:cubicBezTo>
                  <a:pt x="600" y="383"/>
                  <a:pt x="600" y="383"/>
                  <a:pt x="600" y="383"/>
                </a:cubicBezTo>
                <a:cubicBezTo>
                  <a:pt x="594" y="383"/>
                  <a:pt x="588" y="382"/>
                  <a:pt x="583" y="382"/>
                </a:cubicBezTo>
                <a:cubicBezTo>
                  <a:pt x="583" y="375"/>
                  <a:pt x="583" y="375"/>
                  <a:pt x="583" y="375"/>
                </a:cubicBezTo>
                <a:cubicBezTo>
                  <a:pt x="584" y="374"/>
                  <a:pt x="586" y="374"/>
                  <a:pt x="588" y="374"/>
                </a:cubicBezTo>
                <a:cubicBezTo>
                  <a:pt x="586" y="373"/>
                  <a:pt x="584" y="373"/>
                  <a:pt x="583" y="372"/>
                </a:cubicBezTo>
                <a:cubicBezTo>
                  <a:pt x="583" y="364"/>
                  <a:pt x="583" y="364"/>
                  <a:pt x="583" y="364"/>
                </a:cubicBezTo>
                <a:cubicBezTo>
                  <a:pt x="583" y="364"/>
                  <a:pt x="584" y="365"/>
                  <a:pt x="585" y="365"/>
                </a:cubicBezTo>
                <a:cubicBezTo>
                  <a:pt x="590" y="366"/>
                  <a:pt x="595" y="366"/>
                  <a:pt x="600" y="366"/>
                </a:cubicBezTo>
                <a:close/>
                <a:moveTo>
                  <a:pt x="600" y="436"/>
                </a:moveTo>
                <a:cubicBezTo>
                  <a:pt x="600" y="443"/>
                  <a:pt x="600" y="443"/>
                  <a:pt x="600" y="443"/>
                </a:cubicBezTo>
                <a:cubicBezTo>
                  <a:pt x="594" y="443"/>
                  <a:pt x="588" y="443"/>
                  <a:pt x="583" y="444"/>
                </a:cubicBezTo>
                <a:cubicBezTo>
                  <a:pt x="583" y="437"/>
                  <a:pt x="583" y="437"/>
                  <a:pt x="583" y="437"/>
                </a:cubicBezTo>
                <a:cubicBezTo>
                  <a:pt x="588" y="437"/>
                  <a:pt x="594" y="436"/>
                  <a:pt x="600" y="436"/>
                </a:cubicBezTo>
                <a:close/>
                <a:moveTo>
                  <a:pt x="600" y="461"/>
                </a:moveTo>
                <a:cubicBezTo>
                  <a:pt x="600" y="467"/>
                  <a:pt x="600" y="467"/>
                  <a:pt x="600" y="467"/>
                </a:cubicBezTo>
                <a:cubicBezTo>
                  <a:pt x="594" y="466"/>
                  <a:pt x="588" y="465"/>
                  <a:pt x="583" y="465"/>
                </a:cubicBezTo>
                <a:cubicBezTo>
                  <a:pt x="583" y="459"/>
                  <a:pt x="583" y="459"/>
                  <a:pt x="583" y="459"/>
                </a:cubicBezTo>
                <a:cubicBezTo>
                  <a:pt x="588" y="459"/>
                  <a:pt x="594" y="460"/>
                  <a:pt x="600" y="461"/>
                </a:cubicBezTo>
                <a:close/>
                <a:moveTo>
                  <a:pt x="600" y="492"/>
                </a:moveTo>
                <a:cubicBezTo>
                  <a:pt x="600" y="497"/>
                  <a:pt x="600" y="497"/>
                  <a:pt x="600" y="497"/>
                </a:cubicBezTo>
                <a:cubicBezTo>
                  <a:pt x="594" y="497"/>
                  <a:pt x="588" y="496"/>
                  <a:pt x="583" y="496"/>
                </a:cubicBezTo>
                <a:cubicBezTo>
                  <a:pt x="583" y="490"/>
                  <a:pt x="583" y="490"/>
                  <a:pt x="583" y="490"/>
                </a:cubicBezTo>
                <a:cubicBezTo>
                  <a:pt x="588" y="490"/>
                  <a:pt x="594" y="491"/>
                  <a:pt x="600" y="492"/>
                </a:cubicBezTo>
                <a:close/>
                <a:moveTo>
                  <a:pt x="600" y="517"/>
                </a:moveTo>
                <a:cubicBezTo>
                  <a:pt x="600" y="524"/>
                  <a:pt x="600" y="524"/>
                  <a:pt x="600" y="524"/>
                </a:cubicBezTo>
                <a:cubicBezTo>
                  <a:pt x="594" y="522"/>
                  <a:pt x="588" y="522"/>
                  <a:pt x="583" y="521"/>
                </a:cubicBezTo>
                <a:cubicBezTo>
                  <a:pt x="583" y="514"/>
                  <a:pt x="583" y="514"/>
                  <a:pt x="583" y="514"/>
                </a:cubicBezTo>
                <a:cubicBezTo>
                  <a:pt x="588" y="515"/>
                  <a:pt x="594" y="516"/>
                  <a:pt x="600" y="517"/>
                </a:cubicBezTo>
                <a:close/>
                <a:moveTo>
                  <a:pt x="600" y="544"/>
                </a:moveTo>
                <a:cubicBezTo>
                  <a:pt x="600" y="562"/>
                  <a:pt x="600" y="562"/>
                  <a:pt x="600" y="562"/>
                </a:cubicBezTo>
                <a:cubicBezTo>
                  <a:pt x="594" y="556"/>
                  <a:pt x="588" y="548"/>
                  <a:pt x="583" y="542"/>
                </a:cubicBezTo>
                <a:cubicBezTo>
                  <a:pt x="583" y="533"/>
                  <a:pt x="583" y="533"/>
                  <a:pt x="583" y="533"/>
                </a:cubicBezTo>
                <a:cubicBezTo>
                  <a:pt x="586" y="536"/>
                  <a:pt x="591" y="538"/>
                  <a:pt x="593" y="541"/>
                </a:cubicBezTo>
                <a:cubicBezTo>
                  <a:pt x="594" y="543"/>
                  <a:pt x="597" y="543"/>
                  <a:pt x="600" y="544"/>
                </a:cubicBezTo>
                <a:close/>
                <a:moveTo>
                  <a:pt x="600" y="628"/>
                </a:moveTo>
                <a:cubicBezTo>
                  <a:pt x="594" y="617"/>
                  <a:pt x="589" y="606"/>
                  <a:pt x="583" y="595"/>
                </a:cubicBezTo>
                <a:cubicBezTo>
                  <a:pt x="583" y="608"/>
                  <a:pt x="583" y="608"/>
                  <a:pt x="583" y="608"/>
                </a:cubicBezTo>
                <a:cubicBezTo>
                  <a:pt x="583" y="608"/>
                  <a:pt x="583" y="608"/>
                  <a:pt x="583" y="608"/>
                </a:cubicBezTo>
                <a:cubicBezTo>
                  <a:pt x="588" y="620"/>
                  <a:pt x="594" y="631"/>
                  <a:pt x="600" y="641"/>
                </a:cubicBezTo>
                <a:lnTo>
                  <a:pt x="600" y="628"/>
                </a:lnTo>
                <a:close/>
                <a:moveTo>
                  <a:pt x="583" y="672"/>
                </a:moveTo>
                <a:cubicBezTo>
                  <a:pt x="574" y="672"/>
                  <a:pt x="574" y="672"/>
                  <a:pt x="574" y="672"/>
                </a:cubicBezTo>
                <a:cubicBezTo>
                  <a:pt x="574" y="659"/>
                  <a:pt x="574" y="659"/>
                  <a:pt x="574" y="659"/>
                </a:cubicBezTo>
                <a:cubicBezTo>
                  <a:pt x="575" y="661"/>
                  <a:pt x="576" y="663"/>
                  <a:pt x="577" y="665"/>
                </a:cubicBezTo>
                <a:cubicBezTo>
                  <a:pt x="579" y="665"/>
                  <a:pt x="581" y="666"/>
                  <a:pt x="583" y="666"/>
                </a:cubicBezTo>
                <a:cubicBezTo>
                  <a:pt x="583" y="672"/>
                  <a:pt x="583" y="672"/>
                  <a:pt x="583" y="672"/>
                </a:cubicBezTo>
                <a:close/>
                <a:moveTo>
                  <a:pt x="574" y="8"/>
                </a:moveTo>
                <a:cubicBezTo>
                  <a:pt x="583" y="8"/>
                  <a:pt x="583" y="8"/>
                  <a:pt x="583" y="8"/>
                </a:cubicBezTo>
                <a:cubicBezTo>
                  <a:pt x="583" y="13"/>
                  <a:pt x="583" y="13"/>
                  <a:pt x="583" y="13"/>
                </a:cubicBezTo>
                <a:cubicBezTo>
                  <a:pt x="580" y="13"/>
                  <a:pt x="577" y="13"/>
                  <a:pt x="574" y="13"/>
                </a:cubicBezTo>
                <a:cubicBezTo>
                  <a:pt x="574" y="8"/>
                  <a:pt x="574" y="8"/>
                  <a:pt x="574" y="8"/>
                </a:cubicBezTo>
                <a:close/>
                <a:moveTo>
                  <a:pt x="583" y="53"/>
                </a:moveTo>
                <a:cubicBezTo>
                  <a:pt x="583" y="58"/>
                  <a:pt x="583" y="58"/>
                  <a:pt x="583" y="58"/>
                </a:cubicBezTo>
                <a:cubicBezTo>
                  <a:pt x="580" y="58"/>
                  <a:pt x="577" y="58"/>
                  <a:pt x="574" y="58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7" y="53"/>
                  <a:pt x="580" y="53"/>
                  <a:pt x="583" y="53"/>
                </a:cubicBezTo>
                <a:close/>
                <a:moveTo>
                  <a:pt x="583" y="80"/>
                </a:moveTo>
                <a:cubicBezTo>
                  <a:pt x="583" y="87"/>
                  <a:pt x="583" y="87"/>
                  <a:pt x="583" y="87"/>
                </a:cubicBezTo>
                <a:cubicBezTo>
                  <a:pt x="580" y="87"/>
                  <a:pt x="577" y="87"/>
                  <a:pt x="574" y="87"/>
                </a:cubicBezTo>
                <a:cubicBezTo>
                  <a:pt x="574" y="80"/>
                  <a:pt x="574" y="80"/>
                  <a:pt x="574" y="80"/>
                </a:cubicBezTo>
                <a:cubicBezTo>
                  <a:pt x="577" y="80"/>
                  <a:pt x="580" y="80"/>
                  <a:pt x="583" y="80"/>
                </a:cubicBezTo>
                <a:close/>
                <a:moveTo>
                  <a:pt x="583" y="104"/>
                </a:moveTo>
                <a:cubicBezTo>
                  <a:pt x="583" y="111"/>
                  <a:pt x="583" y="111"/>
                  <a:pt x="583" y="111"/>
                </a:cubicBezTo>
                <a:cubicBezTo>
                  <a:pt x="580" y="111"/>
                  <a:pt x="577" y="111"/>
                  <a:pt x="574" y="111"/>
                </a:cubicBezTo>
                <a:cubicBezTo>
                  <a:pt x="574" y="104"/>
                  <a:pt x="574" y="104"/>
                  <a:pt x="574" y="104"/>
                </a:cubicBezTo>
                <a:cubicBezTo>
                  <a:pt x="577" y="104"/>
                  <a:pt x="580" y="104"/>
                  <a:pt x="583" y="104"/>
                </a:cubicBezTo>
                <a:close/>
                <a:moveTo>
                  <a:pt x="583" y="119"/>
                </a:moveTo>
                <a:cubicBezTo>
                  <a:pt x="583" y="126"/>
                  <a:pt x="583" y="126"/>
                  <a:pt x="583" y="126"/>
                </a:cubicBezTo>
                <a:cubicBezTo>
                  <a:pt x="580" y="125"/>
                  <a:pt x="577" y="125"/>
                  <a:pt x="574" y="125"/>
                </a:cubicBezTo>
                <a:cubicBezTo>
                  <a:pt x="574" y="117"/>
                  <a:pt x="574" y="117"/>
                  <a:pt x="574" y="117"/>
                </a:cubicBezTo>
                <a:cubicBezTo>
                  <a:pt x="574" y="117"/>
                  <a:pt x="574" y="117"/>
                  <a:pt x="574" y="117"/>
                </a:cubicBezTo>
                <a:cubicBezTo>
                  <a:pt x="577" y="117"/>
                  <a:pt x="580" y="118"/>
                  <a:pt x="583" y="119"/>
                </a:cubicBezTo>
                <a:close/>
                <a:moveTo>
                  <a:pt x="583" y="146"/>
                </a:moveTo>
                <a:cubicBezTo>
                  <a:pt x="583" y="153"/>
                  <a:pt x="583" y="153"/>
                  <a:pt x="583" y="153"/>
                </a:cubicBezTo>
                <a:cubicBezTo>
                  <a:pt x="580" y="152"/>
                  <a:pt x="577" y="152"/>
                  <a:pt x="575" y="152"/>
                </a:cubicBezTo>
                <a:cubicBezTo>
                  <a:pt x="574" y="152"/>
                  <a:pt x="574" y="152"/>
                  <a:pt x="574" y="152"/>
                </a:cubicBezTo>
                <a:cubicBezTo>
                  <a:pt x="574" y="145"/>
                  <a:pt x="574" y="145"/>
                  <a:pt x="574" y="145"/>
                </a:cubicBezTo>
                <a:cubicBezTo>
                  <a:pt x="577" y="145"/>
                  <a:pt x="580" y="145"/>
                  <a:pt x="583" y="146"/>
                </a:cubicBezTo>
                <a:close/>
                <a:moveTo>
                  <a:pt x="583" y="157"/>
                </a:moveTo>
                <a:cubicBezTo>
                  <a:pt x="583" y="165"/>
                  <a:pt x="583" y="165"/>
                  <a:pt x="583" y="165"/>
                </a:cubicBezTo>
                <a:cubicBezTo>
                  <a:pt x="580" y="165"/>
                  <a:pt x="577" y="165"/>
                  <a:pt x="574" y="165"/>
                </a:cubicBezTo>
                <a:cubicBezTo>
                  <a:pt x="574" y="159"/>
                  <a:pt x="574" y="159"/>
                  <a:pt x="574" y="159"/>
                </a:cubicBezTo>
                <a:cubicBezTo>
                  <a:pt x="576" y="159"/>
                  <a:pt x="577" y="159"/>
                  <a:pt x="579" y="158"/>
                </a:cubicBezTo>
                <a:cubicBezTo>
                  <a:pt x="580" y="158"/>
                  <a:pt x="581" y="158"/>
                  <a:pt x="583" y="157"/>
                </a:cubicBezTo>
                <a:close/>
                <a:moveTo>
                  <a:pt x="583" y="183"/>
                </a:moveTo>
                <a:cubicBezTo>
                  <a:pt x="583" y="189"/>
                  <a:pt x="583" y="189"/>
                  <a:pt x="583" y="189"/>
                </a:cubicBezTo>
                <a:cubicBezTo>
                  <a:pt x="581" y="189"/>
                  <a:pt x="580" y="189"/>
                  <a:pt x="578" y="188"/>
                </a:cubicBezTo>
                <a:cubicBezTo>
                  <a:pt x="574" y="189"/>
                  <a:pt x="574" y="189"/>
                  <a:pt x="574" y="189"/>
                </a:cubicBezTo>
                <a:cubicBezTo>
                  <a:pt x="574" y="183"/>
                  <a:pt x="574" y="183"/>
                  <a:pt x="574" y="183"/>
                </a:cubicBezTo>
                <a:cubicBezTo>
                  <a:pt x="577" y="183"/>
                  <a:pt x="580" y="183"/>
                  <a:pt x="583" y="183"/>
                </a:cubicBezTo>
                <a:close/>
                <a:moveTo>
                  <a:pt x="583" y="207"/>
                </a:moveTo>
                <a:cubicBezTo>
                  <a:pt x="583" y="214"/>
                  <a:pt x="583" y="214"/>
                  <a:pt x="583" y="214"/>
                </a:cubicBezTo>
                <a:cubicBezTo>
                  <a:pt x="580" y="213"/>
                  <a:pt x="577" y="213"/>
                  <a:pt x="574" y="213"/>
                </a:cubicBezTo>
                <a:cubicBezTo>
                  <a:pt x="574" y="208"/>
                  <a:pt x="574" y="208"/>
                  <a:pt x="574" y="208"/>
                </a:cubicBezTo>
                <a:cubicBezTo>
                  <a:pt x="577" y="208"/>
                  <a:pt x="580" y="208"/>
                  <a:pt x="583" y="207"/>
                </a:cubicBezTo>
                <a:close/>
                <a:moveTo>
                  <a:pt x="583" y="229"/>
                </a:moveTo>
                <a:cubicBezTo>
                  <a:pt x="583" y="236"/>
                  <a:pt x="583" y="236"/>
                  <a:pt x="583" y="236"/>
                </a:cubicBezTo>
                <a:cubicBezTo>
                  <a:pt x="580" y="236"/>
                  <a:pt x="577" y="237"/>
                  <a:pt x="574" y="237"/>
                </a:cubicBezTo>
                <a:cubicBezTo>
                  <a:pt x="574" y="231"/>
                  <a:pt x="574" y="231"/>
                  <a:pt x="574" y="231"/>
                </a:cubicBezTo>
                <a:cubicBezTo>
                  <a:pt x="575" y="230"/>
                  <a:pt x="576" y="230"/>
                  <a:pt x="577" y="230"/>
                </a:cubicBezTo>
                <a:cubicBezTo>
                  <a:pt x="578" y="229"/>
                  <a:pt x="580" y="229"/>
                  <a:pt x="583" y="229"/>
                </a:cubicBezTo>
                <a:close/>
                <a:moveTo>
                  <a:pt x="583" y="256"/>
                </a:moveTo>
                <a:cubicBezTo>
                  <a:pt x="583" y="262"/>
                  <a:pt x="583" y="262"/>
                  <a:pt x="583" y="262"/>
                </a:cubicBezTo>
                <a:cubicBezTo>
                  <a:pt x="580" y="263"/>
                  <a:pt x="577" y="264"/>
                  <a:pt x="574" y="264"/>
                </a:cubicBezTo>
                <a:cubicBezTo>
                  <a:pt x="574" y="258"/>
                  <a:pt x="574" y="258"/>
                  <a:pt x="574" y="258"/>
                </a:cubicBezTo>
                <a:cubicBezTo>
                  <a:pt x="577" y="257"/>
                  <a:pt x="580" y="257"/>
                  <a:pt x="583" y="256"/>
                </a:cubicBezTo>
                <a:close/>
                <a:moveTo>
                  <a:pt x="583" y="290"/>
                </a:moveTo>
                <a:cubicBezTo>
                  <a:pt x="583" y="305"/>
                  <a:pt x="583" y="305"/>
                  <a:pt x="583" y="305"/>
                </a:cubicBezTo>
                <a:cubicBezTo>
                  <a:pt x="580" y="303"/>
                  <a:pt x="577" y="301"/>
                  <a:pt x="574" y="299"/>
                </a:cubicBezTo>
                <a:cubicBezTo>
                  <a:pt x="574" y="290"/>
                  <a:pt x="574" y="290"/>
                  <a:pt x="574" y="290"/>
                </a:cubicBezTo>
                <a:cubicBezTo>
                  <a:pt x="577" y="291"/>
                  <a:pt x="580" y="291"/>
                  <a:pt x="583" y="290"/>
                </a:cubicBezTo>
                <a:close/>
                <a:moveTo>
                  <a:pt x="583" y="340"/>
                </a:moveTo>
                <a:cubicBezTo>
                  <a:pt x="583" y="348"/>
                  <a:pt x="583" y="348"/>
                  <a:pt x="583" y="348"/>
                </a:cubicBezTo>
                <a:cubicBezTo>
                  <a:pt x="580" y="346"/>
                  <a:pt x="577" y="345"/>
                  <a:pt x="574" y="344"/>
                </a:cubicBezTo>
                <a:cubicBezTo>
                  <a:pt x="574" y="336"/>
                  <a:pt x="574" y="336"/>
                  <a:pt x="574" y="336"/>
                </a:cubicBezTo>
                <a:cubicBezTo>
                  <a:pt x="577" y="337"/>
                  <a:pt x="580" y="339"/>
                  <a:pt x="583" y="340"/>
                </a:cubicBezTo>
                <a:close/>
                <a:moveTo>
                  <a:pt x="583" y="364"/>
                </a:moveTo>
                <a:cubicBezTo>
                  <a:pt x="583" y="372"/>
                  <a:pt x="583" y="372"/>
                  <a:pt x="583" y="372"/>
                </a:cubicBezTo>
                <a:cubicBezTo>
                  <a:pt x="580" y="371"/>
                  <a:pt x="577" y="369"/>
                  <a:pt x="574" y="368"/>
                </a:cubicBezTo>
                <a:cubicBezTo>
                  <a:pt x="574" y="361"/>
                  <a:pt x="574" y="361"/>
                  <a:pt x="574" y="361"/>
                </a:cubicBezTo>
                <a:cubicBezTo>
                  <a:pt x="577" y="361"/>
                  <a:pt x="580" y="362"/>
                  <a:pt x="583" y="364"/>
                </a:cubicBezTo>
                <a:close/>
                <a:moveTo>
                  <a:pt x="583" y="375"/>
                </a:moveTo>
                <a:cubicBezTo>
                  <a:pt x="583" y="382"/>
                  <a:pt x="583" y="382"/>
                  <a:pt x="583" y="382"/>
                </a:cubicBezTo>
                <a:cubicBezTo>
                  <a:pt x="580" y="382"/>
                  <a:pt x="577" y="382"/>
                  <a:pt x="574" y="383"/>
                </a:cubicBezTo>
                <a:cubicBezTo>
                  <a:pt x="574" y="375"/>
                  <a:pt x="574" y="375"/>
                  <a:pt x="574" y="375"/>
                </a:cubicBezTo>
                <a:cubicBezTo>
                  <a:pt x="577" y="375"/>
                  <a:pt x="580" y="375"/>
                  <a:pt x="583" y="375"/>
                </a:cubicBezTo>
                <a:close/>
                <a:moveTo>
                  <a:pt x="583" y="437"/>
                </a:moveTo>
                <a:cubicBezTo>
                  <a:pt x="583" y="444"/>
                  <a:pt x="583" y="444"/>
                  <a:pt x="583" y="444"/>
                </a:cubicBezTo>
                <a:cubicBezTo>
                  <a:pt x="580" y="444"/>
                  <a:pt x="577" y="444"/>
                  <a:pt x="574" y="445"/>
                </a:cubicBezTo>
                <a:cubicBezTo>
                  <a:pt x="574" y="438"/>
                  <a:pt x="574" y="438"/>
                  <a:pt x="574" y="438"/>
                </a:cubicBezTo>
                <a:cubicBezTo>
                  <a:pt x="576" y="438"/>
                  <a:pt x="578" y="438"/>
                  <a:pt x="580" y="438"/>
                </a:cubicBezTo>
                <a:cubicBezTo>
                  <a:pt x="581" y="438"/>
                  <a:pt x="582" y="437"/>
                  <a:pt x="583" y="437"/>
                </a:cubicBezTo>
                <a:close/>
                <a:moveTo>
                  <a:pt x="583" y="459"/>
                </a:moveTo>
                <a:cubicBezTo>
                  <a:pt x="583" y="465"/>
                  <a:pt x="583" y="465"/>
                  <a:pt x="583" y="465"/>
                </a:cubicBezTo>
                <a:cubicBezTo>
                  <a:pt x="580" y="465"/>
                  <a:pt x="577" y="466"/>
                  <a:pt x="574" y="466"/>
                </a:cubicBezTo>
                <a:cubicBezTo>
                  <a:pt x="574" y="466"/>
                  <a:pt x="574" y="466"/>
                  <a:pt x="574" y="466"/>
                </a:cubicBezTo>
                <a:cubicBezTo>
                  <a:pt x="574" y="459"/>
                  <a:pt x="574" y="459"/>
                  <a:pt x="574" y="459"/>
                </a:cubicBezTo>
                <a:cubicBezTo>
                  <a:pt x="577" y="459"/>
                  <a:pt x="580" y="459"/>
                  <a:pt x="583" y="459"/>
                </a:cubicBezTo>
                <a:close/>
                <a:moveTo>
                  <a:pt x="583" y="490"/>
                </a:moveTo>
                <a:cubicBezTo>
                  <a:pt x="583" y="496"/>
                  <a:pt x="583" y="496"/>
                  <a:pt x="583" y="496"/>
                </a:cubicBezTo>
                <a:cubicBezTo>
                  <a:pt x="580" y="496"/>
                  <a:pt x="577" y="496"/>
                  <a:pt x="574" y="496"/>
                </a:cubicBezTo>
                <a:cubicBezTo>
                  <a:pt x="574" y="489"/>
                  <a:pt x="574" y="489"/>
                  <a:pt x="574" y="489"/>
                </a:cubicBezTo>
                <a:cubicBezTo>
                  <a:pt x="577" y="489"/>
                  <a:pt x="580" y="489"/>
                  <a:pt x="583" y="490"/>
                </a:cubicBezTo>
                <a:close/>
                <a:moveTo>
                  <a:pt x="583" y="514"/>
                </a:moveTo>
                <a:cubicBezTo>
                  <a:pt x="583" y="521"/>
                  <a:pt x="583" y="521"/>
                  <a:pt x="583" y="521"/>
                </a:cubicBezTo>
                <a:cubicBezTo>
                  <a:pt x="581" y="521"/>
                  <a:pt x="579" y="521"/>
                  <a:pt x="577" y="521"/>
                </a:cubicBezTo>
                <a:cubicBezTo>
                  <a:pt x="575" y="526"/>
                  <a:pt x="578" y="530"/>
                  <a:pt x="583" y="533"/>
                </a:cubicBezTo>
                <a:cubicBezTo>
                  <a:pt x="583" y="542"/>
                  <a:pt x="583" y="542"/>
                  <a:pt x="583" y="542"/>
                </a:cubicBezTo>
                <a:cubicBezTo>
                  <a:pt x="580" y="539"/>
                  <a:pt x="577" y="537"/>
                  <a:pt x="574" y="535"/>
                </a:cubicBezTo>
                <a:cubicBezTo>
                  <a:pt x="574" y="513"/>
                  <a:pt x="574" y="513"/>
                  <a:pt x="574" y="513"/>
                </a:cubicBezTo>
                <a:cubicBezTo>
                  <a:pt x="577" y="513"/>
                  <a:pt x="580" y="514"/>
                  <a:pt x="583" y="514"/>
                </a:cubicBezTo>
                <a:close/>
                <a:moveTo>
                  <a:pt x="583" y="595"/>
                </a:moveTo>
                <a:cubicBezTo>
                  <a:pt x="583" y="608"/>
                  <a:pt x="583" y="608"/>
                  <a:pt x="583" y="608"/>
                </a:cubicBezTo>
                <a:cubicBezTo>
                  <a:pt x="580" y="605"/>
                  <a:pt x="577" y="601"/>
                  <a:pt x="574" y="597"/>
                </a:cubicBezTo>
                <a:cubicBezTo>
                  <a:pt x="574" y="581"/>
                  <a:pt x="574" y="581"/>
                  <a:pt x="574" y="581"/>
                </a:cubicBezTo>
                <a:cubicBezTo>
                  <a:pt x="577" y="585"/>
                  <a:pt x="580" y="590"/>
                  <a:pt x="583" y="595"/>
                </a:cubicBezTo>
                <a:close/>
                <a:moveTo>
                  <a:pt x="583" y="628"/>
                </a:moveTo>
                <a:cubicBezTo>
                  <a:pt x="583" y="646"/>
                  <a:pt x="583" y="646"/>
                  <a:pt x="583" y="646"/>
                </a:cubicBezTo>
                <a:cubicBezTo>
                  <a:pt x="580" y="641"/>
                  <a:pt x="577" y="637"/>
                  <a:pt x="574" y="632"/>
                </a:cubicBezTo>
                <a:cubicBezTo>
                  <a:pt x="574" y="613"/>
                  <a:pt x="574" y="613"/>
                  <a:pt x="574" y="613"/>
                </a:cubicBezTo>
                <a:cubicBezTo>
                  <a:pt x="577" y="619"/>
                  <a:pt x="580" y="623"/>
                  <a:pt x="583" y="628"/>
                </a:cubicBezTo>
                <a:close/>
                <a:moveTo>
                  <a:pt x="574" y="672"/>
                </a:moveTo>
                <a:cubicBezTo>
                  <a:pt x="559" y="672"/>
                  <a:pt x="559" y="672"/>
                  <a:pt x="559" y="672"/>
                </a:cubicBezTo>
                <a:cubicBezTo>
                  <a:pt x="559" y="666"/>
                  <a:pt x="559" y="666"/>
                  <a:pt x="559" y="666"/>
                </a:cubicBezTo>
                <a:cubicBezTo>
                  <a:pt x="562" y="666"/>
                  <a:pt x="565" y="666"/>
                  <a:pt x="567" y="664"/>
                </a:cubicBezTo>
                <a:cubicBezTo>
                  <a:pt x="566" y="657"/>
                  <a:pt x="562" y="651"/>
                  <a:pt x="559" y="644"/>
                </a:cubicBezTo>
                <a:cubicBezTo>
                  <a:pt x="559" y="626"/>
                  <a:pt x="559" y="626"/>
                  <a:pt x="559" y="626"/>
                </a:cubicBezTo>
                <a:cubicBezTo>
                  <a:pt x="561" y="630"/>
                  <a:pt x="558" y="635"/>
                  <a:pt x="564" y="636"/>
                </a:cubicBezTo>
                <a:cubicBezTo>
                  <a:pt x="567" y="644"/>
                  <a:pt x="570" y="652"/>
                  <a:pt x="574" y="659"/>
                </a:cubicBezTo>
                <a:cubicBezTo>
                  <a:pt x="574" y="672"/>
                  <a:pt x="574" y="672"/>
                  <a:pt x="574" y="672"/>
                </a:cubicBezTo>
                <a:close/>
                <a:moveTo>
                  <a:pt x="559" y="8"/>
                </a:moveTo>
                <a:cubicBezTo>
                  <a:pt x="564" y="8"/>
                  <a:pt x="569" y="8"/>
                  <a:pt x="574" y="8"/>
                </a:cubicBezTo>
                <a:cubicBezTo>
                  <a:pt x="574" y="13"/>
                  <a:pt x="574" y="13"/>
                  <a:pt x="574" y="13"/>
                </a:cubicBezTo>
                <a:cubicBezTo>
                  <a:pt x="569" y="13"/>
                  <a:pt x="564" y="13"/>
                  <a:pt x="559" y="13"/>
                </a:cubicBezTo>
                <a:cubicBezTo>
                  <a:pt x="559" y="8"/>
                  <a:pt x="559" y="8"/>
                  <a:pt x="559" y="8"/>
                </a:cubicBezTo>
                <a:close/>
                <a:moveTo>
                  <a:pt x="574" y="53"/>
                </a:moveTo>
                <a:cubicBezTo>
                  <a:pt x="574" y="58"/>
                  <a:pt x="574" y="58"/>
                  <a:pt x="574" y="58"/>
                </a:cubicBezTo>
                <a:cubicBezTo>
                  <a:pt x="569" y="58"/>
                  <a:pt x="564" y="58"/>
                  <a:pt x="559" y="58"/>
                </a:cubicBezTo>
                <a:cubicBezTo>
                  <a:pt x="559" y="54"/>
                  <a:pt x="559" y="54"/>
                  <a:pt x="559" y="54"/>
                </a:cubicBezTo>
                <a:cubicBezTo>
                  <a:pt x="564" y="54"/>
                  <a:pt x="569" y="53"/>
                  <a:pt x="574" y="53"/>
                </a:cubicBezTo>
                <a:close/>
                <a:moveTo>
                  <a:pt x="574" y="80"/>
                </a:moveTo>
                <a:cubicBezTo>
                  <a:pt x="574" y="87"/>
                  <a:pt x="574" y="87"/>
                  <a:pt x="574" y="87"/>
                </a:cubicBezTo>
                <a:cubicBezTo>
                  <a:pt x="569" y="87"/>
                  <a:pt x="564" y="87"/>
                  <a:pt x="559" y="87"/>
                </a:cubicBezTo>
                <a:cubicBezTo>
                  <a:pt x="559" y="80"/>
                  <a:pt x="559" y="80"/>
                  <a:pt x="559" y="80"/>
                </a:cubicBezTo>
                <a:cubicBezTo>
                  <a:pt x="564" y="80"/>
                  <a:pt x="569" y="80"/>
                  <a:pt x="574" y="80"/>
                </a:cubicBezTo>
                <a:close/>
                <a:moveTo>
                  <a:pt x="574" y="104"/>
                </a:moveTo>
                <a:cubicBezTo>
                  <a:pt x="574" y="111"/>
                  <a:pt x="574" y="111"/>
                  <a:pt x="574" y="111"/>
                </a:cubicBezTo>
                <a:cubicBezTo>
                  <a:pt x="569" y="111"/>
                  <a:pt x="564" y="111"/>
                  <a:pt x="559" y="111"/>
                </a:cubicBezTo>
                <a:cubicBezTo>
                  <a:pt x="559" y="104"/>
                  <a:pt x="559" y="104"/>
                  <a:pt x="559" y="104"/>
                </a:cubicBezTo>
                <a:cubicBezTo>
                  <a:pt x="564" y="104"/>
                  <a:pt x="569" y="104"/>
                  <a:pt x="574" y="104"/>
                </a:cubicBezTo>
                <a:close/>
                <a:moveTo>
                  <a:pt x="574" y="117"/>
                </a:moveTo>
                <a:cubicBezTo>
                  <a:pt x="574" y="125"/>
                  <a:pt x="574" y="125"/>
                  <a:pt x="574" y="125"/>
                </a:cubicBezTo>
                <a:cubicBezTo>
                  <a:pt x="569" y="125"/>
                  <a:pt x="564" y="125"/>
                  <a:pt x="559" y="126"/>
                </a:cubicBezTo>
                <a:cubicBezTo>
                  <a:pt x="559" y="119"/>
                  <a:pt x="559" y="119"/>
                  <a:pt x="559" y="119"/>
                </a:cubicBezTo>
                <a:cubicBezTo>
                  <a:pt x="564" y="118"/>
                  <a:pt x="569" y="117"/>
                  <a:pt x="574" y="117"/>
                </a:cubicBezTo>
                <a:close/>
                <a:moveTo>
                  <a:pt x="574" y="145"/>
                </a:moveTo>
                <a:cubicBezTo>
                  <a:pt x="574" y="152"/>
                  <a:pt x="574" y="152"/>
                  <a:pt x="574" y="152"/>
                </a:cubicBezTo>
                <a:cubicBezTo>
                  <a:pt x="569" y="153"/>
                  <a:pt x="564" y="153"/>
                  <a:pt x="562" y="156"/>
                </a:cubicBezTo>
                <a:cubicBezTo>
                  <a:pt x="566" y="157"/>
                  <a:pt x="570" y="158"/>
                  <a:pt x="574" y="159"/>
                </a:cubicBezTo>
                <a:cubicBezTo>
                  <a:pt x="574" y="165"/>
                  <a:pt x="574" y="165"/>
                  <a:pt x="574" y="165"/>
                </a:cubicBezTo>
                <a:cubicBezTo>
                  <a:pt x="569" y="164"/>
                  <a:pt x="564" y="164"/>
                  <a:pt x="559" y="164"/>
                </a:cubicBezTo>
                <a:cubicBezTo>
                  <a:pt x="559" y="148"/>
                  <a:pt x="559" y="148"/>
                  <a:pt x="559" y="148"/>
                </a:cubicBezTo>
                <a:cubicBezTo>
                  <a:pt x="562" y="147"/>
                  <a:pt x="565" y="145"/>
                  <a:pt x="569" y="145"/>
                </a:cubicBezTo>
                <a:cubicBezTo>
                  <a:pt x="571" y="145"/>
                  <a:pt x="573" y="145"/>
                  <a:pt x="574" y="145"/>
                </a:cubicBezTo>
                <a:close/>
                <a:moveTo>
                  <a:pt x="574" y="183"/>
                </a:moveTo>
                <a:cubicBezTo>
                  <a:pt x="574" y="189"/>
                  <a:pt x="574" y="189"/>
                  <a:pt x="574" y="189"/>
                </a:cubicBezTo>
                <a:cubicBezTo>
                  <a:pt x="559" y="191"/>
                  <a:pt x="559" y="191"/>
                  <a:pt x="559" y="191"/>
                </a:cubicBezTo>
                <a:cubicBezTo>
                  <a:pt x="559" y="185"/>
                  <a:pt x="559" y="185"/>
                  <a:pt x="559" y="185"/>
                </a:cubicBezTo>
                <a:cubicBezTo>
                  <a:pt x="564" y="184"/>
                  <a:pt x="569" y="184"/>
                  <a:pt x="574" y="183"/>
                </a:cubicBezTo>
                <a:close/>
                <a:moveTo>
                  <a:pt x="574" y="208"/>
                </a:moveTo>
                <a:cubicBezTo>
                  <a:pt x="574" y="213"/>
                  <a:pt x="574" y="213"/>
                  <a:pt x="574" y="213"/>
                </a:cubicBezTo>
                <a:cubicBezTo>
                  <a:pt x="569" y="214"/>
                  <a:pt x="564" y="215"/>
                  <a:pt x="559" y="216"/>
                </a:cubicBezTo>
                <a:cubicBezTo>
                  <a:pt x="559" y="210"/>
                  <a:pt x="559" y="210"/>
                  <a:pt x="559" y="210"/>
                </a:cubicBezTo>
                <a:cubicBezTo>
                  <a:pt x="564" y="209"/>
                  <a:pt x="569" y="208"/>
                  <a:pt x="574" y="208"/>
                </a:cubicBezTo>
                <a:close/>
                <a:moveTo>
                  <a:pt x="574" y="231"/>
                </a:moveTo>
                <a:cubicBezTo>
                  <a:pt x="574" y="237"/>
                  <a:pt x="574" y="237"/>
                  <a:pt x="574" y="237"/>
                </a:cubicBezTo>
                <a:cubicBezTo>
                  <a:pt x="569" y="239"/>
                  <a:pt x="564" y="240"/>
                  <a:pt x="559" y="242"/>
                </a:cubicBezTo>
                <a:cubicBezTo>
                  <a:pt x="559" y="235"/>
                  <a:pt x="559" y="235"/>
                  <a:pt x="559" y="235"/>
                </a:cubicBezTo>
                <a:cubicBezTo>
                  <a:pt x="564" y="234"/>
                  <a:pt x="569" y="232"/>
                  <a:pt x="574" y="231"/>
                </a:cubicBezTo>
                <a:close/>
                <a:moveTo>
                  <a:pt x="574" y="258"/>
                </a:moveTo>
                <a:cubicBezTo>
                  <a:pt x="574" y="264"/>
                  <a:pt x="574" y="264"/>
                  <a:pt x="574" y="264"/>
                </a:cubicBezTo>
                <a:cubicBezTo>
                  <a:pt x="569" y="266"/>
                  <a:pt x="564" y="268"/>
                  <a:pt x="559" y="270"/>
                </a:cubicBezTo>
                <a:cubicBezTo>
                  <a:pt x="559" y="262"/>
                  <a:pt x="559" y="262"/>
                  <a:pt x="559" y="262"/>
                </a:cubicBezTo>
                <a:cubicBezTo>
                  <a:pt x="564" y="260"/>
                  <a:pt x="569" y="259"/>
                  <a:pt x="574" y="258"/>
                </a:cubicBezTo>
                <a:close/>
                <a:moveTo>
                  <a:pt x="574" y="290"/>
                </a:moveTo>
                <a:cubicBezTo>
                  <a:pt x="574" y="299"/>
                  <a:pt x="574" y="299"/>
                  <a:pt x="574" y="299"/>
                </a:cubicBezTo>
                <a:cubicBezTo>
                  <a:pt x="569" y="294"/>
                  <a:pt x="564" y="290"/>
                  <a:pt x="559" y="287"/>
                </a:cubicBezTo>
                <a:cubicBezTo>
                  <a:pt x="559" y="278"/>
                  <a:pt x="559" y="278"/>
                  <a:pt x="559" y="278"/>
                </a:cubicBezTo>
                <a:cubicBezTo>
                  <a:pt x="561" y="280"/>
                  <a:pt x="564" y="282"/>
                  <a:pt x="566" y="284"/>
                </a:cubicBezTo>
                <a:cubicBezTo>
                  <a:pt x="569" y="287"/>
                  <a:pt x="571" y="289"/>
                  <a:pt x="574" y="290"/>
                </a:cubicBezTo>
                <a:close/>
                <a:moveTo>
                  <a:pt x="574" y="336"/>
                </a:moveTo>
                <a:cubicBezTo>
                  <a:pt x="574" y="344"/>
                  <a:pt x="574" y="344"/>
                  <a:pt x="574" y="344"/>
                </a:cubicBezTo>
                <a:cubicBezTo>
                  <a:pt x="569" y="341"/>
                  <a:pt x="564" y="338"/>
                  <a:pt x="559" y="335"/>
                </a:cubicBezTo>
                <a:cubicBezTo>
                  <a:pt x="559" y="327"/>
                  <a:pt x="559" y="327"/>
                  <a:pt x="559" y="327"/>
                </a:cubicBezTo>
                <a:cubicBezTo>
                  <a:pt x="564" y="330"/>
                  <a:pt x="569" y="333"/>
                  <a:pt x="574" y="336"/>
                </a:cubicBezTo>
                <a:close/>
                <a:moveTo>
                  <a:pt x="574" y="361"/>
                </a:moveTo>
                <a:cubicBezTo>
                  <a:pt x="574" y="368"/>
                  <a:pt x="574" y="368"/>
                  <a:pt x="574" y="368"/>
                </a:cubicBezTo>
                <a:cubicBezTo>
                  <a:pt x="569" y="366"/>
                  <a:pt x="564" y="363"/>
                  <a:pt x="559" y="360"/>
                </a:cubicBezTo>
                <a:cubicBezTo>
                  <a:pt x="559" y="352"/>
                  <a:pt x="559" y="352"/>
                  <a:pt x="559" y="352"/>
                </a:cubicBezTo>
                <a:cubicBezTo>
                  <a:pt x="563" y="354"/>
                  <a:pt x="567" y="357"/>
                  <a:pt x="571" y="360"/>
                </a:cubicBezTo>
                <a:cubicBezTo>
                  <a:pt x="572" y="361"/>
                  <a:pt x="573" y="361"/>
                  <a:pt x="574" y="361"/>
                </a:cubicBezTo>
                <a:close/>
                <a:moveTo>
                  <a:pt x="574" y="375"/>
                </a:moveTo>
                <a:cubicBezTo>
                  <a:pt x="574" y="383"/>
                  <a:pt x="574" y="383"/>
                  <a:pt x="574" y="383"/>
                </a:cubicBezTo>
                <a:cubicBezTo>
                  <a:pt x="569" y="383"/>
                  <a:pt x="564" y="383"/>
                  <a:pt x="559" y="383"/>
                </a:cubicBezTo>
                <a:cubicBezTo>
                  <a:pt x="559" y="374"/>
                  <a:pt x="559" y="374"/>
                  <a:pt x="559" y="374"/>
                </a:cubicBezTo>
                <a:cubicBezTo>
                  <a:pt x="564" y="375"/>
                  <a:pt x="569" y="375"/>
                  <a:pt x="574" y="375"/>
                </a:cubicBezTo>
                <a:close/>
                <a:moveTo>
                  <a:pt x="574" y="438"/>
                </a:moveTo>
                <a:cubicBezTo>
                  <a:pt x="574" y="445"/>
                  <a:pt x="574" y="445"/>
                  <a:pt x="574" y="445"/>
                </a:cubicBezTo>
                <a:cubicBezTo>
                  <a:pt x="569" y="445"/>
                  <a:pt x="564" y="446"/>
                  <a:pt x="559" y="447"/>
                </a:cubicBezTo>
                <a:cubicBezTo>
                  <a:pt x="559" y="439"/>
                  <a:pt x="559" y="439"/>
                  <a:pt x="559" y="439"/>
                </a:cubicBezTo>
                <a:cubicBezTo>
                  <a:pt x="564" y="439"/>
                  <a:pt x="569" y="438"/>
                  <a:pt x="574" y="438"/>
                </a:cubicBezTo>
                <a:close/>
                <a:moveTo>
                  <a:pt x="574" y="459"/>
                </a:moveTo>
                <a:cubicBezTo>
                  <a:pt x="574" y="466"/>
                  <a:pt x="574" y="466"/>
                  <a:pt x="574" y="466"/>
                </a:cubicBezTo>
                <a:cubicBezTo>
                  <a:pt x="569" y="467"/>
                  <a:pt x="564" y="468"/>
                  <a:pt x="559" y="468"/>
                </a:cubicBezTo>
                <a:cubicBezTo>
                  <a:pt x="559" y="461"/>
                  <a:pt x="559" y="461"/>
                  <a:pt x="559" y="461"/>
                </a:cubicBezTo>
                <a:cubicBezTo>
                  <a:pt x="564" y="460"/>
                  <a:pt x="569" y="459"/>
                  <a:pt x="574" y="459"/>
                </a:cubicBezTo>
                <a:close/>
                <a:moveTo>
                  <a:pt x="574" y="489"/>
                </a:moveTo>
                <a:cubicBezTo>
                  <a:pt x="574" y="496"/>
                  <a:pt x="574" y="496"/>
                  <a:pt x="574" y="496"/>
                </a:cubicBezTo>
                <a:cubicBezTo>
                  <a:pt x="569" y="496"/>
                  <a:pt x="564" y="496"/>
                  <a:pt x="559" y="496"/>
                </a:cubicBezTo>
                <a:cubicBezTo>
                  <a:pt x="559" y="490"/>
                  <a:pt x="559" y="490"/>
                  <a:pt x="559" y="490"/>
                </a:cubicBezTo>
                <a:cubicBezTo>
                  <a:pt x="562" y="489"/>
                  <a:pt x="565" y="489"/>
                  <a:pt x="567" y="488"/>
                </a:cubicBezTo>
                <a:cubicBezTo>
                  <a:pt x="570" y="488"/>
                  <a:pt x="572" y="489"/>
                  <a:pt x="574" y="489"/>
                </a:cubicBezTo>
                <a:close/>
                <a:moveTo>
                  <a:pt x="574" y="513"/>
                </a:moveTo>
                <a:cubicBezTo>
                  <a:pt x="574" y="535"/>
                  <a:pt x="574" y="535"/>
                  <a:pt x="574" y="535"/>
                </a:cubicBezTo>
                <a:cubicBezTo>
                  <a:pt x="574" y="534"/>
                  <a:pt x="573" y="534"/>
                  <a:pt x="573" y="534"/>
                </a:cubicBezTo>
                <a:cubicBezTo>
                  <a:pt x="568" y="529"/>
                  <a:pt x="563" y="524"/>
                  <a:pt x="559" y="520"/>
                </a:cubicBezTo>
                <a:cubicBezTo>
                  <a:pt x="559" y="509"/>
                  <a:pt x="559" y="509"/>
                  <a:pt x="559" y="509"/>
                </a:cubicBezTo>
                <a:cubicBezTo>
                  <a:pt x="560" y="510"/>
                  <a:pt x="560" y="511"/>
                  <a:pt x="561" y="512"/>
                </a:cubicBezTo>
                <a:cubicBezTo>
                  <a:pt x="565" y="512"/>
                  <a:pt x="570" y="512"/>
                  <a:pt x="574" y="513"/>
                </a:cubicBezTo>
                <a:close/>
                <a:moveTo>
                  <a:pt x="574" y="581"/>
                </a:moveTo>
                <a:cubicBezTo>
                  <a:pt x="574" y="597"/>
                  <a:pt x="574" y="597"/>
                  <a:pt x="574" y="597"/>
                </a:cubicBezTo>
                <a:cubicBezTo>
                  <a:pt x="569" y="589"/>
                  <a:pt x="564" y="581"/>
                  <a:pt x="559" y="572"/>
                </a:cubicBezTo>
                <a:cubicBezTo>
                  <a:pt x="559" y="558"/>
                  <a:pt x="559" y="558"/>
                  <a:pt x="559" y="558"/>
                </a:cubicBezTo>
                <a:cubicBezTo>
                  <a:pt x="564" y="565"/>
                  <a:pt x="569" y="573"/>
                  <a:pt x="574" y="581"/>
                </a:cubicBezTo>
                <a:close/>
                <a:moveTo>
                  <a:pt x="574" y="613"/>
                </a:moveTo>
                <a:cubicBezTo>
                  <a:pt x="571" y="608"/>
                  <a:pt x="568" y="602"/>
                  <a:pt x="564" y="597"/>
                </a:cubicBezTo>
                <a:cubicBezTo>
                  <a:pt x="562" y="595"/>
                  <a:pt x="560" y="592"/>
                  <a:pt x="559" y="590"/>
                </a:cubicBezTo>
                <a:cubicBezTo>
                  <a:pt x="559" y="601"/>
                  <a:pt x="559" y="601"/>
                  <a:pt x="559" y="601"/>
                </a:cubicBezTo>
                <a:cubicBezTo>
                  <a:pt x="560" y="602"/>
                  <a:pt x="561" y="603"/>
                  <a:pt x="562" y="604"/>
                </a:cubicBezTo>
                <a:cubicBezTo>
                  <a:pt x="566" y="616"/>
                  <a:pt x="566" y="616"/>
                  <a:pt x="566" y="616"/>
                </a:cubicBezTo>
                <a:cubicBezTo>
                  <a:pt x="568" y="622"/>
                  <a:pt x="571" y="627"/>
                  <a:pt x="574" y="632"/>
                </a:cubicBezTo>
                <a:lnTo>
                  <a:pt x="574" y="613"/>
                </a:lnTo>
                <a:close/>
                <a:moveTo>
                  <a:pt x="559" y="672"/>
                </a:moveTo>
                <a:cubicBezTo>
                  <a:pt x="533" y="672"/>
                  <a:pt x="533" y="672"/>
                  <a:pt x="533" y="672"/>
                </a:cubicBezTo>
                <a:cubicBezTo>
                  <a:pt x="533" y="667"/>
                  <a:pt x="533" y="667"/>
                  <a:pt x="533" y="667"/>
                </a:cubicBezTo>
                <a:cubicBezTo>
                  <a:pt x="536" y="666"/>
                  <a:pt x="539" y="665"/>
                  <a:pt x="541" y="663"/>
                </a:cubicBezTo>
                <a:cubicBezTo>
                  <a:pt x="539" y="657"/>
                  <a:pt x="536" y="652"/>
                  <a:pt x="533" y="647"/>
                </a:cubicBezTo>
                <a:cubicBezTo>
                  <a:pt x="533" y="635"/>
                  <a:pt x="533" y="635"/>
                  <a:pt x="533" y="635"/>
                </a:cubicBezTo>
                <a:cubicBezTo>
                  <a:pt x="541" y="645"/>
                  <a:pt x="548" y="655"/>
                  <a:pt x="552" y="666"/>
                </a:cubicBezTo>
                <a:cubicBezTo>
                  <a:pt x="554" y="666"/>
                  <a:pt x="556" y="666"/>
                  <a:pt x="559" y="666"/>
                </a:cubicBezTo>
                <a:cubicBezTo>
                  <a:pt x="559" y="672"/>
                  <a:pt x="559" y="672"/>
                  <a:pt x="559" y="672"/>
                </a:cubicBezTo>
                <a:close/>
                <a:moveTo>
                  <a:pt x="533" y="8"/>
                </a:moveTo>
                <a:cubicBezTo>
                  <a:pt x="539" y="8"/>
                  <a:pt x="546" y="8"/>
                  <a:pt x="552" y="8"/>
                </a:cubicBezTo>
                <a:cubicBezTo>
                  <a:pt x="559" y="8"/>
                  <a:pt x="559" y="8"/>
                  <a:pt x="559" y="8"/>
                </a:cubicBezTo>
                <a:cubicBezTo>
                  <a:pt x="559" y="13"/>
                  <a:pt x="559" y="13"/>
                  <a:pt x="559" y="13"/>
                </a:cubicBezTo>
                <a:cubicBezTo>
                  <a:pt x="550" y="13"/>
                  <a:pt x="541" y="14"/>
                  <a:pt x="533" y="14"/>
                </a:cubicBezTo>
                <a:cubicBezTo>
                  <a:pt x="533" y="8"/>
                  <a:pt x="533" y="8"/>
                  <a:pt x="533" y="8"/>
                </a:cubicBezTo>
                <a:close/>
                <a:moveTo>
                  <a:pt x="559" y="54"/>
                </a:moveTo>
                <a:cubicBezTo>
                  <a:pt x="559" y="58"/>
                  <a:pt x="559" y="58"/>
                  <a:pt x="559" y="58"/>
                </a:cubicBezTo>
                <a:cubicBezTo>
                  <a:pt x="552" y="59"/>
                  <a:pt x="544" y="60"/>
                  <a:pt x="537" y="62"/>
                </a:cubicBezTo>
                <a:cubicBezTo>
                  <a:pt x="536" y="62"/>
                  <a:pt x="535" y="62"/>
                  <a:pt x="533" y="62"/>
                </a:cubicBezTo>
                <a:cubicBezTo>
                  <a:pt x="533" y="57"/>
                  <a:pt x="533" y="57"/>
                  <a:pt x="533" y="57"/>
                </a:cubicBezTo>
                <a:cubicBezTo>
                  <a:pt x="541" y="56"/>
                  <a:pt x="550" y="55"/>
                  <a:pt x="559" y="54"/>
                </a:cubicBezTo>
                <a:close/>
                <a:moveTo>
                  <a:pt x="559" y="80"/>
                </a:moveTo>
                <a:cubicBezTo>
                  <a:pt x="559" y="87"/>
                  <a:pt x="559" y="87"/>
                  <a:pt x="559" y="87"/>
                </a:cubicBezTo>
                <a:cubicBezTo>
                  <a:pt x="556" y="87"/>
                  <a:pt x="553" y="87"/>
                  <a:pt x="551" y="87"/>
                </a:cubicBezTo>
                <a:cubicBezTo>
                  <a:pt x="545" y="87"/>
                  <a:pt x="539" y="87"/>
                  <a:pt x="533" y="88"/>
                </a:cubicBezTo>
                <a:cubicBezTo>
                  <a:pt x="533" y="82"/>
                  <a:pt x="533" y="82"/>
                  <a:pt x="533" y="82"/>
                </a:cubicBezTo>
                <a:cubicBezTo>
                  <a:pt x="541" y="81"/>
                  <a:pt x="550" y="81"/>
                  <a:pt x="559" y="80"/>
                </a:cubicBezTo>
                <a:close/>
                <a:moveTo>
                  <a:pt x="559" y="104"/>
                </a:moveTo>
                <a:cubicBezTo>
                  <a:pt x="559" y="111"/>
                  <a:pt x="559" y="111"/>
                  <a:pt x="559" y="111"/>
                </a:cubicBezTo>
                <a:cubicBezTo>
                  <a:pt x="550" y="112"/>
                  <a:pt x="541" y="113"/>
                  <a:pt x="533" y="114"/>
                </a:cubicBezTo>
                <a:cubicBezTo>
                  <a:pt x="533" y="107"/>
                  <a:pt x="533" y="107"/>
                  <a:pt x="533" y="107"/>
                </a:cubicBezTo>
                <a:cubicBezTo>
                  <a:pt x="541" y="106"/>
                  <a:pt x="550" y="105"/>
                  <a:pt x="559" y="104"/>
                </a:cubicBezTo>
                <a:close/>
                <a:moveTo>
                  <a:pt x="559" y="119"/>
                </a:moveTo>
                <a:cubicBezTo>
                  <a:pt x="559" y="126"/>
                  <a:pt x="559" y="126"/>
                  <a:pt x="559" y="126"/>
                </a:cubicBezTo>
                <a:cubicBezTo>
                  <a:pt x="554" y="127"/>
                  <a:pt x="550" y="128"/>
                  <a:pt x="545" y="130"/>
                </a:cubicBezTo>
                <a:cubicBezTo>
                  <a:pt x="541" y="132"/>
                  <a:pt x="537" y="134"/>
                  <a:pt x="533" y="137"/>
                </a:cubicBezTo>
                <a:cubicBezTo>
                  <a:pt x="533" y="129"/>
                  <a:pt x="533" y="129"/>
                  <a:pt x="533" y="129"/>
                </a:cubicBezTo>
                <a:cubicBezTo>
                  <a:pt x="541" y="125"/>
                  <a:pt x="550" y="121"/>
                  <a:pt x="559" y="119"/>
                </a:cubicBezTo>
                <a:close/>
                <a:moveTo>
                  <a:pt x="559" y="148"/>
                </a:moveTo>
                <a:cubicBezTo>
                  <a:pt x="559" y="164"/>
                  <a:pt x="559" y="164"/>
                  <a:pt x="559" y="164"/>
                </a:cubicBezTo>
                <a:cubicBezTo>
                  <a:pt x="557" y="164"/>
                  <a:pt x="556" y="164"/>
                  <a:pt x="555" y="164"/>
                </a:cubicBezTo>
                <a:cubicBezTo>
                  <a:pt x="547" y="166"/>
                  <a:pt x="541" y="174"/>
                  <a:pt x="533" y="177"/>
                </a:cubicBezTo>
                <a:cubicBezTo>
                  <a:pt x="533" y="169"/>
                  <a:pt x="533" y="169"/>
                  <a:pt x="533" y="169"/>
                </a:cubicBezTo>
                <a:cubicBezTo>
                  <a:pt x="540" y="166"/>
                  <a:pt x="546" y="163"/>
                  <a:pt x="548" y="154"/>
                </a:cubicBezTo>
                <a:cubicBezTo>
                  <a:pt x="552" y="152"/>
                  <a:pt x="555" y="150"/>
                  <a:pt x="559" y="148"/>
                </a:cubicBezTo>
                <a:close/>
                <a:moveTo>
                  <a:pt x="559" y="185"/>
                </a:moveTo>
                <a:cubicBezTo>
                  <a:pt x="559" y="191"/>
                  <a:pt x="559" y="191"/>
                  <a:pt x="559" y="191"/>
                </a:cubicBezTo>
                <a:cubicBezTo>
                  <a:pt x="557" y="191"/>
                  <a:pt x="557" y="191"/>
                  <a:pt x="557" y="191"/>
                </a:cubicBezTo>
                <a:cubicBezTo>
                  <a:pt x="549" y="192"/>
                  <a:pt x="541" y="194"/>
                  <a:pt x="533" y="196"/>
                </a:cubicBezTo>
                <a:cubicBezTo>
                  <a:pt x="533" y="190"/>
                  <a:pt x="533" y="190"/>
                  <a:pt x="533" y="190"/>
                </a:cubicBezTo>
                <a:cubicBezTo>
                  <a:pt x="541" y="188"/>
                  <a:pt x="550" y="186"/>
                  <a:pt x="559" y="185"/>
                </a:cubicBezTo>
                <a:close/>
                <a:moveTo>
                  <a:pt x="559" y="210"/>
                </a:moveTo>
                <a:cubicBezTo>
                  <a:pt x="559" y="216"/>
                  <a:pt x="559" y="216"/>
                  <a:pt x="559" y="216"/>
                </a:cubicBezTo>
                <a:cubicBezTo>
                  <a:pt x="554" y="217"/>
                  <a:pt x="549" y="219"/>
                  <a:pt x="545" y="220"/>
                </a:cubicBezTo>
                <a:cubicBezTo>
                  <a:pt x="541" y="222"/>
                  <a:pt x="537" y="223"/>
                  <a:pt x="533" y="224"/>
                </a:cubicBezTo>
                <a:cubicBezTo>
                  <a:pt x="533" y="216"/>
                  <a:pt x="533" y="216"/>
                  <a:pt x="533" y="216"/>
                </a:cubicBezTo>
                <a:cubicBezTo>
                  <a:pt x="541" y="214"/>
                  <a:pt x="550" y="212"/>
                  <a:pt x="559" y="210"/>
                </a:cubicBezTo>
                <a:close/>
                <a:moveTo>
                  <a:pt x="559" y="235"/>
                </a:moveTo>
                <a:cubicBezTo>
                  <a:pt x="559" y="242"/>
                  <a:pt x="559" y="242"/>
                  <a:pt x="559" y="242"/>
                </a:cubicBezTo>
                <a:cubicBezTo>
                  <a:pt x="553" y="243"/>
                  <a:pt x="548" y="245"/>
                  <a:pt x="543" y="246"/>
                </a:cubicBezTo>
                <a:cubicBezTo>
                  <a:pt x="541" y="248"/>
                  <a:pt x="536" y="248"/>
                  <a:pt x="533" y="249"/>
                </a:cubicBezTo>
                <a:cubicBezTo>
                  <a:pt x="533" y="242"/>
                  <a:pt x="533" y="242"/>
                  <a:pt x="533" y="242"/>
                </a:cubicBezTo>
                <a:cubicBezTo>
                  <a:pt x="541" y="239"/>
                  <a:pt x="550" y="237"/>
                  <a:pt x="559" y="235"/>
                </a:cubicBezTo>
                <a:close/>
                <a:moveTo>
                  <a:pt x="559" y="262"/>
                </a:moveTo>
                <a:cubicBezTo>
                  <a:pt x="559" y="270"/>
                  <a:pt x="559" y="270"/>
                  <a:pt x="559" y="270"/>
                </a:cubicBezTo>
                <a:cubicBezTo>
                  <a:pt x="558" y="270"/>
                  <a:pt x="557" y="270"/>
                  <a:pt x="556" y="270"/>
                </a:cubicBezTo>
                <a:cubicBezTo>
                  <a:pt x="554" y="274"/>
                  <a:pt x="556" y="276"/>
                  <a:pt x="559" y="278"/>
                </a:cubicBezTo>
                <a:cubicBezTo>
                  <a:pt x="559" y="287"/>
                  <a:pt x="559" y="287"/>
                  <a:pt x="559" y="287"/>
                </a:cubicBezTo>
                <a:cubicBezTo>
                  <a:pt x="556" y="284"/>
                  <a:pt x="552" y="282"/>
                  <a:pt x="549" y="280"/>
                </a:cubicBezTo>
                <a:cubicBezTo>
                  <a:pt x="544" y="276"/>
                  <a:pt x="538" y="271"/>
                  <a:pt x="533" y="266"/>
                </a:cubicBezTo>
                <a:cubicBezTo>
                  <a:pt x="533" y="257"/>
                  <a:pt x="533" y="257"/>
                  <a:pt x="533" y="257"/>
                </a:cubicBezTo>
                <a:cubicBezTo>
                  <a:pt x="536" y="262"/>
                  <a:pt x="541" y="266"/>
                  <a:pt x="547" y="266"/>
                </a:cubicBezTo>
                <a:cubicBezTo>
                  <a:pt x="551" y="265"/>
                  <a:pt x="555" y="263"/>
                  <a:pt x="559" y="262"/>
                </a:cubicBezTo>
                <a:close/>
                <a:moveTo>
                  <a:pt x="559" y="327"/>
                </a:moveTo>
                <a:cubicBezTo>
                  <a:pt x="559" y="335"/>
                  <a:pt x="559" y="335"/>
                  <a:pt x="559" y="335"/>
                </a:cubicBezTo>
                <a:cubicBezTo>
                  <a:pt x="550" y="329"/>
                  <a:pt x="541" y="323"/>
                  <a:pt x="533" y="316"/>
                </a:cubicBezTo>
                <a:cubicBezTo>
                  <a:pt x="533" y="308"/>
                  <a:pt x="533" y="308"/>
                  <a:pt x="533" y="308"/>
                </a:cubicBezTo>
                <a:cubicBezTo>
                  <a:pt x="541" y="315"/>
                  <a:pt x="550" y="321"/>
                  <a:pt x="559" y="327"/>
                </a:cubicBezTo>
                <a:close/>
                <a:moveTo>
                  <a:pt x="559" y="352"/>
                </a:moveTo>
                <a:cubicBezTo>
                  <a:pt x="559" y="360"/>
                  <a:pt x="559" y="360"/>
                  <a:pt x="559" y="360"/>
                </a:cubicBezTo>
                <a:cubicBezTo>
                  <a:pt x="550" y="355"/>
                  <a:pt x="541" y="350"/>
                  <a:pt x="533" y="344"/>
                </a:cubicBezTo>
                <a:cubicBezTo>
                  <a:pt x="533" y="335"/>
                  <a:pt x="533" y="335"/>
                  <a:pt x="533" y="335"/>
                </a:cubicBezTo>
                <a:cubicBezTo>
                  <a:pt x="541" y="341"/>
                  <a:pt x="550" y="346"/>
                  <a:pt x="559" y="352"/>
                </a:cubicBezTo>
                <a:close/>
                <a:moveTo>
                  <a:pt x="559" y="374"/>
                </a:moveTo>
                <a:cubicBezTo>
                  <a:pt x="559" y="383"/>
                  <a:pt x="559" y="383"/>
                  <a:pt x="559" y="383"/>
                </a:cubicBezTo>
                <a:cubicBezTo>
                  <a:pt x="551" y="384"/>
                  <a:pt x="544" y="384"/>
                  <a:pt x="537" y="386"/>
                </a:cubicBezTo>
                <a:cubicBezTo>
                  <a:pt x="536" y="386"/>
                  <a:pt x="534" y="386"/>
                  <a:pt x="533" y="386"/>
                </a:cubicBezTo>
                <a:cubicBezTo>
                  <a:pt x="533" y="377"/>
                  <a:pt x="533" y="377"/>
                  <a:pt x="533" y="377"/>
                </a:cubicBezTo>
                <a:cubicBezTo>
                  <a:pt x="534" y="377"/>
                  <a:pt x="535" y="377"/>
                  <a:pt x="535" y="376"/>
                </a:cubicBezTo>
                <a:cubicBezTo>
                  <a:pt x="535" y="376"/>
                  <a:pt x="534" y="375"/>
                  <a:pt x="533" y="375"/>
                </a:cubicBezTo>
                <a:cubicBezTo>
                  <a:pt x="533" y="365"/>
                  <a:pt x="533" y="365"/>
                  <a:pt x="533" y="365"/>
                </a:cubicBezTo>
                <a:cubicBezTo>
                  <a:pt x="541" y="369"/>
                  <a:pt x="550" y="372"/>
                  <a:pt x="559" y="374"/>
                </a:cubicBezTo>
                <a:close/>
                <a:moveTo>
                  <a:pt x="559" y="439"/>
                </a:moveTo>
                <a:cubicBezTo>
                  <a:pt x="559" y="447"/>
                  <a:pt x="559" y="447"/>
                  <a:pt x="559" y="447"/>
                </a:cubicBezTo>
                <a:cubicBezTo>
                  <a:pt x="556" y="447"/>
                  <a:pt x="556" y="447"/>
                  <a:pt x="556" y="447"/>
                </a:cubicBezTo>
                <a:cubicBezTo>
                  <a:pt x="548" y="447"/>
                  <a:pt x="540" y="447"/>
                  <a:pt x="533" y="449"/>
                </a:cubicBezTo>
                <a:cubicBezTo>
                  <a:pt x="533" y="443"/>
                  <a:pt x="533" y="443"/>
                  <a:pt x="533" y="443"/>
                </a:cubicBezTo>
                <a:cubicBezTo>
                  <a:pt x="541" y="441"/>
                  <a:pt x="550" y="440"/>
                  <a:pt x="559" y="439"/>
                </a:cubicBezTo>
                <a:close/>
                <a:moveTo>
                  <a:pt x="559" y="461"/>
                </a:moveTo>
                <a:cubicBezTo>
                  <a:pt x="559" y="468"/>
                  <a:pt x="559" y="468"/>
                  <a:pt x="559" y="468"/>
                </a:cubicBezTo>
                <a:cubicBezTo>
                  <a:pt x="549" y="469"/>
                  <a:pt x="540" y="469"/>
                  <a:pt x="533" y="474"/>
                </a:cubicBezTo>
                <a:cubicBezTo>
                  <a:pt x="533" y="467"/>
                  <a:pt x="533" y="467"/>
                  <a:pt x="533" y="467"/>
                </a:cubicBezTo>
                <a:cubicBezTo>
                  <a:pt x="541" y="464"/>
                  <a:pt x="550" y="462"/>
                  <a:pt x="559" y="461"/>
                </a:cubicBezTo>
                <a:close/>
                <a:moveTo>
                  <a:pt x="559" y="490"/>
                </a:moveTo>
                <a:cubicBezTo>
                  <a:pt x="559" y="496"/>
                  <a:pt x="559" y="496"/>
                  <a:pt x="559" y="496"/>
                </a:cubicBezTo>
                <a:cubicBezTo>
                  <a:pt x="556" y="497"/>
                  <a:pt x="553" y="497"/>
                  <a:pt x="551" y="497"/>
                </a:cubicBezTo>
                <a:cubicBezTo>
                  <a:pt x="547" y="503"/>
                  <a:pt x="554" y="506"/>
                  <a:pt x="559" y="509"/>
                </a:cubicBezTo>
                <a:cubicBezTo>
                  <a:pt x="559" y="520"/>
                  <a:pt x="559" y="520"/>
                  <a:pt x="559" y="520"/>
                </a:cubicBezTo>
                <a:cubicBezTo>
                  <a:pt x="550" y="512"/>
                  <a:pt x="541" y="505"/>
                  <a:pt x="533" y="498"/>
                </a:cubicBezTo>
                <a:cubicBezTo>
                  <a:pt x="533" y="489"/>
                  <a:pt x="533" y="489"/>
                  <a:pt x="533" y="489"/>
                </a:cubicBezTo>
                <a:cubicBezTo>
                  <a:pt x="537" y="491"/>
                  <a:pt x="541" y="492"/>
                  <a:pt x="545" y="493"/>
                </a:cubicBezTo>
                <a:cubicBezTo>
                  <a:pt x="548" y="490"/>
                  <a:pt x="553" y="490"/>
                  <a:pt x="559" y="490"/>
                </a:cubicBezTo>
                <a:close/>
                <a:moveTo>
                  <a:pt x="559" y="558"/>
                </a:moveTo>
                <a:cubicBezTo>
                  <a:pt x="559" y="572"/>
                  <a:pt x="559" y="572"/>
                  <a:pt x="559" y="572"/>
                </a:cubicBezTo>
                <a:cubicBezTo>
                  <a:pt x="551" y="560"/>
                  <a:pt x="543" y="548"/>
                  <a:pt x="533" y="538"/>
                </a:cubicBezTo>
                <a:cubicBezTo>
                  <a:pt x="533" y="530"/>
                  <a:pt x="533" y="530"/>
                  <a:pt x="533" y="530"/>
                </a:cubicBezTo>
                <a:cubicBezTo>
                  <a:pt x="537" y="534"/>
                  <a:pt x="541" y="537"/>
                  <a:pt x="545" y="541"/>
                </a:cubicBezTo>
                <a:cubicBezTo>
                  <a:pt x="550" y="547"/>
                  <a:pt x="554" y="552"/>
                  <a:pt x="559" y="558"/>
                </a:cubicBezTo>
                <a:close/>
                <a:moveTo>
                  <a:pt x="559" y="590"/>
                </a:moveTo>
                <a:cubicBezTo>
                  <a:pt x="550" y="580"/>
                  <a:pt x="542" y="571"/>
                  <a:pt x="533" y="561"/>
                </a:cubicBezTo>
                <a:cubicBezTo>
                  <a:pt x="533" y="570"/>
                  <a:pt x="533" y="570"/>
                  <a:pt x="533" y="570"/>
                </a:cubicBezTo>
                <a:cubicBezTo>
                  <a:pt x="542" y="580"/>
                  <a:pt x="550" y="591"/>
                  <a:pt x="559" y="601"/>
                </a:cubicBezTo>
                <a:cubicBezTo>
                  <a:pt x="559" y="590"/>
                  <a:pt x="559" y="590"/>
                  <a:pt x="559" y="590"/>
                </a:cubicBezTo>
                <a:close/>
                <a:moveTo>
                  <a:pt x="559" y="626"/>
                </a:moveTo>
                <a:cubicBezTo>
                  <a:pt x="558" y="625"/>
                  <a:pt x="558" y="625"/>
                  <a:pt x="557" y="625"/>
                </a:cubicBezTo>
                <a:cubicBezTo>
                  <a:pt x="549" y="613"/>
                  <a:pt x="541" y="602"/>
                  <a:pt x="533" y="591"/>
                </a:cubicBezTo>
                <a:cubicBezTo>
                  <a:pt x="533" y="605"/>
                  <a:pt x="533" y="605"/>
                  <a:pt x="533" y="605"/>
                </a:cubicBezTo>
                <a:cubicBezTo>
                  <a:pt x="537" y="611"/>
                  <a:pt x="541" y="617"/>
                  <a:pt x="545" y="622"/>
                </a:cubicBezTo>
                <a:cubicBezTo>
                  <a:pt x="549" y="630"/>
                  <a:pt x="554" y="637"/>
                  <a:pt x="559" y="644"/>
                </a:cubicBezTo>
                <a:lnTo>
                  <a:pt x="559" y="626"/>
                </a:lnTo>
                <a:close/>
                <a:moveTo>
                  <a:pt x="533" y="672"/>
                </a:moveTo>
                <a:cubicBezTo>
                  <a:pt x="497" y="672"/>
                  <a:pt x="497" y="672"/>
                  <a:pt x="497" y="672"/>
                </a:cubicBezTo>
                <a:cubicBezTo>
                  <a:pt x="497" y="665"/>
                  <a:pt x="497" y="665"/>
                  <a:pt x="497" y="665"/>
                </a:cubicBezTo>
                <a:cubicBezTo>
                  <a:pt x="500" y="667"/>
                  <a:pt x="504" y="668"/>
                  <a:pt x="509" y="663"/>
                </a:cubicBezTo>
                <a:cubicBezTo>
                  <a:pt x="506" y="655"/>
                  <a:pt x="502" y="648"/>
                  <a:pt x="497" y="640"/>
                </a:cubicBezTo>
                <a:cubicBezTo>
                  <a:pt x="497" y="630"/>
                  <a:pt x="497" y="630"/>
                  <a:pt x="497" y="630"/>
                </a:cubicBezTo>
                <a:cubicBezTo>
                  <a:pt x="502" y="636"/>
                  <a:pt x="502" y="636"/>
                  <a:pt x="502" y="636"/>
                </a:cubicBezTo>
                <a:cubicBezTo>
                  <a:pt x="509" y="646"/>
                  <a:pt x="514" y="657"/>
                  <a:pt x="523" y="666"/>
                </a:cubicBezTo>
                <a:cubicBezTo>
                  <a:pt x="526" y="667"/>
                  <a:pt x="530" y="668"/>
                  <a:pt x="533" y="667"/>
                </a:cubicBezTo>
                <a:cubicBezTo>
                  <a:pt x="533" y="672"/>
                  <a:pt x="533" y="672"/>
                  <a:pt x="533" y="672"/>
                </a:cubicBezTo>
                <a:close/>
                <a:moveTo>
                  <a:pt x="497" y="9"/>
                </a:moveTo>
                <a:cubicBezTo>
                  <a:pt x="509" y="9"/>
                  <a:pt x="521" y="9"/>
                  <a:pt x="533" y="8"/>
                </a:cubicBezTo>
                <a:cubicBezTo>
                  <a:pt x="533" y="14"/>
                  <a:pt x="533" y="14"/>
                  <a:pt x="533" y="14"/>
                </a:cubicBezTo>
                <a:cubicBezTo>
                  <a:pt x="530" y="14"/>
                  <a:pt x="530" y="14"/>
                  <a:pt x="530" y="14"/>
                </a:cubicBezTo>
                <a:cubicBezTo>
                  <a:pt x="524" y="18"/>
                  <a:pt x="524" y="18"/>
                  <a:pt x="524" y="18"/>
                </a:cubicBezTo>
                <a:cubicBezTo>
                  <a:pt x="515" y="20"/>
                  <a:pt x="506" y="21"/>
                  <a:pt x="497" y="22"/>
                </a:cubicBezTo>
                <a:cubicBezTo>
                  <a:pt x="497" y="9"/>
                  <a:pt x="497" y="9"/>
                  <a:pt x="497" y="9"/>
                </a:cubicBezTo>
                <a:close/>
                <a:moveTo>
                  <a:pt x="533" y="57"/>
                </a:moveTo>
                <a:cubicBezTo>
                  <a:pt x="533" y="62"/>
                  <a:pt x="533" y="62"/>
                  <a:pt x="533" y="62"/>
                </a:cubicBezTo>
                <a:cubicBezTo>
                  <a:pt x="521" y="64"/>
                  <a:pt x="508" y="66"/>
                  <a:pt x="497" y="69"/>
                </a:cubicBezTo>
                <a:cubicBezTo>
                  <a:pt x="497" y="63"/>
                  <a:pt x="497" y="63"/>
                  <a:pt x="497" y="63"/>
                </a:cubicBezTo>
                <a:cubicBezTo>
                  <a:pt x="509" y="61"/>
                  <a:pt x="521" y="59"/>
                  <a:pt x="533" y="57"/>
                </a:cubicBezTo>
                <a:close/>
                <a:moveTo>
                  <a:pt x="533" y="82"/>
                </a:moveTo>
                <a:cubicBezTo>
                  <a:pt x="533" y="88"/>
                  <a:pt x="533" y="88"/>
                  <a:pt x="533" y="88"/>
                </a:cubicBezTo>
                <a:cubicBezTo>
                  <a:pt x="521" y="89"/>
                  <a:pt x="509" y="91"/>
                  <a:pt x="497" y="94"/>
                </a:cubicBezTo>
                <a:cubicBezTo>
                  <a:pt x="497" y="88"/>
                  <a:pt x="497" y="88"/>
                  <a:pt x="497" y="88"/>
                </a:cubicBezTo>
                <a:cubicBezTo>
                  <a:pt x="503" y="87"/>
                  <a:pt x="508" y="85"/>
                  <a:pt x="514" y="84"/>
                </a:cubicBezTo>
                <a:cubicBezTo>
                  <a:pt x="521" y="83"/>
                  <a:pt x="527" y="83"/>
                  <a:pt x="533" y="82"/>
                </a:cubicBezTo>
                <a:close/>
                <a:moveTo>
                  <a:pt x="533" y="107"/>
                </a:moveTo>
                <a:cubicBezTo>
                  <a:pt x="533" y="114"/>
                  <a:pt x="533" y="114"/>
                  <a:pt x="533" y="114"/>
                </a:cubicBezTo>
                <a:cubicBezTo>
                  <a:pt x="521" y="116"/>
                  <a:pt x="508" y="118"/>
                  <a:pt x="497" y="121"/>
                </a:cubicBezTo>
                <a:cubicBezTo>
                  <a:pt x="497" y="115"/>
                  <a:pt x="497" y="115"/>
                  <a:pt x="497" y="115"/>
                </a:cubicBezTo>
                <a:cubicBezTo>
                  <a:pt x="508" y="111"/>
                  <a:pt x="520" y="109"/>
                  <a:pt x="533" y="107"/>
                </a:cubicBezTo>
                <a:close/>
                <a:moveTo>
                  <a:pt x="533" y="129"/>
                </a:moveTo>
                <a:cubicBezTo>
                  <a:pt x="533" y="137"/>
                  <a:pt x="533" y="137"/>
                  <a:pt x="533" y="137"/>
                </a:cubicBezTo>
                <a:cubicBezTo>
                  <a:pt x="524" y="144"/>
                  <a:pt x="516" y="153"/>
                  <a:pt x="515" y="164"/>
                </a:cubicBezTo>
                <a:cubicBezTo>
                  <a:pt x="517" y="168"/>
                  <a:pt x="522" y="172"/>
                  <a:pt x="527" y="172"/>
                </a:cubicBezTo>
                <a:cubicBezTo>
                  <a:pt x="529" y="171"/>
                  <a:pt x="531" y="170"/>
                  <a:pt x="533" y="169"/>
                </a:cubicBezTo>
                <a:cubicBezTo>
                  <a:pt x="533" y="177"/>
                  <a:pt x="533" y="177"/>
                  <a:pt x="533" y="177"/>
                </a:cubicBezTo>
                <a:cubicBezTo>
                  <a:pt x="532" y="177"/>
                  <a:pt x="530" y="178"/>
                  <a:pt x="529" y="178"/>
                </a:cubicBezTo>
                <a:cubicBezTo>
                  <a:pt x="518" y="177"/>
                  <a:pt x="507" y="177"/>
                  <a:pt x="497" y="180"/>
                </a:cubicBezTo>
                <a:cubicBezTo>
                  <a:pt x="497" y="173"/>
                  <a:pt x="497" y="173"/>
                  <a:pt x="497" y="173"/>
                </a:cubicBezTo>
                <a:cubicBezTo>
                  <a:pt x="499" y="172"/>
                  <a:pt x="502" y="171"/>
                  <a:pt x="505" y="170"/>
                </a:cubicBezTo>
                <a:cubicBezTo>
                  <a:pt x="510" y="168"/>
                  <a:pt x="505" y="160"/>
                  <a:pt x="509" y="156"/>
                </a:cubicBezTo>
                <a:cubicBezTo>
                  <a:pt x="511" y="150"/>
                  <a:pt x="504" y="153"/>
                  <a:pt x="502" y="152"/>
                </a:cubicBezTo>
                <a:cubicBezTo>
                  <a:pt x="500" y="152"/>
                  <a:pt x="498" y="152"/>
                  <a:pt x="497" y="153"/>
                </a:cubicBezTo>
                <a:cubicBezTo>
                  <a:pt x="497" y="147"/>
                  <a:pt x="497" y="147"/>
                  <a:pt x="497" y="147"/>
                </a:cubicBezTo>
                <a:cubicBezTo>
                  <a:pt x="502" y="146"/>
                  <a:pt x="507" y="145"/>
                  <a:pt x="513" y="145"/>
                </a:cubicBezTo>
                <a:cubicBezTo>
                  <a:pt x="519" y="139"/>
                  <a:pt x="526" y="134"/>
                  <a:pt x="533" y="129"/>
                </a:cubicBezTo>
                <a:close/>
                <a:moveTo>
                  <a:pt x="533" y="190"/>
                </a:moveTo>
                <a:cubicBezTo>
                  <a:pt x="533" y="196"/>
                  <a:pt x="533" y="196"/>
                  <a:pt x="533" y="196"/>
                </a:cubicBezTo>
                <a:cubicBezTo>
                  <a:pt x="520" y="200"/>
                  <a:pt x="508" y="205"/>
                  <a:pt x="497" y="211"/>
                </a:cubicBezTo>
                <a:cubicBezTo>
                  <a:pt x="497" y="202"/>
                  <a:pt x="497" y="202"/>
                  <a:pt x="497" y="202"/>
                </a:cubicBezTo>
                <a:cubicBezTo>
                  <a:pt x="508" y="197"/>
                  <a:pt x="520" y="193"/>
                  <a:pt x="533" y="190"/>
                </a:cubicBezTo>
                <a:close/>
                <a:moveTo>
                  <a:pt x="533" y="216"/>
                </a:moveTo>
                <a:cubicBezTo>
                  <a:pt x="533" y="224"/>
                  <a:pt x="533" y="224"/>
                  <a:pt x="533" y="224"/>
                </a:cubicBezTo>
                <a:cubicBezTo>
                  <a:pt x="523" y="226"/>
                  <a:pt x="512" y="226"/>
                  <a:pt x="508" y="235"/>
                </a:cubicBezTo>
                <a:cubicBezTo>
                  <a:pt x="513" y="238"/>
                  <a:pt x="516" y="245"/>
                  <a:pt x="522" y="246"/>
                </a:cubicBezTo>
                <a:cubicBezTo>
                  <a:pt x="526" y="244"/>
                  <a:pt x="529" y="243"/>
                  <a:pt x="533" y="242"/>
                </a:cubicBezTo>
                <a:cubicBezTo>
                  <a:pt x="533" y="249"/>
                  <a:pt x="533" y="249"/>
                  <a:pt x="533" y="249"/>
                </a:cubicBezTo>
                <a:cubicBezTo>
                  <a:pt x="531" y="250"/>
                  <a:pt x="530" y="251"/>
                  <a:pt x="530" y="253"/>
                </a:cubicBezTo>
                <a:cubicBezTo>
                  <a:pt x="531" y="254"/>
                  <a:pt x="532" y="256"/>
                  <a:pt x="533" y="257"/>
                </a:cubicBezTo>
                <a:cubicBezTo>
                  <a:pt x="533" y="266"/>
                  <a:pt x="533" y="266"/>
                  <a:pt x="533" y="266"/>
                </a:cubicBezTo>
                <a:cubicBezTo>
                  <a:pt x="521" y="256"/>
                  <a:pt x="509" y="246"/>
                  <a:pt x="497" y="236"/>
                </a:cubicBezTo>
                <a:cubicBezTo>
                  <a:pt x="497" y="227"/>
                  <a:pt x="497" y="227"/>
                  <a:pt x="497" y="227"/>
                </a:cubicBezTo>
                <a:cubicBezTo>
                  <a:pt x="498" y="227"/>
                  <a:pt x="499" y="227"/>
                  <a:pt x="500" y="227"/>
                </a:cubicBezTo>
                <a:cubicBezTo>
                  <a:pt x="511" y="223"/>
                  <a:pt x="522" y="219"/>
                  <a:pt x="533" y="216"/>
                </a:cubicBezTo>
                <a:close/>
                <a:moveTo>
                  <a:pt x="533" y="308"/>
                </a:moveTo>
                <a:cubicBezTo>
                  <a:pt x="533" y="316"/>
                  <a:pt x="533" y="316"/>
                  <a:pt x="533" y="316"/>
                </a:cubicBezTo>
                <a:cubicBezTo>
                  <a:pt x="521" y="306"/>
                  <a:pt x="509" y="296"/>
                  <a:pt x="497" y="285"/>
                </a:cubicBezTo>
                <a:cubicBezTo>
                  <a:pt x="497" y="277"/>
                  <a:pt x="497" y="277"/>
                  <a:pt x="497" y="277"/>
                </a:cubicBezTo>
                <a:cubicBezTo>
                  <a:pt x="509" y="287"/>
                  <a:pt x="520" y="298"/>
                  <a:pt x="533" y="308"/>
                </a:cubicBezTo>
                <a:close/>
                <a:moveTo>
                  <a:pt x="533" y="335"/>
                </a:moveTo>
                <a:cubicBezTo>
                  <a:pt x="528" y="331"/>
                  <a:pt x="522" y="327"/>
                  <a:pt x="517" y="323"/>
                </a:cubicBezTo>
                <a:cubicBezTo>
                  <a:pt x="510" y="316"/>
                  <a:pt x="503" y="310"/>
                  <a:pt x="497" y="305"/>
                </a:cubicBezTo>
                <a:cubicBezTo>
                  <a:pt x="497" y="315"/>
                  <a:pt x="497" y="315"/>
                  <a:pt x="497" y="315"/>
                </a:cubicBezTo>
                <a:cubicBezTo>
                  <a:pt x="508" y="325"/>
                  <a:pt x="520" y="335"/>
                  <a:pt x="533" y="344"/>
                </a:cubicBezTo>
                <a:cubicBezTo>
                  <a:pt x="533" y="335"/>
                  <a:pt x="533" y="335"/>
                  <a:pt x="533" y="335"/>
                </a:cubicBezTo>
                <a:close/>
                <a:moveTo>
                  <a:pt x="533" y="365"/>
                </a:moveTo>
                <a:cubicBezTo>
                  <a:pt x="533" y="375"/>
                  <a:pt x="533" y="375"/>
                  <a:pt x="533" y="375"/>
                </a:cubicBezTo>
                <a:cubicBezTo>
                  <a:pt x="521" y="368"/>
                  <a:pt x="509" y="359"/>
                  <a:pt x="497" y="352"/>
                </a:cubicBezTo>
                <a:cubicBezTo>
                  <a:pt x="497" y="344"/>
                  <a:pt x="497" y="344"/>
                  <a:pt x="497" y="344"/>
                </a:cubicBezTo>
                <a:cubicBezTo>
                  <a:pt x="508" y="352"/>
                  <a:pt x="520" y="360"/>
                  <a:pt x="533" y="365"/>
                </a:cubicBezTo>
                <a:close/>
                <a:moveTo>
                  <a:pt x="533" y="377"/>
                </a:moveTo>
                <a:cubicBezTo>
                  <a:pt x="533" y="386"/>
                  <a:pt x="533" y="386"/>
                  <a:pt x="533" y="386"/>
                </a:cubicBezTo>
                <a:cubicBezTo>
                  <a:pt x="520" y="388"/>
                  <a:pt x="508" y="392"/>
                  <a:pt x="497" y="395"/>
                </a:cubicBezTo>
                <a:cubicBezTo>
                  <a:pt x="497" y="378"/>
                  <a:pt x="497" y="378"/>
                  <a:pt x="497" y="378"/>
                </a:cubicBezTo>
                <a:cubicBezTo>
                  <a:pt x="508" y="385"/>
                  <a:pt x="521" y="380"/>
                  <a:pt x="533" y="377"/>
                </a:cubicBezTo>
                <a:close/>
                <a:moveTo>
                  <a:pt x="533" y="443"/>
                </a:moveTo>
                <a:cubicBezTo>
                  <a:pt x="533" y="449"/>
                  <a:pt x="533" y="449"/>
                  <a:pt x="533" y="449"/>
                </a:cubicBezTo>
                <a:cubicBezTo>
                  <a:pt x="522" y="451"/>
                  <a:pt x="511" y="455"/>
                  <a:pt x="501" y="460"/>
                </a:cubicBezTo>
                <a:cubicBezTo>
                  <a:pt x="501" y="467"/>
                  <a:pt x="508" y="470"/>
                  <a:pt x="512" y="473"/>
                </a:cubicBezTo>
                <a:cubicBezTo>
                  <a:pt x="520" y="480"/>
                  <a:pt x="524" y="468"/>
                  <a:pt x="531" y="467"/>
                </a:cubicBezTo>
                <a:cubicBezTo>
                  <a:pt x="533" y="467"/>
                  <a:pt x="533" y="467"/>
                  <a:pt x="533" y="467"/>
                </a:cubicBezTo>
                <a:cubicBezTo>
                  <a:pt x="533" y="474"/>
                  <a:pt x="533" y="474"/>
                  <a:pt x="533" y="474"/>
                </a:cubicBezTo>
                <a:cubicBezTo>
                  <a:pt x="530" y="476"/>
                  <a:pt x="527" y="479"/>
                  <a:pt x="525" y="482"/>
                </a:cubicBezTo>
                <a:cubicBezTo>
                  <a:pt x="527" y="485"/>
                  <a:pt x="530" y="487"/>
                  <a:pt x="533" y="489"/>
                </a:cubicBezTo>
                <a:cubicBezTo>
                  <a:pt x="533" y="498"/>
                  <a:pt x="533" y="498"/>
                  <a:pt x="533" y="498"/>
                </a:cubicBezTo>
                <a:cubicBezTo>
                  <a:pt x="529" y="495"/>
                  <a:pt x="524" y="492"/>
                  <a:pt x="520" y="488"/>
                </a:cubicBezTo>
                <a:cubicBezTo>
                  <a:pt x="513" y="481"/>
                  <a:pt x="505" y="475"/>
                  <a:pt x="497" y="470"/>
                </a:cubicBezTo>
                <a:cubicBezTo>
                  <a:pt x="497" y="454"/>
                  <a:pt x="497" y="454"/>
                  <a:pt x="497" y="454"/>
                </a:cubicBezTo>
                <a:cubicBezTo>
                  <a:pt x="508" y="449"/>
                  <a:pt x="520" y="445"/>
                  <a:pt x="533" y="443"/>
                </a:cubicBezTo>
                <a:close/>
                <a:moveTo>
                  <a:pt x="533" y="530"/>
                </a:moveTo>
                <a:cubicBezTo>
                  <a:pt x="533" y="538"/>
                  <a:pt x="533" y="538"/>
                  <a:pt x="533" y="538"/>
                </a:cubicBezTo>
                <a:cubicBezTo>
                  <a:pt x="528" y="532"/>
                  <a:pt x="522" y="528"/>
                  <a:pt x="515" y="524"/>
                </a:cubicBezTo>
                <a:cubicBezTo>
                  <a:pt x="509" y="519"/>
                  <a:pt x="503" y="515"/>
                  <a:pt x="497" y="512"/>
                </a:cubicBezTo>
                <a:cubicBezTo>
                  <a:pt x="497" y="505"/>
                  <a:pt x="497" y="505"/>
                  <a:pt x="497" y="505"/>
                </a:cubicBezTo>
                <a:cubicBezTo>
                  <a:pt x="509" y="512"/>
                  <a:pt x="522" y="520"/>
                  <a:pt x="533" y="530"/>
                </a:cubicBezTo>
                <a:close/>
                <a:moveTo>
                  <a:pt x="533" y="561"/>
                </a:moveTo>
                <a:cubicBezTo>
                  <a:pt x="526" y="553"/>
                  <a:pt x="518" y="546"/>
                  <a:pt x="509" y="539"/>
                </a:cubicBezTo>
                <a:cubicBezTo>
                  <a:pt x="505" y="536"/>
                  <a:pt x="501" y="533"/>
                  <a:pt x="497" y="530"/>
                </a:cubicBezTo>
                <a:cubicBezTo>
                  <a:pt x="497" y="537"/>
                  <a:pt x="497" y="537"/>
                  <a:pt x="497" y="537"/>
                </a:cubicBezTo>
                <a:cubicBezTo>
                  <a:pt x="510" y="546"/>
                  <a:pt x="522" y="558"/>
                  <a:pt x="533" y="570"/>
                </a:cubicBezTo>
                <a:cubicBezTo>
                  <a:pt x="533" y="561"/>
                  <a:pt x="533" y="561"/>
                  <a:pt x="533" y="561"/>
                </a:cubicBezTo>
                <a:close/>
                <a:moveTo>
                  <a:pt x="533" y="591"/>
                </a:moveTo>
                <a:cubicBezTo>
                  <a:pt x="533" y="605"/>
                  <a:pt x="533" y="605"/>
                  <a:pt x="533" y="605"/>
                </a:cubicBezTo>
                <a:cubicBezTo>
                  <a:pt x="523" y="592"/>
                  <a:pt x="513" y="579"/>
                  <a:pt x="500" y="567"/>
                </a:cubicBezTo>
                <a:cubicBezTo>
                  <a:pt x="499" y="566"/>
                  <a:pt x="498" y="565"/>
                  <a:pt x="497" y="564"/>
                </a:cubicBezTo>
                <a:cubicBezTo>
                  <a:pt x="497" y="555"/>
                  <a:pt x="497" y="555"/>
                  <a:pt x="497" y="555"/>
                </a:cubicBezTo>
                <a:cubicBezTo>
                  <a:pt x="511" y="564"/>
                  <a:pt x="522" y="577"/>
                  <a:pt x="533" y="591"/>
                </a:cubicBezTo>
                <a:close/>
                <a:moveTo>
                  <a:pt x="533" y="635"/>
                </a:moveTo>
                <a:cubicBezTo>
                  <a:pt x="527" y="627"/>
                  <a:pt x="521" y="620"/>
                  <a:pt x="515" y="613"/>
                </a:cubicBezTo>
                <a:cubicBezTo>
                  <a:pt x="510" y="604"/>
                  <a:pt x="503" y="596"/>
                  <a:pt x="497" y="588"/>
                </a:cubicBezTo>
                <a:cubicBezTo>
                  <a:pt x="497" y="600"/>
                  <a:pt x="497" y="600"/>
                  <a:pt x="497" y="600"/>
                </a:cubicBezTo>
                <a:cubicBezTo>
                  <a:pt x="497" y="601"/>
                  <a:pt x="499" y="602"/>
                  <a:pt x="499" y="604"/>
                </a:cubicBezTo>
                <a:cubicBezTo>
                  <a:pt x="509" y="619"/>
                  <a:pt x="523" y="632"/>
                  <a:pt x="533" y="647"/>
                </a:cubicBezTo>
                <a:lnTo>
                  <a:pt x="533" y="635"/>
                </a:lnTo>
                <a:close/>
                <a:moveTo>
                  <a:pt x="497" y="672"/>
                </a:moveTo>
                <a:cubicBezTo>
                  <a:pt x="461" y="672"/>
                  <a:pt x="461" y="672"/>
                  <a:pt x="461" y="672"/>
                </a:cubicBezTo>
                <a:cubicBezTo>
                  <a:pt x="461" y="666"/>
                  <a:pt x="461" y="666"/>
                  <a:pt x="461" y="666"/>
                </a:cubicBezTo>
                <a:cubicBezTo>
                  <a:pt x="462" y="667"/>
                  <a:pt x="462" y="667"/>
                  <a:pt x="462" y="667"/>
                </a:cubicBezTo>
                <a:cubicBezTo>
                  <a:pt x="471" y="667"/>
                  <a:pt x="480" y="670"/>
                  <a:pt x="487" y="665"/>
                </a:cubicBezTo>
                <a:cubicBezTo>
                  <a:pt x="486" y="658"/>
                  <a:pt x="479" y="654"/>
                  <a:pt x="475" y="648"/>
                </a:cubicBezTo>
                <a:cubicBezTo>
                  <a:pt x="470" y="644"/>
                  <a:pt x="466" y="640"/>
                  <a:pt x="461" y="636"/>
                </a:cubicBezTo>
                <a:cubicBezTo>
                  <a:pt x="461" y="629"/>
                  <a:pt x="461" y="629"/>
                  <a:pt x="461" y="629"/>
                </a:cubicBezTo>
                <a:cubicBezTo>
                  <a:pt x="467" y="634"/>
                  <a:pt x="473" y="639"/>
                  <a:pt x="479" y="644"/>
                </a:cubicBezTo>
                <a:cubicBezTo>
                  <a:pt x="487" y="647"/>
                  <a:pt x="490" y="660"/>
                  <a:pt x="497" y="665"/>
                </a:cubicBezTo>
                <a:cubicBezTo>
                  <a:pt x="497" y="672"/>
                  <a:pt x="497" y="672"/>
                  <a:pt x="497" y="672"/>
                </a:cubicBezTo>
                <a:close/>
                <a:moveTo>
                  <a:pt x="461" y="8"/>
                </a:moveTo>
                <a:cubicBezTo>
                  <a:pt x="473" y="8"/>
                  <a:pt x="485" y="9"/>
                  <a:pt x="497" y="9"/>
                </a:cubicBezTo>
                <a:cubicBezTo>
                  <a:pt x="497" y="22"/>
                  <a:pt x="497" y="22"/>
                  <a:pt x="497" y="22"/>
                </a:cubicBezTo>
                <a:cubicBezTo>
                  <a:pt x="485" y="23"/>
                  <a:pt x="473" y="24"/>
                  <a:pt x="461" y="27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79" y="15"/>
                  <a:pt x="479" y="15"/>
                  <a:pt x="479" y="15"/>
                </a:cubicBezTo>
                <a:cubicBezTo>
                  <a:pt x="473" y="14"/>
                  <a:pt x="467" y="14"/>
                  <a:pt x="461" y="14"/>
                </a:cubicBezTo>
                <a:cubicBezTo>
                  <a:pt x="461" y="8"/>
                  <a:pt x="461" y="8"/>
                  <a:pt x="461" y="8"/>
                </a:cubicBezTo>
                <a:close/>
                <a:moveTo>
                  <a:pt x="497" y="63"/>
                </a:moveTo>
                <a:cubicBezTo>
                  <a:pt x="497" y="69"/>
                  <a:pt x="497" y="69"/>
                  <a:pt x="497" y="69"/>
                </a:cubicBezTo>
                <a:cubicBezTo>
                  <a:pt x="484" y="71"/>
                  <a:pt x="473" y="75"/>
                  <a:pt x="461" y="78"/>
                </a:cubicBezTo>
                <a:cubicBezTo>
                  <a:pt x="461" y="72"/>
                  <a:pt x="461" y="72"/>
                  <a:pt x="461" y="72"/>
                </a:cubicBezTo>
                <a:cubicBezTo>
                  <a:pt x="465" y="71"/>
                  <a:pt x="469" y="69"/>
                  <a:pt x="472" y="68"/>
                </a:cubicBezTo>
                <a:cubicBezTo>
                  <a:pt x="480" y="66"/>
                  <a:pt x="488" y="65"/>
                  <a:pt x="497" y="63"/>
                </a:cubicBezTo>
                <a:close/>
                <a:moveTo>
                  <a:pt x="497" y="88"/>
                </a:moveTo>
                <a:cubicBezTo>
                  <a:pt x="497" y="94"/>
                  <a:pt x="497" y="94"/>
                  <a:pt x="497" y="94"/>
                </a:cubicBezTo>
                <a:cubicBezTo>
                  <a:pt x="484" y="96"/>
                  <a:pt x="473" y="99"/>
                  <a:pt x="461" y="103"/>
                </a:cubicBezTo>
                <a:cubicBezTo>
                  <a:pt x="461" y="97"/>
                  <a:pt x="461" y="97"/>
                  <a:pt x="461" y="97"/>
                </a:cubicBezTo>
                <a:cubicBezTo>
                  <a:pt x="473" y="94"/>
                  <a:pt x="485" y="91"/>
                  <a:pt x="497" y="88"/>
                </a:cubicBezTo>
                <a:close/>
                <a:moveTo>
                  <a:pt x="497" y="115"/>
                </a:moveTo>
                <a:cubicBezTo>
                  <a:pt x="497" y="121"/>
                  <a:pt x="497" y="121"/>
                  <a:pt x="497" y="121"/>
                </a:cubicBezTo>
                <a:cubicBezTo>
                  <a:pt x="485" y="125"/>
                  <a:pt x="473" y="128"/>
                  <a:pt x="461" y="132"/>
                </a:cubicBezTo>
                <a:cubicBezTo>
                  <a:pt x="461" y="127"/>
                  <a:pt x="461" y="127"/>
                  <a:pt x="461" y="127"/>
                </a:cubicBezTo>
                <a:cubicBezTo>
                  <a:pt x="465" y="126"/>
                  <a:pt x="469" y="125"/>
                  <a:pt x="473" y="124"/>
                </a:cubicBezTo>
                <a:cubicBezTo>
                  <a:pt x="481" y="121"/>
                  <a:pt x="488" y="117"/>
                  <a:pt x="497" y="115"/>
                </a:cubicBezTo>
                <a:close/>
                <a:moveTo>
                  <a:pt x="497" y="147"/>
                </a:moveTo>
                <a:cubicBezTo>
                  <a:pt x="497" y="153"/>
                  <a:pt x="497" y="153"/>
                  <a:pt x="497" y="153"/>
                </a:cubicBezTo>
                <a:cubicBezTo>
                  <a:pt x="485" y="155"/>
                  <a:pt x="473" y="158"/>
                  <a:pt x="461" y="162"/>
                </a:cubicBezTo>
                <a:cubicBezTo>
                  <a:pt x="461" y="156"/>
                  <a:pt x="461" y="156"/>
                  <a:pt x="461" y="156"/>
                </a:cubicBezTo>
                <a:cubicBezTo>
                  <a:pt x="473" y="152"/>
                  <a:pt x="484" y="149"/>
                  <a:pt x="497" y="147"/>
                </a:cubicBezTo>
                <a:close/>
                <a:moveTo>
                  <a:pt x="497" y="173"/>
                </a:moveTo>
                <a:cubicBezTo>
                  <a:pt x="497" y="180"/>
                  <a:pt x="497" y="180"/>
                  <a:pt x="497" y="180"/>
                </a:cubicBezTo>
                <a:cubicBezTo>
                  <a:pt x="484" y="182"/>
                  <a:pt x="472" y="187"/>
                  <a:pt x="461" y="193"/>
                </a:cubicBezTo>
                <a:cubicBezTo>
                  <a:pt x="461" y="185"/>
                  <a:pt x="461" y="185"/>
                  <a:pt x="461" y="185"/>
                </a:cubicBezTo>
                <a:cubicBezTo>
                  <a:pt x="473" y="181"/>
                  <a:pt x="484" y="176"/>
                  <a:pt x="497" y="173"/>
                </a:cubicBezTo>
                <a:close/>
                <a:moveTo>
                  <a:pt x="497" y="202"/>
                </a:moveTo>
                <a:cubicBezTo>
                  <a:pt x="497" y="211"/>
                  <a:pt x="497" y="211"/>
                  <a:pt x="497" y="211"/>
                </a:cubicBezTo>
                <a:cubicBezTo>
                  <a:pt x="492" y="213"/>
                  <a:pt x="488" y="215"/>
                  <a:pt x="483" y="218"/>
                </a:cubicBezTo>
                <a:cubicBezTo>
                  <a:pt x="487" y="221"/>
                  <a:pt x="491" y="226"/>
                  <a:pt x="497" y="227"/>
                </a:cubicBezTo>
                <a:cubicBezTo>
                  <a:pt x="497" y="236"/>
                  <a:pt x="497" y="236"/>
                  <a:pt x="497" y="236"/>
                </a:cubicBezTo>
                <a:cubicBezTo>
                  <a:pt x="485" y="227"/>
                  <a:pt x="473" y="219"/>
                  <a:pt x="461" y="211"/>
                </a:cubicBezTo>
                <a:cubicBezTo>
                  <a:pt x="461" y="205"/>
                  <a:pt x="461" y="205"/>
                  <a:pt x="461" y="205"/>
                </a:cubicBezTo>
                <a:cubicBezTo>
                  <a:pt x="464" y="206"/>
                  <a:pt x="466" y="208"/>
                  <a:pt x="468" y="210"/>
                </a:cubicBezTo>
                <a:cubicBezTo>
                  <a:pt x="477" y="217"/>
                  <a:pt x="484" y="206"/>
                  <a:pt x="492" y="205"/>
                </a:cubicBezTo>
                <a:cubicBezTo>
                  <a:pt x="493" y="204"/>
                  <a:pt x="495" y="203"/>
                  <a:pt x="497" y="202"/>
                </a:cubicBezTo>
                <a:close/>
                <a:moveTo>
                  <a:pt x="497" y="277"/>
                </a:moveTo>
                <a:cubicBezTo>
                  <a:pt x="497" y="285"/>
                  <a:pt x="497" y="285"/>
                  <a:pt x="497" y="285"/>
                </a:cubicBezTo>
                <a:cubicBezTo>
                  <a:pt x="485" y="275"/>
                  <a:pt x="473" y="265"/>
                  <a:pt x="461" y="257"/>
                </a:cubicBezTo>
                <a:cubicBezTo>
                  <a:pt x="461" y="248"/>
                  <a:pt x="461" y="248"/>
                  <a:pt x="461" y="248"/>
                </a:cubicBezTo>
                <a:cubicBezTo>
                  <a:pt x="468" y="253"/>
                  <a:pt x="474" y="257"/>
                  <a:pt x="480" y="263"/>
                </a:cubicBezTo>
                <a:cubicBezTo>
                  <a:pt x="486" y="267"/>
                  <a:pt x="491" y="272"/>
                  <a:pt x="497" y="277"/>
                </a:cubicBezTo>
                <a:close/>
                <a:moveTo>
                  <a:pt x="497" y="305"/>
                </a:moveTo>
                <a:cubicBezTo>
                  <a:pt x="485" y="296"/>
                  <a:pt x="473" y="287"/>
                  <a:pt x="461" y="279"/>
                </a:cubicBezTo>
                <a:cubicBezTo>
                  <a:pt x="461" y="287"/>
                  <a:pt x="461" y="287"/>
                  <a:pt x="461" y="287"/>
                </a:cubicBezTo>
                <a:cubicBezTo>
                  <a:pt x="469" y="292"/>
                  <a:pt x="475" y="298"/>
                  <a:pt x="482" y="303"/>
                </a:cubicBezTo>
                <a:cubicBezTo>
                  <a:pt x="487" y="307"/>
                  <a:pt x="492" y="311"/>
                  <a:pt x="497" y="315"/>
                </a:cubicBezTo>
                <a:cubicBezTo>
                  <a:pt x="497" y="305"/>
                  <a:pt x="497" y="305"/>
                  <a:pt x="497" y="305"/>
                </a:cubicBezTo>
                <a:close/>
                <a:moveTo>
                  <a:pt x="497" y="344"/>
                </a:moveTo>
                <a:cubicBezTo>
                  <a:pt x="497" y="352"/>
                  <a:pt x="497" y="352"/>
                  <a:pt x="497" y="352"/>
                </a:cubicBezTo>
                <a:cubicBezTo>
                  <a:pt x="494" y="350"/>
                  <a:pt x="491" y="348"/>
                  <a:pt x="488" y="347"/>
                </a:cubicBezTo>
                <a:cubicBezTo>
                  <a:pt x="479" y="340"/>
                  <a:pt x="470" y="333"/>
                  <a:pt x="461" y="326"/>
                </a:cubicBezTo>
                <a:cubicBezTo>
                  <a:pt x="461" y="318"/>
                  <a:pt x="461" y="318"/>
                  <a:pt x="461" y="318"/>
                </a:cubicBezTo>
                <a:cubicBezTo>
                  <a:pt x="468" y="323"/>
                  <a:pt x="474" y="329"/>
                  <a:pt x="481" y="334"/>
                </a:cubicBezTo>
                <a:cubicBezTo>
                  <a:pt x="486" y="337"/>
                  <a:pt x="491" y="341"/>
                  <a:pt x="497" y="344"/>
                </a:cubicBezTo>
                <a:close/>
                <a:moveTo>
                  <a:pt x="497" y="378"/>
                </a:moveTo>
                <a:cubicBezTo>
                  <a:pt x="496" y="378"/>
                  <a:pt x="496" y="377"/>
                  <a:pt x="496" y="377"/>
                </a:cubicBezTo>
                <a:cubicBezTo>
                  <a:pt x="485" y="368"/>
                  <a:pt x="473" y="359"/>
                  <a:pt x="461" y="349"/>
                </a:cubicBezTo>
                <a:cubicBezTo>
                  <a:pt x="461" y="359"/>
                  <a:pt x="461" y="359"/>
                  <a:pt x="461" y="359"/>
                </a:cubicBezTo>
                <a:cubicBezTo>
                  <a:pt x="461" y="359"/>
                  <a:pt x="461" y="359"/>
                  <a:pt x="461" y="359"/>
                </a:cubicBezTo>
                <a:cubicBezTo>
                  <a:pt x="472" y="369"/>
                  <a:pt x="486" y="374"/>
                  <a:pt x="495" y="386"/>
                </a:cubicBezTo>
                <a:cubicBezTo>
                  <a:pt x="491" y="391"/>
                  <a:pt x="482" y="390"/>
                  <a:pt x="475" y="392"/>
                </a:cubicBezTo>
                <a:cubicBezTo>
                  <a:pt x="471" y="387"/>
                  <a:pt x="466" y="382"/>
                  <a:pt x="461" y="377"/>
                </a:cubicBezTo>
                <a:cubicBezTo>
                  <a:pt x="461" y="388"/>
                  <a:pt x="461" y="388"/>
                  <a:pt x="461" y="388"/>
                </a:cubicBezTo>
                <a:cubicBezTo>
                  <a:pt x="463" y="390"/>
                  <a:pt x="464" y="392"/>
                  <a:pt x="466" y="394"/>
                </a:cubicBezTo>
                <a:cubicBezTo>
                  <a:pt x="465" y="397"/>
                  <a:pt x="463" y="398"/>
                  <a:pt x="461" y="399"/>
                </a:cubicBezTo>
                <a:cubicBezTo>
                  <a:pt x="461" y="407"/>
                  <a:pt x="461" y="407"/>
                  <a:pt x="461" y="407"/>
                </a:cubicBezTo>
                <a:cubicBezTo>
                  <a:pt x="465" y="405"/>
                  <a:pt x="469" y="404"/>
                  <a:pt x="472" y="401"/>
                </a:cubicBezTo>
                <a:cubicBezTo>
                  <a:pt x="481" y="400"/>
                  <a:pt x="488" y="398"/>
                  <a:pt x="497" y="395"/>
                </a:cubicBezTo>
                <a:cubicBezTo>
                  <a:pt x="497" y="378"/>
                  <a:pt x="497" y="378"/>
                  <a:pt x="497" y="378"/>
                </a:cubicBezTo>
                <a:close/>
                <a:moveTo>
                  <a:pt x="497" y="454"/>
                </a:moveTo>
                <a:cubicBezTo>
                  <a:pt x="497" y="470"/>
                  <a:pt x="497" y="470"/>
                  <a:pt x="497" y="470"/>
                </a:cubicBezTo>
                <a:cubicBezTo>
                  <a:pt x="485" y="463"/>
                  <a:pt x="473" y="457"/>
                  <a:pt x="461" y="453"/>
                </a:cubicBezTo>
                <a:cubicBezTo>
                  <a:pt x="461" y="446"/>
                  <a:pt x="461" y="446"/>
                  <a:pt x="461" y="446"/>
                </a:cubicBezTo>
                <a:cubicBezTo>
                  <a:pt x="471" y="450"/>
                  <a:pt x="480" y="453"/>
                  <a:pt x="489" y="457"/>
                </a:cubicBezTo>
                <a:cubicBezTo>
                  <a:pt x="492" y="456"/>
                  <a:pt x="494" y="455"/>
                  <a:pt x="497" y="454"/>
                </a:cubicBezTo>
                <a:close/>
                <a:moveTo>
                  <a:pt x="497" y="505"/>
                </a:moveTo>
                <a:cubicBezTo>
                  <a:pt x="497" y="512"/>
                  <a:pt x="497" y="512"/>
                  <a:pt x="497" y="512"/>
                </a:cubicBezTo>
                <a:cubicBezTo>
                  <a:pt x="485" y="505"/>
                  <a:pt x="473" y="499"/>
                  <a:pt x="461" y="494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73" y="493"/>
                  <a:pt x="485" y="498"/>
                  <a:pt x="497" y="505"/>
                </a:cubicBezTo>
                <a:close/>
                <a:moveTo>
                  <a:pt x="497" y="530"/>
                </a:moveTo>
                <a:cubicBezTo>
                  <a:pt x="497" y="537"/>
                  <a:pt x="497" y="537"/>
                  <a:pt x="497" y="537"/>
                </a:cubicBezTo>
                <a:cubicBezTo>
                  <a:pt x="494" y="535"/>
                  <a:pt x="492" y="534"/>
                  <a:pt x="490" y="533"/>
                </a:cubicBezTo>
                <a:cubicBezTo>
                  <a:pt x="481" y="528"/>
                  <a:pt x="471" y="523"/>
                  <a:pt x="461" y="519"/>
                </a:cubicBezTo>
                <a:cubicBezTo>
                  <a:pt x="461" y="513"/>
                  <a:pt x="461" y="513"/>
                  <a:pt x="461" y="513"/>
                </a:cubicBezTo>
                <a:cubicBezTo>
                  <a:pt x="473" y="517"/>
                  <a:pt x="485" y="524"/>
                  <a:pt x="497" y="530"/>
                </a:cubicBezTo>
                <a:close/>
                <a:moveTo>
                  <a:pt x="497" y="555"/>
                </a:moveTo>
                <a:cubicBezTo>
                  <a:pt x="492" y="552"/>
                  <a:pt x="487" y="549"/>
                  <a:pt x="482" y="547"/>
                </a:cubicBezTo>
                <a:cubicBezTo>
                  <a:pt x="475" y="543"/>
                  <a:pt x="469" y="539"/>
                  <a:pt x="461" y="536"/>
                </a:cubicBezTo>
                <a:cubicBezTo>
                  <a:pt x="461" y="543"/>
                  <a:pt x="461" y="543"/>
                  <a:pt x="461" y="543"/>
                </a:cubicBezTo>
                <a:cubicBezTo>
                  <a:pt x="463" y="543"/>
                  <a:pt x="464" y="543"/>
                  <a:pt x="466" y="544"/>
                </a:cubicBezTo>
                <a:cubicBezTo>
                  <a:pt x="475" y="551"/>
                  <a:pt x="487" y="556"/>
                  <a:pt x="497" y="564"/>
                </a:cubicBezTo>
                <a:cubicBezTo>
                  <a:pt x="497" y="555"/>
                  <a:pt x="497" y="555"/>
                  <a:pt x="497" y="555"/>
                </a:cubicBezTo>
                <a:close/>
                <a:moveTo>
                  <a:pt x="497" y="588"/>
                </a:moveTo>
                <a:cubicBezTo>
                  <a:pt x="497" y="600"/>
                  <a:pt x="497" y="600"/>
                  <a:pt x="497" y="600"/>
                </a:cubicBezTo>
                <a:cubicBezTo>
                  <a:pt x="487" y="587"/>
                  <a:pt x="475" y="577"/>
                  <a:pt x="461" y="569"/>
                </a:cubicBezTo>
                <a:cubicBezTo>
                  <a:pt x="461" y="560"/>
                  <a:pt x="461" y="560"/>
                  <a:pt x="461" y="560"/>
                </a:cubicBezTo>
                <a:cubicBezTo>
                  <a:pt x="474" y="568"/>
                  <a:pt x="486" y="577"/>
                  <a:pt x="497" y="588"/>
                </a:cubicBezTo>
                <a:close/>
                <a:moveTo>
                  <a:pt x="497" y="630"/>
                </a:moveTo>
                <a:cubicBezTo>
                  <a:pt x="461" y="596"/>
                  <a:pt x="461" y="596"/>
                  <a:pt x="461" y="596"/>
                </a:cubicBezTo>
                <a:cubicBezTo>
                  <a:pt x="461" y="596"/>
                  <a:pt x="461" y="596"/>
                  <a:pt x="461" y="596"/>
                </a:cubicBezTo>
                <a:cubicBezTo>
                  <a:pt x="461" y="605"/>
                  <a:pt x="461" y="605"/>
                  <a:pt x="461" y="605"/>
                </a:cubicBezTo>
                <a:cubicBezTo>
                  <a:pt x="474" y="616"/>
                  <a:pt x="487" y="627"/>
                  <a:pt x="497" y="640"/>
                </a:cubicBezTo>
                <a:lnTo>
                  <a:pt x="497" y="630"/>
                </a:lnTo>
                <a:close/>
                <a:moveTo>
                  <a:pt x="461" y="672"/>
                </a:moveTo>
                <a:cubicBezTo>
                  <a:pt x="435" y="672"/>
                  <a:pt x="435" y="672"/>
                  <a:pt x="435" y="672"/>
                </a:cubicBezTo>
                <a:cubicBezTo>
                  <a:pt x="435" y="667"/>
                  <a:pt x="435" y="667"/>
                  <a:pt x="435" y="667"/>
                </a:cubicBezTo>
                <a:cubicBezTo>
                  <a:pt x="439" y="667"/>
                  <a:pt x="444" y="666"/>
                  <a:pt x="449" y="667"/>
                </a:cubicBezTo>
                <a:cubicBezTo>
                  <a:pt x="449" y="664"/>
                  <a:pt x="449" y="664"/>
                  <a:pt x="449" y="664"/>
                </a:cubicBezTo>
                <a:cubicBezTo>
                  <a:pt x="445" y="658"/>
                  <a:pt x="440" y="653"/>
                  <a:pt x="435" y="649"/>
                </a:cubicBezTo>
                <a:cubicBezTo>
                  <a:pt x="435" y="642"/>
                  <a:pt x="435" y="642"/>
                  <a:pt x="435" y="642"/>
                </a:cubicBezTo>
                <a:cubicBezTo>
                  <a:pt x="444" y="649"/>
                  <a:pt x="453" y="657"/>
                  <a:pt x="461" y="666"/>
                </a:cubicBezTo>
                <a:cubicBezTo>
                  <a:pt x="461" y="672"/>
                  <a:pt x="461" y="672"/>
                  <a:pt x="461" y="672"/>
                </a:cubicBezTo>
                <a:close/>
                <a:moveTo>
                  <a:pt x="435" y="8"/>
                </a:moveTo>
                <a:cubicBezTo>
                  <a:pt x="444" y="8"/>
                  <a:pt x="452" y="8"/>
                  <a:pt x="461" y="8"/>
                </a:cubicBezTo>
                <a:cubicBezTo>
                  <a:pt x="461" y="14"/>
                  <a:pt x="461" y="14"/>
                  <a:pt x="461" y="14"/>
                </a:cubicBezTo>
                <a:cubicBezTo>
                  <a:pt x="456" y="14"/>
                  <a:pt x="452" y="14"/>
                  <a:pt x="447" y="14"/>
                </a:cubicBezTo>
                <a:cubicBezTo>
                  <a:pt x="446" y="15"/>
                  <a:pt x="443" y="15"/>
                  <a:pt x="444" y="18"/>
                </a:cubicBezTo>
                <a:cubicBezTo>
                  <a:pt x="445" y="21"/>
                  <a:pt x="446" y="25"/>
                  <a:pt x="450" y="24"/>
                </a:cubicBezTo>
                <a:cubicBezTo>
                  <a:pt x="461" y="20"/>
                  <a:pt x="461" y="20"/>
                  <a:pt x="461" y="20"/>
                </a:cubicBezTo>
                <a:cubicBezTo>
                  <a:pt x="461" y="27"/>
                  <a:pt x="461" y="27"/>
                  <a:pt x="461" y="27"/>
                </a:cubicBezTo>
                <a:cubicBezTo>
                  <a:pt x="459" y="28"/>
                  <a:pt x="457" y="28"/>
                  <a:pt x="455" y="29"/>
                </a:cubicBezTo>
                <a:cubicBezTo>
                  <a:pt x="448" y="30"/>
                  <a:pt x="441" y="32"/>
                  <a:pt x="435" y="35"/>
                </a:cubicBezTo>
                <a:cubicBezTo>
                  <a:pt x="435" y="27"/>
                  <a:pt x="435" y="27"/>
                  <a:pt x="435" y="27"/>
                </a:cubicBezTo>
                <a:cubicBezTo>
                  <a:pt x="435" y="26"/>
                  <a:pt x="436" y="26"/>
                  <a:pt x="436" y="26"/>
                </a:cubicBezTo>
                <a:cubicBezTo>
                  <a:pt x="436" y="24"/>
                  <a:pt x="436" y="24"/>
                  <a:pt x="436" y="24"/>
                </a:cubicBezTo>
                <a:cubicBezTo>
                  <a:pt x="436" y="21"/>
                  <a:pt x="435" y="19"/>
                  <a:pt x="435" y="18"/>
                </a:cubicBezTo>
                <a:cubicBezTo>
                  <a:pt x="435" y="8"/>
                  <a:pt x="435" y="8"/>
                  <a:pt x="435" y="8"/>
                </a:cubicBezTo>
                <a:close/>
                <a:moveTo>
                  <a:pt x="461" y="72"/>
                </a:moveTo>
                <a:cubicBezTo>
                  <a:pt x="461" y="78"/>
                  <a:pt x="461" y="78"/>
                  <a:pt x="461" y="78"/>
                </a:cubicBezTo>
                <a:cubicBezTo>
                  <a:pt x="453" y="81"/>
                  <a:pt x="445" y="83"/>
                  <a:pt x="437" y="86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5" y="81"/>
                  <a:pt x="435" y="81"/>
                  <a:pt x="435" y="81"/>
                </a:cubicBezTo>
                <a:cubicBezTo>
                  <a:pt x="444" y="78"/>
                  <a:pt x="452" y="75"/>
                  <a:pt x="461" y="72"/>
                </a:cubicBezTo>
                <a:close/>
                <a:moveTo>
                  <a:pt x="461" y="97"/>
                </a:moveTo>
                <a:cubicBezTo>
                  <a:pt x="461" y="103"/>
                  <a:pt x="461" y="103"/>
                  <a:pt x="461" y="103"/>
                </a:cubicBezTo>
                <a:cubicBezTo>
                  <a:pt x="452" y="107"/>
                  <a:pt x="443" y="110"/>
                  <a:pt x="435" y="114"/>
                </a:cubicBezTo>
                <a:cubicBezTo>
                  <a:pt x="435" y="107"/>
                  <a:pt x="435" y="107"/>
                  <a:pt x="435" y="107"/>
                </a:cubicBezTo>
                <a:cubicBezTo>
                  <a:pt x="444" y="103"/>
                  <a:pt x="452" y="100"/>
                  <a:pt x="461" y="97"/>
                </a:cubicBezTo>
                <a:close/>
                <a:moveTo>
                  <a:pt x="461" y="127"/>
                </a:moveTo>
                <a:cubicBezTo>
                  <a:pt x="461" y="132"/>
                  <a:pt x="461" y="132"/>
                  <a:pt x="461" y="132"/>
                </a:cubicBezTo>
                <a:cubicBezTo>
                  <a:pt x="452" y="136"/>
                  <a:pt x="444" y="139"/>
                  <a:pt x="435" y="143"/>
                </a:cubicBezTo>
                <a:cubicBezTo>
                  <a:pt x="435" y="136"/>
                  <a:pt x="435" y="136"/>
                  <a:pt x="435" y="136"/>
                </a:cubicBezTo>
                <a:cubicBezTo>
                  <a:pt x="443" y="133"/>
                  <a:pt x="452" y="130"/>
                  <a:pt x="461" y="127"/>
                </a:cubicBezTo>
                <a:close/>
                <a:moveTo>
                  <a:pt x="461" y="156"/>
                </a:moveTo>
                <a:cubicBezTo>
                  <a:pt x="461" y="162"/>
                  <a:pt x="461" y="162"/>
                  <a:pt x="461" y="162"/>
                </a:cubicBezTo>
                <a:cubicBezTo>
                  <a:pt x="452" y="166"/>
                  <a:pt x="443" y="170"/>
                  <a:pt x="435" y="174"/>
                </a:cubicBezTo>
                <a:cubicBezTo>
                  <a:pt x="435" y="167"/>
                  <a:pt x="435" y="167"/>
                  <a:pt x="435" y="167"/>
                </a:cubicBezTo>
                <a:cubicBezTo>
                  <a:pt x="443" y="163"/>
                  <a:pt x="452" y="159"/>
                  <a:pt x="461" y="156"/>
                </a:cubicBezTo>
                <a:close/>
                <a:moveTo>
                  <a:pt x="461" y="185"/>
                </a:moveTo>
                <a:cubicBezTo>
                  <a:pt x="461" y="193"/>
                  <a:pt x="461" y="193"/>
                  <a:pt x="461" y="193"/>
                </a:cubicBezTo>
                <a:cubicBezTo>
                  <a:pt x="459" y="194"/>
                  <a:pt x="456" y="195"/>
                  <a:pt x="454" y="197"/>
                </a:cubicBezTo>
                <a:cubicBezTo>
                  <a:pt x="455" y="201"/>
                  <a:pt x="458" y="203"/>
                  <a:pt x="461" y="205"/>
                </a:cubicBezTo>
                <a:cubicBezTo>
                  <a:pt x="461" y="211"/>
                  <a:pt x="461" y="211"/>
                  <a:pt x="461" y="211"/>
                </a:cubicBezTo>
                <a:cubicBezTo>
                  <a:pt x="453" y="206"/>
                  <a:pt x="444" y="200"/>
                  <a:pt x="435" y="196"/>
                </a:cubicBezTo>
                <a:cubicBezTo>
                  <a:pt x="435" y="189"/>
                  <a:pt x="435" y="189"/>
                  <a:pt x="435" y="189"/>
                </a:cubicBezTo>
                <a:cubicBezTo>
                  <a:pt x="438" y="190"/>
                  <a:pt x="441" y="191"/>
                  <a:pt x="446" y="190"/>
                </a:cubicBezTo>
                <a:cubicBezTo>
                  <a:pt x="451" y="189"/>
                  <a:pt x="456" y="187"/>
                  <a:pt x="461" y="185"/>
                </a:cubicBezTo>
                <a:close/>
                <a:moveTo>
                  <a:pt x="461" y="248"/>
                </a:moveTo>
                <a:cubicBezTo>
                  <a:pt x="461" y="257"/>
                  <a:pt x="461" y="257"/>
                  <a:pt x="461" y="257"/>
                </a:cubicBezTo>
                <a:cubicBezTo>
                  <a:pt x="460" y="255"/>
                  <a:pt x="459" y="255"/>
                  <a:pt x="457" y="253"/>
                </a:cubicBezTo>
                <a:cubicBezTo>
                  <a:pt x="450" y="248"/>
                  <a:pt x="442" y="242"/>
                  <a:pt x="435" y="238"/>
                </a:cubicBezTo>
                <a:cubicBezTo>
                  <a:pt x="435" y="230"/>
                  <a:pt x="435" y="230"/>
                  <a:pt x="435" y="230"/>
                </a:cubicBezTo>
                <a:cubicBezTo>
                  <a:pt x="444" y="236"/>
                  <a:pt x="453" y="241"/>
                  <a:pt x="461" y="248"/>
                </a:cubicBezTo>
                <a:close/>
                <a:moveTo>
                  <a:pt x="461" y="279"/>
                </a:moveTo>
                <a:cubicBezTo>
                  <a:pt x="461" y="287"/>
                  <a:pt x="461" y="287"/>
                  <a:pt x="461" y="287"/>
                </a:cubicBezTo>
                <a:cubicBezTo>
                  <a:pt x="452" y="280"/>
                  <a:pt x="444" y="274"/>
                  <a:pt x="435" y="267"/>
                </a:cubicBezTo>
                <a:cubicBezTo>
                  <a:pt x="435" y="261"/>
                  <a:pt x="435" y="261"/>
                  <a:pt x="435" y="261"/>
                </a:cubicBezTo>
                <a:cubicBezTo>
                  <a:pt x="444" y="267"/>
                  <a:pt x="452" y="273"/>
                  <a:pt x="461" y="279"/>
                </a:cubicBezTo>
                <a:close/>
                <a:moveTo>
                  <a:pt x="461" y="318"/>
                </a:moveTo>
                <a:cubicBezTo>
                  <a:pt x="461" y="326"/>
                  <a:pt x="461" y="326"/>
                  <a:pt x="461" y="326"/>
                </a:cubicBezTo>
                <a:cubicBezTo>
                  <a:pt x="452" y="319"/>
                  <a:pt x="444" y="312"/>
                  <a:pt x="435" y="305"/>
                </a:cubicBezTo>
                <a:cubicBezTo>
                  <a:pt x="435" y="296"/>
                  <a:pt x="435" y="296"/>
                  <a:pt x="435" y="296"/>
                </a:cubicBezTo>
                <a:cubicBezTo>
                  <a:pt x="444" y="303"/>
                  <a:pt x="453" y="310"/>
                  <a:pt x="461" y="318"/>
                </a:cubicBezTo>
                <a:close/>
                <a:moveTo>
                  <a:pt x="461" y="349"/>
                </a:moveTo>
                <a:cubicBezTo>
                  <a:pt x="461" y="359"/>
                  <a:pt x="461" y="359"/>
                  <a:pt x="461" y="359"/>
                </a:cubicBezTo>
                <a:cubicBezTo>
                  <a:pt x="453" y="350"/>
                  <a:pt x="444" y="343"/>
                  <a:pt x="435" y="336"/>
                </a:cubicBezTo>
                <a:cubicBezTo>
                  <a:pt x="435" y="328"/>
                  <a:pt x="435" y="328"/>
                  <a:pt x="435" y="328"/>
                </a:cubicBezTo>
                <a:cubicBezTo>
                  <a:pt x="444" y="334"/>
                  <a:pt x="452" y="342"/>
                  <a:pt x="461" y="349"/>
                </a:cubicBezTo>
                <a:close/>
                <a:moveTo>
                  <a:pt x="461" y="377"/>
                </a:moveTo>
                <a:cubicBezTo>
                  <a:pt x="453" y="368"/>
                  <a:pt x="444" y="361"/>
                  <a:pt x="435" y="354"/>
                </a:cubicBezTo>
                <a:cubicBezTo>
                  <a:pt x="435" y="362"/>
                  <a:pt x="435" y="362"/>
                  <a:pt x="435" y="362"/>
                </a:cubicBezTo>
                <a:cubicBezTo>
                  <a:pt x="444" y="369"/>
                  <a:pt x="453" y="378"/>
                  <a:pt x="461" y="388"/>
                </a:cubicBezTo>
                <a:cubicBezTo>
                  <a:pt x="461" y="377"/>
                  <a:pt x="461" y="377"/>
                  <a:pt x="461" y="377"/>
                </a:cubicBezTo>
                <a:close/>
                <a:moveTo>
                  <a:pt x="461" y="399"/>
                </a:moveTo>
                <a:cubicBezTo>
                  <a:pt x="461" y="407"/>
                  <a:pt x="461" y="407"/>
                  <a:pt x="461" y="407"/>
                </a:cubicBezTo>
                <a:cubicBezTo>
                  <a:pt x="452" y="412"/>
                  <a:pt x="443" y="417"/>
                  <a:pt x="435" y="423"/>
                </a:cubicBezTo>
                <a:cubicBezTo>
                  <a:pt x="435" y="415"/>
                  <a:pt x="435" y="415"/>
                  <a:pt x="435" y="415"/>
                </a:cubicBezTo>
                <a:cubicBezTo>
                  <a:pt x="439" y="414"/>
                  <a:pt x="443" y="412"/>
                  <a:pt x="444" y="407"/>
                </a:cubicBezTo>
                <a:cubicBezTo>
                  <a:pt x="441" y="403"/>
                  <a:pt x="438" y="400"/>
                  <a:pt x="435" y="397"/>
                </a:cubicBezTo>
                <a:cubicBezTo>
                  <a:pt x="435" y="387"/>
                  <a:pt x="435" y="387"/>
                  <a:pt x="435" y="387"/>
                </a:cubicBezTo>
                <a:cubicBezTo>
                  <a:pt x="438" y="389"/>
                  <a:pt x="441" y="392"/>
                  <a:pt x="444" y="394"/>
                </a:cubicBezTo>
                <a:cubicBezTo>
                  <a:pt x="447" y="397"/>
                  <a:pt x="450" y="402"/>
                  <a:pt x="455" y="402"/>
                </a:cubicBezTo>
                <a:cubicBezTo>
                  <a:pt x="457" y="401"/>
                  <a:pt x="460" y="401"/>
                  <a:pt x="461" y="399"/>
                </a:cubicBezTo>
                <a:close/>
                <a:moveTo>
                  <a:pt x="461" y="446"/>
                </a:moveTo>
                <a:cubicBezTo>
                  <a:pt x="461" y="453"/>
                  <a:pt x="461" y="453"/>
                  <a:pt x="461" y="453"/>
                </a:cubicBezTo>
                <a:cubicBezTo>
                  <a:pt x="453" y="449"/>
                  <a:pt x="444" y="446"/>
                  <a:pt x="435" y="443"/>
                </a:cubicBezTo>
                <a:cubicBezTo>
                  <a:pt x="435" y="435"/>
                  <a:pt x="435" y="435"/>
                  <a:pt x="435" y="435"/>
                </a:cubicBezTo>
                <a:cubicBezTo>
                  <a:pt x="444" y="439"/>
                  <a:pt x="452" y="442"/>
                  <a:pt x="461" y="446"/>
                </a:cubicBezTo>
                <a:close/>
                <a:moveTo>
                  <a:pt x="461" y="488"/>
                </a:moveTo>
                <a:cubicBezTo>
                  <a:pt x="461" y="494"/>
                  <a:pt x="461" y="494"/>
                  <a:pt x="461" y="494"/>
                </a:cubicBezTo>
                <a:cubicBezTo>
                  <a:pt x="453" y="491"/>
                  <a:pt x="444" y="488"/>
                  <a:pt x="435" y="486"/>
                </a:cubicBezTo>
                <a:cubicBezTo>
                  <a:pt x="435" y="479"/>
                  <a:pt x="435" y="479"/>
                  <a:pt x="435" y="479"/>
                </a:cubicBezTo>
                <a:cubicBezTo>
                  <a:pt x="439" y="480"/>
                  <a:pt x="443" y="482"/>
                  <a:pt x="447" y="483"/>
                </a:cubicBezTo>
                <a:cubicBezTo>
                  <a:pt x="452" y="485"/>
                  <a:pt x="457" y="486"/>
                  <a:pt x="461" y="488"/>
                </a:cubicBezTo>
                <a:close/>
                <a:moveTo>
                  <a:pt x="461" y="513"/>
                </a:moveTo>
                <a:cubicBezTo>
                  <a:pt x="461" y="519"/>
                  <a:pt x="461" y="519"/>
                  <a:pt x="461" y="519"/>
                </a:cubicBezTo>
                <a:cubicBezTo>
                  <a:pt x="453" y="515"/>
                  <a:pt x="444" y="512"/>
                  <a:pt x="435" y="509"/>
                </a:cubicBezTo>
                <a:cubicBezTo>
                  <a:pt x="435" y="503"/>
                  <a:pt x="435" y="503"/>
                  <a:pt x="435" y="503"/>
                </a:cubicBezTo>
                <a:cubicBezTo>
                  <a:pt x="444" y="506"/>
                  <a:pt x="453" y="509"/>
                  <a:pt x="461" y="513"/>
                </a:cubicBezTo>
                <a:close/>
                <a:moveTo>
                  <a:pt x="461" y="536"/>
                </a:moveTo>
                <a:cubicBezTo>
                  <a:pt x="461" y="543"/>
                  <a:pt x="461" y="543"/>
                  <a:pt x="461" y="543"/>
                </a:cubicBezTo>
                <a:cubicBezTo>
                  <a:pt x="452" y="541"/>
                  <a:pt x="443" y="536"/>
                  <a:pt x="435" y="533"/>
                </a:cubicBezTo>
                <a:cubicBezTo>
                  <a:pt x="435" y="526"/>
                  <a:pt x="435" y="526"/>
                  <a:pt x="435" y="526"/>
                </a:cubicBezTo>
                <a:cubicBezTo>
                  <a:pt x="443" y="530"/>
                  <a:pt x="452" y="532"/>
                  <a:pt x="461" y="536"/>
                </a:cubicBezTo>
                <a:close/>
                <a:moveTo>
                  <a:pt x="461" y="560"/>
                </a:moveTo>
                <a:cubicBezTo>
                  <a:pt x="461" y="569"/>
                  <a:pt x="461" y="569"/>
                  <a:pt x="461" y="569"/>
                </a:cubicBezTo>
                <a:cubicBezTo>
                  <a:pt x="453" y="564"/>
                  <a:pt x="444" y="560"/>
                  <a:pt x="435" y="557"/>
                </a:cubicBezTo>
                <a:cubicBezTo>
                  <a:pt x="435" y="548"/>
                  <a:pt x="435" y="548"/>
                  <a:pt x="435" y="548"/>
                </a:cubicBezTo>
                <a:cubicBezTo>
                  <a:pt x="444" y="551"/>
                  <a:pt x="453" y="555"/>
                  <a:pt x="461" y="560"/>
                </a:cubicBezTo>
                <a:close/>
                <a:moveTo>
                  <a:pt x="461" y="596"/>
                </a:moveTo>
                <a:cubicBezTo>
                  <a:pt x="461" y="605"/>
                  <a:pt x="461" y="605"/>
                  <a:pt x="461" y="605"/>
                </a:cubicBezTo>
                <a:cubicBezTo>
                  <a:pt x="458" y="603"/>
                  <a:pt x="455" y="600"/>
                  <a:pt x="451" y="598"/>
                </a:cubicBezTo>
                <a:cubicBezTo>
                  <a:pt x="446" y="596"/>
                  <a:pt x="440" y="593"/>
                  <a:pt x="435" y="590"/>
                </a:cubicBezTo>
                <a:cubicBezTo>
                  <a:pt x="435" y="582"/>
                  <a:pt x="435" y="582"/>
                  <a:pt x="435" y="582"/>
                </a:cubicBezTo>
                <a:cubicBezTo>
                  <a:pt x="444" y="587"/>
                  <a:pt x="452" y="591"/>
                  <a:pt x="461" y="596"/>
                </a:cubicBezTo>
                <a:close/>
                <a:moveTo>
                  <a:pt x="461" y="629"/>
                </a:moveTo>
                <a:cubicBezTo>
                  <a:pt x="461" y="636"/>
                  <a:pt x="461" y="636"/>
                  <a:pt x="461" y="636"/>
                </a:cubicBezTo>
                <a:cubicBezTo>
                  <a:pt x="453" y="629"/>
                  <a:pt x="444" y="622"/>
                  <a:pt x="435" y="615"/>
                </a:cubicBezTo>
                <a:cubicBezTo>
                  <a:pt x="435" y="608"/>
                  <a:pt x="435" y="608"/>
                  <a:pt x="435" y="608"/>
                </a:cubicBezTo>
                <a:cubicBezTo>
                  <a:pt x="444" y="614"/>
                  <a:pt x="453" y="621"/>
                  <a:pt x="461" y="629"/>
                </a:cubicBezTo>
                <a:close/>
                <a:moveTo>
                  <a:pt x="435" y="672"/>
                </a:moveTo>
                <a:cubicBezTo>
                  <a:pt x="420" y="672"/>
                  <a:pt x="420" y="672"/>
                  <a:pt x="420" y="672"/>
                </a:cubicBezTo>
                <a:cubicBezTo>
                  <a:pt x="420" y="666"/>
                  <a:pt x="420" y="666"/>
                  <a:pt x="420" y="666"/>
                </a:cubicBezTo>
                <a:cubicBezTo>
                  <a:pt x="424" y="668"/>
                  <a:pt x="429" y="668"/>
                  <a:pt x="435" y="667"/>
                </a:cubicBezTo>
                <a:cubicBezTo>
                  <a:pt x="435" y="672"/>
                  <a:pt x="435" y="672"/>
                  <a:pt x="435" y="672"/>
                </a:cubicBezTo>
                <a:close/>
                <a:moveTo>
                  <a:pt x="420" y="9"/>
                </a:moveTo>
                <a:cubicBezTo>
                  <a:pt x="425" y="9"/>
                  <a:pt x="430" y="9"/>
                  <a:pt x="435" y="8"/>
                </a:cubicBezTo>
                <a:cubicBezTo>
                  <a:pt x="435" y="18"/>
                  <a:pt x="435" y="18"/>
                  <a:pt x="435" y="18"/>
                </a:cubicBezTo>
                <a:cubicBezTo>
                  <a:pt x="432" y="13"/>
                  <a:pt x="426" y="13"/>
                  <a:pt x="420" y="14"/>
                </a:cubicBezTo>
                <a:cubicBezTo>
                  <a:pt x="420" y="9"/>
                  <a:pt x="420" y="9"/>
                  <a:pt x="420" y="9"/>
                </a:cubicBezTo>
                <a:close/>
                <a:moveTo>
                  <a:pt x="435" y="27"/>
                </a:moveTo>
                <a:cubicBezTo>
                  <a:pt x="435" y="35"/>
                  <a:pt x="435" y="35"/>
                  <a:pt x="435" y="35"/>
                </a:cubicBezTo>
                <a:cubicBezTo>
                  <a:pt x="430" y="36"/>
                  <a:pt x="425" y="38"/>
                  <a:pt x="420" y="39"/>
                </a:cubicBezTo>
                <a:cubicBezTo>
                  <a:pt x="420" y="34"/>
                  <a:pt x="420" y="34"/>
                  <a:pt x="420" y="34"/>
                </a:cubicBezTo>
                <a:cubicBezTo>
                  <a:pt x="425" y="32"/>
                  <a:pt x="430" y="30"/>
                  <a:pt x="435" y="27"/>
                </a:cubicBezTo>
                <a:close/>
                <a:moveTo>
                  <a:pt x="435" y="81"/>
                </a:moveTo>
                <a:cubicBezTo>
                  <a:pt x="435" y="87"/>
                  <a:pt x="435" y="87"/>
                  <a:pt x="435" y="87"/>
                </a:cubicBezTo>
                <a:cubicBezTo>
                  <a:pt x="430" y="89"/>
                  <a:pt x="425" y="91"/>
                  <a:pt x="420" y="93"/>
                </a:cubicBezTo>
                <a:cubicBezTo>
                  <a:pt x="420" y="86"/>
                  <a:pt x="420" y="86"/>
                  <a:pt x="420" y="86"/>
                </a:cubicBezTo>
                <a:cubicBezTo>
                  <a:pt x="425" y="85"/>
                  <a:pt x="430" y="83"/>
                  <a:pt x="435" y="81"/>
                </a:cubicBezTo>
                <a:close/>
                <a:moveTo>
                  <a:pt x="435" y="107"/>
                </a:moveTo>
                <a:cubicBezTo>
                  <a:pt x="435" y="114"/>
                  <a:pt x="435" y="114"/>
                  <a:pt x="435" y="114"/>
                </a:cubicBezTo>
                <a:cubicBezTo>
                  <a:pt x="434" y="115"/>
                  <a:pt x="434" y="115"/>
                  <a:pt x="434" y="115"/>
                </a:cubicBezTo>
                <a:cubicBezTo>
                  <a:pt x="429" y="116"/>
                  <a:pt x="425" y="118"/>
                  <a:pt x="420" y="120"/>
                </a:cubicBezTo>
                <a:cubicBezTo>
                  <a:pt x="420" y="113"/>
                  <a:pt x="420" y="113"/>
                  <a:pt x="420" y="113"/>
                </a:cubicBezTo>
                <a:cubicBezTo>
                  <a:pt x="425" y="110"/>
                  <a:pt x="430" y="109"/>
                  <a:pt x="435" y="107"/>
                </a:cubicBezTo>
                <a:close/>
                <a:moveTo>
                  <a:pt x="435" y="136"/>
                </a:moveTo>
                <a:cubicBezTo>
                  <a:pt x="435" y="143"/>
                  <a:pt x="435" y="143"/>
                  <a:pt x="435" y="143"/>
                </a:cubicBezTo>
                <a:cubicBezTo>
                  <a:pt x="434" y="143"/>
                  <a:pt x="434" y="143"/>
                  <a:pt x="434" y="143"/>
                </a:cubicBezTo>
                <a:cubicBezTo>
                  <a:pt x="429" y="146"/>
                  <a:pt x="425" y="148"/>
                  <a:pt x="420" y="150"/>
                </a:cubicBezTo>
                <a:cubicBezTo>
                  <a:pt x="420" y="143"/>
                  <a:pt x="420" y="143"/>
                  <a:pt x="420" y="143"/>
                </a:cubicBezTo>
                <a:cubicBezTo>
                  <a:pt x="425" y="141"/>
                  <a:pt x="430" y="138"/>
                  <a:pt x="435" y="136"/>
                </a:cubicBezTo>
                <a:close/>
                <a:moveTo>
                  <a:pt x="435" y="167"/>
                </a:moveTo>
                <a:cubicBezTo>
                  <a:pt x="435" y="174"/>
                  <a:pt x="435" y="174"/>
                  <a:pt x="435" y="174"/>
                </a:cubicBezTo>
                <a:cubicBezTo>
                  <a:pt x="431" y="177"/>
                  <a:pt x="427" y="179"/>
                  <a:pt x="424" y="182"/>
                </a:cubicBezTo>
                <a:cubicBezTo>
                  <a:pt x="427" y="184"/>
                  <a:pt x="431" y="187"/>
                  <a:pt x="435" y="189"/>
                </a:cubicBezTo>
                <a:cubicBezTo>
                  <a:pt x="435" y="196"/>
                  <a:pt x="435" y="196"/>
                  <a:pt x="435" y="196"/>
                </a:cubicBezTo>
                <a:cubicBezTo>
                  <a:pt x="430" y="193"/>
                  <a:pt x="425" y="191"/>
                  <a:pt x="420" y="188"/>
                </a:cubicBezTo>
                <a:cubicBezTo>
                  <a:pt x="420" y="173"/>
                  <a:pt x="420" y="173"/>
                  <a:pt x="420" y="173"/>
                </a:cubicBezTo>
                <a:cubicBezTo>
                  <a:pt x="425" y="171"/>
                  <a:pt x="430" y="169"/>
                  <a:pt x="435" y="167"/>
                </a:cubicBezTo>
                <a:close/>
                <a:moveTo>
                  <a:pt x="435" y="230"/>
                </a:moveTo>
                <a:cubicBezTo>
                  <a:pt x="435" y="238"/>
                  <a:pt x="435" y="238"/>
                  <a:pt x="435" y="238"/>
                </a:cubicBezTo>
                <a:cubicBezTo>
                  <a:pt x="430" y="235"/>
                  <a:pt x="425" y="232"/>
                  <a:pt x="420" y="229"/>
                </a:cubicBezTo>
                <a:cubicBezTo>
                  <a:pt x="420" y="222"/>
                  <a:pt x="420" y="222"/>
                  <a:pt x="420" y="222"/>
                </a:cubicBezTo>
                <a:cubicBezTo>
                  <a:pt x="425" y="225"/>
                  <a:pt x="430" y="227"/>
                  <a:pt x="435" y="230"/>
                </a:cubicBezTo>
                <a:close/>
                <a:moveTo>
                  <a:pt x="435" y="261"/>
                </a:moveTo>
                <a:cubicBezTo>
                  <a:pt x="435" y="267"/>
                  <a:pt x="435" y="267"/>
                  <a:pt x="435" y="267"/>
                </a:cubicBezTo>
                <a:cubicBezTo>
                  <a:pt x="431" y="265"/>
                  <a:pt x="428" y="263"/>
                  <a:pt x="425" y="261"/>
                </a:cubicBezTo>
                <a:cubicBezTo>
                  <a:pt x="420" y="259"/>
                  <a:pt x="420" y="259"/>
                  <a:pt x="420" y="259"/>
                </a:cubicBezTo>
                <a:cubicBezTo>
                  <a:pt x="420" y="251"/>
                  <a:pt x="420" y="251"/>
                  <a:pt x="420" y="251"/>
                </a:cubicBezTo>
                <a:cubicBezTo>
                  <a:pt x="425" y="254"/>
                  <a:pt x="430" y="257"/>
                  <a:pt x="435" y="261"/>
                </a:cubicBezTo>
                <a:close/>
                <a:moveTo>
                  <a:pt x="435" y="296"/>
                </a:moveTo>
                <a:cubicBezTo>
                  <a:pt x="435" y="305"/>
                  <a:pt x="435" y="305"/>
                  <a:pt x="435" y="305"/>
                </a:cubicBezTo>
                <a:cubicBezTo>
                  <a:pt x="430" y="301"/>
                  <a:pt x="425" y="297"/>
                  <a:pt x="420" y="294"/>
                </a:cubicBezTo>
                <a:cubicBezTo>
                  <a:pt x="420" y="286"/>
                  <a:pt x="420" y="286"/>
                  <a:pt x="420" y="286"/>
                </a:cubicBezTo>
                <a:cubicBezTo>
                  <a:pt x="425" y="289"/>
                  <a:pt x="430" y="292"/>
                  <a:pt x="435" y="296"/>
                </a:cubicBezTo>
                <a:close/>
                <a:moveTo>
                  <a:pt x="435" y="328"/>
                </a:moveTo>
                <a:cubicBezTo>
                  <a:pt x="435" y="336"/>
                  <a:pt x="435" y="336"/>
                  <a:pt x="435" y="336"/>
                </a:cubicBezTo>
                <a:cubicBezTo>
                  <a:pt x="430" y="332"/>
                  <a:pt x="425" y="329"/>
                  <a:pt x="420" y="325"/>
                </a:cubicBezTo>
                <a:cubicBezTo>
                  <a:pt x="420" y="318"/>
                  <a:pt x="420" y="318"/>
                  <a:pt x="420" y="318"/>
                </a:cubicBezTo>
                <a:cubicBezTo>
                  <a:pt x="425" y="321"/>
                  <a:pt x="430" y="324"/>
                  <a:pt x="435" y="328"/>
                </a:cubicBezTo>
                <a:close/>
                <a:moveTo>
                  <a:pt x="435" y="354"/>
                </a:moveTo>
                <a:cubicBezTo>
                  <a:pt x="435" y="362"/>
                  <a:pt x="435" y="362"/>
                  <a:pt x="435" y="362"/>
                </a:cubicBezTo>
                <a:cubicBezTo>
                  <a:pt x="430" y="358"/>
                  <a:pt x="425" y="355"/>
                  <a:pt x="420" y="352"/>
                </a:cubicBezTo>
                <a:cubicBezTo>
                  <a:pt x="420" y="344"/>
                  <a:pt x="420" y="344"/>
                  <a:pt x="420" y="344"/>
                </a:cubicBezTo>
                <a:cubicBezTo>
                  <a:pt x="425" y="347"/>
                  <a:pt x="430" y="350"/>
                  <a:pt x="435" y="354"/>
                </a:cubicBezTo>
                <a:close/>
                <a:moveTo>
                  <a:pt x="435" y="387"/>
                </a:moveTo>
                <a:cubicBezTo>
                  <a:pt x="435" y="397"/>
                  <a:pt x="435" y="397"/>
                  <a:pt x="435" y="397"/>
                </a:cubicBezTo>
                <a:cubicBezTo>
                  <a:pt x="430" y="392"/>
                  <a:pt x="425" y="388"/>
                  <a:pt x="420" y="384"/>
                </a:cubicBezTo>
                <a:cubicBezTo>
                  <a:pt x="420" y="376"/>
                  <a:pt x="420" y="376"/>
                  <a:pt x="420" y="376"/>
                </a:cubicBezTo>
                <a:cubicBezTo>
                  <a:pt x="425" y="380"/>
                  <a:pt x="430" y="383"/>
                  <a:pt x="435" y="387"/>
                </a:cubicBezTo>
                <a:close/>
                <a:moveTo>
                  <a:pt x="435" y="415"/>
                </a:moveTo>
                <a:cubicBezTo>
                  <a:pt x="435" y="423"/>
                  <a:pt x="435" y="423"/>
                  <a:pt x="435" y="423"/>
                </a:cubicBezTo>
                <a:cubicBezTo>
                  <a:pt x="431" y="426"/>
                  <a:pt x="428" y="428"/>
                  <a:pt x="425" y="432"/>
                </a:cubicBezTo>
                <a:cubicBezTo>
                  <a:pt x="428" y="433"/>
                  <a:pt x="431" y="434"/>
                  <a:pt x="435" y="435"/>
                </a:cubicBezTo>
                <a:cubicBezTo>
                  <a:pt x="435" y="443"/>
                  <a:pt x="435" y="443"/>
                  <a:pt x="435" y="443"/>
                </a:cubicBezTo>
                <a:cubicBezTo>
                  <a:pt x="430" y="442"/>
                  <a:pt x="425" y="441"/>
                  <a:pt x="420" y="439"/>
                </a:cubicBezTo>
                <a:cubicBezTo>
                  <a:pt x="420" y="411"/>
                  <a:pt x="420" y="411"/>
                  <a:pt x="420" y="411"/>
                </a:cubicBezTo>
                <a:cubicBezTo>
                  <a:pt x="423" y="414"/>
                  <a:pt x="425" y="418"/>
                  <a:pt x="429" y="418"/>
                </a:cubicBezTo>
                <a:cubicBezTo>
                  <a:pt x="431" y="416"/>
                  <a:pt x="433" y="416"/>
                  <a:pt x="435" y="415"/>
                </a:cubicBezTo>
                <a:close/>
                <a:moveTo>
                  <a:pt x="435" y="479"/>
                </a:moveTo>
                <a:cubicBezTo>
                  <a:pt x="435" y="486"/>
                  <a:pt x="435" y="486"/>
                  <a:pt x="435" y="486"/>
                </a:cubicBezTo>
                <a:cubicBezTo>
                  <a:pt x="431" y="485"/>
                  <a:pt x="429" y="485"/>
                  <a:pt x="425" y="484"/>
                </a:cubicBezTo>
                <a:cubicBezTo>
                  <a:pt x="420" y="483"/>
                  <a:pt x="420" y="483"/>
                  <a:pt x="420" y="483"/>
                </a:cubicBezTo>
                <a:cubicBezTo>
                  <a:pt x="420" y="476"/>
                  <a:pt x="420" y="476"/>
                  <a:pt x="420" y="476"/>
                </a:cubicBezTo>
                <a:cubicBezTo>
                  <a:pt x="425" y="477"/>
                  <a:pt x="430" y="478"/>
                  <a:pt x="435" y="479"/>
                </a:cubicBezTo>
                <a:close/>
                <a:moveTo>
                  <a:pt x="435" y="503"/>
                </a:moveTo>
                <a:cubicBezTo>
                  <a:pt x="435" y="509"/>
                  <a:pt x="435" y="509"/>
                  <a:pt x="435" y="509"/>
                </a:cubicBezTo>
                <a:cubicBezTo>
                  <a:pt x="430" y="508"/>
                  <a:pt x="425" y="506"/>
                  <a:pt x="420" y="505"/>
                </a:cubicBezTo>
                <a:cubicBezTo>
                  <a:pt x="420" y="499"/>
                  <a:pt x="420" y="499"/>
                  <a:pt x="420" y="499"/>
                </a:cubicBezTo>
                <a:cubicBezTo>
                  <a:pt x="425" y="500"/>
                  <a:pt x="430" y="502"/>
                  <a:pt x="435" y="503"/>
                </a:cubicBezTo>
                <a:close/>
                <a:moveTo>
                  <a:pt x="435" y="526"/>
                </a:moveTo>
                <a:cubicBezTo>
                  <a:pt x="435" y="533"/>
                  <a:pt x="435" y="533"/>
                  <a:pt x="435" y="533"/>
                </a:cubicBezTo>
                <a:cubicBezTo>
                  <a:pt x="434" y="532"/>
                  <a:pt x="433" y="532"/>
                  <a:pt x="432" y="532"/>
                </a:cubicBezTo>
                <a:cubicBezTo>
                  <a:pt x="428" y="531"/>
                  <a:pt x="424" y="530"/>
                  <a:pt x="420" y="529"/>
                </a:cubicBezTo>
                <a:cubicBezTo>
                  <a:pt x="420" y="522"/>
                  <a:pt x="420" y="522"/>
                  <a:pt x="420" y="522"/>
                </a:cubicBezTo>
                <a:cubicBezTo>
                  <a:pt x="422" y="522"/>
                  <a:pt x="425" y="523"/>
                  <a:pt x="428" y="524"/>
                </a:cubicBezTo>
                <a:cubicBezTo>
                  <a:pt x="430" y="524"/>
                  <a:pt x="432" y="525"/>
                  <a:pt x="435" y="526"/>
                </a:cubicBezTo>
                <a:close/>
                <a:moveTo>
                  <a:pt x="435" y="548"/>
                </a:moveTo>
                <a:cubicBezTo>
                  <a:pt x="435" y="557"/>
                  <a:pt x="435" y="557"/>
                  <a:pt x="435" y="557"/>
                </a:cubicBezTo>
                <a:cubicBezTo>
                  <a:pt x="430" y="555"/>
                  <a:pt x="425" y="554"/>
                  <a:pt x="420" y="553"/>
                </a:cubicBezTo>
                <a:cubicBezTo>
                  <a:pt x="420" y="545"/>
                  <a:pt x="420" y="545"/>
                  <a:pt x="420" y="545"/>
                </a:cubicBezTo>
                <a:cubicBezTo>
                  <a:pt x="425" y="546"/>
                  <a:pt x="430" y="547"/>
                  <a:pt x="435" y="548"/>
                </a:cubicBezTo>
                <a:close/>
                <a:moveTo>
                  <a:pt x="435" y="582"/>
                </a:moveTo>
                <a:cubicBezTo>
                  <a:pt x="435" y="590"/>
                  <a:pt x="435" y="590"/>
                  <a:pt x="435" y="590"/>
                </a:cubicBezTo>
                <a:cubicBezTo>
                  <a:pt x="430" y="587"/>
                  <a:pt x="425" y="585"/>
                  <a:pt x="420" y="582"/>
                </a:cubicBezTo>
                <a:cubicBezTo>
                  <a:pt x="420" y="575"/>
                  <a:pt x="420" y="575"/>
                  <a:pt x="420" y="575"/>
                </a:cubicBezTo>
                <a:cubicBezTo>
                  <a:pt x="425" y="577"/>
                  <a:pt x="430" y="579"/>
                  <a:pt x="435" y="582"/>
                </a:cubicBezTo>
                <a:close/>
                <a:moveTo>
                  <a:pt x="435" y="608"/>
                </a:moveTo>
                <a:cubicBezTo>
                  <a:pt x="435" y="615"/>
                  <a:pt x="435" y="615"/>
                  <a:pt x="435" y="615"/>
                </a:cubicBezTo>
                <a:cubicBezTo>
                  <a:pt x="430" y="612"/>
                  <a:pt x="425" y="609"/>
                  <a:pt x="420" y="607"/>
                </a:cubicBezTo>
                <a:cubicBezTo>
                  <a:pt x="420" y="600"/>
                  <a:pt x="420" y="600"/>
                  <a:pt x="420" y="600"/>
                </a:cubicBezTo>
                <a:cubicBezTo>
                  <a:pt x="425" y="602"/>
                  <a:pt x="430" y="605"/>
                  <a:pt x="435" y="608"/>
                </a:cubicBezTo>
                <a:close/>
                <a:moveTo>
                  <a:pt x="435" y="642"/>
                </a:moveTo>
                <a:cubicBezTo>
                  <a:pt x="435" y="649"/>
                  <a:pt x="435" y="649"/>
                  <a:pt x="435" y="649"/>
                </a:cubicBezTo>
                <a:cubicBezTo>
                  <a:pt x="430" y="646"/>
                  <a:pt x="425" y="643"/>
                  <a:pt x="420" y="640"/>
                </a:cubicBezTo>
                <a:cubicBezTo>
                  <a:pt x="420" y="633"/>
                  <a:pt x="420" y="633"/>
                  <a:pt x="420" y="633"/>
                </a:cubicBezTo>
                <a:cubicBezTo>
                  <a:pt x="425" y="636"/>
                  <a:pt x="430" y="639"/>
                  <a:pt x="435" y="642"/>
                </a:cubicBezTo>
                <a:close/>
                <a:moveTo>
                  <a:pt x="420" y="672"/>
                </a:moveTo>
                <a:cubicBezTo>
                  <a:pt x="394" y="672"/>
                  <a:pt x="394" y="672"/>
                  <a:pt x="394" y="672"/>
                </a:cubicBezTo>
                <a:cubicBezTo>
                  <a:pt x="394" y="667"/>
                  <a:pt x="394" y="667"/>
                  <a:pt x="394" y="667"/>
                </a:cubicBezTo>
                <a:cubicBezTo>
                  <a:pt x="397" y="667"/>
                  <a:pt x="400" y="667"/>
                  <a:pt x="403" y="668"/>
                </a:cubicBezTo>
                <a:cubicBezTo>
                  <a:pt x="406" y="664"/>
                  <a:pt x="406" y="664"/>
                  <a:pt x="406" y="664"/>
                </a:cubicBezTo>
                <a:cubicBezTo>
                  <a:pt x="405" y="661"/>
                  <a:pt x="402" y="661"/>
                  <a:pt x="399" y="659"/>
                </a:cubicBezTo>
                <a:cubicBezTo>
                  <a:pt x="397" y="658"/>
                  <a:pt x="395" y="657"/>
                  <a:pt x="394" y="656"/>
                </a:cubicBezTo>
                <a:cubicBezTo>
                  <a:pt x="394" y="649"/>
                  <a:pt x="394" y="649"/>
                  <a:pt x="394" y="649"/>
                </a:cubicBezTo>
                <a:cubicBezTo>
                  <a:pt x="401" y="653"/>
                  <a:pt x="408" y="657"/>
                  <a:pt x="414" y="661"/>
                </a:cubicBezTo>
                <a:cubicBezTo>
                  <a:pt x="416" y="663"/>
                  <a:pt x="418" y="665"/>
                  <a:pt x="420" y="666"/>
                </a:cubicBezTo>
                <a:cubicBezTo>
                  <a:pt x="420" y="672"/>
                  <a:pt x="420" y="672"/>
                  <a:pt x="420" y="672"/>
                </a:cubicBezTo>
                <a:close/>
                <a:moveTo>
                  <a:pt x="394" y="9"/>
                </a:moveTo>
                <a:cubicBezTo>
                  <a:pt x="408" y="9"/>
                  <a:pt x="408" y="9"/>
                  <a:pt x="408" y="9"/>
                </a:cubicBezTo>
                <a:cubicBezTo>
                  <a:pt x="411" y="13"/>
                  <a:pt x="414" y="7"/>
                  <a:pt x="418" y="9"/>
                </a:cubicBezTo>
                <a:cubicBezTo>
                  <a:pt x="420" y="9"/>
                  <a:pt x="420" y="9"/>
                  <a:pt x="420" y="9"/>
                </a:cubicBezTo>
                <a:cubicBezTo>
                  <a:pt x="420" y="14"/>
                  <a:pt x="420" y="14"/>
                  <a:pt x="420" y="14"/>
                </a:cubicBezTo>
                <a:cubicBezTo>
                  <a:pt x="414" y="15"/>
                  <a:pt x="408" y="16"/>
                  <a:pt x="403" y="15"/>
                </a:cubicBezTo>
                <a:cubicBezTo>
                  <a:pt x="405" y="22"/>
                  <a:pt x="405" y="30"/>
                  <a:pt x="410" y="36"/>
                </a:cubicBezTo>
                <a:cubicBezTo>
                  <a:pt x="413" y="35"/>
                  <a:pt x="417" y="35"/>
                  <a:pt x="420" y="34"/>
                </a:cubicBezTo>
                <a:cubicBezTo>
                  <a:pt x="420" y="39"/>
                  <a:pt x="420" y="39"/>
                  <a:pt x="420" y="39"/>
                </a:cubicBezTo>
                <a:cubicBezTo>
                  <a:pt x="411" y="42"/>
                  <a:pt x="402" y="45"/>
                  <a:pt x="394" y="49"/>
                </a:cubicBezTo>
                <a:cubicBezTo>
                  <a:pt x="394" y="42"/>
                  <a:pt x="394" y="42"/>
                  <a:pt x="394" y="42"/>
                </a:cubicBezTo>
                <a:cubicBezTo>
                  <a:pt x="396" y="41"/>
                  <a:pt x="398" y="40"/>
                  <a:pt x="401" y="39"/>
                </a:cubicBezTo>
                <a:cubicBezTo>
                  <a:pt x="397" y="32"/>
                  <a:pt x="399" y="20"/>
                  <a:pt x="394" y="15"/>
                </a:cubicBezTo>
                <a:cubicBezTo>
                  <a:pt x="394" y="9"/>
                  <a:pt x="394" y="9"/>
                  <a:pt x="394" y="9"/>
                </a:cubicBezTo>
                <a:close/>
                <a:moveTo>
                  <a:pt x="420" y="86"/>
                </a:moveTo>
                <a:cubicBezTo>
                  <a:pt x="420" y="93"/>
                  <a:pt x="420" y="93"/>
                  <a:pt x="420" y="93"/>
                </a:cubicBezTo>
                <a:cubicBezTo>
                  <a:pt x="411" y="96"/>
                  <a:pt x="402" y="100"/>
                  <a:pt x="394" y="104"/>
                </a:cubicBezTo>
                <a:cubicBezTo>
                  <a:pt x="394" y="97"/>
                  <a:pt x="394" y="97"/>
                  <a:pt x="394" y="97"/>
                </a:cubicBezTo>
                <a:cubicBezTo>
                  <a:pt x="402" y="94"/>
                  <a:pt x="411" y="90"/>
                  <a:pt x="420" y="86"/>
                </a:cubicBezTo>
                <a:close/>
                <a:moveTo>
                  <a:pt x="420" y="113"/>
                </a:moveTo>
                <a:cubicBezTo>
                  <a:pt x="420" y="120"/>
                  <a:pt x="420" y="120"/>
                  <a:pt x="420" y="120"/>
                </a:cubicBezTo>
                <a:cubicBezTo>
                  <a:pt x="411" y="123"/>
                  <a:pt x="402" y="128"/>
                  <a:pt x="394" y="132"/>
                </a:cubicBezTo>
                <a:cubicBezTo>
                  <a:pt x="394" y="124"/>
                  <a:pt x="394" y="124"/>
                  <a:pt x="394" y="124"/>
                </a:cubicBezTo>
                <a:cubicBezTo>
                  <a:pt x="402" y="120"/>
                  <a:pt x="411" y="116"/>
                  <a:pt x="420" y="113"/>
                </a:cubicBezTo>
                <a:close/>
                <a:moveTo>
                  <a:pt x="420" y="143"/>
                </a:moveTo>
                <a:cubicBezTo>
                  <a:pt x="420" y="150"/>
                  <a:pt x="420" y="150"/>
                  <a:pt x="420" y="150"/>
                </a:cubicBezTo>
                <a:cubicBezTo>
                  <a:pt x="411" y="154"/>
                  <a:pt x="402" y="157"/>
                  <a:pt x="394" y="162"/>
                </a:cubicBezTo>
                <a:cubicBezTo>
                  <a:pt x="394" y="155"/>
                  <a:pt x="394" y="155"/>
                  <a:pt x="394" y="155"/>
                </a:cubicBezTo>
                <a:cubicBezTo>
                  <a:pt x="402" y="151"/>
                  <a:pt x="411" y="147"/>
                  <a:pt x="420" y="143"/>
                </a:cubicBezTo>
                <a:close/>
                <a:moveTo>
                  <a:pt x="420" y="173"/>
                </a:moveTo>
                <a:cubicBezTo>
                  <a:pt x="420" y="188"/>
                  <a:pt x="420" y="188"/>
                  <a:pt x="420" y="188"/>
                </a:cubicBezTo>
                <a:cubicBezTo>
                  <a:pt x="411" y="184"/>
                  <a:pt x="403" y="181"/>
                  <a:pt x="394" y="178"/>
                </a:cubicBezTo>
                <a:cubicBezTo>
                  <a:pt x="394" y="172"/>
                  <a:pt x="394" y="172"/>
                  <a:pt x="394" y="172"/>
                </a:cubicBezTo>
                <a:cubicBezTo>
                  <a:pt x="399" y="174"/>
                  <a:pt x="406" y="175"/>
                  <a:pt x="412" y="177"/>
                </a:cubicBezTo>
                <a:cubicBezTo>
                  <a:pt x="414" y="176"/>
                  <a:pt x="417" y="174"/>
                  <a:pt x="420" y="173"/>
                </a:cubicBezTo>
                <a:close/>
                <a:moveTo>
                  <a:pt x="420" y="222"/>
                </a:moveTo>
                <a:cubicBezTo>
                  <a:pt x="420" y="229"/>
                  <a:pt x="420" y="229"/>
                  <a:pt x="420" y="229"/>
                </a:cubicBezTo>
                <a:cubicBezTo>
                  <a:pt x="411" y="225"/>
                  <a:pt x="403" y="221"/>
                  <a:pt x="394" y="218"/>
                </a:cubicBezTo>
                <a:cubicBezTo>
                  <a:pt x="394" y="211"/>
                  <a:pt x="394" y="211"/>
                  <a:pt x="394" y="211"/>
                </a:cubicBezTo>
                <a:cubicBezTo>
                  <a:pt x="403" y="215"/>
                  <a:pt x="411" y="218"/>
                  <a:pt x="420" y="222"/>
                </a:cubicBezTo>
                <a:close/>
                <a:moveTo>
                  <a:pt x="420" y="251"/>
                </a:moveTo>
                <a:cubicBezTo>
                  <a:pt x="420" y="259"/>
                  <a:pt x="420" y="259"/>
                  <a:pt x="420" y="259"/>
                </a:cubicBezTo>
                <a:cubicBezTo>
                  <a:pt x="401" y="250"/>
                  <a:pt x="401" y="250"/>
                  <a:pt x="401" y="250"/>
                </a:cubicBezTo>
                <a:cubicBezTo>
                  <a:pt x="399" y="249"/>
                  <a:pt x="396" y="249"/>
                  <a:pt x="394" y="248"/>
                </a:cubicBezTo>
                <a:cubicBezTo>
                  <a:pt x="394" y="242"/>
                  <a:pt x="394" y="242"/>
                  <a:pt x="394" y="242"/>
                </a:cubicBezTo>
                <a:cubicBezTo>
                  <a:pt x="402" y="244"/>
                  <a:pt x="410" y="247"/>
                  <a:pt x="418" y="250"/>
                </a:cubicBezTo>
                <a:cubicBezTo>
                  <a:pt x="420" y="251"/>
                  <a:pt x="420" y="251"/>
                  <a:pt x="420" y="251"/>
                </a:cubicBezTo>
                <a:close/>
                <a:moveTo>
                  <a:pt x="420" y="286"/>
                </a:moveTo>
                <a:cubicBezTo>
                  <a:pt x="420" y="294"/>
                  <a:pt x="420" y="294"/>
                  <a:pt x="420" y="294"/>
                </a:cubicBezTo>
                <a:cubicBezTo>
                  <a:pt x="412" y="288"/>
                  <a:pt x="403" y="283"/>
                  <a:pt x="394" y="278"/>
                </a:cubicBezTo>
                <a:cubicBezTo>
                  <a:pt x="394" y="272"/>
                  <a:pt x="394" y="272"/>
                  <a:pt x="394" y="272"/>
                </a:cubicBezTo>
                <a:cubicBezTo>
                  <a:pt x="403" y="276"/>
                  <a:pt x="412" y="280"/>
                  <a:pt x="420" y="286"/>
                </a:cubicBezTo>
                <a:close/>
                <a:moveTo>
                  <a:pt x="420" y="318"/>
                </a:moveTo>
                <a:cubicBezTo>
                  <a:pt x="420" y="325"/>
                  <a:pt x="420" y="325"/>
                  <a:pt x="420" y="325"/>
                </a:cubicBezTo>
                <a:cubicBezTo>
                  <a:pt x="411" y="319"/>
                  <a:pt x="403" y="314"/>
                  <a:pt x="394" y="310"/>
                </a:cubicBezTo>
                <a:cubicBezTo>
                  <a:pt x="394" y="302"/>
                  <a:pt x="394" y="302"/>
                  <a:pt x="394" y="302"/>
                </a:cubicBezTo>
                <a:cubicBezTo>
                  <a:pt x="399" y="305"/>
                  <a:pt x="404" y="308"/>
                  <a:pt x="409" y="312"/>
                </a:cubicBezTo>
                <a:cubicBezTo>
                  <a:pt x="413" y="314"/>
                  <a:pt x="416" y="316"/>
                  <a:pt x="420" y="318"/>
                </a:cubicBezTo>
                <a:close/>
                <a:moveTo>
                  <a:pt x="420" y="344"/>
                </a:moveTo>
                <a:cubicBezTo>
                  <a:pt x="420" y="352"/>
                  <a:pt x="420" y="352"/>
                  <a:pt x="420" y="352"/>
                </a:cubicBezTo>
                <a:cubicBezTo>
                  <a:pt x="412" y="346"/>
                  <a:pt x="403" y="342"/>
                  <a:pt x="394" y="338"/>
                </a:cubicBezTo>
                <a:cubicBezTo>
                  <a:pt x="394" y="331"/>
                  <a:pt x="394" y="331"/>
                  <a:pt x="394" y="331"/>
                </a:cubicBezTo>
                <a:cubicBezTo>
                  <a:pt x="403" y="335"/>
                  <a:pt x="411" y="339"/>
                  <a:pt x="420" y="344"/>
                </a:cubicBezTo>
                <a:close/>
                <a:moveTo>
                  <a:pt x="420" y="376"/>
                </a:moveTo>
                <a:cubicBezTo>
                  <a:pt x="420" y="384"/>
                  <a:pt x="420" y="384"/>
                  <a:pt x="420" y="384"/>
                </a:cubicBezTo>
                <a:cubicBezTo>
                  <a:pt x="412" y="378"/>
                  <a:pt x="403" y="372"/>
                  <a:pt x="394" y="367"/>
                </a:cubicBezTo>
                <a:cubicBezTo>
                  <a:pt x="394" y="360"/>
                  <a:pt x="394" y="360"/>
                  <a:pt x="394" y="360"/>
                </a:cubicBezTo>
                <a:cubicBezTo>
                  <a:pt x="403" y="365"/>
                  <a:pt x="411" y="370"/>
                  <a:pt x="420" y="376"/>
                </a:cubicBezTo>
                <a:close/>
                <a:moveTo>
                  <a:pt x="420" y="411"/>
                </a:moveTo>
                <a:cubicBezTo>
                  <a:pt x="420" y="439"/>
                  <a:pt x="420" y="439"/>
                  <a:pt x="420" y="439"/>
                </a:cubicBezTo>
                <a:cubicBezTo>
                  <a:pt x="417" y="439"/>
                  <a:pt x="417" y="439"/>
                  <a:pt x="417" y="439"/>
                </a:cubicBezTo>
                <a:cubicBezTo>
                  <a:pt x="409" y="437"/>
                  <a:pt x="401" y="436"/>
                  <a:pt x="394" y="436"/>
                </a:cubicBezTo>
                <a:cubicBezTo>
                  <a:pt x="394" y="420"/>
                  <a:pt x="394" y="420"/>
                  <a:pt x="394" y="420"/>
                </a:cubicBezTo>
                <a:cubicBezTo>
                  <a:pt x="399" y="422"/>
                  <a:pt x="405" y="428"/>
                  <a:pt x="411" y="430"/>
                </a:cubicBezTo>
                <a:cubicBezTo>
                  <a:pt x="415" y="429"/>
                  <a:pt x="420" y="424"/>
                  <a:pt x="418" y="420"/>
                </a:cubicBezTo>
                <a:cubicBezTo>
                  <a:pt x="410" y="413"/>
                  <a:pt x="402" y="407"/>
                  <a:pt x="394" y="401"/>
                </a:cubicBezTo>
                <a:cubicBezTo>
                  <a:pt x="394" y="392"/>
                  <a:pt x="394" y="392"/>
                  <a:pt x="394" y="392"/>
                </a:cubicBezTo>
                <a:cubicBezTo>
                  <a:pt x="402" y="398"/>
                  <a:pt x="410" y="404"/>
                  <a:pt x="418" y="410"/>
                </a:cubicBezTo>
                <a:cubicBezTo>
                  <a:pt x="418" y="410"/>
                  <a:pt x="419" y="411"/>
                  <a:pt x="420" y="411"/>
                </a:cubicBezTo>
                <a:close/>
                <a:moveTo>
                  <a:pt x="420" y="476"/>
                </a:moveTo>
                <a:cubicBezTo>
                  <a:pt x="420" y="483"/>
                  <a:pt x="420" y="483"/>
                  <a:pt x="420" y="483"/>
                </a:cubicBezTo>
                <a:cubicBezTo>
                  <a:pt x="402" y="480"/>
                  <a:pt x="402" y="480"/>
                  <a:pt x="402" y="480"/>
                </a:cubicBezTo>
                <a:cubicBezTo>
                  <a:pt x="399" y="480"/>
                  <a:pt x="396" y="479"/>
                  <a:pt x="394" y="479"/>
                </a:cubicBezTo>
                <a:cubicBezTo>
                  <a:pt x="394" y="473"/>
                  <a:pt x="394" y="473"/>
                  <a:pt x="394" y="473"/>
                </a:cubicBezTo>
                <a:cubicBezTo>
                  <a:pt x="402" y="473"/>
                  <a:pt x="411" y="475"/>
                  <a:pt x="420" y="476"/>
                </a:cubicBezTo>
                <a:close/>
                <a:moveTo>
                  <a:pt x="420" y="499"/>
                </a:moveTo>
                <a:cubicBezTo>
                  <a:pt x="420" y="505"/>
                  <a:pt x="420" y="505"/>
                  <a:pt x="420" y="505"/>
                </a:cubicBezTo>
                <a:cubicBezTo>
                  <a:pt x="411" y="503"/>
                  <a:pt x="402" y="501"/>
                  <a:pt x="394" y="500"/>
                </a:cubicBezTo>
                <a:cubicBezTo>
                  <a:pt x="394" y="494"/>
                  <a:pt x="394" y="494"/>
                  <a:pt x="394" y="494"/>
                </a:cubicBezTo>
                <a:cubicBezTo>
                  <a:pt x="403" y="496"/>
                  <a:pt x="411" y="497"/>
                  <a:pt x="420" y="499"/>
                </a:cubicBezTo>
                <a:close/>
                <a:moveTo>
                  <a:pt x="420" y="522"/>
                </a:moveTo>
                <a:cubicBezTo>
                  <a:pt x="420" y="529"/>
                  <a:pt x="420" y="529"/>
                  <a:pt x="420" y="529"/>
                </a:cubicBezTo>
                <a:cubicBezTo>
                  <a:pt x="411" y="527"/>
                  <a:pt x="403" y="526"/>
                  <a:pt x="394" y="526"/>
                </a:cubicBezTo>
                <a:cubicBezTo>
                  <a:pt x="394" y="518"/>
                  <a:pt x="394" y="518"/>
                  <a:pt x="394" y="518"/>
                </a:cubicBezTo>
                <a:cubicBezTo>
                  <a:pt x="402" y="519"/>
                  <a:pt x="411" y="519"/>
                  <a:pt x="420" y="522"/>
                </a:cubicBezTo>
                <a:close/>
                <a:moveTo>
                  <a:pt x="420" y="545"/>
                </a:moveTo>
                <a:cubicBezTo>
                  <a:pt x="420" y="553"/>
                  <a:pt x="420" y="553"/>
                  <a:pt x="420" y="553"/>
                </a:cubicBezTo>
                <a:cubicBezTo>
                  <a:pt x="415" y="552"/>
                  <a:pt x="411" y="551"/>
                  <a:pt x="406" y="550"/>
                </a:cubicBezTo>
                <a:cubicBezTo>
                  <a:pt x="402" y="550"/>
                  <a:pt x="398" y="549"/>
                  <a:pt x="394" y="549"/>
                </a:cubicBezTo>
                <a:cubicBezTo>
                  <a:pt x="394" y="542"/>
                  <a:pt x="394" y="542"/>
                  <a:pt x="394" y="542"/>
                </a:cubicBezTo>
                <a:cubicBezTo>
                  <a:pt x="403" y="542"/>
                  <a:pt x="411" y="543"/>
                  <a:pt x="420" y="545"/>
                </a:cubicBezTo>
                <a:close/>
                <a:moveTo>
                  <a:pt x="420" y="575"/>
                </a:moveTo>
                <a:cubicBezTo>
                  <a:pt x="420" y="582"/>
                  <a:pt x="420" y="582"/>
                  <a:pt x="420" y="582"/>
                </a:cubicBezTo>
                <a:cubicBezTo>
                  <a:pt x="412" y="578"/>
                  <a:pt x="403" y="574"/>
                  <a:pt x="394" y="572"/>
                </a:cubicBezTo>
                <a:cubicBezTo>
                  <a:pt x="394" y="565"/>
                  <a:pt x="394" y="565"/>
                  <a:pt x="394" y="565"/>
                </a:cubicBezTo>
                <a:cubicBezTo>
                  <a:pt x="403" y="568"/>
                  <a:pt x="411" y="571"/>
                  <a:pt x="420" y="575"/>
                </a:cubicBezTo>
                <a:close/>
                <a:moveTo>
                  <a:pt x="420" y="600"/>
                </a:moveTo>
                <a:cubicBezTo>
                  <a:pt x="420" y="607"/>
                  <a:pt x="420" y="607"/>
                  <a:pt x="420" y="607"/>
                </a:cubicBezTo>
                <a:cubicBezTo>
                  <a:pt x="412" y="602"/>
                  <a:pt x="403" y="599"/>
                  <a:pt x="394" y="598"/>
                </a:cubicBezTo>
                <a:cubicBezTo>
                  <a:pt x="394" y="590"/>
                  <a:pt x="394" y="590"/>
                  <a:pt x="394" y="590"/>
                </a:cubicBezTo>
                <a:cubicBezTo>
                  <a:pt x="403" y="592"/>
                  <a:pt x="412" y="595"/>
                  <a:pt x="420" y="600"/>
                </a:cubicBezTo>
                <a:close/>
                <a:moveTo>
                  <a:pt x="420" y="633"/>
                </a:moveTo>
                <a:cubicBezTo>
                  <a:pt x="420" y="640"/>
                  <a:pt x="420" y="640"/>
                  <a:pt x="420" y="640"/>
                </a:cubicBezTo>
                <a:cubicBezTo>
                  <a:pt x="412" y="637"/>
                  <a:pt x="405" y="634"/>
                  <a:pt x="397" y="630"/>
                </a:cubicBezTo>
                <a:cubicBezTo>
                  <a:pt x="396" y="629"/>
                  <a:pt x="395" y="629"/>
                  <a:pt x="394" y="628"/>
                </a:cubicBezTo>
                <a:cubicBezTo>
                  <a:pt x="394" y="622"/>
                  <a:pt x="394" y="622"/>
                  <a:pt x="394" y="622"/>
                </a:cubicBezTo>
                <a:cubicBezTo>
                  <a:pt x="403" y="625"/>
                  <a:pt x="412" y="629"/>
                  <a:pt x="420" y="633"/>
                </a:cubicBezTo>
                <a:close/>
                <a:moveTo>
                  <a:pt x="394" y="672"/>
                </a:moveTo>
                <a:cubicBezTo>
                  <a:pt x="383" y="672"/>
                  <a:pt x="383" y="672"/>
                  <a:pt x="383" y="672"/>
                </a:cubicBezTo>
                <a:cubicBezTo>
                  <a:pt x="382" y="672"/>
                  <a:pt x="382" y="672"/>
                  <a:pt x="381" y="672"/>
                </a:cubicBezTo>
                <a:cubicBezTo>
                  <a:pt x="381" y="667"/>
                  <a:pt x="381" y="667"/>
                  <a:pt x="381" y="667"/>
                </a:cubicBezTo>
                <a:cubicBezTo>
                  <a:pt x="385" y="668"/>
                  <a:pt x="389" y="667"/>
                  <a:pt x="394" y="667"/>
                </a:cubicBezTo>
                <a:cubicBezTo>
                  <a:pt x="394" y="672"/>
                  <a:pt x="394" y="672"/>
                  <a:pt x="394" y="672"/>
                </a:cubicBezTo>
                <a:close/>
                <a:moveTo>
                  <a:pt x="381" y="9"/>
                </a:moveTo>
                <a:cubicBezTo>
                  <a:pt x="394" y="9"/>
                  <a:pt x="394" y="9"/>
                  <a:pt x="394" y="9"/>
                </a:cubicBezTo>
                <a:cubicBezTo>
                  <a:pt x="394" y="15"/>
                  <a:pt x="394" y="15"/>
                  <a:pt x="394" y="15"/>
                </a:cubicBezTo>
                <a:cubicBezTo>
                  <a:pt x="392" y="13"/>
                  <a:pt x="389" y="13"/>
                  <a:pt x="384" y="14"/>
                </a:cubicBezTo>
                <a:cubicBezTo>
                  <a:pt x="376" y="19"/>
                  <a:pt x="384" y="31"/>
                  <a:pt x="385" y="39"/>
                </a:cubicBezTo>
                <a:cubicBezTo>
                  <a:pt x="386" y="40"/>
                  <a:pt x="384" y="42"/>
                  <a:pt x="382" y="42"/>
                </a:cubicBezTo>
                <a:cubicBezTo>
                  <a:pt x="381" y="42"/>
                  <a:pt x="381" y="42"/>
                  <a:pt x="381" y="42"/>
                </a:cubicBezTo>
                <a:cubicBezTo>
                  <a:pt x="381" y="9"/>
                  <a:pt x="381" y="9"/>
                  <a:pt x="381" y="9"/>
                </a:cubicBezTo>
                <a:close/>
                <a:moveTo>
                  <a:pt x="394" y="42"/>
                </a:moveTo>
                <a:cubicBezTo>
                  <a:pt x="389" y="44"/>
                  <a:pt x="385" y="46"/>
                  <a:pt x="381" y="47"/>
                </a:cubicBezTo>
                <a:cubicBezTo>
                  <a:pt x="381" y="54"/>
                  <a:pt x="381" y="54"/>
                  <a:pt x="381" y="54"/>
                </a:cubicBezTo>
                <a:cubicBezTo>
                  <a:pt x="385" y="52"/>
                  <a:pt x="389" y="51"/>
                  <a:pt x="394" y="49"/>
                </a:cubicBezTo>
                <a:cubicBezTo>
                  <a:pt x="394" y="42"/>
                  <a:pt x="394" y="42"/>
                  <a:pt x="394" y="42"/>
                </a:cubicBezTo>
                <a:close/>
                <a:moveTo>
                  <a:pt x="394" y="97"/>
                </a:moveTo>
                <a:cubicBezTo>
                  <a:pt x="394" y="104"/>
                  <a:pt x="394" y="104"/>
                  <a:pt x="394" y="104"/>
                </a:cubicBezTo>
                <a:cubicBezTo>
                  <a:pt x="389" y="105"/>
                  <a:pt x="385" y="107"/>
                  <a:pt x="381" y="109"/>
                </a:cubicBezTo>
                <a:cubicBezTo>
                  <a:pt x="381" y="103"/>
                  <a:pt x="381" y="103"/>
                  <a:pt x="381" y="103"/>
                </a:cubicBezTo>
                <a:cubicBezTo>
                  <a:pt x="385" y="101"/>
                  <a:pt x="389" y="99"/>
                  <a:pt x="394" y="97"/>
                </a:cubicBezTo>
                <a:close/>
                <a:moveTo>
                  <a:pt x="394" y="124"/>
                </a:moveTo>
                <a:cubicBezTo>
                  <a:pt x="394" y="132"/>
                  <a:pt x="394" y="132"/>
                  <a:pt x="394" y="132"/>
                </a:cubicBezTo>
                <a:cubicBezTo>
                  <a:pt x="389" y="134"/>
                  <a:pt x="385" y="136"/>
                  <a:pt x="381" y="138"/>
                </a:cubicBezTo>
                <a:cubicBezTo>
                  <a:pt x="381" y="131"/>
                  <a:pt x="381" y="131"/>
                  <a:pt x="381" y="131"/>
                </a:cubicBezTo>
                <a:cubicBezTo>
                  <a:pt x="385" y="129"/>
                  <a:pt x="389" y="127"/>
                  <a:pt x="394" y="124"/>
                </a:cubicBezTo>
                <a:close/>
                <a:moveTo>
                  <a:pt x="394" y="155"/>
                </a:moveTo>
                <a:cubicBezTo>
                  <a:pt x="394" y="162"/>
                  <a:pt x="394" y="162"/>
                  <a:pt x="394" y="162"/>
                </a:cubicBezTo>
                <a:cubicBezTo>
                  <a:pt x="391" y="163"/>
                  <a:pt x="388" y="165"/>
                  <a:pt x="386" y="167"/>
                </a:cubicBezTo>
                <a:cubicBezTo>
                  <a:pt x="388" y="169"/>
                  <a:pt x="391" y="171"/>
                  <a:pt x="394" y="172"/>
                </a:cubicBezTo>
                <a:cubicBezTo>
                  <a:pt x="394" y="178"/>
                  <a:pt x="394" y="178"/>
                  <a:pt x="394" y="178"/>
                </a:cubicBezTo>
                <a:cubicBezTo>
                  <a:pt x="389" y="176"/>
                  <a:pt x="385" y="175"/>
                  <a:pt x="381" y="173"/>
                </a:cubicBezTo>
                <a:cubicBezTo>
                  <a:pt x="381" y="160"/>
                  <a:pt x="381" y="160"/>
                  <a:pt x="381" y="160"/>
                </a:cubicBezTo>
                <a:cubicBezTo>
                  <a:pt x="385" y="159"/>
                  <a:pt x="389" y="157"/>
                  <a:pt x="394" y="155"/>
                </a:cubicBezTo>
                <a:close/>
                <a:moveTo>
                  <a:pt x="394" y="211"/>
                </a:moveTo>
                <a:cubicBezTo>
                  <a:pt x="394" y="218"/>
                  <a:pt x="394" y="218"/>
                  <a:pt x="394" y="218"/>
                </a:cubicBezTo>
                <a:cubicBezTo>
                  <a:pt x="389" y="217"/>
                  <a:pt x="385" y="215"/>
                  <a:pt x="381" y="214"/>
                </a:cubicBezTo>
                <a:cubicBezTo>
                  <a:pt x="381" y="207"/>
                  <a:pt x="381" y="207"/>
                  <a:pt x="381" y="207"/>
                </a:cubicBezTo>
                <a:cubicBezTo>
                  <a:pt x="385" y="209"/>
                  <a:pt x="389" y="210"/>
                  <a:pt x="394" y="211"/>
                </a:cubicBezTo>
                <a:close/>
                <a:moveTo>
                  <a:pt x="394" y="242"/>
                </a:moveTo>
                <a:cubicBezTo>
                  <a:pt x="394" y="248"/>
                  <a:pt x="394" y="248"/>
                  <a:pt x="394" y="248"/>
                </a:cubicBezTo>
                <a:cubicBezTo>
                  <a:pt x="389" y="246"/>
                  <a:pt x="385" y="245"/>
                  <a:pt x="381" y="244"/>
                </a:cubicBezTo>
                <a:cubicBezTo>
                  <a:pt x="381" y="237"/>
                  <a:pt x="381" y="237"/>
                  <a:pt x="381" y="237"/>
                </a:cubicBezTo>
                <a:cubicBezTo>
                  <a:pt x="385" y="238"/>
                  <a:pt x="389" y="240"/>
                  <a:pt x="394" y="242"/>
                </a:cubicBezTo>
                <a:close/>
                <a:moveTo>
                  <a:pt x="394" y="272"/>
                </a:moveTo>
                <a:cubicBezTo>
                  <a:pt x="394" y="278"/>
                  <a:pt x="394" y="278"/>
                  <a:pt x="394" y="278"/>
                </a:cubicBezTo>
                <a:cubicBezTo>
                  <a:pt x="389" y="276"/>
                  <a:pt x="385" y="274"/>
                  <a:pt x="381" y="273"/>
                </a:cubicBezTo>
                <a:cubicBezTo>
                  <a:pt x="381" y="266"/>
                  <a:pt x="381" y="266"/>
                  <a:pt x="381" y="266"/>
                </a:cubicBezTo>
                <a:cubicBezTo>
                  <a:pt x="385" y="268"/>
                  <a:pt x="389" y="270"/>
                  <a:pt x="393" y="271"/>
                </a:cubicBezTo>
                <a:cubicBezTo>
                  <a:pt x="394" y="272"/>
                  <a:pt x="394" y="272"/>
                  <a:pt x="394" y="272"/>
                </a:cubicBezTo>
                <a:close/>
                <a:moveTo>
                  <a:pt x="394" y="302"/>
                </a:moveTo>
                <a:cubicBezTo>
                  <a:pt x="394" y="310"/>
                  <a:pt x="394" y="310"/>
                  <a:pt x="394" y="310"/>
                </a:cubicBezTo>
                <a:cubicBezTo>
                  <a:pt x="389" y="307"/>
                  <a:pt x="385" y="305"/>
                  <a:pt x="381" y="303"/>
                </a:cubicBezTo>
                <a:cubicBezTo>
                  <a:pt x="381" y="296"/>
                  <a:pt x="381" y="296"/>
                  <a:pt x="381" y="296"/>
                </a:cubicBezTo>
                <a:cubicBezTo>
                  <a:pt x="385" y="298"/>
                  <a:pt x="389" y="300"/>
                  <a:pt x="394" y="302"/>
                </a:cubicBezTo>
                <a:close/>
                <a:moveTo>
                  <a:pt x="394" y="331"/>
                </a:moveTo>
                <a:cubicBezTo>
                  <a:pt x="394" y="338"/>
                  <a:pt x="394" y="338"/>
                  <a:pt x="394" y="338"/>
                </a:cubicBezTo>
                <a:cubicBezTo>
                  <a:pt x="389" y="336"/>
                  <a:pt x="385" y="334"/>
                  <a:pt x="381" y="332"/>
                </a:cubicBezTo>
                <a:cubicBezTo>
                  <a:pt x="381" y="325"/>
                  <a:pt x="381" y="325"/>
                  <a:pt x="381" y="325"/>
                </a:cubicBezTo>
                <a:cubicBezTo>
                  <a:pt x="385" y="327"/>
                  <a:pt x="389" y="329"/>
                  <a:pt x="394" y="331"/>
                </a:cubicBezTo>
                <a:close/>
                <a:moveTo>
                  <a:pt x="394" y="360"/>
                </a:moveTo>
                <a:cubicBezTo>
                  <a:pt x="394" y="367"/>
                  <a:pt x="394" y="367"/>
                  <a:pt x="394" y="367"/>
                </a:cubicBezTo>
                <a:cubicBezTo>
                  <a:pt x="389" y="365"/>
                  <a:pt x="385" y="363"/>
                  <a:pt x="381" y="361"/>
                </a:cubicBezTo>
                <a:cubicBezTo>
                  <a:pt x="381" y="354"/>
                  <a:pt x="381" y="354"/>
                  <a:pt x="381" y="354"/>
                </a:cubicBezTo>
                <a:cubicBezTo>
                  <a:pt x="385" y="356"/>
                  <a:pt x="389" y="358"/>
                  <a:pt x="394" y="360"/>
                </a:cubicBezTo>
                <a:close/>
                <a:moveTo>
                  <a:pt x="394" y="392"/>
                </a:moveTo>
                <a:cubicBezTo>
                  <a:pt x="394" y="401"/>
                  <a:pt x="394" y="401"/>
                  <a:pt x="394" y="401"/>
                </a:cubicBezTo>
                <a:cubicBezTo>
                  <a:pt x="389" y="397"/>
                  <a:pt x="385" y="395"/>
                  <a:pt x="381" y="392"/>
                </a:cubicBezTo>
                <a:cubicBezTo>
                  <a:pt x="381" y="384"/>
                  <a:pt x="381" y="384"/>
                  <a:pt x="381" y="384"/>
                </a:cubicBezTo>
                <a:cubicBezTo>
                  <a:pt x="385" y="387"/>
                  <a:pt x="389" y="389"/>
                  <a:pt x="394" y="392"/>
                </a:cubicBezTo>
                <a:close/>
                <a:moveTo>
                  <a:pt x="394" y="420"/>
                </a:moveTo>
                <a:cubicBezTo>
                  <a:pt x="394" y="436"/>
                  <a:pt x="394" y="436"/>
                  <a:pt x="394" y="436"/>
                </a:cubicBezTo>
                <a:cubicBezTo>
                  <a:pt x="389" y="436"/>
                  <a:pt x="385" y="436"/>
                  <a:pt x="381" y="436"/>
                </a:cubicBezTo>
                <a:cubicBezTo>
                  <a:pt x="381" y="429"/>
                  <a:pt x="381" y="429"/>
                  <a:pt x="381" y="429"/>
                </a:cubicBezTo>
                <a:cubicBezTo>
                  <a:pt x="384" y="429"/>
                  <a:pt x="386" y="428"/>
                  <a:pt x="388" y="426"/>
                </a:cubicBezTo>
                <a:cubicBezTo>
                  <a:pt x="386" y="424"/>
                  <a:pt x="383" y="422"/>
                  <a:pt x="381" y="420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4" y="414"/>
                  <a:pt x="388" y="416"/>
                  <a:pt x="392" y="419"/>
                </a:cubicBezTo>
                <a:cubicBezTo>
                  <a:pt x="392" y="419"/>
                  <a:pt x="393" y="420"/>
                  <a:pt x="394" y="420"/>
                </a:cubicBezTo>
                <a:close/>
                <a:moveTo>
                  <a:pt x="394" y="473"/>
                </a:moveTo>
                <a:cubicBezTo>
                  <a:pt x="394" y="479"/>
                  <a:pt x="394" y="479"/>
                  <a:pt x="394" y="479"/>
                </a:cubicBezTo>
                <a:cubicBezTo>
                  <a:pt x="389" y="479"/>
                  <a:pt x="385" y="479"/>
                  <a:pt x="381" y="478"/>
                </a:cubicBezTo>
                <a:cubicBezTo>
                  <a:pt x="381" y="472"/>
                  <a:pt x="381" y="472"/>
                  <a:pt x="381" y="472"/>
                </a:cubicBezTo>
                <a:cubicBezTo>
                  <a:pt x="385" y="472"/>
                  <a:pt x="389" y="472"/>
                  <a:pt x="394" y="473"/>
                </a:cubicBezTo>
                <a:close/>
                <a:moveTo>
                  <a:pt x="394" y="494"/>
                </a:moveTo>
                <a:cubicBezTo>
                  <a:pt x="394" y="500"/>
                  <a:pt x="394" y="500"/>
                  <a:pt x="394" y="500"/>
                </a:cubicBezTo>
                <a:cubicBezTo>
                  <a:pt x="389" y="500"/>
                  <a:pt x="385" y="500"/>
                  <a:pt x="381" y="499"/>
                </a:cubicBezTo>
                <a:cubicBezTo>
                  <a:pt x="381" y="493"/>
                  <a:pt x="381" y="493"/>
                  <a:pt x="381" y="493"/>
                </a:cubicBezTo>
                <a:cubicBezTo>
                  <a:pt x="385" y="494"/>
                  <a:pt x="389" y="494"/>
                  <a:pt x="394" y="494"/>
                </a:cubicBezTo>
                <a:close/>
                <a:moveTo>
                  <a:pt x="394" y="518"/>
                </a:moveTo>
                <a:cubicBezTo>
                  <a:pt x="394" y="526"/>
                  <a:pt x="394" y="526"/>
                  <a:pt x="394" y="526"/>
                </a:cubicBezTo>
                <a:cubicBezTo>
                  <a:pt x="390" y="526"/>
                  <a:pt x="387" y="526"/>
                  <a:pt x="383" y="527"/>
                </a:cubicBezTo>
                <a:cubicBezTo>
                  <a:pt x="382" y="527"/>
                  <a:pt x="382" y="526"/>
                  <a:pt x="381" y="526"/>
                </a:cubicBezTo>
                <a:cubicBezTo>
                  <a:pt x="381" y="518"/>
                  <a:pt x="381" y="518"/>
                  <a:pt x="381" y="518"/>
                </a:cubicBezTo>
                <a:cubicBezTo>
                  <a:pt x="385" y="518"/>
                  <a:pt x="389" y="518"/>
                  <a:pt x="394" y="518"/>
                </a:cubicBezTo>
                <a:close/>
                <a:moveTo>
                  <a:pt x="394" y="542"/>
                </a:moveTo>
                <a:cubicBezTo>
                  <a:pt x="394" y="549"/>
                  <a:pt x="394" y="549"/>
                  <a:pt x="394" y="549"/>
                </a:cubicBezTo>
                <a:cubicBezTo>
                  <a:pt x="389" y="548"/>
                  <a:pt x="385" y="548"/>
                  <a:pt x="381" y="547"/>
                </a:cubicBezTo>
                <a:cubicBezTo>
                  <a:pt x="381" y="540"/>
                  <a:pt x="381" y="540"/>
                  <a:pt x="381" y="540"/>
                </a:cubicBezTo>
                <a:cubicBezTo>
                  <a:pt x="385" y="540"/>
                  <a:pt x="389" y="541"/>
                  <a:pt x="393" y="542"/>
                </a:cubicBezTo>
                <a:cubicBezTo>
                  <a:pt x="394" y="542"/>
                  <a:pt x="394" y="542"/>
                  <a:pt x="394" y="542"/>
                </a:cubicBezTo>
                <a:close/>
                <a:moveTo>
                  <a:pt x="394" y="565"/>
                </a:moveTo>
                <a:cubicBezTo>
                  <a:pt x="394" y="572"/>
                  <a:pt x="394" y="572"/>
                  <a:pt x="394" y="572"/>
                </a:cubicBezTo>
                <a:cubicBezTo>
                  <a:pt x="390" y="572"/>
                  <a:pt x="386" y="572"/>
                  <a:pt x="382" y="572"/>
                </a:cubicBezTo>
                <a:cubicBezTo>
                  <a:pt x="380" y="577"/>
                  <a:pt x="382" y="583"/>
                  <a:pt x="383" y="588"/>
                </a:cubicBezTo>
                <a:cubicBezTo>
                  <a:pt x="387" y="589"/>
                  <a:pt x="390" y="589"/>
                  <a:pt x="394" y="590"/>
                </a:cubicBezTo>
                <a:cubicBezTo>
                  <a:pt x="394" y="598"/>
                  <a:pt x="394" y="598"/>
                  <a:pt x="394" y="598"/>
                </a:cubicBezTo>
                <a:cubicBezTo>
                  <a:pt x="391" y="597"/>
                  <a:pt x="389" y="597"/>
                  <a:pt x="386" y="597"/>
                </a:cubicBezTo>
                <a:cubicBezTo>
                  <a:pt x="384" y="597"/>
                  <a:pt x="382" y="597"/>
                  <a:pt x="381" y="598"/>
                </a:cubicBezTo>
                <a:cubicBezTo>
                  <a:pt x="381" y="563"/>
                  <a:pt x="381" y="563"/>
                  <a:pt x="381" y="563"/>
                </a:cubicBezTo>
                <a:cubicBezTo>
                  <a:pt x="385" y="564"/>
                  <a:pt x="389" y="564"/>
                  <a:pt x="394" y="565"/>
                </a:cubicBezTo>
                <a:close/>
                <a:moveTo>
                  <a:pt x="394" y="622"/>
                </a:moveTo>
                <a:cubicBezTo>
                  <a:pt x="394" y="628"/>
                  <a:pt x="394" y="628"/>
                  <a:pt x="394" y="628"/>
                </a:cubicBezTo>
                <a:cubicBezTo>
                  <a:pt x="389" y="627"/>
                  <a:pt x="385" y="626"/>
                  <a:pt x="381" y="626"/>
                </a:cubicBezTo>
                <a:cubicBezTo>
                  <a:pt x="381" y="619"/>
                  <a:pt x="381" y="619"/>
                  <a:pt x="381" y="619"/>
                </a:cubicBezTo>
                <a:cubicBezTo>
                  <a:pt x="385" y="619"/>
                  <a:pt x="389" y="621"/>
                  <a:pt x="394" y="622"/>
                </a:cubicBezTo>
                <a:close/>
                <a:moveTo>
                  <a:pt x="394" y="649"/>
                </a:moveTo>
                <a:cubicBezTo>
                  <a:pt x="394" y="656"/>
                  <a:pt x="394" y="656"/>
                  <a:pt x="394" y="656"/>
                </a:cubicBezTo>
                <a:cubicBezTo>
                  <a:pt x="389" y="654"/>
                  <a:pt x="385" y="652"/>
                  <a:pt x="381" y="650"/>
                </a:cubicBezTo>
                <a:cubicBezTo>
                  <a:pt x="381" y="643"/>
                  <a:pt x="381" y="643"/>
                  <a:pt x="381" y="643"/>
                </a:cubicBezTo>
                <a:cubicBezTo>
                  <a:pt x="385" y="645"/>
                  <a:pt x="389" y="647"/>
                  <a:pt x="394" y="649"/>
                </a:cubicBezTo>
                <a:close/>
                <a:moveTo>
                  <a:pt x="381" y="672"/>
                </a:moveTo>
                <a:cubicBezTo>
                  <a:pt x="375" y="672"/>
                  <a:pt x="369" y="675"/>
                  <a:pt x="363" y="672"/>
                </a:cubicBezTo>
                <a:cubicBezTo>
                  <a:pt x="361" y="672"/>
                  <a:pt x="361" y="672"/>
                  <a:pt x="361" y="672"/>
                </a:cubicBezTo>
                <a:cubicBezTo>
                  <a:pt x="361" y="663"/>
                  <a:pt x="361" y="663"/>
                  <a:pt x="361" y="663"/>
                </a:cubicBezTo>
                <a:cubicBezTo>
                  <a:pt x="367" y="666"/>
                  <a:pt x="374" y="667"/>
                  <a:pt x="381" y="667"/>
                </a:cubicBezTo>
                <a:cubicBezTo>
                  <a:pt x="381" y="672"/>
                  <a:pt x="381" y="672"/>
                  <a:pt x="381" y="672"/>
                </a:cubicBezTo>
                <a:close/>
                <a:moveTo>
                  <a:pt x="361" y="611"/>
                </a:moveTo>
                <a:cubicBezTo>
                  <a:pt x="369" y="603"/>
                  <a:pt x="374" y="594"/>
                  <a:pt x="374" y="582"/>
                </a:cubicBezTo>
                <a:cubicBezTo>
                  <a:pt x="374" y="572"/>
                  <a:pt x="369" y="563"/>
                  <a:pt x="361" y="558"/>
                </a:cubicBezTo>
                <a:cubicBezTo>
                  <a:pt x="361" y="541"/>
                  <a:pt x="361" y="541"/>
                  <a:pt x="361" y="541"/>
                </a:cubicBezTo>
                <a:cubicBezTo>
                  <a:pt x="367" y="540"/>
                  <a:pt x="374" y="539"/>
                  <a:pt x="381" y="540"/>
                </a:cubicBezTo>
                <a:cubicBezTo>
                  <a:pt x="381" y="547"/>
                  <a:pt x="381" y="547"/>
                  <a:pt x="381" y="547"/>
                </a:cubicBezTo>
                <a:cubicBezTo>
                  <a:pt x="375" y="547"/>
                  <a:pt x="370" y="548"/>
                  <a:pt x="365" y="550"/>
                </a:cubicBezTo>
                <a:cubicBezTo>
                  <a:pt x="377" y="563"/>
                  <a:pt x="377" y="563"/>
                  <a:pt x="377" y="563"/>
                </a:cubicBezTo>
                <a:cubicBezTo>
                  <a:pt x="378" y="563"/>
                  <a:pt x="380" y="563"/>
                  <a:pt x="381" y="563"/>
                </a:cubicBezTo>
                <a:cubicBezTo>
                  <a:pt x="381" y="598"/>
                  <a:pt x="381" y="598"/>
                  <a:pt x="381" y="598"/>
                </a:cubicBezTo>
                <a:cubicBezTo>
                  <a:pt x="375" y="601"/>
                  <a:pt x="374" y="610"/>
                  <a:pt x="368" y="615"/>
                </a:cubicBezTo>
                <a:cubicBezTo>
                  <a:pt x="369" y="616"/>
                  <a:pt x="369" y="616"/>
                  <a:pt x="369" y="616"/>
                </a:cubicBezTo>
                <a:cubicBezTo>
                  <a:pt x="373" y="617"/>
                  <a:pt x="377" y="617"/>
                  <a:pt x="381" y="619"/>
                </a:cubicBezTo>
                <a:cubicBezTo>
                  <a:pt x="381" y="626"/>
                  <a:pt x="381" y="626"/>
                  <a:pt x="381" y="626"/>
                </a:cubicBezTo>
                <a:cubicBezTo>
                  <a:pt x="378" y="625"/>
                  <a:pt x="374" y="625"/>
                  <a:pt x="372" y="625"/>
                </a:cubicBezTo>
                <a:cubicBezTo>
                  <a:pt x="368" y="625"/>
                  <a:pt x="364" y="623"/>
                  <a:pt x="361" y="622"/>
                </a:cubicBezTo>
                <a:cubicBezTo>
                  <a:pt x="361" y="611"/>
                  <a:pt x="361" y="611"/>
                  <a:pt x="361" y="611"/>
                </a:cubicBezTo>
                <a:close/>
                <a:moveTo>
                  <a:pt x="361" y="9"/>
                </a:moveTo>
                <a:cubicBezTo>
                  <a:pt x="381" y="9"/>
                  <a:pt x="381" y="9"/>
                  <a:pt x="381" y="9"/>
                </a:cubicBezTo>
                <a:cubicBezTo>
                  <a:pt x="381" y="42"/>
                  <a:pt x="381" y="42"/>
                  <a:pt x="381" y="42"/>
                </a:cubicBezTo>
                <a:cubicBezTo>
                  <a:pt x="373" y="37"/>
                  <a:pt x="376" y="25"/>
                  <a:pt x="371" y="18"/>
                </a:cubicBezTo>
                <a:cubicBezTo>
                  <a:pt x="369" y="14"/>
                  <a:pt x="364" y="14"/>
                  <a:pt x="361" y="15"/>
                </a:cubicBezTo>
                <a:cubicBezTo>
                  <a:pt x="361" y="9"/>
                  <a:pt x="361" y="9"/>
                  <a:pt x="361" y="9"/>
                </a:cubicBezTo>
                <a:close/>
                <a:moveTo>
                  <a:pt x="381" y="47"/>
                </a:moveTo>
                <a:cubicBezTo>
                  <a:pt x="377" y="49"/>
                  <a:pt x="373" y="50"/>
                  <a:pt x="369" y="51"/>
                </a:cubicBezTo>
                <a:cubicBezTo>
                  <a:pt x="367" y="40"/>
                  <a:pt x="363" y="30"/>
                  <a:pt x="361" y="19"/>
                </a:cubicBezTo>
                <a:cubicBezTo>
                  <a:pt x="361" y="50"/>
                  <a:pt x="361" y="50"/>
                  <a:pt x="361" y="50"/>
                </a:cubicBezTo>
                <a:cubicBezTo>
                  <a:pt x="361" y="51"/>
                  <a:pt x="361" y="51"/>
                  <a:pt x="361" y="51"/>
                </a:cubicBezTo>
                <a:cubicBezTo>
                  <a:pt x="361" y="52"/>
                  <a:pt x="361" y="52"/>
                  <a:pt x="361" y="52"/>
                </a:cubicBezTo>
                <a:cubicBezTo>
                  <a:pt x="361" y="62"/>
                  <a:pt x="361" y="62"/>
                  <a:pt x="361" y="62"/>
                </a:cubicBezTo>
                <a:cubicBezTo>
                  <a:pt x="367" y="59"/>
                  <a:pt x="374" y="56"/>
                  <a:pt x="381" y="54"/>
                </a:cubicBezTo>
                <a:cubicBezTo>
                  <a:pt x="381" y="47"/>
                  <a:pt x="381" y="47"/>
                  <a:pt x="381" y="47"/>
                </a:cubicBezTo>
                <a:close/>
                <a:moveTo>
                  <a:pt x="381" y="103"/>
                </a:moveTo>
                <a:cubicBezTo>
                  <a:pt x="381" y="109"/>
                  <a:pt x="381" y="109"/>
                  <a:pt x="381" y="109"/>
                </a:cubicBezTo>
                <a:cubicBezTo>
                  <a:pt x="374" y="112"/>
                  <a:pt x="367" y="115"/>
                  <a:pt x="361" y="119"/>
                </a:cubicBezTo>
                <a:cubicBezTo>
                  <a:pt x="361" y="112"/>
                  <a:pt x="361" y="112"/>
                  <a:pt x="361" y="112"/>
                </a:cubicBezTo>
                <a:cubicBezTo>
                  <a:pt x="367" y="109"/>
                  <a:pt x="374" y="106"/>
                  <a:pt x="381" y="103"/>
                </a:cubicBezTo>
                <a:close/>
                <a:moveTo>
                  <a:pt x="381" y="131"/>
                </a:moveTo>
                <a:cubicBezTo>
                  <a:pt x="381" y="138"/>
                  <a:pt x="381" y="138"/>
                  <a:pt x="381" y="138"/>
                </a:cubicBezTo>
                <a:cubicBezTo>
                  <a:pt x="374" y="142"/>
                  <a:pt x="367" y="146"/>
                  <a:pt x="361" y="150"/>
                </a:cubicBezTo>
                <a:cubicBezTo>
                  <a:pt x="361" y="143"/>
                  <a:pt x="361" y="143"/>
                  <a:pt x="361" y="143"/>
                </a:cubicBezTo>
                <a:cubicBezTo>
                  <a:pt x="367" y="139"/>
                  <a:pt x="374" y="135"/>
                  <a:pt x="381" y="131"/>
                </a:cubicBezTo>
                <a:close/>
                <a:moveTo>
                  <a:pt x="381" y="160"/>
                </a:moveTo>
                <a:cubicBezTo>
                  <a:pt x="381" y="173"/>
                  <a:pt x="381" y="173"/>
                  <a:pt x="381" y="173"/>
                </a:cubicBezTo>
                <a:cubicBezTo>
                  <a:pt x="374" y="172"/>
                  <a:pt x="367" y="170"/>
                  <a:pt x="361" y="168"/>
                </a:cubicBezTo>
                <a:cubicBezTo>
                  <a:pt x="361" y="163"/>
                  <a:pt x="361" y="163"/>
                  <a:pt x="361" y="163"/>
                </a:cubicBezTo>
                <a:cubicBezTo>
                  <a:pt x="364" y="163"/>
                  <a:pt x="367" y="163"/>
                  <a:pt x="370" y="164"/>
                </a:cubicBezTo>
                <a:cubicBezTo>
                  <a:pt x="374" y="163"/>
                  <a:pt x="377" y="162"/>
                  <a:pt x="381" y="160"/>
                </a:cubicBezTo>
                <a:close/>
                <a:moveTo>
                  <a:pt x="381" y="207"/>
                </a:moveTo>
                <a:cubicBezTo>
                  <a:pt x="381" y="214"/>
                  <a:pt x="381" y="214"/>
                  <a:pt x="381" y="214"/>
                </a:cubicBezTo>
                <a:cubicBezTo>
                  <a:pt x="374" y="212"/>
                  <a:pt x="368" y="211"/>
                  <a:pt x="361" y="210"/>
                </a:cubicBezTo>
                <a:cubicBezTo>
                  <a:pt x="361" y="203"/>
                  <a:pt x="361" y="203"/>
                  <a:pt x="361" y="203"/>
                </a:cubicBezTo>
                <a:cubicBezTo>
                  <a:pt x="367" y="204"/>
                  <a:pt x="374" y="206"/>
                  <a:pt x="381" y="207"/>
                </a:cubicBezTo>
                <a:close/>
                <a:moveTo>
                  <a:pt x="381" y="237"/>
                </a:moveTo>
                <a:cubicBezTo>
                  <a:pt x="381" y="244"/>
                  <a:pt x="381" y="244"/>
                  <a:pt x="381" y="244"/>
                </a:cubicBezTo>
                <a:cubicBezTo>
                  <a:pt x="374" y="242"/>
                  <a:pt x="367" y="240"/>
                  <a:pt x="361" y="238"/>
                </a:cubicBezTo>
                <a:cubicBezTo>
                  <a:pt x="361" y="231"/>
                  <a:pt x="361" y="231"/>
                  <a:pt x="361" y="231"/>
                </a:cubicBezTo>
                <a:cubicBezTo>
                  <a:pt x="367" y="233"/>
                  <a:pt x="374" y="235"/>
                  <a:pt x="381" y="237"/>
                </a:cubicBezTo>
                <a:close/>
                <a:moveTo>
                  <a:pt x="381" y="266"/>
                </a:moveTo>
                <a:cubicBezTo>
                  <a:pt x="381" y="273"/>
                  <a:pt x="381" y="273"/>
                  <a:pt x="381" y="273"/>
                </a:cubicBezTo>
                <a:cubicBezTo>
                  <a:pt x="379" y="272"/>
                  <a:pt x="377" y="272"/>
                  <a:pt x="376" y="271"/>
                </a:cubicBezTo>
                <a:cubicBezTo>
                  <a:pt x="371" y="270"/>
                  <a:pt x="366" y="268"/>
                  <a:pt x="361" y="267"/>
                </a:cubicBezTo>
                <a:cubicBezTo>
                  <a:pt x="361" y="261"/>
                  <a:pt x="361" y="261"/>
                  <a:pt x="361" y="261"/>
                </a:cubicBezTo>
                <a:cubicBezTo>
                  <a:pt x="368" y="262"/>
                  <a:pt x="374" y="264"/>
                  <a:pt x="381" y="266"/>
                </a:cubicBezTo>
                <a:close/>
                <a:moveTo>
                  <a:pt x="381" y="296"/>
                </a:moveTo>
                <a:cubicBezTo>
                  <a:pt x="381" y="303"/>
                  <a:pt x="381" y="303"/>
                  <a:pt x="381" y="303"/>
                </a:cubicBezTo>
                <a:cubicBezTo>
                  <a:pt x="374" y="301"/>
                  <a:pt x="368" y="298"/>
                  <a:pt x="361" y="296"/>
                </a:cubicBezTo>
                <a:cubicBezTo>
                  <a:pt x="361" y="289"/>
                  <a:pt x="361" y="289"/>
                  <a:pt x="361" y="289"/>
                </a:cubicBezTo>
                <a:cubicBezTo>
                  <a:pt x="368" y="291"/>
                  <a:pt x="374" y="293"/>
                  <a:pt x="381" y="296"/>
                </a:cubicBezTo>
                <a:close/>
                <a:moveTo>
                  <a:pt x="381" y="325"/>
                </a:moveTo>
                <a:cubicBezTo>
                  <a:pt x="381" y="332"/>
                  <a:pt x="381" y="332"/>
                  <a:pt x="381" y="332"/>
                </a:cubicBezTo>
                <a:cubicBezTo>
                  <a:pt x="374" y="329"/>
                  <a:pt x="367" y="327"/>
                  <a:pt x="361" y="324"/>
                </a:cubicBezTo>
                <a:cubicBezTo>
                  <a:pt x="361" y="318"/>
                  <a:pt x="361" y="318"/>
                  <a:pt x="361" y="318"/>
                </a:cubicBezTo>
                <a:cubicBezTo>
                  <a:pt x="367" y="320"/>
                  <a:pt x="374" y="323"/>
                  <a:pt x="381" y="325"/>
                </a:cubicBezTo>
                <a:close/>
                <a:moveTo>
                  <a:pt x="381" y="354"/>
                </a:moveTo>
                <a:cubicBezTo>
                  <a:pt x="381" y="361"/>
                  <a:pt x="381" y="361"/>
                  <a:pt x="381" y="361"/>
                </a:cubicBezTo>
                <a:cubicBezTo>
                  <a:pt x="374" y="358"/>
                  <a:pt x="367" y="355"/>
                  <a:pt x="361" y="353"/>
                </a:cubicBezTo>
                <a:cubicBezTo>
                  <a:pt x="361" y="346"/>
                  <a:pt x="361" y="346"/>
                  <a:pt x="361" y="346"/>
                </a:cubicBezTo>
                <a:cubicBezTo>
                  <a:pt x="368" y="348"/>
                  <a:pt x="374" y="351"/>
                  <a:pt x="381" y="354"/>
                </a:cubicBezTo>
                <a:close/>
                <a:moveTo>
                  <a:pt x="381" y="384"/>
                </a:moveTo>
                <a:cubicBezTo>
                  <a:pt x="381" y="392"/>
                  <a:pt x="381" y="392"/>
                  <a:pt x="381" y="392"/>
                </a:cubicBezTo>
                <a:cubicBezTo>
                  <a:pt x="374" y="388"/>
                  <a:pt x="368" y="384"/>
                  <a:pt x="361" y="382"/>
                </a:cubicBezTo>
                <a:cubicBezTo>
                  <a:pt x="361" y="374"/>
                  <a:pt x="361" y="374"/>
                  <a:pt x="361" y="374"/>
                </a:cubicBezTo>
                <a:cubicBezTo>
                  <a:pt x="368" y="377"/>
                  <a:pt x="374" y="380"/>
                  <a:pt x="381" y="384"/>
                </a:cubicBezTo>
                <a:close/>
                <a:moveTo>
                  <a:pt x="381" y="412"/>
                </a:moveTo>
                <a:cubicBezTo>
                  <a:pt x="381" y="420"/>
                  <a:pt x="381" y="420"/>
                  <a:pt x="381" y="420"/>
                </a:cubicBezTo>
                <a:cubicBezTo>
                  <a:pt x="376" y="417"/>
                  <a:pt x="371" y="415"/>
                  <a:pt x="365" y="413"/>
                </a:cubicBezTo>
                <a:cubicBezTo>
                  <a:pt x="365" y="419"/>
                  <a:pt x="370" y="423"/>
                  <a:pt x="370" y="429"/>
                </a:cubicBezTo>
                <a:cubicBezTo>
                  <a:pt x="373" y="430"/>
                  <a:pt x="377" y="430"/>
                  <a:pt x="381" y="429"/>
                </a:cubicBezTo>
                <a:cubicBezTo>
                  <a:pt x="381" y="436"/>
                  <a:pt x="381" y="436"/>
                  <a:pt x="381" y="436"/>
                </a:cubicBezTo>
                <a:cubicBezTo>
                  <a:pt x="374" y="436"/>
                  <a:pt x="367" y="437"/>
                  <a:pt x="361" y="438"/>
                </a:cubicBezTo>
                <a:cubicBezTo>
                  <a:pt x="361" y="430"/>
                  <a:pt x="361" y="430"/>
                  <a:pt x="361" y="430"/>
                </a:cubicBezTo>
                <a:cubicBezTo>
                  <a:pt x="361" y="430"/>
                  <a:pt x="362" y="430"/>
                  <a:pt x="362" y="429"/>
                </a:cubicBezTo>
                <a:cubicBezTo>
                  <a:pt x="362" y="428"/>
                  <a:pt x="361" y="428"/>
                  <a:pt x="361" y="427"/>
                </a:cubicBezTo>
                <a:cubicBezTo>
                  <a:pt x="361" y="403"/>
                  <a:pt x="361" y="403"/>
                  <a:pt x="361" y="403"/>
                </a:cubicBezTo>
                <a:cubicBezTo>
                  <a:pt x="367" y="406"/>
                  <a:pt x="374" y="408"/>
                  <a:pt x="381" y="412"/>
                </a:cubicBezTo>
                <a:close/>
                <a:moveTo>
                  <a:pt x="381" y="472"/>
                </a:moveTo>
                <a:cubicBezTo>
                  <a:pt x="381" y="478"/>
                  <a:pt x="381" y="478"/>
                  <a:pt x="381" y="478"/>
                </a:cubicBezTo>
                <a:cubicBezTo>
                  <a:pt x="374" y="478"/>
                  <a:pt x="367" y="478"/>
                  <a:pt x="361" y="478"/>
                </a:cubicBezTo>
                <a:cubicBezTo>
                  <a:pt x="361" y="471"/>
                  <a:pt x="361" y="471"/>
                  <a:pt x="361" y="471"/>
                </a:cubicBezTo>
                <a:cubicBezTo>
                  <a:pt x="367" y="471"/>
                  <a:pt x="374" y="471"/>
                  <a:pt x="381" y="472"/>
                </a:cubicBezTo>
                <a:close/>
                <a:moveTo>
                  <a:pt x="381" y="493"/>
                </a:moveTo>
                <a:cubicBezTo>
                  <a:pt x="381" y="499"/>
                  <a:pt x="381" y="499"/>
                  <a:pt x="381" y="499"/>
                </a:cubicBezTo>
                <a:cubicBezTo>
                  <a:pt x="374" y="499"/>
                  <a:pt x="367" y="499"/>
                  <a:pt x="361" y="499"/>
                </a:cubicBezTo>
                <a:cubicBezTo>
                  <a:pt x="361" y="493"/>
                  <a:pt x="361" y="493"/>
                  <a:pt x="361" y="493"/>
                </a:cubicBezTo>
                <a:cubicBezTo>
                  <a:pt x="364" y="492"/>
                  <a:pt x="367" y="492"/>
                  <a:pt x="371" y="492"/>
                </a:cubicBezTo>
                <a:cubicBezTo>
                  <a:pt x="374" y="492"/>
                  <a:pt x="377" y="493"/>
                  <a:pt x="381" y="493"/>
                </a:cubicBezTo>
                <a:close/>
                <a:moveTo>
                  <a:pt x="381" y="518"/>
                </a:moveTo>
                <a:cubicBezTo>
                  <a:pt x="381" y="526"/>
                  <a:pt x="381" y="526"/>
                  <a:pt x="381" y="526"/>
                </a:cubicBezTo>
                <a:cubicBezTo>
                  <a:pt x="374" y="524"/>
                  <a:pt x="367" y="524"/>
                  <a:pt x="361" y="524"/>
                </a:cubicBezTo>
                <a:cubicBezTo>
                  <a:pt x="361" y="518"/>
                  <a:pt x="361" y="518"/>
                  <a:pt x="361" y="518"/>
                </a:cubicBezTo>
                <a:cubicBezTo>
                  <a:pt x="367" y="518"/>
                  <a:pt x="374" y="518"/>
                  <a:pt x="381" y="518"/>
                </a:cubicBezTo>
                <a:close/>
                <a:moveTo>
                  <a:pt x="381" y="643"/>
                </a:moveTo>
                <a:cubicBezTo>
                  <a:pt x="381" y="650"/>
                  <a:pt x="381" y="650"/>
                  <a:pt x="381" y="650"/>
                </a:cubicBezTo>
                <a:cubicBezTo>
                  <a:pt x="374" y="647"/>
                  <a:pt x="368" y="644"/>
                  <a:pt x="361" y="643"/>
                </a:cubicBezTo>
                <a:cubicBezTo>
                  <a:pt x="361" y="636"/>
                  <a:pt x="361" y="636"/>
                  <a:pt x="361" y="636"/>
                </a:cubicBezTo>
                <a:cubicBezTo>
                  <a:pt x="368" y="638"/>
                  <a:pt x="374" y="640"/>
                  <a:pt x="381" y="643"/>
                </a:cubicBezTo>
                <a:close/>
                <a:moveTo>
                  <a:pt x="361" y="672"/>
                </a:moveTo>
                <a:cubicBezTo>
                  <a:pt x="355" y="672"/>
                  <a:pt x="349" y="673"/>
                  <a:pt x="344" y="673"/>
                </a:cubicBezTo>
                <a:cubicBezTo>
                  <a:pt x="344" y="666"/>
                  <a:pt x="344" y="666"/>
                  <a:pt x="344" y="666"/>
                </a:cubicBezTo>
                <a:cubicBezTo>
                  <a:pt x="344" y="665"/>
                  <a:pt x="345" y="665"/>
                  <a:pt x="346" y="665"/>
                </a:cubicBezTo>
                <a:cubicBezTo>
                  <a:pt x="345" y="664"/>
                  <a:pt x="344" y="663"/>
                  <a:pt x="344" y="662"/>
                </a:cubicBezTo>
                <a:cubicBezTo>
                  <a:pt x="344" y="654"/>
                  <a:pt x="344" y="654"/>
                  <a:pt x="344" y="654"/>
                </a:cubicBezTo>
                <a:cubicBezTo>
                  <a:pt x="348" y="656"/>
                  <a:pt x="352" y="657"/>
                  <a:pt x="356" y="659"/>
                </a:cubicBezTo>
                <a:cubicBezTo>
                  <a:pt x="358" y="661"/>
                  <a:pt x="359" y="662"/>
                  <a:pt x="361" y="663"/>
                </a:cubicBezTo>
                <a:cubicBezTo>
                  <a:pt x="361" y="672"/>
                  <a:pt x="361" y="672"/>
                  <a:pt x="361" y="672"/>
                </a:cubicBezTo>
                <a:close/>
                <a:moveTo>
                  <a:pt x="344" y="623"/>
                </a:moveTo>
                <a:cubicBezTo>
                  <a:pt x="350" y="620"/>
                  <a:pt x="356" y="615"/>
                  <a:pt x="361" y="611"/>
                </a:cubicBezTo>
                <a:cubicBezTo>
                  <a:pt x="361" y="622"/>
                  <a:pt x="361" y="622"/>
                  <a:pt x="361" y="622"/>
                </a:cubicBezTo>
                <a:cubicBezTo>
                  <a:pt x="358" y="621"/>
                  <a:pt x="355" y="622"/>
                  <a:pt x="353" y="626"/>
                </a:cubicBezTo>
                <a:cubicBezTo>
                  <a:pt x="352" y="629"/>
                  <a:pt x="347" y="630"/>
                  <a:pt x="350" y="634"/>
                </a:cubicBezTo>
                <a:cubicBezTo>
                  <a:pt x="354" y="634"/>
                  <a:pt x="357" y="635"/>
                  <a:pt x="361" y="636"/>
                </a:cubicBezTo>
                <a:cubicBezTo>
                  <a:pt x="361" y="643"/>
                  <a:pt x="361" y="643"/>
                  <a:pt x="361" y="643"/>
                </a:cubicBezTo>
                <a:cubicBezTo>
                  <a:pt x="355" y="641"/>
                  <a:pt x="350" y="640"/>
                  <a:pt x="344" y="640"/>
                </a:cubicBezTo>
                <a:cubicBezTo>
                  <a:pt x="344" y="623"/>
                  <a:pt x="344" y="623"/>
                  <a:pt x="344" y="623"/>
                </a:cubicBezTo>
                <a:close/>
                <a:moveTo>
                  <a:pt x="361" y="558"/>
                </a:moveTo>
                <a:cubicBezTo>
                  <a:pt x="360" y="558"/>
                  <a:pt x="359" y="558"/>
                  <a:pt x="359" y="557"/>
                </a:cubicBezTo>
                <a:cubicBezTo>
                  <a:pt x="354" y="556"/>
                  <a:pt x="349" y="555"/>
                  <a:pt x="344" y="555"/>
                </a:cubicBezTo>
                <a:cubicBezTo>
                  <a:pt x="344" y="543"/>
                  <a:pt x="344" y="543"/>
                  <a:pt x="344" y="543"/>
                </a:cubicBezTo>
                <a:cubicBezTo>
                  <a:pt x="345" y="543"/>
                  <a:pt x="347" y="542"/>
                  <a:pt x="349" y="542"/>
                </a:cubicBezTo>
                <a:cubicBezTo>
                  <a:pt x="351" y="543"/>
                  <a:pt x="355" y="545"/>
                  <a:pt x="356" y="541"/>
                </a:cubicBezTo>
                <a:cubicBezTo>
                  <a:pt x="358" y="541"/>
                  <a:pt x="359" y="541"/>
                  <a:pt x="361" y="541"/>
                </a:cubicBezTo>
                <a:cubicBezTo>
                  <a:pt x="361" y="558"/>
                  <a:pt x="361" y="558"/>
                  <a:pt x="361" y="558"/>
                </a:cubicBezTo>
                <a:close/>
                <a:moveTo>
                  <a:pt x="344" y="9"/>
                </a:moveTo>
                <a:cubicBezTo>
                  <a:pt x="361" y="9"/>
                  <a:pt x="361" y="9"/>
                  <a:pt x="361" y="9"/>
                </a:cubicBezTo>
                <a:cubicBezTo>
                  <a:pt x="361" y="15"/>
                  <a:pt x="361" y="15"/>
                  <a:pt x="361" y="15"/>
                </a:cubicBezTo>
                <a:cubicBezTo>
                  <a:pt x="361" y="15"/>
                  <a:pt x="361" y="15"/>
                  <a:pt x="361" y="15"/>
                </a:cubicBezTo>
                <a:cubicBezTo>
                  <a:pt x="361" y="17"/>
                  <a:pt x="361" y="18"/>
                  <a:pt x="361" y="19"/>
                </a:cubicBezTo>
                <a:cubicBezTo>
                  <a:pt x="361" y="50"/>
                  <a:pt x="361" y="50"/>
                  <a:pt x="361" y="50"/>
                </a:cubicBezTo>
                <a:cubicBezTo>
                  <a:pt x="357" y="39"/>
                  <a:pt x="355" y="26"/>
                  <a:pt x="349" y="15"/>
                </a:cubicBezTo>
                <a:cubicBezTo>
                  <a:pt x="344" y="14"/>
                  <a:pt x="344" y="14"/>
                  <a:pt x="344" y="14"/>
                </a:cubicBezTo>
                <a:cubicBezTo>
                  <a:pt x="344" y="9"/>
                  <a:pt x="344" y="9"/>
                  <a:pt x="344" y="9"/>
                </a:cubicBezTo>
                <a:close/>
                <a:moveTo>
                  <a:pt x="361" y="52"/>
                </a:moveTo>
                <a:cubicBezTo>
                  <a:pt x="361" y="62"/>
                  <a:pt x="361" y="62"/>
                  <a:pt x="361" y="62"/>
                </a:cubicBezTo>
                <a:cubicBezTo>
                  <a:pt x="359" y="62"/>
                  <a:pt x="357" y="63"/>
                  <a:pt x="355" y="64"/>
                </a:cubicBezTo>
                <a:cubicBezTo>
                  <a:pt x="351" y="66"/>
                  <a:pt x="347" y="68"/>
                  <a:pt x="344" y="71"/>
                </a:cubicBezTo>
                <a:cubicBezTo>
                  <a:pt x="344" y="62"/>
                  <a:pt x="344" y="62"/>
                  <a:pt x="344" y="62"/>
                </a:cubicBezTo>
                <a:cubicBezTo>
                  <a:pt x="350" y="59"/>
                  <a:pt x="358" y="59"/>
                  <a:pt x="361" y="52"/>
                </a:cubicBezTo>
                <a:close/>
                <a:moveTo>
                  <a:pt x="361" y="112"/>
                </a:moveTo>
                <a:cubicBezTo>
                  <a:pt x="361" y="119"/>
                  <a:pt x="361" y="119"/>
                  <a:pt x="361" y="119"/>
                </a:cubicBezTo>
                <a:cubicBezTo>
                  <a:pt x="355" y="122"/>
                  <a:pt x="349" y="125"/>
                  <a:pt x="344" y="128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50" y="117"/>
                  <a:pt x="355" y="114"/>
                  <a:pt x="361" y="112"/>
                </a:cubicBezTo>
                <a:close/>
                <a:moveTo>
                  <a:pt x="361" y="143"/>
                </a:moveTo>
                <a:cubicBezTo>
                  <a:pt x="361" y="150"/>
                  <a:pt x="361" y="150"/>
                  <a:pt x="361" y="150"/>
                </a:cubicBezTo>
                <a:cubicBezTo>
                  <a:pt x="358" y="152"/>
                  <a:pt x="355" y="155"/>
                  <a:pt x="351" y="157"/>
                </a:cubicBezTo>
                <a:cubicBezTo>
                  <a:pt x="353" y="161"/>
                  <a:pt x="357" y="162"/>
                  <a:pt x="361" y="163"/>
                </a:cubicBezTo>
                <a:cubicBezTo>
                  <a:pt x="361" y="168"/>
                  <a:pt x="361" y="168"/>
                  <a:pt x="361" y="168"/>
                </a:cubicBezTo>
                <a:cubicBezTo>
                  <a:pt x="360" y="168"/>
                  <a:pt x="358" y="168"/>
                  <a:pt x="357" y="168"/>
                </a:cubicBezTo>
                <a:cubicBezTo>
                  <a:pt x="353" y="167"/>
                  <a:pt x="348" y="166"/>
                  <a:pt x="344" y="166"/>
                </a:cubicBezTo>
                <a:cubicBezTo>
                  <a:pt x="344" y="154"/>
                  <a:pt x="344" y="154"/>
                  <a:pt x="344" y="154"/>
                </a:cubicBezTo>
                <a:cubicBezTo>
                  <a:pt x="349" y="150"/>
                  <a:pt x="355" y="146"/>
                  <a:pt x="361" y="143"/>
                </a:cubicBezTo>
                <a:close/>
                <a:moveTo>
                  <a:pt x="361" y="203"/>
                </a:moveTo>
                <a:cubicBezTo>
                  <a:pt x="361" y="210"/>
                  <a:pt x="361" y="210"/>
                  <a:pt x="361" y="210"/>
                </a:cubicBezTo>
                <a:cubicBezTo>
                  <a:pt x="355" y="209"/>
                  <a:pt x="349" y="208"/>
                  <a:pt x="344" y="207"/>
                </a:cubicBezTo>
                <a:cubicBezTo>
                  <a:pt x="344" y="201"/>
                  <a:pt x="344" y="201"/>
                  <a:pt x="344" y="201"/>
                </a:cubicBezTo>
                <a:cubicBezTo>
                  <a:pt x="349" y="202"/>
                  <a:pt x="355" y="202"/>
                  <a:pt x="361" y="203"/>
                </a:cubicBezTo>
                <a:close/>
                <a:moveTo>
                  <a:pt x="361" y="231"/>
                </a:moveTo>
                <a:cubicBezTo>
                  <a:pt x="361" y="238"/>
                  <a:pt x="361" y="238"/>
                  <a:pt x="361" y="238"/>
                </a:cubicBezTo>
                <a:cubicBezTo>
                  <a:pt x="355" y="236"/>
                  <a:pt x="349" y="234"/>
                  <a:pt x="344" y="233"/>
                </a:cubicBezTo>
                <a:cubicBezTo>
                  <a:pt x="344" y="227"/>
                  <a:pt x="344" y="227"/>
                  <a:pt x="344" y="227"/>
                </a:cubicBezTo>
                <a:cubicBezTo>
                  <a:pt x="349" y="228"/>
                  <a:pt x="355" y="229"/>
                  <a:pt x="361" y="231"/>
                </a:cubicBezTo>
                <a:close/>
                <a:moveTo>
                  <a:pt x="361" y="261"/>
                </a:moveTo>
                <a:cubicBezTo>
                  <a:pt x="361" y="267"/>
                  <a:pt x="361" y="267"/>
                  <a:pt x="361" y="267"/>
                </a:cubicBezTo>
                <a:cubicBezTo>
                  <a:pt x="355" y="265"/>
                  <a:pt x="349" y="264"/>
                  <a:pt x="344" y="263"/>
                </a:cubicBezTo>
                <a:cubicBezTo>
                  <a:pt x="344" y="257"/>
                  <a:pt x="344" y="257"/>
                  <a:pt x="344" y="257"/>
                </a:cubicBezTo>
                <a:cubicBezTo>
                  <a:pt x="349" y="258"/>
                  <a:pt x="355" y="259"/>
                  <a:pt x="361" y="261"/>
                </a:cubicBezTo>
                <a:close/>
                <a:moveTo>
                  <a:pt x="361" y="289"/>
                </a:moveTo>
                <a:cubicBezTo>
                  <a:pt x="361" y="296"/>
                  <a:pt x="361" y="296"/>
                  <a:pt x="361" y="296"/>
                </a:cubicBezTo>
                <a:cubicBezTo>
                  <a:pt x="355" y="294"/>
                  <a:pt x="349" y="292"/>
                  <a:pt x="344" y="291"/>
                </a:cubicBezTo>
                <a:cubicBezTo>
                  <a:pt x="344" y="284"/>
                  <a:pt x="344" y="284"/>
                  <a:pt x="344" y="284"/>
                </a:cubicBezTo>
                <a:cubicBezTo>
                  <a:pt x="349" y="285"/>
                  <a:pt x="355" y="287"/>
                  <a:pt x="361" y="289"/>
                </a:cubicBezTo>
                <a:close/>
                <a:moveTo>
                  <a:pt x="361" y="318"/>
                </a:moveTo>
                <a:cubicBezTo>
                  <a:pt x="361" y="324"/>
                  <a:pt x="361" y="324"/>
                  <a:pt x="361" y="324"/>
                </a:cubicBezTo>
                <a:cubicBezTo>
                  <a:pt x="359" y="323"/>
                  <a:pt x="359" y="323"/>
                  <a:pt x="359" y="323"/>
                </a:cubicBezTo>
                <a:cubicBezTo>
                  <a:pt x="354" y="323"/>
                  <a:pt x="349" y="321"/>
                  <a:pt x="344" y="319"/>
                </a:cubicBezTo>
                <a:cubicBezTo>
                  <a:pt x="344" y="312"/>
                  <a:pt x="344" y="312"/>
                  <a:pt x="344" y="312"/>
                </a:cubicBezTo>
                <a:cubicBezTo>
                  <a:pt x="349" y="314"/>
                  <a:pt x="355" y="316"/>
                  <a:pt x="361" y="318"/>
                </a:cubicBezTo>
                <a:close/>
                <a:moveTo>
                  <a:pt x="361" y="346"/>
                </a:moveTo>
                <a:cubicBezTo>
                  <a:pt x="361" y="353"/>
                  <a:pt x="361" y="353"/>
                  <a:pt x="361" y="353"/>
                </a:cubicBezTo>
                <a:cubicBezTo>
                  <a:pt x="355" y="351"/>
                  <a:pt x="349" y="350"/>
                  <a:pt x="344" y="348"/>
                </a:cubicBezTo>
                <a:cubicBezTo>
                  <a:pt x="344" y="342"/>
                  <a:pt x="344" y="342"/>
                  <a:pt x="344" y="342"/>
                </a:cubicBezTo>
                <a:cubicBezTo>
                  <a:pt x="350" y="343"/>
                  <a:pt x="355" y="345"/>
                  <a:pt x="361" y="346"/>
                </a:cubicBezTo>
                <a:close/>
                <a:moveTo>
                  <a:pt x="361" y="374"/>
                </a:moveTo>
                <a:cubicBezTo>
                  <a:pt x="361" y="382"/>
                  <a:pt x="361" y="382"/>
                  <a:pt x="361" y="382"/>
                </a:cubicBezTo>
                <a:cubicBezTo>
                  <a:pt x="356" y="379"/>
                  <a:pt x="351" y="378"/>
                  <a:pt x="345" y="376"/>
                </a:cubicBezTo>
                <a:cubicBezTo>
                  <a:pt x="344" y="384"/>
                  <a:pt x="350" y="390"/>
                  <a:pt x="350" y="397"/>
                </a:cubicBezTo>
                <a:cubicBezTo>
                  <a:pt x="354" y="399"/>
                  <a:pt x="357" y="401"/>
                  <a:pt x="361" y="403"/>
                </a:cubicBezTo>
                <a:cubicBezTo>
                  <a:pt x="361" y="427"/>
                  <a:pt x="361" y="427"/>
                  <a:pt x="361" y="427"/>
                </a:cubicBezTo>
                <a:cubicBezTo>
                  <a:pt x="358" y="421"/>
                  <a:pt x="356" y="415"/>
                  <a:pt x="351" y="411"/>
                </a:cubicBezTo>
                <a:cubicBezTo>
                  <a:pt x="348" y="416"/>
                  <a:pt x="345" y="422"/>
                  <a:pt x="344" y="428"/>
                </a:cubicBezTo>
                <a:cubicBezTo>
                  <a:pt x="344" y="368"/>
                  <a:pt x="344" y="368"/>
                  <a:pt x="344" y="368"/>
                </a:cubicBezTo>
                <a:cubicBezTo>
                  <a:pt x="350" y="369"/>
                  <a:pt x="355" y="372"/>
                  <a:pt x="361" y="374"/>
                </a:cubicBezTo>
                <a:close/>
                <a:moveTo>
                  <a:pt x="361" y="430"/>
                </a:moveTo>
                <a:cubicBezTo>
                  <a:pt x="361" y="438"/>
                  <a:pt x="361" y="438"/>
                  <a:pt x="361" y="438"/>
                </a:cubicBezTo>
                <a:cubicBezTo>
                  <a:pt x="355" y="438"/>
                  <a:pt x="350" y="439"/>
                  <a:pt x="344" y="440"/>
                </a:cubicBezTo>
                <a:cubicBezTo>
                  <a:pt x="344" y="440"/>
                  <a:pt x="344" y="440"/>
                  <a:pt x="344" y="440"/>
                </a:cubicBezTo>
                <a:cubicBezTo>
                  <a:pt x="344" y="433"/>
                  <a:pt x="344" y="433"/>
                  <a:pt x="344" y="433"/>
                </a:cubicBezTo>
                <a:cubicBezTo>
                  <a:pt x="349" y="431"/>
                  <a:pt x="357" y="432"/>
                  <a:pt x="361" y="430"/>
                </a:cubicBezTo>
                <a:close/>
                <a:moveTo>
                  <a:pt x="361" y="471"/>
                </a:moveTo>
                <a:cubicBezTo>
                  <a:pt x="361" y="478"/>
                  <a:pt x="361" y="478"/>
                  <a:pt x="361" y="478"/>
                </a:cubicBezTo>
                <a:cubicBezTo>
                  <a:pt x="355" y="478"/>
                  <a:pt x="349" y="478"/>
                  <a:pt x="344" y="478"/>
                </a:cubicBezTo>
                <a:cubicBezTo>
                  <a:pt x="344" y="473"/>
                  <a:pt x="344" y="473"/>
                  <a:pt x="344" y="473"/>
                </a:cubicBezTo>
                <a:cubicBezTo>
                  <a:pt x="349" y="473"/>
                  <a:pt x="354" y="472"/>
                  <a:pt x="359" y="471"/>
                </a:cubicBezTo>
                <a:cubicBezTo>
                  <a:pt x="361" y="471"/>
                  <a:pt x="361" y="471"/>
                  <a:pt x="361" y="471"/>
                </a:cubicBezTo>
                <a:close/>
                <a:moveTo>
                  <a:pt x="361" y="493"/>
                </a:moveTo>
                <a:cubicBezTo>
                  <a:pt x="361" y="499"/>
                  <a:pt x="361" y="499"/>
                  <a:pt x="361" y="499"/>
                </a:cubicBezTo>
                <a:cubicBezTo>
                  <a:pt x="355" y="500"/>
                  <a:pt x="349" y="500"/>
                  <a:pt x="344" y="501"/>
                </a:cubicBezTo>
                <a:cubicBezTo>
                  <a:pt x="344" y="495"/>
                  <a:pt x="344" y="495"/>
                  <a:pt x="344" y="495"/>
                </a:cubicBezTo>
                <a:cubicBezTo>
                  <a:pt x="349" y="494"/>
                  <a:pt x="355" y="493"/>
                  <a:pt x="361" y="493"/>
                </a:cubicBezTo>
                <a:close/>
                <a:moveTo>
                  <a:pt x="361" y="518"/>
                </a:moveTo>
                <a:cubicBezTo>
                  <a:pt x="361" y="524"/>
                  <a:pt x="361" y="524"/>
                  <a:pt x="361" y="524"/>
                </a:cubicBezTo>
                <a:cubicBezTo>
                  <a:pt x="355" y="524"/>
                  <a:pt x="349" y="524"/>
                  <a:pt x="344" y="525"/>
                </a:cubicBezTo>
                <a:cubicBezTo>
                  <a:pt x="344" y="519"/>
                  <a:pt x="344" y="519"/>
                  <a:pt x="344" y="519"/>
                </a:cubicBezTo>
                <a:cubicBezTo>
                  <a:pt x="346" y="518"/>
                  <a:pt x="348" y="518"/>
                  <a:pt x="350" y="518"/>
                </a:cubicBezTo>
                <a:cubicBezTo>
                  <a:pt x="354" y="518"/>
                  <a:pt x="357" y="518"/>
                  <a:pt x="361" y="518"/>
                </a:cubicBezTo>
                <a:close/>
                <a:moveTo>
                  <a:pt x="344" y="673"/>
                </a:moveTo>
                <a:cubicBezTo>
                  <a:pt x="339" y="673"/>
                  <a:pt x="334" y="673"/>
                  <a:pt x="329" y="673"/>
                </a:cubicBezTo>
                <a:cubicBezTo>
                  <a:pt x="329" y="667"/>
                  <a:pt x="329" y="667"/>
                  <a:pt x="329" y="667"/>
                </a:cubicBezTo>
                <a:cubicBezTo>
                  <a:pt x="334" y="667"/>
                  <a:pt x="339" y="667"/>
                  <a:pt x="344" y="666"/>
                </a:cubicBezTo>
                <a:cubicBezTo>
                  <a:pt x="344" y="673"/>
                  <a:pt x="344" y="673"/>
                  <a:pt x="344" y="673"/>
                </a:cubicBezTo>
                <a:close/>
                <a:moveTo>
                  <a:pt x="329" y="629"/>
                </a:moveTo>
                <a:cubicBezTo>
                  <a:pt x="330" y="629"/>
                  <a:pt x="330" y="630"/>
                  <a:pt x="331" y="630"/>
                </a:cubicBezTo>
                <a:cubicBezTo>
                  <a:pt x="335" y="628"/>
                  <a:pt x="339" y="626"/>
                  <a:pt x="344" y="623"/>
                </a:cubicBezTo>
                <a:cubicBezTo>
                  <a:pt x="344" y="640"/>
                  <a:pt x="344" y="640"/>
                  <a:pt x="344" y="640"/>
                </a:cubicBezTo>
                <a:cubicBezTo>
                  <a:pt x="339" y="639"/>
                  <a:pt x="334" y="639"/>
                  <a:pt x="329" y="640"/>
                </a:cubicBezTo>
                <a:cubicBezTo>
                  <a:pt x="329" y="640"/>
                  <a:pt x="329" y="640"/>
                  <a:pt x="329" y="640"/>
                </a:cubicBezTo>
                <a:cubicBezTo>
                  <a:pt x="329" y="629"/>
                  <a:pt x="329" y="629"/>
                  <a:pt x="329" y="629"/>
                </a:cubicBezTo>
                <a:close/>
                <a:moveTo>
                  <a:pt x="344" y="555"/>
                </a:moveTo>
                <a:cubicBezTo>
                  <a:pt x="339" y="556"/>
                  <a:pt x="335" y="557"/>
                  <a:pt x="331" y="560"/>
                </a:cubicBezTo>
                <a:cubicBezTo>
                  <a:pt x="328" y="570"/>
                  <a:pt x="348" y="577"/>
                  <a:pt x="337" y="588"/>
                </a:cubicBezTo>
                <a:cubicBezTo>
                  <a:pt x="335" y="593"/>
                  <a:pt x="332" y="597"/>
                  <a:pt x="329" y="601"/>
                </a:cubicBezTo>
                <a:cubicBezTo>
                  <a:pt x="329" y="589"/>
                  <a:pt x="329" y="589"/>
                  <a:pt x="329" y="589"/>
                </a:cubicBezTo>
                <a:cubicBezTo>
                  <a:pt x="330" y="587"/>
                  <a:pt x="330" y="584"/>
                  <a:pt x="330" y="582"/>
                </a:cubicBezTo>
                <a:cubicBezTo>
                  <a:pt x="330" y="581"/>
                  <a:pt x="329" y="581"/>
                  <a:pt x="329" y="581"/>
                </a:cubicBezTo>
                <a:cubicBezTo>
                  <a:pt x="329" y="545"/>
                  <a:pt x="329" y="545"/>
                  <a:pt x="329" y="545"/>
                </a:cubicBezTo>
                <a:cubicBezTo>
                  <a:pt x="334" y="544"/>
                  <a:pt x="339" y="543"/>
                  <a:pt x="344" y="543"/>
                </a:cubicBezTo>
                <a:cubicBezTo>
                  <a:pt x="344" y="555"/>
                  <a:pt x="344" y="555"/>
                  <a:pt x="344" y="555"/>
                </a:cubicBezTo>
                <a:close/>
                <a:moveTo>
                  <a:pt x="329" y="434"/>
                </a:moveTo>
                <a:cubicBezTo>
                  <a:pt x="330" y="433"/>
                  <a:pt x="331" y="431"/>
                  <a:pt x="333" y="430"/>
                </a:cubicBezTo>
                <a:cubicBezTo>
                  <a:pt x="335" y="421"/>
                  <a:pt x="344" y="413"/>
                  <a:pt x="343" y="401"/>
                </a:cubicBezTo>
                <a:cubicBezTo>
                  <a:pt x="342" y="390"/>
                  <a:pt x="336" y="381"/>
                  <a:pt x="329" y="371"/>
                </a:cubicBezTo>
                <a:cubicBezTo>
                  <a:pt x="329" y="337"/>
                  <a:pt x="329" y="337"/>
                  <a:pt x="329" y="337"/>
                </a:cubicBezTo>
                <a:cubicBezTo>
                  <a:pt x="333" y="337"/>
                  <a:pt x="336" y="338"/>
                  <a:pt x="339" y="341"/>
                </a:cubicBezTo>
                <a:cubicBezTo>
                  <a:pt x="340" y="341"/>
                  <a:pt x="342" y="342"/>
                  <a:pt x="344" y="342"/>
                </a:cubicBezTo>
                <a:cubicBezTo>
                  <a:pt x="344" y="348"/>
                  <a:pt x="344" y="348"/>
                  <a:pt x="344" y="348"/>
                </a:cubicBezTo>
                <a:cubicBezTo>
                  <a:pt x="340" y="347"/>
                  <a:pt x="336" y="346"/>
                  <a:pt x="332" y="345"/>
                </a:cubicBezTo>
                <a:cubicBezTo>
                  <a:pt x="331" y="346"/>
                  <a:pt x="331" y="346"/>
                  <a:pt x="331" y="346"/>
                </a:cubicBezTo>
                <a:cubicBezTo>
                  <a:pt x="336" y="352"/>
                  <a:pt x="332" y="359"/>
                  <a:pt x="335" y="365"/>
                </a:cubicBezTo>
                <a:cubicBezTo>
                  <a:pt x="338" y="366"/>
                  <a:pt x="341" y="367"/>
                  <a:pt x="344" y="368"/>
                </a:cubicBezTo>
                <a:cubicBezTo>
                  <a:pt x="344" y="428"/>
                  <a:pt x="344" y="428"/>
                  <a:pt x="344" y="428"/>
                </a:cubicBezTo>
                <a:cubicBezTo>
                  <a:pt x="343" y="430"/>
                  <a:pt x="343" y="431"/>
                  <a:pt x="343" y="433"/>
                </a:cubicBezTo>
                <a:cubicBezTo>
                  <a:pt x="343" y="433"/>
                  <a:pt x="343" y="433"/>
                  <a:pt x="344" y="433"/>
                </a:cubicBezTo>
                <a:cubicBezTo>
                  <a:pt x="344" y="440"/>
                  <a:pt x="344" y="440"/>
                  <a:pt x="344" y="440"/>
                </a:cubicBezTo>
                <a:cubicBezTo>
                  <a:pt x="334" y="442"/>
                  <a:pt x="331" y="450"/>
                  <a:pt x="329" y="459"/>
                </a:cubicBezTo>
                <a:cubicBezTo>
                  <a:pt x="329" y="434"/>
                  <a:pt x="329" y="434"/>
                  <a:pt x="329" y="434"/>
                </a:cubicBezTo>
                <a:close/>
                <a:moveTo>
                  <a:pt x="329" y="9"/>
                </a:moveTo>
                <a:cubicBezTo>
                  <a:pt x="344" y="9"/>
                  <a:pt x="344" y="9"/>
                  <a:pt x="344" y="9"/>
                </a:cubicBezTo>
                <a:cubicBezTo>
                  <a:pt x="344" y="14"/>
                  <a:pt x="344" y="14"/>
                  <a:pt x="344" y="14"/>
                </a:cubicBezTo>
                <a:cubicBezTo>
                  <a:pt x="330" y="14"/>
                  <a:pt x="330" y="14"/>
                  <a:pt x="330" y="14"/>
                </a:cubicBezTo>
                <a:cubicBezTo>
                  <a:pt x="330" y="14"/>
                  <a:pt x="329" y="14"/>
                  <a:pt x="329" y="14"/>
                </a:cubicBezTo>
                <a:cubicBezTo>
                  <a:pt x="329" y="9"/>
                  <a:pt x="329" y="9"/>
                  <a:pt x="329" y="9"/>
                </a:cubicBezTo>
                <a:close/>
                <a:moveTo>
                  <a:pt x="344" y="62"/>
                </a:moveTo>
                <a:cubicBezTo>
                  <a:pt x="344" y="71"/>
                  <a:pt x="344" y="71"/>
                  <a:pt x="344" y="71"/>
                </a:cubicBezTo>
                <a:cubicBezTo>
                  <a:pt x="339" y="74"/>
                  <a:pt x="334" y="77"/>
                  <a:pt x="329" y="80"/>
                </a:cubicBezTo>
                <a:cubicBezTo>
                  <a:pt x="329" y="71"/>
                  <a:pt x="329" y="71"/>
                  <a:pt x="329" y="71"/>
                </a:cubicBezTo>
                <a:cubicBezTo>
                  <a:pt x="329" y="71"/>
                  <a:pt x="329" y="71"/>
                  <a:pt x="329" y="71"/>
                </a:cubicBezTo>
                <a:cubicBezTo>
                  <a:pt x="334" y="64"/>
                  <a:pt x="332" y="54"/>
                  <a:pt x="329" y="46"/>
                </a:cubicBezTo>
                <a:cubicBezTo>
                  <a:pt x="329" y="21"/>
                  <a:pt x="329" y="21"/>
                  <a:pt x="329" y="21"/>
                </a:cubicBezTo>
                <a:cubicBezTo>
                  <a:pt x="336" y="34"/>
                  <a:pt x="338" y="50"/>
                  <a:pt x="342" y="62"/>
                </a:cubicBezTo>
                <a:cubicBezTo>
                  <a:pt x="342" y="62"/>
                  <a:pt x="343" y="62"/>
                  <a:pt x="344" y="62"/>
                </a:cubicBezTo>
                <a:close/>
                <a:moveTo>
                  <a:pt x="344" y="120"/>
                </a:moveTo>
                <a:cubicBezTo>
                  <a:pt x="344" y="128"/>
                  <a:pt x="344" y="128"/>
                  <a:pt x="344" y="128"/>
                </a:cubicBezTo>
                <a:cubicBezTo>
                  <a:pt x="339" y="131"/>
                  <a:pt x="334" y="134"/>
                  <a:pt x="329" y="138"/>
                </a:cubicBezTo>
                <a:cubicBezTo>
                  <a:pt x="329" y="130"/>
                  <a:pt x="329" y="130"/>
                  <a:pt x="329" y="130"/>
                </a:cubicBezTo>
                <a:cubicBezTo>
                  <a:pt x="334" y="127"/>
                  <a:pt x="339" y="124"/>
                  <a:pt x="344" y="120"/>
                </a:cubicBezTo>
                <a:close/>
                <a:moveTo>
                  <a:pt x="344" y="154"/>
                </a:moveTo>
                <a:cubicBezTo>
                  <a:pt x="344" y="166"/>
                  <a:pt x="344" y="166"/>
                  <a:pt x="344" y="166"/>
                </a:cubicBezTo>
                <a:cubicBezTo>
                  <a:pt x="339" y="165"/>
                  <a:pt x="334" y="164"/>
                  <a:pt x="329" y="164"/>
                </a:cubicBezTo>
                <a:cubicBezTo>
                  <a:pt x="329" y="157"/>
                  <a:pt x="329" y="157"/>
                  <a:pt x="329" y="157"/>
                </a:cubicBezTo>
                <a:cubicBezTo>
                  <a:pt x="332" y="157"/>
                  <a:pt x="336" y="157"/>
                  <a:pt x="339" y="157"/>
                </a:cubicBezTo>
                <a:cubicBezTo>
                  <a:pt x="340" y="156"/>
                  <a:pt x="342" y="155"/>
                  <a:pt x="344" y="154"/>
                </a:cubicBezTo>
                <a:close/>
                <a:moveTo>
                  <a:pt x="344" y="201"/>
                </a:moveTo>
                <a:cubicBezTo>
                  <a:pt x="344" y="207"/>
                  <a:pt x="344" y="207"/>
                  <a:pt x="344" y="207"/>
                </a:cubicBezTo>
                <a:cubicBezTo>
                  <a:pt x="343" y="207"/>
                  <a:pt x="342" y="207"/>
                  <a:pt x="341" y="207"/>
                </a:cubicBezTo>
                <a:cubicBezTo>
                  <a:pt x="337" y="208"/>
                  <a:pt x="333" y="208"/>
                  <a:pt x="329" y="208"/>
                </a:cubicBezTo>
                <a:cubicBezTo>
                  <a:pt x="329" y="201"/>
                  <a:pt x="329" y="201"/>
                  <a:pt x="329" y="201"/>
                </a:cubicBezTo>
                <a:cubicBezTo>
                  <a:pt x="334" y="201"/>
                  <a:pt x="339" y="201"/>
                  <a:pt x="344" y="201"/>
                </a:cubicBezTo>
                <a:close/>
                <a:moveTo>
                  <a:pt x="344" y="227"/>
                </a:moveTo>
                <a:cubicBezTo>
                  <a:pt x="344" y="233"/>
                  <a:pt x="344" y="233"/>
                  <a:pt x="344" y="233"/>
                </a:cubicBezTo>
                <a:cubicBezTo>
                  <a:pt x="339" y="232"/>
                  <a:pt x="334" y="231"/>
                  <a:pt x="329" y="231"/>
                </a:cubicBezTo>
                <a:cubicBezTo>
                  <a:pt x="329" y="225"/>
                  <a:pt x="329" y="225"/>
                  <a:pt x="329" y="225"/>
                </a:cubicBezTo>
                <a:cubicBezTo>
                  <a:pt x="334" y="225"/>
                  <a:pt x="339" y="226"/>
                  <a:pt x="344" y="227"/>
                </a:cubicBezTo>
                <a:close/>
                <a:moveTo>
                  <a:pt x="344" y="257"/>
                </a:moveTo>
                <a:cubicBezTo>
                  <a:pt x="344" y="263"/>
                  <a:pt x="344" y="263"/>
                  <a:pt x="344" y="263"/>
                </a:cubicBezTo>
                <a:cubicBezTo>
                  <a:pt x="339" y="263"/>
                  <a:pt x="334" y="263"/>
                  <a:pt x="329" y="263"/>
                </a:cubicBezTo>
                <a:cubicBezTo>
                  <a:pt x="329" y="255"/>
                  <a:pt x="329" y="255"/>
                  <a:pt x="329" y="255"/>
                </a:cubicBezTo>
                <a:cubicBezTo>
                  <a:pt x="334" y="256"/>
                  <a:pt x="339" y="256"/>
                  <a:pt x="344" y="257"/>
                </a:cubicBezTo>
                <a:close/>
                <a:moveTo>
                  <a:pt x="344" y="284"/>
                </a:moveTo>
                <a:cubicBezTo>
                  <a:pt x="344" y="291"/>
                  <a:pt x="344" y="291"/>
                  <a:pt x="344" y="291"/>
                </a:cubicBezTo>
                <a:cubicBezTo>
                  <a:pt x="339" y="290"/>
                  <a:pt x="334" y="289"/>
                  <a:pt x="329" y="288"/>
                </a:cubicBezTo>
                <a:cubicBezTo>
                  <a:pt x="329" y="281"/>
                  <a:pt x="329" y="281"/>
                  <a:pt x="329" y="281"/>
                </a:cubicBezTo>
                <a:cubicBezTo>
                  <a:pt x="334" y="282"/>
                  <a:pt x="339" y="282"/>
                  <a:pt x="344" y="284"/>
                </a:cubicBezTo>
                <a:close/>
                <a:moveTo>
                  <a:pt x="344" y="312"/>
                </a:moveTo>
                <a:cubicBezTo>
                  <a:pt x="344" y="319"/>
                  <a:pt x="344" y="319"/>
                  <a:pt x="344" y="319"/>
                </a:cubicBezTo>
                <a:cubicBezTo>
                  <a:pt x="339" y="317"/>
                  <a:pt x="334" y="315"/>
                  <a:pt x="329" y="314"/>
                </a:cubicBezTo>
                <a:cubicBezTo>
                  <a:pt x="329" y="308"/>
                  <a:pt x="329" y="308"/>
                  <a:pt x="329" y="308"/>
                </a:cubicBezTo>
                <a:cubicBezTo>
                  <a:pt x="330" y="308"/>
                  <a:pt x="331" y="308"/>
                  <a:pt x="333" y="308"/>
                </a:cubicBezTo>
                <a:cubicBezTo>
                  <a:pt x="336" y="309"/>
                  <a:pt x="340" y="310"/>
                  <a:pt x="344" y="312"/>
                </a:cubicBezTo>
                <a:close/>
                <a:moveTo>
                  <a:pt x="344" y="473"/>
                </a:moveTo>
                <a:cubicBezTo>
                  <a:pt x="344" y="478"/>
                  <a:pt x="344" y="478"/>
                  <a:pt x="344" y="478"/>
                </a:cubicBezTo>
                <a:cubicBezTo>
                  <a:pt x="339" y="479"/>
                  <a:pt x="334" y="479"/>
                  <a:pt x="329" y="480"/>
                </a:cubicBezTo>
                <a:cubicBezTo>
                  <a:pt x="329" y="473"/>
                  <a:pt x="329" y="473"/>
                  <a:pt x="329" y="473"/>
                </a:cubicBezTo>
                <a:cubicBezTo>
                  <a:pt x="333" y="473"/>
                  <a:pt x="339" y="473"/>
                  <a:pt x="344" y="473"/>
                </a:cubicBezTo>
                <a:close/>
                <a:moveTo>
                  <a:pt x="344" y="495"/>
                </a:moveTo>
                <a:cubicBezTo>
                  <a:pt x="344" y="501"/>
                  <a:pt x="344" y="501"/>
                  <a:pt x="344" y="501"/>
                </a:cubicBezTo>
                <a:cubicBezTo>
                  <a:pt x="340" y="502"/>
                  <a:pt x="335" y="503"/>
                  <a:pt x="331" y="503"/>
                </a:cubicBezTo>
                <a:cubicBezTo>
                  <a:pt x="330" y="503"/>
                  <a:pt x="330" y="503"/>
                  <a:pt x="329" y="504"/>
                </a:cubicBezTo>
                <a:cubicBezTo>
                  <a:pt x="329" y="498"/>
                  <a:pt x="329" y="498"/>
                  <a:pt x="329" y="498"/>
                </a:cubicBezTo>
                <a:cubicBezTo>
                  <a:pt x="334" y="496"/>
                  <a:pt x="339" y="496"/>
                  <a:pt x="344" y="495"/>
                </a:cubicBezTo>
                <a:close/>
                <a:moveTo>
                  <a:pt x="344" y="519"/>
                </a:moveTo>
                <a:cubicBezTo>
                  <a:pt x="344" y="525"/>
                  <a:pt x="344" y="525"/>
                  <a:pt x="344" y="525"/>
                </a:cubicBezTo>
                <a:cubicBezTo>
                  <a:pt x="339" y="526"/>
                  <a:pt x="334" y="527"/>
                  <a:pt x="329" y="528"/>
                </a:cubicBezTo>
                <a:cubicBezTo>
                  <a:pt x="329" y="520"/>
                  <a:pt x="329" y="520"/>
                  <a:pt x="329" y="520"/>
                </a:cubicBezTo>
                <a:cubicBezTo>
                  <a:pt x="334" y="520"/>
                  <a:pt x="339" y="519"/>
                  <a:pt x="344" y="519"/>
                </a:cubicBezTo>
                <a:close/>
                <a:moveTo>
                  <a:pt x="344" y="654"/>
                </a:moveTo>
                <a:cubicBezTo>
                  <a:pt x="344" y="662"/>
                  <a:pt x="344" y="662"/>
                  <a:pt x="344" y="662"/>
                </a:cubicBezTo>
                <a:cubicBezTo>
                  <a:pt x="340" y="659"/>
                  <a:pt x="334" y="657"/>
                  <a:pt x="329" y="655"/>
                </a:cubicBezTo>
                <a:cubicBezTo>
                  <a:pt x="329" y="648"/>
                  <a:pt x="329" y="648"/>
                  <a:pt x="329" y="648"/>
                </a:cubicBezTo>
                <a:cubicBezTo>
                  <a:pt x="334" y="650"/>
                  <a:pt x="339" y="652"/>
                  <a:pt x="344" y="654"/>
                </a:cubicBezTo>
                <a:close/>
                <a:moveTo>
                  <a:pt x="329" y="673"/>
                </a:moveTo>
                <a:cubicBezTo>
                  <a:pt x="324" y="673"/>
                  <a:pt x="319" y="673"/>
                  <a:pt x="314" y="673"/>
                </a:cubicBezTo>
                <a:cubicBezTo>
                  <a:pt x="314" y="667"/>
                  <a:pt x="314" y="667"/>
                  <a:pt x="314" y="667"/>
                </a:cubicBezTo>
                <a:cubicBezTo>
                  <a:pt x="319" y="667"/>
                  <a:pt x="324" y="667"/>
                  <a:pt x="329" y="667"/>
                </a:cubicBezTo>
                <a:cubicBezTo>
                  <a:pt x="329" y="673"/>
                  <a:pt x="329" y="673"/>
                  <a:pt x="329" y="673"/>
                </a:cubicBezTo>
                <a:close/>
                <a:moveTo>
                  <a:pt x="314" y="636"/>
                </a:moveTo>
                <a:cubicBezTo>
                  <a:pt x="316" y="635"/>
                  <a:pt x="319" y="634"/>
                  <a:pt x="321" y="634"/>
                </a:cubicBezTo>
                <a:cubicBezTo>
                  <a:pt x="324" y="631"/>
                  <a:pt x="326" y="628"/>
                  <a:pt x="329" y="629"/>
                </a:cubicBezTo>
                <a:cubicBezTo>
                  <a:pt x="329" y="640"/>
                  <a:pt x="329" y="640"/>
                  <a:pt x="329" y="640"/>
                </a:cubicBezTo>
                <a:cubicBezTo>
                  <a:pt x="326" y="641"/>
                  <a:pt x="322" y="641"/>
                  <a:pt x="321" y="645"/>
                </a:cubicBezTo>
                <a:cubicBezTo>
                  <a:pt x="324" y="646"/>
                  <a:pt x="326" y="647"/>
                  <a:pt x="329" y="648"/>
                </a:cubicBezTo>
                <a:cubicBezTo>
                  <a:pt x="329" y="655"/>
                  <a:pt x="329" y="655"/>
                  <a:pt x="329" y="655"/>
                </a:cubicBezTo>
                <a:cubicBezTo>
                  <a:pt x="325" y="654"/>
                  <a:pt x="320" y="653"/>
                  <a:pt x="316" y="651"/>
                </a:cubicBezTo>
                <a:cubicBezTo>
                  <a:pt x="315" y="652"/>
                  <a:pt x="315" y="652"/>
                  <a:pt x="314" y="652"/>
                </a:cubicBezTo>
                <a:cubicBezTo>
                  <a:pt x="314" y="636"/>
                  <a:pt x="314" y="636"/>
                  <a:pt x="314" y="636"/>
                </a:cubicBezTo>
                <a:close/>
                <a:moveTo>
                  <a:pt x="329" y="601"/>
                </a:moveTo>
                <a:cubicBezTo>
                  <a:pt x="325" y="606"/>
                  <a:pt x="320" y="610"/>
                  <a:pt x="314" y="613"/>
                </a:cubicBezTo>
                <a:cubicBezTo>
                  <a:pt x="314" y="605"/>
                  <a:pt x="314" y="605"/>
                  <a:pt x="314" y="605"/>
                </a:cubicBezTo>
                <a:cubicBezTo>
                  <a:pt x="320" y="601"/>
                  <a:pt x="327" y="596"/>
                  <a:pt x="329" y="589"/>
                </a:cubicBezTo>
                <a:cubicBezTo>
                  <a:pt x="329" y="601"/>
                  <a:pt x="329" y="601"/>
                  <a:pt x="329" y="601"/>
                </a:cubicBezTo>
                <a:close/>
                <a:moveTo>
                  <a:pt x="314" y="471"/>
                </a:moveTo>
                <a:cubicBezTo>
                  <a:pt x="316" y="467"/>
                  <a:pt x="318" y="464"/>
                  <a:pt x="320" y="460"/>
                </a:cubicBezTo>
                <a:cubicBezTo>
                  <a:pt x="325" y="452"/>
                  <a:pt x="323" y="441"/>
                  <a:pt x="329" y="434"/>
                </a:cubicBezTo>
                <a:cubicBezTo>
                  <a:pt x="329" y="459"/>
                  <a:pt x="329" y="459"/>
                  <a:pt x="329" y="459"/>
                </a:cubicBezTo>
                <a:cubicBezTo>
                  <a:pt x="328" y="463"/>
                  <a:pt x="326" y="468"/>
                  <a:pt x="323" y="472"/>
                </a:cubicBezTo>
                <a:cubicBezTo>
                  <a:pt x="325" y="473"/>
                  <a:pt x="325" y="473"/>
                  <a:pt x="325" y="473"/>
                </a:cubicBezTo>
                <a:cubicBezTo>
                  <a:pt x="326" y="473"/>
                  <a:pt x="328" y="473"/>
                  <a:pt x="329" y="473"/>
                </a:cubicBezTo>
                <a:cubicBezTo>
                  <a:pt x="329" y="480"/>
                  <a:pt x="329" y="480"/>
                  <a:pt x="329" y="480"/>
                </a:cubicBezTo>
                <a:cubicBezTo>
                  <a:pt x="325" y="481"/>
                  <a:pt x="320" y="482"/>
                  <a:pt x="316" y="483"/>
                </a:cubicBezTo>
                <a:cubicBezTo>
                  <a:pt x="315" y="484"/>
                  <a:pt x="315" y="485"/>
                  <a:pt x="314" y="486"/>
                </a:cubicBezTo>
                <a:cubicBezTo>
                  <a:pt x="314" y="471"/>
                  <a:pt x="314" y="471"/>
                  <a:pt x="314" y="471"/>
                </a:cubicBezTo>
                <a:close/>
                <a:moveTo>
                  <a:pt x="329" y="371"/>
                </a:moveTo>
                <a:cubicBezTo>
                  <a:pt x="326" y="367"/>
                  <a:pt x="322" y="363"/>
                  <a:pt x="319" y="359"/>
                </a:cubicBezTo>
                <a:cubicBezTo>
                  <a:pt x="317" y="357"/>
                  <a:pt x="316" y="356"/>
                  <a:pt x="314" y="356"/>
                </a:cubicBezTo>
                <a:cubicBezTo>
                  <a:pt x="314" y="347"/>
                  <a:pt x="314" y="347"/>
                  <a:pt x="314" y="347"/>
                </a:cubicBezTo>
                <a:cubicBezTo>
                  <a:pt x="315" y="348"/>
                  <a:pt x="317" y="348"/>
                  <a:pt x="318" y="348"/>
                </a:cubicBezTo>
                <a:cubicBezTo>
                  <a:pt x="317" y="346"/>
                  <a:pt x="316" y="343"/>
                  <a:pt x="314" y="340"/>
                </a:cubicBezTo>
                <a:cubicBezTo>
                  <a:pt x="314" y="326"/>
                  <a:pt x="314" y="326"/>
                  <a:pt x="314" y="326"/>
                </a:cubicBezTo>
                <a:cubicBezTo>
                  <a:pt x="317" y="329"/>
                  <a:pt x="320" y="331"/>
                  <a:pt x="321" y="335"/>
                </a:cubicBezTo>
                <a:cubicBezTo>
                  <a:pt x="323" y="336"/>
                  <a:pt x="326" y="336"/>
                  <a:pt x="329" y="337"/>
                </a:cubicBezTo>
                <a:cubicBezTo>
                  <a:pt x="329" y="371"/>
                  <a:pt x="329" y="371"/>
                  <a:pt x="329" y="371"/>
                </a:cubicBezTo>
                <a:close/>
                <a:moveTo>
                  <a:pt x="314" y="9"/>
                </a:moveTo>
                <a:cubicBezTo>
                  <a:pt x="329" y="9"/>
                  <a:pt x="329" y="9"/>
                  <a:pt x="329" y="9"/>
                </a:cubicBezTo>
                <a:cubicBezTo>
                  <a:pt x="329" y="14"/>
                  <a:pt x="329" y="14"/>
                  <a:pt x="329" y="14"/>
                </a:cubicBezTo>
                <a:cubicBezTo>
                  <a:pt x="327" y="14"/>
                  <a:pt x="325" y="14"/>
                  <a:pt x="326" y="16"/>
                </a:cubicBezTo>
                <a:cubicBezTo>
                  <a:pt x="327" y="18"/>
                  <a:pt x="328" y="19"/>
                  <a:pt x="329" y="21"/>
                </a:cubicBezTo>
                <a:cubicBezTo>
                  <a:pt x="329" y="46"/>
                  <a:pt x="329" y="46"/>
                  <a:pt x="329" y="46"/>
                </a:cubicBezTo>
                <a:cubicBezTo>
                  <a:pt x="329" y="45"/>
                  <a:pt x="329" y="45"/>
                  <a:pt x="329" y="45"/>
                </a:cubicBezTo>
                <a:cubicBezTo>
                  <a:pt x="329" y="34"/>
                  <a:pt x="318" y="26"/>
                  <a:pt x="321" y="15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14" y="9"/>
                  <a:pt x="314" y="9"/>
                  <a:pt x="314" y="9"/>
                </a:cubicBezTo>
                <a:close/>
                <a:moveTo>
                  <a:pt x="329" y="71"/>
                </a:moveTo>
                <a:cubicBezTo>
                  <a:pt x="329" y="80"/>
                  <a:pt x="329" y="80"/>
                  <a:pt x="329" y="80"/>
                </a:cubicBezTo>
                <a:cubicBezTo>
                  <a:pt x="324" y="83"/>
                  <a:pt x="319" y="86"/>
                  <a:pt x="314" y="90"/>
                </a:cubicBezTo>
                <a:cubicBezTo>
                  <a:pt x="314" y="54"/>
                  <a:pt x="314" y="54"/>
                  <a:pt x="314" y="54"/>
                </a:cubicBezTo>
                <a:cubicBezTo>
                  <a:pt x="316" y="61"/>
                  <a:pt x="317" y="69"/>
                  <a:pt x="319" y="76"/>
                </a:cubicBezTo>
                <a:cubicBezTo>
                  <a:pt x="323" y="78"/>
                  <a:pt x="326" y="74"/>
                  <a:pt x="329" y="71"/>
                </a:cubicBezTo>
                <a:close/>
                <a:moveTo>
                  <a:pt x="329" y="130"/>
                </a:moveTo>
                <a:cubicBezTo>
                  <a:pt x="329" y="138"/>
                  <a:pt x="329" y="138"/>
                  <a:pt x="329" y="138"/>
                </a:cubicBezTo>
                <a:cubicBezTo>
                  <a:pt x="328" y="138"/>
                  <a:pt x="327" y="139"/>
                  <a:pt x="326" y="140"/>
                </a:cubicBezTo>
                <a:cubicBezTo>
                  <a:pt x="323" y="144"/>
                  <a:pt x="318" y="145"/>
                  <a:pt x="314" y="147"/>
                </a:cubicBezTo>
                <a:cubicBezTo>
                  <a:pt x="314" y="139"/>
                  <a:pt x="314" y="139"/>
                  <a:pt x="314" y="139"/>
                </a:cubicBezTo>
                <a:cubicBezTo>
                  <a:pt x="319" y="136"/>
                  <a:pt x="324" y="133"/>
                  <a:pt x="329" y="130"/>
                </a:cubicBezTo>
                <a:close/>
                <a:moveTo>
                  <a:pt x="329" y="157"/>
                </a:moveTo>
                <a:cubicBezTo>
                  <a:pt x="329" y="164"/>
                  <a:pt x="329" y="164"/>
                  <a:pt x="329" y="164"/>
                </a:cubicBezTo>
                <a:cubicBezTo>
                  <a:pt x="327" y="163"/>
                  <a:pt x="325" y="163"/>
                  <a:pt x="323" y="163"/>
                </a:cubicBezTo>
                <a:cubicBezTo>
                  <a:pt x="320" y="162"/>
                  <a:pt x="317" y="162"/>
                  <a:pt x="314" y="162"/>
                </a:cubicBezTo>
                <a:cubicBezTo>
                  <a:pt x="314" y="157"/>
                  <a:pt x="314" y="157"/>
                  <a:pt x="314" y="157"/>
                </a:cubicBezTo>
                <a:cubicBezTo>
                  <a:pt x="319" y="157"/>
                  <a:pt x="324" y="157"/>
                  <a:pt x="329" y="157"/>
                </a:cubicBezTo>
                <a:close/>
                <a:moveTo>
                  <a:pt x="329" y="201"/>
                </a:moveTo>
                <a:cubicBezTo>
                  <a:pt x="329" y="208"/>
                  <a:pt x="329" y="208"/>
                  <a:pt x="329" y="208"/>
                </a:cubicBezTo>
                <a:cubicBezTo>
                  <a:pt x="324" y="208"/>
                  <a:pt x="319" y="209"/>
                  <a:pt x="314" y="209"/>
                </a:cubicBezTo>
                <a:cubicBezTo>
                  <a:pt x="314" y="202"/>
                  <a:pt x="314" y="202"/>
                  <a:pt x="314" y="202"/>
                </a:cubicBezTo>
                <a:cubicBezTo>
                  <a:pt x="316" y="201"/>
                  <a:pt x="316" y="201"/>
                  <a:pt x="316" y="201"/>
                </a:cubicBezTo>
                <a:cubicBezTo>
                  <a:pt x="320" y="201"/>
                  <a:pt x="325" y="201"/>
                  <a:pt x="329" y="201"/>
                </a:cubicBezTo>
                <a:close/>
                <a:moveTo>
                  <a:pt x="329" y="225"/>
                </a:moveTo>
                <a:cubicBezTo>
                  <a:pt x="329" y="231"/>
                  <a:pt x="329" y="231"/>
                  <a:pt x="329" y="231"/>
                </a:cubicBezTo>
                <a:cubicBezTo>
                  <a:pt x="324" y="230"/>
                  <a:pt x="319" y="230"/>
                  <a:pt x="314" y="230"/>
                </a:cubicBezTo>
                <a:cubicBezTo>
                  <a:pt x="314" y="224"/>
                  <a:pt x="314" y="224"/>
                  <a:pt x="314" y="224"/>
                </a:cubicBezTo>
                <a:cubicBezTo>
                  <a:pt x="319" y="224"/>
                  <a:pt x="324" y="224"/>
                  <a:pt x="329" y="225"/>
                </a:cubicBezTo>
                <a:close/>
                <a:moveTo>
                  <a:pt x="329" y="255"/>
                </a:moveTo>
                <a:cubicBezTo>
                  <a:pt x="329" y="263"/>
                  <a:pt x="329" y="263"/>
                  <a:pt x="329" y="263"/>
                </a:cubicBezTo>
                <a:cubicBezTo>
                  <a:pt x="329" y="263"/>
                  <a:pt x="329" y="263"/>
                  <a:pt x="329" y="263"/>
                </a:cubicBezTo>
                <a:cubicBezTo>
                  <a:pt x="324" y="263"/>
                  <a:pt x="319" y="263"/>
                  <a:pt x="314" y="262"/>
                </a:cubicBezTo>
                <a:cubicBezTo>
                  <a:pt x="314" y="255"/>
                  <a:pt x="314" y="255"/>
                  <a:pt x="314" y="255"/>
                </a:cubicBezTo>
                <a:cubicBezTo>
                  <a:pt x="319" y="255"/>
                  <a:pt x="324" y="255"/>
                  <a:pt x="329" y="255"/>
                </a:cubicBezTo>
                <a:close/>
                <a:moveTo>
                  <a:pt x="329" y="281"/>
                </a:moveTo>
                <a:cubicBezTo>
                  <a:pt x="329" y="288"/>
                  <a:pt x="329" y="288"/>
                  <a:pt x="329" y="288"/>
                </a:cubicBezTo>
                <a:cubicBezTo>
                  <a:pt x="324" y="287"/>
                  <a:pt x="319" y="287"/>
                  <a:pt x="314" y="286"/>
                </a:cubicBezTo>
                <a:cubicBezTo>
                  <a:pt x="314" y="279"/>
                  <a:pt x="314" y="279"/>
                  <a:pt x="314" y="279"/>
                </a:cubicBezTo>
                <a:cubicBezTo>
                  <a:pt x="319" y="279"/>
                  <a:pt x="324" y="280"/>
                  <a:pt x="329" y="281"/>
                </a:cubicBezTo>
                <a:close/>
                <a:moveTo>
                  <a:pt x="329" y="308"/>
                </a:moveTo>
                <a:cubicBezTo>
                  <a:pt x="329" y="314"/>
                  <a:pt x="329" y="314"/>
                  <a:pt x="329" y="314"/>
                </a:cubicBezTo>
                <a:cubicBezTo>
                  <a:pt x="324" y="313"/>
                  <a:pt x="319" y="312"/>
                  <a:pt x="314" y="313"/>
                </a:cubicBezTo>
                <a:cubicBezTo>
                  <a:pt x="314" y="306"/>
                  <a:pt x="314" y="306"/>
                  <a:pt x="314" y="306"/>
                </a:cubicBezTo>
                <a:cubicBezTo>
                  <a:pt x="319" y="306"/>
                  <a:pt x="324" y="307"/>
                  <a:pt x="329" y="308"/>
                </a:cubicBezTo>
                <a:close/>
                <a:moveTo>
                  <a:pt x="329" y="498"/>
                </a:moveTo>
                <a:cubicBezTo>
                  <a:pt x="329" y="504"/>
                  <a:pt x="329" y="504"/>
                  <a:pt x="329" y="504"/>
                </a:cubicBezTo>
                <a:cubicBezTo>
                  <a:pt x="324" y="505"/>
                  <a:pt x="319" y="507"/>
                  <a:pt x="314" y="509"/>
                </a:cubicBezTo>
                <a:cubicBezTo>
                  <a:pt x="314" y="501"/>
                  <a:pt x="314" y="501"/>
                  <a:pt x="314" y="501"/>
                </a:cubicBezTo>
                <a:cubicBezTo>
                  <a:pt x="319" y="500"/>
                  <a:pt x="324" y="498"/>
                  <a:pt x="329" y="498"/>
                </a:cubicBezTo>
                <a:close/>
                <a:moveTo>
                  <a:pt x="329" y="520"/>
                </a:moveTo>
                <a:cubicBezTo>
                  <a:pt x="329" y="528"/>
                  <a:pt x="329" y="528"/>
                  <a:pt x="329" y="528"/>
                </a:cubicBezTo>
                <a:cubicBezTo>
                  <a:pt x="324" y="529"/>
                  <a:pt x="319" y="530"/>
                  <a:pt x="314" y="531"/>
                </a:cubicBezTo>
                <a:cubicBezTo>
                  <a:pt x="314" y="522"/>
                  <a:pt x="314" y="522"/>
                  <a:pt x="314" y="522"/>
                </a:cubicBezTo>
                <a:cubicBezTo>
                  <a:pt x="319" y="522"/>
                  <a:pt x="324" y="521"/>
                  <a:pt x="329" y="520"/>
                </a:cubicBezTo>
                <a:close/>
                <a:moveTo>
                  <a:pt x="329" y="545"/>
                </a:moveTo>
                <a:cubicBezTo>
                  <a:pt x="329" y="581"/>
                  <a:pt x="329" y="581"/>
                  <a:pt x="329" y="581"/>
                </a:cubicBezTo>
                <a:cubicBezTo>
                  <a:pt x="324" y="581"/>
                  <a:pt x="319" y="581"/>
                  <a:pt x="314" y="582"/>
                </a:cubicBezTo>
                <a:cubicBezTo>
                  <a:pt x="314" y="577"/>
                  <a:pt x="314" y="577"/>
                  <a:pt x="314" y="577"/>
                </a:cubicBezTo>
                <a:cubicBezTo>
                  <a:pt x="317" y="575"/>
                  <a:pt x="321" y="574"/>
                  <a:pt x="323" y="572"/>
                </a:cubicBezTo>
                <a:cubicBezTo>
                  <a:pt x="323" y="555"/>
                  <a:pt x="323" y="555"/>
                  <a:pt x="323" y="555"/>
                </a:cubicBezTo>
                <a:cubicBezTo>
                  <a:pt x="320" y="554"/>
                  <a:pt x="317" y="555"/>
                  <a:pt x="314" y="555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9" y="547"/>
                  <a:pt x="324" y="546"/>
                  <a:pt x="329" y="545"/>
                </a:cubicBezTo>
                <a:close/>
                <a:moveTo>
                  <a:pt x="314" y="673"/>
                </a:moveTo>
                <a:cubicBezTo>
                  <a:pt x="308" y="673"/>
                  <a:pt x="308" y="673"/>
                  <a:pt x="308" y="673"/>
                </a:cubicBezTo>
                <a:cubicBezTo>
                  <a:pt x="308" y="666"/>
                  <a:pt x="308" y="666"/>
                  <a:pt x="308" y="666"/>
                </a:cubicBezTo>
                <a:cubicBezTo>
                  <a:pt x="310" y="666"/>
                  <a:pt x="312" y="667"/>
                  <a:pt x="314" y="667"/>
                </a:cubicBezTo>
                <a:cubicBezTo>
                  <a:pt x="314" y="673"/>
                  <a:pt x="314" y="673"/>
                  <a:pt x="314" y="673"/>
                </a:cubicBezTo>
                <a:close/>
                <a:moveTo>
                  <a:pt x="308" y="639"/>
                </a:moveTo>
                <a:cubicBezTo>
                  <a:pt x="310" y="638"/>
                  <a:pt x="312" y="637"/>
                  <a:pt x="314" y="636"/>
                </a:cubicBezTo>
                <a:cubicBezTo>
                  <a:pt x="314" y="652"/>
                  <a:pt x="314" y="652"/>
                  <a:pt x="314" y="652"/>
                </a:cubicBezTo>
                <a:cubicBezTo>
                  <a:pt x="312" y="652"/>
                  <a:pt x="310" y="651"/>
                  <a:pt x="308" y="651"/>
                </a:cubicBezTo>
                <a:cubicBezTo>
                  <a:pt x="308" y="639"/>
                  <a:pt x="308" y="639"/>
                  <a:pt x="308" y="639"/>
                </a:cubicBezTo>
                <a:close/>
                <a:moveTo>
                  <a:pt x="314" y="613"/>
                </a:moveTo>
                <a:cubicBezTo>
                  <a:pt x="312" y="615"/>
                  <a:pt x="310" y="616"/>
                  <a:pt x="308" y="617"/>
                </a:cubicBezTo>
                <a:cubicBezTo>
                  <a:pt x="308" y="610"/>
                  <a:pt x="308" y="610"/>
                  <a:pt x="308" y="610"/>
                </a:cubicBezTo>
                <a:cubicBezTo>
                  <a:pt x="308" y="609"/>
                  <a:pt x="308" y="609"/>
                  <a:pt x="308" y="609"/>
                </a:cubicBezTo>
                <a:cubicBezTo>
                  <a:pt x="310" y="608"/>
                  <a:pt x="312" y="607"/>
                  <a:pt x="314" y="605"/>
                </a:cubicBezTo>
                <a:cubicBezTo>
                  <a:pt x="314" y="613"/>
                  <a:pt x="314" y="613"/>
                  <a:pt x="314" y="613"/>
                </a:cubicBezTo>
                <a:close/>
                <a:moveTo>
                  <a:pt x="308" y="481"/>
                </a:moveTo>
                <a:cubicBezTo>
                  <a:pt x="310" y="478"/>
                  <a:pt x="312" y="475"/>
                  <a:pt x="314" y="471"/>
                </a:cubicBezTo>
                <a:cubicBezTo>
                  <a:pt x="314" y="486"/>
                  <a:pt x="314" y="486"/>
                  <a:pt x="314" y="486"/>
                </a:cubicBezTo>
                <a:cubicBezTo>
                  <a:pt x="312" y="488"/>
                  <a:pt x="310" y="491"/>
                  <a:pt x="308" y="493"/>
                </a:cubicBezTo>
                <a:cubicBezTo>
                  <a:pt x="308" y="481"/>
                  <a:pt x="308" y="481"/>
                  <a:pt x="308" y="481"/>
                </a:cubicBezTo>
                <a:close/>
                <a:moveTo>
                  <a:pt x="314" y="356"/>
                </a:moveTo>
                <a:cubicBezTo>
                  <a:pt x="312" y="354"/>
                  <a:pt x="310" y="353"/>
                  <a:pt x="308" y="353"/>
                </a:cubicBezTo>
                <a:cubicBezTo>
                  <a:pt x="308" y="346"/>
                  <a:pt x="308" y="346"/>
                  <a:pt x="308" y="346"/>
                </a:cubicBezTo>
                <a:cubicBezTo>
                  <a:pt x="310" y="346"/>
                  <a:pt x="312" y="347"/>
                  <a:pt x="314" y="347"/>
                </a:cubicBezTo>
                <a:cubicBezTo>
                  <a:pt x="314" y="356"/>
                  <a:pt x="314" y="356"/>
                  <a:pt x="314" y="356"/>
                </a:cubicBezTo>
                <a:close/>
                <a:moveTo>
                  <a:pt x="308" y="392"/>
                </a:moveTo>
                <a:cubicBezTo>
                  <a:pt x="309" y="396"/>
                  <a:pt x="310" y="400"/>
                  <a:pt x="311" y="404"/>
                </a:cubicBezTo>
                <a:cubicBezTo>
                  <a:pt x="312" y="415"/>
                  <a:pt x="311" y="425"/>
                  <a:pt x="308" y="435"/>
                </a:cubicBezTo>
                <a:cubicBezTo>
                  <a:pt x="308" y="392"/>
                  <a:pt x="308" y="392"/>
                  <a:pt x="308" y="392"/>
                </a:cubicBezTo>
                <a:close/>
                <a:moveTo>
                  <a:pt x="314" y="340"/>
                </a:moveTo>
                <a:cubicBezTo>
                  <a:pt x="312" y="336"/>
                  <a:pt x="310" y="333"/>
                  <a:pt x="308" y="330"/>
                </a:cubicBezTo>
                <a:cubicBezTo>
                  <a:pt x="308" y="305"/>
                  <a:pt x="308" y="305"/>
                  <a:pt x="308" y="305"/>
                </a:cubicBezTo>
                <a:cubicBezTo>
                  <a:pt x="310" y="306"/>
                  <a:pt x="312" y="306"/>
                  <a:pt x="314" y="306"/>
                </a:cubicBezTo>
                <a:cubicBezTo>
                  <a:pt x="314" y="313"/>
                  <a:pt x="314" y="313"/>
                  <a:pt x="314" y="313"/>
                </a:cubicBezTo>
                <a:cubicBezTo>
                  <a:pt x="313" y="313"/>
                  <a:pt x="311" y="313"/>
                  <a:pt x="310" y="313"/>
                </a:cubicBezTo>
                <a:cubicBezTo>
                  <a:pt x="307" y="318"/>
                  <a:pt x="310" y="322"/>
                  <a:pt x="314" y="326"/>
                </a:cubicBezTo>
                <a:cubicBezTo>
                  <a:pt x="314" y="340"/>
                  <a:pt x="314" y="340"/>
                  <a:pt x="314" y="340"/>
                </a:cubicBezTo>
                <a:close/>
                <a:moveTo>
                  <a:pt x="308" y="9"/>
                </a:moveTo>
                <a:cubicBezTo>
                  <a:pt x="314" y="9"/>
                  <a:pt x="314" y="9"/>
                  <a:pt x="314" y="9"/>
                </a:cubicBezTo>
                <a:cubicBezTo>
                  <a:pt x="314" y="15"/>
                  <a:pt x="314" y="15"/>
                  <a:pt x="314" y="15"/>
                </a:cubicBezTo>
                <a:cubicBezTo>
                  <a:pt x="308" y="15"/>
                  <a:pt x="308" y="15"/>
                  <a:pt x="308" y="15"/>
                </a:cubicBezTo>
                <a:cubicBezTo>
                  <a:pt x="308" y="9"/>
                  <a:pt x="308" y="9"/>
                  <a:pt x="308" y="9"/>
                </a:cubicBezTo>
                <a:close/>
                <a:moveTo>
                  <a:pt x="314" y="54"/>
                </a:moveTo>
                <a:cubicBezTo>
                  <a:pt x="314" y="90"/>
                  <a:pt x="314" y="90"/>
                  <a:pt x="314" y="90"/>
                </a:cubicBezTo>
                <a:cubicBezTo>
                  <a:pt x="312" y="91"/>
                  <a:pt x="310" y="92"/>
                  <a:pt x="308" y="94"/>
                </a:cubicBezTo>
                <a:cubicBezTo>
                  <a:pt x="308" y="85"/>
                  <a:pt x="308" y="85"/>
                  <a:pt x="308" y="85"/>
                </a:cubicBezTo>
                <a:cubicBezTo>
                  <a:pt x="311" y="78"/>
                  <a:pt x="310" y="70"/>
                  <a:pt x="308" y="62"/>
                </a:cubicBezTo>
                <a:cubicBezTo>
                  <a:pt x="308" y="35"/>
                  <a:pt x="308" y="35"/>
                  <a:pt x="308" y="35"/>
                </a:cubicBezTo>
                <a:cubicBezTo>
                  <a:pt x="310" y="41"/>
                  <a:pt x="312" y="47"/>
                  <a:pt x="314" y="54"/>
                </a:cubicBezTo>
                <a:close/>
                <a:moveTo>
                  <a:pt x="314" y="139"/>
                </a:moveTo>
                <a:cubicBezTo>
                  <a:pt x="314" y="147"/>
                  <a:pt x="314" y="147"/>
                  <a:pt x="314" y="147"/>
                </a:cubicBezTo>
                <a:cubicBezTo>
                  <a:pt x="312" y="149"/>
                  <a:pt x="309" y="150"/>
                  <a:pt x="308" y="152"/>
                </a:cubicBezTo>
                <a:cubicBezTo>
                  <a:pt x="308" y="143"/>
                  <a:pt x="308" y="143"/>
                  <a:pt x="308" y="143"/>
                </a:cubicBezTo>
                <a:cubicBezTo>
                  <a:pt x="310" y="142"/>
                  <a:pt x="312" y="140"/>
                  <a:pt x="314" y="139"/>
                </a:cubicBezTo>
                <a:close/>
                <a:moveTo>
                  <a:pt x="314" y="157"/>
                </a:moveTo>
                <a:cubicBezTo>
                  <a:pt x="314" y="162"/>
                  <a:pt x="314" y="162"/>
                  <a:pt x="314" y="162"/>
                </a:cubicBezTo>
                <a:cubicBezTo>
                  <a:pt x="312" y="162"/>
                  <a:pt x="310" y="162"/>
                  <a:pt x="308" y="162"/>
                </a:cubicBezTo>
                <a:cubicBezTo>
                  <a:pt x="308" y="155"/>
                  <a:pt x="308" y="155"/>
                  <a:pt x="308" y="155"/>
                </a:cubicBezTo>
                <a:cubicBezTo>
                  <a:pt x="310" y="156"/>
                  <a:pt x="312" y="157"/>
                  <a:pt x="314" y="157"/>
                </a:cubicBezTo>
                <a:close/>
                <a:moveTo>
                  <a:pt x="314" y="202"/>
                </a:moveTo>
                <a:cubicBezTo>
                  <a:pt x="314" y="209"/>
                  <a:pt x="314" y="209"/>
                  <a:pt x="314" y="209"/>
                </a:cubicBezTo>
                <a:cubicBezTo>
                  <a:pt x="308" y="209"/>
                  <a:pt x="308" y="209"/>
                  <a:pt x="308" y="209"/>
                </a:cubicBezTo>
                <a:cubicBezTo>
                  <a:pt x="308" y="202"/>
                  <a:pt x="308" y="202"/>
                  <a:pt x="308" y="202"/>
                </a:cubicBezTo>
                <a:cubicBezTo>
                  <a:pt x="310" y="202"/>
                  <a:pt x="312" y="202"/>
                  <a:pt x="314" y="202"/>
                </a:cubicBezTo>
                <a:close/>
                <a:moveTo>
                  <a:pt x="314" y="224"/>
                </a:moveTo>
                <a:cubicBezTo>
                  <a:pt x="314" y="230"/>
                  <a:pt x="314" y="230"/>
                  <a:pt x="314" y="230"/>
                </a:cubicBezTo>
                <a:cubicBezTo>
                  <a:pt x="312" y="230"/>
                  <a:pt x="310" y="230"/>
                  <a:pt x="308" y="230"/>
                </a:cubicBezTo>
                <a:cubicBezTo>
                  <a:pt x="308" y="224"/>
                  <a:pt x="308" y="224"/>
                  <a:pt x="308" y="224"/>
                </a:cubicBezTo>
                <a:cubicBezTo>
                  <a:pt x="310" y="224"/>
                  <a:pt x="312" y="224"/>
                  <a:pt x="314" y="224"/>
                </a:cubicBezTo>
                <a:close/>
                <a:moveTo>
                  <a:pt x="314" y="255"/>
                </a:moveTo>
                <a:cubicBezTo>
                  <a:pt x="314" y="262"/>
                  <a:pt x="314" y="262"/>
                  <a:pt x="314" y="262"/>
                </a:cubicBezTo>
                <a:cubicBezTo>
                  <a:pt x="312" y="262"/>
                  <a:pt x="310" y="262"/>
                  <a:pt x="308" y="262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10" y="254"/>
                  <a:pt x="312" y="254"/>
                  <a:pt x="314" y="255"/>
                </a:cubicBezTo>
                <a:close/>
                <a:moveTo>
                  <a:pt x="314" y="279"/>
                </a:moveTo>
                <a:cubicBezTo>
                  <a:pt x="314" y="286"/>
                  <a:pt x="314" y="286"/>
                  <a:pt x="314" y="286"/>
                </a:cubicBezTo>
                <a:cubicBezTo>
                  <a:pt x="312" y="286"/>
                  <a:pt x="310" y="286"/>
                  <a:pt x="308" y="286"/>
                </a:cubicBezTo>
                <a:cubicBezTo>
                  <a:pt x="308" y="279"/>
                  <a:pt x="308" y="279"/>
                  <a:pt x="308" y="279"/>
                </a:cubicBezTo>
                <a:cubicBezTo>
                  <a:pt x="309" y="279"/>
                  <a:pt x="311" y="279"/>
                  <a:pt x="312" y="279"/>
                </a:cubicBezTo>
                <a:cubicBezTo>
                  <a:pt x="314" y="279"/>
                  <a:pt x="314" y="279"/>
                  <a:pt x="314" y="279"/>
                </a:cubicBezTo>
                <a:close/>
                <a:moveTo>
                  <a:pt x="314" y="501"/>
                </a:moveTo>
                <a:cubicBezTo>
                  <a:pt x="314" y="509"/>
                  <a:pt x="314" y="509"/>
                  <a:pt x="314" y="509"/>
                </a:cubicBezTo>
                <a:cubicBezTo>
                  <a:pt x="312" y="509"/>
                  <a:pt x="310" y="510"/>
                  <a:pt x="308" y="511"/>
                </a:cubicBezTo>
                <a:cubicBezTo>
                  <a:pt x="308" y="502"/>
                  <a:pt x="308" y="502"/>
                  <a:pt x="308" y="502"/>
                </a:cubicBezTo>
                <a:cubicBezTo>
                  <a:pt x="314" y="501"/>
                  <a:pt x="314" y="501"/>
                  <a:pt x="314" y="501"/>
                </a:cubicBezTo>
                <a:close/>
                <a:moveTo>
                  <a:pt x="314" y="522"/>
                </a:moveTo>
                <a:cubicBezTo>
                  <a:pt x="314" y="531"/>
                  <a:pt x="314" y="531"/>
                  <a:pt x="314" y="531"/>
                </a:cubicBezTo>
                <a:cubicBezTo>
                  <a:pt x="312" y="531"/>
                  <a:pt x="310" y="532"/>
                  <a:pt x="308" y="532"/>
                </a:cubicBezTo>
                <a:cubicBezTo>
                  <a:pt x="308" y="523"/>
                  <a:pt x="308" y="523"/>
                  <a:pt x="308" y="523"/>
                </a:cubicBezTo>
                <a:cubicBezTo>
                  <a:pt x="310" y="523"/>
                  <a:pt x="312" y="522"/>
                  <a:pt x="314" y="522"/>
                </a:cubicBezTo>
                <a:close/>
                <a:moveTo>
                  <a:pt x="314" y="548"/>
                </a:moveTo>
                <a:cubicBezTo>
                  <a:pt x="314" y="555"/>
                  <a:pt x="314" y="555"/>
                  <a:pt x="314" y="555"/>
                </a:cubicBezTo>
                <a:cubicBezTo>
                  <a:pt x="312" y="555"/>
                  <a:pt x="310" y="556"/>
                  <a:pt x="308" y="557"/>
                </a:cubicBezTo>
                <a:cubicBezTo>
                  <a:pt x="308" y="549"/>
                  <a:pt x="308" y="549"/>
                  <a:pt x="308" y="549"/>
                </a:cubicBezTo>
                <a:cubicBezTo>
                  <a:pt x="310" y="549"/>
                  <a:pt x="312" y="548"/>
                  <a:pt x="314" y="548"/>
                </a:cubicBezTo>
                <a:close/>
                <a:moveTo>
                  <a:pt x="314" y="577"/>
                </a:moveTo>
                <a:cubicBezTo>
                  <a:pt x="314" y="582"/>
                  <a:pt x="314" y="582"/>
                  <a:pt x="314" y="582"/>
                </a:cubicBezTo>
                <a:cubicBezTo>
                  <a:pt x="312" y="583"/>
                  <a:pt x="310" y="583"/>
                  <a:pt x="308" y="584"/>
                </a:cubicBezTo>
                <a:cubicBezTo>
                  <a:pt x="308" y="578"/>
                  <a:pt x="308" y="578"/>
                  <a:pt x="308" y="578"/>
                </a:cubicBezTo>
                <a:cubicBezTo>
                  <a:pt x="310" y="578"/>
                  <a:pt x="312" y="577"/>
                  <a:pt x="314" y="577"/>
                </a:cubicBezTo>
                <a:close/>
                <a:moveTo>
                  <a:pt x="308" y="673"/>
                </a:moveTo>
                <a:cubicBezTo>
                  <a:pt x="303" y="673"/>
                  <a:pt x="303" y="673"/>
                  <a:pt x="303" y="673"/>
                </a:cubicBezTo>
                <a:cubicBezTo>
                  <a:pt x="303" y="666"/>
                  <a:pt x="303" y="666"/>
                  <a:pt x="303" y="666"/>
                </a:cubicBezTo>
                <a:cubicBezTo>
                  <a:pt x="304" y="666"/>
                  <a:pt x="306" y="666"/>
                  <a:pt x="308" y="666"/>
                </a:cubicBezTo>
                <a:cubicBezTo>
                  <a:pt x="308" y="673"/>
                  <a:pt x="308" y="673"/>
                  <a:pt x="308" y="673"/>
                </a:cubicBezTo>
                <a:close/>
                <a:moveTo>
                  <a:pt x="303" y="642"/>
                </a:moveTo>
                <a:cubicBezTo>
                  <a:pt x="304" y="641"/>
                  <a:pt x="306" y="640"/>
                  <a:pt x="308" y="639"/>
                </a:cubicBezTo>
                <a:cubicBezTo>
                  <a:pt x="308" y="651"/>
                  <a:pt x="308" y="651"/>
                  <a:pt x="308" y="651"/>
                </a:cubicBezTo>
                <a:cubicBezTo>
                  <a:pt x="306" y="650"/>
                  <a:pt x="304" y="650"/>
                  <a:pt x="303" y="651"/>
                </a:cubicBezTo>
                <a:cubicBezTo>
                  <a:pt x="303" y="642"/>
                  <a:pt x="303" y="642"/>
                  <a:pt x="303" y="642"/>
                </a:cubicBezTo>
                <a:close/>
                <a:moveTo>
                  <a:pt x="308" y="617"/>
                </a:moveTo>
                <a:cubicBezTo>
                  <a:pt x="306" y="618"/>
                  <a:pt x="304" y="618"/>
                  <a:pt x="303" y="619"/>
                </a:cubicBezTo>
                <a:cubicBezTo>
                  <a:pt x="303" y="612"/>
                  <a:pt x="303" y="612"/>
                  <a:pt x="303" y="612"/>
                </a:cubicBezTo>
                <a:cubicBezTo>
                  <a:pt x="304" y="611"/>
                  <a:pt x="306" y="611"/>
                  <a:pt x="308" y="610"/>
                </a:cubicBezTo>
                <a:cubicBezTo>
                  <a:pt x="308" y="617"/>
                  <a:pt x="308" y="617"/>
                  <a:pt x="308" y="617"/>
                </a:cubicBezTo>
                <a:close/>
                <a:moveTo>
                  <a:pt x="303" y="488"/>
                </a:moveTo>
                <a:cubicBezTo>
                  <a:pt x="304" y="486"/>
                  <a:pt x="306" y="483"/>
                  <a:pt x="308" y="481"/>
                </a:cubicBezTo>
                <a:cubicBezTo>
                  <a:pt x="308" y="493"/>
                  <a:pt x="308" y="493"/>
                  <a:pt x="308" y="493"/>
                </a:cubicBezTo>
                <a:cubicBezTo>
                  <a:pt x="305" y="496"/>
                  <a:pt x="303" y="500"/>
                  <a:pt x="303" y="503"/>
                </a:cubicBezTo>
                <a:cubicBezTo>
                  <a:pt x="308" y="502"/>
                  <a:pt x="308" y="502"/>
                  <a:pt x="308" y="502"/>
                </a:cubicBezTo>
                <a:cubicBezTo>
                  <a:pt x="308" y="511"/>
                  <a:pt x="308" y="511"/>
                  <a:pt x="308" y="511"/>
                </a:cubicBezTo>
                <a:cubicBezTo>
                  <a:pt x="306" y="511"/>
                  <a:pt x="304" y="511"/>
                  <a:pt x="303" y="511"/>
                </a:cubicBezTo>
                <a:cubicBezTo>
                  <a:pt x="303" y="488"/>
                  <a:pt x="303" y="488"/>
                  <a:pt x="303" y="488"/>
                </a:cubicBezTo>
                <a:close/>
                <a:moveTo>
                  <a:pt x="308" y="353"/>
                </a:moveTo>
                <a:cubicBezTo>
                  <a:pt x="306" y="352"/>
                  <a:pt x="304" y="352"/>
                  <a:pt x="303" y="351"/>
                </a:cubicBezTo>
                <a:cubicBezTo>
                  <a:pt x="303" y="345"/>
                  <a:pt x="303" y="345"/>
                  <a:pt x="303" y="345"/>
                </a:cubicBezTo>
                <a:cubicBezTo>
                  <a:pt x="304" y="345"/>
                  <a:pt x="306" y="346"/>
                  <a:pt x="308" y="346"/>
                </a:cubicBezTo>
                <a:cubicBezTo>
                  <a:pt x="308" y="353"/>
                  <a:pt x="308" y="353"/>
                  <a:pt x="308" y="353"/>
                </a:cubicBezTo>
                <a:close/>
                <a:moveTo>
                  <a:pt x="303" y="383"/>
                </a:moveTo>
                <a:cubicBezTo>
                  <a:pt x="305" y="386"/>
                  <a:pt x="306" y="389"/>
                  <a:pt x="308" y="392"/>
                </a:cubicBezTo>
                <a:cubicBezTo>
                  <a:pt x="308" y="435"/>
                  <a:pt x="308" y="435"/>
                  <a:pt x="308" y="435"/>
                </a:cubicBezTo>
                <a:cubicBezTo>
                  <a:pt x="306" y="439"/>
                  <a:pt x="305" y="443"/>
                  <a:pt x="303" y="447"/>
                </a:cubicBezTo>
                <a:cubicBezTo>
                  <a:pt x="303" y="411"/>
                  <a:pt x="303" y="411"/>
                  <a:pt x="303" y="411"/>
                </a:cubicBezTo>
                <a:cubicBezTo>
                  <a:pt x="306" y="410"/>
                  <a:pt x="302" y="407"/>
                  <a:pt x="303" y="404"/>
                </a:cubicBezTo>
                <a:cubicBezTo>
                  <a:pt x="303" y="404"/>
                  <a:pt x="303" y="403"/>
                  <a:pt x="303" y="403"/>
                </a:cubicBezTo>
                <a:cubicBezTo>
                  <a:pt x="303" y="383"/>
                  <a:pt x="303" y="383"/>
                  <a:pt x="303" y="383"/>
                </a:cubicBezTo>
                <a:close/>
                <a:moveTo>
                  <a:pt x="308" y="330"/>
                </a:moveTo>
                <a:cubicBezTo>
                  <a:pt x="306" y="327"/>
                  <a:pt x="304" y="325"/>
                  <a:pt x="303" y="322"/>
                </a:cubicBezTo>
                <a:cubicBezTo>
                  <a:pt x="303" y="305"/>
                  <a:pt x="303" y="305"/>
                  <a:pt x="303" y="305"/>
                </a:cubicBezTo>
                <a:cubicBezTo>
                  <a:pt x="304" y="305"/>
                  <a:pt x="306" y="305"/>
                  <a:pt x="308" y="305"/>
                </a:cubicBezTo>
                <a:cubicBezTo>
                  <a:pt x="308" y="330"/>
                  <a:pt x="308" y="330"/>
                  <a:pt x="308" y="330"/>
                </a:cubicBezTo>
                <a:close/>
                <a:moveTo>
                  <a:pt x="303" y="9"/>
                </a:moveTo>
                <a:cubicBezTo>
                  <a:pt x="308" y="9"/>
                  <a:pt x="308" y="9"/>
                  <a:pt x="308" y="9"/>
                </a:cubicBezTo>
                <a:cubicBezTo>
                  <a:pt x="308" y="15"/>
                  <a:pt x="308" y="15"/>
                  <a:pt x="308" y="15"/>
                </a:cubicBezTo>
                <a:cubicBezTo>
                  <a:pt x="303" y="15"/>
                  <a:pt x="303" y="15"/>
                  <a:pt x="303" y="15"/>
                </a:cubicBezTo>
                <a:cubicBezTo>
                  <a:pt x="303" y="9"/>
                  <a:pt x="303" y="9"/>
                  <a:pt x="303" y="9"/>
                </a:cubicBezTo>
                <a:close/>
                <a:moveTo>
                  <a:pt x="308" y="35"/>
                </a:moveTo>
                <a:cubicBezTo>
                  <a:pt x="308" y="62"/>
                  <a:pt x="308" y="62"/>
                  <a:pt x="308" y="62"/>
                </a:cubicBezTo>
                <a:cubicBezTo>
                  <a:pt x="306" y="56"/>
                  <a:pt x="304" y="50"/>
                  <a:pt x="303" y="44"/>
                </a:cubicBezTo>
                <a:cubicBezTo>
                  <a:pt x="303" y="26"/>
                  <a:pt x="303" y="26"/>
                  <a:pt x="303" y="26"/>
                </a:cubicBezTo>
                <a:cubicBezTo>
                  <a:pt x="305" y="29"/>
                  <a:pt x="306" y="32"/>
                  <a:pt x="308" y="35"/>
                </a:cubicBezTo>
                <a:close/>
                <a:moveTo>
                  <a:pt x="308" y="85"/>
                </a:moveTo>
                <a:cubicBezTo>
                  <a:pt x="308" y="94"/>
                  <a:pt x="308" y="94"/>
                  <a:pt x="308" y="94"/>
                </a:cubicBezTo>
                <a:cubicBezTo>
                  <a:pt x="306" y="95"/>
                  <a:pt x="304" y="96"/>
                  <a:pt x="303" y="97"/>
                </a:cubicBezTo>
                <a:cubicBezTo>
                  <a:pt x="303" y="89"/>
                  <a:pt x="303" y="89"/>
                  <a:pt x="303" y="89"/>
                </a:cubicBezTo>
                <a:cubicBezTo>
                  <a:pt x="304" y="88"/>
                  <a:pt x="306" y="87"/>
                  <a:pt x="308" y="86"/>
                </a:cubicBezTo>
                <a:cubicBezTo>
                  <a:pt x="308" y="85"/>
                  <a:pt x="308" y="85"/>
                  <a:pt x="308" y="85"/>
                </a:cubicBezTo>
                <a:close/>
                <a:moveTo>
                  <a:pt x="308" y="143"/>
                </a:moveTo>
                <a:cubicBezTo>
                  <a:pt x="308" y="152"/>
                  <a:pt x="308" y="152"/>
                  <a:pt x="308" y="152"/>
                </a:cubicBezTo>
                <a:cubicBezTo>
                  <a:pt x="307" y="153"/>
                  <a:pt x="306" y="154"/>
                  <a:pt x="306" y="155"/>
                </a:cubicBezTo>
                <a:cubicBezTo>
                  <a:pt x="306" y="155"/>
                  <a:pt x="307" y="155"/>
                  <a:pt x="308" y="155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6" y="162"/>
                  <a:pt x="304" y="162"/>
                  <a:pt x="303" y="162"/>
                </a:cubicBezTo>
                <a:cubicBezTo>
                  <a:pt x="303" y="147"/>
                  <a:pt x="303" y="147"/>
                  <a:pt x="303" y="147"/>
                </a:cubicBezTo>
                <a:cubicBezTo>
                  <a:pt x="304" y="145"/>
                  <a:pt x="306" y="144"/>
                  <a:pt x="308" y="143"/>
                </a:cubicBezTo>
                <a:close/>
                <a:moveTo>
                  <a:pt x="308" y="202"/>
                </a:moveTo>
                <a:cubicBezTo>
                  <a:pt x="308" y="209"/>
                  <a:pt x="308" y="209"/>
                  <a:pt x="308" y="209"/>
                </a:cubicBezTo>
                <a:cubicBezTo>
                  <a:pt x="303" y="209"/>
                  <a:pt x="303" y="209"/>
                  <a:pt x="303" y="209"/>
                </a:cubicBezTo>
                <a:cubicBezTo>
                  <a:pt x="303" y="202"/>
                  <a:pt x="303" y="202"/>
                  <a:pt x="303" y="202"/>
                </a:cubicBezTo>
                <a:cubicBezTo>
                  <a:pt x="308" y="202"/>
                  <a:pt x="308" y="202"/>
                  <a:pt x="308" y="202"/>
                </a:cubicBezTo>
                <a:close/>
                <a:moveTo>
                  <a:pt x="308" y="224"/>
                </a:moveTo>
                <a:cubicBezTo>
                  <a:pt x="308" y="230"/>
                  <a:pt x="308" y="230"/>
                  <a:pt x="308" y="230"/>
                </a:cubicBezTo>
                <a:cubicBezTo>
                  <a:pt x="306" y="230"/>
                  <a:pt x="304" y="230"/>
                  <a:pt x="303" y="230"/>
                </a:cubicBezTo>
                <a:cubicBezTo>
                  <a:pt x="303" y="224"/>
                  <a:pt x="303" y="224"/>
                  <a:pt x="303" y="224"/>
                </a:cubicBezTo>
                <a:cubicBezTo>
                  <a:pt x="304" y="224"/>
                  <a:pt x="306" y="224"/>
                  <a:pt x="308" y="224"/>
                </a:cubicBezTo>
                <a:close/>
                <a:moveTo>
                  <a:pt x="308" y="255"/>
                </a:moveTo>
                <a:cubicBezTo>
                  <a:pt x="308" y="262"/>
                  <a:pt x="308" y="262"/>
                  <a:pt x="308" y="262"/>
                </a:cubicBezTo>
                <a:cubicBezTo>
                  <a:pt x="306" y="262"/>
                  <a:pt x="304" y="262"/>
                  <a:pt x="303" y="262"/>
                </a:cubicBezTo>
                <a:cubicBezTo>
                  <a:pt x="303" y="255"/>
                  <a:pt x="303" y="255"/>
                  <a:pt x="303" y="255"/>
                </a:cubicBezTo>
                <a:cubicBezTo>
                  <a:pt x="304" y="255"/>
                  <a:pt x="306" y="255"/>
                  <a:pt x="308" y="255"/>
                </a:cubicBezTo>
                <a:close/>
                <a:moveTo>
                  <a:pt x="308" y="279"/>
                </a:moveTo>
                <a:cubicBezTo>
                  <a:pt x="308" y="286"/>
                  <a:pt x="308" y="286"/>
                  <a:pt x="308" y="286"/>
                </a:cubicBezTo>
                <a:cubicBezTo>
                  <a:pt x="306" y="285"/>
                  <a:pt x="304" y="285"/>
                  <a:pt x="303" y="285"/>
                </a:cubicBezTo>
                <a:cubicBezTo>
                  <a:pt x="303" y="279"/>
                  <a:pt x="303" y="279"/>
                  <a:pt x="303" y="279"/>
                </a:cubicBezTo>
                <a:cubicBezTo>
                  <a:pt x="304" y="279"/>
                  <a:pt x="306" y="279"/>
                  <a:pt x="308" y="279"/>
                </a:cubicBezTo>
                <a:close/>
                <a:moveTo>
                  <a:pt x="308" y="523"/>
                </a:moveTo>
                <a:cubicBezTo>
                  <a:pt x="308" y="532"/>
                  <a:pt x="308" y="532"/>
                  <a:pt x="308" y="532"/>
                </a:cubicBezTo>
                <a:cubicBezTo>
                  <a:pt x="306" y="532"/>
                  <a:pt x="304" y="532"/>
                  <a:pt x="303" y="533"/>
                </a:cubicBezTo>
                <a:cubicBezTo>
                  <a:pt x="303" y="524"/>
                  <a:pt x="303" y="524"/>
                  <a:pt x="303" y="524"/>
                </a:cubicBezTo>
                <a:cubicBezTo>
                  <a:pt x="304" y="524"/>
                  <a:pt x="306" y="523"/>
                  <a:pt x="308" y="523"/>
                </a:cubicBezTo>
                <a:close/>
                <a:moveTo>
                  <a:pt x="308" y="549"/>
                </a:moveTo>
                <a:cubicBezTo>
                  <a:pt x="308" y="557"/>
                  <a:pt x="308" y="557"/>
                  <a:pt x="308" y="557"/>
                </a:cubicBezTo>
                <a:cubicBezTo>
                  <a:pt x="306" y="557"/>
                  <a:pt x="305" y="558"/>
                  <a:pt x="303" y="558"/>
                </a:cubicBezTo>
                <a:cubicBezTo>
                  <a:pt x="303" y="558"/>
                  <a:pt x="303" y="558"/>
                  <a:pt x="303" y="558"/>
                </a:cubicBezTo>
                <a:cubicBezTo>
                  <a:pt x="303" y="551"/>
                  <a:pt x="303" y="551"/>
                  <a:pt x="303" y="551"/>
                </a:cubicBezTo>
                <a:cubicBezTo>
                  <a:pt x="304" y="550"/>
                  <a:pt x="306" y="550"/>
                  <a:pt x="308" y="549"/>
                </a:cubicBezTo>
                <a:close/>
                <a:moveTo>
                  <a:pt x="308" y="578"/>
                </a:moveTo>
                <a:cubicBezTo>
                  <a:pt x="308" y="584"/>
                  <a:pt x="308" y="584"/>
                  <a:pt x="308" y="584"/>
                </a:cubicBezTo>
                <a:cubicBezTo>
                  <a:pt x="306" y="585"/>
                  <a:pt x="304" y="585"/>
                  <a:pt x="303" y="586"/>
                </a:cubicBezTo>
                <a:cubicBezTo>
                  <a:pt x="303" y="580"/>
                  <a:pt x="303" y="580"/>
                  <a:pt x="303" y="580"/>
                </a:cubicBezTo>
                <a:cubicBezTo>
                  <a:pt x="304" y="579"/>
                  <a:pt x="306" y="579"/>
                  <a:pt x="308" y="578"/>
                </a:cubicBezTo>
                <a:close/>
                <a:moveTo>
                  <a:pt x="303" y="673"/>
                </a:moveTo>
                <a:cubicBezTo>
                  <a:pt x="295" y="673"/>
                  <a:pt x="295" y="673"/>
                  <a:pt x="295" y="673"/>
                </a:cubicBezTo>
                <a:cubicBezTo>
                  <a:pt x="295" y="666"/>
                  <a:pt x="295" y="666"/>
                  <a:pt x="295" y="666"/>
                </a:cubicBezTo>
                <a:cubicBezTo>
                  <a:pt x="298" y="666"/>
                  <a:pt x="300" y="666"/>
                  <a:pt x="303" y="666"/>
                </a:cubicBezTo>
                <a:cubicBezTo>
                  <a:pt x="303" y="673"/>
                  <a:pt x="303" y="673"/>
                  <a:pt x="303" y="673"/>
                </a:cubicBezTo>
                <a:close/>
                <a:moveTo>
                  <a:pt x="295" y="648"/>
                </a:moveTo>
                <a:cubicBezTo>
                  <a:pt x="298" y="645"/>
                  <a:pt x="300" y="644"/>
                  <a:pt x="303" y="642"/>
                </a:cubicBezTo>
                <a:cubicBezTo>
                  <a:pt x="303" y="651"/>
                  <a:pt x="303" y="651"/>
                  <a:pt x="303" y="651"/>
                </a:cubicBezTo>
                <a:cubicBezTo>
                  <a:pt x="302" y="651"/>
                  <a:pt x="301" y="652"/>
                  <a:pt x="300" y="654"/>
                </a:cubicBezTo>
                <a:cubicBezTo>
                  <a:pt x="299" y="655"/>
                  <a:pt x="297" y="657"/>
                  <a:pt x="295" y="658"/>
                </a:cubicBezTo>
                <a:cubicBezTo>
                  <a:pt x="295" y="648"/>
                  <a:pt x="295" y="648"/>
                  <a:pt x="295" y="648"/>
                </a:cubicBezTo>
                <a:close/>
                <a:moveTo>
                  <a:pt x="303" y="619"/>
                </a:moveTo>
                <a:cubicBezTo>
                  <a:pt x="300" y="620"/>
                  <a:pt x="298" y="621"/>
                  <a:pt x="295" y="622"/>
                </a:cubicBezTo>
                <a:cubicBezTo>
                  <a:pt x="295" y="614"/>
                  <a:pt x="295" y="614"/>
                  <a:pt x="295" y="614"/>
                </a:cubicBezTo>
                <a:cubicBezTo>
                  <a:pt x="298" y="614"/>
                  <a:pt x="300" y="613"/>
                  <a:pt x="303" y="612"/>
                </a:cubicBezTo>
                <a:cubicBezTo>
                  <a:pt x="303" y="619"/>
                  <a:pt x="303" y="619"/>
                  <a:pt x="303" y="619"/>
                </a:cubicBezTo>
                <a:close/>
                <a:moveTo>
                  <a:pt x="295" y="497"/>
                </a:moveTo>
                <a:cubicBezTo>
                  <a:pt x="298" y="494"/>
                  <a:pt x="300" y="491"/>
                  <a:pt x="303" y="488"/>
                </a:cubicBezTo>
                <a:cubicBezTo>
                  <a:pt x="303" y="511"/>
                  <a:pt x="303" y="511"/>
                  <a:pt x="303" y="511"/>
                </a:cubicBezTo>
                <a:cubicBezTo>
                  <a:pt x="300" y="511"/>
                  <a:pt x="298" y="511"/>
                  <a:pt x="296" y="510"/>
                </a:cubicBezTo>
                <a:cubicBezTo>
                  <a:pt x="295" y="511"/>
                  <a:pt x="295" y="511"/>
                  <a:pt x="295" y="511"/>
                </a:cubicBezTo>
                <a:cubicBezTo>
                  <a:pt x="295" y="497"/>
                  <a:pt x="295" y="497"/>
                  <a:pt x="295" y="497"/>
                </a:cubicBezTo>
                <a:close/>
                <a:moveTo>
                  <a:pt x="303" y="351"/>
                </a:moveTo>
                <a:cubicBezTo>
                  <a:pt x="300" y="350"/>
                  <a:pt x="298" y="350"/>
                  <a:pt x="295" y="350"/>
                </a:cubicBezTo>
                <a:cubicBezTo>
                  <a:pt x="295" y="344"/>
                  <a:pt x="295" y="344"/>
                  <a:pt x="295" y="344"/>
                </a:cubicBezTo>
                <a:cubicBezTo>
                  <a:pt x="298" y="344"/>
                  <a:pt x="300" y="344"/>
                  <a:pt x="303" y="345"/>
                </a:cubicBezTo>
                <a:cubicBezTo>
                  <a:pt x="303" y="351"/>
                  <a:pt x="303" y="351"/>
                  <a:pt x="303" y="351"/>
                </a:cubicBezTo>
                <a:close/>
                <a:moveTo>
                  <a:pt x="295" y="380"/>
                </a:moveTo>
                <a:cubicBezTo>
                  <a:pt x="296" y="380"/>
                  <a:pt x="296" y="380"/>
                  <a:pt x="297" y="380"/>
                </a:cubicBezTo>
                <a:cubicBezTo>
                  <a:pt x="299" y="380"/>
                  <a:pt x="301" y="382"/>
                  <a:pt x="303" y="383"/>
                </a:cubicBezTo>
                <a:cubicBezTo>
                  <a:pt x="303" y="403"/>
                  <a:pt x="303" y="403"/>
                  <a:pt x="303" y="403"/>
                </a:cubicBezTo>
                <a:cubicBezTo>
                  <a:pt x="300" y="398"/>
                  <a:pt x="300" y="391"/>
                  <a:pt x="295" y="390"/>
                </a:cubicBezTo>
                <a:cubicBezTo>
                  <a:pt x="295" y="380"/>
                  <a:pt x="295" y="380"/>
                  <a:pt x="295" y="380"/>
                </a:cubicBezTo>
                <a:close/>
                <a:moveTo>
                  <a:pt x="303" y="447"/>
                </a:moveTo>
                <a:cubicBezTo>
                  <a:pt x="301" y="450"/>
                  <a:pt x="298" y="454"/>
                  <a:pt x="295" y="457"/>
                </a:cubicBezTo>
                <a:cubicBezTo>
                  <a:pt x="295" y="439"/>
                  <a:pt x="295" y="439"/>
                  <a:pt x="295" y="439"/>
                </a:cubicBezTo>
                <a:cubicBezTo>
                  <a:pt x="295" y="439"/>
                  <a:pt x="295" y="439"/>
                  <a:pt x="296" y="439"/>
                </a:cubicBezTo>
                <a:cubicBezTo>
                  <a:pt x="303" y="432"/>
                  <a:pt x="299" y="425"/>
                  <a:pt x="295" y="418"/>
                </a:cubicBezTo>
                <a:cubicBezTo>
                  <a:pt x="295" y="403"/>
                  <a:pt x="295" y="403"/>
                  <a:pt x="295" y="403"/>
                </a:cubicBezTo>
                <a:cubicBezTo>
                  <a:pt x="298" y="406"/>
                  <a:pt x="301" y="409"/>
                  <a:pt x="302" y="411"/>
                </a:cubicBezTo>
                <a:cubicBezTo>
                  <a:pt x="303" y="411"/>
                  <a:pt x="303" y="411"/>
                  <a:pt x="303" y="411"/>
                </a:cubicBezTo>
                <a:cubicBezTo>
                  <a:pt x="303" y="447"/>
                  <a:pt x="303" y="447"/>
                  <a:pt x="303" y="447"/>
                </a:cubicBezTo>
                <a:close/>
                <a:moveTo>
                  <a:pt x="303" y="322"/>
                </a:moveTo>
                <a:cubicBezTo>
                  <a:pt x="302" y="322"/>
                  <a:pt x="302" y="322"/>
                  <a:pt x="302" y="322"/>
                </a:cubicBezTo>
                <a:cubicBezTo>
                  <a:pt x="300" y="319"/>
                  <a:pt x="298" y="317"/>
                  <a:pt x="295" y="315"/>
                </a:cubicBezTo>
                <a:cubicBezTo>
                  <a:pt x="295" y="305"/>
                  <a:pt x="295" y="305"/>
                  <a:pt x="295" y="305"/>
                </a:cubicBezTo>
                <a:cubicBezTo>
                  <a:pt x="296" y="306"/>
                  <a:pt x="296" y="306"/>
                  <a:pt x="296" y="306"/>
                </a:cubicBezTo>
                <a:cubicBezTo>
                  <a:pt x="298" y="305"/>
                  <a:pt x="300" y="305"/>
                  <a:pt x="303" y="305"/>
                </a:cubicBezTo>
                <a:cubicBezTo>
                  <a:pt x="303" y="322"/>
                  <a:pt x="303" y="322"/>
                  <a:pt x="303" y="322"/>
                </a:cubicBezTo>
                <a:close/>
                <a:moveTo>
                  <a:pt x="295" y="9"/>
                </a:moveTo>
                <a:cubicBezTo>
                  <a:pt x="303" y="9"/>
                  <a:pt x="303" y="9"/>
                  <a:pt x="303" y="9"/>
                </a:cubicBezTo>
                <a:cubicBezTo>
                  <a:pt x="303" y="15"/>
                  <a:pt x="303" y="15"/>
                  <a:pt x="303" y="15"/>
                </a:cubicBezTo>
                <a:cubicBezTo>
                  <a:pt x="299" y="15"/>
                  <a:pt x="299" y="15"/>
                  <a:pt x="299" y="15"/>
                </a:cubicBezTo>
                <a:cubicBezTo>
                  <a:pt x="297" y="15"/>
                  <a:pt x="296" y="15"/>
                  <a:pt x="296" y="18"/>
                </a:cubicBezTo>
                <a:cubicBezTo>
                  <a:pt x="298" y="20"/>
                  <a:pt x="301" y="23"/>
                  <a:pt x="303" y="26"/>
                </a:cubicBezTo>
                <a:cubicBezTo>
                  <a:pt x="303" y="44"/>
                  <a:pt x="303" y="44"/>
                  <a:pt x="303" y="44"/>
                </a:cubicBezTo>
                <a:cubicBezTo>
                  <a:pt x="303" y="44"/>
                  <a:pt x="302" y="43"/>
                  <a:pt x="302" y="43"/>
                </a:cubicBezTo>
                <a:cubicBezTo>
                  <a:pt x="300" y="40"/>
                  <a:pt x="297" y="37"/>
                  <a:pt x="295" y="33"/>
                </a:cubicBezTo>
                <a:cubicBezTo>
                  <a:pt x="295" y="9"/>
                  <a:pt x="295" y="9"/>
                  <a:pt x="295" y="9"/>
                </a:cubicBezTo>
                <a:close/>
                <a:moveTo>
                  <a:pt x="303" y="89"/>
                </a:moveTo>
                <a:cubicBezTo>
                  <a:pt x="303" y="97"/>
                  <a:pt x="303" y="97"/>
                  <a:pt x="303" y="97"/>
                </a:cubicBezTo>
                <a:cubicBezTo>
                  <a:pt x="300" y="98"/>
                  <a:pt x="298" y="100"/>
                  <a:pt x="295" y="102"/>
                </a:cubicBezTo>
                <a:cubicBezTo>
                  <a:pt x="295" y="93"/>
                  <a:pt x="295" y="93"/>
                  <a:pt x="295" y="93"/>
                </a:cubicBezTo>
                <a:cubicBezTo>
                  <a:pt x="298" y="92"/>
                  <a:pt x="300" y="91"/>
                  <a:pt x="303" y="89"/>
                </a:cubicBezTo>
                <a:close/>
                <a:moveTo>
                  <a:pt x="303" y="147"/>
                </a:moveTo>
                <a:cubicBezTo>
                  <a:pt x="303" y="162"/>
                  <a:pt x="303" y="162"/>
                  <a:pt x="303" y="162"/>
                </a:cubicBezTo>
                <a:cubicBezTo>
                  <a:pt x="300" y="162"/>
                  <a:pt x="298" y="162"/>
                  <a:pt x="295" y="162"/>
                </a:cubicBezTo>
                <a:cubicBezTo>
                  <a:pt x="295" y="151"/>
                  <a:pt x="295" y="151"/>
                  <a:pt x="295" y="151"/>
                </a:cubicBezTo>
                <a:cubicBezTo>
                  <a:pt x="298" y="150"/>
                  <a:pt x="300" y="148"/>
                  <a:pt x="303" y="147"/>
                </a:cubicBezTo>
                <a:close/>
                <a:moveTo>
                  <a:pt x="303" y="202"/>
                </a:moveTo>
                <a:cubicBezTo>
                  <a:pt x="303" y="209"/>
                  <a:pt x="303" y="209"/>
                  <a:pt x="303" y="209"/>
                </a:cubicBezTo>
                <a:cubicBezTo>
                  <a:pt x="300" y="210"/>
                  <a:pt x="298" y="210"/>
                  <a:pt x="295" y="210"/>
                </a:cubicBezTo>
                <a:cubicBezTo>
                  <a:pt x="295" y="203"/>
                  <a:pt x="295" y="203"/>
                  <a:pt x="295" y="203"/>
                </a:cubicBezTo>
                <a:cubicBezTo>
                  <a:pt x="303" y="202"/>
                  <a:pt x="303" y="202"/>
                  <a:pt x="303" y="202"/>
                </a:cubicBezTo>
                <a:close/>
                <a:moveTo>
                  <a:pt x="303" y="224"/>
                </a:moveTo>
                <a:cubicBezTo>
                  <a:pt x="303" y="230"/>
                  <a:pt x="303" y="230"/>
                  <a:pt x="303" y="230"/>
                </a:cubicBezTo>
                <a:cubicBezTo>
                  <a:pt x="302" y="231"/>
                  <a:pt x="302" y="231"/>
                  <a:pt x="301" y="231"/>
                </a:cubicBezTo>
                <a:cubicBezTo>
                  <a:pt x="295" y="232"/>
                  <a:pt x="295" y="232"/>
                  <a:pt x="295" y="232"/>
                </a:cubicBezTo>
                <a:cubicBezTo>
                  <a:pt x="295" y="225"/>
                  <a:pt x="295" y="225"/>
                  <a:pt x="295" y="225"/>
                </a:cubicBezTo>
                <a:cubicBezTo>
                  <a:pt x="298" y="225"/>
                  <a:pt x="300" y="224"/>
                  <a:pt x="303" y="224"/>
                </a:cubicBezTo>
                <a:close/>
                <a:moveTo>
                  <a:pt x="303" y="255"/>
                </a:moveTo>
                <a:cubicBezTo>
                  <a:pt x="303" y="262"/>
                  <a:pt x="303" y="262"/>
                  <a:pt x="303" y="262"/>
                </a:cubicBezTo>
                <a:cubicBezTo>
                  <a:pt x="300" y="262"/>
                  <a:pt x="298" y="262"/>
                  <a:pt x="295" y="262"/>
                </a:cubicBezTo>
                <a:cubicBezTo>
                  <a:pt x="295" y="255"/>
                  <a:pt x="295" y="255"/>
                  <a:pt x="295" y="255"/>
                </a:cubicBezTo>
                <a:cubicBezTo>
                  <a:pt x="298" y="255"/>
                  <a:pt x="300" y="255"/>
                  <a:pt x="303" y="255"/>
                </a:cubicBezTo>
                <a:close/>
                <a:moveTo>
                  <a:pt x="303" y="279"/>
                </a:moveTo>
                <a:cubicBezTo>
                  <a:pt x="303" y="285"/>
                  <a:pt x="303" y="285"/>
                  <a:pt x="303" y="285"/>
                </a:cubicBezTo>
                <a:cubicBezTo>
                  <a:pt x="300" y="285"/>
                  <a:pt x="298" y="285"/>
                  <a:pt x="295" y="285"/>
                </a:cubicBezTo>
                <a:cubicBezTo>
                  <a:pt x="295" y="279"/>
                  <a:pt x="295" y="279"/>
                  <a:pt x="295" y="279"/>
                </a:cubicBezTo>
                <a:cubicBezTo>
                  <a:pt x="298" y="279"/>
                  <a:pt x="300" y="279"/>
                  <a:pt x="303" y="279"/>
                </a:cubicBezTo>
                <a:close/>
                <a:moveTo>
                  <a:pt x="303" y="524"/>
                </a:moveTo>
                <a:cubicBezTo>
                  <a:pt x="303" y="533"/>
                  <a:pt x="303" y="533"/>
                  <a:pt x="303" y="533"/>
                </a:cubicBezTo>
                <a:cubicBezTo>
                  <a:pt x="300" y="533"/>
                  <a:pt x="298" y="533"/>
                  <a:pt x="295" y="533"/>
                </a:cubicBezTo>
                <a:cubicBezTo>
                  <a:pt x="295" y="525"/>
                  <a:pt x="295" y="525"/>
                  <a:pt x="295" y="525"/>
                </a:cubicBezTo>
                <a:cubicBezTo>
                  <a:pt x="298" y="525"/>
                  <a:pt x="300" y="524"/>
                  <a:pt x="303" y="524"/>
                </a:cubicBezTo>
                <a:close/>
                <a:moveTo>
                  <a:pt x="303" y="551"/>
                </a:moveTo>
                <a:cubicBezTo>
                  <a:pt x="303" y="558"/>
                  <a:pt x="303" y="558"/>
                  <a:pt x="303" y="558"/>
                </a:cubicBezTo>
                <a:cubicBezTo>
                  <a:pt x="300" y="559"/>
                  <a:pt x="298" y="560"/>
                  <a:pt x="295" y="561"/>
                </a:cubicBezTo>
                <a:cubicBezTo>
                  <a:pt x="295" y="552"/>
                  <a:pt x="295" y="552"/>
                  <a:pt x="295" y="552"/>
                </a:cubicBezTo>
                <a:cubicBezTo>
                  <a:pt x="298" y="552"/>
                  <a:pt x="300" y="551"/>
                  <a:pt x="303" y="551"/>
                </a:cubicBezTo>
                <a:close/>
                <a:moveTo>
                  <a:pt x="303" y="580"/>
                </a:moveTo>
                <a:cubicBezTo>
                  <a:pt x="303" y="586"/>
                  <a:pt x="303" y="586"/>
                  <a:pt x="303" y="586"/>
                </a:cubicBezTo>
                <a:cubicBezTo>
                  <a:pt x="300" y="587"/>
                  <a:pt x="298" y="588"/>
                  <a:pt x="295" y="589"/>
                </a:cubicBezTo>
                <a:cubicBezTo>
                  <a:pt x="295" y="582"/>
                  <a:pt x="295" y="582"/>
                  <a:pt x="295" y="582"/>
                </a:cubicBezTo>
                <a:cubicBezTo>
                  <a:pt x="298" y="581"/>
                  <a:pt x="300" y="581"/>
                  <a:pt x="303" y="580"/>
                </a:cubicBezTo>
                <a:close/>
                <a:moveTo>
                  <a:pt x="295" y="437"/>
                </a:moveTo>
                <a:cubicBezTo>
                  <a:pt x="295" y="437"/>
                  <a:pt x="295" y="437"/>
                  <a:pt x="296" y="437"/>
                </a:cubicBezTo>
                <a:cubicBezTo>
                  <a:pt x="299" y="434"/>
                  <a:pt x="297" y="431"/>
                  <a:pt x="295" y="428"/>
                </a:cubicBezTo>
                <a:lnTo>
                  <a:pt x="295" y="437"/>
                </a:lnTo>
                <a:close/>
                <a:moveTo>
                  <a:pt x="295" y="673"/>
                </a:moveTo>
                <a:cubicBezTo>
                  <a:pt x="286" y="673"/>
                  <a:pt x="286" y="673"/>
                  <a:pt x="286" y="673"/>
                </a:cubicBezTo>
                <a:cubicBezTo>
                  <a:pt x="286" y="657"/>
                  <a:pt x="286" y="657"/>
                  <a:pt x="286" y="657"/>
                </a:cubicBezTo>
                <a:cubicBezTo>
                  <a:pt x="289" y="654"/>
                  <a:pt x="292" y="651"/>
                  <a:pt x="295" y="648"/>
                </a:cubicBezTo>
                <a:cubicBezTo>
                  <a:pt x="295" y="658"/>
                  <a:pt x="295" y="658"/>
                  <a:pt x="295" y="658"/>
                </a:cubicBezTo>
                <a:cubicBezTo>
                  <a:pt x="293" y="660"/>
                  <a:pt x="290" y="663"/>
                  <a:pt x="292" y="667"/>
                </a:cubicBezTo>
                <a:cubicBezTo>
                  <a:pt x="293" y="666"/>
                  <a:pt x="294" y="666"/>
                  <a:pt x="295" y="666"/>
                </a:cubicBezTo>
                <a:cubicBezTo>
                  <a:pt x="295" y="673"/>
                  <a:pt x="295" y="673"/>
                  <a:pt x="295" y="673"/>
                </a:cubicBezTo>
                <a:close/>
                <a:moveTo>
                  <a:pt x="295" y="622"/>
                </a:moveTo>
                <a:cubicBezTo>
                  <a:pt x="294" y="622"/>
                  <a:pt x="292" y="623"/>
                  <a:pt x="291" y="623"/>
                </a:cubicBezTo>
                <a:cubicBezTo>
                  <a:pt x="289" y="623"/>
                  <a:pt x="287" y="623"/>
                  <a:pt x="286" y="623"/>
                </a:cubicBezTo>
                <a:cubicBezTo>
                  <a:pt x="286" y="617"/>
                  <a:pt x="286" y="617"/>
                  <a:pt x="286" y="617"/>
                </a:cubicBezTo>
                <a:cubicBezTo>
                  <a:pt x="289" y="616"/>
                  <a:pt x="292" y="615"/>
                  <a:pt x="295" y="614"/>
                </a:cubicBezTo>
                <a:cubicBezTo>
                  <a:pt x="295" y="622"/>
                  <a:pt x="295" y="622"/>
                  <a:pt x="295" y="622"/>
                </a:cubicBezTo>
                <a:close/>
                <a:moveTo>
                  <a:pt x="286" y="508"/>
                </a:moveTo>
                <a:cubicBezTo>
                  <a:pt x="289" y="505"/>
                  <a:pt x="292" y="501"/>
                  <a:pt x="295" y="497"/>
                </a:cubicBezTo>
                <a:cubicBezTo>
                  <a:pt x="295" y="511"/>
                  <a:pt x="295" y="511"/>
                  <a:pt x="295" y="511"/>
                </a:cubicBezTo>
                <a:cubicBezTo>
                  <a:pt x="292" y="513"/>
                  <a:pt x="289" y="516"/>
                  <a:pt x="286" y="519"/>
                </a:cubicBezTo>
                <a:cubicBezTo>
                  <a:pt x="286" y="508"/>
                  <a:pt x="286" y="508"/>
                  <a:pt x="286" y="508"/>
                </a:cubicBezTo>
                <a:close/>
                <a:moveTo>
                  <a:pt x="295" y="350"/>
                </a:moveTo>
                <a:cubicBezTo>
                  <a:pt x="292" y="349"/>
                  <a:pt x="289" y="349"/>
                  <a:pt x="286" y="349"/>
                </a:cubicBezTo>
                <a:cubicBezTo>
                  <a:pt x="286" y="342"/>
                  <a:pt x="286" y="342"/>
                  <a:pt x="286" y="342"/>
                </a:cubicBezTo>
                <a:cubicBezTo>
                  <a:pt x="289" y="343"/>
                  <a:pt x="292" y="343"/>
                  <a:pt x="295" y="344"/>
                </a:cubicBezTo>
                <a:cubicBezTo>
                  <a:pt x="295" y="350"/>
                  <a:pt x="295" y="350"/>
                  <a:pt x="295" y="350"/>
                </a:cubicBezTo>
                <a:close/>
                <a:moveTo>
                  <a:pt x="286" y="383"/>
                </a:moveTo>
                <a:cubicBezTo>
                  <a:pt x="289" y="382"/>
                  <a:pt x="292" y="381"/>
                  <a:pt x="295" y="380"/>
                </a:cubicBezTo>
                <a:cubicBezTo>
                  <a:pt x="295" y="390"/>
                  <a:pt x="295" y="390"/>
                  <a:pt x="295" y="390"/>
                </a:cubicBezTo>
                <a:cubicBezTo>
                  <a:pt x="294" y="390"/>
                  <a:pt x="293" y="390"/>
                  <a:pt x="291" y="390"/>
                </a:cubicBezTo>
                <a:cubicBezTo>
                  <a:pt x="290" y="395"/>
                  <a:pt x="292" y="399"/>
                  <a:pt x="295" y="403"/>
                </a:cubicBezTo>
                <a:cubicBezTo>
                  <a:pt x="295" y="418"/>
                  <a:pt x="295" y="418"/>
                  <a:pt x="295" y="418"/>
                </a:cubicBezTo>
                <a:cubicBezTo>
                  <a:pt x="294" y="415"/>
                  <a:pt x="293" y="413"/>
                  <a:pt x="292" y="411"/>
                </a:cubicBezTo>
                <a:cubicBezTo>
                  <a:pt x="290" y="408"/>
                  <a:pt x="288" y="405"/>
                  <a:pt x="286" y="401"/>
                </a:cubicBezTo>
                <a:cubicBezTo>
                  <a:pt x="286" y="383"/>
                  <a:pt x="286" y="383"/>
                  <a:pt x="286" y="383"/>
                </a:cubicBezTo>
                <a:close/>
                <a:moveTo>
                  <a:pt x="295" y="457"/>
                </a:moveTo>
                <a:cubicBezTo>
                  <a:pt x="294" y="459"/>
                  <a:pt x="292" y="460"/>
                  <a:pt x="291" y="462"/>
                </a:cubicBezTo>
                <a:cubicBezTo>
                  <a:pt x="289" y="464"/>
                  <a:pt x="288" y="466"/>
                  <a:pt x="286" y="468"/>
                </a:cubicBezTo>
                <a:cubicBezTo>
                  <a:pt x="286" y="457"/>
                  <a:pt x="286" y="457"/>
                  <a:pt x="286" y="457"/>
                </a:cubicBezTo>
                <a:cubicBezTo>
                  <a:pt x="288" y="454"/>
                  <a:pt x="290" y="451"/>
                  <a:pt x="291" y="448"/>
                </a:cubicBezTo>
                <a:cubicBezTo>
                  <a:pt x="289" y="447"/>
                  <a:pt x="287" y="447"/>
                  <a:pt x="286" y="448"/>
                </a:cubicBezTo>
                <a:cubicBezTo>
                  <a:pt x="286" y="441"/>
                  <a:pt x="286" y="441"/>
                  <a:pt x="286" y="441"/>
                </a:cubicBezTo>
                <a:cubicBezTo>
                  <a:pt x="289" y="439"/>
                  <a:pt x="292" y="438"/>
                  <a:pt x="295" y="439"/>
                </a:cubicBezTo>
                <a:cubicBezTo>
                  <a:pt x="295" y="457"/>
                  <a:pt x="295" y="457"/>
                  <a:pt x="295" y="457"/>
                </a:cubicBezTo>
                <a:close/>
                <a:moveTo>
                  <a:pt x="295" y="315"/>
                </a:moveTo>
                <a:cubicBezTo>
                  <a:pt x="292" y="312"/>
                  <a:pt x="289" y="309"/>
                  <a:pt x="286" y="306"/>
                </a:cubicBezTo>
                <a:cubicBezTo>
                  <a:pt x="286" y="295"/>
                  <a:pt x="286" y="295"/>
                  <a:pt x="286" y="295"/>
                </a:cubicBezTo>
                <a:cubicBezTo>
                  <a:pt x="289" y="299"/>
                  <a:pt x="292" y="302"/>
                  <a:pt x="295" y="305"/>
                </a:cubicBezTo>
                <a:cubicBezTo>
                  <a:pt x="295" y="315"/>
                  <a:pt x="295" y="315"/>
                  <a:pt x="295" y="315"/>
                </a:cubicBezTo>
                <a:close/>
                <a:moveTo>
                  <a:pt x="286" y="9"/>
                </a:moveTo>
                <a:cubicBezTo>
                  <a:pt x="295" y="9"/>
                  <a:pt x="295" y="9"/>
                  <a:pt x="295" y="9"/>
                </a:cubicBezTo>
                <a:cubicBezTo>
                  <a:pt x="295" y="33"/>
                  <a:pt x="295" y="33"/>
                  <a:pt x="295" y="33"/>
                </a:cubicBezTo>
                <a:cubicBezTo>
                  <a:pt x="292" y="28"/>
                  <a:pt x="289" y="24"/>
                  <a:pt x="286" y="19"/>
                </a:cubicBezTo>
                <a:cubicBezTo>
                  <a:pt x="286" y="9"/>
                  <a:pt x="286" y="9"/>
                  <a:pt x="286" y="9"/>
                </a:cubicBezTo>
                <a:close/>
                <a:moveTo>
                  <a:pt x="295" y="93"/>
                </a:moveTo>
                <a:cubicBezTo>
                  <a:pt x="295" y="102"/>
                  <a:pt x="295" y="102"/>
                  <a:pt x="295" y="102"/>
                </a:cubicBezTo>
                <a:cubicBezTo>
                  <a:pt x="292" y="104"/>
                  <a:pt x="289" y="106"/>
                  <a:pt x="286" y="109"/>
                </a:cubicBezTo>
                <a:cubicBezTo>
                  <a:pt x="286" y="52"/>
                  <a:pt x="286" y="52"/>
                  <a:pt x="286" y="52"/>
                </a:cubicBezTo>
                <a:cubicBezTo>
                  <a:pt x="286" y="52"/>
                  <a:pt x="286" y="53"/>
                  <a:pt x="287" y="53"/>
                </a:cubicBezTo>
                <a:cubicBezTo>
                  <a:pt x="289" y="67"/>
                  <a:pt x="294" y="79"/>
                  <a:pt x="293" y="94"/>
                </a:cubicBezTo>
                <a:cubicBezTo>
                  <a:pt x="294" y="94"/>
                  <a:pt x="295" y="93"/>
                  <a:pt x="295" y="93"/>
                </a:cubicBezTo>
                <a:close/>
                <a:moveTo>
                  <a:pt x="295" y="151"/>
                </a:moveTo>
                <a:cubicBezTo>
                  <a:pt x="295" y="162"/>
                  <a:pt x="295" y="162"/>
                  <a:pt x="295" y="162"/>
                </a:cubicBezTo>
                <a:cubicBezTo>
                  <a:pt x="292" y="162"/>
                  <a:pt x="289" y="162"/>
                  <a:pt x="286" y="162"/>
                </a:cubicBezTo>
                <a:cubicBezTo>
                  <a:pt x="286" y="156"/>
                  <a:pt x="286" y="156"/>
                  <a:pt x="286" y="156"/>
                </a:cubicBezTo>
                <a:cubicBezTo>
                  <a:pt x="287" y="155"/>
                  <a:pt x="289" y="155"/>
                  <a:pt x="291" y="155"/>
                </a:cubicBezTo>
                <a:cubicBezTo>
                  <a:pt x="292" y="154"/>
                  <a:pt x="294" y="153"/>
                  <a:pt x="295" y="151"/>
                </a:cubicBezTo>
                <a:close/>
                <a:moveTo>
                  <a:pt x="295" y="203"/>
                </a:moveTo>
                <a:cubicBezTo>
                  <a:pt x="295" y="210"/>
                  <a:pt x="295" y="210"/>
                  <a:pt x="295" y="210"/>
                </a:cubicBezTo>
                <a:cubicBezTo>
                  <a:pt x="292" y="210"/>
                  <a:pt x="289" y="210"/>
                  <a:pt x="286" y="210"/>
                </a:cubicBezTo>
                <a:cubicBezTo>
                  <a:pt x="286" y="204"/>
                  <a:pt x="286" y="204"/>
                  <a:pt x="286" y="204"/>
                </a:cubicBezTo>
                <a:cubicBezTo>
                  <a:pt x="289" y="204"/>
                  <a:pt x="292" y="203"/>
                  <a:pt x="295" y="203"/>
                </a:cubicBezTo>
                <a:close/>
                <a:moveTo>
                  <a:pt x="295" y="225"/>
                </a:moveTo>
                <a:cubicBezTo>
                  <a:pt x="295" y="232"/>
                  <a:pt x="295" y="232"/>
                  <a:pt x="295" y="232"/>
                </a:cubicBezTo>
                <a:cubicBezTo>
                  <a:pt x="286" y="234"/>
                  <a:pt x="286" y="234"/>
                  <a:pt x="286" y="234"/>
                </a:cubicBezTo>
                <a:cubicBezTo>
                  <a:pt x="286" y="227"/>
                  <a:pt x="286" y="227"/>
                  <a:pt x="286" y="227"/>
                </a:cubicBezTo>
                <a:cubicBezTo>
                  <a:pt x="289" y="226"/>
                  <a:pt x="292" y="225"/>
                  <a:pt x="295" y="225"/>
                </a:cubicBezTo>
                <a:close/>
                <a:moveTo>
                  <a:pt x="295" y="255"/>
                </a:moveTo>
                <a:cubicBezTo>
                  <a:pt x="295" y="262"/>
                  <a:pt x="295" y="262"/>
                  <a:pt x="295" y="262"/>
                </a:cubicBezTo>
                <a:cubicBezTo>
                  <a:pt x="292" y="262"/>
                  <a:pt x="289" y="262"/>
                  <a:pt x="286" y="262"/>
                </a:cubicBezTo>
                <a:cubicBezTo>
                  <a:pt x="286" y="256"/>
                  <a:pt x="286" y="256"/>
                  <a:pt x="286" y="256"/>
                </a:cubicBezTo>
                <a:cubicBezTo>
                  <a:pt x="289" y="255"/>
                  <a:pt x="292" y="255"/>
                  <a:pt x="295" y="255"/>
                </a:cubicBezTo>
                <a:close/>
                <a:moveTo>
                  <a:pt x="295" y="279"/>
                </a:moveTo>
                <a:cubicBezTo>
                  <a:pt x="295" y="285"/>
                  <a:pt x="295" y="285"/>
                  <a:pt x="295" y="285"/>
                </a:cubicBezTo>
                <a:cubicBezTo>
                  <a:pt x="292" y="285"/>
                  <a:pt x="289" y="285"/>
                  <a:pt x="286" y="285"/>
                </a:cubicBezTo>
                <a:cubicBezTo>
                  <a:pt x="286" y="279"/>
                  <a:pt x="286" y="279"/>
                  <a:pt x="286" y="279"/>
                </a:cubicBezTo>
                <a:cubicBezTo>
                  <a:pt x="289" y="279"/>
                  <a:pt x="292" y="279"/>
                  <a:pt x="295" y="279"/>
                </a:cubicBezTo>
                <a:close/>
                <a:moveTo>
                  <a:pt x="295" y="428"/>
                </a:moveTo>
                <a:cubicBezTo>
                  <a:pt x="295" y="428"/>
                  <a:pt x="294" y="427"/>
                  <a:pt x="294" y="427"/>
                </a:cubicBezTo>
                <a:cubicBezTo>
                  <a:pt x="291" y="424"/>
                  <a:pt x="289" y="420"/>
                  <a:pt x="286" y="416"/>
                </a:cubicBezTo>
                <a:cubicBezTo>
                  <a:pt x="286" y="428"/>
                  <a:pt x="286" y="428"/>
                  <a:pt x="286" y="428"/>
                </a:cubicBezTo>
                <a:cubicBezTo>
                  <a:pt x="288" y="433"/>
                  <a:pt x="291" y="437"/>
                  <a:pt x="295" y="437"/>
                </a:cubicBezTo>
                <a:cubicBezTo>
                  <a:pt x="295" y="428"/>
                  <a:pt x="295" y="428"/>
                  <a:pt x="295" y="428"/>
                </a:cubicBezTo>
                <a:close/>
                <a:moveTo>
                  <a:pt x="295" y="525"/>
                </a:moveTo>
                <a:cubicBezTo>
                  <a:pt x="295" y="533"/>
                  <a:pt x="295" y="533"/>
                  <a:pt x="295" y="533"/>
                </a:cubicBezTo>
                <a:cubicBezTo>
                  <a:pt x="294" y="534"/>
                  <a:pt x="292" y="534"/>
                  <a:pt x="291" y="534"/>
                </a:cubicBezTo>
                <a:cubicBezTo>
                  <a:pt x="289" y="534"/>
                  <a:pt x="287" y="534"/>
                  <a:pt x="286" y="535"/>
                </a:cubicBezTo>
                <a:cubicBezTo>
                  <a:pt x="286" y="528"/>
                  <a:pt x="286" y="528"/>
                  <a:pt x="286" y="528"/>
                </a:cubicBezTo>
                <a:cubicBezTo>
                  <a:pt x="289" y="527"/>
                  <a:pt x="292" y="526"/>
                  <a:pt x="295" y="525"/>
                </a:cubicBezTo>
                <a:close/>
                <a:moveTo>
                  <a:pt x="295" y="552"/>
                </a:moveTo>
                <a:cubicBezTo>
                  <a:pt x="295" y="561"/>
                  <a:pt x="295" y="561"/>
                  <a:pt x="295" y="561"/>
                </a:cubicBezTo>
                <a:cubicBezTo>
                  <a:pt x="292" y="562"/>
                  <a:pt x="289" y="563"/>
                  <a:pt x="286" y="564"/>
                </a:cubicBezTo>
                <a:cubicBezTo>
                  <a:pt x="286" y="555"/>
                  <a:pt x="286" y="555"/>
                  <a:pt x="286" y="555"/>
                </a:cubicBezTo>
                <a:cubicBezTo>
                  <a:pt x="289" y="554"/>
                  <a:pt x="292" y="553"/>
                  <a:pt x="295" y="552"/>
                </a:cubicBezTo>
                <a:close/>
                <a:moveTo>
                  <a:pt x="295" y="582"/>
                </a:moveTo>
                <a:cubicBezTo>
                  <a:pt x="295" y="589"/>
                  <a:pt x="295" y="589"/>
                  <a:pt x="295" y="589"/>
                </a:cubicBezTo>
                <a:cubicBezTo>
                  <a:pt x="292" y="591"/>
                  <a:pt x="289" y="593"/>
                  <a:pt x="286" y="594"/>
                </a:cubicBezTo>
                <a:cubicBezTo>
                  <a:pt x="286" y="586"/>
                  <a:pt x="286" y="586"/>
                  <a:pt x="286" y="586"/>
                </a:cubicBezTo>
                <a:cubicBezTo>
                  <a:pt x="289" y="584"/>
                  <a:pt x="292" y="583"/>
                  <a:pt x="295" y="582"/>
                </a:cubicBezTo>
                <a:close/>
                <a:moveTo>
                  <a:pt x="286" y="673"/>
                </a:moveTo>
                <a:cubicBezTo>
                  <a:pt x="274" y="673"/>
                  <a:pt x="274" y="673"/>
                  <a:pt x="274" y="673"/>
                </a:cubicBezTo>
                <a:cubicBezTo>
                  <a:pt x="274" y="667"/>
                  <a:pt x="274" y="667"/>
                  <a:pt x="274" y="667"/>
                </a:cubicBezTo>
                <a:cubicBezTo>
                  <a:pt x="278" y="667"/>
                  <a:pt x="278" y="667"/>
                  <a:pt x="278" y="667"/>
                </a:cubicBezTo>
                <a:cubicBezTo>
                  <a:pt x="281" y="663"/>
                  <a:pt x="283" y="660"/>
                  <a:pt x="286" y="657"/>
                </a:cubicBezTo>
                <a:cubicBezTo>
                  <a:pt x="286" y="673"/>
                  <a:pt x="286" y="673"/>
                  <a:pt x="286" y="673"/>
                </a:cubicBezTo>
                <a:close/>
                <a:moveTo>
                  <a:pt x="286" y="623"/>
                </a:moveTo>
                <a:cubicBezTo>
                  <a:pt x="282" y="623"/>
                  <a:pt x="278" y="624"/>
                  <a:pt x="274" y="624"/>
                </a:cubicBezTo>
                <a:cubicBezTo>
                  <a:pt x="274" y="617"/>
                  <a:pt x="274" y="617"/>
                  <a:pt x="274" y="617"/>
                </a:cubicBezTo>
                <a:cubicBezTo>
                  <a:pt x="278" y="617"/>
                  <a:pt x="282" y="617"/>
                  <a:pt x="286" y="617"/>
                </a:cubicBezTo>
                <a:cubicBezTo>
                  <a:pt x="286" y="623"/>
                  <a:pt x="286" y="623"/>
                  <a:pt x="286" y="623"/>
                </a:cubicBezTo>
                <a:close/>
                <a:moveTo>
                  <a:pt x="274" y="521"/>
                </a:moveTo>
                <a:cubicBezTo>
                  <a:pt x="278" y="517"/>
                  <a:pt x="282" y="512"/>
                  <a:pt x="286" y="508"/>
                </a:cubicBezTo>
                <a:cubicBezTo>
                  <a:pt x="286" y="519"/>
                  <a:pt x="286" y="519"/>
                  <a:pt x="286" y="519"/>
                </a:cubicBezTo>
                <a:cubicBezTo>
                  <a:pt x="283" y="522"/>
                  <a:pt x="281" y="524"/>
                  <a:pt x="280" y="528"/>
                </a:cubicBezTo>
                <a:cubicBezTo>
                  <a:pt x="283" y="529"/>
                  <a:pt x="283" y="529"/>
                  <a:pt x="283" y="529"/>
                </a:cubicBezTo>
                <a:cubicBezTo>
                  <a:pt x="284" y="528"/>
                  <a:pt x="285" y="528"/>
                  <a:pt x="286" y="528"/>
                </a:cubicBezTo>
                <a:cubicBezTo>
                  <a:pt x="286" y="535"/>
                  <a:pt x="286" y="535"/>
                  <a:pt x="286" y="535"/>
                </a:cubicBezTo>
                <a:cubicBezTo>
                  <a:pt x="282" y="536"/>
                  <a:pt x="278" y="537"/>
                  <a:pt x="274" y="539"/>
                </a:cubicBezTo>
                <a:cubicBezTo>
                  <a:pt x="274" y="521"/>
                  <a:pt x="274" y="521"/>
                  <a:pt x="274" y="521"/>
                </a:cubicBezTo>
                <a:close/>
                <a:moveTo>
                  <a:pt x="286" y="349"/>
                </a:moveTo>
                <a:cubicBezTo>
                  <a:pt x="285" y="349"/>
                  <a:pt x="285" y="348"/>
                  <a:pt x="284" y="348"/>
                </a:cubicBezTo>
                <a:cubicBezTo>
                  <a:pt x="282" y="351"/>
                  <a:pt x="279" y="354"/>
                  <a:pt x="276" y="351"/>
                </a:cubicBezTo>
                <a:cubicBezTo>
                  <a:pt x="275" y="350"/>
                  <a:pt x="274" y="350"/>
                  <a:pt x="274" y="349"/>
                </a:cubicBezTo>
                <a:cubicBezTo>
                  <a:pt x="274" y="337"/>
                  <a:pt x="274" y="337"/>
                  <a:pt x="274" y="337"/>
                </a:cubicBezTo>
                <a:cubicBezTo>
                  <a:pt x="281" y="342"/>
                  <a:pt x="281" y="342"/>
                  <a:pt x="281" y="342"/>
                </a:cubicBezTo>
                <a:cubicBezTo>
                  <a:pt x="282" y="342"/>
                  <a:pt x="284" y="342"/>
                  <a:pt x="286" y="342"/>
                </a:cubicBezTo>
                <a:cubicBezTo>
                  <a:pt x="286" y="349"/>
                  <a:pt x="286" y="349"/>
                  <a:pt x="286" y="349"/>
                </a:cubicBezTo>
                <a:close/>
                <a:moveTo>
                  <a:pt x="274" y="384"/>
                </a:moveTo>
                <a:cubicBezTo>
                  <a:pt x="278" y="384"/>
                  <a:pt x="282" y="384"/>
                  <a:pt x="286" y="383"/>
                </a:cubicBezTo>
                <a:cubicBezTo>
                  <a:pt x="286" y="401"/>
                  <a:pt x="286" y="401"/>
                  <a:pt x="286" y="401"/>
                </a:cubicBezTo>
                <a:cubicBezTo>
                  <a:pt x="283" y="395"/>
                  <a:pt x="280" y="390"/>
                  <a:pt x="274" y="389"/>
                </a:cubicBezTo>
                <a:cubicBezTo>
                  <a:pt x="274" y="384"/>
                  <a:pt x="274" y="384"/>
                  <a:pt x="274" y="384"/>
                </a:cubicBezTo>
                <a:close/>
                <a:moveTo>
                  <a:pt x="286" y="468"/>
                </a:moveTo>
                <a:cubicBezTo>
                  <a:pt x="283" y="471"/>
                  <a:pt x="278" y="474"/>
                  <a:pt x="274" y="475"/>
                </a:cubicBezTo>
                <a:cubicBezTo>
                  <a:pt x="274" y="467"/>
                  <a:pt x="274" y="467"/>
                  <a:pt x="274" y="467"/>
                </a:cubicBezTo>
                <a:cubicBezTo>
                  <a:pt x="278" y="465"/>
                  <a:pt x="283" y="462"/>
                  <a:pt x="286" y="457"/>
                </a:cubicBezTo>
                <a:cubicBezTo>
                  <a:pt x="286" y="468"/>
                  <a:pt x="286" y="468"/>
                  <a:pt x="286" y="468"/>
                </a:cubicBezTo>
                <a:close/>
                <a:moveTo>
                  <a:pt x="286" y="306"/>
                </a:moveTo>
                <a:cubicBezTo>
                  <a:pt x="282" y="302"/>
                  <a:pt x="278" y="298"/>
                  <a:pt x="274" y="295"/>
                </a:cubicBezTo>
                <a:cubicBezTo>
                  <a:pt x="274" y="282"/>
                  <a:pt x="274" y="282"/>
                  <a:pt x="274" y="282"/>
                </a:cubicBezTo>
                <a:cubicBezTo>
                  <a:pt x="278" y="280"/>
                  <a:pt x="282" y="280"/>
                  <a:pt x="286" y="279"/>
                </a:cubicBezTo>
                <a:cubicBezTo>
                  <a:pt x="286" y="285"/>
                  <a:pt x="286" y="285"/>
                  <a:pt x="286" y="285"/>
                </a:cubicBezTo>
                <a:cubicBezTo>
                  <a:pt x="286" y="285"/>
                  <a:pt x="286" y="285"/>
                  <a:pt x="286" y="285"/>
                </a:cubicBezTo>
                <a:cubicBezTo>
                  <a:pt x="284" y="286"/>
                  <a:pt x="281" y="286"/>
                  <a:pt x="281" y="289"/>
                </a:cubicBezTo>
                <a:cubicBezTo>
                  <a:pt x="282" y="291"/>
                  <a:pt x="284" y="293"/>
                  <a:pt x="286" y="295"/>
                </a:cubicBezTo>
                <a:cubicBezTo>
                  <a:pt x="286" y="306"/>
                  <a:pt x="286" y="306"/>
                  <a:pt x="286" y="306"/>
                </a:cubicBezTo>
                <a:close/>
                <a:moveTo>
                  <a:pt x="274" y="9"/>
                </a:moveTo>
                <a:cubicBezTo>
                  <a:pt x="286" y="9"/>
                  <a:pt x="286" y="9"/>
                  <a:pt x="286" y="9"/>
                </a:cubicBezTo>
                <a:cubicBezTo>
                  <a:pt x="286" y="19"/>
                  <a:pt x="286" y="19"/>
                  <a:pt x="286" y="19"/>
                </a:cubicBezTo>
                <a:cubicBezTo>
                  <a:pt x="285" y="18"/>
                  <a:pt x="285" y="17"/>
                  <a:pt x="284" y="16"/>
                </a:cubicBezTo>
                <a:cubicBezTo>
                  <a:pt x="281" y="15"/>
                  <a:pt x="277" y="15"/>
                  <a:pt x="274" y="15"/>
                </a:cubicBezTo>
                <a:cubicBezTo>
                  <a:pt x="274" y="9"/>
                  <a:pt x="274" y="9"/>
                  <a:pt x="274" y="9"/>
                </a:cubicBezTo>
                <a:close/>
                <a:moveTo>
                  <a:pt x="286" y="52"/>
                </a:moveTo>
                <a:cubicBezTo>
                  <a:pt x="286" y="109"/>
                  <a:pt x="286" y="109"/>
                  <a:pt x="286" y="109"/>
                </a:cubicBezTo>
                <a:cubicBezTo>
                  <a:pt x="282" y="111"/>
                  <a:pt x="278" y="114"/>
                  <a:pt x="274" y="117"/>
                </a:cubicBezTo>
                <a:cubicBezTo>
                  <a:pt x="274" y="109"/>
                  <a:pt x="274" y="109"/>
                  <a:pt x="274" y="109"/>
                </a:cubicBezTo>
                <a:cubicBezTo>
                  <a:pt x="276" y="107"/>
                  <a:pt x="279" y="104"/>
                  <a:pt x="281" y="103"/>
                </a:cubicBezTo>
                <a:cubicBezTo>
                  <a:pt x="284" y="99"/>
                  <a:pt x="281" y="94"/>
                  <a:pt x="286" y="90"/>
                </a:cubicBezTo>
                <a:cubicBezTo>
                  <a:pt x="286" y="75"/>
                  <a:pt x="281" y="60"/>
                  <a:pt x="274" y="47"/>
                </a:cubicBezTo>
                <a:cubicBezTo>
                  <a:pt x="274" y="34"/>
                  <a:pt x="274" y="34"/>
                  <a:pt x="274" y="34"/>
                </a:cubicBezTo>
                <a:cubicBezTo>
                  <a:pt x="278" y="40"/>
                  <a:pt x="283" y="46"/>
                  <a:pt x="286" y="52"/>
                </a:cubicBezTo>
                <a:close/>
                <a:moveTo>
                  <a:pt x="286" y="156"/>
                </a:moveTo>
                <a:cubicBezTo>
                  <a:pt x="286" y="162"/>
                  <a:pt x="286" y="162"/>
                  <a:pt x="286" y="162"/>
                </a:cubicBezTo>
                <a:cubicBezTo>
                  <a:pt x="285" y="162"/>
                  <a:pt x="285" y="162"/>
                  <a:pt x="284" y="162"/>
                </a:cubicBezTo>
                <a:cubicBezTo>
                  <a:pt x="281" y="162"/>
                  <a:pt x="277" y="163"/>
                  <a:pt x="274" y="164"/>
                </a:cubicBezTo>
                <a:cubicBezTo>
                  <a:pt x="274" y="157"/>
                  <a:pt x="274" y="157"/>
                  <a:pt x="274" y="157"/>
                </a:cubicBezTo>
                <a:cubicBezTo>
                  <a:pt x="278" y="157"/>
                  <a:pt x="282" y="156"/>
                  <a:pt x="286" y="156"/>
                </a:cubicBezTo>
                <a:close/>
                <a:moveTo>
                  <a:pt x="286" y="204"/>
                </a:moveTo>
                <a:cubicBezTo>
                  <a:pt x="286" y="210"/>
                  <a:pt x="286" y="210"/>
                  <a:pt x="286" y="210"/>
                </a:cubicBezTo>
                <a:cubicBezTo>
                  <a:pt x="282" y="211"/>
                  <a:pt x="278" y="211"/>
                  <a:pt x="274" y="212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04"/>
                  <a:pt x="282" y="204"/>
                  <a:pt x="286" y="204"/>
                </a:cubicBezTo>
                <a:close/>
                <a:moveTo>
                  <a:pt x="286" y="227"/>
                </a:moveTo>
                <a:cubicBezTo>
                  <a:pt x="286" y="234"/>
                  <a:pt x="286" y="234"/>
                  <a:pt x="286" y="234"/>
                </a:cubicBezTo>
                <a:cubicBezTo>
                  <a:pt x="274" y="236"/>
                  <a:pt x="274" y="236"/>
                  <a:pt x="274" y="236"/>
                </a:cubicBezTo>
                <a:cubicBezTo>
                  <a:pt x="274" y="229"/>
                  <a:pt x="274" y="229"/>
                  <a:pt x="274" y="229"/>
                </a:cubicBezTo>
                <a:cubicBezTo>
                  <a:pt x="277" y="228"/>
                  <a:pt x="279" y="228"/>
                  <a:pt x="282" y="227"/>
                </a:cubicBezTo>
                <a:cubicBezTo>
                  <a:pt x="283" y="227"/>
                  <a:pt x="285" y="227"/>
                  <a:pt x="286" y="227"/>
                </a:cubicBezTo>
                <a:close/>
                <a:moveTo>
                  <a:pt x="286" y="256"/>
                </a:moveTo>
                <a:cubicBezTo>
                  <a:pt x="286" y="262"/>
                  <a:pt x="286" y="262"/>
                  <a:pt x="286" y="262"/>
                </a:cubicBezTo>
                <a:cubicBezTo>
                  <a:pt x="282" y="263"/>
                  <a:pt x="278" y="263"/>
                  <a:pt x="274" y="264"/>
                </a:cubicBezTo>
                <a:cubicBezTo>
                  <a:pt x="274" y="258"/>
                  <a:pt x="274" y="258"/>
                  <a:pt x="274" y="258"/>
                </a:cubicBezTo>
                <a:cubicBezTo>
                  <a:pt x="278" y="257"/>
                  <a:pt x="282" y="257"/>
                  <a:pt x="286" y="256"/>
                </a:cubicBezTo>
                <a:close/>
                <a:moveTo>
                  <a:pt x="286" y="416"/>
                </a:moveTo>
                <a:cubicBezTo>
                  <a:pt x="283" y="412"/>
                  <a:pt x="281" y="409"/>
                  <a:pt x="277" y="406"/>
                </a:cubicBezTo>
                <a:cubicBezTo>
                  <a:pt x="276" y="404"/>
                  <a:pt x="275" y="402"/>
                  <a:pt x="274" y="400"/>
                </a:cubicBezTo>
                <a:cubicBezTo>
                  <a:pt x="274" y="411"/>
                  <a:pt x="274" y="411"/>
                  <a:pt x="274" y="411"/>
                </a:cubicBezTo>
                <a:cubicBezTo>
                  <a:pt x="277" y="415"/>
                  <a:pt x="280" y="420"/>
                  <a:pt x="283" y="424"/>
                </a:cubicBezTo>
                <a:cubicBezTo>
                  <a:pt x="284" y="425"/>
                  <a:pt x="285" y="427"/>
                  <a:pt x="286" y="428"/>
                </a:cubicBezTo>
                <a:cubicBezTo>
                  <a:pt x="286" y="416"/>
                  <a:pt x="286" y="416"/>
                  <a:pt x="286" y="416"/>
                </a:cubicBezTo>
                <a:close/>
                <a:moveTo>
                  <a:pt x="286" y="441"/>
                </a:moveTo>
                <a:cubicBezTo>
                  <a:pt x="286" y="448"/>
                  <a:pt x="286" y="448"/>
                  <a:pt x="286" y="448"/>
                </a:cubicBezTo>
                <a:cubicBezTo>
                  <a:pt x="282" y="448"/>
                  <a:pt x="278" y="451"/>
                  <a:pt x="274" y="452"/>
                </a:cubicBezTo>
                <a:cubicBezTo>
                  <a:pt x="274" y="434"/>
                  <a:pt x="274" y="434"/>
                  <a:pt x="274" y="434"/>
                </a:cubicBezTo>
                <a:cubicBezTo>
                  <a:pt x="275" y="436"/>
                  <a:pt x="276" y="438"/>
                  <a:pt x="277" y="439"/>
                </a:cubicBezTo>
                <a:cubicBezTo>
                  <a:pt x="280" y="442"/>
                  <a:pt x="283" y="441"/>
                  <a:pt x="286" y="441"/>
                </a:cubicBezTo>
                <a:close/>
                <a:moveTo>
                  <a:pt x="286" y="555"/>
                </a:moveTo>
                <a:cubicBezTo>
                  <a:pt x="286" y="564"/>
                  <a:pt x="286" y="564"/>
                  <a:pt x="286" y="564"/>
                </a:cubicBezTo>
                <a:cubicBezTo>
                  <a:pt x="282" y="565"/>
                  <a:pt x="278" y="566"/>
                  <a:pt x="274" y="568"/>
                </a:cubicBezTo>
                <a:cubicBezTo>
                  <a:pt x="274" y="560"/>
                  <a:pt x="274" y="560"/>
                  <a:pt x="274" y="560"/>
                </a:cubicBezTo>
                <a:cubicBezTo>
                  <a:pt x="278" y="558"/>
                  <a:pt x="282" y="557"/>
                  <a:pt x="286" y="555"/>
                </a:cubicBezTo>
                <a:close/>
                <a:moveTo>
                  <a:pt x="286" y="586"/>
                </a:moveTo>
                <a:cubicBezTo>
                  <a:pt x="286" y="594"/>
                  <a:pt x="286" y="594"/>
                  <a:pt x="286" y="594"/>
                </a:cubicBezTo>
                <a:cubicBezTo>
                  <a:pt x="282" y="597"/>
                  <a:pt x="278" y="599"/>
                  <a:pt x="274" y="601"/>
                </a:cubicBezTo>
                <a:cubicBezTo>
                  <a:pt x="274" y="594"/>
                  <a:pt x="274" y="594"/>
                  <a:pt x="274" y="594"/>
                </a:cubicBezTo>
                <a:cubicBezTo>
                  <a:pt x="276" y="592"/>
                  <a:pt x="278" y="591"/>
                  <a:pt x="281" y="589"/>
                </a:cubicBezTo>
                <a:cubicBezTo>
                  <a:pt x="282" y="588"/>
                  <a:pt x="284" y="587"/>
                  <a:pt x="286" y="586"/>
                </a:cubicBezTo>
                <a:close/>
                <a:moveTo>
                  <a:pt x="274" y="673"/>
                </a:moveTo>
                <a:cubicBezTo>
                  <a:pt x="266" y="673"/>
                  <a:pt x="266" y="673"/>
                  <a:pt x="266" y="673"/>
                </a:cubicBezTo>
                <a:cubicBezTo>
                  <a:pt x="266" y="667"/>
                  <a:pt x="266" y="667"/>
                  <a:pt x="266" y="667"/>
                </a:cubicBezTo>
                <a:cubicBezTo>
                  <a:pt x="274" y="667"/>
                  <a:pt x="274" y="667"/>
                  <a:pt x="274" y="667"/>
                </a:cubicBezTo>
                <a:cubicBezTo>
                  <a:pt x="274" y="673"/>
                  <a:pt x="274" y="673"/>
                  <a:pt x="274" y="673"/>
                </a:cubicBezTo>
                <a:close/>
                <a:moveTo>
                  <a:pt x="274" y="624"/>
                </a:moveTo>
                <a:cubicBezTo>
                  <a:pt x="271" y="624"/>
                  <a:pt x="268" y="624"/>
                  <a:pt x="266" y="624"/>
                </a:cubicBezTo>
                <a:cubicBezTo>
                  <a:pt x="266" y="617"/>
                  <a:pt x="266" y="617"/>
                  <a:pt x="266" y="617"/>
                </a:cubicBezTo>
                <a:cubicBezTo>
                  <a:pt x="268" y="617"/>
                  <a:pt x="271" y="617"/>
                  <a:pt x="274" y="617"/>
                </a:cubicBezTo>
                <a:cubicBezTo>
                  <a:pt x="274" y="624"/>
                  <a:pt x="274" y="624"/>
                  <a:pt x="274" y="624"/>
                </a:cubicBezTo>
                <a:close/>
                <a:moveTo>
                  <a:pt x="266" y="529"/>
                </a:moveTo>
                <a:cubicBezTo>
                  <a:pt x="269" y="526"/>
                  <a:pt x="271" y="524"/>
                  <a:pt x="274" y="521"/>
                </a:cubicBezTo>
                <a:cubicBezTo>
                  <a:pt x="274" y="539"/>
                  <a:pt x="274" y="539"/>
                  <a:pt x="274" y="539"/>
                </a:cubicBezTo>
                <a:cubicBezTo>
                  <a:pt x="271" y="540"/>
                  <a:pt x="268" y="541"/>
                  <a:pt x="266" y="543"/>
                </a:cubicBezTo>
                <a:cubicBezTo>
                  <a:pt x="266" y="529"/>
                  <a:pt x="266" y="529"/>
                  <a:pt x="266" y="529"/>
                </a:cubicBezTo>
                <a:close/>
                <a:moveTo>
                  <a:pt x="274" y="349"/>
                </a:moveTo>
                <a:cubicBezTo>
                  <a:pt x="272" y="347"/>
                  <a:pt x="269" y="348"/>
                  <a:pt x="266" y="349"/>
                </a:cubicBezTo>
                <a:cubicBezTo>
                  <a:pt x="266" y="331"/>
                  <a:pt x="266" y="331"/>
                  <a:pt x="266" y="331"/>
                </a:cubicBezTo>
                <a:cubicBezTo>
                  <a:pt x="274" y="337"/>
                  <a:pt x="274" y="337"/>
                  <a:pt x="274" y="337"/>
                </a:cubicBezTo>
                <a:cubicBezTo>
                  <a:pt x="274" y="349"/>
                  <a:pt x="274" y="349"/>
                  <a:pt x="274" y="349"/>
                </a:cubicBezTo>
                <a:close/>
                <a:moveTo>
                  <a:pt x="266" y="383"/>
                </a:moveTo>
                <a:cubicBezTo>
                  <a:pt x="268" y="384"/>
                  <a:pt x="271" y="384"/>
                  <a:pt x="274" y="384"/>
                </a:cubicBezTo>
                <a:cubicBezTo>
                  <a:pt x="274" y="389"/>
                  <a:pt x="274" y="389"/>
                  <a:pt x="274" y="389"/>
                </a:cubicBezTo>
                <a:cubicBezTo>
                  <a:pt x="272" y="389"/>
                  <a:pt x="271" y="389"/>
                  <a:pt x="269" y="390"/>
                </a:cubicBezTo>
                <a:cubicBezTo>
                  <a:pt x="268" y="394"/>
                  <a:pt x="271" y="397"/>
                  <a:pt x="274" y="400"/>
                </a:cubicBezTo>
                <a:cubicBezTo>
                  <a:pt x="274" y="411"/>
                  <a:pt x="274" y="411"/>
                  <a:pt x="274" y="411"/>
                </a:cubicBezTo>
                <a:cubicBezTo>
                  <a:pt x="271" y="407"/>
                  <a:pt x="269" y="404"/>
                  <a:pt x="266" y="401"/>
                </a:cubicBezTo>
                <a:cubicBezTo>
                  <a:pt x="266" y="383"/>
                  <a:pt x="266" y="383"/>
                  <a:pt x="266" y="383"/>
                </a:cubicBezTo>
                <a:close/>
                <a:moveTo>
                  <a:pt x="274" y="475"/>
                </a:moveTo>
                <a:cubicBezTo>
                  <a:pt x="273" y="475"/>
                  <a:pt x="272" y="475"/>
                  <a:pt x="270" y="475"/>
                </a:cubicBezTo>
                <a:cubicBezTo>
                  <a:pt x="269" y="474"/>
                  <a:pt x="268" y="474"/>
                  <a:pt x="266" y="474"/>
                </a:cubicBezTo>
                <a:cubicBezTo>
                  <a:pt x="266" y="447"/>
                  <a:pt x="266" y="447"/>
                  <a:pt x="266" y="447"/>
                </a:cubicBezTo>
                <a:cubicBezTo>
                  <a:pt x="268" y="446"/>
                  <a:pt x="271" y="446"/>
                  <a:pt x="270" y="442"/>
                </a:cubicBezTo>
                <a:cubicBezTo>
                  <a:pt x="269" y="439"/>
                  <a:pt x="268" y="437"/>
                  <a:pt x="266" y="435"/>
                </a:cubicBezTo>
                <a:cubicBezTo>
                  <a:pt x="266" y="424"/>
                  <a:pt x="266" y="424"/>
                  <a:pt x="266" y="424"/>
                </a:cubicBezTo>
                <a:cubicBezTo>
                  <a:pt x="269" y="427"/>
                  <a:pt x="271" y="431"/>
                  <a:pt x="274" y="434"/>
                </a:cubicBezTo>
                <a:cubicBezTo>
                  <a:pt x="274" y="452"/>
                  <a:pt x="274" y="452"/>
                  <a:pt x="274" y="452"/>
                </a:cubicBezTo>
                <a:cubicBezTo>
                  <a:pt x="272" y="453"/>
                  <a:pt x="270" y="454"/>
                  <a:pt x="268" y="454"/>
                </a:cubicBezTo>
                <a:cubicBezTo>
                  <a:pt x="265" y="458"/>
                  <a:pt x="267" y="465"/>
                  <a:pt x="268" y="468"/>
                </a:cubicBezTo>
                <a:cubicBezTo>
                  <a:pt x="270" y="468"/>
                  <a:pt x="270" y="468"/>
                  <a:pt x="270" y="468"/>
                </a:cubicBezTo>
                <a:cubicBezTo>
                  <a:pt x="271" y="468"/>
                  <a:pt x="272" y="468"/>
                  <a:pt x="274" y="467"/>
                </a:cubicBezTo>
                <a:cubicBezTo>
                  <a:pt x="274" y="475"/>
                  <a:pt x="274" y="475"/>
                  <a:pt x="274" y="475"/>
                </a:cubicBezTo>
                <a:close/>
                <a:moveTo>
                  <a:pt x="274" y="295"/>
                </a:moveTo>
                <a:cubicBezTo>
                  <a:pt x="271" y="292"/>
                  <a:pt x="269" y="290"/>
                  <a:pt x="266" y="287"/>
                </a:cubicBezTo>
                <a:cubicBezTo>
                  <a:pt x="266" y="278"/>
                  <a:pt x="266" y="278"/>
                  <a:pt x="266" y="278"/>
                </a:cubicBezTo>
                <a:cubicBezTo>
                  <a:pt x="268" y="279"/>
                  <a:pt x="271" y="280"/>
                  <a:pt x="273" y="282"/>
                </a:cubicBezTo>
                <a:cubicBezTo>
                  <a:pt x="273" y="282"/>
                  <a:pt x="274" y="282"/>
                  <a:pt x="274" y="282"/>
                </a:cubicBezTo>
                <a:cubicBezTo>
                  <a:pt x="274" y="295"/>
                  <a:pt x="274" y="295"/>
                  <a:pt x="274" y="295"/>
                </a:cubicBezTo>
                <a:close/>
                <a:moveTo>
                  <a:pt x="266" y="9"/>
                </a:moveTo>
                <a:cubicBezTo>
                  <a:pt x="274" y="9"/>
                  <a:pt x="274" y="9"/>
                  <a:pt x="274" y="9"/>
                </a:cubicBezTo>
                <a:cubicBezTo>
                  <a:pt x="274" y="15"/>
                  <a:pt x="274" y="15"/>
                  <a:pt x="274" y="15"/>
                </a:cubicBezTo>
                <a:cubicBezTo>
                  <a:pt x="271" y="15"/>
                  <a:pt x="268" y="15"/>
                  <a:pt x="266" y="15"/>
                </a:cubicBezTo>
                <a:cubicBezTo>
                  <a:pt x="266" y="9"/>
                  <a:pt x="266" y="9"/>
                  <a:pt x="266" y="9"/>
                </a:cubicBezTo>
                <a:close/>
                <a:moveTo>
                  <a:pt x="274" y="34"/>
                </a:moveTo>
                <a:cubicBezTo>
                  <a:pt x="274" y="47"/>
                  <a:pt x="274" y="47"/>
                  <a:pt x="274" y="47"/>
                </a:cubicBezTo>
                <a:cubicBezTo>
                  <a:pt x="272" y="44"/>
                  <a:pt x="269" y="40"/>
                  <a:pt x="266" y="36"/>
                </a:cubicBezTo>
                <a:cubicBezTo>
                  <a:pt x="266" y="23"/>
                  <a:pt x="266" y="23"/>
                  <a:pt x="266" y="23"/>
                </a:cubicBezTo>
                <a:cubicBezTo>
                  <a:pt x="268" y="27"/>
                  <a:pt x="271" y="30"/>
                  <a:pt x="274" y="34"/>
                </a:cubicBezTo>
                <a:close/>
                <a:moveTo>
                  <a:pt x="274" y="109"/>
                </a:moveTo>
                <a:cubicBezTo>
                  <a:pt x="274" y="117"/>
                  <a:pt x="274" y="117"/>
                  <a:pt x="274" y="117"/>
                </a:cubicBezTo>
                <a:cubicBezTo>
                  <a:pt x="271" y="119"/>
                  <a:pt x="268" y="121"/>
                  <a:pt x="266" y="123"/>
                </a:cubicBezTo>
                <a:cubicBezTo>
                  <a:pt x="266" y="94"/>
                  <a:pt x="266" y="94"/>
                  <a:pt x="266" y="94"/>
                </a:cubicBezTo>
                <a:cubicBezTo>
                  <a:pt x="267" y="99"/>
                  <a:pt x="267" y="105"/>
                  <a:pt x="267" y="111"/>
                </a:cubicBezTo>
                <a:cubicBezTo>
                  <a:pt x="270" y="112"/>
                  <a:pt x="272" y="110"/>
                  <a:pt x="274" y="109"/>
                </a:cubicBezTo>
                <a:close/>
                <a:moveTo>
                  <a:pt x="274" y="157"/>
                </a:moveTo>
                <a:cubicBezTo>
                  <a:pt x="274" y="164"/>
                  <a:pt x="274" y="164"/>
                  <a:pt x="274" y="164"/>
                </a:cubicBezTo>
                <a:cubicBezTo>
                  <a:pt x="271" y="164"/>
                  <a:pt x="268" y="165"/>
                  <a:pt x="266" y="165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268" y="159"/>
                  <a:pt x="271" y="158"/>
                  <a:pt x="274" y="157"/>
                </a:cubicBezTo>
                <a:close/>
                <a:moveTo>
                  <a:pt x="274" y="205"/>
                </a:moveTo>
                <a:cubicBezTo>
                  <a:pt x="274" y="212"/>
                  <a:pt x="274" y="212"/>
                  <a:pt x="274" y="212"/>
                </a:cubicBezTo>
                <a:cubicBezTo>
                  <a:pt x="271" y="212"/>
                  <a:pt x="268" y="212"/>
                  <a:pt x="266" y="212"/>
                </a:cubicBezTo>
                <a:cubicBezTo>
                  <a:pt x="266" y="206"/>
                  <a:pt x="266" y="206"/>
                  <a:pt x="266" y="206"/>
                </a:cubicBezTo>
                <a:cubicBezTo>
                  <a:pt x="268" y="206"/>
                  <a:pt x="271" y="205"/>
                  <a:pt x="274" y="205"/>
                </a:cubicBezTo>
                <a:close/>
                <a:moveTo>
                  <a:pt x="274" y="229"/>
                </a:moveTo>
                <a:cubicBezTo>
                  <a:pt x="274" y="236"/>
                  <a:pt x="274" y="236"/>
                  <a:pt x="274" y="236"/>
                </a:cubicBezTo>
                <a:cubicBezTo>
                  <a:pt x="266" y="238"/>
                  <a:pt x="266" y="238"/>
                  <a:pt x="266" y="238"/>
                </a:cubicBezTo>
                <a:cubicBezTo>
                  <a:pt x="266" y="231"/>
                  <a:pt x="266" y="231"/>
                  <a:pt x="266" y="231"/>
                </a:cubicBezTo>
                <a:cubicBezTo>
                  <a:pt x="268" y="230"/>
                  <a:pt x="271" y="229"/>
                  <a:pt x="274" y="229"/>
                </a:cubicBezTo>
                <a:close/>
                <a:moveTo>
                  <a:pt x="274" y="258"/>
                </a:moveTo>
                <a:cubicBezTo>
                  <a:pt x="274" y="264"/>
                  <a:pt x="274" y="264"/>
                  <a:pt x="274" y="264"/>
                </a:cubicBezTo>
                <a:cubicBezTo>
                  <a:pt x="271" y="265"/>
                  <a:pt x="268" y="266"/>
                  <a:pt x="266" y="267"/>
                </a:cubicBezTo>
                <a:cubicBezTo>
                  <a:pt x="266" y="259"/>
                  <a:pt x="266" y="259"/>
                  <a:pt x="266" y="259"/>
                </a:cubicBezTo>
                <a:cubicBezTo>
                  <a:pt x="268" y="259"/>
                  <a:pt x="271" y="258"/>
                  <a:pt x="274" y="258"/>
                </a:cubicBezTo>
                <a:close/>
                <a:moveTo>
                  <a:pt x="274" y="560"/>
                </a:moveTo>
                <a:cubicBezTo>
                  <a:pt x="274" y="568"/>
                  <a:pt x="274" y="568"/>
                  <a:pt x="274" y="568"/>
                </a:cubicBezTo>
                <a:cubicBezTo>
                  <a:pt x="271" y="569"/>
                  <a:pt x="268" y="570"/>
                  <a:pt x="266" y="571"/>
                </a:cubicBezTo>
                <a:cubicBezTo>
                  <a:pt x="266" y="563"/>
                  <a:pt x="266" y="563"/>
                  <a:pt x="266" y="563"/>
                </a:cubicBezTo>
                <a:cubicBezTo>
                  <a:pt x="268" y="562"/>
                  <a:pt x="271" y="561"/>
                  <a:pt x="274" y="560"/>
                </a:cubicBezTo>
                <a:close/>
                <a:moveTo>
                  <a:pt x="274" y="594"/>
                </a:moveTo>
                <a:cubicBezTo>
                  <a:pt x="274" y="601"/>
                  <a:pt x="274" y="601"/>
                  <a:pt x="274" y="601"/>
                </a:cubicBezTo>
                <a:cubicBezTo>
                  <a:pt x="271" y="602"/>
                  <a:pt x="269" y="603"/>
                  <a:pt x="266" y="604"/>
                </a:cubicBezTo>
                <a:cubicBezTo>
                  <a:pt x="266" y="597"/>
                  <a:pt x="266" y="597"/>
                  <a:pt x="266" y="597"/>
                </a:cubicBezTo>
                <a:cubicBezTo>
                  <a:pt x="269" y="596"/>
                  <a:pt x="271" y="595"/>
                  <a:pt x="274" y="594"/>
                </a:cubicBezTo>
                <a:close/>
                <a:moveTo>
                  <a:pt x="266" y="673"/>
                </a:moveTo>
                <a:cubicBezTo>
                  <a:pt x="251" y="673"/>
                  <a:pt x="251" y="673"/>
                  <a:pt x="251" y="673"/>
                </a:cubicBezTo>
                <a:cubicBezTo>
                  <a:pt x="251" y="667"/>
                  <a:pt x="251" y="667"/>
                  <a:pt x="251" y="667"/>
                </a:cubicBezTo>
                <a:cubicBezTo>
                  <a:pt x="266" y="667"/>
                  <a:pt x="266" y="667"/>
                  <a:pt x="266" y="667"/>
                </a:cubicBezTo>
                <a:cubicBezTo>
                  <a:pt x="266" y="673"/>
                  <a:pt x="266" y="673"/>
                  <a:pt x="266" y="673"/>
                </a:cubicBezTo>
                <a:close/>
                <a:moveTo>
                  <a:pt x="266" y="624"/>
                </a:moveTo>
                <a:cubicBezTo>
                  <a:pt x="261" y="624"/>
                  <a:pt x="256" y="623"/>
                  <a:pt x="251" y="621"/>
                </a:cubicBezTo>
                <a:cubicBezTo>
                  <a:pt x="251" y="613"/>
                  <a:pt x="251" y="613"/>
                  <a:pt x="251" y="613"/>
                </a:cubicBezTo>
                <a:cubicBezTo>
                  <a:pt x="256" y="615"/>
                  <a:pt x="261" y="616"/>
                  <a:pt x="266" y="617"/>
                </a:cubicBezTo>
                <a:cubicBezTo>
                  <a:pt x="266" y="624"/>
                  <a:pt x="266" y="624"/>
                  <a:pt x="266" y="624"/>
                </a:cubicBezTo>
                <a:close/>
                <a:moveTo>
                  <a:pt x="251" y="544"/>
                </a:moveTo>
                <a:cubicBezTo>
                  <a:pt x="256" y="539"/>
                  <a:pt x="261" y="534"/>
                  <a:pt x="266" y="529"/>
                </a:cubicBezTo>
                <a:cubicBezTo>
                  <a:pt x="266" y="543"/>
                  <a:pt x="266" y="543"/>
                  <a:pt x="266" y="543"/>
                </a:cubicBezTo>
                <a:cubicBezTo>
                  <a:pt x="260" y="546"/>
                  <a:pt x="255" y="549"/>
                  <a:pt x="251" y="554"/>
                </a:cubicBezTo>
                <a:cubicBezTo>
                  <a:pt x="251" y="544"/>
                  <a:pt x="251" y="544"/>
                  <a:pt x="251" y="544"/>
                </a:cubicBezTo>
                <a:close/>
                <a:moveTo>
                  <a:pt x="266" y="349"/>
                </a:moveTo>
                <a:cubicBezTo>
                  <a:pt x="264" y="350"/>
                  <a:pt x="261" y="352"/>
                  <a:pt x="259" y="352"/>
                </a:cubicBezTo>
                <a:cubicBezTo>
                  <a:pt x="257" y="354"/>
                  <a:pt x="254" y="355"/>
                  <a:pt x="251" y="358"/>
                </a:cubicBezTo>
                <a:cubicBezTo>
                  <a:pt x="251" y="346"/>
                  <a:pt x="251" y="346"/>
                  <a:pt x="251" y="346"/>
                </a:cubicBezTo>
                <a:cubicBezTo>
                  <a:pt x="252" y="347"/>
                  <a:pt x="253" y="348"/>
                  <a:pt x="254" y="348"/>
                </a:cubicBezTo>
                <a:cubicBezTo>
                  <a:pt x="257" y="346"/>
                  <a:pt x="264" y="347"/>
                  <a:pt x="265" y="341"/>
                </a:cubicBezTo>
                <a:cubicBezTo>
                  <a:pt x="261" y="336"/>
                  <a:pt x="257" y="332"/>
                  <a:pt x="251" y="328"/>
                </a:cubicBezTo>
                <a:cubicBezTo>
                  <a:pt x="251" y="321"/>
                  <a:pt x="251" y="321"/>
                  <a:pt x="251" y="321"/>
                </a:cubicBezTo>
                <a:cubicBezTo>
                  <a:pt x="266" y="331"/>
                  <a:pt x="266" y="331"/>
                  <a:pt x="266" y="331"/>
                </a:cubicBezTo>
                <a:cubicBezTo>
                  <a:pt x="266" y="349"/>
                  <a:pt x="266" y="349"/>
                  <a:pt x="266" y="349"/>
                </a:cubicBezTo>
                <a:close/>
                <a:moveTo>
                  <a:pt x="251" y="376"/>
                </a:moveTo>
                <a:cubicBezTo>
                  <a:pt x="255" y="379"/>
                  <a:pt x="259" y="382"/>
                  <a:pt x="264" y="382"/>
                </a:cubicBezTo>
                <a:cubicBezTo>
                  <a:pt x="264" y="382"/>
                  <a:pt x="265" y="383"/>
                  <a:pt x="266" y="383"/>
                </a:cubicBezTo>
                <a:cubicBezTo>
                  <a:pt x="266" y="401"/>
                  <a:pt x="266" y="401"/>
                  <a:pt x="266" y="401"/>
                </a:cubicBezTo>
                <a:cubicBezTo>
                  <a:pt x="261" y="395"/>
                  <a:pt x="257" y="390"/>
                  <a:pt x="251" y="386"/>
                </a:cubicBezTo>
                <a:cubicBezTo>
                  <a:pt x="251" y="376"/>
                  <a:pt x="251" y="376"/>
                  <a:pt x="251" y="376"/>
                </a:cubicBezTo>
                <a:close/>
                <a:moveTo>
                  <a:pt x="266" y="474"/>
                </a:moveTo>
                <a:cubicBezTo>
                  <a:pt x="260" y="476"/>
                  <a:pt x="255" y="488"/>
                  <a:pt x="255" y="474"/>
                </a:cubicBezTo>
                <a:cubicBezTo>
                  <a:pt x="261" y="468"/>
                  <a:pt x="258" y="459"/>
                  <a:pt x="255" y="451"/>
                </a:cubicBezTo>
                <a:cubicBezTo>
                  <a:pt x="254" y="449"/>
                  <a:pt x="253" y="447"/>
                  <a:pt x="251" y="445"/>
                </a:cubicBezTo>
                <a:cubicBezTo>
                  <a:pt x="251" y="435"/>
                  <a:pt x="251" y="435"/>
                  <a:pt x="251" y="435"/>
                </a:cubicBezTo>
                <a:cubicBezTo>
                  <a:pt x="257" y="439"/>
                  <a:pt x="260" y="445"/>
                  <a:pt x="266" y="447"/>
                </a:cubicBezTo>
                <a:cubicBezTo>
                  <a:pt x="266" y="447"/>
                  <a:pt x="266" y="447"/>
                  <a:pt x="266" y="447"/>
                </a:cubicBezTo>
                <a:cubicBezTo>
                  <a:pt x="266" y="474"/>
                  <a:pt x="266" y="474"/>
                  <a:pt x="266" y="474"/>
                </a:cubicBezTo>
                <a:close/>
                <a:moveTo>
                  <a:pt x="266" y="287"/>
                </a:moveTo>
                <a:cubicBezTo>
                  <a:pt x="261" y="283"/>
                  <a:pt x="256" y="279"/>
                  <a:pt x="251" y="276"/>
                </a:cubicBezTo>
                <a:cubicBezTo>
                  <a:pt x="251" y="265"/>
                  <a:pt x="251" y="265"/>
                  <a:pt x="251" y="265"/>
                </a:cubicBezTo>
                <a:cubicBezTo>
                  <a:pt x="263" y="260"/>
                  <a:pt x="263" y="260"/>
                  <a:pt x="263" y="260"/>
                </a:cubicBezTo>
                <a:cubicBezTo>
                  <a:pt x="264" y="260"/>
                  <a:pt x="265" y="260"/>
                  <a:pt x="266" y="259"/>
                </a:cubicBezTo>
                <a:cubicBezTo>
                  <a:pt x="266" y="267"/>
                  <a:pt x="266" y="267"/>
                  <a:pt x="266" y="267"/>
                </a:cubicBezTo>
                <a:cubicBezTo>
                  <a:pt x="264" y="268"/>
                  <a:pt x="263" y="269"/>
                  <a:pt x="261" y="270"/>
                </a:cubicBezTo>
                <a:cubicBezTo>
                  <a:pt x="261" y="274"/>
                  <a:pt x="263" y="276"/>
                  <a:pt x="266" y="278"/>
                </a:cubicBezTo>
                <a:cubicBezTo>
                  <a:pt x="266" y="287"/>
                  <a:pt x="266" y="287"/>
                  <a:pt x="266" y="287"/>
                </a:cubicBezTo>
                <a:close/>
                <a:moveTo>
                  <a:pt x="251" y="9"/>
                </a:moveTo>
                <a:cubicBezTo>
                  <a:pt x="266" y="9"/>
                  <a:pt x="266" y="9"/>
                  <a:pt x="266" y="9"/>
                </a:cubicBezTo>
                <a:cubicBezTo>
                  <a:pt x="266" y="15"/>
                  <a:pt x="266" y="15"/>
                  <a:pt x="266" y="15"/>
                </a:cubicBezTo>
                <a:cubicBezTo>
                  <a:pt x="265" y="15"/>
                  <a:pt x="263" y="16"/>
                  <a:pt x="262" y="16"/>
                </a:cubicBezTo>
                <a:cubicBezTo>
                  <a:pt x="263" y="18"/>
                  <a:pt x="264" y="21"/>
                  <a:pt x="266" y="23"/>
                </a:cubicBezTo>
                <a:cubicBezTo>
                  <a:pt x="266" y="36"/>
                  <a:pt x="266" y="36"/>
                  <a:pt x="266" y="36"/>
                </a:cubicBezTo>
                <a:cubicBezTo>
                  <a:pt x="261" y="31"/>
                  <a:pt x="257" y="26"/>
                  <a:pt x="251" y="22"/>
                </a:cubicBezTo>
                <a:cubicBezTo>
                  <a:pt x="251" y="9"/>
                  <a:pt x="251" y="9"/>
                  <a:pt x="251" y="9"/>
                </a:cubicBezTo>
                <a:close/>
                <a:moveTo>
                  <a:pt x="266" y="94"/>
                </a:moveTo>
                <a:cubicBezTo>
                  <a:pt x="266" y="123"/>
                  <a:pt x="266" y="123"/>
                  <a:pt x="266" y="123"/>
                </a:cubicBezTo>
                <a:cubicBezTo>
                  <a:pt x="261" y="127"/>
                  <a:pt x="256" y="130"/>
                  <a:pt x="251" y="134"/>
                </a:cubicBezTo>
                <a:cubicBezTo>
                  <a:pt x="251" y="127"/>
                  <a:pt x="251" y="127"/>
                  <a:pt x="251" y="127"/>
                </a:cubicBezTo>
                <a:cubicBezTo>
                  <a:pt x="254" y="126"/>
                  <a:pt x="256" y="123"/>
                  <a:pt x="258" y="121"/>
                </a:cubicBezTo>
                <a:cubicBezTo>
                  <a:pt x="262" y="104"/>
                  <a:pt x="259" y="89"/>
                  <a:pt x="251" y="74"/>
                </a:cubicBezTo>
                <a:cubicBezTo>
                  <a:pt x="251" y="57"/>
                  <a:pt x="251" y="57"/>
                  <a:pt x="251" y="57"/>
                </a:cubicBezTo>
                <a:cubicBezTo>
                  <a:pt x="258" y="68"/>
                  <a:pt x="264" y="81"/>
                  <a:pt x="266" y="94"/>
                </a:cubicBezTo>
                <a:close/>
                <a:moveTo>
                  <a:pt x="266" y="159"/>
                </a:moveTo>
                <a:cubicBezTo>
                  <a:pt x="266" y="165"/>
                  <a:pt x="266" y="165"/>
                  <a:pt x="266" y="165"/>
                </a:cubicBezTo>
                <a:cubicBezTo>
                  <a:pt x="261" y="166"/>
                  <a:pt x="256" y="168"/>
                  <a:pt x="251" y="169"/>
                </a:cubicBezTo>
                <a:cubicBezTo>
                  <a:pt x="251" y="163"/>
                  <a:pt x="251" y="163"/>
                  <a:pt x="251" y="163"/>
                </a:cubicBezTo>
                <a:cubicBezTo>
                  <a:pt x="256" y="162"/>
                  <a:pt x="261" y="160"/>
                  <a:pt x="266" y="159"/>
                </a:cubicBezTo>
                <a:close/>
                <a:moveTo>
                  <a:pt x="266" y="206"/>
                </a:moveTo>
                <a:cubicBezTo>
                  <a:pt x="266" y="212"/>
                  <a:pt x="266" y="212"/>
                  <a:pt x="266" y="212"/>
                </a:cubicBezTo>
                <a:cubicBezTo>
                  <a:pt x="261" y="213"/>
                  <a:pt x="256" y="214"/>
                  <a:pt x="251" y="215"/>
                </a:cubicBezTo>
                <a:cubicBezTo>
                  <a:pt x="251" y="208"/>
                  <a:pt x="251" y="208"/>
                  <a:pt x="251" y="208"/>
                </a:cubicBezTo>
                <a:cubicBezTo>
                  <a:pt x="256" y="207"/>
                  <a:pt x="261" y="206"/>
                  <a:pt x="266" y="206"/>
                </a:cubicBezTo>
                <a:close/>
                <a:moveTo>
                  <a:pt x="266" y="231"/>
                </a:moveTo>
                <a:cubicBezTo>
                  <a:pt x="266" y="238"/>
                  <a:pt x="266" y="238"/>
                  <a:pt x="266" y="238"/>
                </a:cubicBezTo>
                <a:cubicBezTo>
                  <a:pt x="255" y="240"/>
                  <a:pt x="255" y="240"/>
                  <a:pt x="255" y="240"/>
                </a:cubicBezTo>
                <a:cubicBezTo>
                  <a:pt x="254" y="240"/>
                  <a:pt x="253" y="241"/>
                  <a:pt x="251" y="241"/>
                </a:cubicBezTo>
                <a:cubicBezTo>
                  <a:pt x="251" y="234"/>
                  <a:pt x="251" y="234"/>
                  <a:pt x="251" y="234"/>
                </a:cubicBezTo>
                <a:cubicBezTo>
                  <a:pt x="256" y="233"/>
                  <a:pt x="261" y="232"/>
                  <a:pt x="266" y="231"/>
                </a:cubicBezTo>
                <a:close/>
                <a:moveTo>
                  <a:pt x="266" y="424"/>
                </a:moveTo>
                <a:cubicBezTo>
                  <a:pt x="261" y="418"/>
                  <a:pt x="257" y="413"/>
                  <a:pt x="251" y="408"/>
                </a:cubicBezTo>
                <a:cubicBezTo>
                  <a:pt x="251" y="417"/>
                  <a:pt x="251" y="417"/>
                  <a:pt x="251" y="417"/>
                </a:cubicBezTo>
                <a:cubicBezTo>
                  <a:pt x="257" y="422"/>
                  <a:pt x="261" y="428"/>
                  <a:pt x="266" y="435"/>
                </a:cubicBezTo>
                <a:cubicBezTo>
                  <a:pt x="266" y="424"/>
                  <a:pt x="266" y="424"/>
                  <a:pt x="266" y="424"/>
                </a:cubicBezTo>
                <a:close/>
                <a:moveTo>
                  <a:pt x="266" y="563"/>
                </a:moveTo>
                <a:cubicBezTo>
                  <a:pt x="266" y="571"/>
                  <a:pt x="266" y="571"/>
                  <a:pt x="266" y="571"/>
                </a:cubicBezTo>
                <a:cubicBezTo>
                  <a:pt x="261" y="573"/>
                  <a:pt x="257" y="576"/>
                  <a:pt x="253" y="579"/>
                </a:cubicBezTo>
                <a:cubicBezTo>
                  <a:pt x="252" y="579"/>
                  <a:pt x="252" y="580"/>
                  <a:pt x="251" y="580"/>
                </a:cubicBezTo>
                <a:cubicBezTo>
                  <a:pt x="251" y="570"/>
                  <a:pt x="251" y="570"/>
                  <a:pt x="251" y="570"/>
                </a:cubicBezTo>
                <a:cubicBezTo>
                  <a:pt x="256" y="568"/>
                  <a:pt x="261" y="565"/>
                  <a:pt x="266" y="563"/>
                </a:cubicBezTo>
                <a:close/>
                <a:moveTo>
                  <a:pt x="266" y="597"/>
                </a:moveTo>
                <a:cubicBezTo>
                  <a:pt x="266" y="604"/>
                  <a:pt x="266" y="604"/>
                  <a:pt x="266" y="604"/>
                </a:cubicBezTo>
                <a:cubicBezTo>
                  <a:pt x="261" y="605"/>
                  <a:pt x="257" y="606"/>
                  <a:pt x="251" y="607"/>
                </a:cubicBezTo>
                <a:cubicBezTo>
                  <a:pt x="251" y="601"/>
                  <a:pt x="251" y="601"/>
                  <a:pt x="251" y="601"/>
                </a:cubicBezTo>
                <a:cubicBezTo>
                  <a:pt x="256" y="600"/>
                  <a:pt x="261" y="599"/>
                  <a:pt x="266" y="597"/>
                </a:cubicBezTo>
                <a:close/>
                <a:moveTo>
                  <a:pt x="251" y="673"/>
                </a:moveTo>
                <a:cubicBezTo>
                  <a:pt x="238" y="673"/>
                  <a:pt x="238" y="673"/>
                  <a:pt x="238" y="673"/>
                </a:cubicBezTo>
                <a:cubicBezTo>
                  <a:pt x="238" y="667"/>
                  <a:pt x="238" y="667"/>
                  <a:pt x="238" y="667"/>
                </a:cubicBezTo>
                <a:cubicBezTo>
                  <a:pt x="251" y="667"/>
                  <a:pt x="251" y="667"/>
                  <a:pt x="251" y="667"/>
                </a:cubicBezTo>
                <a:cubicBezTo>
                  <a:pt x="251" y="673"/>
                  <a:pt x="251" y="673"/>
                  <a:pt x="251" y="673"/>
                </a:cubicBezTo>
                <a:close/>
                <a:moveTo>
                  <a:pt x="251" y="621"/>
                </a:moveTo>
                <a:cubicBezTo>
                  <a:pt x="249" y="620"/>
                  <a:pt x="247" y="619"/>
                  <a:pt x="245" y="617"/>
                </a:cubicBezTo>
                <a:cubicBezTo>
                  <a:pt x="243" y="615"/>
                  <a:pt x="241" y="612"/>
                  <a:pt x="238" y="609"/>
                </a:cubicBezTo>
                <a:cubicBezTo>
                  <a:pt x="238" y="598"/>
                  <a:pt x="238" y="598"/>
                  <a:pt x="238" y="598"/>
                </a:cubicBezTo>
                <a:cubicBezTo>
                  <a:pt x="242" y="602"/>
                  <a:pt x="248" y="607"/>
                  <a:pt x="250" y="612"/>
                </a:cubicBezTo>
                <a:cubicBezTo>
                  <a:pt x="251" y="612"/>
                  <a:pt x="251" y="612"/>
                  <a:pt x="251" y="613"/>
                </a:cubicBezTo>
                <a:cubicBezTo>
                  <a:pt x="251" y="621"/>
                  <a:pt x="251" y="621"/>
                  <a:pt x="251" y="621"/>
                </a:cubicBezTo>
                <a:close/>
                <a:moveTo>
                  <a:pt x="238" y="562"/>
                </a:moveTo>
                <a:cubicBezTo>
                  <a:pt x="241" y="558"/>
                  <a:pt x="244" y="553"/>
                  <a:pt x="247" y="549"/>
                </a:cubicBezTo>
                <a:cubicBezTo>
                  <a:pt x="249" y="547"/>
                  <a:pt x="250" y="545"/>
                  <a:pt x="251" y="544"/>
                </a:cubicBezTo>
                <a:cubicBezTo>
                  <a:pt x="251" y="554"/>
                  <a:pt x="251" y="554"/>
                  <a:pt x="251" y="554"/>
                </a:cubicBezTo>
                <a:cubicBezTo>
                  <a:pt x="247" y="560"/>
                  <a:pt x="244" y="566"/>
                  <a:pt x="243" y="574"/>
                </a:cubicBezTo>
                <a:cubicBezTo>
                  <a:pt x="245" y="574"/>
                  <a:pt x="245" y="574"/>
                  <a:pt x="245" y="574"/>
                </a:cubicBezTo>
                <a:cubicBezTo>
                  <a:pt x="247" y="572"/>
                  <a:pt x="249" y="571"/>
                  <a:pt x="251" y="570"/>
                </a:cubicBezTo>
                <a:cubicBezTo>
                  <a:pt x="251" y="580"/>
                  <a:pt x="251" y="580"/>
                  <a:pt x="251" y="580"/>
                </a:cubicBezTo>
                <a:cubicBezTo>
                  <a:pt x="248" y="583"/>
                  <a:pt x="241" y="580"/>
                  <a:pt x="238" y="585"/>
                </a:cubicBezTo>
                <a:cubicBezTo>
                  <a:pt x="238" y="562"/>
                  <a:pt x="238" y="562"/>
                  <a:pt x="238" y="562"/>
                </a:cubicBezTo>
                <a:close/>
                <a:moveTo>
                  <a:pt x="251" y="358"/>
                </a:moveTo>
                <a:cubicBezTo>
                  <a:pt x="249" y="359"/>
                  <a:pt x="248" y="361"/>
                  <a:pt x="247" y="365"/>
                </a:cubicBezTo>
                <a:cubicBezTo>
                  <a:pt x="247" y="369"/>
                  <a:pt x="249" y="373"/>
                  <a:pt x="251" y="376"/>
                </a:cubicBezTo>
                <a:cubicBezTo>
                  <a:pt x="251" y="386"/>
                  <a:pt x="251" y="386"/>
                  <a:pt x="251" y="386"/>
                </a:cubicBezTo>
                <a:cubicBezTo>
                  <a:pt x="250" y="384"/>
                  <a:pt x="249" y="383"/>
                  <a:pt x="247" y="382"/>
                </a:cubicBezTo>
                <a:cubicBezTo>
                  <a:pt x="244" y="378"/>
                  <a:pt x="242" y="375"/>
                  <a:pt x="238" y="371"/>
                </a:cubicBezTo>
                <a:cubicBezTo>
                  <a:pt x="238" y="358"/>
                  <a:pt x="238" y="358"/>
                  <a:pt x="238" y="358"/>
                </a:cubicBezTo>
                <a:cubicBezTo>
                  <a:pt x="240" y="359"/>
                  <a:pt x="240" y="359"/>
                  <a:pt x="240" y="359"/>
                </a:cubicBezTo>
                <a:cubicBezTo>
                  <a:pt x="243" y="358"/>
                  <a:pt x="245" y="355"/>
                  <a:pt x="245" y="352"/>
                </a:cubicBezTo>
                <a:cubicBezTo>
                  <a:pt x="243" y="348"/>
                  <a:pt x="241" y="346"/>
                  <a:pt x="238" y="343"/>
                </a:cubicBezTo>
                <a:cubicBezTo>
                  <a:pt x="238" y="335"/>
                  <a:pt x="238" y="335"/>
                  <a:pt x="238" y="335"/>
                </a:cubicBezTo>
                <a:cubicBezTo>
                  <a:pt x="243" y="338"/>
                  <a:pt x="248" y="342"/>
                  <a:pt x="251" y="346"/>
                </a:cubicBezTo>
                <a:cubicBezTo>
                  <a:pt x="251" y="358"/>
                  <a:pt x="251" y="358"/>
                  <a:pt x="251" y="358"/>
                </a:cubicBezTo>
                <a:close/>
                <a:moveTo>
                  <a:pt x="251" y="445"/>
                </a:moveTo>
                <a:cubicBezTo>
                  <a:pt x="248" y="441"/>
                  <a:pt x="244" y="438"/>
                  <a:pt x="238" y="435"/>
                </a:cubicBezTo>
                <a:cubicBezTo>
                  <a:pt x="238" y="426"/>
                  <a:pt x="238" y="426"/>
                  <a:pt x="238" y="426"/>
                </a:cubicBezTo>
                <a:cubicBezTo>
                  <a:pt x="242" y="430"/>
                  <a:pt x="246" y="432"/>
                  <a:pt x="250" y="433"/>
                </a:cubicBezTo>
                <a:cubicBezTo>
                  <a:pt x="251" y="434"/>
                  <a:pt x="251" y="434"/>
                  <a:pt x="251" y="435"/>
                </a:cubicBezTo>
                <a:cubicBezTo>
                  <a:pt x="251" y="445"/>
                  <a:pt x="251" y="445"/>
                  <a:pt x="251" y="445"/>
                </a:cubicBezTo>
                <a:close/>
                <a:moveTo>
                  <a:pt x="251" y="328"/>
                </a:moveTo>
                <a:cubicBezTo>
                  <a:pt x="247" y="325"/>
                  <a:pt x="243" y="322"/>
                  <a:pt x="238" y="319"/>
                </a:cubicBezTo>
                <a:cubicBezTo>
                  <a:pt x="238" y="313"/>
                  <a:pt x="238" y="313"/>
                  <a:pt x="238" y="313"/>
                </a:cubicBezTo>
                <a:cubicBezTo>
                  <a:pt x="241" y="314"/>
                  <a:pt x="243" y="315"/>
                  <a:pt x="245" y="316"/>
                </a:cubicBezTo>
                <a:cubicBezTo>
                  <a:pt x="251" y="321"/>
                  <a:pt x="251" y="321"/>
                  <a:pt x="251" y="321"/>
                </a:cubicBezTo>
                <a:cubicBezTo>
                  <a:pt x="251" y="328"/>
                  <a:pt x="251" y="328"/>
                  <a:pt x="251" y="328"/>
                </a:cubicBezTo>
                <a:close/>
                <a:moveTo>
                  <a:pt x="251" y="276"/>
                </a:moveTo>
                <a:cubicBezTo>
                  <a:pt x="247" y="272"/>
                  <a:pt x="243" y="269"/>
                  <a:pt x="238" y="265"/>
                </a:cubicBezTo>
                <a:cubicBezTo>
                  <a:pt x="238" y="258"/>
                  <a:pt x="238" y="258"/>
                  <a:pt x="238" y="258"/>
                </a:cubicBezTo>
                <a:cubicBezTo>
                  <a:pt x="242" y="261"/>
                  <a:pt x="247" y="263"/>
                  <a:pt x="250" y="265"/>
                </a:cubicBezTo>
                <a:cubicBezTo>
                  <a:pt x="251" y="265"/>
                  <a:pt x="251" y="265"/>
                  <a:pt x="251" y="265"/>
                </a:cubicBezTo>
                <a:cubicBezTo>
                  <a:pt x="251" y="276"/>
                  <a:pt x="251" y="276"/>
                  <a:pt x="251" y="276"/>
                </a:cubicBezTo>
                <a:close/>
                <a:moveTo>
                  <a:pt x="238" y="9"/>
                </a:moveTo>
                <a:cubicBezTo>
                  <a:pt x="251" y="9"/>
                  <a:pt x="251" y="9"/>
                  <a:pt x="251" y="9"/>
                </a:cubicBezTo>
                <a:cubicBezTo>
                  <a:pt x="251" y="22"/>
                  <a:pt x="251" y="22"/>
                  <a:pt x="251" y="22"/>
                </a:cubicBezTo>
                <a:cubicBezTo>
                  <a:pt x="249" y="20"/>
                  <a:pt x="247" y="18"/>
                  <a:pt x="245" y="16"/>
                </a:cubicBezTo>
                <a:cubicBezTo>
                  <a:pt x="242" y="16"/>
                  <a:pt x="240" y="15"/>
                  <a:pt x="238" y="15"/>
                </a:cubicBezTo>
                <a:cubicBezTo>
                  <a:pt x="238" y="9"/>
                  <a:pt x="238" y="9"/>
                  <a:pt x="238" y="9"/>
                </a:cubicBezTo>
                <a:close/>
                <a:moveTo>
                  <a:pt x="251" y="57"/>
                </a:moveTo>
                <a:cubicBezTo>
                  <a:pt x="251" y="74"/>
                  <a:pt x="251" y="74"/>
                  <a:pt x="251" y="74"/>
                </a:cubicBezTo>
                <a:cubicBezTo>
                  <a:pt x="248" y="67"/>
                  <a:pt x="244" y="60"/>
                  <a:pt x="238" y="54"/>
                </a:cubicBezTo>
                <a:cubicBezTo>
                  <a:pt x="238" y="41"/>
                  <a:pt x="238" y="41"/>
                  <a:pt x="238" y="41"/>
                </a:cubicBezTo>
                <a:cubicBezTo>
                  <a:pt x="240" y="42"/>
                  <a:pt x="241" y="43"/>
                  <a:pt x="243" y="44"/>
                </a:cubicBezTo>
                <a:cubicBezTo>
                  <a:pt x="246" y="48"/>
                  <a:pt x="249" y="53"/>
                  <a:pt x="251" y="57"/>
                </a:cubicBezTo>
                <a:close/>
                <a:moveTo>
                  <a:pt x="251" y="127"/>
                </a:moveTo>
                <a:cubicBezTo>
                  <a:pt x="251" y="134"/>
                  <a:pt x="251" y="134"/>
                  <a:pt x="251" y="134"/>
                </a:cubicBezTo>
                <a:cubicBezTo>
                  <a:pt x="247" y="138"/>
                  <a:pt x="243" y="141"/>
                  <a:pt x="238" y="145"/>
                </a:cubicBezTo>
                <a:cubicBezTo>
                  <a:pt x="238" y="90"/>
                  <a:pt x="238" y="90"/>
                  <a:pt x="238" y="90"/>
                </a:cubicBezTo>
                <a:cubicBezTo>
                  <a:pt x="242" y="102"/>
                  <a:pt x="244" y="114"/>
                  <a:pt x="247" y="127"/>
                </a:cubicBezTo>
                <a:cubicBezTo>
                  <a:pt x="249" y="128"/>
                  <a:pt x="250" y="128"/>
                  <a:pt x="251" y="127"/>
                </a:cubicBezTo>
                <a:close/>
                <a:moveTo>
                  <a:pt x="251" y="163"/>
                </a:moveTo>
                <a:cubicBezTo>
                  <a:pt x="251" y="169"/>
                  <a:pt x="251" y="169"/>
                  <a:pt x="251" y="169"/>
                </a:cubicBezTo>
                <a:cubicBezTo>
                  <a:pt x="247" y="170"/>
                  <a:pt x="243" y="171"/>
                  <a:pt x="238" y="172"/>
                </a:cubicBezTo>
                <a:cubicBezTo>
                  <a:pt x="238" y="166"/>
                  <a:pt x="238" y="166"/>
                  <a:pt x="238" y="166"/>
                </a:cubicBezTo>
                <a:cubicBezTo>
                  <a:pt x="243" y="165"/>
                  <a:pt x="247" y="164"/>
                  <a:pt x="251" y="163"/>
                </a:cubicBezTo>
                <a:close/>
                <a:moveTo>
                  <a:pt x="251" y="208"/>
                </a:moveTo>
                <a:cubicBezTo>
                  <a:pt x="251" y="215"/>
                  <a:pt x="251" y="215"/>
                  <a:pt x="251" y="215"/>
                </a:cubicBezTo>
                <a:cubicBezTo>
                  <a:pt x="247" y="216"/>
                  <a:pt x="243" y="217"/>
                  <a:pt x="238" y="219"/>
                </a:cubicBezTo>
                <a:cubicBezTo>
                  <a:pt x="238" y="211"/>
                  <a:pt x="238" y="211"/>
                  <a:pt x="238" y="211"/>
                </a:cubicBezTo>
                <a:cubicBezTo>
                  <a:pt x="243" y="210"/>
                  <a:pt x="247" y="209"/>
                  <a:pt x="251" y="208"/>
                </a:cubicBezTo>
                <a:close/>
                <a:moveTo>
                  <a:pt x="251" y="234"/>
                </a:moveTo>
                <a:cubicBezTo>
                  <a:pt x="251" y="241"/>
                  <a:pt x="251" y="241"/>
                  <a:pt x="251" y="241"/>
                </a:cubicBezTo>
                <a:cubicBezTo>
                  <a:pt x="247" y="242"/>
                  <a:pt x="242" y="243"/>
                  <a:pt x="238" y="245"/>
                </a:cubicBezTo>
                <a:cubicBezTo>
                  <a:pt x="238" y="239"/>
                  <a:pt x="238" y="239"/>
                  <a:pt x="238" y="239"/>
                </a:cubicBezTo>
                <a:cubicBezTo>
                  <a:pt x="243" y="237"/>
                  <a:pt x="247" y="236"/>
                  <a:pt x="251" y="234"/>
                </a:cubicBezTo>
                <a:close/>
                <a:moveTo>
                  <a:pt x="251" y="408"/>
                </a:moveTo>
                <a:cubicBezTo>
                  <a:pt x="251" y="417"/>
                  <a:pt x="251" y="417"/>
                  <a:pt x="251" y="417"/>
                </a:cubicBezTo>
                <a:cubicBezTo>
                  <a:pt x="247" y="412"/>
                  <a:pt x="243" y="408"/>
                  <a:pt x="238" y="404"/>
                </a:cubicBezTo>
                <a:cubicBezTo>
                  <a:pt x="238" y="395"/>
                  <a:pt x="238" y="395"/>
                  <a:pt x="238" y="395"/>
                </a:cubicBezTo>
                <a:cubicBezTo>
                  <a:pt x="243" y="399"/>
                  <a:pt x="247" y="403"/>
                  <a:pt x="251" y="408"/>
                </a:cubicBezTo>
                <a:close/>
                <a:moveTo>
                  <a:pt x="251" y="601"/>
                </a:moveTo>
                <a:cubicBezTo>
                  <a:pt x="251" y="602"/>
                  <a:pt x="251" y="602"/>
                  <a:pt x="250" y="602"/>
                </a:cubicBezTo>
                <a:cubicBezTo>
                  <a:pt x="249" y="604"/>
                  <a:pt x="248" y="605"/>
                  <a:pt x="249" y="607"/>
                </a:cubicBezTo>
                <a:cubicBezTo>
                  <a:pt x="250" y="607"/>
                  <a:pt x="251" y="607"/>
                  <a:pt x="251" y="607"/>
                </a:cubicBezTo>
                <a:lnTo>
                  <a:pt x="251" y="601"/>
                </a:lnTo>
                <a:close/>
                <a:moveTo>
                  <a:pt x="238" y="673"/>
                </a:moveTo>
                <a:cubicBezTo>
                  <a:pt x="229" y="673"/>
                  <a:pt x="219" y="673"/>
                  <a:pt x="209" y="673"/>
                </a:cubicBezTo>
                <a:cubicBezTo>
                  <a:pt x="209" y="660"/>
                  <a:pt x="209" y="660"/>
                  <a:pt x="209" y="660"/>
                </a:cubicBezTo>
                <a:cubicBezTo>
                  <a:pt x="213" y="657"/>
                  <a:pt x="217" y="654"/>
                  <a:pt x="221" y="651"/>
                </a:cubicBezTo>
                <a:cubicBezTo>
                  <a:pt x="225" y="648"/>
                  <a:pt x="228" y="641"/>
                  <a:pt x="234" y="641"/>
                </a:cubicBezTo>
                <a:cubicBezTo>
                  <a:pt x="235" y="650"/>
                  <a:pt x="224" y="651"/>
                  <a:pt x="222" y="658"/>
                </a:cubicBezTo>
                <a:cubicBezTo>
                  <a:pt x="218" y="659"/>
                  <a:pt x="217" y="662"/>
                  <a:pt x="215" y="664"/>
                </a:cubicBezTo>
                <a:cubicBezTo>
                  <a:pt x="219" y="668"/>
                  <a:pt x="219" y="668"/>
                  <a:pt x="219" y="668"/>
                </a:cubicBezTo>
                <a:cubicBezTo>
                  <a:pt x="238" y="667"/>
                  <a:pt x="238" y="667"/>
                  <a:pt x="238" y="667"/>
                </a:cubicBezTo>
                <a:cubicBezTo>
                  <a:pt x="238" y="673"/>
                  <a:pt x="238" y="673"/>
                  <a:pt x="238" y="673"/>
                </a:cubicBezTo>
                <a:close/>
                <a:moveTo>
                  <a:pt x="238" y="609"/>
                </a:moveTo>
                <a:cubicBezTo>
                  <a:pt x="234" y="604"/>
                  <a:pt x="231" y="599"/>
                  <a:pt x="229" y="593"/>
                </a:cubicBezTo>
                <a:cubicBezTo>
                  <a:pt x="229" y="581"/>
                  <a:pt x="233" y="572"/>
                  <a:pt x="238" y="562"/>
                </a:cubicBezTo>
                <a:cubicBezTo>
                  <a:pt x="238" y="585"/>
                  <a:pt x="238" y="585"/>
                  <a:pt x="238" y="585"/>
                </a:cubicBezTo>
                <a:cubicBezTo>
                  <a:pt x="238" y="585"/>
                  <a:pt x="238" y="586"/>
                  <a:pt x="238" y="587"/>
                </a:cubicBezTo>
                <a:cubicBezTo>
                  <a:pt x="235" y="591"/>
                  <a:pt x="236" y="594"/>
                  <a:pt x="238" y="598"/>
                </a:cubicBezTo>
                <a:cubicBezTo>
                  <a:pt x="238" y="609"/>
                  <a:pt x="238" y="609"/>
                  <a:pt x="238" y="609"/>
                </a:cubicBezTo>
                <a:close/>
                <a:moveTo>
                  <a:pt x="238" y="435"/>
                </a:moveTo>
                <a:cubicBezTo>
                  <a:pt x="231" y="432"/>
                  <a:pt x="223" y="431"/>
                  <a:pt x="215" y="430"/>
                </a:cubicBezTo>
                <a:cubicBezTo>
                  <a:pt x="213" y="430"/>
                  <a:pt x="211" y="431"/>
                  <a:pt x="209" y="431"/>
                </a:cubicBezTo>
                <a:cubicBezTo>
                  <a:pt x="209" y="424"/>
                  <a:pt x="209" y="424"/>
                  <a:pt x="209" y="424"/>
                </a:cubicBezTo>
                <a:cubicBezTo>
                  <a:pt x="214" y="424"/>
                  <a:pt x="219" y="424"/>
                  <a:pt x="223" y="422"/>
                </a:cubicBezTo>
                <a:cubicBezTo>
                  <a:pt x="219" y="416"/>
                  <a:pt x="214" y="410"/>
                  <a:pt x="209" y="405"/>
                </a:cubicBezTo>
                <a:cubicBezTo>
                  <a:pt x="209" y="397"/>
                  <a:pt x="209" y="397"/>
                  <a:pt x="209" y="397"/>
                </a:cubicBezTo>
                <a:cubicBezTo>
                  <a:pt x="214" y="401"/>
                  <a:pt x="218" y="405"/>
                  <a:pt x="223" y="409"/>
                </a:cubicBezTo>
                <a:cubicBezTo>
                  <a:pt x="228" y="414"/>
                  <a:pt x="233" y="421"/>
                  <a:pt x="238" y="426"/>
                </a:cubicBezTo>
                <a:cubicBezTo>
                  <a:pt x="238" y="435"/>
                  <a:pt x="238" y="435"/>
                  <a:pt x="238" y="435"/>
                </a:cubicBezTo>
                <a:close/>
                <a:moveTo>
                  <a:pt x="209" y="453"/>
                </a:moveTo>
                <a:cubicBezTo>
                  <a:pt x="210" y="454"/>
                  <a:pt x="211" y="454"/>
                  <a:pt x="213" y="455"/>
                </a:cubicBezTo>
                <a:cubicBezTo>
                  <a:pt x="218" y="461"/>
                  <a:pt x="220" y="471"/>
                  <a:pt x="220" y="480"/>
                </a:cubicBezTo>
                <a:cubicBezTo>
                  <a:pt x="219" y="487"/>
                  <a:pt x="214" y="491"/>
                  <a:pt x="209" y="495"/>
                </a:cubicBezTo>
                <a:cubicBezTo>
                  <a:pt x="209" y="482"/>
                  <a:pt x="209" y="482"/>
                  <a:pt x="209" y="482"/>
                </a:cubicBezTo>
                <a:cubicBezTo>
                  <a:pt x="209" y="482"/>
                  <a:pt x="209" y="482"/>
                  <a:pt x="209" y="482"/>
                </a:cubicBezTo>
                <a:cubicBezTo>
                  <a:pt x="211" y="481"/>
                  <a:pt x="211" y="481"/>
                  <a:pt x="211" y="481"/>
                </a:cubicBezTo>
                <a:cubicBezTo>
                  <a:pt x="213" y="477"/>
                  <a:pt x="213" y="470"/>
                  <a:pt x="210" y="465"/>
                </a:cubicBezTo>
                <a:cubicBezTo>
                  <a:pt x="210" y="465"/>
                  <a:pt x="209" y="464"/>
                  <a:pt x="209" y="463"/>
                </a:cubicBezTo>
                <a:cubicBezTo>
                  <a:pt x="209" y="453"/>
                  <a:pt x="209" y="453"/>
                  <a:pt x="209" y="453"/>
                </a:cubicBezTo>
                <a:close/>
                <a:moveTo>
                  <a:pt x="209" y="315"/>
                </a:moveTo>
                <a:cubicBezTo>
                  <a:pt x="210" y="316"/>
                  <a:pt x="211" y="317"/>
                  <a:pt x="213" y="317"/>
                </a:cubicBezTo>
                <a:cubicBezTo>
                  <a:pt x="221" y="323"/>
                  <a:pt x="230" y="328"/>
                  <a:pt x="238" y="335"/>
                </a:cubicBezTo>
                <a:cubicBezTo>
                  <a:pt x="238" y="343"/>
                  <a:pt x="238" y="343"/>
                  <a:pt x="238" y="343"/>
                </a:cubicBezTo>
                <a:cubicBezTo>
                  <a:pt x="231" y="334"/>
                  <a:pt x="219" y="328"/>
                  <a:pt x="209" y="323"/>
                </a:cubicBezTo>
                <a:cubicBezTo>
                  <a:pt x="209" y="315"/>
                  <a:pt x="209" y="315"/>
                  <a:pt x="209" y="315"/>
                </a:cubicBezTo>
                <a:close/>
                <a:moveTo>
                  <a:pt x="238" y="319"/>
                </a:moveTo>
                <a:cubicBezTo>
                  <a:pt x="238" y="313"/>
                  <a:pt x="238" y="313"/>
                  <a:pt x="238" y="313"/>
                </a:cubicBezTo>
                <a:cubicBezTo>
                  <a:pt x="229" y="306"/>
                  <a:pt x="219" y="298"/>
                  <a:pt x="209" y="292"/>
                </a:cubicBezTo>
                <a:cubicBezTo>
                  <a:pt x="209" y="299"/>
                  <a:pt x="209" y="299"/>
                  <a:pt x="209" y="299"/>
                </a:cubicBezTo>
                <a:cubicBezTo>
                  <a:pt x="216" y="303"/>
                  <a:pt x="223" y="308"/>
                  <a:pt x="230" y="313"/>
                </a:cubicBezTo>
                <a:cubicBezTo>
                  <a:pt x="233" y="315"/>
                  <a:pt x="236" y="317"/>
                  <a:pt x="238" y="319"/>
                </a:cubicBezTo>
                <a:close/>
                <a:moveTo>
                  <a:pt x="238" y="265"/>
                </a:moveTo>
                <a:cubicBezTo>
                  <a:pt x="234" y="262"/>
                  <a:pt x="229" y="259"/>
                  <a:pt x="224" y="256"/>
                </a:cubicBezTo>
                <a:cubicBezTo>
                  <a:pt x="219" y="254"/>
                  <a:pt x="214" y="251"/>
                  <a:pt x="209" y="249"/>
                </a:cubicBezTo>
                <a:cubicBezTo>
                  <a:pt x="209" y="242"/>
                  <a:pt x="209" y="242"/>
                  <a:pt x="209" y="242"/>
                </a:cubicBezTo>
                <a:cubicBezTo>
                  <a:pt x="213" y="245"/>
                  <a:pt x="218" y="249"/>
                  <a:pt x="225" y="246"/>
                </a:cubicBezTo>
                <a:cubicBezTo>
                  <a:pt x="229" y="243"/>
                  <a:pt x="234" y="241"/>
                  <a:pt x="238" y="239"/>
                </a:cubicBezTo>
                <a:cubicBezTo>
                  <a:pt x="238" y="245"/>
                  <a:pt x="238" y="245"/>
                  <a:pt x="238" y="245"/>
                </a:cubicBezTo>
                <a:cubicBezTo>
                  <a:pt x="236" y="247"/>
                  <a:pt x="234" y="249"/>
                  <a:pt x="233" y="253"/>
                </a:cubicBezTo>
                <a:cubicBezTo>
                  <a:pt x="234" y="255"/>
                  <a:pt x="236" y="257"/>
                  <a:pt x="238" y="258"/>
                </a:cubicBezTo>
                <a:cubicBezTo>
                  <a:pt x="238" y="265"/>
                  <a:pt x="238" y="265"/>
                  <a:pt x="238" y="265"/>
                </a:cubicBezTo>
                <a:close/>
                <a:moveTo>
                  <a:pt x="209" y="9"/>
                </a:moveTo>
                <a:cubicBezTo>
                  <a:pt x="238" y="9"/>
                  <a:pt x="238" y="9"/>
                  <a:pt x="238" y="9"/>
                </a:cubicBezTo>
                <a:cubicBezTo>
                  <a:pt x="238" y="15"/>
                  <a:pt x="238" y="15"/>
                  <a:pt x="238" y="15"/>
                </a:cubicBezTo>
                <a:cubicBezTo>
                  <a:pt x="232" y="14"/>
                  <a:pt x="224" y="14"/>
                  <a:pt x="217" y="17"/>
                </a:cubicBezTo>
                <a:cubicBezTo>
                  <a:pt x="225" y="24"/>
                  <a:pt x="230" y="33"/>
                  <a:pt x="238" y="41"/>
                </a:cubicBezTo>
                <a:cubicBezTo>
                  <a:pt x="238" y="54"/>
                  <a:pt x="238" y="54"/>
                  <a:pt x="238" y="54"/>
                </a:cubicBezTo>
                <a:cubicBezTo>
                  <a:pt x="234" y="48"/>
                  <a:pt x="229" y="43"/>
                  <a:pt x="223" y="38"/>
                </a:cubicBezTo>
                <a:cubicBezTo>
                  <a:pt x="220" y="33"/>
                  <a:pt x="213" y="30"/>
                  <a:pt x="209" y="25"/>
                </a:cubicBezTo>
                <a:cubicBezTo>
                  <a:pt x="209" y="9"/>
                  <a:pt x="209" y="9"/>
                  <a:pt x="209" y="9"/>
                </a:cubicBezTo>
                <a:close/>
                <a:moveTo>
                  <a:pt x="238" y="90"/>
                </a:moveTo>
                <a:cubicBezTo>
                  <a:pt x="238" y="88"/>
                  <a:pt x="237" y="86"/>
                  <a:pt x="237" y="84"/>
                </a:cubicBezTo>
                <a:cubicBezTo>
                  <a:pt x="228" y="70"/>
                  <a:pt x="219" y="56"/>
                  <a:pt x="209" y="43"/>
                </a:cubicBezTo>
                <a:cubicBezTo>
                  <a:pt x="209" y="59"/>
                  <a:pt x="209" y="59"/>
                  <a:pt x="209" y="59"/>
                </a:cubicBezTo>
                <a:cubicBezTo>
                  <a:pt x="223" y="76"/>
                  <a:pt x="236" y="93"/>
                  <a:pt x="237" y="115"/>
                </a:cubicBezTo>
                <a:cubicBezTo>
                  <a:pt x="238" y="123"/>
                  <a:pt x="238" y="131"/>
                  <a:pt x="236" y="138"/>
                </a:cubicBezTo>
                <a:cubicBezTo>
                  <a:pt x="231" y="143"/>
                  <a:pt x="227" y="148"/>
                  <a:pt x="219" y="149"/>
                </a:cubicBezTo>
                <a:cubicBezTo>
                  <a:pt x="213" y="138"/>
                  <a:pt x="216" y="121"/>
                  <a:pt x="211" y="110"/>
                </a:cubicBezTo>
                <a:cubicBezTo>
                  <a:pt x="210" y="107"/>
                  <a:pt x="210" y="105"/>
                  <a:pt x="209" y="103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09" y="147"/>
                  <a:pt x="209" y="149"/>
                  <a:pt x="209" y="152"/>
                </a:cubicBezTo>
                <a:cubicBezTo>
                  <a:pt x="210" y="155"/>
                  <a:pt x="210" y="157"/>
                  <a:pt x="209" y="160"/>
                </a:cubicBezTo>
                <a:cubicBezTo>
                  <a:pt x="209" y="175"/>
                  <a:pt x="209" y="175"/>
                  <a:pt x="209" y="175"/>
                </a:cubicBezTo>
                <a:cubicBezTo>
                  <a:pt x="212" y="168"/>
                  <a:pt x="221" y="161"/>
                  <a:pt x="227" y="156"/>
                </a:cubicBezTo>
                <a:cubicBezTo>
                  <a:pt x="231" y="152"/>
                  <a:pt x="234" y="149"/>
                  <a:pt x="238" y="145"/>
                </a:cubicBezTo>
                <a:cubicBezTo>
                  <a:pt x="238" y="90"/>
                  <a:pt x="238" y="90"/>
                  <a:pt x="238" y="90"/>
                </a:cubicBezTo>
                <a:close/>
                <a:moveTo>
                  <a:pt x="238" y="166"/>
                </a:moveTo>
                <a:cubicBezTo>
                  <a:pt x="238" y="172"/>
                  <a:pt x="238" y="172"/>
                  <a:pt x="238" y="172"/>
                </a:cubicBezTo>
                <a:cubicBezTo>
                  <a:pt x="228" y="175"/>
                  <a:pt x="218" y="179"/>
                  <a:pt x="209" y="183"/>
                </a:cubicBezTo>
                <a:cubicBezTo>
                  <a:pt x="209" y="177"/>
                  <a:pt x="209" y="177"/>
                  <a:pt x="209" y="177"/>
                </a:cubicBezTo>
                <a:cubicBezTo>
                  <a:pt x="219" y="173"/>
                  <a:pt x="229" y="170"/>
                  <a:pt x="238" y="166"/>
                </a:cubicBezTo>
                <a:close/>
                <a:moveTo>
                  <a:pt x="238" y="211"/>
                </a:moveTo>
                <a:cubicBezTo>
                  <a:pt x="238" y="219"/>
                  <a:pt x="238" y="219"/>
                  <a:pt x="238" y="219"/>
                </a:cubicBezTo>
                <a:cubicBezTo>
                  <a:pt x="235" y="220"/>
                  <a:pt x="231" y="221"/>
                  <a:pt x="228" y="222"/>
                </a:cubicBezTo>
                <a:cubicBezTo>
                  <a:pt x="221" y="225"/>
                  <a:pt x="214" y="226"/>
                  <a:pt x="209" y="231"/>
                </a:cubicBezTo>
                <a:cubicBezTo>
                  <a:pt x="209" y="222"/>
                  <a:pt x="209" y="222"/>
                  <a:pt x="209" y="222"/>
                </a:cubicBezTo>
                <a:cubicBezTo>
                  <a:pt x="218" y="217"/>
                  <a:pt x="228" y="214"/>
                  <a:pt x="238" y="211"/>
                </a:cubicBezTo>
                <a:close/>
                <a:moveTo>
                  <a:pt x="238" y="358"/>
                </a:moveTo>
                <a:cubicBezTo>
                  <a:pt x="229" y="352"/>
                  <a:pt x="219" y="346"/>
                  <a:pt x="209" y="340"/>
                </a:cubicBezTo>
                <a:cubicBezTo>
                  <a:pt x="209" y="347"/>
                  <a:pt x="209" y="347"/>
                  <a:pt x="209" y="347"/>
                </a:cubicBezTo>
                <a:cubicBezTo>
                  <a:pt x="220" y="354"/>
                  <a:pt x="230" y="361"/>
                  <a:pt x="238" y="371"/>
                </a:cubicBezTo>
                <a:cubicBezTo>
                  <a:pt x="238" y="358"/>
                  <a:pt x="238" y="358"/>
                  <a:pt x="238" y="358"/>
                </a:cubicBezTo>
                <a:close/>
                <a:moveTo>
                  <a:pt x="238" y="395"/>
                </a:moveTo>
                <a:cubicBezTo>
                  <a:pt x="229" y="387"/>
                  <a:pt x="219" y="379"/>
                  <a:pt x="209" y="371"/>
                </a:cubicBezTo>
                <a:cubicBezTo>
                  <a:pt x="209" y="379"/>
                  <a:pt x="209" y="379"/>
                  <a:pt x="209" y="379"/>
                </a:cubicBezTo>
                <a:cubicBezTo>
                  <a:pt x="219" y="387"/>
                  <a:pt x="229" y="395"/>
                  <a:pt x="238" y="404"/>
                </a:cubicBezTo>
                <a:lnTo>
                  <a:pt x="238" y="395"/>
                </a:lnTo>
                <a:close/>
                <a:moveTo>
                  <a:pt x="209" y="673"/>
                </a:moveTo>
                <a:cubicBezTo>
                  <a:pt x="196" y="673"/>
                  <a:pt x="183" y="673"/>
                  <a:pt x="169" y="673"/>
                </a:cubicBezTo>
                <a:cubicBezTo>
                  <a:pt x="169" y="662"/>
                  <a:pt x="169" y="662"/>
                  <a:pt x="169" y="662"/>
                </a:cubicBezTo>
                <a:cubicBezTo>
                  <a:pt x="180" y="655"/>
                  <a:pt x="189" y="646"/>
                  <a:pt x="199" y="637"/>
                </a:cubicBezTo>
                <a:cubicBezTo>
                  <a:pt x="201" y="640"/>
                  <a:pt x="198" y="643"/>
                  <a:pt x="197" y="645"/>
                </a:cubicBezTo>
                <a:cubicBezTo>
                  <a:pt x="179" y="665"/>
                  <a:pt x="179" y="665"/>
                  <a:pt x="179" y="665"/>
                </a:cubicBezTo>
                <a:cubicBezTo>
                  <a:pt x="190" y="672"/>
                  <a:pt x="200" y="667"/>
                  <a:pt x="209" y="660"/>
                </a:cubicBezTo>
                <a:cubicBezTo>
                  <a:pt x="209" y="673"/>
                  <a:pt x="209" y="673"/>
                  <a:pt x="209" y="673"/>
                </a:cubicBezTo>
                <a:close/>
                <a:moveTo>
                  <a:pt x="169" y="631"/>
                </a:moveTo>
                <a:cubicBezTo>
                  <a:pt x="169" y="637"/>
                  <a:pt x="169" y="637"/>
                  <a:pt x="169" y="637"/>
                </a:cubicBezTo>
                <a:cubicBezTo>
                  <a:pt x="173" y="634"/>
                  <a:pt x="176" y="630"/>
                  <a:pt x="178" y="625"/>
                </a:cubicBezTo>
                <a:cubicBezTo>
                  <a:pt x="175" y="625"/>
                  <a:pt x="175" y="625"/>
                  <a:pt x="175" y="625"/>
                </a:cubicBezTo>
                <a:cubicBezTo>
                  <a:pt x="173" y="627"/>
                  <a:pt x="171" y="629"/>
                  <a:pt x="169" y="631"/>
                </a:cubicBezTo>
                <a:close/>
                <a:moveTo>
                  <a:pt x="209" y="431"/>
                </a:moveTo>
                <a:cubicBezTo>
                  <a:pt x="201" y="433"/>
                  <a:pt x="193" y="439"/>
                  <a:pt x="190" y="445"/>
                </a:cubicBezTo>
                <a:cubicBezTo>
                  <a:pt x="194" y="451"/>
                  <a:pt x="202" y="450"/>
                  <a:pt x="209" y="453"/>
                </a:cubicBezTo>
                <a:cubicBezTo>
                  <a:pt x="209" y="463"/>
                  <a:pt x="209" y="463"/>
                  <a:pt x="209" y="463"/>
                </a:cubicBezTo>
                <a:cubicBezTo>
                  <a:pt x="205" y="457"/>
                  <a:pt x="197" y="455"/>
                  <a:pt x="190" y="455"/>
                </a:cubicBezTo>
                <a:cubicBezTo>
                  <a:pt x="182" y="457"/>
                  <a:pt x="181" y="449"/>
                  <a:pt x="179" y="443"/>
                </a:cubicBezTo>
                <a:cubicBezTo>
                  <a:pt x="169" y="438"/>
                  <a:pt x="169" y="438"/>
                  <a:pt x="169" y="438"/>
                </a:cubicBezTo>
                <a:cubicBezTo>
                  <a:pt x="169" y="430"/>
                  <a:pt x="169" y="430"/>
                  <a:pt x="169" y="430"/>
                </a:cubicBezTo>
                <a:cubicBezTo>
                  <a:pt x="174" y="433"/>
                  <a:pt x="178" y="435"/>
                  <a:pt x="182" y="438"/>
                </a:cubicBezTo>
                <a:cubicBezTo>
                  <a:pt x="188" y="436"/>
                  <a:pt x="195" y="433"/>
                  <a:pt x="196" y="427"/>
                </a:cubicBezTo>
                <a:cubicBezTo>
                  <a:pt x="189" y="420"/>
                  <a:pt x="179" y="414"/>
                  <a:pt x="169" y="410"/>
                </a:cubicBezTo>
                <a:cubicBezTo>
                  <a:pt x="169" y="404"/>
                  <a:pt x="169" y="404"/>
                  <a:pt x="169" y="404"/>
                </a:cubicBezTo>
                <a:cubicBezTo>
                  <a:pt x="182" y="409"/>
                  <a:pt x="193" y="416"/>
                  <a:pt x="204" y="423"/>
                </a:cubicBezTo>
                <a:cubicBezTo>
                  <a:pt x="206" y="424"/>
                  <a:pt x="207" y="424"/>
                  <a:pt x="209" y="424"/>
                </a:cubicBezTo>
                <a:cubicBezTo>
                  <a:pt x="209" y="431"/>
                  <a:pt x="209" y="431"/>
                  <a:pt x="209" y="431"/>
                </a:cubicBezTo>
                <a:close/>
                <a:moveTo>
                  <a:pt x="209" y="495"/>
                </a:moveTo>
                <a:cubicBezTo>
                  <a:pt x="209" y="482"/>
                  <a:pt x="209" y="482"/>
                  <a:pt x="209" y="482"/>
                </a:cubicBezTo>
                <a:cubicBezTo>
                  <a:pt x="196" y="471"/>
                  <a:pt x="183" y="461"/>
                  <a:pt x="169" y="454"/>
                </a:cubicBezTo>
                <a:cubicBezTo>
                  <a:pt x="169" y="460"/>
                  <a:pt x="169" y="460"/>
                  <a:pt x="169" y="460"/>
                </a:cubicBezTo>
                <a:cubicBezTo>
                  <a:pt x="175" y="464"/>
                  <a:pt x="181" y="468"/>
                  <a:pt x="187" y="471"/>
                </a:cubicBezTo>
                <a:cubicBezTo>
                  <a:pt x="192" y="478"/>
                  <a:pt x="203" y="484"/>
                  <a:pt x="199" y="492"/>
                </a:cubicBezTo>
                <a:cubicBezTo>
                  <a:pt x="196" y="494"/>
                  <a:pt x="191" y="497"/>
                  <a:pt x="187" y="493"/>
                </a:cubicBezTo>
                <a:cubicBezTo>
                  <a:pt x="182" y="492"/>
                  <a:pt x="177" y="490"/>
                  <a:pt x="172" y="487"/>
                </a:cubicBezTo>
                <a:cubicBezTo>
                  <a:pt x="171" y="487"/>
                  <a:pt x="170" y="486"/>
                  <a:pt x="169" y="486"/>
                </a:cubicBezTo>
                <a:cubicBezTo>
                  <a:pt x="169" y="493"/>
                  <a:pt x="169" y="493"/>
                  <a:pt x="169" y="493"/>
                </a:cubicBezTo>
                <a:cubicBezTo>
                  <a:pt x="171" y="494"/>
                  <a:pt x="172" y="495"/>
                  <a:pt x="174" y="496"/>
                </a:cubicBezTo>
                <a:cubicBezTo>
                  <a:pt x="175" y="497"/>
                  <a:pt x="175" y="497"/>
                  <a:pt x="175" y="498"/>
                </a:cubicBezTo>
                <a:cubicBezTo>
                  <a:pt x="173" y="498"/>
                  <a:pt x="171" y="498"/>
                  <a:pt x="169" y="498"/>
                </a:cubicBezTo>
                <a:cubicBezTo>
                  <a:pt x="169" y="508"/>
                  <a:pt x="169" y="508"/>
                  <a:pt x="169" y="508"/>
                </a:cubicBezTo>
                <a:cubicBezTo>
                  <a:pt x="177" y="508"/>
                  <a:pt x="185" y="507"/>
                  <a:pt x="192" y="505"/>
                </a:cubicBezTo>
                <a:cubicBezTo>
                  <a:pt x="197" y="501"/>
                  <a:pt x="204" y="498"/>
                  <a:pt x="209" y="495"/>
                </a:cubicBezTo>
                <a:close/>
                <a:moveTo>
                  <a:pt x="169" y="298"/>
                </a:moveTo>
                <a:cubicBezTo>
                  <a:pt x="183" y="302"/>
                  <a:pt x="196" y="308"/>
                  <a:pt x="209" y="315"/>
                </a:cubicBezTo>
                <a:cubicBezTo>
                  <a:pt x="209" y="323"/>
                  <a:pt x="209" y="323"/>
                  <a:pt x="209" y="323"/>
                </a:cubicBezTo>
                <a:cubicBezTo>
                  <a:pt x="206" y="321"/>
                  <a:pt x="203" y="320"/>
                  <a:pt x="200" y="318"/>
                </a:cubicBezTo>
                <a:cubicBezTo>
                  <a:pt x="190" y="313"/>
                  <a:pt x="180" y="308"/>
                  <a:pt x="169" y="304"/>
                </a:cubicBezTo>
                <a:cubicBezTo>
                  <a:pt x="169" y="298"/>
                  <a:pt x="169" y="298"/>
                  <a:pt x="169" y="298"/>
                </a:cubicBezTo>
                <a:close/>
                <a:moveTo>
                  <a:pt x="209" y="299"/>
                </a:moveTo>
                <a:cubicBezTo>
                  <a:pt x="209" y="292"/>
                  <a:pt x="209" y="292"/>
                  <a:pt x="209" y="292"/>
                </a:cubicBezTo>
                <a:cubicBezTo>
                  <a:pt x="203" y="289"/>
                  <a:pt x="197" y="286"/>
                  <a:pt x="190" y="284"/>
                </a:cubicBezTo>
                <a:cubicBezTo>
                  <a:pt x="183" y="282"/>
                  <a:pt x="177" y="280"/>
                  <a:pt x="169" y="278"/>
                </a:cubicBezTo>
                <a:cubicBezTo>
                  <a:pt x="169" y="282"/>
                  <a:pt x="169" y="282"/>
                  <a:pt x="169" y="282"/>
                </a:cubicBezTo>
                <a:cubicBezTo>
                  <a:pt x="183" y="286"/>
                  <a:pt x="196" y="291"/>
                  <a:pt x="209" y="299"/>
                </a:cubicBezTo>
                <a:close/>
                <a:moveTo>
                  <a:pt x="209" y="249"/>
                </a:moveTo>
                <a:cubicBezTo>
                  <a:pt x="196" y="243"/>
                  <a:pt x="183" y="237"/>
                  <a:pt x="169" y="233"/>
                </a:cubicBezTo>
                <a:cubicBezTo>
                  <a:pt x="169" y="227"/>
                  <a:pt x="169" y="227"/>
                  <a:pt x="169" y="227"/>
                </a:cubicBezTo>
                <a:cubicBezTo>
                  <a:pt x="170" y="227"/>
                  <a:pt x="171" y="228"/>
                  <a:pt x="171" y="228"/>
                </a:cubicBezTo>
                <a:cubicBezTo>
                  <a:pt x="182" y="231"/>
                  <a:pt x="196" y="234"/>
                  <a:pt x="206" y="224"/>
                </a:cubicBezTo>
                <a:cubicBezTo>
                  <a:pt x="207" y="223"/>
                  <a:pt x="208" y="223"/>
                  <a:pt x="209" y="222"/>
                </a:cubicBezTo>
                <a:cubicBezTo>
                  <a:pt x="209" y="231"/>
                  <a:pt x="209" y="231"/>
                  <a:pt x="209" y="231"/>
                </a:cubicBezTo>
                <a:cubicBezTo>
                  <a:pt x="206" y="232"/>
                  <a:pt x="204" y="235"/>
                  <a:pt x="203" y="238"/>
                </a:cubicBezTo>
                <a:cubicBezTo>
                  <a:pt x="205" y="239"/>
                  <a:pt x="207" y="241"/>
                  <a:pt x="209" y="242"/>
                </a:cubicBezTo>
                <a:cubicBezTo>
                  <a:pt x="209" y="249"/>
                  <a:pt x="209" y="249"/>
                  <a:pt x="209" y="249"/>
                </a:cubicBezTo>
                <a:close/>
                <a:moveTo>
                  <a:pt x="169" y="9"/>
                </a:moveTo>
                <a:cubicBezTo>
                  <a:pt x="209" y="9"/>
                  <a:pt x="209" y="9"/>
                  <a:pt x="209" y="9"/>
                </a:cubicBezTo>
                <a:cubicBezTo>
                  <a:pt x="209" y="25"/>
                  <a:pt x="209" y="25"/>
                  <a:pt x="209" y="25"/>
                </a:cubicBezTo>
                <a:cubicBezTo>
                  <a:pt x="207" y="23"/>
                  <a:pt x="206" y="20"/>
                  <a:pt x="207" y="15"/>
                </a:cubicBezTo>
                <a:cubicBezTo>
                  <a:pt x="195" y="15"/>
                  <a:pt x="182" y="15"/>
                  <a:pt x="169" y="15"/>
                </a:cubicBezTo>
                <a:cubicBezTo>
                  <a:pt x="169" y="9"/>
                  <a:pt x="169" y="9"/>
                  <a:pt x="169" y="9"/>
                </a:cubicBezTo>
                <a:close/>
                <a:moveTo>
                  <a:pt x="209" y="43"/>
                </a:moveTo>
                <a:cubicBezTo>
                  <a:pt x="201" y="34"/>
                  <a:pt x="193" y="25"/>
                  <a:pt x="183" y="18"/>
                </a:cubicBezTo>
                <a:cubicBezTo>
                  <a:pt x="181" y="17"/>
                  <a:pt x="178" y="20"/>
                  <a:pt x="177" y="21"/>
                </a:cubicBezTo>
                <a:cubicBezTo>
                  <a:pt x="177" y="33"/>
                  <a:pt x="191" y="33"/>
                  <a:pt x="195" y="42"/>
                </a:cubicBezTo>
                <a:cubicBezTo>
                  <a:pt x="199" y="48"/>
                  <a:pt x="204" y="54"/>
                  <a:pt x="209" y="59"/>
                </a:cubicBezTo>
                <a:cubicBezTo>
                  <a:pt x="209" y="43"/>
                  <a:pt x="209" y="43"/>
                  <a:pt x="209" y="43"/>
                </a:cubicBezTo>
                <a:close/>
                <a:moveTo>
                  <a:pt x="209" y="103"/>
                </a:moveTo>
                <a:cubicBezTo>
                  <a:pt x="209" y="144"/>
                  <a:pt x="209" y="144"/>
                  <a:pt x="209" y="144"/>
                </a:cubicBezTo>
                <a:cubicBezTo>
                  <a:pt x="207" y="117"/>
                  <a:pt x="196" y="93"/>
                  <a:pt x="182" y="70"/>
                </a:cubicBezTo>
                <a:cubicBezTo>
                  <a:pt x="178" y="65"/>
                  <a:pt x="174" y="59"/>
                  <a:pt x="169" y="54"/>
                </a:cubicBezTo>
                <a:cubicBezTo>
                  <a:pt x="169" y="41"/>
                  <a:pt x="169" y="41"/>
                  <a:pt x="169" y="41"/>
                </a:cubicBezTo>
                <a:cubicBezTo>
                  <a:pt x="186" y="60"/>
                  <a:pt x="201" y="80"/>
                  <a:pt x="209" y="103"/>
                </a:cubicBezTo>
                <a:close/>
                <a:moveTo>
                  <a:pt x="209" y="160"/>
                </a:moveTo>
                <a:cubicBezTo>
                  <a:pt x="208" y="164"/>
                  <a:pt x="205" y="168"/>
                  <a:pt x="201" y="169"/>
                </a:cubicBezTo>
                <a:cubicBezTo>
                  <a:pt x="199" y="169"/>
                  <a:pt x="199" y="169"/>
                  <a:pt x="199" y="169"/>
                </a:cubicBezTo>
                <a:cubicBezTo>
                  <a:pt x="189" y="145"/>
                  <a:pt x="183" y="118"/>
                  <a:pt x="169" y="95"/>
                </a:cubicBezTo>
                <a:cubicBezTo>
                  <a:pt x="169" y="116"/>
                  <a:pt x="169" y="116"/>
                  <a:pt x="169" y="116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8" y="131"/>
                  <a:pt x="182" y="148"/>
                  <a:pt x="190" y="164"/>
                </a:cubicBezTo>
                <a:cubicBezTo>
                  <a:pt x="192" y="173"/>
                  <a:pt x="192" y="183"/>
                  <a:pt x="185" y="188"/>
                </a:cubicBezTo>
                <a:cubicBezTo>
                  <a:pt x="171" y="198"/>
                  <a:pt x="171" y="198"/>
                  <a:pt x="171" y="198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81" y="198"/>
                  <a:pt x="195" y="190"/>
                  <a:pt x="209" y="183"/>
                </a:cubicBezTo>
                <a:cubicBezTo>
                  <a:pt x="209" y="177"/>
                  <a:pt x="209" y="177"/>
                  <a:pt x="209" y="177"/>
                </a:cubicBezTo>
                <a:cubicBezTo>
                  <a:pt x="208" y="177"/>
                  <a:pt x="208" y="177"/>
                  <a:pt x="208" y="177"/>
                </a:cubicBezTo>
                <a:cubicBezTo>
                  <a:pt x="209" y="176"/>
                  <a:pt x="209" y="176"/>
                  <a:pt x="209" y="175"/>
                </a:cubicBezTo>
                <a:cubicBezTo>
                  <a:pt x="209" y="160"/>
                  <a:pt x="209" y="160"/>
                  <a:pt x="209" y="160"/>
                </a:cubicBezTo>
                <a:close/>
                <a:moveTo>
                  <a:pt x="209" y="340"/>
                </a:moveTo>
                <a:cubicBezTo>
                  <a:pt x="209" y="347"/>
                  <a:pt x="209" y="347"/>
                  <a:pt x="209" y="347"/>
                </a:cubicBezTo>
                <a:cubicBezTo>
                  <a:pt x="196" y="340"/>
                  <a:pt x="183" y="335"/>
                  <a:pt x="169" y="330"/>
                </a:cubicBezTo>
                <a:cubicBezTo>
                  <a:pt x="169" y="323"/>
                  <a:pt x="169" y="323"/>
                  <a:pt x="169" y="323"/>
                </a:cubicBezTo>
                <a:cubicBezTo>
                  <a:pt x="183" y="327"/>
                  <a:pt x="196" y="333"/>
                  <a:pt x="209" y="340"/>
                </a:cubicBezTo>
                <a:close/>
                <a:moveTo>
                  <a:pt x="209" y="371"/>
                </a:moveTo>
                <a:cubicBezTo>
                  <a:pt x="199" y="364"/>
                  <a:pt x="189" y="357"/>
                  <a:pt x="179" y="350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69" y="353"/>
                  <a:pt x="169" y="353"/>
                  <a:pt x="169" y="353"/>
                </a:cubicBezTo>
                <a:cubicBezTo>
                  <a:pt x="178" y="356"/>
                  <a:pt x="186" y="361"/>
                  <a:pt x="192" y="366"/>
                </a:cubicBezTo>
                <a:cubicBezTo>
                  <a:pt x="198" y="371"/>
                  <a:pt x="203" y="375"/>
                  <a:pt x="209" y="379"/>
                </a:cubicBezTo>
                <a:cubicBezTo>
                  <a:pt x="209" y="371"/>
                  <a:pt x="209" y="371"/>
                  <a:pt x="209" y="371"/>
                </a:cubicBezTo>
                <a:close/>
                <a:moveTo>
                  <a:pt x="209" y="397"/>
                </a:moveTo>
                <a:cubicBezTo>
                  <a:pt x="197" y="388"/>
                  <a:pt x="183" y="382"/>
                  <a:pt x="169" y="377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84" y="389"/>
                  <a:pt x="197" y="395"/>
                  <a:pt x="209" y="405"/>
                </a:cubicBezTo>
                <a:lnTo>
                  <a:pt x="209" y="397"/>
                </a:lnTo>
                <a:close/>
                <a:moveTo>
                  <a:pt x="169" y="673"/>
                </a:moveTo>
                <a:cubicBezTo>
                  <a:pt x="153" y="673"/>
                  <a:pt x="136" y="673"/>
                  <a:pt x="120" y="673"/>
                </a:cubicBezTo>
                <a:cubicBezTo>
                  <a:pt x="114" y="673"/>
                  <a:pt x="114" y="673"/>
                  <a:pt x="114" y="673"/>
                </a:cubicBezTo>
                <a:cubicBezTo>
                  <a:pt x="114" y="666"/>
                  <a:pt x="114" y="666"/>
                  <a:pt x="114" y="666"/>
                </a:cubicBezTo>
                <a:cubicBezTo>
                  <a:pt x="117" y="666"/>
                  <a:pt x="121" y="665"/>
                  <a:pt x="124" y="664"/>
                </a:cubicBezTo>
                <a:cubicBezTo>
                  <a:pt x="140" y="654"/>
                  <a:pt x="156" y="644"/>
                  <a:pt x="169" y="631"/>
                </a:cubicBezTo>
                <a:cubicBezTo>
                  <a:pt x="169" y="637"/>
                  <a:pt x="169" y="637"/>
                  <a:pt x="169" y="637"/>
                </a:cubicBezTo>
                <a:cubicBezTo>
                  <a:pt x="160" y="647"/>
                  <a:pt x="147" y="653"/>
                  <a:pt x="137" y="664"/>
                </a:cubicBezTo>
                <a:cubicBezTo>
                  <a:pt x="139" y="667"/>
                  <a:pt x="139" y="667"/>
                  <a:pt x="139" y="667"/>
                </a:cubicBezTo>
                <a:cubicBezTo>
                  <a:pt x="161" y="668"/>
                  <a:pt x="161" y="668"/>
                  <a:pt x="161" y="668"/>
                </a:cubicBezTo>
                <a:cubicBezTo>
                  <a:pt x="164" y="666"/>
                  <a:pt x="167" y="664"/>
                  <a:pt x="169" y="662"/>
                </a:cubicBezTo>
                <a:cubicBezTo>
                  <a:pt x="169" y="673"/>
                  <a:pt x="169" y="673"/>
                  <a:pt x="169" y="673"/>
                </a:cubicBezTo>
                <a:close/>
                <a:moveTo>
                  <a:pt x="114" y="605"/>
                </a:moveTo>
                <a:cubicBezTo>
                  <a:pt x="117" y="602"/>
                  <a:pt x="121" y="598"/>
                  <a:pt x="124" y="594"/>
                </a:cubicBezTo>
                <a:cubicBezTo>
                  <a:pt x="132" y="586"/>
                  <a:pt x="141" y="577"/>
                  <a:pt x="149" y="570"/>
                </a:cubicBezTo>
                <a:cubicBezTo>
                  <a:pt x="151" y="572"/>
                  <a:pt x="149" y="576"/>
                  <a:pt x="147" y="578"/>
                </a:cubicBezTo>
                <a:cubicBezTo>
                  <a:pt x="137" y="591"/>
                  <a:pt x="126" y="602"/>
                  <a:pt x="114" y="613"/>
                </a:cubicBezTo>
                <a:cubicBezTo>
                  <a:pt x="114" y="605"/>
                  <a:pt x="114" y="605"/>
                  <a:pt x="114" y="605"/>
                </a:cubicBezTo>
                <a:close/>
                <a:moveTo>
                  <a:pt x="114" y="638"/>
                </a:moveTo>
                <a:cubicBezTo>
                  <a:pt x="114" y="646"/>
                  <a:pt x="114" y="646"/>
                  <a:pt x="114" y="646"/>
                </a:cubicBezTo>
                <a:cubicBezTo>
                  <a:pt x="128" y="636"/>
                  <a:pt x="139" y="624"/>
                  <a:pt x="154" y="614"/>
                </a:cubicBezTo>
                <a:cubicBezTo>
                  <a:pt x="156" y="610"/>
                  <a:pt x="164" y="609"/>
                  <a:pt x="160" y="604"/>
                </a:cubicBezTo>
                <a:cubicBezTo>
                  <a:pt x="145" y="614"/>
                  <a:pt x="130" y="626"/>
                  <a:pt x="117" y="637"/>
                </a:cubicBezTo>
                <a:cubicBezTo>
                  <a:pt x="116" y="638"/>
                  <a:pt x="115" y="638"/>
                  <a:pt x="114" y="638"/>
                </a:cubicBezTo>
                <a:close/>
                <a:moveTo>
                  <a:pt x="169" y="508"/>
                </a:moveTo>
                <a:cubicBezTo>
                  <a:pt x="159" y="508"/>
                  <a:pt x="148" y="505"/>
                  <a:pt x="139" y="502"/>
                </a:cubicBezTo>
                <a:cubicBezTo>
                  <a:pt x="129" y="496"/>
                  <a:pt x="120" y="488"/>
                  <a:pt x="114" y="479"/>
                </a:cubicBezTo>
                <a:cubicBezTo>
                  <a:pt x="114" y="464"/>
                  <a:pt x="114" y="464"/>
                  <a:pt x="114" y="464"/>
                </a:cubicBezTo>
                <a:cubicBezTo>
                  <a:pt x="115" y="467"/>
                  <a:pt x="116" y="470"/>
                  <a:pt x="119" y="472"/>
                </a:cubicBezTo>
                <a:cubicBezTo>
                  <a:pt x="137" y="472"/>
                  <a:pt x="155" y="477"/>
                  <a:pt x="169" y="486"/>
                </a:cubicBezTo>
                <a:cubicBezTo>
                  <a:pt x="169" y="493"/>
                  <a:pt x="169" y="493"/>
                  <a:pt x="169" y="493"/>
                </a:cubicBezTo>
                <a:cubicBezTo>
                  <a:pt x="158" y="485"/>
                  <a:pt x="143" y="483"/>
                  <a:pt x="131" y="480"/>
                </a:cubicBezTo>
                <a:cubicBezTo>
                  <a:pt x="126" y="481"/>
                  <a:pt x="131" y="484"/>
                  <a:pt x="131" y="486"/>
                </a:cubicBezTo>
                <a:cubicBezTo>
                  <a:pt x="139" y="500"/>
                  <a:pt x="155" y="499"/>
                  <a:pt x="169" y="498"/>
                </a:cubicBezTo>
                <a:cubicBezTo>
                  <a:pt x="169" y="508"/>
                  <a:pt x="169" y="508"/>
                  <a:pt x="169" y="508"/>
                </a:cubicBezTo>
                <a:close/>
                <a:moveTo>
                  <a:pt x="114" y="399"/>
                </a:moveTo>
                <a:cubicBezTo>
                  <a:pt x="121" y="395"/>
                  <a:pt x="132" y="398"/>
                  <a:pt x="133" y="386"/>
                </a:cubicBezTo>
                <a:cubicBezTo>
                  <a:pt x="136" y="381"/>
                  <a:pt x="128" y="375"/>
                  <a:pt x="135" y="372"/>
                </a:cubicBezTo>
                <a:cubicBezTo>
                  <a:pt x="143" y="374"/>
                  <a:pt x="151" y="368"/>
                  <a:pt x="153" y="360"/>
                </a:cubicBezTo>
                <a:cubicBezTo>
                  <a:pt x="155" y="352"/>
                  <a:pt x="150" y="344"/>
                  <a:pt x="143" y="340"/>
                </a:cubicBezTo>
                <a:cubicBezTo>
                  <a:pt x="143" y="333"/>
                  <a:pt x="137" y="328"/>
                  <a:pt x="130" y="327"/>
                </a:cubicBezTo>
                <a:cubicBezTo>
                  <a:pt x="125" y="327"/>
                  <a:pt x="119" y="331"/>
                  <a:pt x="114" y="330"/>
                </a:cubicBezTo>
                <a:cubicBezTo>
                  <a:pt x="114" y="320"/>
                  <a:pt x="114" y="320"/>
                  <a:pt x="114" y="320"/>
                </a:cubicBezTo>
                <a:cubicBezTo>
                  <a:pt x="119" y="322"/>
                  <a:pt x="124" y="323"/>
                  <a:pt x="128" y="319"/>
                </a:cubicBezTo>
                <a:cubicBezTo>
                  <a:pt x="126" y="317"/>
                  <a:pt x="123" y="317"/>
                  <a:pt x="121" y="316"/>
                </a:cubicBezTo>
                <a:cubicBezTo>
                  <a:pt x="118" y="317"/>
                  <a:pt x="116" y="317"/>
                  <a:pt x="114" y="317"/>
                </a:cubicBezTo>
                <a:cubicBezTo>
                  <a:pt x="114" y="310"/>
                  <a:pt x="114" y="310"/>
                  <a:pt x="114" y="310"/>
                </a:cubicBezTo>
                <a:cubicBezTo>
                  <a:pt x="122" y="311"/>
                  <a:pt x="130" y="313"/>
                  <a:pt x="138" y="315"/>
                </a:cubicBezTo>
                <a:cubicBezTo>
                  <a:pt x="149" y="317"/>
                  <a:pt x="159" y="320"/>
                  <a:pt x="169" y="323"/>
                </a:cubicBezTo>
                <a:cubicBezTo>
                  <a:pt x="169" y="330"/>
                  <a:pt x="169" y="330"/>
                  <a:pt x="169" y="330"/>
                </a:cubicBezTo>
                <a:cubicBezTo>
                  <a:pt x="161" y="327"/>
                  <a:pt x="153" y="325"/>
                  <a:pt x="144" y="323"/>
                </a:cubicBezTo>
                <a:cubicBezTo>
                  <a:pt x="143" y="324"/>
                  <a:pt x="143" y="324"/>
                  <a:pt x="143" y="324"/>
                </a:cubicBezTo>
                <a:cubicBezTo>
                  <a:pt x="156" y="340"/>
                  <a:pt x="156" y="340"/>
                  <a:pt x="156" y="340"/>
                </a:cubicBezTo>
                <a:cubicBezTo>
                  <a:pt x="169" y="346"/>
                  <a:pt x="169" y="346"/>
                  <a:pt x="169" y="346"/>
                </a:cubicBezTo>
                <a:cubicBezTo>
                  <a:pt x="169" y="353"/>
                  <a:pt x="169" y="353"/>
                  <a:pt x="169" y="353"/>
                </a:cubicBezTo>
                <a:cubicBezTo>
                  <a:pt x="167" y="352"/>
                  <a:pt x="164" y="351"/>
                  <a:pt x="162" y="351"/>
                </a:cubicBezTo>
                <a:cubicBezTo>
                  <a:pt x="160" y="358"/>
                  <a:pt x="158" y="366"/>
                  <a:pt x="158" y="373"/>
                </a:cubicBezTo>
                <a:cubicBezTo>
                  <a:pt x="162" y="374"/>
                  <a:pt x="166" y="375"/>
                  <a:pt x="169" y="377"/>
                </a:cubicBezTo>
                <a:cubicBezTo>
                  <a:pt x="169" y="384"/>
                  <a:pt x="169" y="384"/>
                  <a:pt x="169" y="384"/>
                </a:cubicBezTo>
                <a:cubicBezTo>
                  <a:pt x="162" y="382"/>
                  <a:pt x="153" y="380"/>
                  <a:pt x="145" y="379"/>
                </a:cubicBezTo>
                <a:cubicBezTo>
                  <a:pt x="139" y="383"/>
                  <a:pt x="139" y="390"/>
                  <a:pt x="138" y="397"/>
                </a:cubicBezTo>
                <a:cubicBezTo>
                  <a:pt x="149" y="398"/>
                  <a:pt x="159" y="400"/>
                  <a:pt x="169" y="404"/>
                </a:cubicBezTo>
                <a:cubicBezTo>
                  <a:pt x="169" y="410"/>
                  <a:pt x="169" y="410"/>
                  <a:pt x="169" y="410"/>
                </a:cubicBezTo>
                <a:cubicBezTo>
                  <a:pt x="163" y="408"/>
                  <a:pt x="156" y="406"/>
                  <a:pt x="149" y="405"/>
                </a:cubicBezTo>
                <a:cubicBezTo>
                  <a:pt x="140" y="401"/>
                  <a:pt x="132" y="411"/>
                  <a:pt x="124" y="402"/>
                </a:cubicBezTo>
                <a:cubicBezTo>
                  <a:pt x="120" y="403"/>
                  <a:pt x="117" y="406"/>
                  <a:pt x="114" y="409"/>
                </a:cubicBezTo>
                <a:cubicBezTo>
                  <a:pt x="114" y="399"/>
                  <a:pt x="114" y="399"/>
                  <a:pt x="114" y="399"/>
                </a:cubicBezTo>
                <a:close/>
                <a:moveTo>
                  <a:pt x="114" y="288"/>
                </a:moveTo>
                <a:cubicBezTo>
                  <a:pt x="133" y="289"/>
                  <a:pt x="151" y="292"/>
                  <a:pt x="169" y="298"/>
                </a:cubicBezTo>
                <a:cubicBezTo>
                  <a:pt x="169" y="304"/>
                  <a:pt x="169" y="304"/>
                  <a:pt x="169" y="304"/>
                </a:cubicBezTo>
                <a:cubicBezTo>
                  <a:pt x="159" y="300"/>
                  <a:pt x="148" y="298"/>
                  <a:pt x="137" y="296"/>
                </a:cubicBezTo>
                <a:cubicBezTo>
                  <a:pt x="129" y="294"/>
                  <a:pt x="122" y="293"/>
                  <a:pt x="114" y="293"/>
                </a:cubicBezTo>
                <a:cubicBezTo>
                  <a:pt x="114" y="288"/>
                  <a:pt x="114" y="288"/>
                  <a:pt x="114" y="288"/>
                </a:cubicBezTo>
                <a:close/>
                <a:moveTo>
                  <a:pt x="169" y="282"/>
                </a:moveTo>
                <a:cubicBezTo>
                  <a:pt x="162" y="280"/>
                  <a:pt x="154" y="279"/>
                  <a:pt x="146" y="278"/>
                </a:cubicBezTo>
                <a:cubicBezTo>
                  <a:pt x="136" y="275"/>
                  <a:pt x="125" y="275"/>
                  <a:pt x="116" y="273"/>
                </a:cubicBezTo>
                <a:cubicBezTo>
                  <a:pt x="115" y="273"/>
                  <a:pt x="115" y="273"/>
                  <a:pt x="114" y="273"/>
                </a:cubicBezTo>
                <a:cubicBezTo>
                  <a:pt x="114" y="270"/>
                  <a:pt x="114" y="270"/>
                  <a:pt x="114" y="270"/>
                </a:cubicBezTo>
                <a:cubicBezTo>
                  <a:pt x="118" y="270"/>
                  <a:pt x="122" y="270"/>
                  <a:pt x="126" y="270"/>
                </a:cubicBezTo>
                <a:cubicBezTo>
                  <a:pt x="140" y="272"/>
                  <a:pt x="155" y="274"/>
                  <a:pt x="169" y="278"/>
                </a:cubicBezTo>
                <a:cubicBezTo>
                  <a:pt x="169" y="282"/>
                  <a:pt x="169" y="282"/>
                  <a:pt x="169" y="282"/>
                </a:cubicBezTo>
                <a:close/>
                <a:moveTo>
                  <a:pt x="169" y="233"/>
                </a:moveTo>
                <a:cubicBezTo>
                  <a:pt x="163" y="231"/>
                  <a:pt x="157" y="230"/>
                  <a:pt x="151" y="229"/>
                </a:cubicBezTo>
                <a:cubicBezTo>
                  <a:pt x="148" y="230"/>
                  <a:pt x="143" y="234"/>
                  <a:pt x="140" y="231"/>
                </a:cubicBezTo>
                <a:cubicBezTo>
                  <a:pt x="139" y="226"/>
                  <a:pt x="132" y="227"/>
                  <a:pt x="128" y="225"/>
                </a:cubicBezTo>
                <a:cubicBezTo>
                  <a:pt x="124" y="224"/>
                  <a:pt x="119" y="224"/>
                  <a:pt x="114" y="224"/>
                </a:cubicBezTo>
                <a:cubicBezTo>
                  <a:pt x="114" y="202"/>
                  <a:pt x="114" y="202"/>
                  <a:pt x="114" y="202"/>
                </a:cubicBezTo>
                <a:cubicBezTo>
                  <a:pt x="115" y="207"/>
                  <a:pt x="117" y="212"/>
                  <a:pt x="118" y="217"/>
                </a:cubicBezTo>
                <a:cubicBezTo>
                  <a:pt x="126" y="220"/>
                  <a:pt x="135" y="221"/>
                  <a:pt x="143" y="221"/>
                </a:cubicBezTo>
                <a:cubicBezTo>
                  <a:pt x="148" y="213"/>
                  <a:pt x="141" y="205"/>
                  <a:pt x="139" y="195"/>
                </a:cubicBezTo>
                <a:cubicBezTo>
                  <a:pt x="132" y="180"/>
                  <a:pt x="124" y="166"/>
                  <a:pt x="117" y="150"/>
                </a:cubicBezTo>
                <a:cubicBezTo>
                  <a:pt x="116" y="148"/>
                  <a:pt x="115" y="147"/>
                  <a:pt x="114" y="145"/>
                </a:cubicBezTo>
                <a:cubicBezTo>
                  <a:pt x="114" y="134"/>
                  <a:pt x="114" y="134"/>
                  <a:pt x="114" y="134"/>
                </a:cubicBezTo>
                <a:cubicBezTo>
                  <a:pt x="126" y="150"/>
                  <a:pt x="135" y="167"/>
                  <a:pt x="141" y="185"/>
                </a:cubicBezTo>
                <a:cubicBezTo>
                  <a:pt x="148" y="193"/>
                  <a:pt x="146" y="206"/>
                  <a:pt x="153" y="214"/>
                </a:cubicBezTo>
                <a:cubicBezTo>
                  <a:pt x="157" y="209"/>
                  <a:pt x="166" y="210"/>
                  <a:pt x="167" y="202"/>
                </a:cubicBezTo>
                <a:cubicBezTo>
                  <a:pt x="160" y="195"/>
                  <a:pt x="159" y="184"/>
                  <a:pt x="158" y="173"/>
                </a:cubicBezTo>
                <a:cubicBezTo>
                  <a:pt x="149" y="145"/>
                  <a:pt x="132" y="120"/>
                  <a:pt x="114" y="96"/>
                </a:cubicBezTo>
                <a:cubicBezTo>
                  <a:pt x="114" y="80"/>
                  <a:pt x="114" y="80"/>
                  <a:pt x="114" y="80"/>
                </a:cubicBezTo>
                <a:cubicBezTo>
                  <a:pt x="132" y="101"/>
                  <a:pt x="145" y="126"/>
                  <a:pt x="158" y="150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195"/>
                  <a:pt x="169" y="195"/>
                  <a:pt x="169" y="195"/>
                </a:cubicBezTo>
                <a:cubicBezTo>
                  <a:pt x="169" y="208"/>
                  <a:pt x="169" y="208"/>
                  <a:pt x="169" y="208"/>
                </a:cubicBezTo>
                <a:cubicBezTo>
                  <a:pt x="166" y="211"/>
                  <a:pt x="162" y="215"/>
                  <a:pt x="159" y="218"/>
                </a:cubicBezTo>
                <a:cubicBezTo>
                  <a:pt x="155" y="226"/>
                  <a:pt x="164" y="225"/>
                  <a:pt x="169" y="227"/>
                </a:cubicBezTo>
                <a:cubicBezTo>
                  <a:pt x="169" y="233"/>
                  <a:pt x="169" y="233"/>
                  <a:pt x="169" y="233"/>
                </a:cubicBezTo>
                <a:close/>
                <a:moveTo>
                  <a:pt x="114" y="9"/>
                </a:moveTo>
                <a:cubicBezTo>
                  <a:pt x="128" y="9"/>
                  <a:pt x="143" y="9"/>
                  <a:pt x="157" y="9"/>
                </a:cubicBezTo>
                <a:cubicBezTo>
                  <a:pt x="169" y="9"/>
                  <a:pt x="169" y="9"/>
                  <a:pt x="169" y="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4" y="15"/>
                  <a:pt x="159" y="15"/>
                  <a:pt x="153" y="15"/>
                </a:cubicBezTo>
                <a:cubicBezTo>
                  <a:pt x="151" y="15"/>
                  <a:pt x="147" y="15"/>
                  <a:pt x="149" y="18"/>
                </a:cubicBezTo>
                <a:cubicBezTo>
                  <a:pt x="156" y="25"/>
                  <a:pt x="162" y="33"/>
                  <a:pt x="169" y="41"/>
                </a:cubicBezTo>
                <a:cubicBezTo>
                  <a:pt x="169" y="54"/>
                  <a:pt x="169" y="54"/>
                  <a:pt x="169" y="54"/>
                </a:cubicBezTo>
                <a:cubicBezTo>
                  <a:pt x="157" y="39"/>
                  <a:pt x="143" y="24"/>
                  <a:pt x="125" y="15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4" y="9"/>
                  <a:pt x="114" y="9"/>
                  <a:pt x="114" y="9"/>
                </a:cubicBezTo>
                <a:close/>
                <a:moveTo>
                  <a:pt x="169" y="95"/>
                </a:moveTo>
                <a:cubicBezTo>
                  <a:pt x="164" y="86"/>
                  <a:pt x="156" y="77"/>
                  <a:pt x="147" y="69"/>
                </a:cubicBezTo>
                <a:cubicBezTo>
                  <a:pt x="138" y="56"/>
                  <a:pt x="126" y="47"/>
                  <a:pt x="114" y="38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25" y="58"/>
                  <a:pt x="135" y="68"/>
                  <a:pt x="143" y="79"/>
                </a:cubicBezTo>
                <a:cubicBezTo>
                  <a:pt x="155" y="90"/>
                  <a:pt x="164" y="101"/>
                  <a:pt x="169" y="116"/>
                </a:cubicBezTo>
                <a:cubicBezTo>
                  <a:pt x="169" y="95"/>
                  <a:pt x="169" y="95"/>
                  <a:pt x="169" y="95"/>
                </a:cubicBezTo>
                <a:close/>
                <a:moveTo>
                  <a:pt x="169" y="430"/>
                </a:moveTo>
                <a:cubicBezTo>
                  <a:pt x="169" y="438"/>
                  <a:pt x="169" y="438"/>
                  <a:pt x="169" y="438"/>
                </a:cubicBezTo>
                <a:cubicBezTo>
                  <a:pt x="160" y="432"/>
                  <a:pt x="160" y="432"/>
                  <a:pt x="160" y="432"/>
                </a:cubicBezTo>
                <a:cubicBezTo>
                  <a:pt x="145" y="430"/>
                  <a:pt x="129" y="421"/>
                  <a:pt x="114" y="426"/>
                </a:cubicBezTo>
                <a:cubicBezTo>
                  <a:pt x="114" y="419"/>
                  <a:pt x="114" y="419"/>
                  <a:pt x="114" y="419"/>
                </a:cubicBezTo>
                <a:cubicBezTo>
                  <a:pt x="134" y="417"/>
                  <a:pt x="153" y="422"/>
                  <a:pt x="169" y="430"/>
                </a:cubicBezTo>
                <a:close/>
                <a:moveTo>
                  <a:pt x="169" y="454"/>
                </a:moveTo>
                <a:cubicBezTo>
                  <a:pt x="169" y="460"/>
                  <a:pt x="169" y="460"/>
                  <a:pt x="169" y="460"/>
                </a:cubicBezTo>
                <a:cubicBezTo>
                  <a:pt x="163" y="456"/>
                  <a:pt x="156" y="452"/>
                  <a:pt x="149" y="450"/>
                </a:cubicBezTo>
                <a:cubicBezTo>
                  <a:pt x="138" y="449"/>
                  <a:pt x="124" y="447"/>
                  <a:pt x="114" y="451"/>
                </a:cubicBezTo>
                <a:cubicBezTo>
                  <a:pt x="114" y="443"/>
                  <a:pt x="114" y="443"/>
                  <a:pt x="114" y="443"/>
                </a:cubicBezTo>
                <a:cubicBezTo>
                  <a:pt x="144" y="443"/>
                  <a:pt x="144" y="443"/>
                  <a:pt x="144" y="443"/>
                </a:cubicBezTo>
                <a:cubicBezTo>
                  <a:pt x="153" y="446"/>
                  <a:pt x="161" y="450"/>
                  <a:pt x="169" y="454"/>
                </a:cubicBezTo>
                <a:close/>
                <a:moveTo>
                  <a:pt x="114" y="574"/>
                </a:moveTo>
                <a:cubicBezTo>
                  <a:pt x="117" y="570"/>
                  <a:pt x="120" y="567"/>
                  <a:pt x="120" y="561"/>
                </a:cubicBezTo>
                <a:cubicBezTo>
                  <a:pt x="118" y="561"/>
                  <a:pt x="118" y="561"/>
                  <a:pt x="118" y="561"/>
                </a:cubicBezTo>
                <a:cubicBezTo>
                  <a:pt x="117" y="563"/>
                  <a:pt x="115" y="565"/>
                  <a:pt x="114" y="567"/>
                </a:cubicBezTo>
                <a:lnTo>
                  <a:pt x="114" y="574"/>
                </a:lnTo>
                <a:close/>
                <a:moveTo>
                  <a:pt x="114" y="673"/>
                </a:moveTo>
                <a:cubicBezTo>
                  <a:pt x="31" y="672"/>
                  <a:pt x="31" y="672"/>
                  <a:pt x="31" y="672"/>
                </a:cubicBezTo>
                <a:cubicBezTo>
                  <a:pt x="31" y="664"/>
                  <a:pt x="31" y="664"/>
                  <a:pt x="31" y="664"/>
                </a:cubicBezTo>
                <a:cubicBezTo>
                  <a:pt x="61" y="651"/>
                  <a:pt x="90" y="630"/>
                  <a:pt x="114" y="605"/>
                </a:cubicBezTo>
                <a:cubicBezTo>
                  <a:pt x="114" y="613"/>
                  <a:pt x="114" y="613"/>
                  <a:pt x="114" y="613"/>
                </a:cubicBezTo>
                <a:cubicBezTo>
                  <a:pt x="93" y="632"/>
                  <a:pt x="71" y="649"/>
                  <a:pt x="48" y="664"/>
                </a:cubicBezTo>
                <a:cubicBezTo>
                  <a:pt x="74" y="677"/>
                  <a:pt x="93" y="649"/>
                  <a:pt x="114" y="638"/>
                </a:cubicBezTo>
                <a:cubicBezTo>
                  <a:pt x="114" y="646"/>
                  <a:pt x="114" y="646"/>
                  <a:pt x="114" y="646"/>
                </a:cubicBezTo>
                <a:cubicBezTo>
                  <a:pt x="109" y="650"/>
                  <a:pt x="103" y="653"/>
                  <a:pt x="96" y="657"/>
                </a:cubicBezTo>
                <a:cubicBezTo>
                  <a:pt x="90" y="664"/>
                  <a:pt x="90" y="664"/>
                  <a:pt x="90" y="664"/>
                </a:cubicBezTo>
                <a:cubicBezTo>
                  <a:pt x="98" y="669"/>
                  <a:pt x="106" y="668"/>
                  <a:pt x="114" y="666"/>
                </a:cubicBezTo>
                <a:cubicBezTo>
                  <a:pt x="114" y="673"/>
                  <a:pt x="114" y="673"/>
                  <a:pt x="114" y="673"/>
                </a:cubicBezTo>
                <a:close/>
                <a:moveTo>
                  <a:pt x="114" y="479"/>
                </a:moveTo>
                <a:cubicBezTo>
                  <a:pt x="103" y="463"/>
                  <a:pt x="98" y="443"/>
                  <a:pt x="101" y="423"/>
                </a:cubicBezTo>
                <a:cubicBezTo>
                  <a:pt x="101" y="415"/>
                  <a:pt x="107" y="407"/>
                  <a:pt x="111" y="401"/>
                </a:cubicBezTo>
                <a:cubicBezTo>
                  <a:pt x="112" y="401"/>
                  <a:pt x="113" y="400"/>
                  <a:pt x="114" y="399"/>
                </a:cubicBezTo>
                <a:cubicBezTo>
                  <a:pt x="114" y="409"/>
                  <a:pt x="114" y="409"/>
                  <a:pt x="114" y="409"/>
                </a:cubicBezTo>
                <a:cubicBezTo>
                  <a:pt x="113" y="410"/>
                  <a:pt x="113" y="411"/>
                  <a:pt x="112" y="412"/>
                </a:cubicBezTo>
                <a:cubicBezTo>
                  <a:pt x="111" y="414"/>
                  <a:pt x="109" y="418"/>
                  <a:pt x="113" y="419"/>
                </a:cubicBezTo>
                <a:cubicBezTo>
                  <a:pt x="114" y="419"/>
                  <a:pt x="114" y="419"/>
                  <a:pt x="114" y="419"/>
                </a:cubicBezTo>
                <a:cubicBezTo>
                  <a:pt x="114" y="426"/>
                  <a:pt x="114" y="426"/>
                  <a:pt x="114" y="426"/>
                </a:cubicBezTo>
                <a:cubicBezTo>
                  <a:pt x="112" y="427"/>
                  <a:pt x="110" y="428"/>
                  <a:pt x="108" y="429"/>
                </a:cubicBezTo>
                <a:cubicBezTo>
                  <a:pt x="106" y="433"/>
                  <a:pt x="108" y="439"/>
                  <a:pt x="111" y="443"/>
                </a:cubicBezTo>
                <a:cubicBezTo>
                  <a:pt x="114" y="443"/>
                  <a:pt x="114" y="443"/>
                  <a:pt x="114" y="443"/>
                </a:cubicBezTo>
                <a:cubicBezTo>
                  <a:pt x="114" y="451"/>
                  <a:pt x="114" y="451"/>
                  <a:pt x="114" y="451"/>
                </a:cubicBezTo>
                <a:cubicBezTo>
                  <a:pt x="113" y="451"/>
                  <a:pt x="112" y="452"/>
                  <a:pt x="111" y="452"/>
                </a:cubicBezTo>
                <a:cubicBezTo>
                  <a:pt x="112" y="456"/>
                  <a:pt x="113" y="460"/>
                  <a:pt x="114" y="464"/>
                </a:cubicBezTo>
                <a:cubicBezTo>
                  <a:pt x="114" y="479"/>
                  <a:pt x="114" y="479"/>
                  <a:pt x="114" y="479"/>
                </a:cubicBezTo>
                <a:close/>
                <a:moveTo>
                  <a:pt x="114" y="330"/>
                </a:moveTo>
                <a:cubicBezTo>
                  <a:pt x="111" y="330"/>
                  <a:pt x="109" y="329"/>
                  <a:pt x="106" y="325"/>
                </a:cubicBezTo>
                <a:cubicBezTo>
                  <a:pt x="90" y="325"/>
                  <a:pt x="71" y="332"/>
                  <a:pt x="64" y="349"/>
                </a:cubicBezTo>
                <a:cubicBezTo>
                  <a:pt x="58" y="344"/>
                  <a:pt x="56" y="336"/>
                  <a:pt x="50" y="330"/>
                </a:cubicBezTo>
                <a:cubicBezTo>
                  <a:pt x="45" y="323"/>
                  <a:pt x="38" y="319"/>
                  <a:pt x="31" y="316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6" y="312"/>
                  <a:pt x="41" y="316"/>
                  <a:pt x="48" y="316"/>
                </a:cubicBezTo>
                <a:cubicBezTo>
                  <a:pt x="67" y="306"/>
                  <a:pt x="91" y="306"/>
                  <a:pt x="114" y="310"/>
                </a:cubicBezTo>
                <a:cubicBezTo>
                  <a:pt x="114" y="317"/>
                  <a:pt x="114" y="317"/>
                  <a:pt x="114" y="317"/>
                </a:cubicBezTo>
                <a:cubicBezTo>
                  <a:pt x="105" y="316"/>
                  <a:pt x="98" y="313"/>
                  <a:pt x="89" y="313"/>
                </a:cubicBezTo>
                <a:cubicBezTo>
                  <a:pt x="78" y="317"/>
                  <a:pt x="61" y="312"/>
                  <a:pt x="53" y="323"/>
                </a:cubicBezTo>
                <a:cubicBezTo>
                  <a:pt x="58" y="327"/>
                  <a:pt x="59" y="334"/>
                  <a:pt x="66" y="335"/>
                </a:cubicBezTo>
                <a:cubicBezTo>
                  <a:pt x="74" y="327"/>
                  <a:pt x="83" y="323"/>
                  <a:pt x="93" y="319"/>
                </a:cubicBezTo>
                <a:cubicBezTo>
                  <a:pt x="101" y="315"/>
                  <a:pt x="107" y="318"/>
                  <a:pt x="114" y="320"/>
                </a:cubicBezTo>
                <a:cubicBezTo>
                  <a:pt x="114" y="330"/>
                  <a:pt x="114" y="330"/>
                  <a:pt x="114" y="330"/>
                </a:cubicBezTo>
                <a:close/>
                <a:moveTo>
                  <a:pt x="31" y="299"/>
                </a:moveTo>
                <a:cubicBezTo>
                  <a:pt x="31" y="308"/>
                  <a:pt x="31" y="308"/>
                  <a:pt x="31" y="308"/>
                </a:cubicBezTo>
                <a:cubicBezTo>
                  <a:pt x="43" y="299"/>
                  <a:pt x="61" y="300"/>
                  <a:pt x="75" y="294"/>
                </a:cubicBezTo>
                <a:cubicBezTo>
                  <a:pt x="88" y="294"/>
                  <a:pt x="101" y="293"/>
                  <a:pt x="114" y="293"/>
                </a:cubicBezTo>
                <a:cubicBezTo>
                  <a:pt x="114" y="288"/>
                  <a:pt x="114" y="288"/>
                  <a:pt x="114" y="288"/>
                </a:cubicBezTo>
                <a:cubicBezTo>
                  <a:pt x="101" y="287"/>
                  <a:pt x="88" y="287"/>
                  <a:pt x="74" y="289"/>
                </a:cubicBezTo>
                <a:cubicBezTo>
                  <a:pt x="61" y="294"/>
                  <a:pt x="44" y="293"/>
                  <a:pt x="31" y="299"/>
                </a:cubicBezTo>
                <a:close/>
                <a:moveTo>
                  <a:pt x="114" y="273"/>
                </a:moveTo>
                <a:cubicBezTo>
                  <a:pt x="88" y="276"/>
                  <a:pt x="57" y="272"/>
                  <a:pt x="31" y="280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57" y="267"/>
                  <a:pt x="85" y="269"/>
                  <a:pt x="114" y="270"/>
                </a:cubicBezTo>
                <a:cubicBezTo>
                  <a:pt x="114" y="273"/>
                  <a:pt x="114" y="273"/>
                  <a:pt x="114" y="273"/>
                </a:cubicBezTo>
                <a:close/>
                <a:moveTo>
                  <a:pt x="114" y="224"/>
                </a:moveTo>
                <a:cubicBezTo>
                  <a:pt x="99" y="223"/>
                  <a:pt x="84" y="225"/>
                  <a:pt x="70" y="227"/>
                </a:cubicBezTo>
                <a:cubicBezTo>
                  <a:pt x="57" y="234"/>
                  <a:pt x="44" y="236"/>
                  <a:pt x="31" y="241"/>
                </a:cubicBezTo>
                <a:cubicBezTo>
                  <a:pt x="31" y="235"/>
                  <a:pt x="31" y="235"/>
                  <a:pt x="31" y="235"/>
                </a:cubicBezTo>
                <a:cubicBezTo>
                  <a:pt x="35" y="234"/>
                  <a:pt x="38" y="232"/>
                  <a:pt x="42" y="231"/>
                </a:cubicBezTo>
                <a:cubicBezTo>
                  <a:pt x="49" y="221"/>
                  <a:pt x="37" y="211"/>
                  <a:pt x="35" y="202"/>
                </a:cubicBezTo>
                <a:cubicBezTo>
                  <a:pt x="33" y="201"/>
                  <a:pt x="32" y="199"/>
                  <a:pt x="31" y="198"/>
                </a:cubicBezTo>
                <a:cubicBezTo>
                  <a:pt x="31" y="185"/>
                  <a:pt x="31" y="185"/>
                  <a:pt x="31" y="185"/>
                </a:cubicBezTo>
                <a:cubicBezTo>
                  <a:pt x="35" y="190"/>
                  <a:pt x="38" y="195"/>
                  <a:pt x="42" y="200"/>
                </a:cubicBezTo>
                <a:cubicBezTo>
                  <a:pt x="47" y="209"/>
                  <a:pt x="51" y="217"/>
                  <a:pt x="54" y="226"/>
                </a:cubicBezTo>
                <a:cubicBezTo>
                  <a:pt x="62" y="227"/>
                  <a:pt x="69" y="223"/>
                  <a:pt x="76" y="219"/>
                </a:cubicBezTo>
                <a:cubicBezTo>
                  <a:pt x="67" y="194"/>
                  <a:pt x="51" y="170"/>
                  <a:pt x="31" y="15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5" y="147"/>
                  <a:pt x="39" y="152"/>
                  <a:pt x="42" y="157"/>
                </a:cubicBezTo>
                <a:cubicBezTo>
                  <a:pt x="64" y="172"/>
                  <a:pt x="74" y="196"/>
                  <a:pt x="85" y="217"/>
                </a:cubicBezTo>
                <a:cubicBezTo>
                  <a:pt x="93" y="219"/>
                  <a:pt x="105" y="221"/>
                  <a:pt x="111" y="215"/>
                </a:cubicBezTo>
                <a:cubicBezTo>
                  <a:pt x="99" y="172"/>
                  <a:pt x="67" y="136"/>
                  <a:pt x="31" y="109"/>
                </a:cubicBezTo>
                <a:cubicBezTo>
                  <a:pt x="31" y="98"/>
                  <a:pt x="31" y="98"/>
                  <a:pt x="31" y="98"/>
                </a:cubicBezTo>
                <a:cubicBezTo>
                  <a:pt x="35" y="102"/>
                  <a:pt x="38" y="106"/>
                  <a:pt x="43" y="107"/>
                </a:cubicBezTo>
                <a:cubicBezTo>
                  <a:pt x="65" y="126"/>
                  <a:pt x="87" y="151"/>
                  <a:pt x="103" y="176"/>
                </a:cubicBezTo>
                <a:cubicBezTo>
                  <a:pt x="107" y="184"/>
                  <a:pt x="111" y="193"/>
                  <a:pt x="114" y="202"/>
                </a:cubicBezTo>
                <a:cubicBezTo>
                  <a:pt x="114" y="224"/>
                  <a:pt x="114" y="224"/>
                  <a:pt x="114" y="224"/>
                </a:cubicBezTo>
                <a:close/>
                <a:moveTo>
                  <a:pt x="114" y="145"/>
                </a:moveTo>
                <a:cubicBezTo>
                  <a:pt x="114" y="134"/>
                  <a:pt x="114" y="134"/>
                  <a:pt x="114" y="134"/>
                </a:cubicBezTo>
                <a:cubicBezTo>
                  <a:pt x="99" y="115"/>
                  <a:pt x="80" y="97"/>
                  <a:pt x="61" y="83"/>
                </a:cubicBezTo>
                <a:cubicBezTo>
                  <a:pt x="58" y="79"/>
                  <a:pt x="54" y="81"/>
                  <a:pt x="51" y="76"/>
                </a:cubicBezTo>
                <a:cubicBezTo>
                  <a:pt x="43" y="73"/>
                  <a:pt x="37" y="68"/>
                  <a:pt x="31" y="64"/>
                </a:cubicBezTo>
                <a:cubicBezTo>
                  <a:pt x="31" y="73"/>
                  <a:pt x="31" y="73"/>
                  <a:pt x="31" y="73"/>
                </a:cubicBezTo>
                <a:cubicBezTo>
                  <a:pt x="36" y="77"/>
                  <a:pt x="36" y="77"/>
                  <a:pt x="36" y="77"/>
                </a:cubicBezTo>
                <a:cubicBezTo>
                  <a:pt x="67" y="91"/>
                  <a:pt x="94" y="117"/>
                  <a:pt x="114" y="145"/>
                </a:cubicBezTo>
                <a:close/>
                <a:moveTo>
                  <a:pt x="114" y="96"/>
                </a:moveTo>
                <a:cubicBezTo>
                  <a:pt x="108" y="88"/>
                  <a:pt x="102" y="80"/>
                  <a:pt x="96" y="73"/>
                </a:cubicBezTo>
                <a:cubicBezTo>
                  <a:pt x="88" y="67"/>
                  <a:pt x="82" y="60"/>
                  <a:pt x="74" y="54"/>
                </a:cubicBezTo>
                <a:cubicBezTo>
                  <a:pt x="61" y="43"/>
                  <a:pt x="46" y="33"/>
                  <a:pt x="31" y="26"/>
                </a:cubicBezTo>
                <a:cubicBezTo>
                  <a:pt x="31" y="9"/>
                  <a:pt x="31" y="9"/>
                  <a:pt x="31" y="9"/>
                </a:cubicBezTo>
                <a:cubicBezTo>
                  <a:pt x="59" y="10"/>
                  <a:pt x="87" y="9"/>
                  <a:pt x="114" y="9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93" y="15"/>
                  <a:pt x="93" y="15"/>
                  <a:pt x="93" y="15"/>
                </a:cubicBezTo>
                <a:cubicBezTo>
                  <a:pt x="90" y="18"/>
                  <a:pt x="90" y="18"/>
                  <a:pt x="90" y="18"/>
                </a:cubicBezTo>
                <a:cubicBezTo>
                  <a:pt x="98" y="25"/>
                  <a:pt x="106" y="32"/>
                  <a:pt x="114" y="38"/>
                </a:cubicBezTo>
                <a:cubicBezTo>
                  <a:pt x="114" y="49"/>
                  <a:pt x="114" y="49"/>
                  <a:pt x="114" y="49"/>
                </a:cubicBezTo>
                <a:cubicBezTo>
                  <a:pt x="108" y="45"/>
                  <a:pt x="102" y="40"/>
                  <a:pt x="96" y="36"/>
                </a:cubicBezTo>
                <a:cubicBezTo>
                  <a:pt x="81" y="27"/>
                  <a:pt x="69" y="14"/>
                  <a:pt x="51" y="14"/>
                </a:cubicBezTo>
                <a:cubicBezTo>
                  <a:pt x="47" y="16"/>
                  <a:pt x="40" y="15"/>
                  <a:pt x="37" y="18"/>
                </a:cubicBezTo>
                <a:cubicBezTo>
                  <a:pt x="50" y="26"/>
                  <a:pt x="63" y="34"/>
                  <a:pt x="74" y="44"/>
                </a:cubicBezTo>
                <a:cubicBezTo>
                  <a:pt x="89" y="54"/>
                  <a:pt x="103" y="66"/>
                  <a:pt x="114" y="80"/>
                </a:cubicBezTo>
                <a:cubicBezTo>
                  <a:pt x="114" y="96"/>
                  <a:pt x="114" y="96"/>
                  <a:pt x="114" y="96"/>
                </a:cubicBezTo>
                <a:close/>
                <a:moveTo>
                  <a:pt x="114" y="567"/>
                </a:moveTo>
                <a:cubicBezTo>
                  <a:pt x="108" y="573"/>
                  <a:pt x="101" y="579"/>
                  <a:pt x="98" y="586"/>
                </a:cubicBezTo>
                <a:cubicBezTo>
                  <a:pt x="76" y="607"/>
                  <a:pt x="55" y="627"/>
                  <a:pt x="31" y="642"/>
                </a:cubicBezTo>
                <a:cubicBezTo>
                  <a:pt x="31" y="648"/>
                  <a:pt x="31" y="648"/>
                  <a:pt x="31" y="648"/>
                </a:cubicBezTo>
                <a:cubicBezTo>
                  <a:pt x="58" y="632"/>
                  <a:pt x="81" y="608"/>
                  <a:pt x="104" y="586"/>
                </a:cubicBezTo>
                <a:cubicBezTo>
                  <a:pt x="107" y="581"/>
                  <a:pt x="111" y="577"/>
                  <a:pt x="114" y="574"/>
                </a:cubicBezTo>
                <a:cubicBezTo>
                  <a:pt x="114" y="567"/>
                  <a:pt x="114" y="567"/>
                  <a:pt x="114" y="567"/>
                </a:cubicBezTo>
                <a:close/>
                <a:moveTo>
                  <a:pt x="31" y="603"/>
                </a:moveTo>
                <a:cubicBezTo>
                  <a:pt x="31" y="596"/>
                  <a:pt x="31" y="596"/>
                  <a:pt x="31" y="596"/>
                </a:cubicBezTo>
                <a:cubicBezTo>
                  <a:pt x="48" y="583"/>
                  <a:pt x="63" y="568"/>
                  <a:pt x="79" y="551"/>
                </a:cubicBezTo>
                <a:cubicBezTo>
                  <a:pt x="82" y="548"/>
                  <a:pt x="94" y="530"/>
                  <a:pt x="92" y="544"/>
                </a:cubicBezTo>
                <a:cubicBezTo>
                  <a:pt x="74" y="564"/>
                  <a:pt x="54" y="587"/>
                  <a:pt x="31" y="603"/>
                </a:cubicBezTo>
                <a:close/>
                <a:moveTo>
                  <a:pt x="31" y="565"/>
                </a:moveTo>
                <a:cubicBezTo>
                  <a:pt x="48" y="550"/>
                  <a:pt x="63" y="532"/>
                  <a:pt x="79" y="518"/>
                </a:cubicBezTo>
                <a:cubicBezTo>
                  <a:pt x="80" y="516"/>
                  <a:pt x="79" y="512"/>
                  <a:pt x="77" y="511"/>
                </a:cubicBezTo>
                <a:cubicBezTo>
                  <a:pt x="61" y="525"/>
                  <a:pt x="49" y="543"/>
                  <a:pt x="33" y="555"/>
                </a:cubicBezTo>
                <a:cubicBezTo>
                  <a:pt x="33" y="556"/>
                  <a:pt x="32" y="557"/>
                  <a:pt x="31" y="558"/>
                </a:cubicBezTo>
                <a:cubicBezTo>
                  <a:pt x="31" y="565"/>
                  <a:pt x="31" y="565"/>
                  <a:pt x="31" y="565"/>
                </a:cubicBezTo>
                <a:close/>
                <a:moveTo>
                  <a:pt x="31" y="534"/>
                </a:moveTo>
                <a:cubicBezTo>
                  <a:pt x="48" y="520"/>
                  <a:pt x="61" y="503"/>
                  <a:pt x="71" y="485"/>
                </a:cubicBezTo>
                <a:cubicBezTo>
                  <a:pt x="71" y="483"/>
                  <a:pt x="70" y="481"/>
                  <a:pt x="69" y="481"/>
                </a:cubicBezTo>
                <a:cubicBezTo>
                  <a:pt x="58" y="496"/>
                  <a:pt x="45" y="513"/>
                  <a:pt x="31" y="526"/>
                </a:cubicBezTo>
                <a:cubicBezTo>
                  <a:pt x="31" y="534"/>
                  <a:pt x="31" y="534"/>
                  <a:pt x="31" y="534"/>
                </a:cubicBezTo>
                <a:close/>
                <a:moveTo>
                  <a:pt x="31" y="489"/>
                </a:moveTo>
                <a:cubicBezTo>
                  <a:pt x="31" y="483"/>
                  <a:pt x="31" y="483"/>
                  <a:pt x="31" y="483"/>
                </a:cubicBezTo>
                <a:cubicBezTo>
                  <a:pt x="40" y="473"/>
                  <a:pt x="47" y="462"/>
                  <a:pt x="46" y="448"/>
                </a:cubicBezTo>
                <a:cubicBezTo>
                  <a:pt x="46" y="435"/>
                  <a:pt x="40" y="424"/>
                  <a:pt x="31" y="416"/>
                </a:cubicBezTo>
                <a:cubicBezTo>
                  <a:pt x="31" y="409"/>
                  <a:pt x="31" y="409"/>
                  <a:pt x="31" y="409"/>
                </a:cubicBezTo>
                <a:cubicBezTo>
                  <a:pt x="39" y="415"/>
                  <a:pt x="46" y="423"/>
                  <a:pt x="50" y="432"/>
                </a:cubicBezTo>
                <a:cubicBezTo>
                  <a:pt x="56" y="451"/>
                  <a:pt x="52" y="473"/>
                  <a:pt x="36" y="486"/>
                </a:cubicBezTo>
                <a:cubicBezTo>
                  <a:pt x="34" y="487"/>
                  <a:pt x="32" y="488"/>
                  <a:pt x="31" y="489"/>
                </a:cubicBezTo>
                <a:close/>
                <a:moveTo>
                  <a:pt x="31" y="372"/>
                </a:moveTo>
                <a:cubicBezTo>
                  <a:pt x="31" y="357"/>
                  <a:pt x="31" y="357"/>
                  <a:pt x="31" y="357"/>
                </a:cubicBezTo>
                <a:cubicBezTo>
                  <a:pt x="34" y="360"/>
                  <a:pt x="37" y="363"/>
                  <a:pt x="38" y="367"/>
                </a:cubicBezTo>
                <a:cubicBezTo>
                  <a:pt x="45" y="370"/>
                  <a:pt x="49" y="375"/>
                  <a:pt x="54" y="380"/>
                </a:cubicBezTo>
                <a:cubicBezTo>
                  <a:pt x="48" y="390"/>
                  <a:pt x="46" y="375"/>
                  <a:pt x="39" y="375"/>
                </a:cubicBezTo>
                <a:cubicBezTo>
                  <a:pt x="36" y="373"/>
                  <a:pt x="34" y="373"/>
                  <a:pt x="31" y="372"/>
                </a:cubicBezTo>
                <a:close/>
                <a:moveTo>
                  <a:pt x="31" y="672"/>
                </a:moveTo>
                <a:cubicBezTo>
                  <a:pt x="10" y="672"/>
                  <a:pt x="10" y="672"/>
                  <a:pt x="10" y="672"/>
                </a:cubicBezTo>
                <a:cubicBezTo>
                  <a:pt x="10" y="661"/>
                  <a:pt x="24" y="671"/>
                  <a:pt x="30" y="665"/>
                </a:cubicBezTo>
                <a:cubicBezTo>
                  <a:pt x="31" y="664"/>
                  <a:pt x="31" y="664"/>
                  <a:pt x="31" y="664"/>
                </a:cubicBezTo>
                <a:cubicBezTo>
                  <a:pt x="31" y="672"/>
                  <a:pt x="31" y="672"/>
                  <a:pt x="31" y="672"/>
                </a:cubicBezTo>
                <a:close/>
                <a:moveTo>
                  <a:pt x="31" y="316"/>
                </a:moveTo>
                <a:cubicBezTo>
                  <a:pt x="25" y="313"/>
                  <a:pt x="18" y="310"/>
                  <a:pt x="13" y="306"/>
                </a:cubicBezTo>
                <a:cubicBezTo>
                  <a:pt x="15" y="302"/>
                  <a:pt x="20" y="306"/>
                  <a:pt x="22" y="304"/>
                </a:cubicBezTo>
                <a:cubicBezTo>
                  <a:pt x="25" y="302"/>
                  <a:pt x="28" y="300"/>
                  <a:pt x="31" y="299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08"/>
                  <a:pt x="31" y="308"/>
                  <a:pt x="31" y="308"/>
                </a:cubicBezTo>
                <a:cubicBezTo>
                  <a:pt x="31" y="316"/>
                  <a:pt x="31" y="316"/>
                  <a:pt x="31" y="316"/>
                </a:cubicBezTo>
                <a:close/>
                <a:moveTo>
                  <a:pt x="31" y="280"/>
                </a:moveTo>
                <a:cubicBezTo>
                  <a:pt x="22" y="282"/>
                  <a:pt x="14" y="286"/>
                  <a:pt x="7" y="291"/>
                </a:cubicBezTo>
                <a:cubicBezTo>
                  <a:pt x="6" y="291"/>
                  <a:pt x="4" y="291"/>
                  <a:pt x="4" y="289"/>
                </a:cubicBezTo>
                <a:cubicBezTo>
                  <a:pt x="11" y="283"/>
                  <a:pt x="21" y="278"/>
                  <a:pt x="31" y="276"/>
                </a:cubicBezTo>
                <a:cubicBezTo>
                  <a:pt x="31" y="276"/>
                  <a:pt x="31" y="276"/>
                  <a:pt x="31" y="276"/>
                </a:cubicBezTo>
                <a:cubicBezTo>
                  <a:pt x="31" y="280"/>
                  <a:pt x="31" y="280"/>
                  <a:pt x="31" y="280"/>
                </a:cubicBezTo>
                <a:close/>
                <a:moveTo>
                  <a:pt x="31" y="241"/>
                </a:moveTo>
                <a:cubicBezTo>
                  <a:pt x="26" y="243"/>
                  <a:pt x="21" y="245"/>
                  <a:pt x="16" y="248"/>
                </a:cubicBezTo>
                <a:cubicBezTo>
                  <a:pt x="16" y="250"/>
                  <a:pt x="16" y="252"/>
                  <a:pt x="13" y="253"/>
                </a:cubicBezTo>
                <a:cubicBezTo>
                  <a:pt x="10" y="253"/>
                  <a:pt x="7" y="252"/>
                  <a:pt x="7" y="248"/>
                </a:cubicBezTo>
                <a:cubicBezTo>
                  <a:pt x="14" y="241"/>
                  <a:pt x="22" y="238"/>
                  <a:pt x="31" y="235"/>
                </a:cubicBezTo>
                <a:cubicBezTo>
                  <a:pt x="31" y="241"/>
                  <a:pt x="31" y="241"/>
                  <a:pt x="31" y="241"/>
                </a:cubicBezTo>
                <a:close/>
                <a:moveTo>
                  <a:pt x="31" y="198"/>
                </a:moveTo>
                <a:cubicBezTo>
                  <a:pt x="24" y="190"/>
                  <a:pt x="20" y="182"/>
                  <a:pt x="10" y="176"/>
                </a:cubicBezTo>
                <a:cubicBezTo>
                  <a:pt x="10" y="173"/>
                  <a:pt x="12" y="170"/>
                  <a:pt x="16" y="171"/>
                </a:cubicBezTo>
                <a:cubicBezTo>
                  <a:pt x="22" y="174"/>
                  <a:pt x="27" y="179"/>
                  <a:pt x="31" y="185"/>
                </a:cubicBezTo>
                <a:cubicBezTo>
                  <a:pt x="31" y="198"/>
                  <a:pt x="31" y="198"/>
                  <a:pt x="31" y="198"/>
                </a:cubicBezTo>
                <a:close/>
                <a:moveTo>
                  <a:pt x="31" y="153"/>
                </a:moveTo>
                <a:cubicBezTo>
                  <a:pt x="26" y="148"/>
                  <a:pt x="20" y="144"/>
                  <a:pt x="15" y="140"/>
                </a:cubicBezTo>
                <a:cubicBezTo>
                  <a:pt x="12" y="136"/>
                  <a:pt x="16" y="133"/>
                  <a:pt x="20" y="134"/>
                </a:cubicBezTo>
                <a:cubicBezTo>
                  <a:pt x="24" y="136"/>
                  <a:pt x="27" y="139"/>
                  <a:pt x="31" y="143"/>
                </a:cubicBezTo>
                <a:cubicBezTo>
                  <a:pt x="31" y="153"/>
                  <a:pt x="31" y="153"/>
                  <a:pt x="31" y="153"/>
                </a:cubicBezTo>
                <a:close/>
                <a:moveTo>
                  <a:pt x="31" y="109"/>
                </a:moveTo>
                <a:cubicBezTo>
                  <a:pt x="29" y="107"/>
                  <a:pt x="27" y="106"/>
                  <a:pt x="25" y="104"/>
                </a:cubicBezTo>
                <a:cubicBezTo>
                  <a:pt x="22" y="104"/>
                  <a:pt x="20" y="102"/>
                  <a:pt x="20" y="100"/>
                </a:cubicBezTo>
                <a:cubicBezTo>
                  <a:pt x="19" y="97"/>
                  <a:pt x="21" y="95"/>
                  <a:pt x="22" y="94"/>
                </a:cubicBezTo>
                <a:cubicBezTo>
                  <a:pt x="26" y="95"/>
                  <a:pt x="28" y="96"/>
                  <a:pt x="31" y="98"/>
                </a:cubicBezTo>
                <a:cubicBezTo>
                  <a:pt x="31" y="109"/>
                  <a:pt x="31" y="109"/>
                  <a:pt x="31" y="109"/>
                </a:cubicBezTo>
                <a:close/>
                <a:moveTo>
                  <a:pt x="31" y="73"/>
                </a:moveTo>
                <a:cubicBezTo>
                  <a:pt x="15" y="62"/>
                  <a:pt x="15" y="62"/>
                  <a:pt x="15" y="62"/>
                </a:cubicBezTo>
                <a:cubicBezTo>
                  <a:pt x="14" y="60"/>
                  <a:pt x="15" y="58"/>
                  <a:pt x="17" y="56"/>
                </a:cubicBezTo>
                <a:cubicBezTo>
                  <a:pt x="22" y="58"/>
                  <a:pt x="26" y="61"/>
                  <a:pt x="31" y="64"/>
                </a:cubicBezTo>
                <a:cubicBezTo>
                  <a:pt x="31" y="73"/>
                  <a:pt x="31" y="73"/>
                  <a:pt x="31" y="73"/>
                </a:cubicBezTo>
                <a:close/>
                <a:moveTo>
                  <a:pt x="31" y="26"/>
                </a:moveTo>
                <a:cubicBezTo>
                  <a:pt x="28" y="25"/>
                  <a:pt x="26" y="24"/>
                  <a:pt x="23" y="23"/>
                </a:cubicBezTo>
                <a:cubicBezTo>
                  <a:pt x="21" y="19"/>
                  <a:pt x="19" y="16"/>
                  <a:pt x="17" y="12"/>
                </a:cubicBezTo>
                <a:cubicBezTo>
                  <a:pt x="21" y="9"/>
                  <a:pt x="21" y="9"/>
                  <a:pt x="21" y="9"/>
                </a:cubicBezTo>
                <a:cubicBezTo>
                  <a:pt x="24" y="9"/>
                  <a:pt x="27" y="9"/>
                  <a:pt x="31" y="9"/>
                </a:cubicBezTo>
                <a:cubicBezTo>
                  <a:pt x="31" y="26"/>
                  <a:pt x="31" y="26"/>
                  <a:pt x="31" y="26"/>
                </a:cubicBezTo>
                <a:close/>
                <a:moveTo>
                  <a:pt x="31" y="357"/>
                </a:moveTo>
                <a:cubicBezTo>
                  <a:pt x="31" y="372"/>
                  <a:pt x="31" y="372"/>
                  <a:pt x="31" y="372"/>
                </a:cubicBezTo>
                <a:cubicBezTo>
                  <a:pt x="23" y="371"/>
                  <a:pt x="16" y="372"/>
                  <a:pt x="8" y="374"/>
                </a:cubicBezTo>
                <a:cubicBezTo>
                  <a:pt x="5" y="365"/>
                  <a:pt x="16" y="369"/>
                  <a:pt x="20" y="366"/>
                </a:cubicBezTo>
                <a:cubicBezTo>
                  <a:pt x="22" y="367"/>
                  <a:pt x="25" y="366"/>
                  <a:pt x="26" y="364"/>
                </a:cubicBezTo>
                <a:cubicBezTo>
                  <a:pt x="26" y="356"/>
                  <a:pt x="14" y="355"/>
                  <a:pt x="16" y="348"/>
                </a:cubicBezTo>
                <a:cubicBezTo>
                  <a:pt x="22" y="350"/>
                  <a:pt x="27" y="353"/>
                  <a:pt x="31" y="357"/>
                </a:cubicBezTo>
                <a:close/>
                <a:moveTo>
                  <a:pt x="31" y="409"/>
                </a:moveTo>
                <a:cubicBezTo>
                  <a:pt x="31" y="416"/>
                  <a:pt x="31" y="416"/>
                  <a:pt x="31" y="416"/>
                </a:cubicBezTo>
                <a:cubicBezTo>
                  <a:pt x="30" y="415"/>
                  <a:pt x="29" y="414"/>
                  <a:pt x="27" y="413"/>
                </a:cubicBezTo>
                <a:cubicBezTo>
                  <a:pt x="21" y="409"/>
                  <a:pt x="13" y="407"/>
                  <a:pt x="5" y="407"/>
                </a:cubicBezTo>
                <a:cubicBezTo>
                  <a:pt x="4" y="404"/>
                  <a:pt x="6" y="402"/>
                  <a:pt x="8" y="401"/>
                </a:cubicBezTo>
                <a:cubicBezTo>
                  <a:pt x="16" y="401"/>
                  <a:pt x="24" y="405"/>
                  <a:pt x="31" y="409"/>
                </a:cubicBezTo>
                <a:close/>
                <a:moveTo>
                  <a:pt x="31" y="483"/>
                </a:moveTo>
                <a:cubicBezTo>
                  <a:pt x="31" y="489"/>
                  <a:pt x="31" y="489"/>
                  <a:pt x="31" y="489"/>
                </a:cubicBezTo>
                <a:cubicBezTo>
                  <a:pt x="25" y="494"/>
                  <a:pt x="21" y="504"/>
                  <a:pt x="11" y="503"/>
                </a:cubicBezTo>
                <a:cubicBezTo>
                  <a:pt x="10" y="503"/>
                  <a:pt x="9" y="500"/>
                  <a:pt x="10" y="498"/>
                </a:cubicBezTo>
                <a:cubicBezTo>
                  <a:pt x="17" y="494"/>
                  <a:pt x="24" y="489"/>
                  <a:pt x="31" y="483"/>
                </a:cubicBezTo>
                <a:close/>
                <a:moveTo>
                  <a:pt x="31" y="526"/>
                </a:moveTo>
                <a:cubicBezTo>
                  <a:pt x="31" y="534"/>
                  <a:pt x="31" y="534"/>
                  <a:pt x="31" y="534"/>
                </a:cubicBezTo>
                <a:cubicBezTo>
                  <a:pt x="23" y="540"/>
                  <a:pt x="14" y="545"/>
                  <a:pt x="5" y="550"/>
                </a:cubicBezTo>
                <a:cubicBezTo>
                  <a:pt x="0" y="549"/>
                  <a:pt x="0" y="549"/>
                  <a:pt x="0" y="549"/>
                </a:cubicBezTo>
                <a:cubicBezTo>
                  <a:pt x="1" y="545"/>
                  <a:pt x="1" y="545"/>
                  <a:pt x="1" y="545"/>
                </a:cubicBezTo>
                <a:cubicBezTo>
                  <a:pt x="12" y="541"/>
                  <a:pt x="22" y="534"/>
                  <a:pt x="31" y="526"/>
                </a:cubicBezTo>
                <a:close/>
                <a:moveTo>
                  <a:pt x="31" y="558"/>
                </a:moveTo>
                <a:cubicBezTo>
                  <a:pt x="31" y="565"/>
                  <a:pt x="31" y="565"/>
                  <a:pt x="31" y="565"/>
                </a:cubicBezTo>
                <a:cubicBezTo>
                  <a:pt x="24" y="571"/>
                  <a:pt x="16" y="576"/>
                  <a:pt x="8" y="580"/>
                </a:cubicBezTo>
                <a:cubicBezTo>
                  <a:pt x="6" y="581"/>
                  <a:pt x="3" y="581"/>
                  <a:pt x="3" y="578"/>
                </a:cubicBezTo>
                <a:cubicBezTo>
                  <a:pt x="11" y="571"/>
                  <a:pt x="22" y="565"/>
                  <a:pt x="31" y="558"/>
                </a:cubicBezTo>
                <a:close/>
                <a:moveTo>
                  <a:pt x="31" y="596"/>
                </a:moveTo>
                <a:cubicBezTo>
                  <a:pt x="31" y="603"/>
                  <a:pt x="31" y="603"/>
                  <a:pt x="31" y="603"/>
                </a:cubicBezTo>
                <a:cubicBezTo>
                  <a:pt x="23" y="609"/>
                  <a:pt x="15" y="614"/>
                  <a:pt x="7" y="618"/>
                </a:cubicBezTo>
                <a:cubicBezTo>
                  <a:pt x="5" y="618"/>
                  <a:pt x="2" y="618"/>
                  <a:pt x="3" y="615"/>
                </a:cubicBezTo>
                <a:cubicBezTo>
                  <a:pt x="13" y="609"/>
                  <a:pt x="22" y="603"/>
                  <a:pt x="31" y="596"/>
                </a:cubicBezTo>
                <a:close/>
                <a:moveTo>
                  <a:pt x="31" y="642"/>
                </a:moveTo>
                <a:cubicBezTo>
                  <a:pt x="31" y="648"/>
                  <a:pt x="31" y="648"/>
                  <a:pt x="31" y="648"/>
                </a:cubicBezTo>
                <a:cubicBezTo>
                  <a:pt x="25" y="652"/>
                  <a:pt x="19" y="655"/>
                  <a:pt x="13" y="657"/>
                </a:cubicBezTo>
                <a:cubicBezTo>
                  <a:pt x="12" y="658"/>
                  <a:pt x="11" y="657"/>
                  <a:pt x="10" y="657"/>
                </a:cubicBezTo>
                <a:cubicBezTo>
                  <a:pt x="12" y="652"/>
                  <a:pt x="12" y="652"/>
                  <a:pt x="12" y="652"/>
                </a:cubicBezTo>
                <a:cubicBezTo>
                  <a:pt x="19" y="649"/>
                  <a:pt x="25" y="646"/>
                  <a:pt x="31" y="6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064816" y="7206102"/>
            <a:ext cx="7955970" cy="1143336"/>
          </a:xfrm>
          <a:custGeom>
            <a:avLst/>
            <a:gdLst>
              <a:gd name="connsiteX0" fmla="*/ 0 w 7955970"/>
              <a:gd name="connsiteY0" fmla="*/ 0 h 1143336"/>
              <a:gd name="connsiteX1" fmla="*/ 7955970 w 7955970"/>
              <a:gd name="connsiteY1" fmla="*/ 0 h 1143336"/>
              <a:gd name="connsiteX2" fmla="*/ 7955970 w 7955970"/>
              <a:gd name="connsiteY2" fmla="*/ 1143336 h 1143336"/>
              <a:gd name="connsiteX3" fmla="*/ 0 w 7955970"/>
              <a:gd name="connsiteY3" fmla="*/ 1143336 h 1143336"/>
              <a:gd name="connsiteX4" fmla="*/ 0 w 7955970"/>
              <a:gd name="connsiteY4" fmla="*/ 0 h 1143336"/>
              <a:gd name="connsiteX5" fmla="*/ 1932178 w 7955970"/>
              <a:gd name="connsiteY5" fmla="*/ 84921 h 1143336"/>
              <a:gd name="connsiteX6" fmla="*/ 1744782 w 7955970"/>
              <a:gd name="connsiteY6" fmla="*/ 139717 h 1143336"/>
              <a:gd name="connsiteX7" fmla="*/ 1746388 w 7955970"/>
              <a:gd name="connsiteY7" fmla="*/ 1113535 h 1143336"/>
              <a:gd name="connsiteX8" fmla="*/ 3622080 w 7955970"/>
              <a:gd name="connsiteY8" fmla="*/ 1136982 h 1143336"/>
              <a:gd name="connsiteX9" fmla="*/ 3622080 w 7955970"/>
              <a:gd name="connsiteY9" fmla="*/ 128797 h 1143336"/>
              <a:gd name="connsiteX10" fmla="*/ 1932178 w 7955970"/>
              <a:gd name="connsiteY10" fmla="*/ 84921 h 1143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955970" h="1143336">
                <a:moveTo>
                  <a:pt x="0" y="0"/>
                </a:moveTo>
                <a:lnTo>
                  <a:pt x="7955970" y="0"/>
                </a:lnTo>
                <a:lnTo>
                  <a:pt x="7955970" y="1143336"/>
                </a:lnTo>
                <a:lnTo>
                  <a:pt x="0" y="1143336"/>
                </a:lnTo>
                <a:lnTo>
                  <a:pt x="0" y="0"/>
                </a:lnTo>
                <a:close/>
                <a:moveTo>
                  <a:pt x="1932178" y="84921"/>
                </a:moveTo>
                <a:cubicBezTo>
                  <a:pt x="1866777" y="89682"/>
                  <a:pt x="1804214" y="106381"/>
                  <a:pt x="1744782" y="139717"/>
                </a:cubicBezTo>
                <a:cubicBezTo>
                  <a:pt x="1745317" y="464323"/>
                  <a:pt x="1745853" y="788929"/>
                  <a:pt x="1746388" y="1113535"/>
                </a:cubicBezTo>
                <a:lnTo>
                  <a:pt x="3622080" y="1136982"/>
                </a:lnTo>
                <a:lnTo>
                  <a:pt x="3622080" y="128797"/>
                </a:lnTo>
                <a:cubicBezTo>
                  <a:pt x="2986853" y="603274"/>
                  <a:pt x="2389986" y="51595"/>
                  <a:pt x="1932178" y="84921"/>
                </a:cubicBezTo>
                <a:close/>
              </a:path>
            </a:pathLst>
          </a:custGeom>
        </p:spPr>
      </p:pic>
      <p:grpSp>
        <p:nvGrpSpPr>
          <p:cNvPr id="15" name="组合 14"/>
          <p:cNvGrpSpPr/>
          <p:nvPr/>
        </p:nvGrpSpPr>
        <p:grpSpPr>
          <a:xfrm>
            <a:off x="3375398" y="1085745"/>
            <a:ext cx="1147616" cy="4874651"/>
            <a:chOff x="4175498" y="1052513"/>
            <a:chExt cx="1147616" cy="4874651"/>
          </a:xfrm>
        </p:grpSpPr>
        <p:sp>
          <p:nvSpPr>
            <p:cNvPr id="4" name="矩形 3"/>
            <p:cNvSpPr/>
            <p:nvPr/>
          </p:nvSpPr>
          <p:spPr>
            <a:xfrm>
              <a:off x="4177074" y="1052513"/>
              <a:ext cx="1142348" cy="4874651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4882570" y="1052513"/>
              <a:ext cx="0" cy="4384016"/>
            </a:xfrm>
            <a:prstGeom prst="line">
              <a:avLst/>
            </a:prstGeom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4180766" y="1294258"/>
              <a:ext cx="677108" cy="41422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flipH="1">
              <a:off x="4896872" y="1294258"/>
              <a:ext cx="400110" cy="29951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177648" y="1052513"/>
              <a:ext cx="1141200" cy="146552"/>
            </a:xfrm>
            <a:prstGeom prst="rect">
              <a:avLst/>
            </a:prstGeom>
            <a:solidFill>
              <a:srgbClr val="354C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>
              <a:off x="4175498" y="5515929"/>
              <a:ext cx="1147616" cy="411235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</p:grpSp>
      <p:grpSp>
        <p:nvGrpSpPr>
          <p:cNvPr id="16" name="组合 15"/>
          <p:cNvGrpSpPr/>
          <p:nvPr/>
        </p:nvGrpSpPr>
        <p:grpSpPr>
          <a:xfrm>
            <a:off x="628704" y="286755"/>
            <a:ext cx="1954381" cy="6284489"/>
            <a:chOff x="1428804" y="286755"/>
            <a:chExt cx="1954381" cy="6284489"/>
          </a:xfrm>
        </p:grpSpPr>
        <p:sp>
          <p:nvSpPr>
            <p:cNvPr id="39" name="矩形 38"/>
            <p:cNvSpPr/>
            <p:nvPr/>
          </p:nvSpPr>
          <p:spPr>
            <a:xfrm>
              <a:off x="1459220" y="293913"/>
              <a:ext cx="1893605" cy="6270173"/>
            </a:xfrm>
            <a:prstGeom prst="rect">
              <a:avLst/>
            </a:prstGeom>
            <a:solidFill>
              <a:srgbClr val="2C3B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>
              <a:off x="1459220" y="5515929"/>
              <a:ext cx="1893604" cy="1055315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 flipH="1" flipV="1">
              <a:off x="1459220" y="286755"/>
              <a:ext cx="1893604" cy="1067840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  <p:sp>
          <p:nvSpPr>
            <p:cNvPr id="2" name="矩形 1"/>
            <p:cNvSpPr/>
            <p:nvPr/>
          </p:nvSpPr>
          <p:spPr>
            <a:xfrm>
              <a:off x="1633264" y="936202"/>
              <a:ext cx="1545517" cy="4990962"/>
            </a:xfrm>
            <a:prstGeom prst="rect">
              <a:avLst/>
            </a:prstGeom>
            <a:solidFill>
              <a:srgbClr val="354C75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428804" y="1201705"/>
              <a:ext cx="1954381" cy="35773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solidFill>
                    <a:schemeClr val="bg1"/>
                  </a:solidFill>
                  <a:latin typeface="钟齐李洤标准草书符号" panose="02010600030101010101" pitchFamily="2" charset="-122"/>
                  <a:ea typeface="钟齐李洤标准草书符号" panose="02010600030101010101" pitchFamily="2" charset="-122"/>
                </a:defRPr>
              </a:lvl1pPr>
            </a:lstStyle>
            <a:p>
              <a:r>
                <a:rPr lang="zh-CN" altLang="en-US" sz="11500" dirty="0"/>
                <a:t>目录</a:t>
              </a:r>
              <a:endParaRPr lang="zh-CN" altLang="en-US" sz="115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947648" y="5071674"/>
              <a:ext cx="916694" cy="246221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en-US" altLang="zh-CN" sz="10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Directory</a:t>
              </a:r>
              <a:endParaRPr lang="zh-CN" altLang="en-US" sz="10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2870998" y="5194784"/>
              <a:ext cx="161100" cy="0"/>
            </a:xfrm>
            <a:prstGeom prst="line">
              <a:avLst/>
            </a:prstGeom>
            <a:ln w="0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1779892" y="5194784"/>
              <a:ext cx="161100" cy="0"/>
            </a:xfrm>
            <a:prstGeom prst="line">
              <a:avLst/>
            </a:prstGeom>
            <a:ln w="0">
              <a:solidFill>
                <a:schemeClr val="bg1">
                  <a:alpha val="54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5434642" y="1085745"/>
            <a:ext cx="1147616" cy="4874651"/>
            <a:chOff x="4175498" y="1052513"/>
            <a:chExt cx="1147616" cy="4874651"/>
          </a:xfrm>
        </p:grpSpPr>
        <p:sp>
          <p:nvSpPr>
            <p:cNvPr id="77" name="矩形 76"/>
            <p:cNvSpPr/>
            <p:nvPr/>
          </p:nvSpPr>
          <p:spPr>
            <a:xfrm>
              <a:off x="4177074" y="1052513"/>
              <a:ext cx="1142348" cy="4874651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78" name="直接连接符 77"/>
            <p:cNvCxnSpPr/>
            <p:nvPr/>
          </p:nvCxnSpPr>
          <p:spPr>
            <a:xfrm>
              <a:off x="4882570" y="1052513"/>
              <a:ext cx="0" cy="4384016"/>
            </a:xfrm>
            <a:prstGeom prst="line">
              <a:avLst/>
            </a:prstGeom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文本框 78"/>
            <p:cNvSpPr txBox="1"/>
            <p:nvPr/>
          </p:nvSpPr>
          <p:spPr>
            <a:xfrm>
              <a:off x="4180766" y="1294258"/>
              <a:ext cx="677108" cy="41422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 flipH="1">
              <a:off x="4896872" y="1294258"/>
              <a:ext cx="400110" cy="29951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4177648" y="1052513"/>
              <a:ext cx="1141200" cy="146552"/>
            </a:xfrm>
            <a:prstGeom prst="rect">
              <a:avLst/>
            </a:prstGeom>
            <a:solidFill>
              <a:srgbClr val="354C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>
              <a:off x="4175498" y="5515929"/>
              <a:ext cx="1147616" cy="411235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</p:grpSp>
      <p:grpSp>
        <p:nvGrpSpPr>
          <p:cNvPr id="83" name="组合 82"/>
          <p:cNvGrpSpPr/>
          <p:nvPr/>
        </p:nvGrpSpPr>
        <p:grpSpPr>
          <a:xfrm>
            <a:off x="7493886" y="1085745"/>
            <a:ext cx="1147616" cy="4874651"/>
            <a:chOff x="4175498" y="1052513"/>
            <a:chExt cx="1147616" cy="4874651"/>
          </a:xfrm>
        </p:grpSpPr>
        <p:sp>
          <p:nvSpPr>
            <p:cNvPr id="84" name="矩形 83"/>
            <p:cNvSpPr/>
            <p:nvPr/>
          </p:nvSpPr>
          <p:spPr>
            <a:xfrm>
              <a:off x="4177074" y="1052513"/>
              <a:ext cx="1142348" cy="4874651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4882570" y="1052513"/>
              <a:ext cx="0" cy="4384016"/>
            </a:xfrm>
            <a:prstGeom prst="line">
              <a:avLst/>
            </a:prstGeom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文本框 85"/>
            <p:cNvSpPr txBox="1"/>
            <p:nvPr/>
          </p:nvSpPr>
          <p:spPr>
            <a:xfrm>
              <a:off x="4180766" y="1294258"/>
              <a:ext cx="677108" cy="41422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 flipH="1">
              <a:off x="4896872" y="1294258"/>
              <a:ext cx="400110" cy="29951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4177648" y="1052513"/>
              <a:ext cx="1141200" cy="146552"/>
            </a:xfrm>
            <a:prstGeom prst="rect">
              <a:avLst/>
            </a:prstGeom>
            <a:solidFill>
              <a:srgbClr val="354C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>
              <a:off x="4175498" y="5515929"/>
              <a:ext cx="1147616" cy="411235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</p:grpSp>
      <p:grpSp>
        <p:nvGrpSpPr>
          <p:cNvPr id="91" name="组合 90"/>
          <p:cNvGrpSpPr/>
          <p:nvPr/>
        </p:nvGrpSpPr>
        <p:grpSpPr>
          <a:xfrm>
            <a:off x="9553130" y="1085745"/>
            <a:ext cx="1147616" cy="4874651"/>
            <a:chOff x="4175498" y="1052513"/>
            <a:chExt cx="1147616" cy="4874651"/>
          </a:xfrm>
        </p:grpSpPr>
        <p:sp>
          <p:nvSpPr>
            <p:cNvPr id="92" name="矩形 91"/>
            <p:cNvSpPr/>
            <p:nvPr/>
          </p:nvSpPr>
          <p:spPr>
            <a:xfrm>
              <a:off x="4177074" y="1052513"/>
              <a:ext cx="1142348" cy="4874651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>
              <a:off x="4882570" y="1052513"/>
              <a:ext cx="0" cy="4384016"/>
            </a:xfrm>
            <a:prstGeom prst="line">
              <a:avLst/>
            </a:prstGeom>
            <a:ln w="3175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文本框 93"/>
            <p:cNvSpPr txBox="1"/>
            <p:nvPr/>
          </p:nvSpPr>
          <p:spPr>
            <a:xfrm>
              <a:off x="4180766" y="1294258"/>
              <a:ext cx="677108" cy="41422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 flipH="1">
              <a:off x="4896872" y="1294258"/>
              <a:ext cx="400110" cy="299518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177648" y="1052513"/>
              <a:ext cx="1141200" cy="146552"/>
            </a:xfrm>
            <a:prstGeom prst="rect">
              <a:avLst/>
            </a:prstGeom>
            <a:solidFill>
              <a:srgbClr val="354C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2"/>
            <a:srcRect l="21930" t="7299" r="54473" b="556"/>
            <a:stretch>
              <a:fillRect/>
            </a:stretch>
          </p:blipFill>
          <p:spPr>
            <a:xfrm>
              <a:off x="4175498" y="5515929"/>
              <a:ext cx="1147616" cy="411235"/>
            </a:xfrm>
            <a:custGeom>
              <a:avLst/>
              <a:gdLst>
                <a:gd name="connsiteX0" fmla="*/ 187396 w 1877298"/>
                <a:gd name="connsiteY0" fmla="*/ 1464 h 1053525"/>
                <a:gd name="connsiteX1" fmla="*/ 1877298 w 1877298"/>
                <a:gd name="connsiteY1" fmla="*/ 45340 h 1053525"/>
                <a:gd name="connsiteX2" fmla="*/ 1877298 w 1877298"/>
                <a:gd name="connsiteY2" fmla="*/ 1053525 h 1053525"/>
                <a:gd name="connsiteX3" fmla="*/ 1606 w 1877298"/>
                <a:gd name="connsiteY3" fmla="*/ 1030078 h 1053525"/>
                <a:gd name="connsiteX4" fmla="*/ 0 w 1877298"/>
                <a:gd name="connsiteY4" fmla="*/ 56260 h 1053525"/>
                <a:gd name="connsiteX5" fmla="*/ 187396 w 1877298"/>
                <a:gd name="connsiteY5" fmla="*/ 1464 h 105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77298" h="1053525">
                  <a:moveTo>
                    <a:pt x="187396" y="1464"/>
                  </a:moveTo>
                  <a:cubicBezTo>
                    <a:pt x="645204" y="-31862"/>
                    <a:pt x="1242071" y="519817"/>
                    <a:pt x="1877298" y="45340"/>
                  </a:cubicBezTo>
                  <a:lnTo>
                    <a:pt x="1877298" y="1053525"/>
                  </a:lnTo>
                  <a:lnTo>
                    <a:pt x="1606" y="1030078"/>
                  </a:lnTo>
                  <a:cubicBezTo>
                    <a:pt x="1071" y="705472"/>
                    <a:pt x="535" y="380866"/>
                    <a:pt x="0" y="56260"/>
                  </a:cubicBezTo>
                  <a:cubicBezTo>
                    <a:pt x="59432" y="22924"/>
                    <a:pt x="121995" y="6225"/>
                    <a:pt x="187396" y="1464"/>
                  </a:cubicBezTo>
                  <a:close/>
                </a:path>
              </a:pathLst>
            </a:custGeom>
          </p:spPr>
        </p:pic>
      </p:grpSp>
      <p:sp>
        <p:nvSpPr>
          <p:cNvPr id="1105" name="Freeform 1019"/>
          <p:cNvSpPr>
            <a:spLocks noEditPoints="1"/>
          </p:cNvSpPr>
          <p:nvPr/>
        </p:nvSpPr>
        <p:spPr bwMode="auto">
          <a:xfrm rot="16200000">
            <a:off x="8403066" y="3031697"/>
            <a:ext cx="6858000" cy="794606"/>
          </a:xfrm>
          <a:custGeom>
            <a:avLst/>
            <a:gdLst>
              <a:gd name="T0" fmla="*/ 1476 w 1525"/>
              <a:gd name="T1" fmla="*/ 47 h 169"/>
              <a:gd name="T2" fmla="*/ 1476 w 1525"/>
              <a:gd name="T3" fmla="*/ 24 h 169"/>
              <a:gd name="T4" fmla="*/ 1476 w 1525"/>
              <a:gd name="T5" fmla="*/ 161 h 169"/>
              <a:gd name="T6" fmla="*/ 1430 w 1525"/>
              <a:gd name="T7" fmla="*/ 111 h 169"/>
              <a:gd name="T8" fmla="*/ 1403 w 1525"/>
              <a:gd name="T9" fmla="*/ 161 h 169"/>
              <a:gd name="T10" fmla="*/ 1385 w 1525"/>
              <a:gd name="T11" fmla="*/ 22 h 169"/>
              <a:gd name="T12" fmla="*/ 1333 w 1525"/>
              <a:gd name="T13" fmla="*/ 13 h 169"/>
              <a:gd name="T14" fmla="*/ 1288 w 1525"/>
              <a:gd name="T15" fmla="*/ 151 h 169"/>
              <a:gd name="T16" fmla="*/ 1238 w 1525"/>
              <a:gd name="T17" fmla="*/ 156 h 169"/>
              <a:gd name="T18" fmla="*/ 1214 w 1525"/>
              <a:gd name="T19" fmla="*/ 124 h 169"/>
              <a:gd name="T20" fmla="*/ 1193 w 1525"/>
              <a:gd name="T21" fmla="*/ 77 h 169"/>
              <a:gd name="T22" fmla="*/ 1145 w 1525"/>
              <a:gd name="T23" fmla="*/ 83 h 169"/>
              <a:gd name="T24" fmla="*/ 1130 w 1525"/>
              <a:gd name="T25" fmla="*/ 69 h 169"/>
              <a:gd name="T26" fmla="*/ 1079 w 1525"/>
              <a:gd name="T27" fmla="*/ 87 h 169"/>
              <a:gd name="T28" fmla="*/ 1079 w 1525"/>
              <a:gd name="T29" fmla="*/ 126 h 169"/>
              <a:gd name="T30" fmla="*/ 1061 w 1525"/>
              <a:gd name="T31" fmla="*/ 165 h 169"/>
              <a:gd name="T32" fmla="*/ 1052 w 1525"/>
              <a:gd name="T33" fmla="*/ 145 h 169"/>
              <a:gd name="T34" fmla="*/ 1051 w 1525"/>
              <a:gd name="T35" fmla="*/ 136 h 169"/>
              <a:gd name="T36" fmla="*/ 1031 w 1525"/>
              <a:gd name="T37" fmla="*/ 79 h 169"/>
              <a:gd name="T38" fmla="*/ 1015 w 1525"/>
              <a:gd name="T39" fmla="*/ 88 h 169"/>
              <a:gd name="T40" fmla="*/ 997 w 1525"/>
              <a:gd name="T41" fmla="*/ 98 h 169"/>
              <a:gd name="T42" fmla="*/ 994 w 1525"/>
              <a:gd name="T43" fmla="*/ 87 h 169"/>
              <a:gd name="T44" fmla="*/ 991 w 1525"/>
              <a:gd name="T45" fmla="*/ 101 h 169"/>
              <a:gd name="T46" fmla="*/ 987 w 1525"/>
              <a:gd name="T47" fmla="*/ 117 h 169"/>
              <a:gd name="T48" fmla="*/ 956 w 1525"/>
              <a:gd name="T49" fmla="*/ 104 h 169"/>
              <a:gd name="T50" fmla="*/ 944 w 1525"/>
              <a:gd name="T51" fmla="*/ 136 h 169"/>
              <a:gd name="T52" fmla="*/ 909 w 1525"/>
              <a:gd name="T53" fmla="*/ 101 h 169"/>
              <a:gd name="T54" fmla="*/ 858 w 1525"/>
              <a:gd name="T55" fmla="*/ 129 h 169"/>
              <a:gd name="T56" fmla="*/ 843 w 1525"/>
              <a:gd name="T57" fmla="*/ 165 h 169"/>
              <a:gd name="T58" fmla="*/ 786 w 1525"/>
              <a:gd name="T59" fmla="*/ 156 h 169"/>
              <a:gd name="T60" fmla="*/ 799 w 1525"/>
              <a:gd name="T61" fmla="*/ 25 h 169"/>
              <a:gd name="T62" fmla="*/ 737 w 1525"/>
              <a:gd name="T63" fmla="*/ 127 h 169"/>
              <a:gd name="T64" fmla="*/ 702 w 1525"/>
              <a:gd name="T65" fmla="*/ 68 h 169"/>
              <a:gd name="T66" fmla="*/ 692 w 1525"/>
              <a:gd name="T67" fmla="*/ 112 h 169"/>
              <a:gd name="T68" fmla="*/ 643 w 1525"/>
              <a:gd name="T69" fmla="*/ 50 h 169"/>
              <a:gd name="T70" fmla="*/ 615 w 1525"/>
              <a:gd name="T71" fmla="*/ 49 h 169"/>
              <a:gd name="T72" fmla="*/ 583 w 1525"/>
              <a:gd name="T73" fmla="*/ 53 h 169"/>
              <a:gd name="T74" fmla="*/ 580 w 1525"/>
              <a:gd name="T75" fmla="*/ 70 h 169"/>
              <a:gd name="T76" fmla="*/ 580 w 1525"/>
              <a:gd name="T77" fmla="*/ 139 h 169"/>
              <a:gd name="T78" fmla="*/ 570 w 1525"/>
              <a:gd name="T79" fmla="*/ 47 h 169"/>
              <a:gd name="T80" fmla="*/ 525 w 1525"/>
              <a:gd name="T81" fmla="*/ 47 h 169"/>
              <a:gd name="T82" fmla="*/ 508 w 1525"/>
              <a:gd name="T83" fmla="*/ 24 h 169"/>
              <a:gd name="T84" fmla="*/ 500 w 1525"/>
              <a:gd name="T85" fmla="*/ 156 h 169"/>
              <a:gd name="T86" fmla="*/ 492 w 1525"/>
              <a:gd name="T87" fmla="*/ 157 h 169"/>
              <a:gd name="T88" fmla="*/ 492 w 1525"/>
              <a:gd name="T89" fmla="*/ 149 h 169"/>
              <a:gd name="T90" fmla="*/ 468 w 1525"/>
              <a:gd name="T91" fmla="*/ 48 h 169"/>
              <a:gd name="T92" fmla="*/ 461 w 1525"/>
              <a:gd name="T93" fmla="*/ 105 h 169"/>
              <a:gd name="T94" fmla="*/ 426 w 1525"/>
              <a:gd name="T95" fmla="*/ 139 h 169"/>
              <a:gd name="T96" fmla="*/ 404 w 1525"/>
              <a:gd name="T97" fmla="*/ 20 h 169"/>
              <a:gd name="T98" fmla="*/ 292 w 1525"/>
              <a:gd name="T99" fmla="*/ 164 h 169"/>
              <a:gd name="T100" fmla="*/ 347 w 1525"/>
              <a:gd name="T101" fmla="*/ 114 h 169"/>
              <a:gd name="T102" fmla="*/ 292 w 1525"/>
              <a:gd name="T103" fmla="*/ 20 h 169"/>
              <a:gd name="T104" fmla="*/ 287 w 1525"/>
              <a:gd name="T105" fmla="*/ 36 h 169"/>
              <a:gd name="T106" fmla="*/ 221 w 1525"/>
              <a:gd name="T107" fmla="*/ 21 h 169"/>
              <a:gd name="T108" fmla="*/ 207 w 1525"/>
              <a:gd name="T109" fmla="*/ 128 h 169"/>
              <a:gd name="T110" fmla="*/ 143 w 1525"/>
              <a:gd name="T111" fmla="*/ 164 h 169"/>
              <a:gd name="T112" fmla="*/ 110 w 1525"/>
              <a:gd name="T113" fmla="*/ 59 h 169"/>
              <a:gd name="T114" fmla="*/ 99 w 1525"/>
              <a:gd name="T115" fmla="*/ 72 h 169"/>
              <a:gd name="T116" fmla="*/ 99 w 1525"/>
              <a:gd name="T117" fmla="*/ 29 h 169"/>
              <a:gd name="T118" fmla="*/ 78 w 1525"/>
              <a:gd name="T119" fmla="*/ 159 h 169"/>
              <a:gd name="T120" fmla="*/ 78 w 1525"/>
              <a:gd name="T121" fmla="*/ 129 h 169"/>
              <a:gd name="T122" fmla="*/ 27 w 1525"/>
              <a:gd name="T123" fmla="*/ 41 h 169"/>
              <a:gd name="T124" fmla="*/ 11 w 1525"/>
              <a:gd name="T125" fmla="*/ 4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25" h="169">
                <a:moveTo>
                  <a:pt x="1493" y="26"/>
                </a:moveTo>
                <a:cubicBezTo>
                  <a:pt x="1495" y="27"/>
                  <a:pt x="1498" y="28"/>
                  <a:pt x="1501" y="29"/>
                </a:cubicBezTo>
                <a:cubicBezTo>
                  <a:pt x="1509" y="31"/>
                  <a:pt x="1517" y="36"/>
                  <a:pt x="1524" y="40"/>
                </a:cubicBezTo>
                <a:cubicBezTo>
                  <a:pt x="1524" y="42"/>
                  <a:pt x="1524" y="44"/>
                  <a:pt x="1524" y="45"/>
                </a:cubicBezTo>
                <a:cubicBezTo>
                  <a:pt x="1519" y="42"/>
                  <a:pt x="1514" y="38"/>
                  <a:pt x="1508" y="35"/>
                </a:cubicBezTo>
                <a:cubicBezTo>
                  <a:pt x="1504" y="32"/>
                  <a:pt x="1498" y="31"/>
                  <a:pt x="1493" y="29"/>
                </a:cubicBezTo>
                <a:cubicBezTo>
                  <a:pt x="1493" y="26"/>
                  <a:pt x="1493" y="26"/>
                  <a:pt x="1493" y="26"/>
                </a:cubicBezTo>
                <a:close/>
                <a:moveTo>
                  <a:pt x="1493" y="46"/>
                </a:moveTo>
                <a:cubicBezTo>
                  <a:pt x="1506" y="48"/>
                  <a:pt x="1518" y="60"/>
                  <a:pt x="1524" y="71"/>
                </a:cubicBezTo>
                <a:cubicBezTo>
                  <a:pt x="1523" y="74"/>
                  <a:pt x="1524" y="75"/>
                  <a:pt x="1524" y="78"/>
                </a:cubicBezTo>
                <a:cubicBezTo>
                  <a:pt x="1517" y="66"/>
                  <a:pt x="1507" y="53"/>
                  <a:pt x="1493" y="49"/>
                </a:cubicBezTo>
                <a:cubicBezTo>
                  <a:pt x="1493" y="46"/>
                  <a:pt x="1493" y="46"/>
                  <a:pt x="1493" y="46"/>
                </a:cubicBezTo>
                <a:close/>
                <a:moveTo>
                  <a:pt x="1493" y="54"/>
                </a:moveTo>
                <a:cubicBezTo>
                  <a:pt x="1493" y="58"/>
                  <a:pt x="1493" y="58"/>
                  <a:pt x="1493" y="58"/>
                </a:cubicBezTo>
                <a:cubicBezTo>
                  <a:pt x="1496" y="60"/>
                  <a:pt x="1499" y="61"/>
                  <a:pt x="1503" y="63"/>
                </a:cubicBezTo>
                <a:cubicBezTo>
                  <a:pt x="1507" y="69"/>
                  <a:pt x="1513" y="74"/>
                  <a:pt x="1516" y="80"/>
                </a:cubicBezTo>
                <a:cubicBezTo>
                  <a:pt x="1521" y="94"/>
                  <a:pt x="1520" y="113"/>
                  <a:pt x="1517" y="127"/>
                </a:cubicBezTo>
                <a:cubicBezTo>
                  <a:pt x="1513" y="140"/>
                  <a:pt x="1507" y="154"/>
                  <a:pt x="1493" y="160"/>
                </a:cubicBezTo>
                <a:cubicBezTo>
                  <a:pt x="1493" y="166"/>
                  <a:pt x="1493" y="166"/>
                  <a:pt x="1493" y="166"/>
                </a:cubicBezTo>
                <a:cubicBezTo>
                  <a:pt x="1502" y="166"/>
                  <a:pt x="1512" y="166"/>
                  <a:pt x="1522" y="166"/>
                </a:cubicBezTo>
                <a:cubicBezTo>
                  <a:pt x="1524" y="165"/>
                  <a:pt x="1523" y="163"/>
                  <a:pt x="1523" y="161"/>
                </a:cubicBezTo>
                <a:cubicBezTo>
                  <a:pt x="1520" y="162"/>
                  <a:pt x="1520" y="162"/>
                  <a:pt x="1520" y="162"/>
                </a:cubicBezTo>
                <a:cubicBezTo>
                  <a:pt x="1517" y="162"/>
                  <a:pt x="1513" y="162"/>
                  <a:pt x="1510" y="161"/>
                </a:cubicBezTo>
                <a:cubicBezTo>
                  <a:pt x="1512" y="159"/>
                  <a:pt x="1513" y="156"/>
                  <a:pt x="1515" y="155"/>
                </a:cubicBezTo>
                <a:cubicBezTo>
                  <a:pt x="1518" y="150"/>
                  <a:pt x="1525" y="146"/>
                  <a:pt x="1523" y="140"/>
                </a:cubicBezTo>
                <a:cubicBezTo>
                  <a:pt x="1519" y="146"/>
                  <a:pt x="1519" y="146"/>
                  <a:pt x="1519" y="146"/>
                </a:cubicBezTo>
                <a:cubicBezTo>
                  <a:pt x="1516" y="147"/>
                  <a:pt x="1515" y="149"/>
                  <a:pt x="1514" y="151"/>
                </a:cubicBezTo>
                <a:cubicBezTo>
                  <a:pt x="1510" y="155"/>
                  <a:pt x="1507" y="159"/>
                  <a:pt x="1502" y="162"/>
                </a:cubicBezTo>
                <a:cubicBezTo>
                  <a:pt x="1501" y="162"/>
                  <a:pt x="1500" y="161"/>
                  <a:pt x="1501" y="160"/>
                </a:cubicBezTo>
                <a:cubicBezTo>
                  <a:pt x="1514" y="152"/>
                  <a:pt x="1518" y="137"/>
                  <a:pt x="1523" y="124"/>
                </a:cubicBezTo>
                <a:cubicBezTo>
                  <a:pt x="1523" y="91"/>
                  <a:pt x="1523" y="91"/>
                  <a:pt x="1523" y="91"/>
                </a:cubicBezTo>
                <a:cubicBezTo>
                  <a:pt x="1522" y="89"/>
                  <a:pt x="1522" y="89"/>
                  <a:pt x="1522" y="89"/>
                </a:cubicBezTo>
                <a:cubicBezTo>
                  <a:pt x="1521" y="82"/>
                  <a:pt x="1518" y="76"/>
                  <a:pt x="1514" y="70"/>
                </a:cubicBezTo>
                <a:cubicBezTo>
                  <a:pt x="1507" y="64"/>
                  <a:pt x="1501" y="58"/>
                  <a:pt x="1493" y="54"/>
                </a:cubicBezTo>
                <a:close/>
                <a:moveTo>
                  <a:pt x="1493" y="154"/>
                </a:moveTo>
                <a:cubicBezTo>
                  <a:pt x="1495" y="152"/>
                  <a:pt x="1496" y="150"/>
                  <a:pt x="1498" y="148"/>
                </a:cubicBezTo>
                <a:cubicBezTo>
                  <a:pt x="1498" y="147"/>
                  <a:pt x="1500" y="146"/>
                  <a:pt x="1501" y="145"/>
                </a:cubicBezTo>
                <a:cubicBezTo>
                  <a:pt x="1509" y="138"/>
                  <a:pt x="1510" y="127"/>
                  <a:pt x="1514" y="118"/>
                </a:cubicBezTo>
                <a:cubicBezTo>
                  <a:pt x="1517" y="106"/>
                  <a:pt x="1516" y="93"/>
                  <a:pt x="1512" y="82"/>
                </a:cubicBezTo>
                <a:cubicBezTo>
                  <a:pt x="1510" y="73"/>
                  <a:pt x="1502" y="65"/>
                  <a:pt x="1493" y="60"/>
                </a:cubicBezTo>
                <a:cubicBezTo>
                  <a:pt x="1493" y="65"/>
                  <a:pt x="1493" y="65"/>
                  <a:pt x="1493" y="65"/>
                </a:cubicBezTo>
                <a:cubicBezTo>
                  <a:pt x="1497" y="67"/>
                  <a:pt x="1497" y="67"/>
                  <a:pt x="1497" y="67"/>
                </a:cubicBezTo>
                <a:cubicBezTo>
                  <a:pt x="1511" y="79"/>
                  <a:pt x="1512" y="97"/>
                  <a:pt x="1510" y="113"/>
                </a:cubicBezTo>
                <a:cubicBezTo>
                  <a:pt x="1508" y="126"/>
                  <a:pt x="1502" y="139"/>
                  <a:pt x="1493" y="149"/>
                </a:cubicBezTo>
                <a:cubicBezTo>
                  <a:pt x="1493" y="154"/>
                  <a:pt x="1493" y="154"/>
                  <a:pt x="1493" y="154"/>
                </a:cubicBezTo>
                <a:close/>
                <a:moveTo>
                  <a:pt x="1493" y="141"/>
                </a:moveTo>
                <a:cubicBezTo>
                  <a:pt x="1498" y="133"/>
                  <a:pt x="1504" y="126"/>
                  <a:pt x="1506" y="117"/>
                </a:cubicBezTo>
                <a:cubicBezTo>
                  <a:pt x="1507" y="113"/>
                  <a:pt x="1508" y="108"/>
                  <a:pt x="1508" y="103"/>
                </a:cubicBezTo>
                <a:cubicBezTo>
                  <a:pt x="1506" y="100"/>
                  <a:pt x="1509" y="96"/>
                  <a:pt x="1508" y="93"/>
                </a:cubicBezTo>
                <a:cubicBezTo>
                  <a:pt x="1505" y="85"/>
                  <a:pt x="1500" y="76"/>
                  <a:pt x="1493" y="70"/>
                </a:cubicBezTo>
                <a:cubicBezTo>
                  <a:pt x="1493" y="75"/>
                  <a:pt x="1493" y="75"/>
                  <a:pt x="1493" y="75"/>
                </a:cubicBezTo>
                <a:cubicBezTo>
                  <a:pt x="1503" y="85"/>
                  <a:pt x="1504" y="98"/>
                  <a:pt x="1503" y="110"/>
                </a:cubicBezTo>
                <a:cubicBezTo>
                  <a:pt x="1502" y="119"/>
                  <a:pt x="1497" y="126"/>
                  <a:pt x="1493" y="133"/>
                </a:cubicBezTo>
                <a:cubicBezTo>
                  <a:pt x="1493" y="141"/>
                  <a:pt x="1493" y="141"/>
                  <a:pt x="1493" y="141"/>
                </a:cubicBezTo>
                <a:close/>
                <a:moveTo>
                  <a:pt x="1493" y="127"/>
                </a:moveTo>
                <a:cubicBezTo>
                  <a:pt x="1493" y="117"/>
                  <a:pt x="1493" y="117"/>
                  <a:pt x="1493" y="117"/>
                </a:cubicBezTo>
                <a:cubicBezTo>
                  <a:pt x="1495" y="108"/>
                  <a:pt x="1495" y="99"/>
                  <a:pt x="1493" y="91"/>
                </a:cubicBezTo>
                <a:cubicBezTo>
                  <a:pt x="1493" y="81"/>
                  <a:pt x="1493" y="81"/>
                  <a:pt x="1493" y="81"/>
                </a:cubicBezTo>
                <a:cubicBezTo>
                  <a:pt x="1494" y="82"/>
                  <a:pt x="1495" y="84"/>
                  <a:pt x="1496" y="86"/>
                </a:cubicBezTo>
                <a:cubicBezTo>
                  <a:pt x="1498" y="94"/>
                  <a:pt x="1502" y="102"/>
                  <a:pt x="1499" y="109"/>
                </a:cubicBezTo>
                <a:cubicBezTo>
                  <a:pt x="1498" y="116"/>
                  <a:pt x="1496" y="122"/>
                  <a:pt x="1493" y="127"/>
                </a:cubicBezTo>
                <a:close/>
                <a:moveTo>
                  <a:pt x="1476" y="24"/>
                </a:moveTo>
                <a:cubicBezTo>
                  <a:pt x="1481" y="24"/>
                  <a:pt x="1487" y="25"/>
                  <a:pt x="1493" y="26"/>
                </a:cubicBezTo>
                <a:cubicBezTo>
                  <a:pt x="1493" y="29"/>
                  <a:pt x="1493" y="29"/>
                  <a:pt x="1493" y="29"/>
                </a:cubicBezTo>
                <a:cubicBezTo>
                  <a:pt x="1487" y="28"/>
                  <a:pt x="1481" y="27"/>
                  <a:pt x="1476" y="26"/>
                </a:cubicBezTo>
                <a:cubicBezTo>
                  <a:pt x="1476" y="24"/>
                  <a:pt x="1476" y="24"/>
                  <a:pt x="1476" y="24"/>
                </a:cubicBezTo>
                <a:close/>
                <a:moveTo>
                  <a:pt x="1476" y="44"/>
                </a:moveTo>
                <a:cubicBezTo>
                  <a:pt x="1476" y="45"/>
                  <a:pt x="1476" y="45"/>
                  <a:pt x="1476" y="45"/>
                </a:cubicBezTo>
                <a:cubicBezTo>
                  <a:pt x="1480" y="45"/>
                  <a:pt x="1485" y="45"/>
                  <a:pt x="1489" y="45"/>
                </a:cubicBezTo>
                <a:cubicBezTo>
                  <a:pt x="1490" y="45"/>
                  <a:pt x="1492" y="45"/>
                  <a:pt x="1493" y="46"/>
                </a:cubicBezTo>
                <a:cubicBezTo>
                  <a:pt x="1493" y="49"/>
                  <a:pt x="1493" y="49"/>
                  <a:pt x="1493" y="49"/>
                </a:cubicBezTo>
                <a:cubicBezTo>
                  <a:pt x="1491" y="48"/>
                  <a:pt x="1489" y="48"/>
                  <a:pt x="1487" y="48"/>
                </a:cubicBezTo>
                <a:cubicBezTo>
                  <a:pt x="1476" y="47"/>
                  <a:pt x="1476" y="47"/>
                  <a:pt x="1476" y="47"/>
                </a:cubicBezTo>
                <a:cubicBezTo>
                  <a:pt x="1476" y="47"/>
                  <a:pt x="1476" y="47"/>
                  <a:pt x="1476" y="47"/>
                </a:cubicBezTo>
                <a:cubicBezTo>
                  <a:pt x="1476" y="44"/>
                  <a:pt x="1476" y="44"/>
                  <a:pt x="1476" y="44"/>
                </a:cubicBezTo>
                <a:close/>
                <a:moveTo>
                  <a:pt x="1476" y="52"/>
                </a:moveTo>
                <a:cubicBezTo>
                  <a:pt x="1480" y="51"/>
                  <a:pt x="1483" y="51"/>
                  <a:pt x="1487" y="53"/>
                </a:cubicBezTo>
                <a:cubicBezTo>
                  <a:pt x="1489" y="53"/>
                  <a:pt x="1491" y="54"/>
                  <a:pt x="1493" y="54"/>
                </a:cubicBezTo>
                <a:cubicBezTo>
                  <a:pt x="1493" y="58"/>
                  <a:pt x="1493" y="58"/>
                  <a:pt x="1493" y="58"/>
                </a:cubicBezTo>
                <a:cubicBezTo>
                  <a:pt x="1491" y="57"/>
                  <a:pt x="1489" y="56"/>
                  <a:pt x="1487" y="56"/>
                </a:cubicBezTo>
                <a:cubicBezTo>
                  <a:pt x="1483" y="55"/>
                  <a:pt x="1480" y="55"/>
                  <a:pt x="1476" y="55"/>
                </a:cubicBezTo>
                <a:cubicBezTo>
                  <a:pt x="1476" y="52"/>
                  <a:pt x="1476" y="52"/>
                  <a:pt x="1476" y="52"/>
                </a:cubicBezTo>
                <a:close/>
                <a:moveTo>
                  <a:pt x="1493" y="166"/>
                </a:moveTo>
                <a:cubicBezTo>
                  <a:pt x="1487" y="166"/>
                  <a:pt x="1481" y="166"/>
                  <a:pt x="1476" y="166"/>
                </a:cubicBezTo>
                <a:cubicBezTo>
                  <a:pt x="1476" y="161"/>
                  <a:pt x="1476" y="161"/>
                  <a:pt x="1476" y="161"/>
                </a:cubicBezTo>
                <a:cubicBezTo>
                  <a:pt x="1476" y="161"/>
                  <a:pt x="1476" y="161"/>
                  <a:pt x="1476" y="161"/>
                </a:cubicBezTo>
                <a:cubicBezTo>
                  <a:pt x="1478" y="159"/>
                  <a:pt x="1481" y="159"/>
                  <a:pt x="1483" y="158"/>
                </a:cubicBezTo>
                <a:cubicBezTo>
                  <a:pt x="1486" y="155"/>
                  <a:pt x="1490" y="152"/>
                  <a:pt x="1493" y="149"/>
                </a:cubicBezTo>
                <a:cubicBezTo>
                  <a:pt x="1493" y="154"/>
                  <a:pt x="1493" y="154"/>
                  <a:pt x="1493" y="154"/>
                </a:cubicBezTo>
                <a:cubicBezTo>
                  <a:pt x="1490" y="156"/>
                  <a:pt x="1488" y="159"/>
                  <a:pt x="1486" y="161"/>
                </a:cubicBezTo>
                <a:cubicBezTo>
                  <a:pt x="1486" y="162"/>
                  <a:pt x="1488" y="161"/>
                  <a:pt x="1488" y="162"/>
                </a:cubicBezTo>
                <a:cubicBezTo>
                  <a:pt x="1490" y="161"/>
                  <a:pt x="1491" y="161"/>
                  <a:pt x="1493" y="160"/>
                </a:cubicBezTo>
                <a:cubicBezTo>
                  <a:pt x="1493" y="166"/>
                  <a:pt x="1493" y="166"/>
                  <a:pt x="1493" y="166"/>
                </a:cubicBezTo>
                <a:close/>
                <a:moveTo>
                  <a:pt x="1493" y="60"/>
                </a:moveTo>
                <a:cubicBezTo>
                  <a:pt x="1492" y="60"/>
                  <a:pt x="1492" y="60"/>
                  <a:pt x="1491" y="59"/>
                </a:cubicBezTo>
                <a:cubicBezTo>
                  <a:pt x="1487" y="58"/>
                  <a:pt x="1481" y="57"/>
                  <a:pt x="1476" y="58"/>
                </a:cubicBezTo>
                <a:cubicBezTo>
                  <a:pt x="1476" y="61"/>
                  <a:pt x="1476" y="61"/>
                  <a:pt x="1476" y="61"/>
                </a:cubicBezTo>
                <a:cubicBezTo>
                  <a:pt x="1480" y="61"/>
                  <a:pt x="1484" y="62"/>
                  <a:pt x="1487" y="62"/>
                </a:cubicBezTo>
                <a:cubicBezTo>
                  <a:pt x="1493" y="65"/>
                  <a:pt x="1493" y="65"/>
                  <a:pt x="1493" y="65"/>
                </a:cubicBezTo>
                <a:cubicBezTo>
                  <a:pt x="1493" y="60"/>
                  <a:pt x="1493" y="60"/>
                  <a:pt x="1493" y="60"/>
                </a:cubicBezTo>
                <a:close/>
                <a:moveTo>
                  <a:pt x="1493" y="70"/>
                </a:moveTo>
                <a:cubicBezTo>
                  <a:pt x="1493" y="75"/>
                  <a:pt x="1493" y="75"/>
                  <a:pt x="1493" y="75"/>
                </a:cubicBezTo>
                <a:cubicBezTo>
                  <a:pt x="1492" y="75"/>
                  <a:pt x="1492" y="75"/>
                  <a:pt x="1492" y="74"/>
                </a:cubicBezTo>
                <a:cubicBezTo>
                  <a:pt x="1488" y="69"/>
                  <a:pt x="1482" y="69"/>
                  <a:pt x="1476" y="70"/>
                </a:cubicBezTo>
                <a:cubicBezTo>
                  <a:pt x="1476" y="66"/>
                  <a:pt x="1476" y="66"/>
                  <a:pt x="1476" y="66"/>
                </a:cubicBezTo>
                <a:cubicBezTo>
                  <a:pt x="1479" y="66"/>
                  <a:pt x="1483" y="66"/>
                  <a:pt x="1486" y="67"/>
                </a:cubicBezTo>
                <a:cubicBezTo>
                  <a:pt x="1488" y="68"/>
                  <a:pt x="1491" y="69"/>
                  <a:pt x="1493" y="70"/>
                </a:cubicBezTo>
                <a:close/>
                <a:moveTo>
                  <a:pt x="1493" y="81"/>
                </a:moveTo>
                <a:cubicBezTo>
                  <a:pt x="1489" y="77"/>
                  <a:pt x="1484" y="74"/>
                  <a:pt x="1479" y="74"/>
                </a:cubicBezTo>
                <a:cubicBezTo>
                  <a:pt x="1478" y="74"/>
                  <a:pt x="1477" y="74"/>
                  <a:pt x="1476" y="74"/>
                </a:cubicBezTo>
                <a:cubicBezTo>
                  <a:pt x="1476" y="77"/>
                  <a:pt x="1476" y="77"/>
                  <a:pt x="1476" y="77"/>
                </a:cubicBezTo>
                <a:cubicBezTo>
                  <a:pt x="1480" y="77"/>
                  <a:pt x="1484" y="79"/>
                  <a:pt x="1488" y="81"/>
                </a:cubicBezTo>
                <a:cubicBezTo>
                  <a:pt x="1490" y="84"/>
                  <a:pt x="1492" y="87"/>
                  <a:pt x="1493" y="91"/>
                </a:cubicBezTo>
                <a:cubicBezTo>
                  <a:pt x="1493" y="81"/>
                  <a:pt x="1493" y="81"/>
                  <a:pt x="1493" y="81"/>
                </a:cubicBezTo>
                <a:close/>
                <a:moveTo>
                  <a:pt x="1493" y="117"/>
                </a:moveTo>
                <a:cubicBezTo>
                  <a:pt x="1493" y="127"/>
                  <a:pt x="1493" y="127"/>
                  <a:pt x="1493" y="127"/>
                </a:cubicBezTo>
                <a:cubicBezTo>
                  <a:pt x="1489" y="134"/>
                  <a:pt x="1483" y="140"/>
                  <a:pt x="1476" y="145"/>
                </a:cubicBezTo>
                <a:cubicBezTo>
                  <a:pt x="1476" y="145"/>
                  <a:pt x="1476" y="145"/>
                  <a:pt x="1476" y="145"/>
                </a:cubicBezTo>
                <a:cubicBezTo>
                  <a:pt x="1476" y="141"/>
                  <a:pt x="1476" y="141"/>
                  <a:pt x="1476" y="141"/>
                </a:cubicBezTo>
                <a:cubicBezTo>
                  <a:pt x="1482" y="136"/>
                  <a:pt x="1488" y="129"/>
                  <a:pt x="1491" y="122"/>
                </a:cubicBezTo>
                <a:cubicBezTo>
                  <a:pt x="1492" y="120"/>
                  <a:pt x="1492" y="119"/>
                  <a:pt x="1493" y="117"/>
                </a:cubicBezTo>
                <a:close/>
                <a:moveTo>
                  <a:pt x="1493" y="133"/>
                </a:moveTo>
                <a:cubicBezTo>
                  <a:pt x="1491" y="137"/>
                  <a:pt x="1488" y="140"/>
                  <a:pt x="1486" y="143"/>
                </a:cubicBezTo>
                <a:cubicBezTo>
                  <a:pt x="1482" y="145"/>
                  <a:pt x="1479" y="149"/>
                  <a:pt x="1476" y="151"/>
                </a:cubicBezTo>
                <a:cubicBezTo>
                  <a:pt x="1476" y="155"/>
                  <a:pt x="1476" y="155"/>
                  <a:pt x="1476" y="155"/>
                </a:cubicBezTo>
                <a:cubicBezTo>
                  <a:pt x="1482" y="153"/>
                  <a:pt x="1486" y="148"/>
                  <a:pt x="1490" y="144"/>
                </a:cubicBezTo>
                <a:cubicBezTo>
                  <a:pt x="1491" y="143"/>
                  <a:pt x="1492" y="142"/>
                  <a:pt x="1493" y="141"/>
                </a:cubicBezTo>
                <a:cubicBezTo>
                  <a:pt x="1493" y="133"/>
                  <a:pt x="1493" y="133"/>
                  <a:pt x="1493" y="133"/>
                </a:cubicBezTo>
                <a:close/>
                <a:moveTo>
                  <a:pt x="1476" y="133"/>
                </a:moveTo>
                <a:cubicBezTo>
                  <a:pt x="1476" y="127"/>
                  <a:pt x="1476" y="127"/>
                  <a:pt x="1476" y="127"/>
                </a:cubicBezTo>
                <a:cubicBezTo>
                  <a:pt x="1476" y="126"/>
                  <a:pt x="1477" y="125"/>
                  <a:pt x="1477" y="124"/>
                </a:cubicBezTo>
                <a:cubicBezTo>
                  <a:pt x="1477" y="123"/>
                  <a:pt x="1477" y="123"/>
                  <a:pt x="1477" y="123"/>
                </a:cubicBezTo>
                <a:cubicBezTo>
                  <a:pt x="1476" y="123"/>
                  <a:pt x="1476" y="123"/>
                  <a:pt x="1476" y="124"/>
                </a:cubicBezTo>
                <a:cubicBezTo>
                  <a:pt x="1476" y="119"/>
                  <a:pt x="1476" y="119"/>
                  <a:pt x="1476" y="119"/>
                </a:cubicBezTo>
                <a:cubicBezTo>
                  <a:pt x="1480" y="117"/>
                  <a:pt x="1483" y="114"/>
                  <a:pt x="1482" y="109"/>
                </a:cubicBezTo>
                <a:cubicBezTo>
                  <a:pt x="1486" y="107"/>
                  <a:pt x="1486" y="102"/>
                  <a:pt x="1485" y="98"/>
                </a:cubicBezTo>
                <a:cubicBezTo>
                  <a:pt x="1484" y="94"/>
                  <a:pt x="1480" y="92"/>
                  <a:pt x="1477" y="90"/>
                </a:cubicBezTo>
                <a:cubicBezTo>
                  <a:pt x="1476" y="90"/>
                  <a:pt x="1476" y="90"/>
                  <a:pt x="1476" y="90"/>
                </a:cubicBezTo>
                <a:cubicBezTo>
                  <a:pt x="1476" y="84"/>
                  <a:pt x="1476" y="84"/>
                  <a:pt x="1476" y="84"/>
                </a:cubicBezTo>
                <a:cubicBezTo>
                  <a:pt x="1478" y="84"/>
                  <a:pt x="1480" y="84"/>
                  <a:pt x="1482" y="84"/>
                </a:cubicBezTo>
                <a:cubicBezTo>
                  <a:pt x="1487" y="85"/>
                  <a:pt x="1490" y="90"/>
                  <a:pt x="1491" y="93"/>
                </a:cubicBezTo>
                <a:cubicBezTo>
                  <a:pt x="1491" y="94"/>
                  <a:pt x="1490" y="95"/>
                  <a:pt x="1489" y="95"/>
                </a:cubicBezTo>
                <a:cubicBezTo>
                  <a:pt x="1488" y="101"/>
                  <a:pt x="1491" y="107"/>
                  <a:pt x="1488" y="112"/>
                </a:cubicBezTo>
                <a:cubicBezTo>
                  <a:pt x="1486" y="119"/>
                  <a:pt x="1483" y="124"/>
                  <a:pt x="1478" y="130"/>
                </a:cubicBezTo>
                <a:cubicBezTo>
                  <a:pt x="1478" y="131"/>
                  <a:pt x="1477" y="132"/>
                  <a:pt x="1476" y="133"/>
                </a:cubicBezTo>
                <a:close/>
                <a:moveTo>
                  <a:pt x="1434" y="38"/>
                </a:moveTo>
                <a:cubicBezTo>
                  <a:pt x="1438" y="34"/>
                  <a:pt x="1443" y="31"/>
                  <a:pt x="1449" y="29"/>
                </a:cubicBezTo>
                <a:cubicBezTo>
                  <a:pt x="1457" y="25"/>
                  <a:pt x="1466" y="24"/>
                  <a:pt x="1476" y="24"/>
                </a:cubicBezTo>
                <a:cubicBezTo>
                  <a:pt x="1476" y="26"/>
                  <a:pt x="1476" y="26"/>
                  <a:pt x="1476" y="26"/>
                </a:cubicBezTo>
                <a:cubicBezTo>
                  <a:pt x="1469" y="26"/>
                  <a:pt x="1462" y="27"/>
                  <a:pt x="1455" y="31"/>
                </a:cubicBezTo>
                <a:cubicBezTo>
                  <a:pt x="1452" y="31"/>
                  <a:pt x="1451" y="33"/>
                  <a:pt x="1448" y="33"/>
                </a:cubicBezTo>
                <a:cubicBezTo>
                  <a:pt x="1442" y="34"/>
                  <a:pt x="1438" y="38"/>
                  <a:pt x="1434" y="41"/>
                </a:cubicBezTo>
                <a:cubicBezTo>
                  <a:pt x="1434" y="38"/>
                  <a:pt x="1434" y="38"/>
                  <a:pt x="1434" y="38"/>
                </a:cubicBezTo>
                <a:close/>
                <a:moveTo>
                  <a:pt x="1434" y="58"/>
                </a:moveTo>
                <a:cubicBezTo>
                  <a:pt x="1435" y="57"/>
                  <a:pt x="1436" y="55"/>
                  <a:pt x="1436" y="54"/>
                </a:cubicBezTo>
                <a:cubicBezTo>
                  <a:pt x="1447" y="49"/>
                  <a:pt x="1447" y="49"/>
                  <a:pt x="1447" y="49"/>
                </a:cubicBezTo>
                <a:cubicBezTo>
                  <a:pt x="1458" y="51"/>
                  <a:pt x="1465" y="43"/>
                  <a:pt x="1476" y="44"/>
                </a:cubicBezTo>
                <a:cubicBezTo>
                  <a:pt x="1476" y="47"/>
                  <a:pt x="1476" y="47"/>
                  <a:pt x="1476" y="47"/>
                </a:cubicBezTo>
                <a:cubicBezTo>
                  <a:pt x="1471" y="48"/>
                  <a:pt x="1465" y="48"/>
                  <a:pt x="1460" y="51"/>
                </a:cubicBezTo>
                <a:cubicBezTo>
                  <a:pt x="1460" y="52"/>
                  <a:pt x="1461" y="53"/>
                  <a:pt x="1462" y="54"/>
                </a:cubicBezTo>
                <a:cubicBezTo>
                  <a:pt x="1467" y="53"/>
                  <a:pt x="1471" y="52"/>
                  <a:pt x="1476" y="52"/>
                </a:cubicBezTo>
                <a:cubicBezTo>
                  <a:pt x="1476" y="55"/>
                  <a:pt x="1476" y="55"/>
                  <a:pt x="1476" y="55"/>
                </a:cubicBezTo>
                <a:cubicBezTo>
                  <a:pt x="1472" y="55"/>
                  <a:pt x="1469" y="55"/>
                  <a:pt x="1466" y="56"/>
                </a:cubicBezTo>
                <a:cubicBezTo>
                  <a:pt x="1465" y="57"/>
                  <a:pt x="1466" y="58"/>
                  <a:pt x="1466" y="59"/>
                </a:cubicBezTo>
                <a:cubicBezTo>
                  <a:pt x="1469" y="58"/>
                  <a:pt x="1472" y="58"/>
                  <a:pt x="1476" y="58"/>
                </a:cubicBezTo>
                <a:cubicBezTo>
                  <a:pt x="1476" y="61"/>
                  <a:pt x="1476" y="61"/>
                  <a:pt x="1476" y="61"/>
                </a:cubicBezTo>
                <a:cubicBezTo>
                  <a:pt x="1474" y="61"/>
                  <a:pt x="1473" y="61"/>
                  <a:pt x="1471" y="61"/>
                </a:cubicBezTo>
                <a:cubicBezTo>
                  <a:pt x="1470" y="62"/>
                  <a:pt x="1468" y="63"/>
                  <a:pt x="1469" y="65"/>
                </a:cubicBezTo>
                <a:cubicBezTo>
                  <a:pt x="1469" y="66"/>
                  <a:pt x="1470" y="67"/>
                  <a:pt x="1471" y="67"/>
                </a:cubicBezTo>
                <a:cubicBezTo>
                  <a:pt x="1473" y="66"/>
                  <a:pt x="1474" y="66"/>
                  <a:pt x="1476" y="66"/>
                </a:cubicBezTo>
                <a:cubicBezTo>
                  <a:pt x="1476" y="70"/>
                  <a:pt x="1476" y="70"/>
                  <a:pt x="1476" y="70"/>
                </a:cubicBezTo>
                <a:cubicBezTo>
                  <a:pt x="1475" y="70"/>
                  <a:pt x="1473" y="70"/>
                  <a:pt x="1472" y="70"/>
                </a:cubicBezTo>
                <a:cubicBezTo>
                  <a:pt x="1471" y="71"/>
                  <a:pt x="1470" y="72"/>
                  <a:pt x="1470" y="73"/>
                </a:cubicBezTo>
                <a:cubicBezTo>
                  <a:pt x="1470" y="75"/>
                  <a:pt x="1473" y="75"/>
                  <a:pt x="1476" y="74"/>
                </a:cubicBezTo>
                <a:cubicBezTo>
                  <a:pt x="1476" y="77"/>
                  <a:pt x="1476" y="77"/>
                  <a:pt x="1476" y="77"/>
                </a:cubicBezTo>
                <a:cubicBezTo>
                  <a:pt x="1475" y="78"/>
                  <a:pt x="1475" y="78"/>
                  <a:pt x="1474" y="78"/>
                </a:cubicBezTo>
                <a:cubicBezTo>
                  <a:pt x="1470" y="78"/>
                  <a:pt x="1470" y="82"/>
                  <a:pt x="1470" y="85"/>
                </a:cubicBezTo>
                <a:cubicBezTo>
                  <a:pt x="1472" y="85"/>
                  <a:pt x="1474" y="85"/>
                  <a:pt x="1476" y="84"/>
                </a:cubicBezTo>
                <a:cubicBezTo>
                  <a:pt x="1476" y="90"/>
                  <a:pt x="1476" y="90"/>
                  <a:pt x="1476" y="90"/>
                </a:cubicBezTo>
                <a:cubicBezTo>
                  <a:pt x="1472" y="89"/>
                  <a:pt x="1468" y="91"/>
                  <a:pt x="1464" y="92"/>
                </a:cubicBezTo>
                <a:cubicBezTo>
                  <a:pt x="1458" y="98"/>
                  <a:pt x="1458" y="98"/>
                  <a:pt x="1458" y="98"/>
                </a:cubicBezTo>
                <a:cubicBezTo>
                  <a:pt x="1457" y="102"/>
                  <a:pt x="1456" y="109"/>
                  <a:pt x="1460" y="111"/>
                </a:cubicBezTo>
                <a:cubicBezTo>
                  <a:pt x="1463" y="112"/>
                  <a:pt x="1466" y="110"/>
                  <a:pt x="1469" y="109"/>
                </a:cubicBezTo>
                <a:cubicBezTo>
                  <a:pt x="1471" y="107"/>
                  <a:pt x="1469" y="103"/>
                  <a:pt x="1473" y="102"/>
                </a:cubicBezTo>
                <a:cubicBezTo>
                  <a:pt x="1475" y="103"/>
                  <a:pt x="1475" y="105"/>
                  <a:pt x="1475" y="106"/>
                </a:cubicBezTo>
                <a:cubicBezTo>
                  <a:pt x="1472" y="111"/>
                  <a:pt x="1467" y="114"/>
                  <a:pt x="1462" y="115"/>
                </a:cubicBezTo>
                <a:cubicBezTo>
                  <a:pt x="1459" y="115"/>
                  <a:pt x="1457" y="114"/>
                  <a:pt x="1455" y="112"/>
                </a:cubicBezTo>
                <a:cubicBezTo>
                  <a:pt x="1451" y="105"/>
                  <a:pt x="1454" y="97"/>
                  <a:pt x="1459" y="92"/>
                </a:cubicBezTo>
                <a:cubicBezTo>
                  <a:pt x="1470" y="87"/>
                  <a:pt x="1465" y="77"/>
                  <a:pt x="1466" y="69"/>
                </a:cubicBezTo>
                <a:cubicBezTo>
                  <a:pt x="1462" y="64"/>
                  <a:pt x="1464" y="58"/>
                  <a:pt x="1458" y="54"/>
                </a:cubicBezTo>
                <a:cubicBezTo>
                  <a:pt x="1454" y="54"/>
                  <a:pt x="1452" y="50"/>
                  <a:pt x="1448" y="52"/>
                </a:cubicBezTo>
                <a:cubicBezTo>
                  <a:pt x="1444" y="54"/>
                  <a:pt x="1436" y="55"/>
                  <a:pt x="1437" y="61"/>
                </a:cubicBezTo>
                <a:cubicBezTo>
                  <a:pt x="1435" y="61"/>
                  <a:pt x="1435" y="64"/>
                  <a:pt x="1434" y="65"/>
                </a:cubicBezTo>
                <a:cubicBezTo>
                  <a:pt x="1434" y="58"/>
                  <a:pt x="1434" y="58"/>
                  <a:pt x="1434" y="58"/>
                </a:cubicBezTo>
                <a:close/>
                <a:moveTo>
                  <a:pt x="1476" y="166"/>
                </a:moveTo>
                <a:cubicBezTo>
                  <a:pt x="1466" y="166"/>
                  <a:pt x="1456" y="166"/>
                  <a:pt x="1446" y="166"/>
                </a:cubicBezTo>
                <a:cubicBezTo>
                  <a:pt x="1442" y="166"/>
                  <a:pt x="1438" y="166"/>
                  <a:pt x="1434" y="166"/>
                </a:cubicBezTo>
                <a:cubicBezTo>
                  <a:pt x="1434" y="159"/>
                  <a:pt x="1434" y="159"/>
                  <a:pt x="1434" y="159"/>
                </a:cubicBezTo>
                <a:cubicBezTo>
                  <a:pt x="1436" y="156"/>
                  <a:pt x="1437" y="153"/>
                  <a:pt x="1440" y="150"/>
                </a:cubicBezTo>
                <a:cubicBezTo>
                  <a:pt x="1443" y="146"/>
                  <a:pt x="1445" y="140"/>
                  <a:pt x="1449" y="137"/>
                </a:cubicBezTo>
                <a:cubicBezTo>
                  <a:pt x="1453" y="140"/>
                  <a:pt x="1448" y="144"/>
                  <a:pt x="1446" y="147"/>
                </a:cubicBezTo>
                <a:cubicBezTo>
                  <a:pt x="1444" y="152"/>
                  <a:pt x="1439" y="156"/>
                  <a:pt x="1438" y="160"/>
                </a:cubicBezTo>
                <a:cubicBezTo>
                  <a:pt x="1443" y="161"/>
                  <a:pt x="1443" y="161"/>
                  <a:pt x="1443" y="161"/>
                </a:cubicBezTo>
                <a:cubicBezTo>
                  <a:pt x="1447" y="158"/>
                  <a:pt x="1448" y="154"/>
                  <a:pt x="1452" y="150"/>
                </a:cubicBezTo>
                <a:cubicBezTo>
                  <a:pt x="1453" y="150"/>
                  <a:pt x="1454" y="149"/>
                  <a:pt x="1454" y="150"/>
                </a:cubicBezTo>
                <a:cubicBezTo>
                  <a:pt x="1455" y="154"/>
                  <a:pt x="1451" y="157"/>
                  <a:pt x="1450" y="160"/>
                </a:cubicBezTo>
                <a:cubicBezTo>
                  <a:pt x="1454" y="162"/>
                  <a:pt x="1458" y="162"/>
                  <a:pt x="1462" y="161"/>
                </a:cubicBezTo>
                <a:cubicBezTo>
                  <a:pt x="1461" y="155"/>
                  <a:pt x="1454" y="151"/>
                  <a:pt x="1456" y="144"/>
                </a:cubicBezTo>
                <a:cubicBezTo>
                  <a:pt x="1458" y="136"/>
                  <a:pt x="1462" y="129"/>
                  <a:pt x="1469" y="124"/>
                </a:cubicBezTo>
                <a:cubicBezTo>
                  <a:pt x="1471" y="122"/>
                  <a:pt x="1474" y="121"/>
                  <a:pt x="1476" y="119"/>
                </a:cubicBezTo>
                <a:cubicBezTo>
                  <a:pt x="1476" y="124"/>
                  <a:pt x="1476" y="124"/>
                  <a:pt x="1476" y="124"/>
                </a:cubicBezTo>
                <a:cubicBezTo>
                  <a:pt x="1470" y="127"/>
                  <a:pt x="1463" y="133"/>
                  <a:pt x="1462" y="139"/>
                </a:cubicBezTo>
                <a:cubicBezTo>
                  <a:pt x="1463" y="139"/>
                  <a:pt x="1463" y="139"/>
                  <a:pt x="1463" y="139"/>
                </a:cubicBezTo>
                <a:cubicBezTo>
                  <a:pt x="1468" y="136"/>
                  <a:pt x="1473" y="132"/>
                  <a:pt x="1476" y="127"/>
                </a:cubicBezTo>
                <a:cubicBezTo>
                  <a:pt x="1476" y="133"/>
                  <a:pt x="1476" y="133"/>
                  <a:pt x="1476" y="133"/>
                </a:cubicBezTo>
                <a:cubicBezTo>
                  <a:pt x="1472" y="138"/>
                  <a:pt x="1466" y="142"/>
                  <a:pt x="1461" y="145"/>
                </a:cubicBezTo>
                <a:cubicBezTo>
                  <a:pt x="1460" y="147"/>
                  <a:pt x="1463" y="147"/>
                  <a:pt x="1465" y="147"/>
                </a:cubicBezTo>
                <a:cubicBezTo>
                  <a:pt x="1469" y="145"/>
                  <a:pt x="1472" y="143"/>
                  <a:pt x="1476" y="141"/>
                </a:cubicBezTo>
                <a:cubicBezTo>
                  <a:pt x="1476" y="145"/>
                  <a:pt x="1476" y="145"/>
                  <a:pt x="1476" y="145"/>
                </a:cubicBezTo>
                <a:cubicBezTo>
                  <a:pt x="1471" y="147"/>
                  <a:pt x="1468" y="150"/>
                  <a:pt x="1463" y="152"/>
                </a:cubicBezTo>
                <a:cubicBezTo>
                  <a:pt x="1463" y="153"/>
                  <a:pt x="1464" y="154"/>
                  <a:pt x="1464" y="155"/>
                </a:cubicBezTo>
                <a:cubicBezTo>
                  <a:pt x="1467" y="159"/>
                  <a:pt x="1471" y="162"/>
                  <a:pt x="1476" y="161"/>
                </a:cubicBezTo>
                <a:cubicBezTo>
                  <a:pt x="1476" y="166"/>
                  <a:pt x="1476" y="166"/>
                  <a:pt x="1476" y="166"/>
                </a:cubicBezTo>
                <a:close/>
                <a:moveTo>
                  <a:pt x="1476" y="151"/>
                </a:moveTo>
                <a:cubicBezTo>
                  <a:pt x="1474" y="153"/>
                  <a:pt x="1471" y="154"/>
                  <a:pt x="1468" y="154"/>
                </a:cubicBezTo>
                <a:cubicBezTo>
                  <a:pt x="1467" y="154"/>
                  <a:pt x="1467" y="155"/>
                  <a:pt x="1468" y="156"/>
                </a:cubicBezTo>
                <a:cubicBezTo>
                  <a:pt x="1471" y="156"/>
                  <a:pt x="1473" y="156"/>
                  <a:pt x="1476" y="155"/>
                </a:cubicBezTo>
                <a:cubicBezTo>
                  <a:pt x="1476" y="151"/>
                  <a:pt x="1476" y="151"/>
                  <a:pt x="1476" y="151"/>
                </a:cubicBezTo>
                <a:close/>
                <a:moveTo>
                  <a:pt x="1434" y="151"/>
                </a:moveTo>
                <a:cubicBezTo>
                  <a:pt x="1439" y="144"/>
                  <a:pt x="1444" y="137"/>
                  <a:pt x="1446" y="129"/>
                </a:cubicBezTo>
                <a:cubicBezTo>
                  <a:pt x="1446" y="127"/>
                  <a:pt x="1444" y="128"/>
                  <a:pt x="1443" y="129"/>
                </a:cubicBezTo>
                <a:cubicBezTo>
                  <a:pt x="1440" y="134"/>
                  <a:pt x="1437" y="140"/>
                  <a:pt x="1434" y="145"/>
                </a:cubicBezTo>
                <a:cubicBezTo>
                  <a:pt x="1434" y="151"/>
                  <a:pt x="1434" y="151"/>
                  <a:pt x="1434" y="151"/>
                </a:cubicBezTo>
                <a:close/>
                <a:moveTo>
                  <a:pt x="1434" y="139"/>
                </a:moveTo>
                <a:cubicBezTo>
                  <a:pt x="1437" y="133"/>
                  <a:pt x="1440" y="127"/>
                  <a:pt x="1443" y="121"/>
                </a:cubicBezTo>
                <a:cubicBezTo>
                  <a:pt x="1443" y="120"/>
                  <a:pt x="1442" y="120"/>
                  <a:pt x="1442" y="120"/>
                </a:cubicBezTo>
                <a:cubicBezTo>
                  <a:pt x="1437" y="122"/>
                  <a:pt x="1437" y="128"/>
                  <a:pt x="1434" y="132"/>
                </a:cubicBezTo>
                <a:cubicBezTo>
                  <a:pt x="1434" y="132"/>
                  <a:pt x="1434" y="132"/>
                  <a:pt x="1434" y="132"/>
                </a:cubicBezTo>
                <a:cubicBezTo>
                  <a:pt x="1434" y="139"/>
                  <a:pt x="1434" y="139"/>
                  <a:pt x="1434" y="139"/>
                </a:cubicBezTo>
                <a:close/>
                <a:moveTo>
                  <a:pt x="1434" y="114"/>
                </a:moveTo>
                <a:cubicBezTo>
                  <a:pt x="1446" y="102"/>
                  <a:pt x="1453" y="87"/>
                  <a:pt x="1452" y="72"/>
                </a:cubicBezTo>
                <a:cubicBezTo>
                  <a:pt x="1452" y="71"/>
                  <a:pt x="1452" y="69"/>
                  <a:pt x="1450" y="68"/>
                </a:cubicBezTo>
                <a:cubicBezTo>
                  <a:pt x="1447" y="70"/>
                  <a:pt x="1444" y="67"/>
                  <a:pt x="1442" y="69"/>
                </a:cubicBezTo>
                <a:cubicBezTo>
                  <a:pt x="1439" y="68"/>
                  <a:pt x="1440" y="62"/>
                  <a:pt x="1436" y="64"/>
                </a:cubicBezTo>
                <a:cubicBezTo>
                  <a:pt x="1436" y="67"/>
                  <a:pt x="1435" y="68"/>
                  <a:pt x="1434" y="70"/>
                </a:cubicBezTo>
                <a:cubicBezTo>
                  <a:pt x="1434" y="77"/>
                  <a:pt x="1434" y="77"/>
                  <a:pt x="1434" y="77"/>
                </a:cubicBezTo>
                <a:cubicBezTo>
                  <a:pt x="1435" y="76"/>
                  <a:pt x="1436" y="73"/>
                  <a:pt x="1438" y="74"/>
                </a:cubicBezTo>
                <a:cubicBezTo>
                  <a:pt x="1436" y="76"/>
                  <a:pt x="1435" y="78"/>
                  <a:pt x="1434" y="80"/>
                </a:cubicBezTo>
                <a:cubicBezTo>
                  <a:pt x="1434" y="87"/>
                  <a:pt x="1434" y="87"/>
                  <a:pt x="1434" y="87"/>
                </a:cubicBezTo>
                <a:cubicBezTo>
                  <a:pt x="1437" y="83"/>
                  <a:pt x="1440" y="78"/>
                  <a:pt x="1444" y="75"/>
                </a:cubicBezTo>
                <a:cubicBezTo>
                  <a:pt x="1441" y="80"/>
                  <a:pt x="1437" y="86"/>
                  <a:pt x="1434" y="91"/>
                </a:cubicBezTo>
                <a:cubicBezTo>
                  <a:pt x="1434" y="100"/>
                  <a:pt x="1434" y="100"/>
                  <a:pt x="1434" y="100"/>
                </a:cubicBezTo>
                <a:cubicBezTo>
                  <a:pt x="1437" y="93"/>
                  <a:pt x="1440" y="87"/>
                  <a:pt x="1445" y="82"/>
                </a:cubicBezTo>
                <a:cubicBezTo>
                  <a:pt x="1448" y="80"/>
                  <a:pt x="1448" y="80"/>
                  <a:pt x="1448" y="80"/>
                </a:cubicBezTo>
                <a:cubicBezTo>
                  <a:pt x="1448" y="84"/>
                  <a:pt x="1446" y="87"/>
                  <a:pt x="1446" y="89"/>
                </a:cubicBezTo>
                <a:cubicBezTo>
                  <a:pt x="1442" y="91"/>
                  <a:pt x="1442" y="91"/>
                  <a:pt x="1442" y="91"/>
                </a:cubicBezTo>
                <a:cubicBezTo>
                  <a:pt x="1434" y="104"/>
                  <a:pt x="1434" y="104"/>
                  <a:pt x="1434" y="104"/>
                </a:cubicBezTo>
                <a:cubicBezTo>
                  <a:pt x="1434" y="106"/>
                  <a:pt x="1434" y="106"/>
                  <a:pt x="1434" y="106"/>
                </a:cubicBezTo>
                <a:cubicBezTo>
                  <a:pt x="1434" y="106"/>
                  <a:pt x="1434" y="107"/>
                  <a:pt x="1434" y="107"/>
                </a:cubicBezTo>
                <a:lnTo>
                  <a:pt x="1434" y="114"/>
                </a:lnTo>
                <a:close/>
                <a:moveTo>
                  <a:pt x="1425" y="44"/>
                </a:moveTo>
                <a:cubicBezTo>
                  <a:pt x="1426" y="44"/>
                  <a:pt x="1426" y="43"/>
                  <a:pt x="1427" y="43"/>
                </a:cubicBezTo>
                <a:cubicBezTo>
                  <a:pt x="1429" y="41"/>
                  <a:pt x="1431" y="39"/>
                  <a:pt x="1434" y="38"/>
                </a:cubicBezTo>
                <a:cubicBezTo>
                  <a:pt x="1434" y="41"/>
                  <a:pt x="1434" y="41"/>
                  <a:pt x="1434" y="41"/>
                </a:cubicBezTo>
                <a:cubicBezTo>
                  <a:pt x="1433" y="42"/>
                  <a:pt x="1432" y="43"/>
                  <a:pt x="1431" y="43"/>
                </a:cubicBezTo>
                <a:cubicBezTo>
                  <a:pt x="1430" y="45"/>
                  <a:pt x="1428" y="47"/>
                  <a:pt x="1425" y="48"/>
                </a:cubicBezTo>
                <a:cubicBezTo>
                  <a:pt x="1425" y="44"/>
                  <a:pt x="1425" y="44"/>
                  <a:pt x="1425" y="44"/>
                </a:cubicBezTo>
                <a:close/>
                <a:moveTo>
                  <a:pt x="1425" y="69"/>
                </a:moveTo>
                <a:cubicBezTo>
                  <a:pt x="1427" y="67"/>
                  <a:pt x="1428" y="66"/>
                  <a:pt x="1430" y="66"/>
                </a:cubicBezTo>
                <a:cubicBezTo>
                  <a:pt x="1430" y="63"/>
                  <a:pt x="1432" y="60"/>
                  <a:pt x="1434" y="58"/>
                </a:cubicBezTo>
                <a:cubicBezTo>
                  <a:pt x="1434" y="65"/>
                  <a:pt x="1434" y="65"/>
                  <a:pt x="1434" y="65"/>
                </a:cubicBezTo>
                <a:cubicBezTo>
                  <a:pt x="1433" y="65"/>
                  <a:pt x="1433" y="65"/>
                  <a:pt x="1432" y="65"/>
                </a:cubicBezTo>
                <a:cubicBezTo>
                  <a:pt x="1431" y="68"/>
                  <a:pt x="1428" y="71"/>
                  <a:pt x="1425" y="74"/>
                </a:cubicBezTo>
                <a:cubicBezTo>
                  <a:pt x="1425" y="69"/>
                  <a:pt x="1425" y="69"/>
                  <a:pt x="1425" y="69"/>
                </a:cubicBezTo>
                <a:close/>
                <a:moveTo>
                  <a:pt x="1434" y="166"/>
                </a:moveTo>
                <a:cubicBezTo>
                  <a:pt x="1431" y="166"/>
                  <a:pt x="1428" y="166"/>
                  <a:pt x="1425" y="166"/>
                </a:cubicBezTo>
                <a:cubicBezTo>
                  <a:pt x="1425" y="156"/>
                  <a:pt x="1425" y="156"/>
                  <a:pt x="1425" y="156"/>
                </a:cubicBezTo>
                <a:cubicBezTo>
                  <a:pt x="1428" y="152"/>
                  <a:pt x="1431" y="149"/>
                  <a:pt x="1434" y="145"/>
                </a:cubicBezTo>
                <a:cubicBezTo>
                  <a:pt x="1434" y="151"/>
                  <a:pt x="1434" y="151"/>
                  <a:pt x="1434" y="151"/>
                </a:cubicBezTo>
                <a:cubicBezTo>
                  <a:pt x="1433" y="152"/>
                  <a:pt x="1433" y="152"/>
                  <a:pt x="1433" y="152"/>
                </a:cubicBezTo>
                <a:cubicBezTo>
                  <a:pt x="1432" y="155"/>
                  <a:pt x="1428" y="157"/>
                  <a:pt x="1428" y="161"/>
                </a:cubicBezTo>
                <a:cubicBezTo>
                  <a:pt x="1431" y="161"/>
                  <a:pt x="1432" y="160"/>
                  <a:pt x="1434" y="159"/>
                </a:cubicBezTo>
                <a:cubicBezTo>
                  <a:pt x="1434" y="166"/>
                  <a:pt x="1434" y="166"/>
                  <a:pt x="1434" y="166"/>
                </a:cubicBezTo>
                <a:close/>
                <a:moveTo>
                  <a:pt x="1434" y="70"/>
                </a:moveTo>
                <a:cubicBezTo>
                  <a:pt x="1432" y="73"/>
                  <a:pt x="1428" y="76"/>
                  <a:pt x="1427" y="79"/>
                </a:cubicBezTo>
                <a:cubicBezTo>
                  <a:pt x="1426" y="79"/>
                  <a:pt x="1426" y="79"/>
                  <a:pt x="1425" y="79"/>
                </a:cubicBezTo>
                <a:cubicBezTo>
                  <a:pt x="1425" y="112"/>
                  <a:pt x="1425" y="112"/>
                  <a:pt x="1425" y="112"/>
                </a:cubicBezTo>
                <a:cubicBezTo>
                  <a:pt x="1425" y="112"/>
                  <a:pt x="1425" y="112"/>
                  <a:pt x="1425" y="112"/>
                </a:cubicBezTo>
                <a:cubicBezTo>
                  <a:pt x="1426" y="113"/>
                  <a:pt x="1427" y="113"/>
                  <a:pt x="1427" y="113"/>
                </a:cubicBezTo>
                <a:cubicBezTo>
                  <a:pt x="1427" y="114"/>
                  <a:pt x="1426" y="114"/>
                  <a:pt x="1425" y="115"/>
                </a:cubicBezTo>
                <a:cubicBezTo>
                  <a:pt x="1425" y="120"/>
                  <a:pt x="1425" y="120"/>
                  <a:pt x="1425" y="120"/>
                </a:cubicBezTo>
                <a:cubicBezTo>
                  <a:pt x="1426" y="120"/>
                  <a:pt x="1427" y="119"/>
                  <a:pt x="1428" y="119"/>
                </a:cubicBezTo>
                <a:cubicBezTo>
                  <a:pt x="1430" y="117"/>
                  <a:pt x="1432" y="115"/>
                  <a:pt x="1434" y="114"/>
                </a:cubicBezTo>
                <a:cubicBezTo>
                  <a:pt x="1434" y="107"/>
                  <a:pt x="1434" y="107"/>
                  <a:pt x="1434" y="107"/>
                </a:cubicBezTo>
                <a:cubicBezTo>
                  <a:pt x="1433" y="109"/>
                  <a:pt x="1432" y="109"/>
                  <a:pt x="1432" y="110"/>
                </a:cubicBezTo>
                <a:cubicBezTo>
                  <a:pt x="1430" y="111"/>
                  <a:pt x="1430" y="111"/>
                  <a:pt x="1430" y="111"/>
                </a:cubicBezTo>
                <a:cubicBezTo>
                  <a:pt x="1430" y="109"/>
                  <a:pt x="1430" y="109"/>
                  <a:pt x="1430" y="109"/>
                </a:cubicBezTo>
                <a:cubicBezTo>
                  <a:pt x="1431" y="106"/>
                  <a:pt x="1432" y="103"/>
                  <a:pt x="1434" y="100"/>
                </a:cubicBezTo>
                <a:cubicBezTo>
                  <a:pt x="1434" y="91"/>
                  <a:pt x="1434" y="91"/>
                  <a:pt x="1434" y="91"/>
                </a:cubicBezTo>
                <a:cubicBezTo>
                  <a:pt x="1433" y="92"/>
                  <a:pt x="1432" y="94"/>
                  <a:pt x="1431" y="96"/>
                </a:cubicBezTo>
                <a:cubicBezTo>
                  <a:pt x="1430" y="96"/>
                  <a:pt x="1430" y="96"/>
                  <a:pt x="1430" y="96"/>
                </a:cubicBezTo>
                <a:cubicBezTo>
                  <a:pt x="1430" y="93"/>
                  <a:pt x="1433" y="91"/>
                  <a:pt x="1433" y="88"/>
                </a:cubicBezTo>
                <a:cubicBezTo>
                  <a:pt x="1433" y="87"/>
                  <a:pt x="1434" y="87"/>
                  <a:pt x="1434" y="87"/>
                </a:cubicBezTo>
                <a:cubicBezTo>
                  <a:pt x="1434" y="80"/>
                  <a:pt x="1434" y="80"/>
                  <a:pt x="1434" y="80"/>
                </a:cubicBezTo>
                <a:cubicBezTo>
                  <a:pt x="1433" y="82"/>
                  <a:pt x="1431" y="84"/>
                  <a:pt x="1430" y="85"/>
                </a:cubicBezTo>
                <a:cubicBezTo>
                  <a:pt x="1428" y="82"/>
                  <a:pt x="1433" y="80"/>
                  <a:pt x="1434" y="77"/>
                </a:cubicBezTo>
                <a:cubicBezTo>
                  <a:pt x="1434" y="77"/>
                  <a:pt x="1434" y="77"/>
                  <a:pt x="1434" y="77"/>
                </a:cubicBezTo>
                <a:cubicBezTo>
                  <a:pt x="1434" y="70"/>
                  <a:pt x="1434" y="70"/>
                  <a:pt x="1434" y="70"/>
                </a:cubicBezTo>
                <a:close/>
                <a:moveTo>
                  <a:pt x="1434" y="104"/>
                </a:moveTo>
                <a:cubicBezTo>
                  <a:pt x="1434" y="106"/>
                  <a:pt x="1434" y="106"/>
                  <a:pt x="1434" y="106"/>
                </a:cubicBezTo>
                <a:cubicBezTo>
                  <a:pt x="1434" y="105"/>
                  <a:pt x="1433" y="105"/>
                  <a:pt x="1433" y="105"/>
                </a:cubicBezTo>
                <a:cubicBezTo>
                  <a:pt x="1434" y="104"/>
                  <a:pt x="1434" y="104"/>
                  <a:pt x="1434" y="104"/>
                </a:cubicBezTo>
                <a:close/>
                <a:moveTo>
                  <a:pt x="1434" y="132"/>
                </a:moveTo>
                <a:cubicBezTo>
                  <a:pt x="1432" y="136"/>
                  <a:pt x="1429" y="140"/>
                  <a:pt x="1425" y="144"/>
                </a:cubicBezTo>
                <a:cubicBezTo>
                  <a:pt x="1425" y="150"/>
                  <a:pt x="1425" y="150"/>
                  <a:pt x="1425" y="150"/>
                </a:cubicBezTo>
                <a:cubicBezTo>
                  <a:pt x="1427" y="148"/>
                  <a:pt x="1428" y="147"/>
                  <a:pt x="1429" y="145"/>
                </a:cubicBezTo>
                <a:cubicBezTo>
                  <a:pt x="1431" y="143"/>
                  <a:pt x="1432" y="141"/>
                  <a:pt x="1434" y="139"/>
                </a:cubicBezTo>
                <a:lnTo>
                  <a:pt x="1434" y="132"/>
                </a:lnTo>
                <a:close/>
                <a:moveTo>
                  <a:pt x="1389" y="120"/>
                </a:moveTo>
                <a:cubicBezTo>
                  <a:pt x="1392" y="118"/>
                  <a:pt x="1395" y="115"/>
                  <a:pt x="1397" y="113"/>
                </a:cubicBezTo>
                <a:cubicBezTo>
                  <a:pt x="1403" y="108"/>
                  <a:pt x="1405" y="102"/>
                  <a:pt x="1405" y="95"/>
                </a:cubicBezTo>
                <a:cubicBezTo>
                  <a:pt x="1404" y="95"/>
                  <a:pt x="1404" y="95"/>
                  <a:pt x="1404" y="95"/>
                </a:cubicBezTo>
                <a:cubicBezTo>
                  <a:pt x="1400" y="97"/>
                  <a:pt x="1394" y="98"/>
                  <a:pt x="1390" y="98"/>
                </a:cubicBezTo>
                <a:cubicBezTo>
                  <a:pt x="1389" y="98"/>
                  <a:pt x="1389" y="98"/>
                  <a:pt x="1389" y="98"/>
                </a:cubicBezTo>
                <a:cubicBezTo>
                  <a:pt x="1389" y="92"/>
                  <a:pt x="1389" y="92"/>
                  <a:pt x="1389" y="92"/>
                </a:cubicBezTo>
                <a:cubicBezTo>
                  <a:pt x="1390" y="93"/>
                  <a:pt x="1392" y="93"/>
                  <a:pt x="1394" y="93"/>
                </a:cubicBezTo>
                <a:cubicBezTo>
                  <a:pt x="1398" y="92"/>
                  <a:pt x="1401" y="90"/>
                  <a:pt x="1405" y="89"/>
                </a:cubicBezTo>
                <a:cubicBezTo>
                  <a:pt x="1409" y="91"/>
                  <a:pt x="1408" y="94"/>
                  <a:pt x="1409" y="97"/>
                </a:cubicBezTo>
                <a:cubicBezTo>
                  <a:pt x="1406" y="104"/>
                  <a:pt x="1405" y="111"/>
                  <a:pt x="1398" y="116"/>
                </a:cubicBezTo>
                <a:cubicBezTo>
                  <a:pt x="1395" y="118"/>
                  <a:pt x="1392" y="121"/>
                  <a:pt x="1389" y="123"/>
                </a:cubicBezTo>
                <a:cubicBezTo>
                  <a:pt x="1389" y="120"/>
                  <a:pt x="1389" y="120"/>
                  <a:pt x="1389" y="120"/>
                </a:cubicBezTo>
                <a:close/>
                <a:moveTo>
                  <a:pt x="1389" y="71"/>
                </a:moveTo>
                <a:cubicBezTo>
                  <a:pt x="1389" y="76"/>
                  <a:pt x="1389" y="76"/>
                  <a:pt x="1389" y="76"/>
                </a:cubicBezTo>
                <a:cubicBezTo>
                  <a:pt x="1389" y="75"/>
                  <a:pt x="1389" y="75"/>
                  <a:pt x="1389" y="75"/>
                </a:cubicBezTo>
                <a:cubicBezTo>
                  <a:pt x="1395" y="72"/>
                  <a:pt x="1403" y="68"/>
                  <a:pt x="1411" y="71"/>
                </a:cubicBezTo>
                <a:cubicBezTo>
                  <a:pt x="1420" y="74"/>
                  <a:pt x="1423" y="82"/>
                  <a:pt x="1425" y="90"/>
                </a:cubicBezTo>
                <a:cubicBezTo>
                  <a:pt x="1426" y="102"/>
                  <a:pt x="1422" y="116"/>
                  <a:pt x="1409" y="122"/>
                </a:cubicBezTo>
                <a:cubicBezTo>
                  <a:pt x="1409" y="123"/>
                  <a:pt x="1407" y="124"/>
                  <a:pt x="1409" y="126"/>
                </a:cubicBezTo>
                <a:cubicBezTo>
                  <a:pt x="1410" y="126"/>
                  <a:pt x="1410" y="126"/>
                  <a:pt x="1410" y="126"/>
                </a:cubicBezTo>
                <a:cubicBezTo>
                  <a:pt x="1416" y="125"/>
                  <a:pt x="1421" y="122"/>
                  <a:pt x="1425" y="120"/>
                </a:cubicBezTo>
                <a:cubicBezTo>
                  <a:pt x="1425" y="115"/>
                  <a:pt x="1425" y="115"/>
                  <a:pt x="1425" y="115"/>
                </a:cubicBezTo>
                <a:cubicBezTo>
                  <a:pt x="1425" y="115"/>
                  <a:pt x="1425" y="115"/>
                  <a:pt x="1425" y="115"/>
                </a:cubicBezTo>
                <a:cubicBezTo>
                  <a:pt x="1424" y="115"/>
                  <a:pt x="1424" y="115"/>
                  <a:pt x="1424" y="115"/>
                </a:cubicBezTo>
                <a:cubicBezTo>
                  <a:pt x="1424" y="114"/>
                  <a:pt x="1424" y="113"/>
                  <a:pt x="1425" y="112"/>
                </a:cubicBezTo>
                <a:cubicBezTo>
                  <a:pt x="1425" y="79"/>
                  <a:pt x="1425" y="79"/>
                  <a:pt x="1425" y="79"/>
                </a:cubicBezTo>
                <a:cubicBezTo>
                  <a:pt x="1425" y="79"/>
                  <a:pt x="1424" y="77"/>
                  <a:pt x="1424" y="77"/>
                </a:cubicBezTo>
                <a:cubicBezTo>
                  <a:pt x="1424" y="76"/>
                  <a:pt x="1425" y="75"/>
                  <a:pt x="1425" y="74"/>
                </a:cubicBezTo>
                <a:cubicBezTo>
                  <a:pt x="1425" y="69"/>
                  <a:pt x="1425" y="69"/>
                  <a:pt x="1425" y="69"/>
                </a:cubicBezTo>
                <a:cubicBezTo>
                  <a:pt x="1424" y="70"/>
                  <a:pt x="1423" y="72"/>
                  <a:pt x="1421" y="73"/>
                </a:cubicBezTo>
                <a:cubicBezTo>
                  <a:pt x="1418" y="70"/>
                  <a:pt x="1412" y="70"/>
                  <a:pt x="1412" y="65"/>
                </a:cubicBezTo>
                <a:cubicBezTo>
                  <a:pt x="1416" y="61"/>
                  <a:pt x="1416" y="56"/>
                  <a:pt x="1421" y="52"/>
                </a:cubicBezTo>
                <a:cubicBezTo>
                  <a:pt x="1422" y="50"/>
                  <a:pt x="1424" y="49"/>
                  <a:pt x="1425" y="48"/>
                </a:cubicBezTo>
                <a:cubicBezTo>
                  <a:pt x="1425" y="44"/>
                  <a:pt x="1425" y="44"/>
                  <a:pt x="1425" y="44"/>
                </a:cubicBezTo>
                <a:cubicBezTo>
                  <a:pt x="1417" y="50"/>
                  <a:pt x="1412" y="58"/>
                  <a:pt x="1407" y="66"/>
                </a:cubicBezTo>
                <a:cubicBezTo>
                  <a:pt x="1401" y="65"/>
                  <a:pt x="1395" y="68"/>
                  <a:pt x="1389" y="71"/>
                </a:cubicBezTo>
                <a:close/>
                <a:moveTo>
                  <a:pt x="1425" y="166"/>
                </a:moveTo>
                <a:cubicBezTo>
                  <a:pt x="1424" y="166"/>
                  <a:pt x="1422" y="166"/>
                  <a:pt x="1420" y="166"/>
                </a:cubicBezTo>
                <a:cubicBezTo>
                  <a:pt x="1410" y="166"/>
                  <a:pt x="1399" y="166"/>
                  <a:pt x="1389" y="166"/>
                </a:cubicBezTo>
                <a:cubicBezTo>
                  <a:pt x="1389" y="154"/>
                  <a:pt x="1389" y="154"/>
                  <a:pt x="1389" y="154"/>
                </a:cubicBezTo>
                <a:cubicBezTo>
                  <a:pt x="1394" y="148"/>
                  <a:pt x="1398" y="142"/>
                  <a:pt x="1401" y="136"/>
                </a:cubicBezTo>
                <a:cubicBezTo>
                  <a:pt x="1403" y="136"/>
                  <a:pt x="1403" y="136"/>
                  <a:pt x="1403" y="136"/>
                </a:cubicBezTo>
                <a:cubicBezTo>
                  <a:pt x="1404" y="135"/>
                  <a:pt x="1405" y="136"/>
                  <a:pt x="1405" y="137"/>
                </a:cubicBezTo>
                <a:cubicBezTo>
                  <a:pt x="1401" y="145"/>
                  <a:pt x="1395" y="152"/>
                  <a:pt x="1389" y="160"/>
                </a:cubicBezTo>
                <a:cubicBezTo>
                  <a:pt x="1389" y="161"/>
                  <a:pt x="1389" y="161"/>
                  <a:pt x="1389" y="161"/>
                </a:cubicBezTo>
                <a:cubicBezTo>
                  <a:pt x="1392" y="161"/>
                  <a:pt x="1395" y="161"/>
                  <a:pt x="1398" y="160"/>
                </a:cubicBezTo>
                <a:cubicBezTo>
                  <a:pt x="1405" y="153"/>
                  <a:pt x="1410" y="144"/>
                  <a:pt x="1414" y="135"/>
                </a:cubicBezTo>
                <a:cubicBezTo>
                  <a:pt x="1416" y="134"/>
                  <a:pt x="1416" y="134"/>
                  <a:pt x="1416" y="134"/>
                </a:cubicBezTo>
                <a:cubicBezTo>
                  <a:pt x="1417" y="135"/>
                  <a:pt x="1418" y="136"/>
                  <a:pt x="1417" y="137"/>
                </a:cubicBezTo>
                <a:cubicBezTo>
                  <a:pt x="1414" y="144"/>
                  <a:pt x="1409" y="151"/>
                  <a:pt x="1405" y="157"/>
                </a:cubicBezTo>
                <a:cubicBezTo>
                  <a:pt x="1405" y="158"/>
                  <a:pt x="1402" y="159"/>
                  <a:pt x="1403" y="161"/>
                </a:cubicBezTo>
                <a:cubicBezTo>
                  <a:pt x="1406" y="160"/>
                  <a:pt x="1409" y="162"/>
                  <a:pt x="1410" y="160"/>
                </a:cubicBezTo>
                <a:cubicBezTo>
                  <a:pt x="1415" y="155"/>
                  <a:pt x="1421" y="150"/>
                  <a:pt x="1425" y="144"/>
                </a:cubicBezTo>
                <a:cubicBezTo>
                  <a:pt x="1425" y="150"/>
                  <a:pt x="1425" y="150"/>
                  <a:pt x="1425" y="150"/>
                </a:cubicBezTo>
                <a:cubicBezTo>
                  <a:pt x="1422" y="153"/>
                  <a:pt x="1419" y="156"/>
                  <a:pt x="1417" y="160"/>
                </a:cubicBezTo>
                <a:cubicBezTo>
                  <a:pt x="1417" y="161"/>
                  <a:pt x="1417" y="161"/>
                  <a:pt x="1417" y="161"/>
                </a:cubicBezTo>
                <a:cubicBezTo>
                  <a:pt x="1419" y="161"/>
                  <a:pt x="1422" y="161"/>
                  <a:pt x="1423" y="159"/>
                </a:cubicBezTo>
                <a:cubicBezTo>
                  <a:pt x="1424" y="158"/>
                  <a:pt x="1425" y="157"/>
                  <a:pt x="1425" y="156"/>
                </a:cubicBezTo>
                <a:cubicBezTo>
                  <a:pt x="1425" y="166"/>
                  <a:pt x="1425" y="166"/>
                  <a:pt x="1425" y="166"/>
                </a:cubicBezTo>
                <a:close/>
                <a:moveTo>
                  <a:pt x="1389" y="147"/>
                </a:moveTo>
                <a:cubicBezTo>
                  <a:pt x="1393" y="142"/>
                  <a:pt x="1396" y="136"/>
                  <a:pt x="1397" y="130"/>
                </a:cubicBezTo>
                <a:cubicBezTo>
                  <a:pt x="1397" y="129"/>
                  <a:pt x="1397" y="128"/>
                  <a:pt x="1396" y="129"/>
                </a:cubicBezTo>
                <a:cubicBezTo>
                  <a:pt x="1392" y="132"/>
                  <a:pt x="1392" y="136"/>
                  <a:pt x="1389" y="140"/>
                </a:cubicBezTo>
                <a:cubicBezTo>
                  <a:pt x="1389" y="140"/>
                  <a:pt x="1389" y="140"/>
                  <a:pt x="1389" y="140"/>
                </a:cubicBezTo>
                <a:cubicBezTo>
                  <a:pt x="1389" y="147"/>
                  <a:pt x="1389" y="147"/>
                  <a:pt x="1389" y="147"/>
                </a:cubicBezTo>
                <a:close/>
                <a:moveTo>
                  <a:pt x="1389" y="26"/>
                </a:moveTo>
                <a:cubicBezTo>
                  <a:pt x="1389" y="23"/>
                  <a:pt x="1389" y="23"/>
                  <a:pt x="1389" y="23"/>
                </a:cubicBezTo>
                <a:cubicBezTo>
                  <a:pt x="1390" y="22"/>
                  <a:pt x="1392" y="22"/>
                  <a:pt x="1393" y="21"/>
                </a:cubicBezTo>
                <a:cubicBezTo>
                  <a:pt x="1396" y="19"/>
                  <a:pt x="1395" y="17"/>
                  <a:pt x="1395" y="14"/>
                </a:cubicBezTo>
                <a:cubicBezTo>
                  <a:pt x="1395" y="12"/>
                  <a:pt x="1393" y="11"/>
                  <a:pt x="1391" y="11"/>
                </a:cubicBezTo>
                <a:cubicBezTo>
                  <a:pt x="1390" y="11"/>
                  <a:pt x="1389" y="11"/>
                  <a:pt x="1389" y="11"/>
                </a:cubicBezTo>
                <a:cubicBezTo>
                  <a:pt x="1389" y="8"/>
                  <a:pt x="1389" y="8"/>
                  <a:pt x="1389" y="8"/>
                </a:cubicBezTo>
                <a:cubicBezTo>
                  <a:pt x="1389" y="8"/>
                  <a:pt x="1389" y="8"/>
                  <a:pt x="1390" y="8"/>
                </a:cubicBezTo>
                <a:cubicBezTo>
                  <a:pt x="1393" y="8"/>
                  <a:pt x="1396" y="8"/>
                  <a:pt x="1398" y="10"/>
                </a:cubicBezTo>
                <a:cubicBezTo>
                  <a:pt x="1401" y="13"/>
                  <a:pt x="1400" y="17"/>
                  <a:pt x="1399" y="20"/>
                </a:cubicBezTo>
                <a:cubicBezTo>
                  <a:pt x="1397" y="24"/>
                  <a:pt x="1393" y="25"/>
                  <a:pt x="1389" y="26"/>
                </a:cubicBezTo>
                <a:cubicBezTo>
                  <a:pt x="1389" y="26"/>
                  <a:pt x="1389" y="26"/>
                  <a:pt x="1389" y="26"/>
                </a:cubicBezTo>
                <a:close/>
                <a:moveTo>
                  <a:pt x="1348" y="80"/>
                </a:moveTo>
                <a:cubicBezTo>
                  <a:pt x="1351" y="83"/>
                  <a:pt x="1353" y="87"/>
                  <a:pt x="1354" y="90"/>
                </a:cubicBezTo>
                <a:cubicBezTo>
                  <a:pt x="1356" y="99"/>
                  <a:pt x="1354" y="109"/>
                  <a:pt x="1348" y="117"/>
                </a:cubicBezTo>
                <a:cubicBezTo>
                  <a:pt x="1348" y="111"/>
                  <a:pt x="1348" y="111"/>
                  <a:pt x="1348" y="111"/>
                </a:cubicBezTo>
                <a:cubicBezTo>
                  <a:pt x="1352" y="103"/>
                  <a:pt x="1354" y="93"/>
                  <a:pt x="1349" y="85"/>
                </a:cubicBezTo>
                <a:cubicBezTo>
                  <a:pt x="1348" y="85"/>
                  <a:pt x="1348" y="85"/>
                  <a:pt x="1348" y="85"/>
                </a:cubicBezTo>
                <a:cubicBezTo>
                  <a:pt x="1348" y="80"/>
                  <a:pt x="1348" y="80"/>
                  <a:pt x="1348" y="80"/>
                </a:cubicBezTo>
                <a:close/>
                <a:moveTo>
                  <a:pt x="1348" y="133"/>
                </a:moveTo>
                <a:cubicBezTo>
                  <a:pt x="1350" y="133"/>
                  <a:pt x="1353" y="133"/>
                  <a:pt x="1355" y="133"/>
                </a:cubicBezTo>
                <a:cubicBezTo>
                  <a:pt x="1367" y="130"/>
                  <a:pt x="1379" y="126"/>
                  <a:pt x="1389" y="120"/>
                </a:cubicBezTo>
                <a:cubicBezTo>
                  <a:pt x="1389" y="123"/>
                  <a:pt x="1389" y="123"/>
                  <a:pt x="1389" y="123"/>
                </a:cubicBezTo>
                <a:cubicBezTo>
                  <a:pt x="1386" y="124"/>
                  <a:pt x="1384" y="126"/>
                  <a:pt x="1381" y="127"/>
                </a:cubicBezTo>
                <a:cubicBezTo>
                  <a:pt x="1375" y="127"/>
                  <a:pt x="1371" y="132"/>
                  <a:pt x="1366" y="133"/>
                </a:cubicBezTo>
                <a:cubicBezTo>
                  <a:pt x="1360" y="135"/>
                  <a:pt x="1354" y="135"/>
                  <a:pt x="1348" y="136"/>
                </a:cubicBezTo>
                <a:cubicBezTo>
                  <a:pt x="1348" y="133"/>
                  <a:pt x="1348" y="133"/>
                  <a:pt x="1348" y="133"/>
                </a:cubicBezTo>
                <a:close/>
                <a:moveTo>
                  <a:pt x="1389" y="98"/>
                </a:moveTo>
                <a:cubicBezTo>
                  <a:pt x="1384" y="95"/>
                  <a:pt x="1381" y="91"/>
                  <a:pt x="1381" y="87"/>
                </a:cubicBezTo>
                <a:cubicBezTo>
                  <a:pt x="1381" y="82"/>
                  <a:pt x="1382" y="77"/>
                  <a:pt x="1385" y="73"/>
                </a:cubicBezTo>
                <a:cubicBezTo>
                  <a:pt x="1386" y="73"/>
                  <a:pt x="1388" y="72"/>
                  <a:pt x="1389" y="71"/>
                </a:cubicBezTo>
                <a:cubicBezTo>
                  <a:pt x="1389" y="76"/>
                  <a:pt x="1389" y="76"/>
                  <a:pt x="1389" y="76"/>
                </a:cubicBezTo>
                <a:cubicBezTo>
                  <a:pt x="1386" y="80"/>
                  <a:pt x="1384" y="86"/>
                  <a:pt x="1387" y="90"/>
                </a:cubicBezTo>
                <a:cubicBezTo>
                  <a:pt x="1387" y="91"/>
                  <a:pt x="1388" y="92"/>
                  <a:pt x="1389" y="92"/>
                </a:cubicBezTo>
                <a:cubicBezTo>
                  <a:pt x="1389" y="98"/>
                  <a:pt x="1389" y="98"/>
                  <a:pt x="1389" y="98"/>
                </a:cubicBezTo>
                <a:close/>
                <a:moveTo>
                  <a:pt x="1389" y="166"/>
                </a:moveTo>
                <a:cubicBezTo>
                  <a:pt x="1387" y="165"/>
                  <a:pt x="1387" y="165"/>
                  <a:pt x="1387" y="165"/>
                </a:cubicBezTo>
                <a:cubicBezTo>
                  <a:pt x="1355" y="166"/>
                  <a:pt x="1355" y="166"/>
                  <a:pt x="1355" y="166"/>
                </a:cubicBezTo>
                <a:cubicBezTo>
                  <a:pt x="1352" y="166"/>
                  <a:pt x="1350" y="166"/>
                  <a:pt x="1348" y="166"/>
                </a:cubicBezTo>
                <a:cubicBezTo>
                  <a:pt x="1348" y="155"/>
                  <a:pt x="1348" y="155"/>
                  <a:pt x="1348" y="155"/>
                </a:cubicBezTo>
                <a:cubicBezTo>
                  <a:pt x="1349" y="154"/>
                  <a:pt x="1350" y="152"/>
                  <a:pt x="1351" y="151"/>
                </a:cubicBezTo>
                <a:cubicBezTo>
                  <a:pt x="1353" y="148"/>
                  <a:pt x="1352" y="144"/>
                  <a:pt x="1354" y="142"/>
                </a:cubicBezTo>
                <a:cubicBezTo>
                  <a:pt x="1355" y="142"/>
                  <a:pt x="1357" y="142"/>
                  <a:pt x="1357" y="143"/>
                </a:cubicBezTo>
                <a:cubicBezTo>
                  <a:pt x="1357" y="149"/>
                  <a:pt x="1353" y="154"/>
                  <a:pt x="1350" y="160"/>
                </a:cubicBezTo>
                <a:cubicBezTo>
                  <a:pt x="1351" y="161"/>
                  <a:pt x="1351" y="161"/>
                  <a:pt x="1351" y="161"/>
                </a:cubicBezTo>
                <a:cubicBezTo>
                  <a:pt x="1355" y="161"/>
                  <a:pt x="1360" y="162"/>
                  <a:pt x="1363" y="158"/>
                </a:cubicBezTo>
                <a:cubicBezTo>
                  <a:pt x="1366" y="153"/>
                  <a:pt x="1370" y="147"/>
                  <a:pt x="1371" y="141"/>
                </a:cubicBezTo>
                <a:cubicBezTo>
                  <a:pt x="1372" y="140"/>
                  <a:pt x="1373" y="141"/>
                  <a:pt x="1374" y="141"/>
                </a:cubicBezTo>
                <a:cubicBezTo>
                  <a:pt x="1374" y="148"/>
                  <a:pt x="1369" y="154"/>
                  <a:pt x="1366" y="160"/>
                </a:cubicBezTo>
                <a:cubicBezTo>
                  <a:pt x="1367" y="161"/>
                  <a:pt x="1369" y="161"/>
                  <a:pt x="1371" y="161"/>
                </a:cubicBezTo>
                <a:cubicBezTo>
                  <a:pt x="1378" y="155"/>
                  <a:pt x="1383" y="147"/>
                  <a:pt x="1389" y="140"/>
                </a:cubicBezTo>
                <a:cubicBezTo>
                  <a:pt x="1389" y="147"/>
                  <a:pt x="1389" y="147"/>
                  <a:pt x="1389" y="147"/>
                </a:cubicBezTo>
                <a:cubicBezTo>
                  <a:pt x="1385" y="151"/>
                  <a:pt x="1382" y="155"/>
                  <a:pt x="1379" y="159"/>
                </a:cubicBezTo>
                <a:cubicBezTo>
                  <a:pt x="1380" y="160"/>
                  <a:pt x="1381" y="160"/>
                  <a:pt x="1382" y="161"/>
                </a:cubicBezTo>
                <a:cubicBezTo>
                  <a:pt x="1384" y="159"/>
                  <a:pt x="1387" y="156"/>
                  <a:pt x="1389" y="154"/>
                </a:cubicBezTo>
                <a:cubicBezTo>
                  <a:pt x="1389" y="166"/>
                  <a:pt x="1389" y="166"/>
                  <a:pt x="1389" y="166"/>
                </a:cubicBezTo>
                <a:close/>
                <a:moveTo>
                  <a:pt x="1389" y="8"/>
                </a:moveTo>
                <a:cubicBezTo>
                  <a:pt x="1389" y="11"/>
                  <a:pt x="1389" y="11"/>
                  <a:pt x="1389" y="11"/>
                </a:cubicBezTo>
                <a:cubicBezTo>
                  <a:pt x="1386" y="12"/>
                  <a:pt x="1384" y="14"/>
                  <a:pt x="1383" y="17"/>
                </a:cubicBezTo>
                <a:cubicBezTo>
                  <a:pt x="1383" y="18"/>
                  <a:pt x="1381" y="22"/>
                  <a:pt x="1385" y="22"/>
                </a:cubicBezTo>
                <a:cubicBezTo>
                  <a:pt x="1386" y="23"/>
                  <a:pt x="1388" y="23"/>
                  <a:pt x="1389" y="23"/>
                </a:cubicBezTo>
                <a:cubicBezTo>
                  <a:pt x="1389" y="26"/>
                  <a:pt x="1389" y="26"/>
                  <a:pt x="1389" y="26"/>
                </a:cubicBezTo>
                <a:cubicBezTo>
                  <a:pt x="1385" y="26"/>
                  <a:pt x="1382" y="25"/>
                  <a:pt x="1379" y="22"/>
                </a:cubicBezTo>
                <a:cubicBezTo>
                  <a:pt x="1376" y="20"/>
                  <a:pt x="1379" y="17"/>
                  <a:pt x="1379" y="15"/>
                </a:cubicBezTo>
                <a:cubicBezTo>
                  <a:pt x="1382" y="12"/>
                  <a:pt x="1384" y="8"/>
                  <a:pt x="1389" y="8"/>
                </a:cubicBezTo>
                <a:close/>
                <a:moveTo>
                  <a:pt x="1348" y="62"/>
                </a:moveTo>
                <a:cubicBezTo>
                  <a:pt x="1348" y="58"/>
                  <a:pt x="1348" y="58"/>
                  <a:pt x="1348" y="58"/>
                </a:cubicBezTo>
                <a:cubicBezTo>
                  <a:pt x="1350" y="57"/>
                  <a:pt x="1352" y="55"/>
                  <a:pt x="1351" y="52"/>
                </a:cubicBezTo>
                <a:cubicBezTo>
                  <a:pt x="1351" y="51"/>
                  <a:pt x="1349" y="49"/>
                  <a:pt x="1348" y="49"/>
                </a:cubicBezTo>
                <a:cubicBezTo>
                  <a:pt x="1348" y="45"/>
                  <a:pt x="1348" y="45"/>
                  <a:pt x="1348" y="45"/>
                </a:cubicBezTo>
                <a:cubicBezTo>
                  <a:pt x="1352" y="45"/>
                  <a:pt x="1354" y="49"/>
                  <a:pt x="1356" y="52"/>
                </a:cubicBezTo>
                <a:cubicBezTo>
                  <a:pt x="1357" y="54"/>
                  <a:pt x="1355" y="57"/>
                  <a:pt x="1354" y="59"/>
                </a:cubicBezTo>
                <a:cubicBezTo>
                  <a:pt x="1352" y="59"/>
                  <a:pt x="1350" y="61"/>
                  <a:pt x="1348" y="62"/>
                </a:cubicBezTo>
                <a:close/>
                <a:moveTo>
                  <a:pt x="1332" y="108"/>
                </a:moveTo>
                <a:cubicBezTo>
                  <a:pt x="1333" y="107"/>
                  <a:pt x="1334" y="106"/>
                  <a:pt x="1334" y="105"/>
                </a:cubicBezTo>
                <a:cubicBezTo>
                  <a:pt x="1335" y="102"/>
                  <a:pt x="1336" y="99"/>
                  <a:pt x="1334" y="95"/>
                </a:cubicBezTo>
                <a:cubicBezTo>
                  <a:pt x="1332" y="96"/>
                  <a:pt x="1332" y="96"/>
                  <a:pt x="1332" y="96"/>
                </a:cubicBezTo>
                <a:cubicBezTo>
                  <a:pt x="1332" y="92"/>
                  <a:pt x="1332" y="92"/>
                  <a:pt x="1332" y="92"/>
                </a:cubicBezTo>
                <a:cubicBezTo>
                  <a:pt x="1334" y="92"/>
                  <a:pt x="1335" y="92"/>
                  <a:pt x="1336" y="92"/>
                </a:cubicBezTo>
                <a:cubicBezTo>
                  <a:pt x="1339" y="96"/>
                  <a:pt x="1340" y="103"/>
                  <a:pt x="1337" y="107"/>
                </a:cubicBezTo>
                <a:cubicBezTo>
                  <a:pt x="1336" y="109"/>
                  <a:pt x="1334" y="110"/>
                  <a:pt x="1332" y="112"/>
                </a:cubicBezTo>
                <a:cubicBezTo>
                  <a:pt x="1332" y="108"/>
                  <a:pt x="1332" y="108"/>
                  <a:pt x="1332" y="108"/>
                </a:cubicBezTo>
                <a:close/>
                <a:moveTo>
                  <a:pt x="1332" y="73"/>
                </a:moveTo>
                <a:cubicBezTo>
                  <a:pt x="1333" y="73"/>
                  <a:pt x="1333" y="73"/>
                  <a:pt x="1333" y="73"/>
                </a:cubicBezTo>
                <a:cubicBezTo>
                  <a:pt x="1339" y="73"/>
                  <a:pt x="1344" y="76"/>
                  <a:pt x="1348" y="80"/>
                </a:cubicBezTo>
                <a:cubicBezTo>
                  <a:pt x="1348" y="85"/>
                  <a:pt x="1348" y="85"/>
                  <a:pt x="1348" y="85"/>
                </a:cubicBezTo>
                <a:cubicBezTo>
                  <a:pt x="1344" y="80"/>
                  <a:pt x="1339" y="75"/>
                  <a:pt x="1333" y="76"/>
                </a:cubicBezTo>
                <a:cubicBezTo>
                  <a:pt x="1332" y="76"/>
                  <a:pt x="1332" y="76"/>
                  <a:pt x="1332" y="76"/>
                </a:cubicBezTo>
                <a:cubicBezTo>
                  <a:pt x="1332" y="73"/>
                  <a:pt x="1332" y="73"/>
                  <a:pt x="1332" y="73"/>
                </a:cubicBezTo>
                <a:close/>
                <a:moveTo>
                  <a:pt x="1348" y="117"/>
                </a:moveTo>
                <a:cubicBezTo>
                  <a:pt x="1348" y="111"/>
                  <a:pt x="1348" y="111"/>
                  <a:pt x="1348" y="111"/>
                </a:cubicBezTo>
                <a:cubicBezTo>
                  <a:pt x="1346" y="114"/>
                  <a:pt x="1344" y="117"/>
                  <a:pt x="1342" y="120"/>
                </a:cubicBezTo>
                <a:cubicBezTo>
                  <a:pt x="1339" y="123"/>
                  <a:pt x="1336" y="126"/>
                  <a:pt x="1332" y="128"/>
                </a:cubicBezTo>
                <a:cubicBezTo>
                  <a:pt x="1332" y="132"/>
                  <a:pt x="1332" y="132"/>
                  <a:pt x="1332" y="132"/>
                </a:cubicBezTo>
                <a:cubicBezTo>
                  <a:pt x="1340" y="126"/>
                  <a:pt x="1340" y="126"/>
                  <a:pt x="1340" y="126"/>
                </a:cubicBezTo>
                <a:cubicBezTo>
                  <a:pt x="1343" y="123"/>
                  <a:pt x="1346" y="120"/>
                  <a:pt x="1348" y="117"/>
                </a:cubicBezTo>
                <a:close/>
                <a:moveTo>
                  <a:pt x="1332" y="133"/>
                </a:moveTo>
                <a:cubicBezTo>
                  <a:pt x="1336" y="136"/>
                  <a:pt x="1341" y="133"/>
                  <a:pt x="1346" y="133"/>
                </a:cubicBezTo>
                <a:cubicBezTo>
                  <a:pt x="1347" y="133"/>
                  <a:pt x="1347" y="133"/>
                  <a:pt x="1348" y="133"/>
                </a:cubicBezTo>
                <a:cubicBezTo>
                  <a:pt x="1348" y="136"/>
                  <a:pt x="1348" y="136"/>
                  <a:pt x="1348" y="136"/>
                </a:cubicBezTo>
                <a:cubicBezTo>
                  <a:pt x="1343" y="136"/>
                  <a:pt x="1339" y="136"/>
                  <a:pt x="1334" y="137"/>
                </a:cubicBezTo>
                <a:cubicBezTo>
                  <a:pt x="1334" y="136"/>
                  <a:pt x="1333" y="136"/>
                  <a:pt x="1332" y="136"/>
                </a:cubicBezTo>
                <a:cubicBezTo>
                  <a:pt x="1332" y="133"/>
                  <a:pt x="1332" y="133"/>
                  <a:pt x="1332" y="133"/>
                </a:cubicBezTo>
                <a:close/>
                <a:moveTo>
                  <a:pt x="1348" y="166"/>
                </a:moveTo>
                <a:cubicBezTo>
                  <a:pt x="1343" y="166"/>
                  <a:pt x="1337" y="165"/>
                  <a:pt x="1332" y="165"/>
                </a:cubicBezTo>
                <a:cubicBezTo>
                  <a:pt x="1332" y="160"/>
                  <a:pt x="1332" y="160"/>
                  <a:pt x="1332" y="160"/>
                </a:cubicBezTo>
                <a:cubicBezTo>
                  <a:pt x="1339" y="155"/>
                  <a:pt x="1342" y="147"/>
                  <a:pt x="1345" y="140"/>
                </a:cubicBezTo>
                <a:cubicBezTo>
                  <a:pt x="1346" y="139"/>
                  <a:pt x="1346" y="139"/>
                  <a:pt x="1346" y="139"/>
                </a:cubicBezTo>
                <a:cubicBezTo>
                  <a:pt x="1347" y="139"/>
                  <a:pt x="1348" y="141"/>
                  <a:pt x="1348" y="142"/>
                </a:cubicBezTo>
                <a:cubicBezTo>
                  <a:pt x="1345" y="148"/>
                  <a:pt x="1343" y="154"/>
                  <a:pt x="1339" y="159"/>
                </a:cubicBezTo>
                <a:cubicBezTo>
                  <a:pt x="1339" y="159"/>
                  <a:pt x="1337" y="160"/>
                  <a:pt x="1339" y="161"/>
                </a:cubicBezTo>
                <a:cubicBezTo>
                  <a:pt x="1344" y="162"/>
                  <a:pt x="1346" y="159"/>
                  <a:pt x="1348" y="155"/>
                </a:cubicBezTo>
                <a:cubicBezTo>
                  <a:pt x="1348" y="166"/>
                  <a:pt x="1348" y="166"/>
                  <a:pt x="1348" y="166"/>
                </a:cubicBezTo>
                <a:close/>
                <a:moveTo>
                  <a:pt x="1348" y="45"/>
                </a:moveTo>
                <a:cubicBezTo>
                  <a:pt x="1348" y="49"/>
                  <a:pt x="1348" y="49"/>
                  <a:pt x="1348" y="49"/>
                </a:cubicBezTo>
                <a:cubicBezTo>
                  <a:pt x="1347" y="48"/>
                  <a:pt x="1346" y="48"/>
                  <a:pt x="1345" y="49"/>
                </a:cubicBezTo>
                <a:cubicBezTo>
                  <a:pt x="1340" y="49"/>
                  <a:pt x="1338" y="54"/>
                  <a:pt x="1339" y="57"/>
                </a:cubicBezTo>
                <a:cubicBezTo>
                  <a:pt x="1340" y="59"/>
                  <a:pt x="1343" y="61"/>
                  <a:pt x="1345" y="60"/>
                </a:cubicBezTo>
                <a:cubicBezTo>
                  <a:pt x="1346" y="59"/>
                  <a:pt x="1347" y="59"/>
                  <a:pt x="1348" y="58"/>
                </a:cubicBezTo>
                <a:cubicBezTo>
                  <a:pt x="1348" y="62"/>
                  <a:pt x="1348" y="62"/>
                  <a:pt x="1348" y="62"/>
                </a:cubicBezTo>
                <a:cubicBezTo>
                  <a:pt x="1347" y="63"/>
                  <a:pt x="1345" y="63"/>
                  <a:pt x="1343" y="63"/>
                </a:cubicBezTo>
                <a:cubicBezTo>
                  <a:pt x="1340" y="62"/>
                  <a:pt x="1337" y="61"/>
                  <a:pt x="1336" y="58"/>
                </a:cubicBezTo>
                <a:cubicBezTo>
                  <a:pt x="1334" y="55"/>
                  <a:pt x="1334" y="52"/>
                  <a:pt x="1337" y="49"/>
                </a:cubicBezTo>
                <a:cubicBezTo>
                  <a:pt x="1339" y="46"/>
                  <a:pt x="1343" y="46"/>
                  <a:pt x="1346" y="45"/>
                </a:cubicBezTo>
                <a:cubicBezTo>
                  <a:pt x="1347" y="45"/>
                  <a:pt x="1347" y="45"/>
                  <a:pt x="1348" y="45"/>
                </a:cubicBezTo>
                <a:close/>
                <a:moveTo>
                  <a:pt x="1332" y="150"/>
                </a:moveTo>
                <a:cubicBezTo>
                  <a:pt x="1333" y="148"/>
                  <a:pt x="1333" y="147"/>
                  <a:pt x="1333" y="146"/>
                </a:cubicBezTo>
                <a:cubicBezTo>
                  <a:pt x="1332" y="146"/>
                  <a:pt x="1332" y="146"/>
                  <a:pt x="1332" y="146"/>
                </a:cubicBezTo>
                <a:cubicBezTo>
                  <a:pt x="1332" y="150"/>
                  <a:pt x="1332" y="150"/>
                  <a:pt x="1332" y="150"/>
                </a:cubicBezTo>
                <a:close/>
                <a:moveTo>
                  <a:pt x="1332" y="25"/>
                </a:moveTo>
                <a:cubicBezTo>
                  <a:pt x="1332" y="22"/>
                  <a:pt x="1332" y="22"/>
                  <a:pt x="1332" y="22"/>
                </a:cubicBezTo>
                <a:cubicBezTo>
                  <a:pt x="1333" y="22"/>
                  <a:pt x="1333" y="22"/>
                  <a:pt x="1334" y="22"/>
                </a:cubicBezTo>
                <a:cubicBezTo>
                  <a:pt x="1337" y="21"/>
                  <a:pt x="1338" y="19"/>
                  <a:pt x="1337" y="16"/>
                </a:cubicBezTo>
                <a:cubicBezTo>
                  <a:pt x="1337" y="14"/>
                  <a:pt x="1335" y="13"/>
                  <a:pt x="1333" y="13"/>
                </a:cubicBezTo>
                <a:cubicBezTo>
                  <a:pt x="1332" y="13"/>
                  <a:pt x="1332" y="13"/>
                  <a:pt x="1332" y="13"/>
                </a:cubicBezTo>
                <a:cubicBezTo>
                  <a:pt x="1332" y="10"/>
                  <a:pt x="1332" y="10"/>
                  <a:pt x="1332" y="10"/>
                </a:cubicBezTo>
                <a:cubicBezTo>
                  <a:pt x="1336" y="9"/>
                  <a:pt x="1340" y="11"/>
                  <a:pt x="1341" y="15"/>
                </a:cubicBezTo>
                <a:cubicBezTo>
                  <a:pt x="1342" y="18"/>
                  <a:pt x="1341" y="21"/>
                  <a:pt x="1338" y="24"/>
                </a:cubicBezTo>
                <a:cubicBezTo>
                  <a:pt x="1337" y="25"/>
                  <a:pt x="1335" y="25"/>
                  <a:pt x="1332" y="25"/>
                </a:cubicBezTo>
                <a:close/>
                <a:moveTo>
                  <a:pt x="1285" y="26"/>
                </a:moveTo>
                <a:cubicBezTo>
                  <a:pt x="1289" y="26"/>
                  <a:pt x="1293" y="24"/>
                  <a:pt x="1298" y="24"/>
                </a:cubicBezTo>
                <a:cubicBezTo>
                  <a:pt x="1303" y="24"/>
                  <a:pt x="1308" y="27"/>
                  <a:pt x="1312" y="31"/>
                </a:cubicBezTo>
                <a:cubicBezTo>
                  <a:pt x="1317" y="39"/>
                  <a:pt x="1313" y="49"/>
                  <a:pt x="1307" y="56"/>
                </a:cubicBezTo>
                <a:cubicBezTo>
                  <a:pt x="1297" y="66"/>
                  <a:pt x="1290" y="81"/>
                  <a:pt x="1296" y="95"/>
                </a:cubicBezTo>
                <a:cubicBezTo>
                  <a:pt x="1299" y="103"/>
                  <a:pt x="1304" y="111"/>
                  <a:pt x="1314" y="113"/>
                </a:cubicBezTo>
                <a:cubicBezTo>
                  <a:pt x="1320" y="114"/>
                  <a:pt x="1328" y="113"/>
                  <a:pt x="1332" y="108"/>
                </a:cubicBezTo>
                <a:cubicBezTo>
                  <a:pt x="1332" y="112"/>
                  <a:pt x="1332" y="112"/>
                  <a:pt x="1332" y="112"/>
                </a:cubicBezTo>
                <a:cubicBezTo>
                  <a:pt x="1329" y="115"/>
                  <a:pt x="1324" y="117"/>
                  <a:pt x="1319" y="117"/>
                </a:cubicBezTo>
                <a:cubicBezTo>
                  <a:pt x="1309" y="118"/>
                  <a:pt x="1301" y="110"/>
                  <a:pt x="1295" y="103"/>
                </a:cubicBezTo>
                <a:cubicBezTo>
                  <a:pt x="1288" y="89"/>
                  <a:pt x="1289" y="72"/>
                  <a:pt x="1301" y="59"/>
                </a:cubicBezTo>
                <a:cubicBezTo>
                  <a:pt x="1307" y="54"/>
                  <a:pt x="1310" y="47"/>
                  <a:pt x="1310" y="39"/>
                </a:cubicBezTo>
                <a:cubicBezTo>
                  <a:pt x="1310" y="33"/>
                  <a:pt x="1304" y="29"/>
                  <a:pt x="1298" y="27"/>
                </a:cubicBezTo>
                <a:cubicBezTo>
                  <a:pt x="1289" y="29"/>
                  <a:pt x="1289" y="29"/>
                  <a:pt x="1289" y="29"/>
                </a:cubicBezTo>
                <a:cubicBezTo>
                  <a:pt x="1286" y="30"/>
                  <a:pt x="1286" y="33"/>
                  <a:pt x="1283" y="33"/>
                </a:cubicBezTo>
                <a:cubicBezTo>
                  <a:pt x="1281" y="37"/>
                  <a:pt x="1282" y="40"/>
                  <a:pt x="1283" y="44"/>
                </a:cubicBezTo>
                <a:cubicBezTo>
                  <a:pt x="1284" y="45"/>
                  <a:pt x="1286" y="46"/>
                  <a:pt x="1288" y="45"/>
                </a:cubicBezTo>
                <a:cubicBezTo>
                  <a:pt x="1291" y="45"/>
                  <a:pt x="1291" y="42"/>
                  <a:pt x="1293" y="39"/>
                </a:cubicBezTo>
                <a:cubicBezTo>
                  <a:pt x="1294" y="39"/>
                  <a:pt x="1295" y="40"/>
                  <a:pt x="1295" y="40"/>
                </a:cubicBezTo>
                <a:cubicBezTo>
                  <a:pt x="1296" y="43"/>
                  <a:pt x="1294" y="46"/>
                  <a:pt x="1292" y="48"/>
                </a:cubicBezTo>
                <a:cubicBezTo>
                  <a:pt x="1288" y="50"/>
                  <a:pt x="1282" y="49"/>
                  <a:pt x="1279" y="46"/>
                </a:cubicBezTo>
                <a:cubicBezTo>
                  <a:pt x="1277" y="41"/>
                  <a:pt x="1279" y="34"/>
                  <a:pt x="1282" y="29"/>
                </a:cubicBezTo>
                <a:cubicBezTo>
                  <a:pt x="1275" y="16"/>
                  <a:pt x="1260" y="8"/>
                  <a:pt x="1245" y="8"/>
                </a:cubicBezTo>
                <a:cubicBezTo>
                  <a:pt x="1244" y="7"/>
                  <a:pt x="1244" y="6"/>
                  <a:pt x="1242" y="6"/>
                </a:cubicBezTo>
                <a:cubicBezTo>
                  <a:pt x="1241" y="8"/>
                  <a:pt x="1240" y="9"/>
                  <a:pt x="1238" y="9"/>
                </a:cubicBezTo>
                <a:cubicBezTo>
                  <a:pt x="1238" y="6"/>
                  <a:pt x="1238" y="6"/>
                  <a:pt x="1238" y="6"/>
                </a:cubicBezTo>
                <a:cubicBezTo>
                  <a:pt x="1240" y="6"/>
                  <a:pt x="1241" y="5"/>
                  <a:pt x="1242" y="5"/>
                </a:cubicBezTo>
                <a:cubicBezTo>
                  <a:pt x="1260" y="3"/>
                  <a:pt x="1275" y="13"/>
                  <a:pt x="1285" y="26"/>
                </a:cubicBezTo>
                <a:close/>
                <a:moveTo>
                  <a:pt x="1332" y="96"/>
                </a:moveTo>
                <a:cubicBezTo>
                  <a:pt x="1332" y="92"/>
                  <a:pt x="1332" y="92"/>
                  <a:pt x="1332" y="92"/>
                </a:cubicBezTo>
                <a:cubicBezTo>
                  <a:pt x="1329" y="93"/>
                  <a:pt x="1326" y="95"/>
                  <a:pt x="1323" y="95"/>
                </a:cubicBezTo>
                <a:cubicBezTo>
                  <a:pt x="1320" y="94"/>
                  <a:pt x="1316" y="92"/>
                  <a:pt x="1315" y="89"/>
                </a:cubicBezTo>
                <a:cubicBezTo>
                  <a:pt x="1314" y="86"/>
                  <a:pt x="1316" y="83"/>
                  <a:pt x="1317" y="81"/>
                </a:cubicBezTo>
                <a:cubicBezTo>
                  <a:pt x="1321" y="77"/>
                  <a:pt x="1327" y="77"/>
                  <a:pt x="1332" y="76"/>
                </a:cubicBezTo>
                <a:cubicBezTo>
                  <a:pt x="1332" y="73"/>
                  <a:pt x="1332" y="73"/>
                  <a:pt x="1332" y="73"/>
                </a:cubicBezTo>
                <a:cubicBezTo>
                  <a:pt x="1325" y="74"/>
                  <a:pt x="1318" y="75"/>
                  <a:pt x="1314" y="80"/>
                </a:cubicBezTo>
                <a:cubicBezTo>
                  <a:pt x="1313" y="85"/>
                  <a:pt x="1311" y="91"/>
                  <a:pt x="1315" y="95"/>
                </a:cubicBezTo>
                <a:cubicBezTo>
                  <a:pt x="1319" y="99"/>
                  <a:pt x="1327" y="97"/>
                  <a:pt x="1332" y="96"/>
                </a:cubicBezTo>
                <a:close/>
                <a:moveTo>
                  <a:pt x="1332" y="132"/>
                </a:moveTo>
                <a:cubicBezTo>
                  <a:pt x="1332" y="132"/>
                  <a:pt x="1332" y="132"/>
                  <a:pt x="1332" y="132"/>
                </a:cubicBezTo>
                <a:cubicBezTo>
                  <a:pt x="1332" y="132"/>
                  <a:pt x="1332" y="132"/>
                  <a:pt x="1332" y="133"/>
                </a:cubicBezTo>
                <a:cubicBezTo>
                  <a:pt x="1332" y="136"/>
                  <a:pt x="1332" y="136"/>
                  <a:pt x="1332" y="136"/>
                </a:cubicBezTo>
                <a:cubicBezTo>
                  <a:pt x="1329" y="135"/>
                  <a:pt x="1324" y="136"/>
                  <a:pt x="1325" y="132"/>
                </a:cubicBezTo>
                <a:cubicBezTo>
                  <a:pt x="1328" y="131"/>
                  <a:pt x="1330" y="129"/>
                  <a:pt x="1332" y="128"/>
                </a:cubicBezTo>
                <a:cubicBezTo>
                  <a:pt x="1332" y="132"/>
                  <a:pt x="1332" y="132"/>
                  <a:pt x="1332" y="132"/>
                </a:cubicBezTo>
                <a:close/>
                <a:moveTo>
                  <a:pt x="1332" y="165"/>
                </a:moveTo>
                <a:cubicBezTo>
                  <a:pt x="1332" y="160"/>
                  <a:pt x="1332" y="160"/>
                  <a:pt x="1332" y="160"/>
                </a:cubicBezTo>
                <a:cubicBezTo>
                  <a:pt x="1331" y="160"/>
                  <a:pt x="1330" y="161"/>
                  <a:pt x="1329" y="161"/>
                </a:cubicBezTo>
                <a:cubicBezTo>
                  <a:pt x="1328" y="161"/>
                  <a:pt x="1327" y="161"/>
                  <a:pt x="1327" y="160"/>
                </a:cubicBezTo>
                <a:cubicBezTo>
                  <a:pt x="1328" y="157"/>
                  <a:pt x="1331" y="153"/>
                  <a:pt x="1332" y="150"/>
                </a:cubicBezTo>
                <a:cubicBezTo>
                  <a:pt x="1332" y="146"/>
                  <a:pt x="1332" y="146"/>
                  <a:pt x="1332" y="146"/>
                </a:cubicBezTo>
                <a:cubicBezTo>
                  <a:pt x="1332" y="145"/>
                  <a:pt x="1331" y="145"/>
                  <a:pt x="1330" y="146"/>
                </a:cubicBezTo>
                <a:cubicBezTo>
                  <a:pt x="1327" y="151"/>
                  <a:pt x="1325" y="157"/>
                  <a:pt x="1320" y="161"/>
                </a:cubicBezTo>
                <a:cubicBezTo>
                  <a:pt x="1310" y="160"/>
                  <a:pt x="1310" y="160"/>
                  <a:pt x="1310" y="160"/>
                </a:cubicBezTo>
                <a:cubicBezTo>
                  <a:pt x="1312" y="156"/>
                  <a:pt x="1316" y="152"/>
                  <a:pt x="1317" y="146"/>
                </a:cubicBezTo>
                <a:cubicBezTo>
                  <a:pt x="1316" y="146"/>
                  <a:pt x="1316" y="146"/>
                  <a:pt x="1316" y="146"/>
                </a:cubicBezTo>
                <a:cubicBezTo>
                  <a:pt x="1312" y="148"/>
                  <a:pt x="1311" y="153"/>
                  <a:pt x="1308" y="156"/>
                </a:cubicBezTo>
                <a:cubicBezTo>
                  <a:pt x="1305" y="158"/>
                  <a:pt x="1304" y="162"/>
                  <a:pt x="1300" y="161"/>
                </a:cubicBezTo>
                <a:cubicBezTo>
                  <a:pt x="1298" y="161"/>
                  <a:pt x="1298" y="159"/>
                  <a:pt x="1299" y="158"/>
                </a:cubicBezTo>
                <a:cubicBezTo>
                  <a:pt x="1305" y="151"/>
                  <a:pt x="1310" y="142"/>
                  <a:pt x="1308" y="132"/>
                </a:cubicBezTo>
                <a:cubicBezTo>
                  <a:pt x="1308" y="132"/>
                  <a:pt x="1307" y="131"/>
                  <a:pt x="1306" y="131"/>
                </a:cubicBezTo>
                <a:cubicBezTo>
                  <a:pt x="1304" y="135"/>
                  <a:pt x="1305" y="139"/>
                  <a:pt x="1304" y="142"/>
                </a:cubicBezTo>
                <a:cubicBezTo>
                  <a:pt x="1301" y="149"/>
                  <a:pt x="1298" y="155"/>
                  <a:pt x="1292" y="161"/>
                </a:cubicBezTo>
                <a:cubicBezTo>
                  <a:pt x="1291" y="161"/>
                  <a:pt x="1288" y="161"/>
                  <a:pt x="1287" y="160"/>
                </a:cubicBezTo>
                <a:cubicBezTo>
                  <a:pt x="1292" y="154"/>
                  <a:pt x="1294" y="147"/>
                  <a:pt x="1297" y="140"/>
                </a:cubicBezTo>
                <a:cubicBezTo>
                  <a:pt x="1298" y="133"/>
                  <a:pt x="1299" y="127"/>
                  <a:pt x="1297" y="121"/>
                </a:cubicBezTo>
                <a:cubicBezTo>
                  <a:pt x="1297" y="119"/>
                  <a:pt x="1294" y="119"/>
                  <a:pt x="1293" y="120"/>
                </a:cubicBezTo>
                <a:cubicBezTo>
                  <a:pt x="1290" y="121"/>
                  <a:pt x="1294" y="122"/>
                  <a:pt x="1294" y="123"/>
                </a:cubicBezTo>
                <a:cubicBezTo>
                  <a:pt x="1295" y="133"/>
                  <a:pt x="1293" y="143"/>
                  <a:pt x="1288" y="151"/>
                </a:cubicBezTo>
                <a:cubicBezTo>
                  <a:pt x="1286" y="154"/>
                  <a:pt x="1285" y="158"/>
                  <a:pt x="1280" y="159"/>
                </a:cubicBezTo>
                <a:cubicBezTo>
                  <a:pt x="1277" y="162"/>
                  <a:pt x="1272" y="161"/>
                  <a:pt x="1268" y="161"/>
                </a:cubicBezTo>
                <a:cubicBezTo>
                  <a:pt x="1267" y="160"/>
                  <a:pt x="1267" y="160"/>
                  <a:pt x="1267" y="160"/>
                </a:cubicBezTo>
                <a:cubicBezTo>
                  <a:pt x="1269" y="156"/>
                  <a:pt x="1278" y="153"/>
                  <a:pt x="1279" y="147"/>
                </a:cubicBezTo>
                <a:cubicBezTo>
                  <a:pt x="1285" y="139"/>
                  <a:pt x="1288" y="129"/>
                  <a:pt x="1288" y="119"/>
                </a:cubicBezTo>
                <a:cubicBezTo>
                  <a:pt x="1288" y="118"/>
                  <a:pt x="1287" y="117"/>
                  <a:pt x="1286" y="118"/>
                </a:cubicBezTo>
                <a:cubicBezTo>
                  <a:pt x="1283" y="122"/>
                  <a:pt x="1284" y="127"/>
                  <a:pt x="1282" y="131"/>
                </a:cubicBezTo>
                <a:cubicBezTo>
                  <a:pt x="1281" y="143"/>
                  <a:pt x="1271" y="153"/>
                  <a:pt x="1260" y="159"/>
                </a:cubicBezTo>
                <a:cubicBezTo>
                  <a:pt x="1255" y="161"/>
                  <a:pt x="1249" y="162"/>
                  <a:pt x="1243" y="160"/>
                </a:cubicBezTo>
                <a:cubicBezTo>
                  <a:pt x="1253" y="157"/>
                  <a:pt x="1263" y="153"/>
                  <a:pt x="1269" y="145"/>
                </a:cubicBezTo>
                <a:cubicBezTo>
                  <a:pt x="1273" y="136"/>
                  <a:pt x="1270" y="126"/>
                  <a:pt x="1266" y="117"/>
                </a:cubicBezTo>
                <a:cubicBezTo>
                  <a:pt x="1270" y="112"/>
                  <a:pt x="1269" y="104"/>
                  <a:pt x="1269" y="98"/>
                </a:cubicBezTo>
                <a:cubicBezTo>
                  <a:pt x="1264" y="85"/>
                  <a:pt x="1255" y="71"/>
                  <a:pt x="1242" y="63"/>
                </a:cubicBezTo>
                <a:cubicBezTo>
                  <a:pt x="1241" y="63"/>
                  <a:pt x="1240" y="62"/>
                  <a:pt x="1238" y="61"/>
                </a:cubicBezTo>
                <a:cubicBezTo>
                  <a:pt x="1238" y="66"/>
                  <a:pt x="1238" y="66"/>
                  <a:pt x="1238" y="66"/>
                </a:cubicBezTo>
                <a:cubicBezTo>
                  <a:pt x="1253" y="75"/>
                  <a:pt x="1263" y="89"/>
                  <a:pt x="1265" y="104"/>
                </a:cubicBezTo>
                <a:cubicBezTo>
                  <a:pt x="1264" y="107"/>
                  <a:pt x="1267" y="112"/>
                  <a:pt x="1262" y="114"/>
                </a:cubicBezTo>
                <a:cubicBezTo>
                  <a:pt x="1257" y="110"/>
                  <a:pt x="1252" y="106"/>
                  <a:pt x="1246" y="103"/>
                </a:cubicBezTo>
                <a:cubicBezTo>
                  <a:pt x="1243" y="103"/>
                  <a:pt x="1241" y="102"/>
                  <a:pt x="1238" y="102"/>
                </a:cubicBezTo>
                <a:cubicBezTo>
                  <a:pt x="1238" y="106"/>
                  <a:pt x="1238" y="106"/>
                  <a:pt x="1238" y="106"/>
                </a:cubicBezTo>
                <a:cubicBezTo>
                  <a:pt x="1246" y="106"/>
                  <a:pt x="1253" y="110"/>
                  <a:pt x="1258" y="116"/>
                </a:cubicBezTo>
                <a:cubicBezTo>
                  <a:pt x="1258" y="119"/>
                  <a:pt x="1260" y="121"/>
                  <a:pt x="1263" y="122"/>
                </a:cubicBezTo>
                <a:cubicBezTo>
                  <a:pt x="1268" y="129"/>
                  <a:pt x="1267" y="137"/>
                  <a:pt x="1264" y="144"/>
                </a:cubicBezTo>
                <a:cubicBezTo>
                  <a:pt x="1257" y="151"/>
                  <a:pt x="1248" y="155"/>
                  <a:pt x="1238" y="156"/>
                </a:cubicBezTo>
                <a:cubicBezTo>
                  <a:pt x="1238" y="165"/>
                  <a:pt x="1238" y="165"/>
                  <a:pt x="1238" y="165"/>
                </a:cubicBezTo>
                <a:cubicBezTo>
                  <a:pt x="1254" y="165"/>
                  <a:pt x="1270" y="166"/>
                  <a:pt x="1285" y="166"/>
                </a:cubicBezTo>
                <a:cubicBezTo>
                  <a:pt x="1287" y="166"/>
                  <a:pt x="1290" y="169"/>
                  <a:pt x="1292" y="166"/>
                </a:cubicBezTo>
                <a:cubicBezTo>
                  <a:pt x="1315" y="165"/>
                  <a:pt x="1315" y="165"/>
                  <a:pt x="1315" y="165"/>
                </a:cubicBezTo>
                <a:cubicBezTo>
                  <a:pt x="1320" y="166"/>
                  <a:pt x="1320" y="166"/>
                  <a:pt x="1320" y="166"/>
                </a:cubicBezTo>
                <a:cubicBezTo>
                  <a:pt x="1324" y="166"/>
                  <a:pt x="1328" y="165"/>
                  <a:pt x="1332" y="165"/>
                </a:cubicBezTo>
                <a:close/>
                <a:moveTo>
                  <a:pt x="1238" y="140"/>
                </a:moveTo>
                <a:cubicBezTo>
                  <a:pt x="1238" y="144"/>
                  <a:pt x="1238" y="144"/>
                  <a:pt x="1238" y="144"/>
                </a:cubicBezTo>
                <a:cubicBezTo>
                  <a:pt x="1244" y="143"/>
                  <a:pt x="1250" y="140"/>
                  <a:pt x="1253" y="135"/>
                </a:cubicBezTo>
                <a:cubicBezTo>
                  <a:pt x="1255" y="129"/>
                  <a:pt x="1253" y="123"/>
                  <a:pt x="1249" y="118"/>
                </a:cubicBezTo>
                <a:cubicBezTo>
                  <a:pt x="1246" y="116"/>
                  <a:pt x="1243" y="114"/>
                  <a:pt x="1238" y="113"/>
                </a:cubicBezTo>
                <a:cubicBezTo>
                  <a:pt x="1238" y="121"/>
                  <a:pt x="1238" y="121"/>
                  <a:pt x="1238" y="121"/>
                </a:cubicBezTo>
                <a:cubicBezTo>
                  <a:pt x="1239" y="120"/>
                  <a:pt x="1239" y="119"/>
                  <a:pt x="1239" y="118"/>
                </a:cubicBezTo>
                <a:cubicBezTo>
                  <a:pt x="1243" y="117"/>
                  <a:pt x="1246" y="120"/>
                  <a:pt x="1248" y="123"/>
                </a:cubicBezTo>
                <a:cubicBezTo>
                  <a:pt x="1249" y="126"/>
                  <a:pt x="1251" y="130"/>
                  <a:pt x="1250" y="133"/>
                </a:cubicBezTo>
                <a:cubicBezTo>
                  <a:pt x="1247" y="137"/>
                  <a:pt x="1243" y="139"/>
                  <a:pt x="1238" y="140"/>
                </a:cubicBezTo>
                <a:close/>
                <a:moveTo>
                  <a:pt x="1238" y="46"/>
                </a:moveTo>
                <a:cubicBezTo>
                  <a:pt x="1238" y="50"/>
                  <a:pt x="1238" y="50"/>
                  <a:pt x="1238" y="50"/>
                </a:cubicBezTo>
                <a:cubicBezTo>
                  <a:pt x="1240" y="50"/>
                  <a:pt x="1241" y="50"/>
                  <a:pt x="1242" y="51"/>
                </a:cubicBezTo>
                <a:cubicBezTo>
                  <a:pt x="1253" y="52"/>
                  <a:pt x="1261" y="58"/>
                  <a:pt x="1270" y="64"/>
                </a:cubicBezTo>
                <a:cubicBezTo>
                  <a:pt x="1270" y="67"/>
                  <a:pt x="1272" y="70"/>
                  <a:pt x="1274" y="70"/>
                </a:cubicBezTo>
                <a:cubicBezTo>
                  <a:pt x="1276" y="71"/>
                  <a:pt x="1277" y="70"/>
                  <a:pt x="1276" y="69"/>
                </a:cubicBezTo>
                <a:cubicBezTo>
                  <a:pt x="1276" y="67"/>
                  <a:pt x="1276" y="65"/>
                  <a:pt x="1277" y="63"/>
                </a:cubicBezTo>
                <a:cubicBezTo>
                  <a:pt x="1278" y="50"/>
                  <a:pt x="1270" y="40"/>
                  <a:pt x="1263" y="31"/>
                </a:cubicBezTo>
                <a:cubicBezTo>
                  <a:pt x="1259" y="26"/>
                  <a:pt x="1252" y="23"/>
                  <a:pt x="1247" y="19"/>
                </a:cubicBezTo>
                <a:cubicBezTo>
                  <a:pt x="1246" y="19"/>
                  <a:pt x="1244" y="19"/>
                  <a:pt x="1243" y="20"/>
                </a:cubicBezTo>
                <a:cubicBezTo>
                  <a:pt x="1243" y="23"/>
                  <a:pt x="1241" y="24"/>
                  <a:pt x="1238" y="25"/>
                </a:cubicBezTo>
                <a:cubicBezTo>
                  <a:pt x="1238" y="29"/>
                  <a:pt x="1238" y="29"/>
                  <a:pt x="1238" y="29"/>
                </a:cubicBezTo>
                <a:cubicBezTo>
                  <a:pt x="1242" y="28"/>
                  <a:pt x="1245" y="26"/>
                  <a:pt x="1248" y="24"/>
                </a:cubicBezTo>
                <a:cubicBezTo>
                  <a:pt x="1262" y="32"/>
                  <a:pt x="1272" y="45"/>
                  <a:pt x="1273" y="59"/>
                </a:cubicBezTo>
                <a:cubicBezTo>
                  <a:pt x="1272" y="60"/>
                  <a:pt x="1272" y="60"/>
                  <a:pt x="1270" y="60"/>
                </a:cubicBezTo>
                <a:cubicBezTo>
                  <a:pt x="1261" y="54"/>
                  <a:pt x="1251" y="47"/>
                  <a:pt x="1238" y="46"/>
                </a:cubicBezTo>
                <a:close/>
                <a:moveTo>
                  <a:pt x="1332" y="10"/>
                </a:moveTo>
                <a:cubicBezTo>
                  <a:pt x="1329" y="10"/>
                  <a:pt x="1326" y="11"/>
                  <a:pt x="1324" y="13"/>
                </a:cubicBezTo>
                <a:cubicBezTo>
                  <a:pt x="1323" y="17"/>
                  <a:pt x="1322" y="21"/>
                  <a:pt x="1325" y="24"/>
                </a:cubicBezTo>
                <a:cubicBezTo>
                  <a:pt x="1327" y="25"/>
                  <a:pt x="1330" y="26"/>
                  <a:pt x="1332" y="25"/>
                </a:cubicBezTo>
                <a:cubicBezTo>
                  <a:pt x="1332" y="22"/>
                  <a:pt x="1332" y="22"/>
                  <a:pt x="1332" y="22"/>
                </a:cubicBezTo>
                <a:cubicBezTo>
                  <a:pt x="1331" y="23"/>
                  <a:pt x="1329" y="23"/>
                  <a:pt x="1328" y="22"/>
                </a:cubicBezTo>
                <a:cubicBezTo>
                  <a:pt x="1326" y="20"/>
                  <a:pt x="1327" y="18"/>
                  <a:pt x="1327" y="15"/>
                </a:cubicBezTo>
                <a:cubicBezTo>
                  <a:pt x="1329" y="14"/>
                  <a:pt x="1331" y="13"/>
                  <a:pt x="1332" y="13"/>
                </a:cubicBezTo>
                <a:lnTo>
                  <a:pt x="1332" y="10"/>
                </a:lnTo>
                <a:close/>
                <a:moveTo>
                  <a:pt x="1238" y="165"/>
                </a:moveTo>
                <a:cubicBezTo>
                  <a:pt x="1232" y="165"/>
                  <a:pt x="1226" y="165"/>
                  <a:pt x="1220" y="165"/>
                </a:cubicBezTo>
                <a:cubicBezTo>
                  <a:pt x="1220" y="160"/>
                  <a:pt x="1220" y="160"/>
                  <a:pt x="1220" y="160"/>
                </a:cubicBezTo>
                <a:cubicBezTo>
                  <a:pt x="1223" y="161"/>
                  <a:pt x="1226" y="160"/>
                  <a:pt x="1229" y="160"/>
                </a:cubicBezTo>
                <a:cubicBezTo>
                  <a:pt x="1230" y="159"/>
                  <a:pt x="1230" y="159"/>
                  <a:pt x="1230" y="159"/>
                </a:cubicBezTo>
                <a:cubicBezTo>
                  <a:pt x="1227" y="158"/>
                  <a:pt x="1224" y="157"/>
                  <a:pt x="1220" y="155"/>
                </a:cubicBezTo>
                <a:cubicBezTo>
                  <a:pt x="1220" y="150"/>
                  <a:pt x="1220" y="150"/>
                  <a:pt x="1220" y="150"/>
                </a:cubicBezTo>
                <a:cubicBezTo>
                  <a:pt x="1223" y="151"/>
                  <a:pt x="1225" y="153"/>
                  <a:pt x="1227" y="154"/>
                </a:cubicBezTo>
                <a:cubicBezTo>
                  <a:pt x="1231" y="155"/>
                  <a:pt x="1235" y="156"/>
                  <a:pt x="1238" y="156"/>
                </a:cubicBezTo>
                <a:cubicBezTo>
                  <a:pt x="1238" y="165"/>
                  <a:pt x="1238" y="165"/>
                  <a:pt x="1238" y="165"/>
                </a:cubicBezTo>
                <a:close/>
                <a:moveTo>
                  <a:pt x="1220" y="138"/>
                </a:moveTo>
                <a:cubicBezTo>
                  <a:pt x="1224" y="139"/>
                  <a:pt x="1228" y="140"/>
                  <a:pt x="1233" y="140"/>
                </a:cubicBezTo>
                <a:cubicBezTo>
                  <a:pt x="1235" y="140"/>
                  <a:pt x="1237" y="140"/>
                  <a:pt x="1238" y="140"/>
                </a:cubicBezTo>
                <a:cubicBezTo>
                  <a:pt x="1238" y="144"/>
                  <a:pt x="1238" y="144"/>
                  <a:pt x="1238" y="144"/>
                </a:cubicBezTo>
                <a:cubicBezTo>
                  <a:pt x="1235" y="144"/>
                  <a:pt x="1232" y="144"/>
                  <a:pt x="1229" y="144"/>
                </a:cubicBezTo>
                <a:cubicBezTo>
                  <a:pt x="1226" y="144"/>
                  <a:pt x="1223" y="143"/>
                  <a:pt x="1220" y="142"/>
                </a:cubicBezTo>
                <a:cubicBezTo>
                  <a:pt x="1220" y="138"/>
                  <a:pt x="1220" y="138"/>
                  <a:pt x="1220" y="138"/>
                </a:cubicBezTo>
                <a:close/>
                <a:moveTo>
                  <a:pt x="1238" y="121"/>
                </a:moveTo>
                <a:cubicBezTo>
                  <a:pt x="1236" y="124"/>
                  <a:pt x="1232" y="126"/>
                  <a:pt x="1227" y="127"/>
                </a:cubicBezTo>
                <a:cubicBezTo>
                  <a:pt x="1225" y="128"/>
                  <a:pt x="1222" y="128"/>
                  <a:pt x="1220" y="127"/>
                </a:cubicBezTo>
                <a:cubicBezTo>
                  <a:pt x="1220" y="123"/>
                  <a:pt x="1220" y="123"/>
                  <a:pt x="1220" y="123"/>
                </a:cubicBezTo>
                <a:cubicBezTo>
                  <a:pt x="1220" y="123"/>
                  <a:pt x="1220" y="123"/>
                  <a:pt x="1220" y="123"/>
                </a:cubicBezTo>
                <a:cubicBezTo>
                  <a:pt x="1224" y="125"/>
                  <a:pt x="1229" y="124"/>
                  <a:pt x="1232" y="122"/>
                </a:cubicBezTo>
                <a:cubicBezTo>
                  <a:pt x="1236" y="120"/>
                  <a:pt x="1233" y="117"/>
                  <a:pt x="1232" y="115"/>
                </a:cubicBezTo>
                <a:cubicBezTo>
                  <a:pt x="1232" y="114"/>
                  <a:pt x="1232" y="112"/>
                  <a:pt x="1233" y="112"/>
                </a:cubicBezTo>
                <a:cubicBezTo>
                  <a:pt x="1235" y="112"/>
                  <a:pt x="1237" y="112"/>
                  <a:pt x="1238" y="113"/>
                </a:cubicBezTo>
                <a:cubicBezTo>
                  <a:pt x="1238" y="121"/>
                  <a:pt x="1238" y="121"/>
                  <a:pt x="1238" y="121"/>
                </a:cubicBezTo>
                <a:close/>
                <a:moveTo>
                  <a:pt x="1220" y="106"/>
                </a:moveTo>
                <a:cubicBezTo>
                  <a:pt x="1223" y="104"/>
                  <a:pt x="1226" y="103"/>
                  <a:pt x="1229" y="102"/>
                </a:cubicBezTo>
                <a:cubicBezTo>
                  <a:pt x="1233" y="102"/>
                  <a:pt x="1236" y="102"/>
                  <a:pt x="1238" y="102"/>
                </a:cubicBezTo>
                <a:cubicBezTo>
                  <a:pt x="1238" y="106"/>
                  <a:pt x="1238" y="106"/>
                  <a:pt x="1238" y="106"/>
                </a:cubicBezTo>
                <a:cubicBezTo>
                  <a:pt x="1237" y="105"/>
                  <a:pt x="1235" y="105"/>
                  <a:pt x="1233" y="105"/>
                </a:cubicBezTo>
                <a:cubicBezTo>
                  <a:pt x="1229" y="106"/>
                  <a:pt x="1224" y="108"/>
                  <a:pt x="1220" y="110"/>
                </a:cubicBezTo>
                <a:cubicBezTo>
                  <a:pt x="1220" y="106"/>
                  <a:pt x="1220" y="106"/>
                  <a:pt x="1220" y="106"/>
                </a:cubicBezTo>
                <a:close/>
                <a:moveTo>
                  <a:pt x="1238" y="66"/>
                </a:moveTo>
                <a:cubicBezTo>
                  <a:pt x="1237" y="65"/>
                  <a:pt x="1236" y="65"/>
                  <a:pt x="1236" y="64"/>
                </a:cubicBezTo>
                <a:cubicBezTo>
                  <a:pt x="1232" y="68"/>
                  <a:pt x="1226" y="71"/>
                  <a:pt x="1220" y="72"/>
                </a:cubicBezTo>
                <a:cubicBezTo>
                  <a:pt x="1220" y="68"/>
                  <a:pt x="1220" y="68"/>
                  <a:pt x="1220" y="68"/>
                </a:cubicBezTo>
                <a:cubicBezTo>
                  <a:pt x="1224" y="68"/>
                  <a:pt x="1227" y="66"/>
                  <a:pt x="1229" y="64"/>
                </a:cubicBezTo>
                <a:cubicBezTo>
                  <a:pt x="1228" y="63"/>
                  <a:pt x="1229" y="61"/>
                  <a:pt x="1230" y="60"/>
                </a:cubicBezTo>
                <a:cubicBezTo>
                  <a:pt x="1233" y="59"/>
                  <a:pt x="1236" y="60"/>
                  <a:pt x="1238" y="61"/>
                </a:cubicBezTo>
                <a:cubicBezTo>
                  <a:pt x="1238" y="66"/>
                  <a:pt x="1238" y="66"/>
                  <a:pt x="1238" y="66"/>
                </a:cubicBezTo>
                <a:close/>
                <a:moveTo>
                  <a:pt x="1220" y="48"/>
                </a:moveTo>
                <a:cubicBezTo>
                  <a:pt x="1234" y="46"/>
                  <a:pt x="1234" y="46"/>
                  <a:pt x="1234" y="46"/>
                </a:cubicBezTo>
                <a:cubicBezTo>
                  <a:pt x="1235" y="46"/>
                  <a:pt x="1237" y="46"/>
                  <a:pt x="1238" y="46"/>
                </a:cubicBezTo>
                <a:cubicBezTo>
                  <a:pt x="1238" y="50"/>
                  <a:pt x="1238" y="50"/>
                  <a:pt x="1238" y="50"/>
                </a:cubicBezTo>
                <a:cubicBezTo>
                  <a:pt x="1232" y="49"/>
                  <a:pt x="1226" y="50"/>
                  <a:pt x="1220" y="52"/>
                </a:cubicBezTo>
                <a:cubicBezTo>
                  <a:pt x="1220" y="48"/>
                  <a:pt x="1220" y="48"/>
                  <a:pt x="1220" y="48"/>
                </a:cubicBezTo>
                <a:close/>
                <a:moveTo>
                  <a:pt x="1238" y="29"/>
                </a:moveTo>
                <a:cubicBezTo>
                  <a:pt x="1234" y="30"/>
                  <a:pt x="1230" y="31"/>
                  <a:pt x="1225" y="28"/>
                </a:cubicBezTo>
                <a:cubicBezTo>
                  <a:pt x="1223" y="28"/>
                  <a:pt x="1221" y="26"/>
                  <a:pt x="1220" y="25"/>
                </a:cubicBezTo>
                <a:cubicBezTo>
                  <a:pt x="1220" y="17"/>
                  <a:pt x="1220" y="17"/>
                  <a:pt x="1220" y="17"/>
                </a:cubicBezTo>
                <a:cubicBezTo>
                  <a:pt x="1221" y="15"/>
                  <a:pt x="1223" y="14"/>
                  <a:pt x="1223" y="12"/>
                </a:cubicBezTo>
                <a:cubicBezTo>
                  <a:pt x="1228" y="9"/>
                  <a:pt x="1234" y="8"/>
                  <a:pt x="1238" y="6"/>
                </a:cubicBezTo>
                <a:cubicBezTo>
                  <a:pt x="1238" y="9"/>
                  <a:pt x="1238" y="9"/>
                  <a:pt x="1238" y="9"/>
                </a:cubicBezTo>
                <a:cubicBezTo>
                  <a:pt x="1233" y="12"/>
                  <a:pt x="1226" y="12"/>
                  <a:pt x="1224" y="18"/>
                </a:cubicBezTo>
                <a:cubicBezTo>
                  <a:pt x="1223" y="20"/>
                  <a:pt x="1223" y="22"/>
                  <a:pt x="1224" y="24"/>
                </a:cubicBezTo>
                <a:cubicBezTo>
                  <a:pt x="1227" y="26"/>
                  <a:pt x="1230" y="26"/>
                  <a:pt x="1233" y="27"/>
                </a:cubicBezTo>
                <a:cubicBezTo>
                  <a:pt x="1235" y="26"/>
                  <a:pt x="1237" y="26"/>
                  <a:pt x="1238" y="25"/>
                </a:cubicBezTo>
                <a:cubicBezTo>
                  <a:pt x="1238" y="29"/>
                  <a:pt x="1238" y="29"/>
                  <a:pt x="1238" y="29"/>
                </a:cubicBezTo>
                <a:close/>
                <a:moveTo>
                  <a:pt x="1220" y="159"/>
                </a:moveTo>
                <a:cubicBezTo>
                  <a:pt x="1221" y="159"/>
                  <a:pt x="1221" y="158"/>
                  <a:pt x="1221" y="156"/>
                </a:cubicBezTo>
                <a:cubicBezTo>
                  <a:pt x="1220" y="156"/>
                  <a:pt x="1220" y="156"/>
                  <a:pt x="1220" y="156"/>
                </a:cubicBezTo>
                <a:lnTo>
                  <a:pt x="1220" y="159"/>
                </a:lnTo>
                <a:close/>
                <a:moveTo>
                  <a:pt x="1220" y="165"/>
                </a:moveTo>
                <a:cubicBezTo>
                  <a:pt x="1214" y="165"/>
                  <a:pt x="1214" y="165"/>
                  <a:pt x="1214" y="165"/>
                </a:cubicBezTo>
                <a:cubicBezTo>
                  <a:pt x="1214" y="160"/>
                  <a:pt x="1214" y="160"/>
                  <a:pt x="1214" y="160"/>
                </a:cubicBezTo>
                <a:cubicBezTo>
                  <a:pt x="1215" y="160"/>
                  <a:pt x="1216" y="160"/>
                  <a:pt x="1217" y="160"/>
                </a:cubicBezTo>
                <a:cubicBezTo>
                  <a:pt x="1216" y="159"/>
                  <a:pt x="1215" y="158"/>
                  <a:pt x="1214" y="157"/>
                </a:cubicBezTo>
                <a:cubicBezTo>
                  <a:pt x="1214" y="153"/>
                  <a:pt x="1214" y="153"/>
                  <a:pt x="1214" y="153"/>
                </a:cubicBezTo>
                <a:cubicBezTo>
                  <a:pt x="1220" y="156"/>
                  <a:pt x="1220" y="156"/>
                  <a:pt x="1220" y="156"/>
                </a:cubicBezTo>
                <a:cubicBezTo>
                  <a:pt x="1220" y="159"/>
                  <a:pt x="1220" y="159"/>
                  <a:pt x="1220" y="159"/>
                </a:cubicBezTo>
                <a:cubicBezTo>
                  <a:pt x="1220" y="159"/>
                  <a:pt x="1220" y="159"/>
                  <a:pt x="1220" y="159"/>
                </a:cubicBezTo>
                <a:cubicBezTo>
                  <a:pt x="1220" y="160"/>
                  <a:pt x="1220" y="160"/>
                  <a:pt x="1220" y="160"/>
                </a:cubicBezTo>
                <a:cubicBezTo>
                  <a:pt x="1220" y="165"/>
                  <a:pt x="1220" y="165"/>
                  <a:pt x="1220" y="165"/>
                </a:cubicBezTo>
                <a:close/>
                <a:moveTo>
                  <a:pt x="1214" y="136"/>
                </a:moveTo>
                <a:cubicBezTo>
                  <a:pt x="1216" y="137"/>
                  <a:pt x="1218" y="137"/>
                  <a:pt x="1220" y="138"/>
                </a:cubicBezTo>
                <a:cubicBezTo>
                  <a:pt x="1220" y="142"/>
                  <a:pt x="1220" y="142"/>
                  <a:pt x="1220" y="142"/>
                </a:cubicBezTo>
                <a:cubicBezTo>
                  <a:pt x="1218" y="141"/>
                  <a:pt x="1216" y="141"/>
                  <a:pt x="1214" y="140"/>
                </a:cubicBezTo>
                <a:cubicBezTo>
                  <a:pt x="1214" y="136"/>
                  <a:pt x="1214" y="136"/>
                  <a:pt x="1214" y="136"/>
                </a:cubicBezTo>
                <a:close/>
                <a:moveTo>
                  <a:pt x="1220" y="127"/>
                </a:moveTo>
                <a:cubicBezTo>
                  <a:pt x="1218" y="126"/>
                  <a:pt x="1217" y="126"/>
                  <a:pt x="1215" y="125"/>
                </a:cubicBezTo>
                <a:cubicBezTo>
                  <a:pt x="1214" y="125"/>
                  <a:pt x="1214" y="124"/>
                  <a:pt x="1214" y="124"/>
                </a:cubicBezTo>
                <a:cubicBezTo>
                  <a:pt x="1214" y="111"/>
                  <a:pt x="1214" y="111"/>
                  <a:pt x="1214" y="111"/>
                </a:cubicBezTo>
                <a:cubicBezTo>
                  <a:pt x="1216" y="109"/>
                  <a:pt x="1218" y="108"/>
                  <a:pt x="1220" y="106"/>
                </a:cubicBezTo>
                <a:cubicBezTo>
                  <a:pt x="1220" y="110"/>
                  <a:pt x="1220" y="110"/>
                  <a:pt x="1220" y="110"/>
                </a:cubicBezTo>
                <a:cubicBezTo>
                  <a:pt x="1218" y="112"/>
                  <a:pt x="1216" y="115"/>
                  <a:pt x="1216" y="118"/>
                </a:cubicBezTo>
                <a:cubicBezTo>
                  <a:pt x="1216" y="120"/>
                  <a:pt x="1217" y="123"/>
                  <a:pt x="1220" y="123"/>
                </a:cubicBezTo>
                <a:cubicBezTo>
                  <a:pt x="1220" y="127"/>
                  <a:pt x="1220" y="127"/>
                  <a:pt x="1220" y="127"/>
                </a:cubicBezTo>
                <a:close/>
                <a:moveTo>
                  <a:pt x="1220" y="72"/>
                </a:moveTo>
                <a:cubicBezTo>
                  <a:pt x="1219" y="72"/>
                  <a:pt x="1217" y="72"/>
                  <a:pt x="1216" y="72"/>
                </a:cubicBezTo>
                <a:cubicBezTo>
                  <a:pt x="1215" y="72"/>
                  <a:pt x="1215" y="72"/>
                  <a:pt x="1214" y="71"/>
                </a:cubicBezTo>
                <a:cubicBezTo>
                  <a:pt x="1214" y="68"/>
                  <a:pt x="1214" y="68"/>
                  <a:pt x="1214" y="68"/>
                </a:cubicBezTo>
                <a:cubicBezTo>
                  <a:pt x="1214" y="68"/>
                  <a:pt x="1214" y="68"/>
                  <a:pt x="1214" y="68"/>
                </a:cubicBezTo>
                <a:cubicBezTo>
                  <a:pt x="1216" y="69"/>
                  <a:pt x="1218" y="69"/>
                  <a:pt x="1220" y="68"/>
                </a:cubicBezTo>
                <a:cubicBezTo>
                  <a:pt x="1220" y="72"/>
                  <a:pt x="1220" y="72"/>
                  <a:pt x="1220" y="72"/>
                </a:cubicBezTo>
                <a:close/>
                <a:moveTo>
                  <a:pt x="1214" y="52"/>
                </a:moveTo>
                <a:cubicBezTo>
                  <a:pt x="1216" y="51"/>
                  <a:pt x="1217" y="50"/>
                  <a:pt x="1219" y="49"/>
                </a:cubicBezTo>
                <a:cubicBezTo>
                  <a:pt x="1220" y="48"/>
                  <a:pt x="1220" y="48"/>
                  <a:pt x="1220" y="48"/>
                </a:cubicBezTo>
                <a:cubicBezTo>
                  <a:pt x="1220" y="52"/>
                  <a:pt x="1220" y="52"/>
                  <a:pt x="1220" y="52"/>
                </a:cubicBezTo>
                <a:cubicBezTo>
                  <a:pt x="1218" y="53"/>
                  <a:pt x="1216" y="55"/>
                  <a:pt x="1214" y="56"/>
                </a:cubicBezTo>
                <a:cubicBezTo>
                  <a:pt x="1214" y="52"/>
                  <a:pt x="1214" y="52"/>
                  <a:pt x="1214" y="52"/>
                </a:cubicBezTo>
                <a:close/>
                <a:moveTo>
                  <a:pt x="1220" y="25"/>
                </a:moveTo>
                <a:cubicBezTo>
                  <a:pt x="1220" y="24"/>
                  <a:pt x="1220" y="24"/>
                  <a:pt x="1219" y="23"/>
                </a:cubicBezTo>
                <a:cubicBezTo>
                  <a:pt x="1218" y="21"/>
                  <a:pt x="1219" y="19"/>
                  <a:pt x="1220" y="17"/>
                </a:cubicBezTo>
                <a:cubicBezTo>
                  <a:pt x="1220" y="25"/>
                  <a:pt x="1220" y="25"/>
                  <a:pt x="1220" y="25"/>
                </a:cubicBezTo>
                <a:close/>
                <a:moveTo>
                  <a:pt x="1220" y="150"/>
                </a:moveTo>
                <a:cubicBezTo>
                  <a:pt x="1218" y="149"/>
                  <a:pt x="1217" y="147"/>
                  <a:pt x="1215" y="146"/>
                </a:cubicBezTo>
                <a:cubicBezTo>
                  <a:pt x="1214" y="146"/>
                  <a:pt x="1214" y="146"/>
                  <a:pt x="1214" y="146"/>
                </a:cubicBezTo>
                <a:cubicBezTo>
                  <a:pt x="1214" y="150"/>
                  <a:pt x="1214" y="150"/>
                  <a:pt x="1214" y="150"/>
                </a:cubicBezTo>
                <a:cubicBezTo>
                  <a:pt x="1215" y="151"/>
                  <a:pt x="1216" y="151"/>
                  <a:pt x="1216" y="152"/>
                </a:cubicBezTo>
                <a:cubicBezTo>
                  <a:pt x="1217" y="153"/>
                  <a:pt x="1219" y="154"/>
                  <a:pt x="1220" y="155"/>
                </a:cubicBezTo>
                <a:lnTo>
                  <a:pt x="1220" y="150"/>
                </a:lnTo>
                <a:close/>
                <a:moveTo>
                  <a:pt x="1214" y="165"/>
                </a:moveTo>
                <a:cubicBezTo>
                  <a:pt x="1206" y="165"/>
                  <a:pt x="1198" y="165"/>
                  <a:pt x="1190" y="165"/>
                </a:cubicBezTo>
                <a:cubicBezTo>
                  <a:pt x="1190" y="161"/>
                  <a:pt x="1190" y="161"/>
                  <a:pt x="1190" y="161"/>
                </a:cubicBezTo>
                <a:cubicBezTo>
                  <a:pt x="1194" y="161"/>
                  <a:pt x="1194" y="161"/>
                  <a:pt x="1194" y="161"/>
                </a:cubicBezTo>
                <a:cubicBezTo>
                  <a:pt x="1196" y="161"/>
                  <a:pt x="1198" y="161"/>
                  <a:pt x="1199" y="159"/>
                </a:cubicBezTo>
                <a:cubicBezTo>
                  <a:pt x="1196" y="158"/>
                  <a:pt x="1193" y="156"/>
                  <a:pt x="1190" y="154"/>
                </a:cubicBezTo>
                <a:cubicBezTo>
                  <a:pt x="1190" y="150"/>
                  <a:pt x="1190" y="150"/>
                  <a:pt x="1190" y="150"/>
                </a:cubicBezTo>
                <a:cubicBezTo>
                  <a:pt x="1191" y="150"/>
                  <a:pt x="1192" y="151"/>
                  <a:pt x="1194" y="152"/>
                </a:cubicBezTo>
                <a:cubicBezTo>
                  <a:pt x="1197" y="155"/>
                  <a:pt x="1204" y="154"/>
                  <a:pt x="1204" y="160"/>
                </a:cubicBezTo>
                <a:cubicBezTo>
                  <a:pt x="1207" y="161"/>
                  <a:pt x="1210" y="161"/>
                  <a:pt x="1214" y="160"/>
                </a:cubicBezTo>
                <a:cubicBezTo>
                  <a:pt x="1214" y="165"/>
                  <a:pt x="1214" y="165"/>
                  <a:pt x="1214" y="165"/>
                </a:cubicBezTo>
                <a:close/>
                <a:moveTo>
                  <a:pt x="1190" y="114"/>
                </a:moveTo>
                <a:cubicBezTo>
                  <a:pt x="1196" y="122"/>
                  <a:pt x="1204" y="131"/>
                  <a:pt x="1214" y="136"/>
                </a:cubicBezTo>
                <a:cubicBezTo>
                  <a:pt x="1214" y="140"/>
                  <a:pt x="1214" y="140"/>
                  <a:pt x="1214" y="140"/>
                </a:cubicBezTo>
                <a:cubicBezTo>
                  <a:pt x="1205" y="136"/>
                  <a:pt x="1198" y="130"/>
                  <a:pt x="1192" y="123"/>
                </a:cubicBezTo>
                <a:cubicBezTo>
                  <a:pt x="1191" y="121"/>
                  <a:pt x="1191" y="120"/>
                  <a:pt x="1190" y="119"/>
                </a:cubicBezTo>
                <a:cubicBezTo>
                  <a:pt x="1190" y="114"/>
                  <a:pt x="1190" y="114"/>
                  <a:pt x="1190" y="114"/>
                </a:cubicBezTo>
                <a:close/>
                <a:moveTo>
                  <a:pt x="1214" y="124"/>
                </a:moveTo>
                <a:cubicBezTo>
                  <a:pt x="1214" y="111"/>
                  <a:pt x="1214" y="111"/>
                  <a:pt x="1214" y="111"/>
                </a:cubicBezTo>
                <a:cubicBezTo>
                  <a:pt x="1213" y="112"/>
                  <a:pt x="1213" y="113"/>
                  <a:pt x="1212" y="114"/>
                </a:cubicBezTo>
                <a:cubicBezTo>
                  <a:pt x="1212" y="116"/>
                  <a:pt x="1211" y="121"/>
                  <a:pt x="1214" y="124"/>
                </a:cubicBezTo>
                <a:close/>
                <a:moveTo>
                  <a:pt x="1214" y="71"/>
                </a:moveTo>
                <a:cubicBezTo>
                  <a:pt x="1210" y="70"/>
                  <a:pt x="1207" y="69"/>
                  <a:pt x="1206" y="65"/>
                </a:cubicBezTo>
                <a:cubicBezTo>
                  <a:pt x="1204" y="59"/>
                  <a:pt x="1209" y="55"/>
                  <a:pt x="1214" y="52"/>
                </a:cubicBezTo>
                <a:cubicBezTo>
                  <a:pt x="1214" y="56"/>
                  <a:pt x="1214" y="56"/>
                  <a:pt x="1214" y="56"/>
                </a:cubicBezTo>
                <a:cubicBezTo>
                  <a:pt x="1213" y="57"/>
                  <a:pt x="1212" y="58"/>
                  <a:pt x="1211" y="59"/>
                </a:cubicBezTo>
                <a:cubicBezTo>
                  <a:pt x="1209" y="62"/>
                  <a:pt x="1210" y="66"/>
                  <a:pt x="1214" y="68"/>
                </a:cubicBezTo>
                <a:cubicBezTo>
                  <a:pt x="1214" y="71"/>
                  <a:pt x="1214" y="71"/>
                  <a:pt x="1214" y="71"/>
                </a:cubicBezTo>
                <a:close/>
                <a:moveTo>
                  <a:pt x="1214" y="146"/>
                </a:moveTo>
                <a:cubicBezTo>
                  <a:pt x="1205" y="141"/>
                  <a:pt x="1197" y="134"/>
                  <a:pt x="1190" y="127"/>
                </a:cubicBezTo>
                <a:cubicBezTo>
                  <a:pt x="1190" y="133"/>
                  <a:pt x="1190" y="133"/>
                  <a:pt x="1190" y="133"/>
                </a:cubicBezTo>
                <a:cubicBezTo>
                  <a:pt x="1197" y="139"/>
                  <a:pt x="1205" y="146"/>
                  <a:pt x="1214" y="150"/>
                </a:cubicBezTo>
                <a:cubicBezTo>
                  <a:pt x="1214" y="146"/>
                  <a:pt x="1214" y="146"/>
                  <a:pt x="1214" y="146"/>
                </a:cubicBezTo>
                <a:close/>
                <a:moveTo>
                  <a:pt x="1214" y="153"/>
                </a:moveTo>
                <a:cubicBezTo>
                  <a:pt x="1201" y="147"/>
                  <a:pt x="1201" y="147"/>
                  <a:pt x="1201" y="147"/>
                </a:cubicBezTo>
                <a:cubicBezTo>
                  <a:pt x="1197" y="144"/>
                  <a:pt x="1193" y="141"/>
                  <a:pt x="1190" y="138"/>
                </a:cubicBezTo>
                <a:cubicBezTo>
                  <a:pt x="1190" y="142"/>
                  <a:pt x="1190" y="142"/>
                  <a:pt x="1190" y="142"/>
                </a:cubicBezTo>
                <a:cubicBezTo>
                  <a:pt x="1193" y="146"/>
                  <a:pt x="1197" y="148"/>
                  <a:pt x="1201" y="151"/>
                </a:cubicBezTo>
                <a:cubicBezTo>
                  <a:pt x="1205" y="154"/>
                  <a:pt x="1210" y="155"/>
                  <a:pt x="1214" y="157"/>
                </a:cubicBezTo>
                <a:cubicBezTo>
                  <a:pt x="1214" y="153"/>
                  <a:pt x="1214" y="153"/>
                  <a:pt x="1214" y="153"/>
                </a:cubicBezTo>
                <a:close/>
                <a:moveTo>
                  <a:pt x="1190" y="87"/>
                </a:moveTo>
                <a:cubicBezTo>
                  <a:pt x="1190" y="83"/>
                  <a:pt x="1190" y="83"/>
                  <a:pt x="1190" y="83"/>
                </a:cubicBezTo>
                <a:cubicBezTo>
                  <a:pt x="1190" y="82"/>
                  <a:pt x="1191" y="82"/>
                  <a:pt x="1191" y="82"/>
                </a:cubicBezTo>
                <a:cubicBezTo>
                  <a:pt x="1193" y="81"/>
                  <a:pt x="1194" y="79"/>
                  <a:pt x="1193" y="77"/>
                </a:cubicBezTo>
                <a:cubicBezTo>
                  <a:pt x="1192" y="76"/>
                  <a:pt x="1192" y="73"/>
                  <a:pt x="1190" y="72"/>
                </a:cubicBezTo>
                <a:cubicBezTo>
                  <a:pt x="1190" y="69"/>
                  <a:pt x="1190" y="69"/>
                  <a:pt x="1190" y="69"/>
                </a:cubicBezTo>
                <a:cubicBezTo>
                  <a:pt x="1192" y="69"/>
                  <a:pt x="1195" y="70"/>
                  <a:pt x="1196" y="73"/>
                </a:cubicBezTo>
                <a:cubicBezTo>
                  <a:pt x="1196" y="76"/>
                  <a:pt x="1197" y="80"/>
                  <a:pt x="1195" y="84"/>
                </a:cubicBezTo>
                <a:cubicBezTo>
                  <a:pt x="1194" y="85"/>
                  <a:pt x="1192" y="86"/>
                  <a:pt x="1190" y="87"/>
                </a:cubicBezTo>
                <a:close/>
                <a:moveTo>
                  <a:pt x="1190" y="40"/>
                </a:moveTo>
                <a:cubicBezTo>
                  <a:pt x="1190" y="36"/>
                  <a:pt x="1190" y="36"/>
                  <a:pt x="1190" y="36"/>
                </a:cubicBezTo>
                <a:cubicBezTo>
                  <a:pt x="1191" y="36"/>
                  <a:pt x="1192" y="36"/>
                  <a:pt x="1193" y="35"/>
                </a:cubicBezTo>
                <a:cubicBezTo>
                  <a:pt x="1194" y="33"/>
                  <a:pt x="1198" y="33"/>
                  <a:pt x="1197" y="30"/>
                </a:cubicBezTo>
                <a:cubicBezTo>
                  <a:pt x="1197" y="25"/>
                  <a:pt x="1193" y="24"/>
                  <a:pt x="1190" y="25"/>
                </a:cubicBezTo>
                <a:cubicBezTo>
                  <a:pt x="1190" y="21"/>
                  <a:pt x="1190" y="21"/>
                  <a:pt x="1190" y="21"/>
                </a:cubicBezTo>
                <a:cubicBezTo>
                  <a:pt x="1193" y="21"/>
                  <a:pt x="1197" y="21"/>
                  <a:pt x="1198" y="23"/>
                </a:cubicBezTo>
                <a:cubicBezTo>
                  <a:pt x="1200" y="26"/>
                  <a:pt x="1202" y="29"/>
                  <a:pt x="1201" y="32"/>
                </a:cubicBezTo>
                <a:cubicBezTo>
                  <a:pt x="1201" y="36"/>
                  <a:pt x="1196" y="37"/>
                  <a:pt x="1193" y="39"/>
                </a:cubicBezTo>
                <a:cubicBezTo>
                  <a:pt x="1192" y="39"/>
                  <a:pt x="1191" y="39"/>
                  <a:pt x="1190" y="40"/>
                </a:cubicBezTo>
                <a:close/>
                <a:moveTo>
                  <a:pt x="1190" y="165"/>
                </a:moveTo>
                <a:cubicBezTo>
                  <a:pt x="1175" y="165"/>
                  <a:pt x="1160" y="165"/>
                  <a:pt x="1145" y="165"/>
                </a:cubicBezTo>
                <a:cubicBezTo>
                  <a:pt x="1145" y="161"/>
                  <a:pt x="1145" y="161"/>
                  <a:pt x="1145" y="161"/>
                </a:cubicBezTo>
                <a:cubicBezTo>
                  <a:pt x="1146" y="161"/>
                  <a:pt x="1147" y="160"/>
                  <a:pt x="1148" y="160"/>
                </a:cubicBezTo>
                <a:cubicBezTo>
                  <a:pt x="1148" y="159"/>
                  <a:pt x="1147" y="157"/>
                  <a:pt x="1147" y="155"/>
                </a:cubicBezTo>
                <a:cubicBezTo>
                  <a:pt x="1146" y="154"/>
                  <a:pt x="1145" y="153"/>
                  <a:pt x="1145" y="151"/>
                </a:cubicBezTo>
                <a:cubicBezTo>
                  <a:pt x="1145" y="144"/>
                  <a:pt x="1145" y="144"/>
                  <a:pt x="1145" y="144"/>
                </a:cubicBezTo>
                <a:cubicBezTo>
                  <a:pt x="1147" y="148"/>
                  <a:pt x="1149" y="152"/>
                  <a:pt x="1152" y="156"/>
                </a:cubicBezTo>
                <a:cubicBezTo>
                  <a:pt x="1154" y="157"/>
                  <a:pt x="1152" y="159"/>
                  <a:pt x="1154" y="160"/>
                </a:cubicBezTo>
                <a:cubicBezTo>
                  <a:pt x="1160" y="160"/>
                  <a:pt x="1167" y="161"/>
                  <a:pt x="1174" y="160"/>
                </a:cubicBezTo>
                <a:cubicBezTo>
                  <a:pt x="1174" y="159"/>
                  <a:pt x="1174" y="159"/>
                  <a:pt x="1174" y="159"/>
                </a:cubicBezTo>
                <a:cubicBezTo>
                  <a:pt x="1164" y="148"/>
                  <a:pt x="1153" y="138"/>
                  <a:pt x="1146" y="126"/>
                </a:cubicBezTo>
                <a:cubicBezTo>
                  <a:pt x="1146" y="126"/>
                  <a:pt x="1145" y="125"/>
                  <a:pt x="1145" y="125"/>
                </a:cubicBezTo>
                <a:cubicBezTo>
                  <a:pt x="1145" y="120"/>
                  <a:pt x="1145" y="120"/>
                  <a:pt x="1145" y="120"/>
                </a:cubicBezTo>
                <a:cubicBezTo>
                  <a:pt x="1146" y="121"/>
                  <a:pt x="1148" y="123"/>
                  <a:pt x="1149" y="125"/>
                </a:cubicBezTo>
                <a:cubicBezTo>
                  <a:pt x="1156" y="138"/>
                  <a:pt x="1170" y="148"/>
                  <a:pt x="1180" y="160"/>
                </a:cubicBezTo>
                <a:cubicBezTo>
                  <a:pt x="1190" y="161"/>
                  <a:pt x="1190" y="161"/>
                  <a:pt x="1190" y="161"/>
                </a:cubicBezTo>
                <a:cubicBezTo>
                  <a:pt x="1190" y="165"/>
                  <a:pt x="1190" y="165"/>
                  <a:pt x="1190" y="165"/>
                </a:cubicBezTo>
                <a:close/>
                <a:moveTo>
                  <a:pt x="1145" y="59"/>
                </a:moveTo>
                <a:cubicBezTo>
                  <a:pt x="1146" y="60"/>
                  <a:pt x="1146" y="61"/>
                  <a:pt x="1147" y="62"/>
                </a:cubicBezTo>
                <a:cubicBezTo>
                  <a:pt x="1152" y="64"/>
                  <a:pt x="1153" y="68"/>
                  <a:pt x="1157" y="72"/>
                </a:cubicBezTo>
                <a:cubicBezTo>
                  <a:pt x="1167" y="80"/>
                  <a:pt x="1175" y="92"/>
                  <a:pt x="1182" y="102"/>
                </a:cubicBezTo>
                <a:cubicBezTo>
                  <a:pt x="1185" y="106"/>
                  <a:pt x="1187" y="110"/>
                  <a:pt x="1190" y="114"/>
                </a:cubicBezTo>
                <a:cubicBezTo>
                  <a:pt x="1190" y="119"/>
                  <a:pt x="1190" y="119"/>
                  <a:pt x="1190" y="119"/>
                </a:cubicBezTo>
                <a:cubicBezTo>
                  <a:pt x="1183" y="109"/>
                  <a:pt x="1175" y="99"/>
                  <a:pt x="1169" y="89"/>
                </a:cubicBezTo>
                <a:cubicBezTo>
                  <a:pt x="1160" y="81"/>
                  <a:pt x="1153" y="72"/>
                  <a:pt x="1145" y="64"/>
                </a:cubicBezTo>
                <a:cubicBezTo>
                  <a:pt x="1145" y="59"/>
                  <a:pt x="1145" y="59"/>
                  <a:pt x="1145" y="59"/>
                </a:cubicBezTo>
                <a:close/>
                <a:moveTo>
                  <a:pt x="1190" y="21"/>
                </a:moveTo>
                <a:cubicBezTo>
                  <a:pt x="1190" y="25"/>
                  <a:pt x="1190" y="25"/>
                  <a:pt x="1190" y="25"/>
                </a:cubicBezTo>
                <a:cubicBezTo>
                  <a:pt x="1188" y="25"/>
                  <a:pt x="1186" y="26"/>
                  <a:pt x="1184" y="28"/>
                </a:cubicBezTo>
                <a:cubicBezTo>
                  <a:pt x="1184" y="30"/>
                  <a:pt x="1182" y="34"/>
                  <a:pt x="1185" y="35"/>
                </a:cubicBezTo>
                <a:cubicBezTo>
                  <a:pt x="1187" y="36"/>
                  <a:pt x="1188" y="36"/>
                  <a:pt x="1190" y="36"/>
                </a:cubicBezTo>
                <a:cubicBezTo>
                  <a:pt x="1190" y="40"/>
                  <a:pt x="1190" y="40"/>
                  <a:pt x="1190" y="40"/>
                </a:cubicBezTo>
                <a:cubicBezTo>
                  <a:pt x="1187" y="40"/>
                  <a:pt x="1184" y="40"/>
                  <a:pt x="1182" y="38"/>
                </a:cubicBezTo>
                <a:cubicBezTo>
                  <a:pt x="1179" y="36"/>
                  <a:pt x="1178" y="33"/>
                  <a:pt x="1179" y="30"/>
                </a:cubicBezTo>
                <a:cubicBezTo>
                  <a:pt x="1180" y="26"/>
                  <a:pt x="1183" y="24"/>
                  <a:pt x="1187" y="22"/>
                </a:cubicBezTo>
                <a:cubicBezTo>
                  <a:pt x="1188" y="22"/>
                  <a:pt x="1189" y="21"/>
                  <a:pt x="1190" y="21"/>
                </a:cubicBezTo>
                <a:close/>
                <a:moveTo>
                  <a:pt x="1190" y="69"/>
                </a:moveTo>
                <a:cubicBezTo>
                  <a:pt x="1189" y="69"/>
                  <a:pt x="1188" y="68"/>
                  <a:pt x="1187" y="68"/>
                </a:cubicBezTo>
                <a:cubicBezTo>
                  <a:pt x="1183" y="69"/>
                  <a:pt x="1181" y="72"/>
                  <a:pt x="1177" y="74"/>
                </a:cubicBezTo>
                <a:cubicBezTo>
                  <a:pt x="1174" y="75"/>
                  <a:pt x="1177" y="78"/>
                  <a:pt x="1176" y="80"/>
                </a:cubicBezTo>
                <a:cubicBezTo>
                  <a:pt x="1177" y="82"/>
                  <a:pt x="1178" y="86"/>
                  <a:pt x="1182" y="87"/>
                </a:cubicBezTo>
                <a:cubicBezTo>
                  <a:pt x="1185" y="88"/>
                  <a:pt x="1187" y="88"/>
                  <a:pt x="1190" y="87"/>
                </a:cubicBezTo>
                <a:cubicBezTo>
                  <a:pt x="1190" y="83"/>
                  <a:pt x="1190" y="83"/>
                  <a:pt x="1190" y="83"/>
                </a:cubicBezTo>
                <a:cubicBezTo>
                  <a:pt x="1188" y="84"/>
                  <a:pt x="1185" y="85"/>
                  <a:pt x="1183" y="84"/>
                </a:cubicBezTo>
                <a:cubicBezTo>
                  <a:pt x="1180" y="82"/>
                  <a:pt x="1180" y="79"/>
                  <a:pt x="1181" y="76"/>
                </a:cubicBezTo>
                <a:cubicBezTo>
                  <a:pt x="1183" y="75"/>
                  <a:pt x="1184" y="73"/>
                  <a:pt x="1187" y="72"/>
                </a:cubicBezTo>
                <a:cubicBezTo>
                  <a:pt x="1188" y="72"/>
                  <a:pt x="1189" y="72"/>
                  <a:pt x="1190" y="72"/>
                </a:cubicBezTo>
                <a:cubicBezTo>
                  <a:pt x="1190" y="69"/>
                  <a:pt x="1190" y="69"/>
                  <a:pt x="1190" y="69"/>
                </a:cubicBezTo>
                <a:close/>
                <a:moveTo>
                  <a:pt x="1190" y="127"/>
                </a:moveTo>
                <a:cubicBezTo>
                  <a:pt x="1187" y="124"/>
                  <a:pt x="1184" y="121"/>
                  <a:pt x="1181" y="118"/>
                </a:cubicBezTo>
                <a:cubicBezTo>
                  <a:pt x="1171" y="102"/>
                  <a:pt x="1159" y="86"/>
                  <a:pt x="1145" y="73"/>
                </a:cubicBezTo>
                <a:cubicBezTo>
                  <a:pt x="1145" y="77"/>
                  <a:pt x="1145" y="77"/>
                  <a:pt x="1145" y="77"/>
                </a:cubicBezTo>
                <a:cubicBezTo>
                  <a:pt x="1158" y="91"/>
                  <a:pt x="1171" y="106"/>
                  <a:pt x="1180" y="121"/>
                </a:cubicBezTo>
                <a:cubicBezTo>
                  <a:pt x="1183" y="125"/>
                  <a:pt x="1186" y="129"/>
                  <a:pt x="1190" y="133"/>
                </a:cubicBezTo>
                <a:cubicBezTo>
                  <a:pt x="1190" y="127"/>
                  <a:pt x="1190" y="127"/>
                  <a:pt x="1190" y="127"/>
                </a:cubicBezTo>
                <a:close/>
                <a:moveTo>
                  <a:pt x="1190" y="138"/>
                </a:moveTo>
                <a:cubicBezTo>
                  <a:pt x="1181" y="130"/>
                  <a:pt x="1174" y="122"/>
                  <a:pt x="1167" y="113"/>
                </a:cubicBezTo>
                <a:cubicBezTo>
                  <a:pt x="1159" y="103"/>
                  <a:pt x="1153" y="92"/>
                  <a:pt x="1145" y="83"/>
                </a:cubicBezTo>
                <a:cubicBezTo>
                  <a:pt x="1145" y="89"/>
                  <a:pt x="1145" y="89"/>
                  <a:pt x="1145" y="89"/>
                </a:cubicBezTo>
                <a:cubicBezTo>
                  <a:pt x="1160" y="107"/>
                  <a:pt x="1171" y="127"/>
                  <a:pt x="1190" y="142"/>
                </a:cubicBezTo>
                <a:cubicBezTo>
                  <a:pt x="1190" y="138"/>
                  <a:pt x="1190" y="138"/>
                  <a:pt x="1190" y="138"/>
                </a:cubicBezTo>
                <a:close/>
                <a:moveTo>
                  <a:pt x="1190" y="150"/>
                </a:moveTo>
                <a:cubicBezTo>
                  <a:pt x="1180" y="143"/>
                  <a:pt x="1170" y="135"/>
                  <a:pt x="1162" y="126"/>
                </a:cubicBezTo>
                <a:cubicBezTo>
                  <a:pt x="1162" y="124"/>
                  <a:pt x="1159" y="124"/>
                  <a:pt x="1159" y="122"/>
                </a:cubicBezTo>
                <a:cubicBezTo>
                  <a:pt x="1161" y="120"/>
                  <a:pt x="1163" y="120"/>
                  <a:pt x="1162" y="118"/>
                </a:cubicBezTo>
                <a:cubicBezTo>
                  <a:pt x="1161" y="117"/>
                  <a:pt x="1160" y="118"/>
                  <a:pt x="1159" y="118"/>
                </a:cubicBezTo>
                <a:cubicBezTo>
                  <a:pt x="1159" y="119"/>
                  <a:pt x="1158" y="121"/>
                  <a:pt x="1157" y="120"/>
                </a:cubicBezTo>
                <a:cubicBezTo>
                  <a:pt x="1153" y="115"/>
                  <a:pt x="1149" y="110"/>
                  <a:pt x="1145" y="104"/>
                </a:cubicBezTo>
                <a:cubicBezTo>
                  <a:pt x="1145" y="110"/>
                  <a:pt x="1145" y="110"/>
                  <a:pt x="1145" y="110"/>
                </a:cubicBezTo>
                <a:cubicBezTo>
                  <a:pt x="1149" y="115"/>
                  <a:pt x="1154" y="121"/>
                  <a:pt x="1158" y="126"/>
                </a:cubicBezTo>
                <a:cubicBezTo>
                  <a:pt x="1167" y="136"/>
                  <a:pt x="1178" y="146"/>
                  <a:pt x="1190" y="154"/>
                </a:cubicBezTo>
                <a:cubicBezTo>
                  <a:pt x="1190" y="150"/>
                  <a:pt x="1190" y="150"/>
                  <a:pt x="1190" y="150"/>
                </a:cubicBezTo>
                <a:close/>
                <a:moveTo>
                  <a:pt x="1145" y="37"/>
                </a:moveTo>
                <a:cubicBezTo>
                  <a:pt x="1145" y="33"/>
                  <a:pt x="1145" y="33"/>
                  <a:pt x="1145" y="33"/>
                </a:cubicBezTo>
                <a:cubicBezTo>
                  <a:pt x="1145" y="33"/>
                  <a:pt x="1145" y="33"/>
                  <a:pt x="1145" y="33"/>
                </a:cubicBezTo>
                <a:cubicBezTo>
                  <a:pt x="1148" y="32"/>
                  <a:pt x="1150" y="29"/>
                  <a:pt x="1150" y="26"/>
                </a:cubicBezTo>
                <a:cubicBezTo>
                  <a:pt x="1149" y="25"/>
                  <a:pt x="1147" y="22"/>
                  <a:pt x="1145" y="23"/>
                </a:cubicBezTo>
                <a:cubicBezTo>
                  <a:pt x="1145" y="19"/>
                  <a:pt x="1145" y="19"/>
                  <a:pt x="1145" y="19"/>
                </a:cubicBezTo>
                <a:cubicBezTo>
                  <a:pt x="1147" y="19"/>
                  <a:pt x="1149" y="20"/>
                  <a:pt x="1151" y="21"/>
                </a:cubicBezTo>
                <a:cubicBezTo>
                  <a:pt x="1154" y="24"/>
                  <a:pt x="1155" y="28"/>
                  <a:pt x="1153" y="31"/>
                </a:cubicBezTo>
                <a:cubicBezTo>
                  <a:pt x="1150" y="32"/>
                  <a:pt x="1148" y="36"/>
                  <a:pt x="1145" y="37"/>
                </a:cubicBezTo>
                <a:close/>
                <a:moveTo>
                  <a:pt x="1145" y="165"/>
                </a:moveTo>
                <a:cubicBezTo>
                  <a:pt x="1142" y="165"/>
                  <a:pt x="1140" y="165"/>
                  <a:pt x="1137" y="165"/>
                </a:cubicBezTo>
                <a:cubicBezTo>
                  <a:pt x="1101" y="165"/>
                  <a:pt x="1101" y="165"/>
                  <a:pt x="1101" y="165"/>
                </a:cubicBezTo>
                <a:cubicBezTo>
                  <a:pt x="1100" y="165"/>
                  <a:pt x="1100" y="165"/>
                  <a:pt x="1100" y="165"/>
                </a:cubicBezTo>
                <a:cubicBezTo>
                  <a:pt x="1100" y="160"/>
                  <a:pt x="1100" y="160"/>
                  <a:pt x="1100" y="160"/>
                </a:cubicBezTo>
                <a:cubicBezTo>
                  <a:pt x="1102" y="161"/>
                  <a:pt x="1105" y="162"/>
                  <a:pt x="1107" y="159"/>
                </a:cubicBezTo>
                <a:cubicBezTo>
                  <a:pt x="1105" y="155"/>
                  <a:pt x="1103" y="151"/>
                  <a:pt x="1100" y="148"/>
                </a:cubicBezTo>
                <a:cubicBezTo>
                  <a:pt x="1100" y="143"/>
                  <a:pt x="1100" y="143"/>
                  <a:pt x="1100" y="143"/>
                </a:cubicBezTo>
                <a:cubicBezTo>
                  <a:pt x="1105" y="148"/>
                  <a:pt x="1109" y="154"/>
                  <a:pt x="1113" y="159"/>
                </a:cubicBezTo>
                <a:cubicBezTo>
                  <a:pt x="1116" y="163"/>
                  <a:pt x="1115" y="158"/>
                  <a:pt x="1117" y="156"/>
                </a:cubicBezTo>
                <a:cubicBezTo>
                  <a:pt x="1112" y="147"/>
                  <a:pt x="1108" y="138"/>
                  <a:pt x="1100" y="130"/>
                </a:cubicBezTo>
                <a:cubicBezTo>
                  <a:pt x="1100" y="126"/>
                  <a:pt x="1100" y="126"/>
                  <a:pt x="1100" y="126"/>
                </a:cubicBezTo>
                <a:cubicBezTo>
                  <a:pt x="1108" y="133"/>
                  <a:pt x="1114" y="142"/>
                  <a:pt x="1119" y="151"/>
                </a:cubicBezTo>
                <a:cubicBezTo>
                  <a:pt x="1121" y="154"/>
                  <a:pt x="1122" y="158"/>
                  <a:pt x="1122" y="160"/>
                </a:cubicBezTo>
                <a:cubicBezTo>
                  <a:pt x="1125" y="161"/>
                  <a:pt x="1129" y="161"/>
                  <a:pt x="1133" y="159"/>
                </a:cubicBezTo>
                <a:cubicBezTo>
                  <a:pt x="1133" y="156"/>
                  <a:pt x="1131" y="153"/>
                  <a:pt x="1129" y="150"/>
                </a:cubicBezTo>
                <a:cubicBezTo>
                  <a:pt x="1121" y="138"/>
                  <a:pt x="1111" y="127"/>
                  <a:pt x="1100" y="117"/>
                </a:cubicBezTo>
                <a:cubicBezTo>
                  <a:pt x="1100" y="113"/>
                  <a:pt x="1100" y="113"/>
                  <a:pt x="1100" y="113"/>
                </a:cubicBezTo>
                <a:cubicBezTo>
                  <a:pt x="1104" y="116"/>
                  <a:pt x="1108" y="120"/>
                  <a:pt x="1112" y="124"/>
                </a:cubicBezTo>
                <a:cubicBezTo>
                  <a:pt x="1122" y="136"/>
                  <a:pt x="1133" y="146"/>
                  <a:pt x="1139" y="160"/>
                </a:cubicBezTo>
                <a:cubicBezTo>
                  <a:pt x="1140" y="161"/>
                  <a:pt x="1143" y="161"/>
                  <a:pt x="1145" y="161"/>
                </a:cubicBezTo>
                <a:cubicBezTo>
                  <a:pt x="1145" y="165"/>
                  <a:pt x="1145" y="165"/>
                  <a:pt x="1145" y="165"/>
                </a:cubicBezTo>
                <a:close/>
                <a:moveTo>
                  <a:pt x="1100" y="34"/>
                </a:moveTo>
                <a:cubicBezTo>
                  <a:pt x="1103" y="35"/>
                  <a:pt x="1106" y="35"/>
                  <a:pt x="1109" y="36"/>
                </a:cubicBezTo>
                <a:cubicBezTo>
                  <a:pt x="1122" y="42"/>
                  <a:pt x="1134" y="49"/>
                  <a:pt x="1145" y="59"/>
                </a:cubicBezTo>
                <a:cubicBezTo>
                  <a:pt x="1145" y="64"/>
                  <a:pt x="1145" y="64"/>
                  <a:pt x="1145" y="64"/>
                </a:cubicBezTo>
                <a:cubicBezTo>
                  <a:pt x="1143" y="62"/>
                  <a:pt x="1142" y="61"/>
                  <a:pt x="1140" y="60"/>
                </a:cubicBezTo>
                <a:cubicBezTo>
                  <a:pt x="1135" y="54"/>
                  <a:pt x="1126" y="50"/>
                  <a:pt x="1120" y="44"/>
                </a:cubicBezTo>
                <a:cubicBezTo>
                  <a:pt x="1116" y="42"/>
                  <a:pt x="1112" y="41"/>
                  <a:pt x="1108" y="39"/>
                </a:cubicBezTo>
                <a:cubicBezTo>
                  <a:pt x="1106" y="39"/>
                  <a:pt x="1103" y="38"/>
                  <a:pt x="1100" y="37"/>
                </a:cubicBezTo>
                <a:cubicBezTo>
                  <a:pt x="1100" y="34"/>
                  <a:pt x="1100" y="34"/>
                  <a:pt x="1100" y="34"/>
                </a:cubicBezTo>
                <a:close/>
                <a:moveTo>
                  <a:pt x="1145" y="19"/>
                </a:moveTo>
                <a:cubicBezTo>
                  <a:pt x="1144" y="19"/>
                  <a:pt x="1144" y="19"/>
                  <a:pt x="1143" y="19"/>
                </a:cubicBezTo>
                <a:cubicBezTo>
                  <a:pt x="1140" y="21"/>
                  <a:pt x="1136" y="22"/>
                  <a:pt x="1135" y="26"/>
                </a:cubicBezTo>
                <a:cubicBezTo>
                  <a:pt x="1134" y="30"/>
                  <a:pt x="1137" y="33"/>
                  <a:pt x="1141" y="35"/>
                </a:cubicBezTo>
                <a:cubicBezTo>
                  <a:pt x="1142" y="36"/>
                  <a:pt x="1143" y="37"/>
                  <a:pt x="1145" y="37"/>
                </a:cubicBezTo>
                <a:cubicBezTo>
                  <a:pt x="1145" y="33"/>
                  <a:pt x="1145" y="33"/>
                  <a:pt x="1145" y="33"/>
                </a:cubicBezTo>
                <a:cubicBezTo>
                  <a:pt x="1143" y="32"/>
                  <a:pt x="1140" y="31"/>
                  <a:pt x="1140" y="29"/>
                </a:cubicBezTo>
                <a:cubicBezTo>
                  <a:pt x="1139" y="27"/>
                  <a:pt x="1141" y="25"/>
                  <a:pt x="1143" y="24"/>
                </a:cubicBezTo>
                <a:cubicBezTo>
                  <a:pt x="1144" y="24"/>
                  <a:pt x="1144" y="23"/>
                  <a:pt x="1145" y="23"/>
                </a:cubicBezTo>
                <a:cubicBezTo>
                  <a:pt x="1145" y="19"/>
                  <a:pt x="1145" y="19"/>
                  <a:pt x="1145" y="19"/>
                </a:cubicBezTo>
                <a:close/>
                <a:moveTo>
                  <a:pt x="1145" y="73"/>
                </a:moveTo>
                <a:cubicBezTo>
                  <a:pt x="1137" y="66"/>
                  <a:pt x="1130" y="60"/>
                  <a:pt x="1121" y="55"/>
                </a:cubicBezTo>
                <a:cubicBezTo>
                  <a:pt x="1114" y="51"/>
                  <a:pt x="1107" y="49"/>
                  <a:pt x="1100" y="47"/>
                </a:cubicBezTo>
                <a:cubicBezTo>
                  <a:pt x="1100" y="51"/>
                  <a:pt x="1100" y="51"/>
                  <a:pt x="1100" y="51"/>
                </a:cubicBezTo>
                <a:cubicBezTo>
                  <a:pt x="1105" y="53"/>
                  <a:pt x="1112" y="53"/>
                  <a:pt x="1116" y="56"/>
                </a:cubicBezTo>
                <a:cubicBezTo>
                  <a:pt x="1126" y="60"/>
                  <a:pt x="1134" y="67"/>
                  <a:pt x="1142" y="75"/>
                </a:cubicBezTo>
                <a:cubicBezTo>
                  <a:pt x="1143" y="76"/>
                  <a:pt x="1144" y="76"/>
                  <a:pt x="1145" y="77"/>
                </a:cubicBezTo>
                <a:cubicBezTo>
                  <a:pt x="1145" y="73"/>
                  <a:pt x="1145" y="73"/>
                  <a:pt x="1145" y="73"/>
                </a:cubicBezTo>
                <a:close/>
                <a:moveTo>
                  <a:pt x="1145" y="83"/>
                </a:moveTo>
                <a:cubicBezTo>
                  <a:pt x="1140" y="78"/>
                  <a:pt x="1135" y="73"/>
                  <a:pt x="1130" y="69"/>
                </a:cubicBezTo>
                <a:cubicBezTo>
                  <a:pt x="1121" y="62"/>
                  <a:pt x="1111" y="56"/>
                  <a:pt x="1100" y="54"/>
                </a:cubicBezTo>
                <a:cubicBezTo>
                  <a:pt x="1100" y="57"/>
                  <a:pt x="1100" y="57"/>
                  <a:pt x="1100" y="57"/>
                </a:cubicBezTo>
                <a:cubicBezTo>
                  <a:pt x="1111" y="60"/>
                  <a:pt x="1121" y="66"/>
                  <a:pt x="1130" y="74"/>
                </a:cubicBezTo>
                <a:cubicBezTo>
                  <a:pt x="1135" y="78"/>
                  <a:pt x="1140" y="84"/>
                  <a:pt x="1145" y="89"/>
                </a:cubicBezTo>
                <a:cubicBezTo>
                  <a:pt x="1145" y="83"/>
                  <a:pt x="1145" y="83"/>
                  <a:pt x="1145" y="83"/>
                </a:cubicBezTo>
                <a:close/>
                <a:moveTo>
                  <a:pt x="1145" y="104"/>
                </a:moveTo>
                <a:cubicBezTo>
                  <a:pt x="1145" y="110"/>
                  <a:pt x="1145" y="110"/>
                  <a:pt x="1145" y="110"/>
                </a:cubicBezTo>
                <a:cubicBezTo>
                  <a:pt x="1132" y="95"/>
                  <a:pt x="1118" y="80"/>
                  <a:pt x="1100" y="70"/>
                </a:cubicBezTo>
                <a:cubicBezTo>
                  <a:pt x="1100" y="67"/>
                  <a:pt x="1100" y="67"/>
                  <a:pt x="1100" y="67"/>
                </a:cubicBezTo>
                <a:cubicBezTo>
                  <a:pt x="1118" y="76"/>
                  <a:pt x="1132" y="90"/>
                  <a:pt x="1145" y="104"/>
                </a:cubicBezTo>
                <a:close/>
                <a:moveTo>
                  <a:pt x="1145" y="120"/>
                </a:moveTo>
                <a:cubicBezTo>
                  <a:pt x="1136" y="109"/>
                  <a:pt x="1125" y="101"/>
                  <a:pt x="1115" y="91"/>
                </a:cubicBezTo>
                <a:cubicBezTo>
                  <a:pt x="1110" y="88"/>
                  <a:pt x="1105" y="84"/>
                  <a:pt x="1100" y="81"/>
                </a:cubicBezTo>
                <a:cubicBezTo>
                  <a:pt x="1100" y="85"/>
                  <a:pt x="1100" y="85"/>
                  <a:pt x="1100" y="85"/>
                </a:cubicBezTo>
                <a:cubicBezTo>
                  <a:pt x="1103" y="87"/>
                  <a:pt x="1106" y="89"/>
                  <a:pt x="1109" y="91"/>
                </a:cubicBezTo>
                <a:cubicBezTo>
                  <a:pt x="1122" y="101"/>
                  <a:pt x="1134" y="112"/>
                  <a:pt x="1145" y="125"/>
                </a:cubicBezTo>
                <a:cubicBezTo>
                  <a:pt x="1145" y="120"/>
                  <a:pt x="1145" y="120"/>
                  <a:pt x="1145" y="120"/>
                </a:cubicBezTo>
                <a:close/>
                <a:moveTo>
                  <a:pt x="1145" y="144"/>
                </a:moveTo>
                <a:cubicBezTo>
                  <a:pt x="1133" y="128"/>
                  <a:pt x="1120" y="112"/>
                  <a:pt x="1102" y="100"/>
                </a:cubicBezTo>
                <a:cubicBezTo>
                  <a:pt x="1102" y="99"/>
                  <a:pt x="1101" y="98"/>
                  <a:pt x="1100" y="97"/>
                </a:cubicBezTo>
                <a:cubicBezTo>
                  <a:pt x="1100" y="102"/>
                  <a:pt x="1100" y="102"/>
                  <a:pt x="1100" y="102"/>
                </a:cubicBezTo>
                <a:cubicBezTo>
                  <a:pt x="1102" y="103"/>
                  <a:pt x="1104" y="105"/>
                  <a:pt x="1106" y="107"/>
                </a:cubicBezTo>
                <a:cubicBezTo>
                  <a:pt x="1122" y="119"/>
                  <a:pt x="1134" y="135"/>
                  <a:pt x="1145" y="151"/>
                </a:cubicBezTo>
                <a:lnTo>
                  <a:pt x="1145" y="144"/>
                </a:lnTo>
                <a:close/>
                <a:moveTo>
                  <a:pt x="1100" y="165"/>
                </a:moveTo>
                <a:cubicBezTo>
                  <a:pt x="1079" y="165"/>
                  <a:pt x="1079" y="165"/>
                  <a:pt x="1079" y="165"/>
                </a:cubicBezTo>
                <a:cubicBezTo>
                  <a:pt x="1079" y="160"/>
                  <a:pt x="1079" y="160"/>
                  <a:pt x="1079" y="160"/>
                </a:cubicBezTo>
                <a:cubicBezTo>
                  <a:pt x="1079" y="160"/>
                  <a:pt x="1079" y="160"/>
                  <a:pt x="1079" y="160"/>
                </a:cubicBezTo>
                <a:cubicBezTo>
                  <a:pt x="1079" y="158"/>
                  <a:pt x="1079" y="158"/>
                  <a:pt x="1079" y="158"/>
                </a:cubicBezTo>
                <a:cubicBezTo>
                  <a:pt x="1079" y="158"/>
                  <a:pt x="1079" y="158"/>
                  <a:pt x="1079" y="158"/>
                </a:cubicBezTo>
                <a:cubicBezTo>
                  <a:pt x="1079" y="153"/>
                  <a:pt x="1079" y="153"/>
                  <a:pt x="1079" y="153"/>
                </a:cubicBezTo>
                <a:cubicBezTo>
                  <a:pt x="1081" y="154"/>
                  <a:pt x="1083" y="156"/>
                  <a:pt x="1084" y="158"/>
                </a:cubicBezTo>
                <a:cubicBezTo>
                  <a:pt x="1086" y="160"/>
                  <a:pt x="1088" y="161"/>
                  <a:pt x="1090" y="160"/>
                </a:cubicBezTo>
                <a:cubicBezTo>
                  <a:pt x="1091" y="160"/>
                  <a:pt x="1094" y="160"/>
                  <a:pt x="1094" y="158"/>
                </a:cubicBezTo>
                <a:cubicBezTo>
                  <a:pt x="1090" y="153"/>
                  <a:pt x="1085" y="148"/>
                  <a:pt x="1079" y="143"/>
                </a:cubicBezTo>
                <a:cubicBezTo>
                  <a:pt x="1079" y="140"/>
                  <a:pt x="1079" y="140"/>
                  <a:pt x="1079" y="140"/>
                </a:cubicBezTo>
                <a:cubicBezTo>
                  <a:pt x="1087" y="145"/>
                  <a:pt x="1094" y="152"/>
                  <a:pt x="1099" y="160"/>
                </a:cubicBezTo>
                <a:cubicBezTo>
                  <a:pt x="1099" y="160"/>
                  <a:pt x="1100" y="160"/>
                  <a:pt x="1100" y="160"/>
                </a:cubicBezTo>
                <a:cubicBezTo>
                  <a:pt x="1100" y="165"/>
                  <a:pt x="1100" y="165"/>
                  <a:pt x="1100" y="165"/>
                </a:cubicBezTo>
                <a:close/>
                <a:moveTo>
                  <a:pt x="1079" y="30"/>
                </a:moveTo>
                <a:cubicBezTo>
                  <a:pt x="1087" y="30"/>
                  <a:pt x="1093" y="32"/>
                  <a:pt x="1100" y="34"/>
                </a:cubicBezTo>
                <a:cubicBezTo>
                  <a:pt x="1100" y="37"/>
                  <a:pt x="1100" y="37"/>
                  <a:pt x="1100" y="37"/>
                </a:cubicBezTo>
                <a:cubicBezTo>
                  <a:pt x="1096" y="36"/>
                  <a:pt x="1091" y="35"/>
                  <a:pt x="1087" y="34"/>
                </a:cubicBezTo>
                <a:cubicBezTo>
                  <a:pt x="1084" y="34"/>
                  <a:pt x="1082" y="34"/>
                  <a:pt x="1079" y="34"/>
                </a:cubicBezTo>
                <a:cubicBezTo>
                  <a:pt x="1079" y="30"/>
                  <a:pt x="1079" y="30"/>
                  <a:pt x="1079" y="30"/>
                </a:cubicBezTo>
                <a:close/>
                <a:moveTo>
                  <a:pt x="1100" y="47"/>
                </a:moveTo>
                <a:cubicBezTo>
                  <a:pt x="1100" y="51"/>
                  <a:pt x="1100" y="51"/>
                  <a:pt x="1100" y="51"/>
                </a:cubicBezTo>
                <a:cubicBezTo>
                  <a:pt x="1099" y="50"/>
                  <a:pt x="1098" y="50"/>
                  <a:pt x="1098" y="49"/>
                </a:cubicBezTo>
                <a:cubicBezTo>
                  <a:pt x="1092" y="48"/>
                  <a:pt x="1086" y="47"/>
                  <a:pt x="1079" y="46"/>
                </a:cubicBezTo>
                <a:cubicBezTo>
                  <a:pt x="1079" y="43"/>
                  <a:pt x="1079" y="43"/>
                  <a:pt x="1079" y="43"/>
                </a:cubicBezTo>
                <a:cubicBezTo>
                  <a:pt x="1086" y="44"/>
                  <a:pt x="1093" y="45"/>
                  <a:pt x="1100" y="47"/>
                </a:cubicBezTo>
                <a:close/>
                <a:moveTo>
                  <a:pt x="1100" y="54"/>
                </a:moveTo>
                <a:cubicBezTo>
                  <a:pt x="1100" y="57"/>
                  <a:pt x="1100" y="57"/>
                  <a:pt x="1100" y="57"/>
                </a:cubicBezTo>
                <a:cubicBezTo>
                  <a:pt x="1097" y="56"/>
                  <a:pt x="1094" y="56"/>
                  <a:pt x="1090" y="55"/>
                </a:cubicBezTo>
                <a:cubicBezTo>
                  <a:pt x="1087" y="55"/>
                  <a:pt x="1083" y="54"/>
                  <a:pt x="1079" y="54"/>
                </a:cubicBezTo>
                <a:cubicBezTo>
                  <a:pt x="1079" y="52"/>
                  <a:pt x="1079" y="52"/>
                  <a:pt x="1079" y="52"/>
                </a:cubicBezTo>
                <a:cubicBezTo>
                  <a:pt x="1085" y="52"/>
                  <a:pt x="1090" y="52"/>
                  <a:pt x="1095" y="53"/>
                </a:cubicBezTo>
                <a:cubicBezTo>
                  <a:pt x="1097" y="54"/>
                  <a:pt x="1098" y="54"/>
                  <a:pt x="1100" y="54"/>
                </a:cubicBezTo>
                <a:close/>
                <a:moveTo>
                  <a:pt x="1100" y="67"/>
                </a:moveTo>
                <a:cubicBezTo>
                  <a:pt x="1100" y="70"/>
                  <a:pt x="1100" y="70"/>
                  <a:pt x="1100" y="70"/>
                </a:cubicBezTo>
                <a:cubicBezTo>
                  <a:pt x="1096" y="68"/>
                  <a:pt x="1091" y="66"/>
                  <a:pt x="1087" y="64"/>
                </a:cubicBezTo>
                <a:cubicBezTo>
                  <a:pt x="1079" y="63"/>
                  <a:pt x="1079" y="63"/>
                  <a:pt x="1079" y="63"/>
                </a:cubicBezTo>
                <a:cubicBezTo>
                  <a:pt x="1079" y="59"/>
                  <a:pt x="1079" y="59"/>
                  <a:pt x="1079" y="59"/>
                </a:cubicBezTo>
                <a:cubicBezTo>
                  <a:pt x="1083" y="60"/>
                  <a:pt x="1086" y="61"/>
                  <a:pt x="1090" y="62"/>
                </a:cubicBezTo>
                <a:cubicBezTo>
                  <a:pt x="1093" y="64"/>
                  <a:pt x="1097" y="65"/>
                  <a:pt x="1100" y="67"/>
                </a:cubicBezTo>
                <a:close/>
                <a:moveTo>
                  <a:pt x="1100" y="81"/>
                </a:moveTo>
                <a:cubicBezTo>
                  <a:pt x="1100" y="85"/>
                  <a:pt x="1100" y="85"/>
                  <a:pt x="1100" y="85"/>
                </a:cubicBezTo>
                <a:cubicBezTo>
                  <a:pt x="1093" y="81"/>
                  <a:pt x="1087" y="77"/>
                  <a:pt x="1079" y="74"/>
                </a:cubicBezTo>
                <a:cubicBezTo>
                  <a:pt x="1079" y="71"/>
                  <a:pt x="1079" y="71"/>
                  <a:pt x="1079" y="71"/>
                </a:cubicBezTo>
                <a:cubicBezTo>
                  <a:pt x="1087" y="74"/>
                  <a:pt x="1093" y="77"/>
                  <a:pt x="1100" y="81"/>
                </a:cubicBezTo>
                <a:close/>
                <a:moveTo>
                  <a:pt x="1100" y="97"/>
                </a:moveTo>
                <a:cubicBezTo>
                  <a:pt x="1094" y="92"/>
                  <a:pt x="1087" y="88"/>
                  <a:pt x="1080" y="83"/>
                </a:cubicBezTo>
                <a:cubicBezTo>
                  <a:pt x="1080" y="83"/>
                  <a:pt x="1080" y="83"/>
                  <a:pt x="1079" y="83"/>
                </a:cubicBezTo>
                <a:cubicBezTo>
                  <a:pt x="1079" y="87"/>
                  <a:pt x="1079" y="87"/>
                  <a:pt x="1079" y="87"/>
                </a:cubicBezTo>
                <a:cubicBezTo>
                  <a:pt x="1087" y="91"/>
                  <a:pt x="1094" y="96"/>
                  <a:pt x="1100" y="102"/>
                </a:cubicBezTo>
                <a:cubicBezTo>
                  <a:pt x="1100" y="97"/>
                  <a:pt x="1100" y="97"/>
                  <a:pt x="1100" y="97"/>
                </a:cubicBezTo>
                <a:close/>
                <a:moveTo>
                  <a:pt x="1100" y="113"/>
                </a:moveTo>
                <a:cubicBezTo>
                  <a:pt x="1100" y="117"/>
                  <a:pt x="1100" y="117"/>
                  <a:pt x="1100" y="117"/>
                </a:cubicBezTo>
                <a:cubicBezTo>
                  <a:pt x="1096" y="114"/>
                  <a:pt x="1092" y="111"/>
                  <a:pt x="1088" y="108"/>
                </a:cubicBezTo>
                <a:cubicBezTo>
                  <a:pt x="1085" y="106"/>
                  <a:pt x="1082" y="104"/>
                  <a:pt x="1079" y="102"/>
                </a:cubicBezTo>
                <a:cubicBezTo>
                  <a:pt x="1079" y="98"/>
                  <a:pt x="1079" y="98"/>
                  <a:pt x="1079" y="98"/>
                </a:cubicBezTo>
                <a:cubicBezTo>
                  <a:pt x="1087" y="102"/>
                  <a:pt x="1093" y="107"/>
                  <a:pt x="1100" y="113"/>
                </a:cubicBezTo>
                <a:close/>
                <a:moveTo>
                  <a:pt x="1100" y="126"/>
                </a:moveTo>
                <a:cubicBezTo>
                  <a:pt x="1097" y="123"/>
                  <a:pt x="1093" y="120"/>
                  <a:pt x="1090" y="118"/>
                </a:cubicBezTo>
                <a:cubicBezTo>
                  <a:pt x="1086" y="116"/>
                  <a:pt x="1083" y="114"/>
                  <a:pt x="1079" y="111"/>
                </a:cubicBezTo>
                <a:cubicBezTo>
                  <a:pt x="1079" y="115"/>
                  <a:pt x="1079" y="115"/>
                  <a:pt x="1079" y="115"/>
                </a:cubicBezTo>
                <a:cubicBezTo>
                  <a:pt x="1086" y="119"/>
                  <a:pt x="1093" y="124"/>
                  <a:pt x="1099" y="129"/>
                </a:cubicBezTo>
                <a:cubicBezTo>
                  <a:pt x="1099" y="130"/>
                  <a:pt x="1100" y="130"/>
                  <a:pt x="1100" y="130"/>
                </a:cubicBezTo>
                <a:cubicBezTo>
                  <a:pt x="1100" y="126"/>
                  <a:pt x="1100" y="126"/>
                  <a:pt x="1100" y="126"/>
                </a:cubicBezTo>
                <a:close/>
                <a:moveTo>
                  <a:pt x="1100" y="143"/>
                </a:moveTo>
                <a:cubicBezTo>
                  <a:pt x="1094" y="136"/>
                  <a:pt x="1087" y="131"/>
                  <a:pt x="1079" y="126"/>
                </a:cubicBezTo>
                <a:cubicBezTo>
                  <a:pt x="1079" y="130"/>
                  <a:pt x="1079" y="130"/>
                  <a:pt x="1079" y="130"/>
                </a:cubicBezTo>
                <a:cubicBezTo>
                  <a:pt x="1087" y="134"/>
                  <a:pt x="1094" y="141"/>
                  <a:pt x="1100" y="148"/>
                </a:cubicBezTo>
                <a:lnTo>
                  <a:pt x="1100" y="143"/>
                </a:lnTo>
                <a:close/>
                <a:moveTo>
                  <a:pt x="1079" y="165"/>
                </a:moveTo>
                <a:cubicBezTo>
                  <a:pt x="1064" y="165"/>
                  <a:pt x="1064" y="165"/>
                  <a:pt x="1064" y="165"/>
                </a:cubicBezTo>
                <a:cubicBezTo>
                  <a:pt x="1064" y="160"/>
                  <a:pt x="1064" y="160"/>
                  <a:pt x="1064" y="160"/>
                </a:cubicBezTo>
                <a:cubicBezTo>
                  <a:pt x="1064" y="160"/>
                  <a:pt x="1064" y="160"/>
                  <a:pt x="1064" y="160"/>
                </a:cubicBezTo>
                <a:cubicBezTo>
                  <a:pt x="1064" y="159"/>
                  <a:pt x="1064" y="159"/>
                  <a:pt x="1064" y="158"/>
                </a:cubicBezTo>
                <a:cubicBezTo>
                  <a:pt x="1064" y="152"/>
                  <a:pt x="1064" y="152"/>
                  <a:pt x="1064" y="152"/>
                </a:cubicBezTo>
                <a:cubicBezTo>
                  <a:pt x="1067" y="155"/>
                  <a:pt x="1069" y="158"/>
                  <a:pt x="1072" y="160"/>
                </a:cubicBezTo>
                <a:cubicBezTo>
                  <a:pt x="1079" y="160"/>
                  <a:pt x="1079" y="160"/>
                  <a:pt x="1079" y="160"/>
                </a:cubicBezTo>
                <a:cubicBezTo>
                  <a:pt x="1079" y="165"/>
                  <a:pt x="1079" y="165"/>
                  <a:pt x="1079" y="165"/>
                </a:cubicBezTo>
                <a:close/>
                <a:moveTo>
                  <a:pt x="1064" y="31"/>
                </a:moveTo>
                <a:cubicBezTo>
                  <a:pt x="1068" y="31"/>
                  <a:pt x="1072" y="31"/>
                  <a:pt x="1077" y="31"/>
                </a:cubicBezTo>
                <a:cubicBezTo>
                  <a:pt x="1078" y="30"/>
                  <a:pt x="1078" y="30"/>
                  <a:pt x="1079" y="30"/>
                </a:cubicBezTo>
                <a:cubicBezTo>
                  <a:pt x="1079" y="34"/>
                  <a:pt x="1079" y="34"/>
                  <a:pt x="1079" y="34"/>
                </a:cubicBezTo>
                <a:cubicBezTo>
                  <a:pt x="1079" y="34"/>
                  <a:pt x="1078" y="34"/>
                  <a:pt x="1078" y="34"/>
                </a:cubicBezTo>
                <a:cubicBezTo>
                  <a:pt x="1073" y="35"/>
                  <a:pt x="1069" y="35"/>
                  <a:pt x="1064" y="35"/>
                </a:cubicBezTo>
                <a:cubicBezTo>
                  <a:pt x="1064" y="31"/>
                  <a:pt x="1064" y="31"/>
                  <a:pt x="1064" y="31"/>
                </a:cubicBezTo>
                <a:close/>
                <a:moveTo>
                  <a:pt x="1079" y="43"/>
                </a:moveTo>
                <a:cubicBezTo>
                  <a:pt x="1079" y="46"/>
                  <a:pt x="1079" y="46"/>
                  <a:pt x="1079" y="46"/>
                </a:cubicBezTo>
                <a:cubicBezTo>
                  <a:pt x="1074" y="46"/>
                  <a:pt x="1069" y="46"/>
                  <a:pt x="1064" y="47"/>
                </a:cubicBezTo>
                <a:cubicBezTo>
                  <a:pt x="1064" y="44"/>
                  <a:pt x="1064" y="44"/>
                  <a:pt x="1064" y="44"/>
                </a:cubicBezTo>
                <a:cubicBezTo>
                  <a:pt x="1068" y="43"/>
                  <a:pt x="1073" y="43"/>
                  <a:pt x="1077" y="43"/>
                </a:cubicBezTo>
                <a:cubicBezTo>
                  <a:pt x="1078" y="43"/>
                  <a:pt x="1078" y="43"/>
                  <a:pt x="1079" y="43"/>
                </a:cubicBezTo>
                <a:close/>
                <a:moveTo>
                  <a:pt x="1079" y="52"/>
                </a:moveTo>
                <a:cubicBezTo>
                  <a:pt x="1079" y="54"/>
                  <a:pt x="1079" y="54"/>
                  <a:pt x="1079" y="54"/>
                </a:cubicBezTo>
                <a:cubicBezTo>
                  <a:pt x="1074" y="54"/>
                  <a:pt x="1069" y="54"/>
                  <a:pt x="1064" y="55"/>
                </a:cubicBezTo>
                <a:cubicBezTo>
                  <a:pt x="1064" y="52"/>
                  <a:pt x="1064" y="52"/>
                  <a:pt x="1064" y="52"/>
                </a:cubicBezTo>
                <a:cubicBezTo>
                  <a:pt x="1065" y="51"/>
                  <a:pt x="1066" y="51"/>
                  <a:pt x="1067" y="51"/>
                </a:cubicBezTo>
                <a:cubicBezTo>
                  <a:pt x="1071" y="52"/>
                  <a:pt x="1075" y="51"/>
                  <a:pt x="1079" y="52"/>
                </a:cubicBezTo>
                <a:close/>
                <a:moveTo>
                  <a:pt x="1079" y="59"/>
                </a:moveTo>
                <a:cubicBezTo>
                  <a:pt x="1079" y="63"/>
                  <a:pt x="1079" y="63"/>
                  <a:pt x="1079" y="63"/>
                </a:cubicBezTo>
                <a:cubicBezTo>
                  <a:pt x="1069" y="61"/>
                  <a:pt x="1069" y="61"/>
                  <a:pt x="1069" y="61"/>
                </a:cubicBezTo>
                <a:cubicBezTo>
                  <a:pt x="1068" y="62"/>
                  <a:pt x="1066" y="62"/>
                  <a:pt x="1064" y="62"/>
                </a:cubicBezTo>
                <a:cubicBezTo>
                  <a:pt x="1064" y="58"/>
                  <a:pt x="1064" y="58"/>
                  <a:pt x="1064" y="58"/>
                </a:cubicBezTo>
                <a:cubicBezTo>
                  <a:pt x="1069" y="58"/>
                  <a:pt x="1074" y="58"/>
                  <a:pt x="1079" y="59"/>
                </a:cubicBezTo>
                <a:close/>
                <a:moveTo>
                  <a:pt x="1079" y="71"/>
                </a:moveTo>
                <a:cubicBezTo>
                  <a:pt x="1079" y="74"/>
                  <a:pt x="1079" y="74"/>
                  <a:pt x="1079" y="74"/>
                </a:cubicBezTo>
                <a:cubicBezTo>
                  <a:pt x="1075" y="73"/>
                  <a:pt x="1071" y="72"/>
                  <a:pt x="1066" y="72"/>
                </a:cubicBezTo>
                <a:cubicBezTo>
                  <a:pt x="1063" y="73"/>
                  <a:pt x="1065" y="77"/>
                  <a:pt x="1066" y="79"/>
                </a:cubicBezTo>
                <a:cubicBezTo>
                  <a:pt x="1070" y="80"/>
                  <a:pt x="1075" y="82"/>
                  <a:pt x="1079" y="83"/>
                </a:cubicBezTo>
                <a:cubicBezTo>
                  <a:pt x="1079" y="87"/>
                  <a:pt x="1079" y="87"/>
                  <a:pt x="1079" y="87"/>
                </a:cubicBezTo>
                <a:cubicBezTo>
                  <a:pt x="1076" y="85"/>
                  <a:pt x="1072" y="84"/>
                  <a:pt x="1068" y="83"/>
                </a:cubicBezTo>
                <a:cubicBezTo>
                  <a:pt x="1066" y="85"/>
                  <a:pt x="1068" y="89"/>
                  <a:pt x="1068" y="92"/>
                </a:cubicBezTo>
                <a:cubicBezTo>
                  <a:pt x="1072" y="94"/>
                  <a:pt x="1076" y="96"/>
                  <a:pt x="1079" y="98"/>
                </a:cubicBezTo>
                <a:cubicBezTo>
                  <a:pt x="1079" y="102"/>
                  <a:pt x="1079" y="102"/>
                  <a:pt x="1079" y="102"/>
                </a:cubicBezTo>
                <a:cubicBezTo>
                  <a:pt x="1076" y="99"/>
                  <a:pt x="1073" y="98"/>
                  <a:pt x="1069" y="96"/>
                </a:cubicBezTo>
                <a:cubicBezTo>
                  <a:pt x="1066" y="98"/>
                  <a:pt x="1067" y="102"/>
                  <a:pt x="1067" y="105"/>
                </a:cubicBezTo>
                <a:cubicBezTo>
                  <a:pt x="1072" y="106"/>
                  <a:pt x="1076" y="109"/>
                  <a:pt x="1079" y="111"/>
                </a:cubicBezTo>
                <a:cubicBezTo>
                  <a:pt x="1079" y="115"/>
                  <a:pt x="1079" y="115"/>
                  <a:pt x="1079" y="115"/>
                </a:cubicBezTo>
                <a:cubicBezTo>
                  <a:pt x="1077" y="113"/>
                  <a:pt x="1074" y="112"/>
                  <a:pt x="1072" y="110"/>
                </a:cubicBezTo>
                <a:cubicBezTo>
                  <a:pt x="1070" y="110"/>
                  <a:pt x="1068" y="108"/>
                  <a:pt x="1066" y="110"/>
                </a:cubicBezTo>
                <a:cubicBezTo>
                  <a:pt x="1066" y="112"/>
                  <a:pt x="1065" y="114"/>
                  <a:pt x="1064" y="117"/>
                </a:cubicBezTo>
                <a:cubicBezTo>
                  <a:pt x="1064" y="69"/>
                  <a:pt x="1064" y="69"/>
                  <a:pt x="1064" y="69"/>
                </a:cubicBezTo>
                <a:cubicBezTo>
                  <a:pt x="1069" y="69"/>
                  <a:pt x="1074" y="70"/>
                  <a:pt x="1079" y="71"/>
                </a:cubicBezTo>
                <a:close/>
                <a:moveTo>
                  <a:pt x="1079" y="126"/>
                </a:moveTo>
                <a:cubicBezTo>
                  <a:pt x="1079" y="130"/>
                  <a:pt x="1079" y="130"/>
                  <a:pt x="1079" y="130"/>
                </a:cubicBezTo>
                <a:cubicBezTo>
                  <a:pt x="1074" y="127"/>
                  <a:pt x="1069" y="125"/>
                  <a:pt x="1064" y="123"/>
                </a:cubicBezTo>
                <a:cubicBezTo>
                  <a:pt x="1064" y="119"/>
                  <a:pt x="1064" y="119"/>
                  <a:pt x="1064" y="119"/>
                </a:cubicBezTo>
                <a:cubicBezTo>
                  <a:pt x="1064" y="120"/>
                  <a:pt x="1064" y="120"/>
                  <a:pt x="1064" y="120"/>
                </a:cubicBezTo>
                <a:cubicBezTo>
                  <a:pt x="1070" y="122"/>
                  <a:pt x="1075" y="124"/>
                  <a:pt x="1079" y="126"/>
                </a:cubicBezTo>
                <a:close/>
                <a:moveTo>
                  <a:pt x="1079" y="140"/>
                </a:moveTo>
                <a:cubicBezTo>
                  <a:pt x="1079" y="143"/>
                  <a:pt x="1079" y="143"/>
                  <a:pt x="1079" y="143"/>
                </a:cubicBezTo>
                <a:cubicBezTo>
                  <a:pt x="1075" y="140"/>
                  <a:pt x="1069" y="137"/>
                  <a:pt x="1064" y="135"/>
                </a:cubicBezTo>
                <a:cubicBezTo>
                  <a:pt x="1064" y="132"/>
                  <a:pt x="1064" y="132"/>
                  <a:pt x="1064" y="132"/>
                </a:cubicBezTo>
                <a:cubicBezTo>
                  <a:pt x="1069" y="134"/>
                  <a:pt x="1074" y="136"/>
                  <a:pt x="1079" y="140"/>
                </a:cubicBezTo>
                <a:close/>
                <a:moveTo>
                  <a:pt x="1079" y="153"/>
                </a:moveTo>
                <a:cubicBezTo>
                  <a:pt x="1075" y="149"/>
                  <a:pt x="1069" y="146"/>
                  <a:pt x="1064" y="143"/>
                </a:cubicBezTo>
                <a:cubicBezTo>
                  <a:pt x="1064" y="147"/>
                  <a:pt x="1064" y="147"/>
                  <a:pt x="1064" y="147"/>
                </a:cubicBezTo>
                <a:cubicBezTo>
                  <a:pt x="1070" y="149"/>
                  <a:pt x="1075" y="153"/>
                  <a:pt x="1079" y="158"/>
                </a:cubicBezTo>
                <a:lnTo>
                  <a:pt x="1079" y="153"/>
                </a:lnTo>
                <a:close/>
                <a:moveTo>
                  <a:pt x="1064" y="165"/>
                </a:moveTo>
                <a:cubicBezTo>
                  <a:pt x="1061" y="165"/>
                  <a:pt x="1061" y="165"/>
                  <a:pt x="1061" y="165"/>
                </a:cubicBezTo>
                <a:cubicBezTo>
                  <a:pt x="1061" y="160"/>
                  <a:pt x="1061" y="160"/>
                  <a:pt x="1061" y="160"/>
                </a:cubicBezTo>
                <a:cubicBezTo>
                  <a:pt x="1062" y="160"/>
                  <a:pt x="1063" y="160"/>
                  <a:pt x="1064" y="160"/>
                </a:cubicBezTo>
                <a:cubicBezTo>
                  <a:pt x="1064" y="165"/>
                  <a:pt x="1064" y="165"/>
                  <a:pt x="1064" y="165"/>
                </a:cubicBezTo>
                <a:close/>
                <a:moveTo>
                  <a:pt x="1061" y="31"/>
                </a:moveTo>
                <a:cubicBezTo>
                  <a:pt x="1062" y="31"/>
                  <a:pt x="1063" y="31"/>
                  <a:pt x="1064" y="31"/>
                </a:cubicBezTo>
                <a:cubicBezTo>
                  <a:pt x="1064" y="35"/>
                  <a:pt x="1064" y="35"/>
                  <a:pt x="1064" y="35"/>
                </a:cubicBezTo>
                <a:cubicBezTo>
                  <a:pt x="1063" y="35"/>
                  <a:pt x="1062" y="35"/>
                  <a:pt x="1061" y="35"/>
                </a:cubicBezTo>
                <a:cubicBezTo>
                  <a:pt x="1061" y="31"/>
                  <a:pt x="1061" y="31"/>
                  <a:pt x="1061" y="31"/>
                </a:cubicBezTo>
                <a:close/>
                <a:moveTo>
                  <a:pt x="1064" y="44"/>
                </a:moveTo>
                <a:cubicBezTo>
                  <a:pt x="1064" y="47"/>
                  <a:pt x="1064" y="47"/>
                  <a:pt x="1064" y="47"/>
                </a:cubicBezTo>
                <a:cubicBezTo>
                  <a:pt x="1063" y="47"/>
                  <a:pt x="1062" y="47"/>
                  <a:pt x="1061" y="47"/>
                </a:cubicBezTo>
                <a:cubicBezTo>
                  <a:pt x="1061" y="45"/>
                  <a:pt x="1061" y="45"/>
                  <a:pt x="1061" y="45"/>
                </a:cubicBezTo>
                <a:cubicBezTo>
                  <a:pt x="1062" y="44"/>
                  <a:pt x="1063" y="44"/>
                  <a:pt x="1064" y="44"/>
                </a:cubicBezTo>
                <a:close/>
                <a:moveTo>
                  <a:pt x="1064" y="52"/>
                </a:moveTo>
                <a:cubicBezTo>
                  <a:pt x="1064" y="55"/>
                  <a:pt x="1064" y="55"/>
                  <a:pt x="1064" y="55"/>
                </a:cubicBezTo>
                <a:cubicBezTo>
                  <a:pt x="1063" y="55"/>
                  <a:pt x="1062" y="55"/>
                  <a:pt x="1061" y="56"/>
                </a:cubicBezTo>
                <a:cubicBezTo>
                  <a:pt x="1061" y="53"/>
                  <a:pt x="1061" y="53"/>
                  <a:pt x="1061" y="53"/>
                </a:cubicBezTo>
                <a:cubicBezTo>
                  <a:pt x="1062" y="52"/>
                  <a:pt x="1063" y="52"/>
                  <a:pt x="1064" y="52"/>
                </a:cubicBezTo>
                <a:close/>
                <a:moveTo>
                  <a:pt x="1064" y="58"/>
                </a:moveTo>
                <a:cubicBezTo>
                  <a:pt x="1064" y="62"/>
                  <a:pt x="1064" y="62"/>
                  <a:pt x="1064" y="62"/>
                </a:cubicBezTo>
                <a:cubicBezTo>
                  <a:pt x="1063" y="63"/>
                  <a:pt x="1062" y="63"/>
                  <a:pt x="1061" y="63"/>
                </a:cubicBezTo>
                <a:cubicBezTo>
                  <a:pt x="1061" y="59"/>
                  <a:pt x="1061" y="59"/>
                  <a:pt x="1061" y="59"/>
                </a:cubicBezTo>
                <a:cubicBezTo>
                  <a:pt x="1062" y="59"/>
                  <a:pt x="1063" y="59"/>
                  <a:pt x="1064" y="58"/>
                </a:cubicBezTo>
                <a:close/>
                <a:moveTo>
                  <a:pt x="1064" y="69"/>
                </a:moveTo>
                <a:cubicBezTo>
                  <a:pt x="1064" y="117"/>
                  <a:pt x="1064" y="117"/>
                  <a:pt x="1064" y="117"/>
                </a:cubicBezTo>
                <a:cubicBezTo>
                  <a:pt x="1064" y="118"/>
                  <a:pt x="1064" y="118"/>
                  <a:pt x="1064" y="119"/>
                </a:cubicBezTo>
                <a:cubicBezTo>
                  <a:pt x="1064" y="123"/>
                  <a:pt x="1064" y="123"/>
                  <a:pt x="1064" y="123"/>
                </a:cubicBezTo>
                <a:cubicBezTo>
                  <a:pt x="1064" y="123"/>
                  <a:pt x="1063" y="123"/>
                  <a:pt x="1063" y="123"/>
                </a:cubicBezTo>
                <a:cubicBezTo>
                  <a:pt x="1062" y="124"/>
                  <a:pt x="1061" y="125"/>
                  <a:pt x="1061" y="126"/>
                </a:cubicBezTo>
                <a:cubicBezTo>
                  <a:pt x="1061" y="113"/>
                  <a:pt x="1061" y="113"/>
                  <a:pt x="1061" y="113"/>
                </a:cubicBezTo>
                <a:cubicBezTo>
                  <a:pt x="1063" y="105"/>
                  <a:pt x="1064" y="97"/>
                  <a:pt x="1063" y="89"/>
                </a:cubicBezTo>
                <a:cubicBezTo>
                  <a:pt x="1063" y="84"/>
                  <a:pt x="1062" y="80"/>
                  <a:pt x="1061" y="76"/>
                </a:cubicBezTo>
                <a:cubicBezTo>
                  <a:pt x="1061" y="64"/>
                  <a:pt x="1061" y="64"/>
                  <a:pt x="1061" y="64"/>
                </a:cubicBezTo>
                <a:cubicBezTo>
                  <a:pt x="1061" y="66"/>
                  <a:pt x="1062" y="67"/>
                  <a:pt x="1063" y="69"/>
                </a:cubicBezTo>
                <a:cubicBezTo>
                  <a:pt x="1063" y="69"/>
                  <a:pt x="1064" y="69"/>
                  <a:pt x="1064" y="69"/>
                </a:cubicBezTo>
                <a:close/>
                <a:moveTo>
                  <a:pt x="1064" y="132"/>
                </a:moveTo>
                <a:cubicBezTo>
                  <a:pt x="1064" y="135"/>
                  <a:pt x="1064" y="135"/>
                  <a:pt x="1064" y="135"/>
                </a:cubicBezTo>
                <a:cubicBezTo>
                  <a:pt x="1064" y="135"/>
                  <a:pt x="1064" y="135"/>
                  <a:pt x="1064" y="135"/>
                </a:cubicBezTo>
                <a:cubicBezTo>
                  <a:pt x="1063" y="135"/>
                  <a:pt x="1062" y="134"/>
                  <a:pt x="1061" y="134"/>
                </a:cubicBezTo>
                <a:cubicBezTo>
                  <a:pt x="1061" y="131"/>
                  <a:pt x="1061" y="131"/>
                  <a:pt x="1061" y="131"/>
                </a:cubicBezTo>
                <a:cubicBezTo>
                  <a:pt x="1062" y="131"/>
                  <a:pt x="1063" y="131"/>
                  <a:pt x="1064" y="132"/>
                </a:cubicBezTo>
                <a:close/>
                <a:moveTo>
                  <a:pt x="1064" y="143"/>
                </a:moveTo>
                <a:cubicBezTo>
                  <a:pt x="1064" y="147"/>
                  <a:pt x="1064" y="147"/>
                  <a:pt x="1064" y="147"/>
                </a:cubicBezTo>
                <a:cubicBezTo>
                  <a:pt x="1063" y="146"/>
                  <a:pt x="1062" y="146"/>
                  <a:pt x="1061" y="145"/>
                </a:cubicBezTo>
                <a:cubicBezTo>
                  <a:pt x="1061" y="142"/>
                  <a:pt x="1061" y="142"/>
                  <a:pt x="1061" y="142"/>
                </a:cubicBezTo>
                <a:cubicBezTo>
                  <a:pt x="1062" y="142"/>
                  <a:pt x="1063" y="143"/>
                  <a:pt x="1064" y="143"/>
                </a:cubicBezTo>
                <a:close/>
                <a:moveTo>
                  <a:pt x="1064" y="152"/>
                </a:moveTo>
                <a:cubicBezTo>
                  <a:pt x="1064" y="158"/>
                  <a:pt x="1064" y="158"/>
                  <a:pt x="1064" y="158"/>
                </a:cubicBezTo>
                <a:cubicBezTo>
                  <a:pt x="1063" y="156"/>
                  <a:pt x="1062" y="155"/>
                  <a:pt x="1061" y="154"/>
                </a:cubicBezTo>
                <a:cubicBezTo>
                  <a:pt x="1061" y="149"/>
                  <a:pt x="1061" y="149"/>
                  <a:pt x="1061" y="149"/>
                </a:cubicBezTo>
                <a:cubicBezTo>
                  <a:pt x="1061" y="149"/>
                  <a:pt x="1061" y="149"/>
                  <a:pt x="1061" y="149"/>
                </a:cubicBezTo>
                <a:cubicBezTo>
                  <a:pt x="1062" y="150"/>
                  <a:pt x="1063" y="151"/>
                  <a:pt x="1064" y="152"/>
                </a:cubicBezTo>
                <a:close/>
                <a:moveTo>
                  <a:pt x="1061" y="165"/>
                </a:moveTo>
                <a:cubicBezTo>
                  <a:pt x="1058" y="165"/>
                  <a:pt x="1058" y="165"/>
                  <a:pt x="1058" y="165"/>
                </a:cubicBezTo>
                <a:cubicBezTo>
                  <a:pt x="1058" y="159"/>
                  <a:pt x="1058" y="159"/>
                  <a:pt x="1058" y="159"/>
                </a:cubicBezTo>
                <a:cubicBezTo>
                  <a:pt x="1059" y="159"/>
                  <a:pt x="1060" y="160"/>
                  <a:pt x="1061" y="160"/>
                </a:cubicBezTo>
                <a:cubicBezTo>
                  <a:pt x="1061" y="165"/>
                  <a:pt x="1061" y="165"/>
                  <a:pt x="1061" y="165"/>
                </a:cubicBezTo>
                <a:close/>
                <a:moveTo>
                  <a:pt x="1058" y="31"/>
                </a:moveTo>
                <a:cubicBezTo>
                  <a:pt x="1059" y="31"/>
                  <a:pt x="1060" y="31"/>
                  <a:pt x="1061" y="31"/>
                </a:cubicBezTo>
                <a:cubicBezTo>
                  <a:pt x="1061" y="35"/>
                  <a:pt x="1061" y="35"/>
                  <a:pt x="1061" y="35"/>
                </a:cubicBezTo>
                <a:cubicBezTo>
                  <a:pt x="1060" y="35"/>
                  <a:pt x="1059" y="35"/>
                  <a:pt x="1058" y="35"/>
                </a:cubicBezTo>
                <a:cubicBezTo>
                  <a:pt x="1058" y="31"/>
                  <a:pt x="1058" y="31"/>
                  <a:pt x="1058" y="31"/>
                </a:cubicBezTo>
                <a:close/>
                <a:moveTo>
                  <a:pt x="1061" y="45"/>
                </a:moveTo>
                <a:cubicBezTo>
                  <a:pt x="1061" y="47"/>
                  <a:pt x="1061" y="47"/>
                  <a:pt x="1061" y="47"/>
                </a:cubicBezTo>
                <a:cubicBezTo>
                  <a:pt x="1060" y="48"/>
                  <a:pt x="1059" y="48"/>
                  <a:pt x="1058" y="48"/>
                </a:cubicBezTo>
                <a:cubicBezTo>
                  <a:pt x="1058" y="45"/>
                  <a:pt x="1058" y="45"/>
                  <a:pt x="1058" y="45"/>
                </a:cubicBezTo>
                <a:cubicBezTo>
                  <a:pt x="1059" y="45"/>
                  <a:pt x="1060" y="45"/>
                  <a:pt x="1061" y="45"/>
                </a:cubicBezTo>
                <a:close/>
                <a:moveTo>
                  <a:pt x="1061" y="53"/>
                </a:moveTo>
                <a:cubicBezTo>
                  <a:pt x="1061" y="56"/>
                  <a:pt x="1061" y="56"/>
                  <a:pt x="1061" y="56"/>
                </a:cubicBezTo>
                <a:cubicBezTo>
                  <a:pt x="1060" y="56"/>
                  <a:pt x="1059" y="56"/>
                  <a:pt x="1058" y="57"/>
                </a:cubicBezTo>
                <a:cubicBezTo>
                  <a:pt x="1058" y="57"/>
                  <a:pt x="1058" y="57"/>
                  <a:pt x="1058" y="57"/>
                </a:cubicBezTo>
                <a:cubicBezTo>
                  <a:pt x="1058" y="58"/>
                  <a:pt x="1059" y="59"/>
                  <a:pt x="1060" y="59"/>
                </a:cubicBezTo>
                <a:cubicBezTo>
                  <a:pt x="1061" y="59"/>
                  <a:pt x="1061" y="59"/>
                  <a:pt x="1061" y="59"/>
                </a:cubicBezTo>
                <a:cubicBezTo>
                  <a:pt x="1061" y="63"/>
                  <a:pt x="1061" y="63"/>
                  <a:pt x="1061" y="63"/>
                </a:cubicBezTo>
                <a:cubicBezTo>
                  <a:pt x="1061" y="63"/>
                  <a:pt x="1061" y="63"/>
                  <a:pt x="1061" y="63"/>
                </a:cubicBezTo>
                <a:cubicBezTo>
                  <a:pt x="1061" y="63"/>
                  <a:pt x="1061" y="63"/>
                  <a:pt x="1061" y="64"/>
                </a:cubicBezTo>
                <a:cubicBezTo>
                  <a:pt x="1061" y="76"/>
                  <a:pt x="1061" y="76"/>
                  <a:pt x="1061" y="76"/>
                </a:cubicBezTo>
                <a:cubicBezTo>
                  <a:pt x="1060" y="73"/>
                  <a:pt x="1059" y="70"/>
                  <a:pt x="1058" y="68"/>
                </a:cubicBezTo>
                <a:cubicBezTo>
                  <a:pt x="1058" y="54"/>
                  <a:pt x="1058" y="54"/>
                  <a:pt x="1058" y="54"/>
                </a:cubicBezTo>
                <a:cubicBezTo>
                  <a:pt x="1059" y="53"/>
                  <a:pt x="1060" y="53"/>
                  <a:pt x="1061" y="53"/>
                </a:cubicBezTo>
                <a:close/>
                <a:moveTo>
                  <a:pt x="1061" y="113"/>
                </a:moveTo>
                <a:cubicBezTo>
                  <a:pt x="1061" y="126"/>
                  <a:pt x="1061" y="126"/>
                  <a:pt x="1061" y="126"/>
                </a:cubicBezTo>
                <a:cubicBezTo>
                  <a:pt x="1060" y="127"/>
                  <a:pt x="1059" y="129"/>
                  <a:pt x="1060" y="130"/>
                </a:cubicBezTo>
                <a:cubicBezTo>
                  <a:pt x="1060" y="130"/>
                  <a:pt x="1060" y="131"/>
                  <a:pt x="1061" y="131"/>
                </a:cubicBezTo>
                <a:cubicBezTo>
                  <a:pt x="1061" y="134"/>
                  <a:pt x="1061" y="134"/>
                  <a:pt x="1061" y="134"/>
                </a:cubicBezTo>
                <a:cubicBezTo>
                  <a:pt x="1060" y="133"/>
                  <a:pt x="1059" y="133"/>
                  <a:pt x="1058" y="133"/>
                </a:cubicBezTo>
                <a:cubicBezTo>
                  <a:pt x="1058" y="121"/>
                  <a:pt x="1058" y="121"/>
                  <a:pt x="1058" y="121"/>
                </a:cubicBezTo>
                <a:cubicBezTo>
                  <a:pt x="1059" y="119"/>
                  <a:pt x="1060" y="116"/>
                  <a:pt x="1061" y="113"/>
                </a:cubicBezTo>
                <a:close/>
                <a:moveTo>
                  <a:pt x="1061" y="142"/>
                </a:moveTo>
                <a:cubicBezTo>
                  <a:pt x="1061" y="145"/>
                  <a:pt x="1061" y="145"/>
                  <a:pt x="1061" y="145"/>
                </a:cubicBezTo>
                <a:cubicBezTo>
                  <a:pt x="1060" y="145"/>
                  <a:pt x="1059" y="144"/>
                  <a:pt x="1058" y="144"/>
                </a:cubicBezTo>
                <a:cubicBezTo>
                  <a:pt x="1058" y="141"/>
                  <a:pt x="1058" y="141"/>
                  <a:pt x="1058" y="141"/>
                </a:cubicBezTo>
                <a:cubicBezTo>
                  <a:pt x="1059" y="141"/>
                  <a:pt x="1060" y="141"/>
                  <a:pt x="1061" y="142"/>
                </a:cubicBezTo>
                <a:close/>
                <a:moveTo>
                  <a:pt x="1061" y="149"/>
                </a:moveTo>
                <a:cubicBezTo>
                  <a:pt x="1061" y="154"/>
                  <a:pt x="1061" y="154"/>
                  <a:pt x="1061" y="154"/>
                </a:cubicBezTo>
                <a:cubicBezTo>
                  <a:pt x="1061" y="154"/>
                  <a:pt x="1060" y="154"/>
                  <a:pt x="1060" y="154"/>
                </a:cubicBezTo>
                <a:cubicBezTo>
                  <a:pt x="1060" y="153"/>
                  <a:pt x="1059" y="153"/>
                  <a:pt x="1058" y="152"/>
                </a:cubicBezTo>
                <a:cubicBezTo>
                  <a:pt x="1058" y="148"/>
                  <a:pt x="1058" y="148"/>
                  <a:pt x="1058" y="148"/>
                </a:cubicBezTo>
                <a:cubicBezTo>
                  <a:pt x="1059" y="149"/>
                  <a:pt x="1060" y="149"/>
                  <a:pt x="1061" y="149"/>
                </a:cubicBezTo>
                <a:close/>
                <a:moveTo>
                  <a:pt x="1058" y="165"/>
                </a:moveTo>
                <a:cubicBezTo>
                  <a:pt x="1052" y="165"/>
                  <a:pt x="1052" y="165"/>
                  <a:pt x="1052" y="165"/>
                </a:cubicBezTo>
                <a:cubicBezTo>
                  <a:pt x="1052" y="154"/>
                  <a:pt x="1052" y="154"/>
                  <a:pt x="1052" y="154"/>
                </a:cubicBezTo>
                <a:cubicBezTo>
                  <a:pt x="1054" y="156"/>
                  <a:pt x="1056" y="158"/>
                  <a:pt x="1058" y="159"/>
                </a:cubicBezTo>
                <a:cubicBezTo>
                  <a:pt x="1058" y="165"/>
                  <a:pt x="1058" y="165"/>
                  <a:pt x="1058" y="165"/>
                </a:cubicBezTo>
                <a:close/>
                <a:moveTo>
                  <a:pt x="1052" y="32"/>
                </a:moveTo>
                <a:cubicBezTo>
                  <a:pt x="1054" y="32"/>
                  <a:pt x="1056" y="32"/>
                  <a:pt x="1058" y="31"/>
                </a:cubicBezTo>
                <a:cubicBezTo>
                  <a:pt x="1058" y="35"/>
                  <a:pt x="1058" y="35"/>
                  <a:pt x="1058" y="35"/>
                </a:cubicBezTo>
                <a:cubicBezTo>
                  <a:pt x="1056" y="35"/>
                  <a:pt x="1054" y="36"/>
                  <a:pt x="1052" y="36"/>
                </a:cubicBezTo>
                <a:cubicBezTo>
                  <a:pt x="1052" y="32"/>
                  <a:pt x="1052" y="32"/>
                  <a:pt x="1052" y="32"/>
                </a:cubicBezTo>
                <a:close/>
                <a:moveTo>
                  <a:pt x="1058" y="45"/>
                </a:moveTo>
                <a:cubicBezTo>
                  <a:pt x="1058" y="48"/>
                  <a:pt x="1058" y="48"/>
                  <a:pt x="1058" y="48"/>
                </a:cubicBezTo>
                <a:cubicBezTo>
                  <a:pt x="1056" y="49"/>
                  <a:pt x="1054" y="49"/>
                  <a:pt x="1053" y="50"/>
                </a:cubicBezTo>
                <a:cubicBezTo>
                  <a:pt x="1054" y="51"/>
                  <a:pt x="1054" y="54"/>
                  <a:pt x="1057" y="55"/>
                </a:cubicBezTo>
                <a:cubicBezTo>
                  <a:pt x="1057" y="55"/>
                  <a:pt x="1057" y="54"/>
                  <a:pt x="1058" y="54"/>
                </a:cubicBezTo>
                <a:cubicBezTo>
                  <a:pt x="1058" y="68"/>
                  <a:pt x="1058" y="68"/>
                  <a:pt x="1058" y="68"/>
                </a:cubicBezTo>
                <a:cubicBezTo>
                  <a:pt x="1056" y="64"/>
                  <a:pt x="1054" y="60"/>
                  <a:pt x="1052" y="56"/>
                </a:cubicBezTo>
                <a:cubicBezTo>
                  <a:pt x="1052" y="47"/>
                  <a:pt x="1052" y="47"/>
                  <a:pt x="1052" y="47"/>
                </a:cubicBezTo>
                <a:cubicBezTo>
                  <a:pt x="1054" y="46"/>
                  <a:pt x="1056" y="46"/>
                  <a:pt x="1058" y="45"/>
                </a:cubicBezTo>
                <a:close/>
                <a:moveTo>
                  <a:pt x="1058" y="121"/>
                </a:moveTo>
                <a:cubicBezTo>
                  <a:pt x="1058" y="133"/>
                  <a:pt x="1058" y="133"/>
                  <a:pt x="1058" y="133"/>
                </a:cubicBezTo>
                <a:cubicBezTo>
                  <a:pt x="1057" y="133"/>
                  <a:pt x="1057" y="134"/>
                  <a:pt x="1057" y="134"/>
                </a:cubicBezTo>
                <a:cubicBezTo>
                  <a:pt x="1056" y="136"/>
                  <a:pt x="1053" y="138"/>
                  <a:pt x="1055" y="140"/>
                </a:cubicBezTo>
                <a:cubicBezTo>
                  <a:pt x="1056" y="140"/>
                  <a:pt x="1057" y="140"/>
                  <a:pt x="1058" y="141"/>
                </a:cubicBezTo>
                <a:cubicBezTo>
                  <a:pt x="1058" y="144"/>
                  <a:pt x="1058" y="144"/>
                  <a:pt x="1058" y="144"/>
                </a:cubicBezTo>
                <a:cubicBezTo>
                  <a:pt x="1056" y="143"/>
                  <a:pt x="1054" y="143"/>
                  <a:pt x="1052" y="142"/>
                </a:cubicBezTo>
                <a:cubicBezTo>
                  <a:pt x="1052" y="133"/>
                  <a:pt x="1052" y="133"/>
                  <a:pt x="1052" y="133"/>
                </a:cubicBezTo>
                <a:cubicBezTo>
                  <a:pt x="1054" y="130"/>
                  <a:pt x="1056" y="126"/>
                  <a:pt x="1058" y="121"/>
                </a:cubicBezTo>
                <a:close/>
                <a:moveTo>
                  <a:pt x="1058" y="148"/>
                </a:moveTo>
                <a:cubicBezTo>
                  <a:pt x="1058" y="152"/>
                  <a:pt x="1058" y="152"/>
                  <a:pt x="1058" y="152"/>
                </a:cubicBezTo>
                <a:cubicBezTo>
                  <a:pt x="1056" y="151"/>
                  <a:pt x="1054" y="150"/>
                  <a:pt x="1052" y="149"/>
                </a:cubicBezTo>
                <a:cubicBezTo>
                  <a:pt x="1052" y="145"/>
                  <a:pt x="1052" y="145"/>
                  <a:pt x="1052" y="145"/>
                </a:cubicBezTo>
                <a:cubicBezTo>
                  <a:pt x="1054" y="146"/>
                  <a:pt x="1056" y="147"/>
                  <a:pt x="1058" y="148"/>
                </a:cubicBezTo>
                <a:close/>
                <a:moveTo>
                  <a:pt x="1052" y="102"/>
                </a:moveTo>
                <a:cubicBezTo>
                  <a:pt x="1052" y="92"/>
                  <a:pt x="1052" y="92"/>
                  <a:pt x="1052" y="92"/>
                </a:cubicBezTo>
                <a:cubicBezTo>
                  <a:pt x="1053" y="95"/>
                  <a:pt x="1053" y="99"/>
                  <a:pt x="1052" y="102"/>
                </a:cubicBezTo>
                <a:close/>
                <a:moveTo>
                  <a:pt x="1052" y="165"/>
                </a:moveTo>
                <a:cubicBezTo>
                  <a:pt x="1051" y="165"/>
                  <a:pt x="1051" y="165"/>
                  <a:pt x="1051" y="165"/>
                </a:cubicBezTo>
                <a:cubicBezTo>
                  <a:pt x="1051" y="159"/>
                  <a:pt x="1051" y="159"/>
                  <a:pt x="1051" y="159"/>
                </a:cubicBezTo>
                <a:cubicBezTo>
                  <a:pt x="1051" y="159"/>
                  <a:pt x="1051" y="159"/>
                  <a:pt x="1051" y="159"/>
                </a:cubicBezTo>
                <a:cubicBezTo>
                  <a:pt x="1051" y="159"/>
                  <a:pt x="1051" y="158"/>
                  <a:pt x="1051" y="158"/>
                </a:cubicBezTo>
                <a:cubicBezTo>
                  <a:pt x="1051" y="153"/>
                  <a:pt x="1051" y="153"/>
                  <a:pt x="1051" y="153"/>
                </a:cubicBezTo>
                <a:cubicBezTo>
                  <a:pt x="1051" y="154"/>
                  <a:pt x="1052" y="154"/>
                  <a:pt x="1052" y="154"/>
                </a:cubicBezTo>
                <a:cubicBezTo>
                  <a:pt x="1052" y="165"/>
                  <a:pt x="1052" y="165"/>
                  <a:pt x="1052" y="165"/>
                </a:cubicBezTo>
                <a:close/>
                <a:moveTo>
                  <a:pt x="1051" y="32"/>
                </a:moveTo>
                <a:cubicBezTo>
                  <a:pt x="1051" y="32"/>
                  <a:pt x="1052" y="32"/>
                  <a:pt x="1052" y="32"/>
                </a:cubicBezTo>
                <a:cubicBezTo>
                  <a:pt x="1052" y="36"/>
                  <a:pt x="1052" y="36"/>
                  <a:pt x="1052" y="36"/>
                </a:cubicBezTo>
                <a:cubicBezTo>
                  <a:pt x="1052" y="36"/>
                  <a:pt x="1051" y="36"/>
                  <a:pt x="1051" y="36"/>
                </a:cubicBezTo>
                <a:cubicBezTo>
                  <a:pt x="1051" y="32"/>
                  <a:pt x="1051" y="32"/>
                  <a:pt x="1051" y="32"/>
                </a:cubicBezTo>
                <a:close/>
                <a:moveTo>
                  <a:pt x="1052" y="47"/>
                </a:moveTo>
                <a:cubicBezTo>
                  <a:pt x="1052" y="56"/>
                  <a:pt x="1052" y="56"/>
                  <a:pt x="1052" y="56"/>
                </a:cubicBezTo>
                <a:cubicBezTo>
                  <a:pt x="1052" y="56"/>
                  <a:pt x="1051" y="55"/>
                  <a:pt x="1051" y="55"/>
                </a:cubicBezTo>
                <a:cubicBezTo>
                  <a:pt x="1051" y="47"/>
                  <a:pt x="1051" y="47"/>
                  <a:pt x="1051" y="47"/>
                </a:cubicBezTo>
                <a:cubicBezTo>
                  <a:pt x="1051" y="47"/>
                  <a:pt x="1051" y="47"/>
                  <a:pt x="1051" y="47"/>
                </a:cubicBezTo>
                <a:cubicBezTo>
                  <a:pt x="1052" y="47"/>
                  <a:pt x="1052" y="47"/>
                  <a:pt x="1052" y="47"/>
                </a:cubicBezTo>
                <a:close/>
                <a:moveTo>
                  <a:pt x="1052" y="92"/>
                </a:moveTo>
                <a:cubicBezTo>
                  <a:pt x="1052" y="102"/>
                  <a:pt x="1052" y="102"/>
                  <a:pt x="1052" y="102"/>
                </a:cubicBezTo>
                <a:cubicBezTo>
                  <a:pt x="1052" y="104"/>
                  <a:pt x="1051" y="106"/>
                  <a:pt x="1051" y="108"/>
                </a:cubicBezTo>
                <a:cubicBezTo>
                  <a:pt x="1051" y="86"/>
                  <a:pt x="1051" y="86"/>
                  <a:pt x="1051" y="86"/>
                </a:cubicBezTo>
                <a:cubicBezTo>
                  <a:pt x="1051" y="88"/>
                  <a:pt x="1052" y="90"/>
                  <a:pt x="1052" y="92"/>
                </a:cubicBezTo>
                <a:close/>
                <a:moveTo>
                  <a:pt x="1052" y="133"/>
                </a:moveTo>
                <a:cubicBezTo>
                  <a:pt x="1052" y="142"/>
                  <a:pt x="1052" y="142"/>
                  <a:pt x="1052" y="142"/>
                </a:cubicBezTo>
                <a:cubicBezTo>
                  <a:pt x="1052" y="142"/>
                  <a:pt x="1051" y="142"/>
                  <a:pt x="1051" y="142"/>
                </a:cubicBezTo>
                <a:cubicBezTo>
                  <a:pt x="1051" y="143"/>
                  <a:pt x="1051" y="143"/>
                  <a:pt x="1051" y="143"/>
                </a:cubicBezTo>
                <a:cubicBezTo>
                  <a:pt x="1051" y="136"/>
                  <a:pt x="1051" y="136"/>
                  <a:pt x="1051" y="136"/>
                </a:cubicBezTo>
                <a:cubicBezTo>
                  <a:pt x="1051" y="135"/>
                  <a:pt x="1052" y="134"/>
                  <a:pt x="1052" y="133"/>
                </a:cubicBezTo>
                <a:close/>
                <a:moveTo>
                  <a:pt x="1052" y="145"/>
                </a:moveTo>
                <a:cubicBezTo>
                  <a:pt x="1052" y="149"/>
                  <a:pt x="1052" y="149"/>
                  <a:pt x="1052" y="149"/>
                </a:cubicBezTo>
                <a:cubicBezTo>
                  <a:pt x="1052" y="149"/>
                  <a:pt x="1051" y="149"/>
                  <a:pt x="1051" y="148"/>
                </a:cubicBezTo>
                <a:cubicBezTo>
                  <a:pt x="1051" y="144"/>
                  <a:pt x="1051" y="144"/>
                  <a:pt x="1051" y="144"/>
                </a:cubicBezTo>
                <a:cubicBezTo>
                  <a:pt x="1051" y="144"/>
                  <a:pt x="1052" y="145"/>
                  <a:pt x="1052" y="145"/>
                </a:cubicBezTo>
                <a:close/>
                <a:moveTo>
                  <a:pt x="1051" y="165"/>
                </a:moveTo>
                <a:cubicBezTo>
                  <a:pt x="1045" y="165"/>
                  <a:pt x="1045" y="165"/>
                  <a:pt x="1045" y="165"/>
                </a:cubicBezTo>
                <a:cubicBezTo>
                  <a:pt x="1045" y="160"/>
                  <a:pt x="1045" y="160"/>
                  <a:pt x="1045" y="160"/>
                </a:cubicBezTo>
                <a:cubicBezTo>
                  <a:pt x="1050" y="160"/>
                  <a:pt x="1050" y="160"/>
                  <a:pt x="1050" y="160"/>
                </a:cubicBezTo>
                <a:cubicBezTo>
                  <a:pt x="1051" y="159"/>
                  <a:pt x="1051" y="159"/>
                  <a:pt x="1051" y="159"/>
                </a:cubicBezTo>
                <a:cubicBezTo>
                  <a:pt x="1051" y="165"/>
                  <a:pt x="1051" y="165"/>
                  <a:pt x="1051" y="165"/>
                </a:cubicBezTo>
                <a:close/>
                <a:moveTo>
                  <a:pt x="1045" y="33"/>
                </a:moveTo>
                <a:cubicBezTo>
                  <a:pt x="1046" y="33"/>
                  <a:pt x="1049" y="33"/>
                  <a:pt x="1051" y="32"/>
                </a:cubicBezTo>
                <a:cubicBezTo>
                  <a:pt x="1051" y="36"/>
                  <a:pt x="1051" y="36"/>
                  <a:pt x="1051" y="36"/>
                </a:cubicBezTo>
                <a:cubicBezTo>
                  <a:pt x="1049" y="36"/>
                  <a:pt x="1047" y="37"/>
                  <a:pt x="1045" y="37"/>
                </a:cubicBezTo>
                <a:cubicBezTo>
                  <a:pt x="1045" y="33"/>
                  <a:pt x="1045" y="33"/>
                  <a:pt x="1045" y="33"/>
                </a:cubicBezTo>
                <a:close/>
                <a:moveTo>
                  <a:pt x="1051" y="47"/>
                </a:moveTo>
                <a:cubicBezTo>
                  <a:pt x="1051" y="55"/>
                  <a:pt x="1051" y="55"/>
                  <a:pt x="1051" y="55"/>
                </a:cubicBezTo>
                <a:cubicBezTo>
                  <a:pt x="1050" y="53"/>
                  <a:pt x="1048" y="52"/>
                  <a:pt x="1047" y="50"/>
                </a:cubicBezTo>
                <a:cubicBezTo>
                  <a:pt x="1046" y="49"/>
                  <a:pt x="1045" y="49"/>
                  <a:pt x="1045" y="48"/>
                </a:cubicBezTo>
                <a:cubicBezTo>
                  <a:pt x="1045" y="43"/>
                  <a:pt x="1045" y="43"/>
                  <a:pt x="1045" y="43"/>
                </a:cubicBezTo>
                <a:cubicBezTo>
                  <a:pt x="1046" y="44"/>
                  <a:pt x="1049" y="46"/>
                  <a:pt x="1051" y="47"/>
                </a:cubicBezTo>
                <a:close/>
                <a:moveTo>
                  <a:pt x="1051" y="86"/>
                </a:moveTo>
                <a:cubicBezTo>
                  <a:pt x="1051" y="108"/>
                  <a:pt x="1051" y="108"/>
                  <a:pt x="1051" y="108"/>
                </a:cubicBezTo>
                <a:cubicBezTo>
                  <a:pt x="1049" y="113"/>
                  <a:pt x="1047" y="118"/>
                  <a:pt x="1045" y="122"/>
                </a:cubicBezTo>
                <a:cubicBezTo>
                  <a:pt x="1045" y="113"/>
                  <a:pt x="1045" y="113"/>
                  <a:pt x="1045" y="113"/>
                </a:cubicBezTo>
                <a:cubicBezTo>
                  <a:pt x="1045" y="111"/>
                  <a:pt x="1046" y="110"/>
                  <a:pt x="1046" y="108"/>
                </a:cubicBezTo>
                <a:cubicBezTo>
                  <a:pt x="1050" y="100"/>
                  <a:pt x="1048" y="91"/>
                  <a:pt x="1045" y="83"/>
                </a:cubicBezTo>
                <a:cubicBezTo>
                  <a:pt x="1045" y="72"/>
                  <a:pt x="1045" y="72"/>
                  <a:pt x="1045" y="72"/>
                </a:cubicBezTo>
                <a:cubicBezTo>
                  <a:pt x="1046" y="76"/>
                  <a:pt x="1047" y="79"/>
                  <a:pt x="1049" y="83"/>
                </a:cubicBezTo>
                <a:cubicBezTo>
                  <a:pt x="1050" y="84"/>
                  <a:pt x="1050" y="85"/>
                  <a:pt x="1051" y="86"/>
                </a:cubicBezTo>
                <a:close/>
                <a:moveTo>
                  <a:pt x="1051" y="136"/>
                </a:moveTo>
                <a:cubicBezTo>
                  <a:pt x="1051" y="143"/>
                  <a:pt x="1051" y="143"/>
                  <a:pt x="1051" y="143"/>
                </a:cubicBezTo>
                <a:cubicBezTo>
                  <a:pt x="1050" y="144"/>
                  <a:pt x="1050" y="144"/>
                  <a:pt x="1050" y="144"/>
                </a:cubicBezTo>
                <a:cubicBezTo>
                  <a:pt x="1051" y="144"/>
                  <a:pt x="1051" y="144"/>
                  <a:pt x="1051" y="144"/>
                </a:cubicBezTo>
                <a:cubicBezTo>
                  <a:pt x="1051" y="148"/>
                  <a:pt x="1051" y="148"/>
                  <a:pt x="1051" y="148"/>
                </a:cubicBezTo>
                <a:cubicBezTo>
                  <a:pt x="1050" y="148"/>
                  <a:pt x="1048" y="148"/>
                  <a:pt x="1047" y="148"/>
                </a:cubicBezTo>
                <a:cubicBezTo>
                  <a:pt x="1046" y="148"/>
                  <a:pt x="1045" y="149"/>
                  <a:pt x="1045" y="149"/>
                </a:cubicBezTo>
                <a:cubicBezTo>
                  <a:pt x="1045" y="144"/>
                  <a:pt x="1045" y="144"/>
                  <a:pt x="1045" y="144"/>
                </a:cubicBezTo>
                <a:cubicBezTo>
                  <a:pt x="1047" y="141"/>
                  <a:pt x="1049" y="138"/>
                  <a:pt x="1051" y="136"/>
                </a:cubicBezTo>
                <a:close/>
                <a:moveTo>
                  <a:pt x="1051" y="153"/>
                </a:moveTo>
                <a:cubicBezTo>
                  <a:pt x="1051" y="158"/>
                  <a:pt x="1051" y="158"/>
                  <a:pt x="1051" y="158"/>
                </a:cubicBezTo>
                <a:cubicBezTo>
                  <a:pt x="1049" y="156"/>
                  <a:pt x="1047" y="155"/>
                  <a:pt x="1045" y="154"/>
                </a:cubicBezTo>
                <a:cubicBezTo>
                  <a:pt x="1045" y="150"/>
                  <a:pt x="1045" y="150"/>
                  <a:pt x="1045" y="150"/>
                </a:cubicBezTo>
                <a:cubicBezTo>
                  <a:pt x="1045" y="150"/>
                  <a:pt x="1045" y="151"/>
                  <a:pt x="1045" y="151"/>
                </a:cubicBezTo>
                <a:cubicBezTo>
                  <a:pt x="1047" y="151"/>
                  <a:pt x="1049" y="152"/>
                  <a:pt x="1051" y="153"/>
                </a:cubicBezTo>
                <a:close/>
                <a:moveTo>
                  <a:pt x="1045" y="165"/>
                </a:moveTo>
                <a:cubicBezTo>
                  <a:pt x="1036" y="165"/>
                  <a:pt x="1036" y="165"/>
                  <a:pt x="1036" y="165"/>
                </a:cubicBezTo>
                <a:cubicBezTo>
                  <a:pt x="1035" y="165"/>
                  <a:pt x="1035" y="165"/>
                  <a:pt x="1035" y="165"/>
                </a:cubicBezTo>
                <a:cubicBezTo>
                  <a:pt x="1035" y="160"/>
                  <a:pt x="1035" y="160"/>
                  <a:pt x="1035" y="160"/>
                </a:cubicBezTo>
                <a:cubicBezTo>
                  <a:pt x="1045" y="160"/>
                  <a:pt x="1045" y="160"/>
                  <a:pt x="1045" y="160"/>
                </a:cubicBezTo>
                <a:cubicBezTo>
                  <a:pt x="1045" y="165"/>
                  <a:pt x="1045" y="165"/>
                  <a:pt x="1045" y="165"/>
                </a:cubicBezTo>
                <a:close/>
                <a:moveTo>
                  <a:pt x="1035" y="37"/>
                </a:moveTo>
                <a:cubicBezTo>
                  <a:pt x="1038" y="35"/>
                  <a:pt x="1041" y="34"/>
                  <a:pt x="1045" y="33"/>
                </a:cubicBezTo>
                <a:cubicBezTo>
                  <a:pt x="1045" y="37"/>
                  <a:pt x="1045" y="37"/>
                  <a:pt x="1045" y="37"/>
                </a:cubicBezTo>
                <a:cubicBezTo>
                  <a:pt x="1044" y="37"/>
                  <a:pt x="1044" y="37"/>
                  <a:pt x="1044" y="37"/>
                </a:cubicBezTo>
                <a:cubicBezTo>
                  <a:pt x="1043" y="38"/>
                  <a:pt x="1041" y="38"/>
                  <a:pt x="1041" y="40"/>
                </a:cubicBezTo>
                <a:cubicBezTo>
                  <a:pt x="1042" y="41"/>
                  <a:pt x="1043" y="42"/>
                  <a:pt x="1045" y="43"/>
                </a:cubicBezTo>
                <a:cubicBezTo>
                  <a:pt x="1045" y="48"/>
                  <a:pt x="1045" y="48"/>
                  <a:pt x="1045" y="48"/>
                </a:cubicBezTo>
                <a:cubicBezTo>
                  <a:pt x="1042" y="46"/>
                  <a:pt x="1038" y="44"/>
                  <a:pt x="1035" y="42"/>
                </a:cubicBezTo>
                <a:cubicBezTo>
                  <a:pt x="1035" y="37"/>
                  <a:pt x="1035" y="37"/>
                  <a:pt x="1035" y="37"/>
                </a:cubicBezTo>
                <a:close/>
                <a:moveTo>
                  <a:pt x="1045" y="72"/>
                </a:moveTo>
                <a:cubicBezTo>
                  <a:pt x="1045" y="83"/>
                  <a:pt x="1045" y="83"/>
                  <a:pt x="1045" y="83"/>
                </a:cubicBezTo>
                <a:cubicBezTo>
                  <a:pt x="1042" y="77"/>
                  <a:pt x="1039" y="72"/>
                  <a:pt x="1036" y="67"/>
                </a:cubicBezTo>
                <a:cubicBezTo>
                  <a:pt x="1036" y="67"/>
                  <a:pt x="1035" y="67"/>
                  <a:pt x="1035" y="66"/>
                </a:cubicBezTo>
                <a:cubicBezTo>
                  <a:pt x="1035" y="61"/>
                  <a:pt x="1035" y="61"/>
                  <a:pt x="1035" y="61"/>
                </a:cubicBezTo>
                <a:cubicBezTo>
                  <a:pt x="1037" y="62"/>
                  <a:pt x="1039" y="64"/>
                  <a:pt x="1040" y="66"/>
                </a:cubicBezTo>
                <a:cubicBezTo>
                  <a:pt x="1042" y="68"/>
                  <a:pt x="1043" y="70"/>
                  <a:pt x="1045" y="72"/>
                </a:cubicBezTo>
                <a:close/>
                <a:moveTo>
                  <a:pt x="1045" y="113"/>
                </a:moveTo>
                <a:cubicBezTo>
                  <a:pt x="1045" y="122"/>
                  <a:pt x="1045" y="122"/>
                  <a:pt x="1045" y="122"/>
                </a:cubicBezTo>
                <a:cubicBezTo>
                  <a:pt x="1043" y="125"/>
                  <a:pt x="1041" y="128"/>
                  <a:pt x="1039" y="131"/>
                </a:cubicBezTo>
                <a:cubicBezTo>
                  <a:pt x="1038" y="132"/>
                  <a:pt x="1036" y="134"/>
                  <a:pt x="1035" y="135"/>
                </a:cubicBezTo>
                <a:cubicBezTo>
                  <a:pt x="1035" y="128"/>
                  <a:pt x="1035" y="128"/>
                  <a:pt x="1035" y="128"/>
                </a:cubicBezTo>
                <a:cubicBezTo>
                  <a:pt x="1039" y="124"/>
                  <a:pt x="1042" y="119"/>
                  <a:pt x="1045" y="113"/>
                </a:cubicBezTo>
                <a:close/>
                <a:moveTo>
                  <a:pt x="1045" y="144"/>
                </a:moveTo>
                <a:cubicBezTo>
                  <a:pt x="1045" y="149"/>
                  <a:pt x="1045" y="149"/>
                  <a:pt x="1045" y="149"/>
                </a:cubicBezTo>
                <a:cubicBezTo>
                  <a:pt x="1044" y="150"/>
                  <a:pt x="1044" y="150"/>
                  <a:pt x="1045" y="150"/>
                </a:cubicBezTo>
                <a:cubicBezTo>
                  <a:pt x="1045" y="154"/>
                  <a:pt x="1045" y="154"/>
                  <a:pt x="1045" y="154"/>
                </a:cubicBezTo>
                <a:cubicBezTo>
                  <a:pt x="1043" y="154"/>
                  <a:pt x="1042" y="154"/>
                  <a:pt x="1041" y="153"/>
                </a:cubicBezTo>
                <a:cubicBezTo>
                  <a:pt x="1039" y="154"/>
                  <a:pt x="1037" y="156"/>
                  <a:pt x="1035" y="158"/>
                </a:cubicBezTo>
                <a:cubicBezTo>
                  <a:pt x="1035" y="153"/>
                  <a:pt x="1035" y="153"/>
                  <a:pt x="1035" y="153"/>
                </a:cubicBezTo>
                <a:cubicBezTo>
                  <a:pt x="1039" y="150"/>
                  <a:pt x="1042" y="147"/>
                  <a:pt x="1045" y="144"/>
                </a:cubicBezTo>
                <a:close/>
                <a:moveTo>
                  <a:pt x="1035" y="125"/>
                </a:moveTo>
                <a:cubicBezTo>
                  <a:pt x="1036" y="123"/>
                  <a:pt x="1038" y="120"/>
                  <a:pt x="1039" y="118"/>
                </a:cubicBezTo>
                <a:cubicBezTo>
                  <a:pt x="1042" y="113"/>
                  <a:pt x="1041" y="107"/>
                  <a:pt x="1042" y="102"/>
                </a:cubicBezTo>
                <a:cubicBezTo>
                  <a:pt x="1042" y="98"/>
                  <a:pt x="1039" y="93"/>
                  <a:pt x="1040" y="89"/>
                </a:cubicBezTo>
                <a:cubicBezTo>
                  <a:pt x="1038" y="85"/>
                  <a:pt x="1037" y="81"/>
                  <a:pt x="1035" y="78"/>
                </a:cubicBezTo>
                <a:cubicBezTo>
                  <a:pt x="1035" y="92"/>
                  <a:pt x="1035" y="92"/>
                  <a:pt x="1035" y="92"/>
                </a:cubicBezTo>
                <a:cubicBezTo>
                  <a:pt x="1035" y="92"/>
                  <a:pt x="1035" y="92"/>
                  <a:pt x="1035" y="92"/>
                </a:cubicBezTo>
                <a:cubicBezTo>
                  <a:pt x="1037" y="99"/>
                  <a:pt x="1037" y="106"/>
                  <a:pt x="1035" y="112"/>
                </a:cubicBezTo>
                <a:lnTo>
                  <a:pt x="1035" y="125"/>
                </a:lnTo>
                <a:close/>
                <a:moveTo>
                  <a:pt x="1035" y="165"/>
                </a:moveTo>
                <a:cubicBezTo>
                  <a:pt x="1031" y="165"/>
                  <a:pt x="1031" y="165"/>
                  <a:pt x="1031" y="165"/>
                </a:cubicBezTo>
                <a:cubicBezTo>
                  <a:pt x="1031" y="156"/>
                  <a:pt x="1031" y="156"/>
                  <a:pt x="1031" y="156"/>
                </a:cubicBezTo>
                <a:cubicBezTo>
                  <a:pt x="1032" y="155"/>
                  <a:pt x="1034" y="154"/>
                  <a:pt x="1035" y="153"/>
                </a:cubicBezTo>
                <a:cubicBezTo>
                  <a:pt x="1035" y="158"/>
                  <a:pt x="1035" y="158"/>
                  <a:pt x="1035" y="158"/>
                </a:cubicBezTo>
                <a:cubicBezTo>
                  <a:pt x="1035" y="158"/>
                  <a:pt x="1034" y="159"/>
                  <a:pt x="1034" y="159"/>
                </a:cubicBezTo>
                <a:cubicBezTo>
                  <a:pt x="1035" y="160"/>
                  <a:pt x="1035" y="160"/>
                  <a:pt x="1035" y="160"/>
                </a:cubicBezTo>
                <a:cubicBezTo>
                  <a:pt x="1035" y="160"/>
                  <a:pt x="1035" y="160"/>
                  <a:pt x="1035" y="160"/>
                </a:cubicBezTo>
                <a:cubicBezTo>
                  <a:pt x="1035" y="165"/>
                  <a:pt x="1035" y="165"/>
                  <a:pt x="1035" y="165"/>
                </a:cubicBezTo>
                <a:close/>
                <a:moveTo>
                  <a:pt x="1031" y="35"/>
                </a:moveTo>
                <a:cubicBezTo>
                  <a:pt x="1032" y="36"/>
                  <a:pt x="1033" y="36"/>
                  <a:pt x="1035" y="37"/>
                </a:cubicBezTo>
                <a:cubicBezTo>
                  <a:pt x="1035" y="37"/>
                  <a:pt x="1035" y="37"/>
                  <a:pt x="1035" y="37"/>
                </a:cubicBezTo>
                <a:cubicBezTo>
                  <a:pt x="1035" y="42"/>
                  <a:pt x="1035" y="42"/>
                  <a:pt x="1035" y="42"/>
                </a:cubicBezTo>
                <a:cubicBezTo>
                  <a:pt x="1034" y="41"/>
                  <a:pt x="1032" y="40"/>
                  <a:pt x="1031" y="40"/>
                </a:cubicBezTo>
                <a:cubicBezTo>
                  <a:pt x="1031" y="35"/>
                  <a:pt x="1031" y="35"/>
                  <a:pt x="1031" y="35"/>
                </a:cubicBezTo>
                <a:close/>
                <a:moveTo>
                  <a:pt x="1035" y="61"/>
                </a:moveTo>
                <a:cubicBezTo>
                  <a:pt x="1035" y="66"/>
                  <a:pt x="1035" y="66"/>
                  <a:pt x="1035" y="66"/>
                </a:cubicBezTo>
                <a:cubicBezTo>
                  <a:pt x="1034" y="65"/>
                  <a:pt x="1032" y="63"/>
                  <a:pt x="1031" y="62"/>
                </a:cubicBezTo>
                <a:cubicBezTo>
                  <a:pt x="1031" y="57"/>
                  <a:pt x="1031" y="57"/>
                  <a:pt x="1031" y="57"/>
                </a:cubicBezTo>
                <a:cubicBezTo>
                  <a:pt x="1032" y="58"/>
                  <a:pt x="1034" y="59"/>
                  <a:pt x="1035" y="61"/>
                </a:cubicBezTo>
                <a:close/>
                <a:moveTo>
                  <a:pt x="1035" y="78"/>
                </a:moveTo>
                <a:cubicBezTo>
                  <a:pt x="1035" y="92"/>
                  <a:pt x="1035" y="92"/>
                  <a:pt x="1035" y="92"/>
                </a:cubicBezTo>
                <a:cubicBezTo>
                  <a:pt x="1034" y="87"/>
                  <a:pt x="1032" y="83"/>
                  <a:pt x="1031" y="79"/>
                </a:cubicBezTo>
                <a:cubicBezTo>
                  <a:pt x="1031" y="70"/>
                  <a:pt x="1031" y="70"/>
                  <a:pt x="1031" y="70"/>
                </a:cubicBezTo>
                <a:cubicBezTo>
                  <a:pt x="1032" y="72"/>
                  <a:pt x="1034" y="75"/>
                  <a:pt x="1035" y="78"/>
                </a:cubicBezTo>
                <a:close/>
                <a:moveTo>
                  <a:pt x="1035" y="112"/>
                </a:moveTo>
                <a:cubicBezTo>
                  <a:pt x="1035" y="125"/>
                  <a:pt x="1035" y="125"/>
                  <a:pt x="1035" y="125"/>
                </a:cubicBezTo>
                <a:cubicBezTo>
                  <a:pt x="1034" y="127"/>
                  <a:pt x="1034" y="129"/>
                  <a:pt x="1033" y="130"/>
                </a:cubicBezTo>
                <a:cubicBezTo>
                  <a:pt x="1034" y="130"/>
                  <a:pt x="1035" y="129"/>
                  <a:pt x="1035" y="128"/>
                </a:cubicBezTo>
                <a:cubicBezTo>
                  <a:pt x="1035" y="135"/>
                  <a:pt x="1035" y="135"/>
                  <a:pt x="1035" y="135"/>
                </a:cubicBezTo>
                <a:cubicBezTo>
                  <a:pt x="1034" y="137"/>
                  <a:pt x="1032" y="138"/>
                  <a:pt x="1031" y="139"/>
                </a:cubicBezTo>
                <a:cubicBezTo>
                  <a:pt x="1031" y="133"/>
                  <a:pt x="1031" y="133"/>
                  <a:pt x="1031" y="133"/>
                </a:cubicBezTo>
                <a:cubicBezTo>
                  <a:pt x="1031" y="133"/>
                  <a:pt x="1032" y="132"/>
                  <a:pt x="1033" y="131"/>
                </a:cubicBezTo>
                <a:cubicBezTo>
                  <a:pt x="1032" y="131"/>
                  <a:pt x="1031" y="132"/>
                  <a:pt x="1031" y="132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3" y="120"/>
                  <a:pt x="1034" y="116"/>
                  <a:pt x="1035" y="112"/>
                </a:cubicBezTo>
                <a:close/>
                <a:moveTo>
                  <a:pt x="1031" y="108"/>
                </a:moveTo>
                <a:cubicBezTo>
                  <a:pt x="1031" y="94"/>
                  <a:pt x="1031" y="94"/>
                  <a:pt x="1031" y="94"/>
                </a:cubicBezTo>
                <a:cubicBezTo>
                  <a:pt x="1032" y="98"/>
                  <a:pt x="1032" y="103"/>
                  <a:pt x="1031" y="108"/>
                </a:cubicBezTo>
                <a:close/>
                <a:moveTo>
                  <a:pt x="1031" y="165"/>
                </a:moveTo>
                <a:cubicBezTo>
                  <a:pt x="1022" y="165"/>
                  <a:pt x="1013" y="165"/>
                  <a:pt x="1004" y="165"/>
                </a:cubicBezTo>
                <a:cubicBezTo>
                  <a:pt x="1004" y="160"/>
                  <a:pt x="1004" y="160"/>
                  <a:pt x="1004" y="160"/>
                </a:cubicBezTo>
                <a:cubicBezTo>
                  <a:pt x="1011" y="160"/>
                  <a:pt x="1018" y="160"/>
                  <a:pt x="1025" y="160"/>
                </a:cubicBezTo>
                <a:cubicBezTo>
                  <a:pt x="1027" y="159"/>
                  <a:pt x="1029" y="158"/>
                  <a:pt x="1031" y="156"/>
                </a:cubicBezTo>
                <a:cubicBezTo>
                  <a:pt x="1031" y="165"/>
                  <a:pt x="1031" y="165"/>
                  <a:pt x="1031" y="165"/>
                </a:cubicBezTo>
                <a:close/>
                <a:moveTo>
                  <a:pt x="1004" y="27"/>
                </a:moveTo>
                <a:cubicBezTo>
                  <a:pt x="1008" y="28"/>
                  <a:pt x="1012" y="29"/>
                  <a:pt x="1016" y="30"/>
                </a:cubicBezTo>
                <a:cubicBezTo>
                  <a:pt x="1021" y="31"/>
                  <a:pt x="1026" y="34"/>
                  <a:pt x="1031" y="35"/>
                </a:cubicBezTo>
                <a:cubicBezTo>
                  <a:pt x="1031" y="40"/>
                  <a:pt x="1031" y="40"/>
                  <a:pt x="1031" y="40"/>
                </a:cubicBezTo>
                <a:cubicBezTo>
                  <a:pt x="1023" y="36"/>
                  <a:pt x="1014" y="33"/>
                  <a:pt x="1004" y="32"/>
                </a:cubicBezTo>
                <a:cubicBezTo>
                  <a:pt x="1004" y="27"/>
                  <a:pt x="1004" y="27"/>
                  <a:pt x="1004" y="27"/>
                </a:cubicBezTo>
                <a:close/>
                <a:moveTo>
                  <a:pt x="1031" y="57"/>
                </a:moveTo>
                <a:cubicBezTo>
                  <a:pt x="1031" y="62"/>
                  <a:pt x="1031" y="62"/>
                  <a:pt x="1031" y="62"/>
                </a:cubicBezTo>
                <a:cubicBezTo>
                  <a:pt x="1027" y="59"/>
                  <a:pt x="1023" y="56"/>
                  <a:pt x="1018" y="53"/>
                </a:cubicBezTo>
                <a:cubicBezTo>
                  <a:pt x="1014" y="50"/>
                  <a:pt x="1009" y="49"/>
                  <a:pt x="1004" y="48"/>
                </a:cubicBezTo>
                <a:cubicBezTo>
                  <a:pt x="1004" y="44"/>
                  <a:pt x="1004" y="44"/>
                  <a:pt x="1004" y="44"/>
                </a:cubicBezTo>
                <a:cubicBezTo>
                  <a:pt x="1015" y="46"/>
                  <a:pt x="1023" y="50"/>
                  <a:pt x="1031" y="57"/>
                </a:cubicBezTo>
                <a:close/>
                <a:moveTo>
                  <a:pt x="1031" y="70"/>
                </a:moveTo>
                <a:cubicBezTo>
                  <a:pt x="1029" y="67"/>
                  <a:pt x="1028" y="65"/>
                  <a:pt x="1026" y="63"/>
                </a:cubicBezTo>
                <a:cubicBezTo>
                  <a:pt x="1004" y="51"/>
                  <a:pt x="1004" y="51"/>
                  <a:pt x="1004" y="51"/>
                </a:cubicBezTo>
                <a:cubicBezTo>
                  <a:pt x="1004" y="55"/>
                  <a:pt x="1004" y="55"/>
                  <a:pt x="1004" y="55"/>
                </a:cubicBezTo>
                <a:cubicBezTo>
                  <a:pt x="1010" y="59"/>
                  <a:pt x="1016" y="62"/>
                  <a:pt x="1022" y="66"/>
                </a:cubicBezTo>
                <a:cubicBezTo>
                  <a:pt x="1026" y="69"/>
                  <a:pt x="1029" y="74"/>
                  <a:pt x="1031" y="79"/>
                </a:cubicBezTo>
                <a:cubicBezTo>
                  <a:pt x="1031" y="70"/>
                  <a:pt x="1031" y="70"/>
                  <a:pt x="1031" y="70"/>
                </a:cubicBezTo>
                <a:close/>
                <a:moveTo>
                  <a:pt x="1031" y="94"/>
                </a:moveTo>
                <a:cubicBezTo>
                  <a:pt x="1029" y="88"/>
                  <a:pt x="1027" y="82"/>
                  <a:pt x="1025" y="77"/>
                </a:cubicBezTo>
                <a:cubicBezTo>
                  <a:pt x="1018" y="72"/>
                  <a:pt x="1015" y="63"/>
                  <a:pt x="1006" y="61"/>
                </a:cubicBezTo>
                <a:cubicBezTo>
                  <a:pt x="1005" y="61"/>
                  <a:pt x="1005" y="61"/>
                  <a:pt x="1004" y="61"/>
                </a:cubicBezTo>
                <a:cubicBezTo>
                  <a:pt x="1004" y="64"/>
                  <a:pt x="1004" y="64"/>
                  <a:pt x="1004" y="64"/>
                </a:cubicBezTo>
                <a:cubicBezTo>
                  <a:pt x="1009" y="66"/>
                  <a:pt x="1013" y="68"/>
                  <a:pt x="1016" y="73"/>
                </a:cubicBezTo>
                <a:cubicBezTo>
                  <a:pt x="1023" y="80"/>
                  <a:pt x="1025" y="89"/>
                  <a:pt x="1027" y="99"/>
                </a:cubicBezTo>
                <a:cubicBezTo>
                  <a:pt x="1026" y="106"/>
                  <a:pt x="1024" y="114"/>
                  <a:pt x="1020" y="120"/>
                </a:cubicBezTo>
                <a:cubicBezTo>
                  <a:pt x="1018" y="127"/>
                  <a:pt x="1012" y="134"/>
                  <a:pt x="1005" y="138"/>
                </a:cubicBezTo>
                <a:cubicBezTo>
                  <a:pt x="1005" y="139"/>
                  <a:pt x="1004" y="139"/>
                  <a:pt x="1004" y="139"/>
                </a:cubicBezTo>
                <a:cubicBezTo>
                  <a:pt x="1004" y="144"/>
                  <a:pt x="1004" y="144"/>
                  <a:pt x="1004" y="144"/>
                </a:cubicBezTo>
                <a:cubicBezTo>
                  <a:pt x="1008" y="142"/>
                  <a:pt x="1013" y="139"/>
                  <a:pt x="1015" y="135"/>
                </a:cubicBezTo>
                <a:cubicBezTo>
                  <a:pt x="1019" y="132"/>
                  <a:pt x="1022" y="128"/>
                  <a:pt x="1024" y="123"/>
                </a:cubicBezTo>
                <a:cubicBezTo>
                  <a:pt x="1028" y="120"/>
                  <a:pt x="1026" y="114"/>
                  <a:pt x="1030" y="111"/>
                </a:cubicBezTo>
                <a:cubicBezTo>
                  <a:pt x="1030" y="110"/>
                  <a:pt x="1030" y="109"/>
                  <a:pt x="1031" y="108"/>
                </a:cubicBezTo>
                <a:cubicBezTo>
                  <a:pt x="1031" y="94"/>
                  <a:pt x="1031" y="94"/>
                  <a:pt x="1031" y="94"/>
                </a:cubicBezTo>
                <a:close/>
                <a:moveTo>
                  <a:pt x="1031" y="124"/>
                </a:moveTo>
                <a:cubicBezTo>
                  <a:pt x="1026" y="131"/>
                  <a:pt x="1020" y="138"/>
                  <a:pt x="1011" y="143"/>
                </a:cubicBezTo>
                <a:cubicBezTo>
                  <a:pt x="1009" y="145"/>
                  <a:pt x="1006" y="146"/>
                  <a:pt x="1004" y="147"/>
                </a:cubicBezTo>
                <a:cubicBezTo>
                  <a:pt x="1004" y="152"/>
                  <a:pt x="1004" y="152"/>
                  <a:pt x="1004" y="152"/>
                </a:cubicBezTo>
                <a:cubicBezTo>
                  <a:pt x="1007" y="150"/>
                  <a:pt x="1009" y="149"/>
                  <a:pt x="1011" y="148"/>
                </a:cubicBezTo>
                <a:cubicBezTo>
                  <a:pt x="1011" y="150"/>
                  <a:pt x="1007" y="151"/>
                  <a:pt x="1005" y="153"/>
                </a:cubicBezTo>
                <a:cubicBezTo>
                  <a:pt x="1005" y="154"/>
                  <a:pt x="1005" y="154"/>
                  <a:pt x="1004" y="154"/>
                </a:cubicBezTo>
                <a:cubicBezTo>
                  <a:pt x="1004" y="159"/>
                  <a:pt x="1004" y="159"/>
                  <a:pt x="1004" y="159"/>
                </a:cubicBezTo>
                <a:cubicBezTo>
                  <a:pt x="1012" y="152"/>
                  <a:pt x="1022" y="147"/>
                  <a:pt x="1031" y="139"/>
                </a:cubicBezTo>
                <a:cubicBezTo>
                  <a:pt x="1031" y="133"/>
                  <a:pt x="1031" y="133"/>
                  <a:pt x="1031" y="133"/>
                </a:cubicBezTo>
                <a:cubicBezTo>
                  <a:pt x="1030" y="134"/>
                  <a:pt x="1029" y="135"/>
                  <a:pt x="1029" y="135"/>
                </a:cubicBezTo>
                <a:cubicBezTo>
                  <a:pt x="1029" y="134"/>
                  <a:pt x="1030" y="133"/>
                  <a:pt x="1031" y="132"/>
                </a:cubicBezTo>
                <a:cubicBezTo>
                  <a:pt x="1031" y="124"/>
                  <a:pt x="1031" y="124"/>
                  <a:pt x="1031" y="124"/>
                </a:cubicBezTo>
                <a:close/>
                <a:moveTo>
                  <a:pt x="1004" y="133"/>
                </a:moveTo>
                <a:cubicBezTo>
                  <a:pt x="1004" y="128"/>
                  <a:pt x="1004" y="128"/>
                  <a:pt x="1004" y="128"/>
                </a:cubicBezTo>
                <a:cubicBezTo>
                  <a:pt x="1005" y="127"/>
                  <a:pt x="1006" y="127"/>
                  <a:pt x="1006" y="126"/>
                </a:cubicBezTo>
                <a:cubicBezTo>
                  <a:pt x="1017" y="116"/>
                  <a:pt x="1019" y="101"/>
                  <a:pt x="1015" y="88"/>
                </a:cubicBezTo>
                <a:cubicBezTo>
                  <a:pt x="1014" y="83"/>
                  <a:pt x="1010" y="78"/>
                  <a:pt x="1005" y="74"/>
                </a:cubicBezTo>
                <a:cubicBezTo>
                  <a:pt x="1005" y="74"/>
                  <a:pt x="1005" y="73"/>
                  <a:pt x="1004" y="73"/>
                </a:cubicBezTo>
                <a:cubicBezTo>
                  <a:pt x="1004" y="69"/>
                  <a:pt x="1004" y="69"/>
                  <a:pt x="1004" y="69"/>
                </a:cubicBezTo>
                <a:cubicBezTo>
                  <a:pt x="1014" y="76"/>
                  <a:pt x="1021" y="87"/>
                  <a:pt x="1021" y="98"/>
                </a:cubicBezTo>
                <a:cubicBezTo>
                  <a:pt x="1023" y="109"/>
                  <a:pt x="1020" y="120"/>
                  <a:pt x="1012" y="128"/>
                </a:cubicBezTo>
                <a:cubicBezTo>
                  <a:pt x="1009" y="130"/>
                  <a:pt x="1006" y="131"/>
                  <a:pt x="1004" y="133"/>
                </a:cubicBezTo>
                <a:close/>
                <a:moveTo>
                  <a:pt x="1004" y="126"/>
                </a:moveTo>
                <a:cubicBezTo>
                  <a:pt x="1004" y="119"/>
                  <a:pt x="1004" y="119"/>
                  <a:pt x="1004" y="119"/>
                </a:cubicBezTo>
                <a:cubicBezTo>
                  <a:pt x="1009" y="112"/>
                  <a:pt x="1010" y="102"/>
                  <a:pt x="1008" y="95"/>
                </a:cubicBezTo>
                <a:cubicBezTo>
                  <a:pt x="1007" y="92"/>
                  <a:pt x="1006" y="90"/>
                  <a:pt x="1004" y="87"/>
                </a:cubicBezTo>
                <a:cubicBezTo>
                  <a:pt x="1004" y="82"/>
                  <a:pt x="1004" y="82"/>
                  <a:pt x="1004" y="82"/>
                </a:cubicBezTo>
                <a:cubicBezTo>
                  <a:pt x="1006" y="84"/>
                  <a:pt x="1008" y="86"/>
                  <a:pt x="1009" y="88"/>
                </a:cubicBezTo>
                <a:cubicBezTo>
                  <a:pt x="1012" y="94"/>
                  <a:pt x="1013" y="101"/>
                  <a:pt x="1015" y="108"/>
                </a:cubicBezTo>
                <a:cubicBezTo>
                  <a:pt x="1014" y="111"/>
                  <a:pt x="1014" y="115"/>
                  <a:pt x="1011" y="117"/>
                </a:cubicBezTo>
                <a:cubicBezTo>
                  <a:pt x="1009" y="120"/>
                  <a:pt x="1007" y="123"/>
                  <a:pt x="1004" y="126"/>
                </a:cubicBezTo>
                <a:close/>
                <a:moveTo>
                  <a:pt x="1004" y="112"/>
                </a:moveTo>
                <a:cubicBezTo>
                  <a:pt x="1004" y="95"/>
                  <a:pt x="1004" y="95"/>
                  <a:pt x="1004" y="95"/>
                </a:cubicBezTo>
                <a:cubicBezTo>
                  <a:pt x="1004" y="95"/>
                  <a:pt x="1004" y="95"/>
                  <a:pt x="1004" y="95"/>
                </a:cubicBezTo>
                <a:cubicBezTo>
                  <a:pt x="1007" y="101"/>
                  <a:pt x="1006" y="106"/>
                  <a:pt x="1004" y="112"/>
                </a:cubicBezTo>
                <a:close/>
                <a:moveTo>
                  <a:pt x="1004" y="165"/>
                </a:moveTo>
                <a:cubicBezTo>
                  <a:pt x="1001" y="165"/>
                  <a:pt x="998" y="165"/>
                  <a:pt x="994" y="165"/>
                </a:cubicBezTo>
                <a:cubicBezTo>
                  <a:pt x="994" y="153"/>
                  <a:pt x="994" y="153"/>
                  <a:pt x="994" y="153"/>
                </a:cubicBezTo>
                <a:cubicBezTo>
                  <a:pt x="995" y="152"/>
                  <a:pt x="996" y="152"/>
                  <a:pt x="997" y="152"/>
                </a:cubicBezTo>
                <a:cubicBezTo>
                  <a:pt x="999" y="150"/>
                  <a:pt x="1001" y="148"/>
                  <a:pt x="1004" y="147"/>
                </a:cubicBezTo>
                <a:cubicBezTo>
                  <a:pt x="1004" y="152"/>
                  <a:pt x="1004" y="152"/>
                  <a:pt x="1004" y="152"/>
                </a:cubicBezTo>
                <a:cubicBezTo>
                  <a:pt x="1001" y="153"/>
                  <a:pt x="999" y="154"/>
                  <a:pt x="997" y="156"/>
                </a:cubicBezTo>
                <a:cubicBezTo>
                  <a:pt x="999" y="157"/>
                  <a:pt x="1002" y="156"/>
                  <a:pt x="1004" y="154"/>
                </a:cubicBezTo>
                <a:cubicBezTo>
                  <a:pt x="1004" y="159"/>
                  <a:pt x="1004" y="159"/>
                  <a:pt x="1004" y="159"/>
                </a:cubicBezTo>
                <a:cubicBezTo>
                  <a:pt x="1004" y="159"/>
                  <a:pt x="1004" y="159"/>
                  <a:pt x="1003" y="159"/>
                </a:cubicBezTo>
                <a:cubicBezTo>
                  <a:pt x="1004" y="160"/>
                  <a:pt x="1004" y="160"/>
                  <a:pt x="1004" y="160"/>
                </a:cubicBezTo>
                <a:cubicBezTo>
                  <a:pt x="1004" y="165"/>
                  <a:pt x="1004" y="165"/>
                  <a:pt x="1004" y="165"/>
                </a:cubicBezTo>
                <a:close/>
                <a:moveTo>
                  <a:pt x="994" y="27"/>
                </a:moveTo>
                <a:cubicBezTo>
                  <a:pt x="998" y="27"/>
                  <a:pt x="1001" y="27"/>
                  <a:pt x="1004" y="27"/>
                </a:cubicBezTo>
                <a:cubicBezTo>
                  <a:pt x="1004" y="32"/>
                  <a:pt x="1004" y="32"/>
                  <a:pt x="1004" y="32"/>
                </a:cubicBezTo>
                <a:cubicBezTo>
                  <a:pt x="1003" y="31"/>
                  <a:pt x="1002" y="31"/>
                  <a:pt x="1001" y="31"/>
                </a:cubicBezTo>
                <a:cubicBezTo>
                  <a:pt x="999" y="31"/>
                  <a:pt x="996" y="31"/>
                  <a:pt x="994" y="30"/>
                </a:cubicBezTo>
                <a:cubicBezTo>
                  <a:pt x="994" y="27"/>
                  <a:pt x="994" y="27"/>
                  <a:pt x="994" y="27"/>
                </a:cubicBezTo>
                <a:close/>
                <a:moveTo>
                  <a:pt x="1004" y="44"/>
                </a:moveTo>
                <a:cubicBezTo>
                  <a:pt x="1004" y="48"/>
                  <a:pt x="1004" y="48"/>
                  <a:pt x="1004" y="48"/>
                </a:cubicBezTo>
                <a:cubicBezTo>
                  <a:pt x="1001" y="48"/>
                  <a:pt x="998" y="47"/>
                  <a:pt x="996" y="47"/>
                </a:cubicBezTo>
                <a:cubicBezTo>
                  <a:pt x="995" y="47"/>
                  <a:pt x="995" y="47"/>
                  <a:pt x="994" y="47"/>
                </a:cubicBezTo>
                <a:cubicBezTo>
                  <a:pt x="994" y="43"/>
                  <a:pt x="994" y="43"/>
                  <a:pt x="994" y="43"/>
                </a:cubicBezTo>
                <a:cubicBezTo>
                  <a:pt x="997" y="43"/>
                  <a:pt x="999" y="43"/>
                  <a:pt x="1002" y="44"/>
                </a:cubicBezTo>
                <a:cubicBezTo>
                  <a:pt x="1003" y="44"/>
                  <a:pt x="1003" y="44"/>
                  <a:pt x="1004" y="44"/>
                </a:cubicBezTo>
                <a:close/>
                <a:moveTo>
                  <a:pt x="1004" y="51"/>
                </a:moveTo>
                <a:cubicBezTo>
                  <a:pt x="1004" y="55"/>
                  <a:pt x="1004" y="55"/>
                  <a:pt x="1004" y="55"/>
                </a:cubicBezTo>
                <a:cubicBezTo>
                  <a:pt x="1004" y="55"/>
                  <a:pt x="1003" y="54"/>
                  <a:pt x="1003" y="54"/>
                </a:cubicBezTo>
                <a:cubicBezTo>
                  <a:pt x="1000" y="54"/>
                  <a:pt x="997" y="54"/>
                  <a:pt x="994" y="54"/>
                </a:cubicBezTo>
                <a:cubicBezTo>
                  <a:pt x="994" y="50"/>
                  <a:pt x="994" y="50"/>
                  <a:pt x="994" y="50"/>
                </a:cubicBezTo>
                <a:cubicBezTo>
                  <a:pt x="997" y="50"/>
                  <a:pt x="1001" y="50"/>
                  <a:pt x="1004" y="50"/>
                </a:cubicBezTo>
                <a:cubicBezTo>
                  <a:pt x="1004" y="51"/>
                  <a:pt x="1004" y="51"/>
                  <a:pt x="1004" y="51"/>
                </a:cubicBezTo>
                <a:close/>
                <a:moveTo>
                  <a:pt x="1004" y="61"/>
                </a:moveTo>
                <a:cubicBezTo>
                  <a:pt x="1004" y="64"/>
                  <a:pt x="1004" y="64"/>
                  <a:pt x="1004" y="64"/>
                </a:cubicBezTo>
                <a:cubicBezTo>
                  <a:pt x="1001" y="64"/>
                  <a:pt x="997" y="63"/>
                  <a:pt x="994" y="63"/>
                </a:cubicBezTo>
                <a:cubicBezTo>
                  <a:pt x="994" y="59"/>
                  <a:pt x="994" y="59"/>
                  <a:pt x="994" y="59"/>
                </a:cubicBezTo>
                <a:cubicBezTo>
                  <a:pt x="998" y="59"/>
                  <a:pt x="1001" y="59"/>
                  <a:pt x="1004" y="61"/>
                </a:cubicBezTo>
                <a:close/>
                <a:moveTo>
                  <a:pt x="1004" y="69"/>
                </a:moveTo>
                <a:cubicBezTo>
                  <a:pt x="1004" y="73"/>
                  <a:pt x="1004" y="73"/>
                  <a:pt x="1004" y="73"/>
                </a:cubicBezTo>
                <a:cubicBezTo>
                  <a:pt x="1001" y="71"/>
                  <a:pt x="998" y="70"/>
                  <a:pt x="994" y="70"/>
                </a:cubicBezTo>
                <a:cubicBezTo>
                  <a:pt x="994" y="66"/>
                  <a:pt x="994" y="66"/>
                  <a:pt x="994" y="66"/>
                </a:cubicBezTo>
                <a:cubicBezTo>
                  <a:pt x="996" y="66"/>
                  <a:pt x="998" y="66"/>
                  <a:pt x="999" y="66"/>
                </a:cubicBezTo>
                <a:cubicBezTo>
                  <a:pt x="1001" y="67"/>
                  <a:pt x="1003" y="68"/>
                  <a:pt x="1004" y="69"/>
                </a:cubicBezTo>
                <a:close/>
                <a:moveTo>
                  <a:pt x="1004" y="82"/>
                </a:moveTo>
                <a:cubicBezTo>
                  <a:pt x="1004" y="87"/>
                  <a:pt x="1004" y="87"/>
                  <a:pt x="1004" y="87"/>
                </a:cubicBezTo>
                <a:cubicBezTo>
                  <a:pt x="1002" y="85"/>
                  <a:pt x="999" y="83"/>
                  <a:pt x="997" y="81"/>
                </a:cubicBezTo>
                <a:cubicBezTo>
                  <a:pt x="996" y="81"/>
                  <a:pt x="995" y="81"/>
                  <a:pt x="994" y="81"/>
                </a:cubicBezTo>
                <a:cubicBezTo>
                  <a:pt x="994" y="78"/>
                  <a:pt x="994" y="78"/>
                  <a:pt x="994" y="78"/>
                </a:cubicBezTo>
                <a:cubicBezTo>
                  <a:pt x="996" y="78"/>
                  <a:pt x="998" y="78"/>
                  <a:pt x="1000" y="79"/>
                </a:cubicBezTo>
                <a:cubicBezTo>
                  <a:pt x="1001" y="80"/>
                  <a:pt x="1003" y="81"/>
                  <a:pt x="1004" y="82"/>
                </a:cubicBezTo>
                <a:close/>
                <a:moveTo>
                  <a:pt x="1004" y="95"/>
                </a:moveTo>
                <a:cubicBezTo>
                  <a:pt x="1002" y="92"/>
                  <a:pt x="999" y="88"/>
                  <a:pt x="995" y="87"/>
                </a:cubicBezTo>
                <a:cubicBezTo>
                  <a:pt x="994" y="87"/>
                  <a:pt x="994" y="87"/>
                  <a:pt x="994" y="87"/>
                </a:cubicBezTo>
                <a:cubicBezTo>
                  <a:pt x="994" y="94"/>
                  <a:pt x="994" y="94"/>
                  <a:pt x="994" y="94"/>
                </a:cubicBezTo>
                <a:cubicBezTo>
                  <a:pt x="996" y="95"/>
                  <a:pt x="997" y="96"/>
                  <a:pt x="997" y="98"/>
                </a:cubicBezTo>
                <a:cubicBezTo>
                  <a:pt x="997" y="98"/>
                  <a:pt x="997" y="98"/>
                  <a:pt x="997" y="98"/>
                </a:cubicBezTo>
                <a:cubicBezTo>
                  <a:pt x="996" y="99"/>
                  <a:pt x="995" y="98"/>
                  <a:pt x="994" y="97"/>
                </a:cubicBezTo>
                <a:cubicBezTo>
                  <a:pt x="994" y="103"/>
                  <a:pt x="994" y="103"/>
                  <a:pt x="994" y="103"/>
                </a:cubicBezTo>
                <a:cubicBezTo>
                  <a:pt x="994" y="103"/>
                  <a:pt x="994" y="104"/>
                  <a:pt x="994" y="104"/>
                </a:cubicBezTo>
                <a:cubicBezTo>
                  <a:pt x="995" y="104"/>
                  <a:pt x="995" y="105"/>
                  <a:pt x="994" y="105"/>
                </a:cubicBezTo>
                <a:cubicBezTo>
                  <a:pt x="994" y="115"/>
                  <a:pt x="994" y="115"/>
                  <a:pt x="994" y="115"/>
                </a:cubicBezTo>
                <a:cubicBezTo>
                  <a:pt x="994" y="115"/>
                  <a:pt x="995" y="115"/>
                  <a:pt x="995" y="115"/>
                </a:cubicBezTo>
                <a:cubicBezTo>
                  <a:pt x="995" y="116"/>
                  <a:pt x="995" y="117"/>
                  <a:pt x="994" y="117"/>
                </a:cubicBezTo>
                <a:cubicBezTo>
                  <a:pt x="994" y="123"/>
                  <a:pt x="994" y="123"/>
                  <a:pt x="994" y="123"/>
                </a:cubicBezTo>
                <a:cubicBezTo>
                  <a:pt x="996" y="122"/>
                  <a:pt x="997" y="121"/>
                  <a:pt x="998" y="120"/>
                </a:cubicBezTo>
                <a:cubicBezTo>
                  <a:pt x="1001" y="118"/>
                  <a:pt x="1003" y="115"/>
                  <a:pt x="1004" y="112"/>
                </a:cubicBezTo>
                <a:cubicBezTo>
                  <a:pt x="1004" y="95"/>
                  <a:pt x="1004" y="95"/>
                  <a:pt x="1004" y="95"/>
                </a:cubicBezTo>
                <a:close/>
                <a:moveTo>
                  <a:pt x="1004" y="119"/>
                </a:moveTo>
                <a:cubicBezTo>
                  <a:pt x="1004" y="126"/>
                  <a:pt x="1004" y="126"/>
                  <a:pt x="1004" y="126"/>
                </a:cubicBezTo>
                <a:cubicBezTo>
                  <a:pt x="1003" y="126"/>
                  <a:pt x="1002" y="127"/>
                  <a:pt x="1000" y="128"/>
                </a:cubicBezTo>
                <a:cubicBezTo>
                  <a:pt x="998" y="130"/>
                  <a:pt x="996" y="131"/>
                  <a:pt x="994" y="132"/>
                </a:cubicBezTo>
                <a:cubicBezTo>
                  <a:pt x="994" y="127"/>
                  <a:pt x="994" y="127"/>
                  <a:pt x="994" y="127"/>
                </a:cubicBezTo>
                <a:cubicBezTo>
                  <a:pt x="996" y="126"/>
                  <a:pt x="998" y="125"/>
                  <a:pt x="999" y="124"/>
                </a:cubicBezTo>
                <a:cubicBezTo>
                  <a:pt x="1001" y="122"/>
                  <a:pt x="1003" y="120"/>
                  <a:pt x="1004" y="119"/>
                </a:cubicBezTo>
                <a:close/>
                <a:moveTo>
                  <a:pt x="1004" y="128"/>
                </a:moveTo>
                <a:cubicBezTo>
                  <a:pt x="1001" y="131"/>
                  <a:pt x="998" y="133"/>
                  <a:pt x="994" y="135"/>
                </a:cubicBezTo>
                <a:cubicBezTo>
                  <a:pt x="994" y="140"/>
                  <a:pt x="994" y="140"/>
                  <a:pt x="994" y="140"/>
                </a:cubicBezTo>
                <a:cubicBezTo>
                  <a:pt x="998" y="138"/>
                  <a:pt x="1001" y="135"/>
                  <a:pt x="1004" y="133"/>
                </a:cubicBezTo>
                <a:cubicBezTo>
                  <a:pt x="1004" y="128"/>
                  <a:pt x="1004" y="128"/>
                  <a:pt x="1004" y="128"/>
                </a:cubicBezTo>
                <a:close/>
                <a:moveTo>
                  <a:pt x="1004" y="139"/>
                </a:moveTo>
                <a:cubicBezTo>
                  <a:pt x="1001" y="141"/>
                  <a:pt x="998" y="143"/>
                  <a:pt x="994" y="145"/>
                </a:cubicBezTo>
                <a:cubicBezTo>
                  <a:pt x="994" y="149"/>
                  <a:pt x="994" y="149"/>
                  <a:pt x="994" y="149"/>
                </a:cubicBezTo>
                <a:cubicBezTo>
                  <a:pt x="995" y="149"/>
                  <a:pt x="996" y="149"/>
                  <a:pt x="997" y="149"/>
                </a:cubicBezTo>
                <a:cubicBezTo>
                  <a:pt x="999" y="147"/>
                  <a:pt x="1001" y="145"/>
                  <a:pt x="1004" y="144"/>
                </a:cubicBezTo>
                <a:lnTo>
                  <a:pt x="1004" y="139"/>
                </a:lnTo>
                <a:close/>
                <a:moveTo>
                  <a:pt x="994" y="165"/>
                </a:moveTo>
                <a:cubicBezTo>
                  <a:pt x="991" y="165"/>
                  <a:pt x="991" y="165"/>
                  <a:pt x="991" y="165"/>
                </a:cubicBezTo>
                <a:cubicBezTo>
                  <a:pt x="991" y="159"/>
                  <a:pt x="991" y="159"/>
                  <a:pt x="991" y="159"/>
                </a:cubicBezTo>
                <a:cubicBezTo>
                  <a:pt x="993" y="159"/>
                  <a:pt x="993" y="159"/>
                  <a:pt x="993" y="159"/>
                </a:cubicBezTo>
                <a:cubicBezTo>
                  <a:pt x="993" y="159"/>
                  <a:pt x="993" y="159"/>
                  <a:pt x="993" y="159"/>
                </a:cubicBezTo>
                <a:cubicBezTo>
                  <a:pt x="993" y="157"/>
                  <a:pt x="992" y="157"/>
                  <a:pt x="991" y="157"/>
                </a:cubicBezTo>
                <a:cubicBezTo>
                  <a:pt x="991" y="153"/>
                  <a:pt x="991" y="153"/>
                  <a:pt x="991" y="153"/>
                </a:cubicBezTo>
                <a:cubicBezTo>
                  <a:pt x="992" y="153"/>
                  <a:pt x="993" y="153"/>
                  <a:pt x="994" y="153"/>
                </a:cubicBezTo>
                <a:cubicBezTo>
                  <a:pt x="994" y="165"/>
                  <a:pt x="994" y="165"/>
                  <a:pt x="994" y="165"/>
                </a:cubicBezTo>
                <a:close/>
                <a:moveTo>
                  <a:pt x="991" y="27"/>
                </a:moveTo>
                <a:cubicBezTo>
                  <a:pt x="992" y="27"/>
                  <a:pt x="993" y="27"/>
                  <a:pt x="994" y="27"/>
                </a:cubicBezTo>
                <a:cubicBezTo>
                  <a:pt x="994" y="30"/>
                  <a:pt x="994" y="30"/>
                  <a:pt x="994" y="30"/>
                </a:cubicBezTo>
                <a:cubicBezTo>
                  <a:pt x="993" y="30"/>
                  <a:pt x="992" y="30"/>
                  <a:pt x="991" y="30"/>
                </a:cubicBezTo>
                <a:cubicBezTo>
                  <a:pt x="991" y="27"/>
                  <a:pt x="991" y="27"/>
                  <a:pt x="991" y="27"/>
                </a:cubicBezTo>
                <a:close/>
                <a:moveTo>
                  <a:pt x="994" y="43"/>
                </a:moveTo>
                <a:cubicBezTo>
                  <a:pt x="994" y="47"/>
                  <a:pt x="994" y="47"/>
                  <a:pt x="994" y="47"/>
                </a:cubicBezTo>
                <a:cubicBezTo>
                  <a:pt x="993" y="47"/>
                  <a:pt x="992" y="48"/>
                  <a:pt x="991" y="48"/>
                </a:cubicBezTo>
                <a:cubicBezTo>
                  <a:pt x="991" y="43"/>
                  <a:pt x="991" y="43"/>
                  <a:pt x="991" y="43"/>
                </a:cubicBezTo>
                <a:cubicBezTo>
                  <a:pt x="992" y="43"/>
                  <a:pt x="993" y="43"/>
                  <a:pt x="994" y="43"/>
                </a:cubicBezTo>
                <a:close/>
                <a:moveTo>
                  <a:pt x="994" y="50"/>
                </a:moveTo>
                <a:cubicBezTo>
                  <a:pt x="994" y="54"/>
                  <a:pt x="994" y="54"/>
                  <a:pt x="994" y="54"/>
                </a:cubicBezTo>
                <a:cubicBezTo>
                  <a:pt x="993" y="53"/>
                  <a:pt x="992" y="53"/>
                  <a:pt x="991" y="53"/>
                </a:cubicBezTo>
                <a:cubicBezTo>
                  <a:pt x="991" y="49"/>
                  <a:pt x="991" y="49"/>
                  <a:pt x="991" y="49"/>
                </a:cubicBezTo>
                <a:cubicBezTo>
                  <a:pt x="992" y="50"/>
                  <a:pt x="993" y="50"/>
                  <a:pt x="994" y="50"/>
                </a:cubicBezTo>
                <a:close/>
                <a:moveTo>
                  <a:pt x="994" y="59"/>
                </a:moveTo>
                <a:cubicBezTo>
                  <a:pt x="994" y="63"/>
                  <a:pt x="994" y="63"/>
                  <a:pt x="994" y="63"/>
                </a:cubicBezTo>
                <a:cubicBezTo>
                  <a:pt x="993" y="63"/>
                  <a:pt x="992" y="63"/>
                  <a:pt x="991" y="63"/>
                </a:cubicBezTo>
                <a:cubicBezTo>
                  <a:pt x="991" y="59"/>
                  <a:pt x="991" y="59"/>
                  <a:pt x="991" y="59"/>
                </a:cubicBezTo>
                <a:cubicBezTo>
                  <a:pt x="992" y="59"/>
                  <a:pt x="993" y="59"/>
                  <a:pt x="994" y="59"/>
                </a:cubicBezTo>
                <a:close/>
                <a:moveTo>
                  <a:pt x="994" y="66"/>
                </a:moveTo>
                <a:cubicBezTo>
                  <a:pt x="994" y="70"/>
                  <a:pt x="994" y="70"/>
                  <a:pt x="994" y="70"/>
                </a:cubicBezTo>
                <a:cubicBezTo>
                  <a:pt x="993" y="70"/>
                  <a:pt x="992" y="70"/>
                  <a:pt x="991" y="71"/>
                </a:cubicBezTo>
                <a:cubicBezTo>
                  <a:pt x="991" y="66"/>
                  <a:pt x="991" y="66"/>
                  <a:pt x="991" y="66"/>
                </a:cubicBezTo>
                <a:cubicBezTo>
                  <a:pt x="992" y="66"/>
                  <a:pt x="993" y="66"/>
                  <a:pt x="994" y="66"/>
                </a:cubicBezTo>
                <a:close/>
                <a:moveTo>
                  <a:pt x="994" y="78"/>
                </a:moveTo>
                <a:cubicBezTo>
                  <a:pt x="994" y="81"/>
                  <a:pt x="994" y="81"/>
                  <a:pt x="994" y="81"/>
                </a:cubicBezTo>
                <a:cubicBezTo>
                  <a:pt x="993" y="81"/>
                  <a:pt x="992" y="81"/>
                  <a:pt x="991" y="81"/>
                </a:cubicBezTo>
                <a:cubicBezTo>
                  <a:pt x="991" y="78"/>
                  <a:pt x="991" y="78"/>
                  <a:pt x="991" y="78"/>
                </a:cubicBezTo>
                <a:cubicBezTo>
                  <a:pt x="992" y="78"/>
                  <a:pt x="993" y="78"/>
                  <a:pt x="994" y="78"/>
                </a:cubicBezTo>
                <a:close/>
                <a:moveTo>
                  <a:pt x="994" y="87"/>
                </a:moveTo>
                <a:cubicBezTo>
                  <a:pt x="994" y="94"/>
                  <a:pt x="994" y="94"/>
                  <a:pt x="994" y="94"/>
                </a:cubicBezTo>
                <a:cubicBezTo>
                  <a:pt x="993" y="94"/>
                  <a:pt x="992" y="93"/>
                  <a:pt x="991" y="93"/>
                </a:cubicBezTo>
                <a:cubicBezTo>
                  <a:pt x="991" y="87"/>
                  <a:pt x="991" y="87"/>
                  <a:pt x="991" y="87"/>
                </a:cubicBezTo>
                <a:cubicBezTo>
                  <a:pt x="992" y="87"/>
                  <a:pt x="993" y="87"/>
                  <a:pt x="994" y="87"/>
                </a:cubicBezTo>
                <a:close/>
                <a:moveTo>
                  <a:pt x="994" y="97"/>
                </a:moveTo>
                <a:cubicBezTo>
                  <a:pt x="994" y="103"/>
                  <a:pt x="994" y="103"/>
                  <a:pt x="994" y="103"/>
                </a:cubicBezTo>
                <a:cubicBezTo>
                  <a:pt x="994" y="102"/>
                  <a:pt x="992" y="101"/>
                  <a:pt x="991" y="101"/>
                </a:cubicBezTo>
                <a:cubicBezTo>
                  <a:pt x="991" y="97"/>
                  <a:pt x="991" y="97"/>
                  <a:pt x="991" y="97"/>
                </a:cubicBezTo>
                <a:cubicBezTo>
                  <a:pt x="992" y="97"/>
                  <a:pt x="993" y="97"/>
                  <a:pt x="993" y="97"/>
                </a:cubicBezTo>
                <a:cubicBezTo>
                  <a:pt x="994" y="97"/>
                  <a:pt x="994" y="97"/>
                  <a:pt x="994" y="97"/>
                </a:cubicBezTo>
                <a:close/>
                <a:moveTo>
                  <a:pt x="994" y="105"/>
                </a:moveTo>
                <a:cubicBezTo>
                  <a:pt x="994" y="106"/>
                  <a:pt x="994" y="106"/>
                  <a:pt x="993" y="106"/>
                </a:cubicBezTo>
                <a:cubicBezTo>
                  <a:pt x="992" y="105"/>
                  <a:pt x="992" y="104"/>
                  <a:pt x="991" y="102"/>
                </a:cubicBezTo>
                <a:cubicBezTo>
                  <a:pt x="991" y="124"/>
                  <a:pt x="991" y="124"/>
                  <a:pt x="991" y="124"/>
                </a:cubicBezTo>
                <a:cubicBezTo>
                  <a:pt x="992" y="124"/>
                  <a:pt x="993" y="124"/>
                  <a:pt x="994" y="123"/>
                </a:cubicBezTo>
                <a:cubicBezTo>
                  <a:pt x="994" y="117"/>
                  <a:pt x="994" y="117"/>
                  <a:pt x="994" y="117"/>
                </a:cubicBezTo>
                <a:cubicBezTo>
                  <a:pt x="994" y="117"/>
                  <a:pt x="994" y="118"/>
                  <a:pt x="993" y="118"/>
                </a:cubicBezTo>
                <a:cubicBezTo>
                  <a:pt x="992" y="117"/>
                  <a:pt x="993" y="116"/>
                  <a:pt x="994" y="115"/>
                </a:cubicBezTo>
                <a:cubicBezTo>
                  <a:pt x="994" y="105"/>
                  <a:pt x="994" y="105"/>
                  <a:pt x="994" y="105"/>
                </a:cubicBezTo>
                <a:close/>
                <a:moveTo>
                  <a:pt x="994" y="127"/>
                </a:moveTo>
                <a:cubicBezTo>
                  <a:pt x="994" y="132"/>
                  <a:pt x="994" y="132"/>
                  <a:pt x="994" y="132"/>
                </a:cubicBezTo>
                <a:cubicBezTo>
                  <a:pt x="993" y="132"/>
                  <a:pt x="992" y="133"/>
                  <a:pt x="991" y="133"/>
                </a:cubicBezTo>
                <a:cubicBezTo>
                  <a:pt x="991" y="128"/>
                  <a:pt x="991" y="128"/>
                  <a:pt x="991" y="128"/>
                </a:cubicBezTo>
                <a:cubicBezTo>
                  <a:pt x="992" y="128"/>
                  <a:pt x="993" y="127"/>
                  <a:pt x="994" y="127"/>
                </a:cubicBezTo>
                <a:close/>
                <a:moveTo>
                  <a:pt x="994" y="135"/>
                </a:moveTo>
                <a:cubicBezTo>
                  <a:pt x="994" y="140"/>
                  <a:pt x="994" y="140"/>
                  <a:pt x="994" y="140"/>
                </a:cubicBezTo>
                <a:cubicBezTo>
                  <a:pt x="994" y="140"/>
                  <a:pt x="993" y="140"/>
                  <a:pt x="993" y="140"/>
                </a:cubicBezTo>
                <a:cubicBezTo>
                  <a:pt x="992" y="140"/>
                  <a:pt x="992" y="141"/>
                  <a:pt x="991" y="141"/>
                </a:cubicBezTo>
                <a:cubicBezTo>
                  <a:pt x="991" y="136"/>
                  <a:pt x="991" y="136"/>
                  <a:pt x="991" y="136"/>
                </a:cubicBezTo>
                <a:cubicBezTo>
                  <a:pt x="992" y="135"/>
                  <a:pt x="993" y="135"/>
                  <a:pt x="994" y="135"/>
                </a:cubicBezTo>
                <a:close/>
                <a:moveTo>
                  <a:pt x="994" y="145"/>
                </a:moveTo>
                <a:cubicBezTo>
                  <a:pt x="994" y="149"/>
                  <a:pt x="994" y="149"/>
                  <a:pt x="994" y="149"/>
                </a:cubicBezTo>
                <a:cubicBezTo>
                  <a:pt x="993" y="149"/>
                  <a:pt x="992" y="150"/>
                  <a:pt x="991" y="150"/>
                </a:cubicBezTo>
                <a:cubicBezTo>
                  <a:pt x="991" y="146"/>
                  <a:pt x="991" y="146"/>
                  <a:pt x="991" y="146"/>
                </a:cubicBezTo>
                <a:cubicBezTo>
                  <a:pt x="992" y="145"/>
                  <a:pt x="993" y="145"/>
                  <a:pt x="994" y="145"/>
                </a:cubicBezTo>
                <a:close/>
                <a:moveTo>
                  <a:pt x="991" y="165"/>
                </a:moveTo>
                <a:cubicBezTo>
                  <a:pt x="987" y="165"/>
                  <a:pt x="987" y="165"/>
                  <a:pt x="987" y="165"/>
                </a:cubicBezTo>
                <a:cubicBezTo>
                  <a:pt x="987" y="159"/>
                  <a:pt x="987" y="159"/>
                  <a:pt x="987" y="159"/>
                </a:cubicBezTo>
                <a:cubicBezTo>
                  <a:pt x="991" y="159"/>
                  <a:pt x="991" y="159"/>
                  <a:pt x="991" y="159"/>
                </a:cubicBezTo>
                <a:cubicBezTo>
                  <a:pt x="991" y="165"/>
                  <a:pt x="991" y="165"/>
                  <a:pt x="991" y="165"/>
                </a:cubicBezTo>
                <a:close/>
                <a:moveTo>
                  <a:pt x="987" y="27"/>
                </a:moveTo>
                <a:cubicBezTo>
                  <a:pt x="988" y="27"/>
                  <a:pt x="990" y="27"/>
                  <a:pt x="991" y="27"/>
                </a:cubicBezTo>
                <a:cubicBezTo>
                  <a:pt x="991" y="30"/>
                  <a:pt x="991" y="30"/>
                  <a:pt x="991" y="30"/>
                </a:cubicBezTo>
                <a:cubicBezTo>
                  <a:pt x="990" y="30"/>
                  <a:pt x="988" y="31"/>
                  <a:pt x="987" y="31"/>
                </a:cubicBezTo>
                <a:cubicBezTo>
                  <a:pt x="987" y="27"/>
                  <a:pt x="987" y="27"/>
                  <a:pt x="987" y="27"/>
                </a:cubicBezTo>
                <a:close/>
                <a:moveTo>
                  <a:pt x="991" y="43"/>
                </a:moveTo>
                <a:cubicBezTo>
                  <a:pt x="991" y="48"/>
                  <a:pt x="991" y="48"/>
                  <a:pt x="991" y="48"/>
                </a:cubicBezTo>
                <a:cubicBezTo>
                  <a:pt x="990" y="48"/>
                  <a:pt x="989" y="48"/>
                  <a:pt x="987" y="48"/>
                </a:cubicBezTo>
                <a:cubicBezTo>
                  <a:pt x="987" y="44"/>
                  <a:pt x="987" y="44"/>
                  <a:pt x="987" y="44"/>
                </a:cubicBezTo>
                <a:cubicBezTo>
                  <a:pt x="988" y="44"/>
                  <a:pt x="990" y="43"/>
                  <a:pt x="991" y="43"/>
                </a:cubicBezTo>
                <a:close/>
                <a:moveTo>
                  <a:pt x="991" y="49"/>
                </a:moveTo>
                <a:cubicBezTo>
                  <a:pt x="991" y="53"/>
                  <a:pt x="991" y="53"/>
                  <a:pt x="991" y="53"/>
                </a:cubicBezTo>
                <a:cubicBezTo>
                  <a:pt x="990" y="53"/>
                  <a:pt x="988" y="53"/>
                  <a:pt x="987" y="53"/>
                </a:cubicBezTo>
                <a:cubicBezTo>
                  <a:pt x="987" y="49"/>
                  <a:pt x="987" y="49"/>
                  <a:pt x="987" y="49"/>
                </a:cubicBezTo>
                <a:cubicBezTo>
                  <a:pt x="988" y="49"/>
                  <a:pt x="990" y="49"/>
                  <a:pt x="991" y="49"/>
                </a:cubicBezTo>
                <a:close/>
                <a:moveTo>
                  <a:pt x="991" y="59"/>
                </a:moveTo>
                <a:cubicBezTo>
                  <a:pt x="991" y="63"/>
                  <a:pt x="991" y="63"/>
                  <a:pt x="991" y="63"/>
                </a:cubicBezTo>
                <a:cubicBezTo>
                  <a:pt x="991" y="63"/>
                  <a:pt x="990" y="62"/>
                  <a:pt x="989" y="62"/>
                </a:cubicBezTo>
                <a:cubicBezTo>
                  <a:pt x="989" y="62"/>
                  <a:pt x="988" y="63"/>
                  <a:pt x="987" y="63"/>
                </a:cubicBezTo>
                <a:cubicBezTo>
                  <a:pt x="987" y="59"/>
                  <a:pt x="987" y="59"/>
                  <a:pt x="987" y="59"/>
                </a:cubicBezTo>
                <a:cubicBezTo>
                  <a:pt x="988" y="59"/>
                  <a:pt x="990" y="59"/>
                  <a:pt x="991" y="59"/>
                </a:cubicBezTo>
                <a:close/>
                <a:moveTo>
                  <a:pt x="991" y="66"/>
                </a:moveTo>
                <a:cubicBezTo>
                  <a:pt x="991" y="71"/>
                  <a:pt x="991" y="71"/>
                  <a:pt x="991" y="71"/>
                </a:cubicBezTo>
                <a:cubicBezTo>
                  <a:pt x="990" y="71"/>
                  <a:pt x="988" y="71"/>
                  <a:pt x="987" y="71"/>
                </a:cubicBezTo>
                <a:cubicBezTo>
                  <a:pt x="987" y="68"/>
                  <a:pt x="987" y="68"/>
                  <a:pt x="987" y="68"/>
                </a:cubicBezTo>
                <a:cubicBezTo>
                  <a:pt x="988" y="67"/>
                  <a:pt x="990" y="67"/>
                  <a:pt x="991" y="66"/>
                </a:cubicBezTo>
                <a:close/>
                <a:moveTo>
                  <a:pt x="991" y="78"/>
                </a:moveTo>
                <a:cubicBezTo>
                  <a:pt x="991" y="81"/>
                  <a:pt x="991" y="81"/>
                  <a:pt x="991" y="81"/>
                </a:cubicBezTo>
                <a:cubicBezTo>
                  <a:pt x="990" y="81"/>
                  <a:pt x="988" y="81"/>
                  <a:pt x="987" y="82"/>
                </a:cubicBezTo>
                <a:cubicBezTo>
                  <a:pt x="987" y="78"/>
                  <a:pt x="987" y="78"/>
                  <a:pt x="987" y="78"/>
                </a:cubicBezTo>
                <a:cubicBezTo>
                  <a:pt x="989" y="78"/>
                  <a:pt x="990" y="78"/>
                  <a:pt x="991" y="78"/>
                </a:cubicBezTo>
                <a:close/>
                <a:moveTo>
                  <a:pt x="991" y="87"/>
                </a:moveTo>
                <a:cubicBezTo>
                  <a:pt x="991" y="93"/>
                  <a:pt x="991" y="93"/>
                  <a:pt x="991" y="93"/>
                </a:cubicBezTo>
                <a:cubicBezTo>
                  <a:pt x="990" y="93"/>
                  <a:pt x="988" y="93"/>
                  <a:pt x="987" y="94"/>
                </a:cubicBezTo>
                <a:cubicBezTo>
                  <a:pt x="987" y="88"/>
                  <a:pt x="987" y="88"/>
                  <a:pt x="987" y="88"/>
                </a:cubicBezTo>
                <a:cubicBezTo>
                  <a:pt x="989" y="88"/>
                  <a:pt x="990" y="87"/>
                  <a:pt x="991" y="87"/>
                </a:cubicBezTo>
                <a:close/>
                <a:moveTo>
                  <a:pt x="991" y="97"/>
                </a:moveTo>
                <a:cubicBezTo>
                  <a:pt x="991" y="101"/>
                  <a:pt x="991" y="101"/>
                  <a:pt x="991" y="101"/>
                </a:cubicBezTo>
                <a:cubicBezTo>
                  <a:pt x="991" y="101"/>
                  <a:pt x="991" y="101"/>
                  <a:pt x="991" y="101"/>
                </a:cubicBezTo>
                <a:cubicBezTo>
                  <a:pt x="991" y="102"/>
                  <a:pt x="991" y="102"/>
                  <a:pt x="991" y="102"/>
                </a:cubicBezTo>
                <a:cubicBezTo>
                  <a:pt x="991" y="124"/>
                  <a:pt x="991" y="124"/>
                  <a:pt x="991" y="124"/>
                </a:cubicBezTo>
                <a:cubicBezTo>
                  <a:pt x="990" y="125"/>
                  <a:pt x="989" y="125"/>
                  <a:pt x="987" y="126"/>
                </a:cubicBezTo>
                <a:cubicBezTo>
                  <a:pt x="987" y="117"/>
                  <a:pt x="987" y="117"/>
                  <a:pt x="987" y="117"/>
                </a:cubicBezTo>
                <a:cubicBezTo>
                  <a:pt x="987" y="117"/>
                  <a:pt x="987" y="117"/>
                  <a:pt x="987" y="117"/>
                </a:cubicBezTo>
                <a:cubicBezTo>
                  <a:pt x="989" y="113"/>
                  <a:pt x="989" y="108"/>
                  <a:pt x="987" y="104"/>
                </a:cubicBezTo>
                <a:cubicBezTo>
                  <a:pt x="987" y="96"/>
                  <a:pt x="987" y="96"/>
                  <a:pt x="987" y="96"/>
                </a:cubicBezTo>
                <a:cubicBezTo>
                  <a:pt x="988" y="97"/>
                  <a:pt x="990" y="97"/>
                  <a:pt x="991" y="97"/>
                </a:cubicBezTo>
                <a:close/>
                <a:moveTo>
                  <a:pt x="991" y="128"/>
                </a:moveTo>
                <a:cubicBezTo>
                  <a:pt x="991" y="133"/>
                  <a:pt x="991" y="133"/>
                  <a:pt x="991" y="133"/>
                </a:cubicBezTo>
                <a:cubicBezTo>
                  <a:pt x="990" y="134"/>
                  <a:pt x="989" y="134"/>
                  <a:pt x="987" y="135"/>
                </a:cubicBezTo>
                <a:cubicBezTo>
                  <a:pt x="987" y="131"/>
                  <a:pt x="987" y="131"/>
                  <a:pt x="987" y="131"/>
                </a:cubicBezTo>
                <a:cubicBezTo>
                  <a:pt x="989" y="130"/>
                  <a:pt x="990" y="129"/>
                  <a:pt x="991" y="128"/>
                </a:cubicBezTo>
                <a:close/>
                <a:moveTo>
                  <a:pt x="991" y="136"/>
                </a:moveTo>
                <a:cubicBezTo>
                  <a:pt x="991" y="141"/>
                  <a:pt x="991" y="141"/>
                  <a:pt x="991" y="141"/>
                </a:cubicBezTo>
                <a:cubicBezTo>
                  <a:pt x="990" y="141"/>
                  <a:pt x="989" y="141"/>
                  <a:pt x="987" y="141"/>
                </a:cubicBezTo>
                <a:cubicBezTo>
                  <a:pt x="987" y="138"/>
                  <a:pt x="987" y="138"/>
                  <a:pt x="987" y="138"/>
                </a:cubicBezTo>
                <a:cubicBezTo>
                  <a:pt x="989" y="137"/>
                  <a:pt x="990" y="137"/>
                  <a:pt x="991" y="136"/>
                </a:cubicBezTo>
                <a:close/>
                <a:moveTo>
                  <a:pt x="991" y="146"/>
                </a:moveTo>
                <a:cubicBezTo>
                  <a:pt x="991" y="150"/>
                  <a:pt x="991" y="150"/>
                  <a:pt x="991" y="150"/>
                </a:cubicBezTo>
                <a:cubicBezTo>
                  <a:pt x="990" y="150"/>
                  <a:pt x="989" y="150"/>
                  <a:pt x="987" y="151"/>
                </a:cubicBezTo>
                <a:cubicBezTo>
                  <a:pt x="987" y="147"/>
                  <a:pt x="987" y="147"/>
                  <a:pt x="987" y="147"/>
                </a:cubicBezTo>
                <a:cubicBezTo>
                  <a:pt x="989" y="147"/>
                  <a:pt x="990" y="146"/>
                  <a:pt x="991" y="146"/>
                </a:cubicBezTo>
                <a:close/>
                <a:moveTo>
                  <a:pt x="991" y="153"/>
                </a:moveTo>
                <a:cubicBezTo>
                  <a:pt x="991" y="157"/>
                  <a:pt x="991" y="157"/>
                  <a:pt x="991" y="157"/>
                </a:cubicBezTo>
                <a:cubicBezTo>
                  <a:pt x="990" y="157"/>
                  <a:pt x="989" y="158"/>
                  <a:pt x="987" y="159"/>
                </a:cubicBezTo>
                <a:cubicBezTo>
                  <a:pt x="987" y="154"/>
                  <a:pt x="987" y="154"/>
                  <a:pt x="987" y="154"/>
                </a:cubicBezTo>
                <a:cubicBezTo>
                  <a:pt x="988" y="154"/>
                  <a:pt x="990" y="154"/>
                  <a:pt x="991" y="153"/>
                </a:cubicBezTo>
                <a:close/>
                <a:moveTo>
                  <a:pt x="987" y="165"/>
                </a:moveTo>
                <a:cubicBezTo>
                  <a:pt x="979" y="165"/>
                  <a:pt x="979" y="165"/>
                  <a:pt x="979" y="165"/>
                </a:cubicBezTo>
                <a:cubicBezTo>
                  <a:pt x="979" y="156"/>
                  <a:pt x="979" y="156"/>
                  <a:pt x="979" y="156"/>
                </a:cubicBezTo>
                <a:cubicBezTo>
                  <a:pt x="982" y="156"/>
                  <a:pt x="984" y="155"/>
                  <a:pt x="987" y="154"/>
                </a:cubicBezTo>
                <a:cubicBezTo>
                  <a:pt x="987" y="159"/>
                  <a:pt x="987" y="159"/>
                  <a:pt x="987" y="159"/>
                </a:cubicBezTo>
                <a:cubicBezTo>
                  <a:pt x="986" y="159"/>
                  <a:pt x="986" y="159"/>
                  <a:pt x="985" y="159"/>
                </a:cubicBezTo>
                <a:cubicBezTo>
                  <a:pt x="987" y="159"/>
                  <a:pt x="987" y="159"/>
                  <a:pt x="987" y="159"/>
                </a:cubicBezTo>
                <a:cubicBezTo>
                  <a:pt x="987" y="165"/>
                  <a:pt x="987" y="165"/>
                  <a:pt x="987" y="165"/>
                </a:cubicBezTo>
                <a:close/>
                <a:moveTo>
                  <a:pt x="979" y="28"/>
                </a:moveTo>
                <a:cubicBezTo>
                  <a:pt x="982" y="28"/>
                  <a:pt x="984" y="27"/>
                  <a:pt x="987" y="27"/>
                </a:cubicBezTo>
                <a:cubicBezTo>
                  <a:pt x="987" y="31"/>
                  <a:pt x="987" y="31"/>
                  <a:pt x="987" y="31"/>
                </a:cubicBezTo>
                <a:cubicBezTo>
                  <a:pt x="984" y="31"/>
                  <a:pt x="982" y="31"/>
                  <a:pt x="979" y="32"/>
                </a:cubicBezTo>
                <a:cubicBezTo>
                  <a:pt x="979" y="28"/>
                  <a:pt x="979" y="28"/>
                  <a:pt x="979" y="28"/>
                </a:cubicBezTo>
                <a:close/>
                <a:moveTo>
                  <a:pt x="987" y="44"/>
                </a:moveTo>
                <a:cubicBezTo>
                  <a:pt x="987" y="48"/>
                  <a:pt x="987" y="48"/>
                  <a:pt x="987" y="48"/>
                </a:cubicBezTo>
                <a:cubicBezTo>
                  <a:pt x="984" y="49"/>
                  <a:pt x="982" y="49"/>
                  <a:pt x="979" y="50"/>
                </a:cubicBezTo>
                <a:cubicBezTo>
                  <a:pt x="979" y="45"/>
                  <a:pt x="979" y="45"/>
                  <a:pt x="979" y="45"/>
                </a:cubicBezTo>
                <a:cubicBezTo>
                  <a:pt x="982" y="45"/>
                  <a:pt x="984" y="44"/>
                  <a:pt x="987" y="44"/>
                </a:cubicBezTo>
                <a:close/>
                <a:moveTo>
                  <a:pt x="987" y="49"/>
                </a:moveTo>
                <a:cubicBezTo>
                  <a:pt x="984" y="50"/>
                  <a:pt x="981" y="50"/>
                  <a:pt x="979" y="52"/>
                </a:cubicBezTo>
                <a:cubicBezTo>
                  <a:pt x="979" y="56"/>
                  <a:pt x="979" y="56"/>
                  <a:pt x="979" y="56"/>
                </a:cubicBezTo>
                <a:cubicBezTo>
                  <a:pt x="981" y="54"/>
                  <a:pt x="984" y="54"/>
                  <a:pt x="987" y="53"/>
                </a:cubicBezTo>
                <a:cubicBezTo>
                  <a:pt x="987" y="49"/>
                  <a:pt x="987" y="49"/>
                  <a:pt x="987" y="49"/>
                </a:cubicBezTo>
                <a:close/>
                <a:moveTo>
                  <a:pt x="987" y="59"/>
                </a:moveTo>
                <a:cubicBezTo>
                  <a:pt x="987" y="63"/>
                  <a:pt x="987" y="63"/>
                  <a:pt x="987" y="63"/>
                </a:cubicBezTo>
                <a:cubicBezTo>
                  <a:pt x="985" y="63"/>
                  <a:pt x="982" y="64"/>
                  <a:pt x="981" y="66"/>
                </a:cubicBezTo>
                <a:cubicBezTo>
                  <a:pt x="981" y="69"/>
                  <a:pt x="984" y="67"/>
                  <a:pt x="986" y="68"/>
                </a:cubicBezTo>
                <a:cubicBezTo>
                  <a:pt x="986" y="68"/>
                  <a:pt x="987" y="68"/>
                  <a:pt x="987" y="68"/>
                </a:cubicBezTo>
                <a:cubicBezTo>
                  <a:pt x="987" y="71"/>
                  <a:pt x="987" y="71"/>
                  <a:pt x="987" y="71"/>
                </a:cubicBezTo>
                <a:cubicBezTo>
                  <a:pt x="986" y="71"/>
                  <a:pt x="985" y="72"/>
                  <a:pt x="984" y="72"/>
                </a:cubicBezTo>
                <a:cubicBezTo>
                  <a:pt x="984" y="78"/>
                  <a:pt x="984" y="78"/>
                  <a:pt x="984" y="78"/>
                </a:cubicBezTo>
                <a:cubicBezTo>
                  <a:pt x="985" y="78"/>
                  <a:pt x="986" y="78"/>
                  <a:pt x="987" y="78"/>
                </a:cubicBezTo>
                <a:cubicBezTo>
                  <a:pt x="987" y="82"/>
                  <a:pt x="987" y="82"/>
                  <a:pt x="987" y="82"/>
                </a:cubicBezTo>
                <a:cubicBezTo>
                  <a:pt x="986" y="82"/>
                  <a:pt x="985" y="83"/>
                  <a:pt x="983" y="83"/>
                </a:cubicBezTo>
                <a:cubicBezTo>
                  <a:pt x="983" y="85"/>
                  <a:pt x="982" y="87"/>
                  <a:pt x="983" y="89"/>
                </a:cubicBezTo>
                <a:cubicBezTo>
                  <a:pt x="984" y="89"/>
                  <a:pt x="986" y="88"/>
                  <a:pt x="987" y="88"/>
                </a:cubicBezTo>
                <a:cubicBezTo>
                  <a:pt x="987" y="94"/>
                  <a:pt x="987" y="94"/>
                  <a:pt x="987" y="94"/>
                </a:cubicBezTo>
                <a:cubicBezTo>
                  <a:pt x="987" y="94"/>
                  <a:pt x="986" y="94"/>
                  <a:pt x="986" y="95"/>
                </a:cubicBezTo>
                <a:cubicBezTo>
                  <a:pt x="986" y="96"/>
                  <a:pt x="987" y="96"/>
                  <a:pt x="987" y="96"/>
                </a:cubicBezTo>
                <a:cubicBezTo>
                  <a:pt x="987" y="104"/>
                  <a:pt x="987" y="104"/>
                  <a:pt x="987" y="104"/>
                </a:cubicBezTo>
                <a:cubicBezTo>
                  <a:pt x="987" y="103"/>
                  <a:pt x="987" y="103"/>
                  <a:pt x="986" y="103"/>
                </a:cubicBezTo>
                <a:cubicBezTo>
                  <a:pt x="985" y="100"/>
                  <a:pt x="982" y="98"/>
                  <a:pt x="979" y="97"/>
                </a:cubicBezTo>
                <a:cubicBezTo>
                  <a:pt x="979" y="61"/>
                  <a:pt x="979" y="61"/>
                  <a:pt x="979" y="61"/>
                </a:cubicBezTo>
                <a:cubicBezTo>
                  <a:pt x="981" y="60"/>
                  <a:pt x="984" y="59"/>
                  <a:pt x="987" y="59"/>
                </a:cubicBezTo>
                <a:close/>
                <a:moveTo>
                  <a:pt x="987" y="117"/>
                </a:moveTo>
                <a:cubicBezTo>
                  <a:pt x="987" y="126"/>
                  <a:pt x="987" y="126"/>
                  <a:pt x="987" y="126"/>
                </a:cubicBezTo>
                <a:cubicBezTo>
                  <a:pt x="984" y="126"/>
                  <a:pt x="981" y="127"/>
                  <a:pt x="979" y="129"/>
                </a:cubicBezTo>
                <a:cubicBezTo>
                  <a:pt x="979" y="125"/>
                  <a:pt x="979" y="125"/>
                  <a:pt x="979" y="125"/>
                </a:cubicBezTo>
                <a:cubicBezTo>
                  <a:pt x="980" y="124"/>
                  <a:pt x="981" y="124"/>
                  <a:pt x="982" y="123"/>
                </a:cubicBezTo>
                <a:cubicBezTo>
                  <a:pt x="987" y="117"/>
                  <a:pt x="987" y="117"/>
                  <a:pt x="987" y="117"/>
                </a:cubicBezTo>
                <a:close/>
                <a:moveTo>
                  <a:pt x="987" y="131"/>
                </a:moveTo>
                <a:cubicBezTo>
                  <a:pt x="987" y="135"/>
                  <a:pt x="987" y="135"/>
                  <a:pt x="987" y="135"/>
                </a:cubicBezTo>
                <a:cubicBezTo>
                  <a:pt x="984" y="136"/>
                  <a:pt x="982" y="136"/>
                  <a:pt x="979" y="135"/>
                </a:cubicBezTo>
                <a:cubicBezTo>
                  <a:pt x="979" y="131"/>
                  <a:pt x="979" y="131"/>
                  <a:pt x="979" y="131"/>
                </a:cubicBezTo>
                <a:cubicBezTo>
                  <a:pt x="979" y="132"/>
                  <a:pt x="979" y="132"/>
                  <a:pt x="979" y="132"/>
                </a:cubicBezTo>
                <a:cubicBezTo>
                  <a:pt x="982" y="132"/>
                  <a:pt x="985" y="131"/>
                  <a:pt x="987" y="131"/>
                </a:cubicBezTo>
                <a:close/>
                <a:moveTo>
                  <a:pt x="987" y="138"/>
                </a:moveTo>
                <a:cubicBezTo>
                  <a:pt x="987" y="141"/>
                  <a:pt x="987" y="141"/>
                  <a:pt x="987" y="141"/>
                </a:cubicBezTo>
                <a:cubicBezTo>
                  <a:pt x="984" y="142"/>
                  <a:pt x="981" y="142"/>
                  <a:pt x="979" y="143"/>
                </a:cubicBezTo>
                <a:cubicBezTo>
                  <a:pt x="979" y="140"/>
                  <a:pt x="979" y="140"/>
                  <a:pt x="979" y="140"/>
                </a:cubicBezTo>
                <a:cubicBezTo>
                  <a:pt x="982" y="139"/>
                  <a:pt x="984" y="139"/>
                  <a:pt x="987" y="138"/>
                </a:cubicBezTo>
                <a:close/>
                <a:moveTo>
                  <a:pt x="987" y="147"/>
                </a:moveTo>
                <a:cubicBezTo>
                  <a:pt x="987" y="151"/>
                  <a:pt x="987" y="151"/>
                  <a:pt x="987" y="151"/>
                </a:cubicBezTo>
                <a:cubicBezTo>
                  <a:pt x="984" y="151"/>
                  <a:pt x="982" y="152"/>
                  <a:pt x="979" y="152"/>
                </a:cubicBezTo>
                <a:cubicBezTo>
                  <a:pt x="979" y="149"/>
                  <a:pt x="979" y="149"/>
                  <a:pt x="979" y="149"/>
                </a:cubicBezTo>
                <a:cubicBezTo>
                  <a:pt x="982" y="148"/>
                  <a:pt x="984" y="148"/>
                  <a:pt x="987" y="147"/>
                </a:cubicBezTo>
                <a:close/>
                <a:moveTo>
                  <a:pt x="979" y="165"/>
                </a:moveTo>
                <a:cubicBezTo>
                  <a:pt x="971" y="165"/>
                  <a:pt x="962" y="165"/>
                  <a:pt x="954" y="165"/>
                </a:cubicBezTo>
                <a:cubicBezTo>
                  <a:pt x="954" y="157"/>
                  <a:pt x="954" y="157"/>
                  <a:pt x="954" y="157"/>
                </a:cubicBezTo>
                <a:cubicBezTo>
                  <a:pt x="960" y="148"/>
                  <a:pt x="960" y="148"/>
                  <a:pt x="960" y="148"/>
                </a:cubicBezTo>
                <a:cubicBezTo>
                  <a:pt x="962" y="148"/>
                  <a:pt x="962" y="148"/>
                  <a:pt x="962" y="148"/>
                </a:cubicBezTo>
                <a:cubicBezTo>
                  <a:pt x="963" y="149"/>
                  <a:pt x="964" y="149"/>
                  <a:pt x="963" y="150"/>
                </a:cubicBezTo>
                <a:cubicBezTo>
                  <a:pt x="961" y="153"/>
                  <a:pt x="958" y="156"/>
                  <a:pt x="958" y="160"/>
                </a:cubicBezTo>
                <a:cubicBezTo>
                  <a:pt x="961" y="160"/>
                  <a:pt x="966" y="161"/>
                  <a:pt x="969" y="159"/>
                </a:cubicBezTo>
                <a:cubicBezTo>
                  <a:pt x="967" y="152"/>
                  <a:pt x="967" y="152"/>
                  <a:pt x="967" y="152"/>
                </a:cubicBezTo>
                <a:cubicBezTo>
                  <a:pt x="966" y="144"/>
                  <a:pt x="966" y="144"/>
                  <a:pt x="966" y="144"/>
                </a:cubicBezTo>
                <a:cubicBezTo>
                  <a:pt x="967" y="136"/>
                  <a:pt x="971" y="128"/>
                  <a:pt x="979" y="125"/>
                </a:cubicBezTo>
                <a:cubicBezTo>
                  <a:pt x="979" y="129"/>
                  <a:pt x="979" y="129"/>
                  <a:pt x="979" y="129"/>
                </a:cubicBezTo>
                <a:cubicBezTo>
                  <a:pt x="978" y="130"/>
                  <a:pt x="978" y="130"/>
                  <a:pt x="978" y="130"/>
                </a:cubicBezTo>
                <a:cubicBezTo>
                  <a:pt x="979" y="131"/>
                  <a:pt x="979" y="131"/>
                  <a:pt x="979" y="131"/>
                </a:cubicBezTo>
                <a:cubicBezTo>
                  <a:pt x="979" y="135"/>
                  <a:pt x="979" y="135"/>
                  <a:pt x="979" y="135"/>
                </a:cubicBezTo>
                <a:cubicBezTo>
                  <a:pt x="978" y="135"/>
                  <a:pt x="978" y="135"/>
                  <a:pt x="977" y="134"/>
                </a:cubicBezTo>
                <a:cubicBezTo>
                  <a:pt x="973" y="132"/>
                  <a:pt x="974" y="137"/>
                  <a:pt x="972" y="138"/>
                </a:cubicBezTo>
                <a:cubicBezTo>
                  <a:pt x="972" y="139"/>
                  <a:pt x="973" y="140"/>
                  <a:pt x="974" y="140"/>
                </a:cubicBezTo>
                <a:cubicBezTo>
                  <a:pt x="976" y="140"/>
                  <a:pt x="977" y="140"/>
                  <a:pt x="979" y="140"/>
                </a:cubicBezTo>
                <a:cubicBezTo>
                  <a:pt x="979" y="143"/>
                  <a:pt x="979" y="143"/>
                  <a:pt x="979" y="143"/>
                </a:cubicBezTo>
                <a:cubicBezTo>
                  <a:pt x="978" y="143"/>
                  <a:pt x="978" y="143"/>
                  <a:pt x="977" y="143"/>
                </a:cubicBezTo>
                <a:cubicBezTo>
                  <a:pt x="975" y="145"/>
                  <a:pt x="971" y="142"/>
                  <a:pt x="971" y="146"/>
                </a:cubicBezTo>
                <a:cubicBezTo>
                  <a:pt x="971" y="147"/>
                  <a:pt x="971" y="148"/>
                  <a:pt x="972" y="149"/>
                </a:cubicBezTo>
                <a:cubicBezTo>
                  <a:pt x="975" y="149"/>
                  <a:pt x="977" y="149"/>
                  <a:pt x="979" y="149"/>
                </a:cubicBezTo>
                <a:cubicBezTo>
                  <a:pt x="979" y="152"/>
                  <a:pt x="979" y="152"/>
                  <a:pt x="979" y="152"/>
                </a:cubicBezTo>
                <a:cubicBezTo>
                  <a:pt x="977" y="152"/>
                  <a:pt x="975" y="152"/>
                  <a:pt x="973" y="152"/>
                </a:cubicBezTo>
                <a:cubicBezTo>
                  <a:pt x="973" y="154"/>
                  <a:pt x="973" y="155"/>
                  <a:pt x="974" y="156"/>
                </a:cubicBezTo>
                <a:cubicBezTo>
                  <a:pt x="976" y="157"/>
                  <a:pt x="977" y="157"/>
                  <a:pt x="979" y="156"/>
                </a:cubicBezTo>
                <a:cubicBezTo>
                  <a:pt x="979" y="165"/>
                  <a:pt x="979" y="165"/>
                  <a:pt x="979" y="165"/>
                </a:cubicBezTo>
                <a:close/>
                <a:moveTo>
                  <a:pt x="954" y="36"/>
                </a:moveTo>
                <a:cubicBezTo>
                  <a:pt x="955" y="36"/>
                  <a:pt x="957" y="35"/>
                  <a:pt x="958" y="34"/>
                </a:cubicBezTo>
                <a:cubicBezTo>
                  <a:pt x="964" y="32"/>
                  <a:pt x="972" y="30"/>
                  <a:pt x="979" y="28"/>
                </a:cubicBezTo>
                <a:cubicBezTo>
                  <a:pt x="979" y="32"/>
                  <a:pt x="979" y="32"/>
                  <a:pt x="979" y="32"/>
                </a:cubicBezTo>
                <a:cubicBezTo>
                  <a:pt x="972" y="33"/>
                  <a:pt x="965" y="36"/>
                  <a:pt x="959" y="38"/>
                </a:cubicBezTo>
                <a:cubicBezTo>
                  <a:pt x="957" y="39"/>
                  <a:pt x="956" y="40"/>
                  <a:pt x="954" y="41"/>
                </a:cubicBezTo>
                <a:cubicBezTo>
                  <a:pt x="954" y="36"/>
                  <a:pt x="954" y="36"/>
                  <a:pt x="954" y="36"/>
                </a:cubicBezTo>
                <a:close/>
                <a:moveTo>
                  <a:pt x="979" y="45"/>
                </a:moveTo>
                <a:cubicBezTo>
                  <a:pt x="979" y="50"/>
                  <a:pt x="979" y="50"/>
                  <a:pt x="979" y="50"/>
                </a:cubicBezTo>
                <a:cubicBezTo>
                  <a:pt x="975" y="50"/>
                  <a:pt x="972" y="51"/>
                  <a:pt x="969" y="53"/>
                </a:cubicBezTo>
                <a:cubicBezTo>
                  <a:pt x="972" y="56"/>
                  <a:pt x="975" y="52"/>
                  <a:pt x="978" y="52"/>
                </a:cubicBezTo>
                <a:cubicBezTo>
                  <a:pt x="978" y="52"/>
                  <a:pt x="979" y="52"/>
                  <a:pt x="979" y="52"/>
                </a:cubicBezTo>
                <a:cubicBezTo>
                  <a:pt x="979" y="56"/>
                  <a:pt x="979" y="56"/>
                  <a:pt x="979" y="56"/>
                </a:cubicBezTo>
                <a:cubicBezTo>
                  <a:pt x="978" y="56"/>
                  <a:pt x="977" y="57"/>
                  <a:pt x="977" y="57"/>
                </a:cubicBezTo>
                <a:cubicBezTo>
                  <a:pt x="975" y="58"/>
                  <a:pt x="977" y="60"/>
                  <a:pt x="979" y="61"/>
                </a:cubicBezTo>
                <a:cubicBezTo>
                  <a:pt x="979" y="61"/>
                  <a:pt x="979" y="61"/>
                  <a:pt x="979" y="61"/>
                </a:cubicBezTo>
                <a:cubicBezTo>
                  <a:pt x="979" y="97"/>
                  <a:pt x="979" y="97"/>
                  <a:pt x="979" y="97"/>
                </a:cubicBezTo>
                <a:cubicBezTo>
                  <a:pt x="977" y="96"/>
                  <a:pt x="976" y="96"/>
                  <a:pt x="974" y="96"/>
                </a:cubicBezTo>
                <a:cubicBezTo>
                  <a:pt x="969" y="96"/>
                  <a:pt x="963" y="98"/>
                  <a:pt x="961" y="102"/>
                </a:cubicBezTo>
                <a:cubicBezTo>
                  <a:pt x="961" y="105"/>
                  <a:pt x="962" y="108"/>
                  <a:pt x="964" y="110"/>
                </a:cubicBezTo>
                <a:cubicBezTo>
                  <a:pt x="971" y="114"/>
                  <a:pt x="970" y="104"/>
                  <a:pt x="975" y="105"/>
                </a:cubicBezTo>
                <a:cubicBezTo>
                  <a:pt x="978" y="107"/>
                  <a:pt x="974" y="109"/>
                  <a:pt x="974" y="112"/>
                </a:cubicBezTo>
                <a:cubicBezTo>
                  <a:pt x="972" y="114"/>
                  <a:pt x="968" y="115"/>
                  <a:pt x="965" y="114"/>
                </a:cubicBezTo>
                <a:cubicBezTo>
                  <a:pt x="959" y="114"/>
                  <a:pt x="958" y="108"/>
                  <a:pt x="956" y="104"/>
                </a:cubicBezTo>
                <a:cubicBezTo>
                  <a:pt x="957" y="100"/>
                  <a:pt x="958" y="97"/>
                  <a:pt x="961" y="96"/>
                </a:cubicBezTo>
                <a:cubicBezTo>
                  <a:pt x="966" y="93"/>
                  <a:pt x="972" y="93"/>
                  <a:pt x="976" y="90"/>
                </a:cubicBezTo>
                <a:cubicBezTo>
                  <a:pt x="979" y="81"/>
                  <a:pt x="979" y="70"/>
                  <a:pt x="973" y="62"/>
                </a:cubicBezTo>
                <a:cubicBezTo>
                  <a:pt x="972" y="61"/>
                  <a:pt x="968" y="61"/>
                  <a:pt x="969" y="58"/>
                </a:cubicBezTo>
                <a:cubicBezTo>
                  <a:pt x="965" y="55"/>
                  <a:pt x="961" y="53"/>
                  <a:pt x="955" y="54"/>
                </a:cubicBezTo>
                <a:cubicBezTo>
                  <a:pt x="955" y="54"/>
                  <a:pt x="954" y="54"/>
                  <a:pt x="954" y="54"/>
                </a:cubicBezTo>
                <a:cubicBezTo>
                  <a:pt x="954" y="50"/>
                  <a:pt x="954" y="50"/>
                  <a:pt x="954" y="50"/>
                </a:cubicBezTo>
                <a:cubicBezTo>
                  <a:pt x="957" y="50"/>
                  <a:pt x="959" y="49"/>
                  <a:pt x="962" y="50"/>
                </a:cubicBezTo>
                <a:cubicBezTo>
                  <a:pt x="967" y="49"/>
                  <a:pt x="973" y="47"/>
                  <a:pt x="979" y="45"/>
                </a:cubicBezTo>
                <a:close/>
                <a:moveTo>
                  <a:pt x="954" y="143"/>
                </a:moveTo>
                <a:cubicBezTo>
                  <a:pt x="955" y="140"/>
                  <a:pt x="956" y="138"/>
                  <a:pt x="957" y="136"/>
                </a:cubicBezTo>
                <a:cubicBezTo>
                  <a:pt x="958" y="135"/>
                  <a:pt x="957" y="134"/>
                  <a:pt x="955" y="134"/>
                </a:cubicBezTo>
                <a:cubicBezTo>
                  <a:pt x="955" y="134"/>
                  <a:pt x="954" y="135"/>
                  <a:pt x="954" y="135"/>
                </a:cubicBezTo>
                <a:cubicBezTo>
                  <a:pt x="954" y="143"/>
                  <a:pt x="954" y="143"/>
                  <a:pt x="954" y="143"/>
                </a:cubicBezTo>
                <a:close/>
                <a:moveTo>
                  <a:pt x="954" y="101"/>
                </a:moveTo>
                <a:cubicBezTo>
                  <a:pt x="961" y="90"/>
                  <a:pt x="961" y="90"/>
                  <a:pt x="961" y="90"/>
                </a:cubicBezTo>
                <a:cubicBezTo>
                  <a:pt x="964" y="86"/>
                  <a:pt x="964" y="81"/>
                  <a:pt x="968" y="78"/>
                </a:cubicBezTo>
                <a:cubicBezTo>
                  <a:pt x="964" y="76"/>
                  <a:pt x="967" y="72"/>
                  <a:pt x="965" y="69"/>
                </a:cubicBezTo>
                <a:cubicBezTo>
                  <a:pt x="963" y="67"/>
                  <a:pt x="960" y="62"/>
                  <a:pt x="956" y="63"/>
                </a:cubicBezTo>
                <a:cubicBezTo>
                  <a:pt x="953" y="65"/>
                  <a:pt x="955" y="68"/>
                  <a:pt x="954" y="70"/>
                </a:cubicBezTo>
                <a:cubicBezTo>
                  <a:pt x="954" y="83"/>
                  <a:pt x="954" y="83"/>
                  <a:pt x="954" y="83"/>
                </a:cubicBezTo>
                <a:cubicBezTo>
                  <a:pt x="956" y="81"/>
                  <a:pt x="957" y="80"/>
                  <a:pt x="959" y="78"/>
                </a:cubicBezTo>
                <a:cubicBezTo>
                  <a:pt x="960" y="78"/>
                  <a:pt x="960" y="78"/>
                  <a:pt x="960" y="78"/>
                </a:cubicBezTo>
                <a:cubicBezTo>
                  <a:pt x="961" y="80"/>
                  <a:pt x="960" y="81"/>
                  <a:pt x="959" y="83"/>
                </a:cubicBezTo>
                <a:cubicBezTo>
                  <a:pt x="957" y="83"/>
                  <a:pt x="956" y="85"/>
                  <a:pt x="954" y="86"/>
                </a:cubicBezTo>
                <a:lnTo>
                  <a:pt x="954" y="101"/>
                </a:lnTo>
                <a:close/>
                <a:moveTo>
                  <a:pt x="954" y="165"/>
                </a:moveTo>
                <a:cubicBezTo>
                  <a:pt x="942" y="165"/>
                  <a:pt x="942" y="165"/>
                  <a:pt x="942" y="165"/>
                </a:cubicBezTo>
                <a:cubicBezTo>
                  <a:pt x="942" y="155"/>
                  <a:pt x="942" y="155"/>
                  <a:pt x="942" y="155"/>
                </a:cubicBezTo>
                <a:cubicBezTo>
                  <a:pt x="944" y="152"/>
                  <a:pt x="946" y="148"/>
                  <a:pt x="948" y="146"/>
                </a:cubicBezTo>
                <a:cubicBezTo>
                  <a:pt x="950" y="142"/>
                  <a:pt x="951" y="138"/>
                  <a:pt x="954" y="135"/>
                </a:cubicBezTo>
                <a:cubicBezTo>
                  <a:pt x="954" y="143"/>
                  <a:pt x="954" y="143"/>
                  <a:pt x="954" y="143"/>
                </a:cubicBezTo>
                <a:cubicBezTo>
                  <a:pt x="953" y="145"/>
                  <a:pt x="951" y="148"/>
                  <a:pt x="949" y="151"/>
                </a:cubicBezTo>
                <a:cubicBezTo>
                  <a:pt x="947" y="154"/>
                  <a:pt x="944" y="156"/>
                  <a:pt x="945" y="160"/>
                </a:cubicBezTo>
                <a:cubicBezTo>
                  <a:pt x="947" y="160"/>
                  <a:pt x="950" y="160"/>
                  <a:pt x="952" y="159"/>
                </a:cubicBezTo>
                <a:cubicBezTo>
                  <a:pt x="954" y="157"/>
                  <a:pt x="954" y="157"/>
                  <a:pt x="954" y="157"/>
                </a:cubicBezTo>
                <a:cubicBezTo>
                  <a:pt x="954" y="165"/>
                  <a:pt x="954" y="165"/>
                  <a:pt x="954" y="165"/>
                </a:cubicBezTo>
                <a:close/>
                <a:moveTo>
                  <a:pt x="942" y="44"/>
                </a:moveTo>
                <a:cubicBezTo>
                  <a:pt x="946" y="41"/>
                  <a:pt x="950" y="39"/>
                  <a:pt x="954" y="36"/>
                </a:cubicBezTo>
                <a:cubicBezTo>
                  <a:pt x="954" y="41"/>
                  <a:pt x="954" y="41"/>
                  <a:pt x="954" y="41"/>
                </a:cubicBezTo>
                <a:cubicBezTo>
                  <a:pt x="950" y="43"/>
                  <a:pt x="946" y="46"/>
                  <a:pt x="942" y="49"/>
                </a:cubicBezTo>
                <a:cubicBezTo>
                  <a:pt x="942" y="44"/>
                  <a:pt x="942" y="44"/>
                  <a:pt x="942" y="44"/>
                </a:cubicBezTo>
                <a:close/>
                <a:moveTo>
                  <a:pt x="954" y="50"/>
                </a:moveTo>
                <a:cubicBezTo>
                  <a:pt x="954" y="54"/>
                  <a:pt x="954" y="54"/>
                  <a:pt x="954" y="54"/>
                </a:cubicBezTo>
                <a:cubicBezTo>
                  <a:pt x="950" y="54"/>
                  <a:pt x="948" y="58"/>
                  <a:pt x="946" y="60"/>
                </a:cubicBezTo>
                <a:cubicBezTo>
                  <a:pt x="944" y="63"/>
                  <a:pt x="944" y="66"/>
                  <a:pt x="945" y="69"/>
                </a:cubicBezTo>
                <a:cubicBezTo>
                  <a:pt x="948" y="72"/>
                  <a:pt x="951" y="71"/>
                  <a:pt x="953" y="71"/>
                </a:cubicBezTo>
                <a:cubicBezTo>
                  <a:pt x="953" y="70"/>
                  <a:pt x="954" y="70"/>
                  <a:pt x="954" y="70"/>
                </a:cubicBezTo>
                <a:cubicBezTo>
                  <a:pt x="954" y="83"/>
                  <a:pt x="954" y="83"/>
                  <a:pt x="954" y="83"/>
                </a:cubicBezTo>
                <a:cubicBezTo>
                  <a:pt x="952" y="85"/>
                  <a:pt x="949" y="87"/>
                  <a:pt x="947" y="89"/>
                </a:cubicBezTo>
                <a:cubicBezTo>
                  <a:pt x="946" y="91"/>
                  <a:pt x="944" y="92"/>
                  <a:pt x="942" y="94"/>
                </a:cubicBezTo>
                <a:cubicBezTo>
                  <a:pt x="942" y="88"/>
                  <a:pt x="942" y="88"/>
                  <a:pt x="942" y="88"/>
                </a:cubicBezTo>
                <a:cubicBezTo>
                  <a:pt x="945" y="85"/>
                  <a:pt x="949" y="81"/>
                  <a:pt x="952" y="77"/>
                </a:cubicBezTo>
                <a:cubicBezTo>
                  <a:pt x="948" y="78"/>
                  <a:pt x="946" y="81"/>
                  <a:pt x="943" y="83"/>
                </a:cubicBezTo>
                <a:cubicBezTo>
                  <a:pt x="943" y="83"/>
                  <a:pt x="942" y="84"/>
                  <a:pt x="942" y="84"/>
                </a:cubicBezTo>
                <a:cubicBezTo>
                  <a:pt x="942" y="78"/>
                  <a:pt x="942" y="78"/>
                  <a:pt x="942" y="78"/>
                </a:cubicBezTo>
                <a:cubicBezTo>
                  <a:pt x="943" y="76"/>
                  <a:pt x="944" y="75"/>
                  <a:pt x="945" y="75"/>
                </a:cubicBezTo>
                <a:cubicBezTo>
                  <a:pt x="944" y="74"/>
                  <a:pt x="944" y="74"/>
                  <a:pt x="943" y="74"/>
                </a:cubicBezTo>
                <a:cubicBezTo>
                  <a:pt x="943" y="74"/>
                  <a:pt x="942" y="74"/>
                  <a:pt x="942" y="75"/>
                </a:cubicBezTo>
                <a:cubicBezTo>
                  <a:pt x="942" y="58"/>
                  <a:pt x="942" y="58"/>
                  <a:pt x="942" y="58"/>
                </a:cubicBezTo>
                <a:cubicBezTo>
                  <a:pt x="944" y="55"/>
                  <a:pt x="947" y="53"/>
                  <a:pt x="950" y="51"/>
                </a:cubicBezTo>
                <a:cubicBezTo>
                  <a:pt x="951" y="51"/>
                  <a:pt x="953" y="50"/>
                  <a:pt x="954" y="50"/>
                </a:cubicBezTo>
                <a:close/>
                <a:moveTo>
                  <a:pt x="954" y="86"/>
                </a:moveTo>
                <a:cubicBezTo>
                  <a:pt x="950" y="89"/>
                  <a:pt x="946" y="94"/>
                  <a:pt x="942" y="98"/>
                </a:cubicBezTo>
                <a:cubicBezTo>
                  <a:pt x="942" y="105"/>
                  <a:pt x="942" y="105"/>
                  <a:pt x="942" y="105"/>
                </a:cubicBezTo>
                <a:cubicBezTo>
                  <a:pt x="943" y="104"/>
                  <a:pt x="944" y="103"/>
                  <a:pt x="945" y="101"/>
                </a:cubicBezTo>
                <a:cubicBezTo>
                  <a:pt x="948" y="100"/>
                  <a:pt x="947" y="97"/>
                  <a:pt x="951" y="96"/>
                </a:cubicBezTo>
                <a:cubicBezTo>
                  <a:pt x="949" y="100"/>
                  <a:pt x="947" y="104"/>
                  <a:pt x="942" y="107"/>
                </a:cubicBezTo>
                <a:cubicBezTo>
                  <a:pt x="942" y="113"/>
                  <a:pt x="942" y="113"/>
                  <a:pt x="942" y="113"/>
                </a:cubicBezTo>
                <a:cubicBezTo>
                  <a:pt x="946" y="111"/>
                  <a:pt x="950" y="108"/>
                  <a:pt x="952" y="104"/>
                </a:cubicBezTo>
                <a:cubicBezTo>
                  <a:pt x="954" y="101"/>
                  <a:pt x="954" y="101"/>
                  <a:pt x="954" y="101"/>
                </a:cubicBezTo>
                <a:cubicBezTo>
                  <a:pt x="954" y="86"/>
                  <a:pt x="954" y="86"/>
                  <a:pt x="954" y="86"/>
                </a:cubicBezTo>
                <a:close/>
                <a:moveTo>
                  <a:pt x="942" y="144"/>
                </a:moveTo>
                <a:cubicBezTo>
                  <a:pt x="944" y="142"/>
                  <a:pt x="946" y="139"/>
                  <a:pt x="944" y="136"/>
                </a:cubicBezTo>
                <a:cubicBezTo>
                  <a:pt x="942" y="137"/>
                  <a:pt x="942" y="137"/>
                  <a:pt x="942" y="137"/>
                </a:cubicBezTo>
                <a:lnTo>
                  <a:pt x="942" y="144"/>
                </a:lnTo>
                <a:close/>
                <a:moveTo>
                  <a:pt x="942" y="165"/>
                </a:moveTo>
                <a:cubicBezTo>
                  <a:pt x="939" y="165"/>
                  <a:pt x="939" y="165"/>
                  <a:pt x="939" y="165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40" y="157"/>
                  <a:pt x="941" y="156"/>
                  <a:pt x="942" y="155"/>
                </a:cubicBezTo>
                <a:cubicBezTo>
                  <a:pt x="942" y="165"/>
                  <a:pt x="942" y="165"/>
                  <a:pt x="942" y="165"/>
                </a:cubicBezTo>
                <a:close/>
                <a:moveTo>
                  <a:pt x="939" y="46"/>
                </a:moveTo>
                <a:cubicBezTo>
                  <a:pt x="940" y="45"/>
                  <a:pt x="941" y="44"/>
                  <a:pt x="942" y="44"/>
                </a:cubicBezTo>
                <a:cubicBezTo>
                  <a:pt x="942" y="49"/>
                  <a:pt x="942" y="49"/>
                  <a:pt x="942" y="49"/>
                </a:cubicBezTo>
                <a:cubicBezTo>
                  <a:pt x="941" y="49"/>
                  <a:pt x="940" y="50"/>
                  <a:pt x="939" y="51"/>
                </a:cubicBezTo>
                <a:cubicBezTo>
                  <a:pt x="939" y="46"/>
                  <a:pt x="939" y="46"/>
                  <a:pt x="939" y="46"/>
                </a:cubicBezTo>
                <a:close/>
                <a:moveTo>
                  <a:pt x="942" y="58"/>
                </a:moveTo>
                <a:cubicBezTo>
                  <a:pt x="942" y="75"/>
                  <a:pt x="942" y="75"/>
                  <a:pt x="942" y="75"/>
                </a:cubicBezTo>
                <a:cubicBezTo>
                  <a:pt x="941" y="75"/>
                  <a:pt x="940" y="76"/>
                  <a:pt x="939" y="77"/>
                </a:cubicBezTo>
                <a:cubicBezTo>
                  <a:pt x="939" y="71"/>
                  <a:pt x="939" y="71"/>
                  <a:pt x="939" y="71"/>
                </a:cubicBezTo>
                <a:cubicBezTo>
                  <a:pt x="939" y="70"/>
                  <a:pt x="940" y="70"/>
                  <a:pt x="940" y="70"/>
                </a:cubicBezTo>
                <a:cubicBezTo>
                  <a:pt x="938" y="65"/>
                  <a:pt x="939" y="62"/>
                  <a:pt x="942" y="58"/>
                </a:cubicBezTo>
                <a:close/>
                <a:moveTo>
                  <a:pt x="942" y="78"/>
                </a:moveTo>
                <a:cubicBezTo>
                  <a:pt x="942" y="84"/>
                  <a:pt x="942" y="84"/>
                  <a:pt x="942" y="84"/>
                </a:cubicBezTo>
                <a:cubicBezTo>
                  <a:pt x="941" y="85"/>
                  <a:pt x="940" y="87"/>
                  <a:pt x="939" y="88"/>
                </a:cubicBezTo>
                <a:cubicBezTo>
                  <a:pt x="939" y="81"/>
                  <a:pt x="939" y="81"/>
                  <a:pt x="939" y="81"/>
                </a:cubicBezTo>
                <a:cubicBezTo>
                  <a:pt x="940" y="80"/>
                  <a:pt x="941" y="79"/>
                  <a:pt x="942" y="78"/>
                </a:cubicBezTo>
                <a:close/>
                <a:moveTo>
                  <a:pt x="942" y="88"/>
                </a:moveTo>
                <a:cubicBezTo>
                  <a:pt x="942" y="94"/>
                  <a:pt x="942" y="94"/>
                  <a:pt x="942" y="94"/>
                </a:cubicBezTo>
                <a:cubicBezTo>
                  <a:pt x="940" y="96"/>
                  <a:pt x="939" y="98"/>
                  <a:pt x="939" y="100"/>
                </a:cubicBezTo>
                <a:cubicBezTo>
                  <a:pt x="940" y="100"/>
                  <a:pt x="941" y="99"/>
                  <a:pt x="942" y="98"/>
                </a:cubicBezTo>
                <a:cubicBezTo>
                  <a:pt x="942" y="105"/>
                  <a:pt x="942" y="105"/>
                  <a:pt x="942" y="105"/>
                </a:cubicBezTo>
                <a:cubicBezTo>
                  <a:pt x="942" y="106"/>
                  <a:pt x="941" y="107"/>
                  <a:pt x="942" y="107"/>
                </a:cubicBezTo>
                <a:cubicBezTo>
                  <a:pt x="942" y="107"/>
                  <a:pt x="942" y="107"/>
                  <a:pt x="942" y="107"/>
                </a:cubicBezTo>
                <a:cubicBezTo>
                  <a:pt x="942" y="113"/>
                  <a:pt x="942" y="113"/>
                  <a:pt x="942" y="113"/>
                </a:cubicBezTo>
                <a:cubicBezTo>
                  <a:pt x="941" y="114"/>
                  <a:pt x="940" y="114"/>
                  <a:pt x="939" y="114"/>
                </a:cubicBezTo>
                <a:cubicBezTo>
                  <a:pt x="939" y="91"/>
                  <a:pt x="939" y="91"/>
                  <a:pt x="939" y="91"/>
                </a:cubicBezTo>
                <a:cubicBezTo>
                  <a:pt x="940" y="90"/>
                  <a:pt x="941" y="89"/>
                  <a:pt x="942" y="88"/>
                </a:cubicBezTo>
                <a:close/>
                <a:moveTo>
                  <a:pt x="942" y="137"/>
                </a:moveTo>
                <a:cubicBezTo>
                  <a:pt x="942" y="144"/>
                  <a:pt x="942" y="144"/>
                  <a:pt x="942" y="144"/>
                </a:cubicBezTo>
                <a:cubicBezTo>
                  <a:pt x="941" y="146"/>
                  <a:pt x="940" y="147"/>
                  <a:pt x="940" y="148"/>
                </a:cubicBezTo>
                <a:cubicBezTo>
                  <a:pt x="940" y="149"/>
                  <a:pt x="939" y="149"/>
                  <a:pt x="939" y="150"/>
                </a:cubicBezTo>
                <a:cubicBezTo>
                  <a:pt x="939" y="142"/>
                  <a:pt x="939" y="142"/>
                  <a:pt x="939" y="142"/>
                </a:cubicBezTo>
                <a:cubicBezTo>
                  <a:pt x="940" y="140"/>
                  <a:pt x="941" y="138"/>
                  <a:pt x="942" y="137"/>
                </a:cubicBezTo>
                <a:cubicBezTo>
                  <a:pt x="942" y="137"/>
                  <a:pt x="942" y="137"/>
                  <a:pt x="942" y="137"/>
                </a:cubicBezTo>
                <a:close/>
                <a:moveTo>
                  <a:pt x="939" y="127"/>
                </a:moveTo>
                <a:cubicBezTo>
                  <a:pt x="939" y="121"/>
                  <a:pt x="939" y="121"/>
                  <a:pt x="939" y="121"/>
                </a:cubicBezTo>
                <a:cubicBezTo>
                  <a:pt x="940" y="123"/>
                  <a:pt x="940" y="125"/>
                  <a:pt x="939" y="127"/>
                </a:cubicBezTo>
                <a:close/>
                <a:moveTo>
                  <a:pt x="939" y="165"/>
                </a:moveTo>
                <a:cubicBezTo>
                  <a:pt x="930" y="165"/>
                  <a:pt x="930" y="165"/>
                  <a:pt x="930" y="165"/>
                </a:cubicBezTo>
                <a:cubicBezTo>
                  <a:pt x="919" y="164"/>
                  <a:pt x="908" y="165"/>
                  <a:pt x="897" y="165"/>
                </a:cubicBezTo>
                <a:cubicBezTo>
                  <a:pt x="897" y="160"/>
                  <a:pt x="897" y="160"/>
                  <a:pt x="897" y="160"/>
                </a:cubicBezTo>
                <a:cubicBezTo>
                  <a:pt x="897" y="159"/>
                  <a:pt x="898" y="159"/>
                  <a:pt x="898" y="159"/>
                </a:cubicBezTo>
                <a:cubicBezTo>
                  <a:pt x="908" y="150"/>
                  <a:pt x="913" y="140"/>
                  <a:pt x="920" y="131"/>
                </a:cubicBezTo>
                <a:cubicBezTo>
                  <a:pt x="922" y="127"/>
                  <a:pt x="922" y="124"/>
                  <a:pt x="926" y="122"/>
                </a:cubicBezTo>
                <a:cubicBezTo>
                  <a:pt x="927" y="123"/>
                  <a:pt x="927" y="124"/>
                  <a:pt x="927" y="125"/>
                </a:cubicBezTo>
                <a:cubicBezTo>
                  <a:pt x="925" y="131"/>
                  <a:pt x="921" y="136"/>
                  <a:pt x="917" y="141"/>
                </a:cubicBezTo>
                <a:cubicBezTo>
                  <a:pt x="915" y="147"/>
                  <a:pt x="909" y="152"/>
                  <a:pt x="904" y="158"/>
                </a:cubicBezTo>
                <a:cubicBezTo>
                  <a:pt x="904" y="160"/>
                  <a:pt x="904" y="160"/>
                  <a:pt x="904" y="160"/>
                </a:cubicBezTo>
                <a:cubicBezTo>
                  <a:pt x="912" y="160"/>
                  <a:pt x="912" y="160"/>
                  <a:pt x="912" y="160"/>
                </a:cubicBezTo>
                <a:cubicBezTo>
                  <a:pt x="923" y="151"/>
                  <a:pt x="929" y="139"/>
                  <a:pt x="934" y="128"/>
                </a:cubicBezTo>
                <a:cubicBezTo>
                  <a:pt x="936" y="126"/>
                  <a:pt x="935" y="121"/>
                  <a:pt x="939" y="121"/>
                </a:cubicBezTo>
                <a:cubicBezTo>
                  <a:pt x="939" y="121"/>
                  <a:pt x="939" y="121"/>
                  <a:pt x="939" y="121"/>
                </a:cubicBezTo>
                <a:cubicBezTo>
                  <a:pt x="939" y="127"/>
                  <a:pt x="939" y="127"/>
                  <a:pt x="939" y="127"/>
                </a:cubicBezTo>
                <a:cubicBezTo>
                  <a:pt x="938" y="128"/>
                  <a:pt x="937" y="130"/>
                  <a:pt x="937" y="131"/>
                </a:cubicBezTo>
                <a:cubicBezTo>
                  <a:pt x="933" y="141"/>
                  <a:pt x="926" y="150"/>
                  <a:pt x="920" y="160"/>
                </a:cubicBezTo>
                <a:cubicBezTo>
                  <a:pt x="922" y="160"/>
                  <a:pt x="925" y="160"/>
                  <a:pt x="927" y="159"/>
                </a:cubicBezTo>
                <a:cubicBezTo>
                  <a:pt x="932" y="154"/>
                  <a:pt x="936" y="148"/>
                  <a:pt x="939" y="142"/>
                </a:cubicBezTo>
                <a:cubicBezTo>
                  <a:pt x="939" y="150"/>
                  <a:pt x="939" y="150"/>
                  <a:pt x="939" y="150"/>
                </a:cubicBezTo>
                <a:cubicBezTo>
                  <a:pt x="937" y="153"/>
                  <a:pt x="934" y="156"/>
                  <a:pt x="933" y="160"/>
                </a:cubicBezTo>
                <a:cubicBezTo>
                  <a:pt x="936" y="160"/>
                  <a:pt x="937" y="159"/>
                  <a:pt x="939" y="158"/>
                </a:cubicBezTo>
                <a:cubicBezTo>
                  <a:pt x="939" y="165"/>
                  <a:pt x="939" y="165"/>
                  <a:pt x="939" y="165"/>
                </a:cubicBezTo>
                <a:close/>
                <a:moveTo>
                  <a:pt x="897" y="125"/>
                </a:moveTo>
                <a:cubicBezTo>
                  <a:pt x="897" y="128"/>
                  <a:pt x="897" y="128"/>
                  <a:pt x="897" y="128"/>
                </a:cubicBezTo>
                <a:cubicBezTo>
                  <a:pt x="900" y="127"/>
                  <a:pt x="903" y="126"/>
                  <a:pt x="906" y="125"/>
                </a:cubicBezTo>
                <a:cubicBezTo>
                  <a:pt x="915" y="119"/>
                  <a:pt x="922" y="109"/>
                  <a:pt x="921" y="99"/>
                </a:cubicBezTo>
                <a:cubicBezTo>
                  <a:pt x="920" y="97"/>
                  <a:pt x="919" y="93"/>
                  <a:pt x="916" y="93"/>
                </a:cubicBezTo>
                <a:cubicBezTo>
                  <a:pt x="911" y="93"/>
                  <a:pt x="911" y="99"/>
                  <a:pt x="909" y="101"/>
                </a:cubicBezTo>
                <a:cubicBezTo>
                  <a:pt x="906" y="103"/>
                  <a:pt x="903" y="102"/>
                  <a:pt x="900" y="102"/>
                </a:cubicBezTo>
                <a:cubicBezTo>
                  <a:pt x="898" y="101"/>
                  <a:pt x="897" y="99"/>
                  <a:pt x="897" y="97"/>
                </a:cubicBezTo>
                <a:cubicBezTo>
                  <a:pt x="897" y="103"/>
                  <a:pt x="897" y="103"/>
                  <a:pt x="897" y="103"/>
                </a:cubicBezTo>
                <a:cubicBezTo>
                  <a:pt x="898" y="105"/>
                  <a:pt x="900" y="106"/>
                  <a:pt x="903" y="106"/>
                </a:cubicBezTo>
                <a:cubicBezTo>
                  <a:pt x="907" y="107"/>
                  <a:pt x="912" y="105"/>
                  <a:pt x="915" y="102"/>
                </a:cubicBezTo>
                <a:cubicBezTo>
                  <a:pt x="916" y="103"/>
                  <a:pt x="916" y="103"/>
                  <a:pt x="916" y="103"/>
                </a:cubicBezTo>
                <a:cubicBezTo>
                  <a:pt x="915" y="107"/>
                  <a:pt x="915" y="110"/>
                  <a:pt x="912" y="113"/>
                </a:cubicBezTo>
                <a:cubicBezTo>
                  <a:pt x="909" y="119"/>
                  <a:pt x="903" y="122"/>
                  <a:pt x="897" y="125"/>
                </a:cubicBezTo>
                <a:close/>
                <a:moveTo>
                  <a:pt x="897" y="83"/>
                </a:moveTo>
                <a:cubicBezTo>
                  <a:pt x="901" y="79"/>
                  <a:pt x="908" y="78"/>
                  <a:pt x="914" y="77"/>
                </a:cubicBezTo>
                <a:cubicBezTo>
                  <a:pt x="918" y="68"/>
                  <a:pt x="922" y="60"/>
                  <a:pt x="930" y="54"/>
                </a:cubicBezTo>
                <a:cubicBezTo>
                  <a:pt x="933" y="51"/>
                  <a:pt x="936" y="48"/>
                  <a:pt x="939" y="46"/>
                </a:cubicBezTo>
                <a:cubicBezTo>
                  <a:pt x="939" y="51"/>
                  <a:pt x="939" y="51"/>
                  <a:pt x="939" y="51"/>
                </a:cubicBezTo>
                <a:cubicBezTo>
                  <a:pt x="931" y="57"/>
                  <a:pt x="924" y="65"/>
                  <a:pt x="920" y="74"/>
                </a:cubicBezTo>
                <a:cubicBezTo>
                  <a:pt x="918" y="80"/>
                  <a:pt x="925" y="79"/>
                  <a:pt x="929" y="81"/>
                </a:cubicBezTo>
                <a:cubicBezTo>
                  <a:pt x="932" y="78"/>
                  <a:pt x="936" y="75"/>
                  <a:pt x="939" y="71"/>
                </a:cubicBezTo>
                <a:cubicBezTo>
                  <a:pt x="939" y="77"/>
                  <a:pt x="939" y="77"/>
                  <a:pt x="939" y="77"/>
                </a:cubicBezTo>
                <a:cubicBezTo>
                  <a:pt x="936" y="80"/>
                  <a:pt x="933" y="83"/>
                  <a:pt x="933" y="86"/>
                </a:cubicBezTo>
                <a:cubicBezTo>
                  <a:pt x="935" y="85"/>
                  <a:pt x="937" y="83"/>
                  <a:pt x="939" y="81"/>
                </a:cubicBezTo>
                <a:cubicBezTo>
                  <a:pt x="939" y="88"/>
                  <a:pt x="939" y="88"/>
                  <a:pt x="939" y="88"/>
                </a:cubicBezTo>
                <a:cubicBezTo>
                  <a:pt x="938" y="89"/>
                  <a:pt x="937" y="91"/>
                  <a:pt x="937" y="93"/>
                </a:cubicBezTo>
                <a:cubicBezTo>
                  <a:pt x="938" y="92"/>
                  <a:pt x="938" y="92"/>
                  <a:pt x="939" y="91"/>
                </a:cubicBezTo>
                <a:cubicBezTo>
                  <a:pt x="939" y="114"/>
                  <a:pt x="939" y="114"/>
                  <a:pt x="939" y="114"/>
                </a:cubicBezTo>
                <a:cubicBezTo>
                  <a:pt x="937" y="115"/>
                  <a:pt x="934" y="116"/>
                  <a:pt x="932" y="117"/>
                </a:cubicBezTo>
                <a:cubicBezTo>
                  <a:pt x="927" y="113"/>
                  <a:pt x="935" y="110"/>
                  <a:pt x="934" y="106"/>
                </a:cubicBezTo>
                <a:cubicBezTo>
                  <a:pt x="934" y="97"/>
                  <a:pt x="931" y="88"/>
                  <a:pt x="922" y="83"/>
                </a:cubicBezTo>
                <a:cubicBezTo>
                  <a:pt x="916" y="80"/>
                  <a:pt x="908" y="80"/>
                  <a:pt x="902" y="83"/>
                </a:cubicBezTo>
                <a:cubicBezTo>
                  <a:pt x="900" y="85"/>
                  <a:pt x="898" y="87"/>
                  <a:pt x="897" y="89"/>
                </a:cubicBezTo>
                <a:cubicBezTo>
                  <a:pt x="897" y="83"/>
                  <a:pt x="897" y="83"/>
                  <a:pt x="897" y="83"/>
                </a:cubicBezTo>
                <a:close/>
                <a:moveTo>
                  <a:pt x="897" y="150"/>
                </a:moveTo>
                <a:cubicBezTo>
                  <a:pt x="899" y="146"/>
                  <a:pt x="902" y="142"/>
                  <a:pt x="904" y="138"/>
                </a:cubicBezTo>
                <a:cubicBezTo>
                  <a:pt x="905" y="137"/>
                  <a:pt x="905" y="135"/>
                  <a:pt x="903" y="136"/>
                </a:cubicBezTo>
                <a:cubicBezTo>
                  <a:pt x="899" y="137"/>
                  <a:pt x="898" y="141"/>
                  <a:pt x="897" y="144"/>
                </a:cubicBezTo>
                <a:cubicBezTo>
                  <a:pt x="897" y="150"/>
                  <a:pt x="897" y="150"/>
                  <a:pt x="897" y="150"/>
                </a:cubicBezTo>
                <a:close/>
                <a:moveTo>
                  <a:pt x="897" y="30"/>
                </a:moveTo>
                <a:cubicBezTo>
                  <a:pt x="897" y="27"/>
                  <a:pt x="897" y="27"/>
                  <a:pt x="897" y="27"/>
                </a:cubicBezTo>
                <a:cubicBezTo>
                  <a:pt x="898" y="27"/>
                  <a:pt x="900" y="26"/>
                  <a:pt x="901" y="25"/>
                </a:cubicBezTo>
                <a:cubicBezTo>
                  <a:pt x="902" y="23"/>
                  <a:pt x="902" y="21"/>
                  <a:pt x="901" y="19"/>
                </a:cubicBezTo>
                <a:cubicBezTo>
                  <a:pt x="900" y="17"/>
                  <a:pt x="898" y="16"/>
                  <a:pt x="897" y="15"/>
                </a:cubicBezTo>
                <a:cubicBezTo>
                  <a:pt x="897" y="12"/>
                  <a:pt x="897" y="12"/>
                  <a:pt x="897" y="12"/>
                </a:cubicBezTo>
                <a:cubicBezTo>
                  <a:pt x="900" y="12"/>
                  <a:pt x="903" y="13"/>
                  <a:pt x="904" y="16"/>
                </a:cubicBezTo>
                <a:cubicBezTo>
                  <a:pt x="905" y="19"/>
                  <a:pt x="907" y="23"/>
                  <a:pt x="905" y="26"/>
                </a:cubicBezTo>
                <a:cubicBezTo>
                  <a:pt x="903" y="29"/>
                  <a:pt x="900" y="30"/>
                  <a:pt x="897" y="30"/>
                </a:cubicBezTo>
                <a:close/>
                <a:moveTo>
                  <a:pt x="897" y="165"/>
                </a:moveTo>
                <a:cubicBezTo>
                  <a:pt x="893" y="165"/>
                  <a:pt x="889" y="165"/>
                  <a:pt x="885" y="164"/>
                </a:cubicBezTo>
                <a:cubicBezTo>
                  <a:pt x="882" y="164"/>
                  <a:pt x="879" y="167"/>
                  <a:pt x="876" y="165"/>
                </a:cubicBezTo>
                <a:cubicBezTo>
                  <a:pt x="870" y="165"/>
                  <a:pt x="864" y="165"/>
                  <a:pt x="858" y="165"/>
                </a:cubicBezTo>
                <a:cubicBezTo>
                  <a:pt x="858" y="154"/>
                  <a:pt x="858" y="154"/>
                  <a:pt x="858" y="154"/>
                </a:cubicBezTo>
                <a:cubicBezTo>
                  <a:pt x="860" y="151"/>
                  <a:pt x="862" y="147"/>
                  <a:pt x="865" y="144"/>
                </a:cubicBezTo>
                <a:cubicBezTo>
                  <a:pt x="867" y="143"/>
                  <a:pt x="866" y="141"/>
                  <a:pt x="869" y="141"/>
                </a:cubicBezTo>
                <a:cubicBezTo>
                  <a:pt x="870" y="141"/>
                  <a:pt x="870" y="142"/>
                  <a:pt x="870" y="143"/>
                </a:cubicBezTo>
                <a:cubicBezTo>
                  <a:pt x="859" y="159"/>
                  <a:pt x="859" y="159"/>
                  <a:pt x="859" y="159"/>
                </a:cubicBezTo>
                <a:cubicBezTo>
                  <a:pt x="860" y="161"/>
                  <a:pt x="862" y="160"/>
                  <a:pt x="864" y="160"/>
                </a:cubicBezTo>
                <a:cubicBezTo>
                  <a:pt x="872" y="155"/>
                  <a:pt x="877" y="148"/>
                  <a:pt x="881" y="140"/>
                </a:cubicBezTo>
                <a:cubicBezTo>
                  <a:pt x="882" y="139"/>
                  <a:pt x="883" y="139"/>
                  <a:pt x="884" y="141"/>
                </a:cubicBezTo>
                <a:cubicBezTo>
                  <a:pt x="884" y="146"/>
                  <a:pt x="878" y="150"/>
                  <a:pt x="876" y="154"/>
                </a:cubicBezTo>
                <a:cubicBezTo>
                  <a:pt x="875" y="156"/>
                  <a:pt x="872" y="157"/>
                  <a:pt x="872" y="160"/>
                </a:cubicBezTo>
                <a:cubicBezTo>
                  <a:pt x="876" y="160"/>
                  <a:pt x="879" y="161"/>
                  <a:pt x="883" y="159"/>
                </a:cubicBezTo>
                <a:cubicBezTo>
                  <a:pt x="894" y="147"/>
                  <a:pt x="894" y="147"/>
                  <a:pt x="894" y="147"/>
                </a:cubicBezTo>
                <a:cubicBezTo>
                  <a:pt x="895" y="146"/>
                  <a:pt x="896" y="145"/>
                  <a:pt x="897" y="144"/>
                </a:cubicBezTo>
                <a:cubicBezTo>
                  <a:pt x="897" y="150"/>
                  <a:pt x="897" y="150"/>
                  <a:pt x="897" y="150"/>
                </a:cubicBezTo>
                <a:cubicBezTo>
                  <a:pt x="894" y="153"/>
                  <a:pt x="891" y="156"/>
                  <a:pt x="888" y="159"/>
                </a:cubicBezTo>
                <a:cubicBezTo>
                  <a:pt x="891" y="160"/>
                  <a:pt x="894" y="160"/>
                  <a:pt x="897" y="160"/>
                </a:cubicBezTo>
                <a:cubicBezTo>
                  <a:pt x="897" y="165"/>
                  <a:pt x="897" y="165"/>
                  <a:pt x="897" y="165"/>
                </a:cubicBezTo>
                <a:close/>
                <a:moveTo>
                  <a:pt x="858" y="80"/>
                </a:moveTo>
                <a:cubicBezTo>
                  <a:pt x="860" y="81"/>
                  <a:pt x="861" y="82"/>
                  <a:pt x="862" y="84"/>
                </a:cubicBezTo>
                <a:cubicBezTo>
                  <a:pt x="866" y="90"/>
                  <a:pt x="868" y="95"/>
                  <a:pt x="869" y="102"/>
                </a:cubicBezTo>
                <a:cubicBezTo>
                  <a:pt x="868" y="110"/>
                  <a:pt x="865" y="119"/>
                  <a:pt x="858" y="126"/>
                </a:cubicBezTo>
                <a:cubicBezTo>
                  <a:pt x="858" y="119"/>
                  <a:pt x="858" y="119"/>
                  <a:pt x="858" y="119"/>
                </a:cubicBezTo>
                <a:cubicBezTo>
                  <a:pt x="858" y="119"/>
                  <a:pt x="859" y="118"/>
                  <a:pt x="860" y="117"/>
                </a:cubicBezTo>
                <a:cubicBezTo>
                  <a:pt x="865" y="108"/>
                  <a:pt x="865" y="97"/>
                  <a:pt x="860" y="88"/>
                </a:cubicBezTo>
                <a:cubicBezTo>
                  <a:pt x="860" y="87"/>
                  <a:pt x="859" y="87"/>
                  <a:pt x="858" y="86"/>
                </a:cubicBezTo>
                <a:cubicBezTo>
                  <a:pt x="858" y="80"/>
                  <a:pt x="858" y="80"/>
                  <a:pt x="858" y="80"/>
                </a:cubicBezTo>
                <a:close/>
                <a:moveTo>
                  <a:pt x="858" y="129"/>
                </a:moveTo>
                <a:cubicBezTo>
                  <a:pt x="858" y="133"/>
                  <a:pt x="858" y="133"/>
                  <a:pt x="858" y="133"/>
                </a:cubicBezTo>
                <a:cubicBezTo>
                  <a:pt x="864" y="134"/>
                  <a:pt x="869" y="135"/>
                  <a:pt x="875" y="133"/>
                </a:cubicBezTo>
                <a:cubicBezTo>
                  <a:pt x="883" y="134"/>
                  <a:pt x="890" y="131"/>
                  <a:pt x="897" y="128"/>
                </a:cubicBezTo>
                <a:cubicBezTo>
                  <a:pt x="897" y="125"/>
                  <a:pt x="897" y="125"/>
                  <a:pt x="897" y="125"/>
                </a:cubicBezTo>
                <a:cubicBezTo>
                  <a:pt x="893" y="126"/>
                  <a:pt x="890" y="127"/>
                  <a:pt x="887" y="127"/>
                </a:cubicBezTo>
                <a:cubicBezTo>
                  <a:pt x="882" y="131"/>
                  <a:pt x="874" y="128"/>
                  <a:pt x="868" y="131"/>
                </a:cubicBezTo>
                <a:cubicBezTo>
                  <a:pt x="859" y="130"/>
                  <a:pt x="859" y="130"/>
                  <a:pt x="859" y="130"/>
                </a:cubicBezTo>
                <a:cubicBezTo>
                  <a:pt x="859" y="129"/>
                  <a:pt x="858" y="129"/>
                  <a:pt x="858" y="129"/>
                </a:cubicBezTo>
                <a:close/>
                <a:moveTo>
                  <a:pt x="897" y="103"/>
                </a:moveTo>
                <a:cubicBezTo>
                  <a:pt x="894" y="101"/>
                  <a:pt x="892" y="98"/>
                  <a:pt x="890" y="96"/>
                </a:cubicBezTo>
                <a:cubicBezTo>
                  <a:pt x="891" y="92"/>
                  <a:pt x="891" y="90"/>
                  <a:pt x="892" y="87"/>
                </a:cubicBezTo>
                <a:cubicBezTo>
                  <a:pt x="893" y="85"/>
                  <a:pt x="895" y="84"/>
                  <a:pt x="897" y="83"/>
                </a:cubicBezTo>
                <a:cubicBezTo>
                  <a:pt x="897" y="89"/>
                  <a:pt x="897" y="89"/>
                  <a:pt x="897" y="89"/>
                </a:cubicBezTo>
                <a:cubicBezTo>
                  <a:pt x="896" y="90"/>
                  <a:pt x="895" y="92"/>
                  <a:pt x="895" y="94"/>
                </a:cubicBezTo>
                <a:cubicBezTo>
                  <a:pt x="896" y="95"/>
                  <a:pt x="896" y="96"/>
                  <a:pt x="897" y="97"/>
                </a:cubicBezTo>
                <a:cubicBezTo>
                  <a:pt x="897" y="103"/>
                  <a:pt x="897" y="103"/>
                  <a:pt x="897" y="103"/>
                </a:cubicBezTo>
                <a:close/>
                <a:moveTo>
                  <a:pt x="897" y="12"/>
                </a:moveTo>
                <a:cubicBezTo>
                  <a:pt x="897" y="15"/>
                  <a:pt x="897" y="15"/>
                  <a:pt x="897" y="15"/>
                </a:cubicBezTo>
                <a:cubicBezTo>
                  <a:pt x="895" y="15"/>
                  <a:pt x="894" y="16"/>
                  <a:pt x="893" y="17"/>
                </a:cubicBezTo>
                <a:cubicBezTo>
                  <a:pt x="892" y="20"/>
                  <a:pt x="890" y="23"/>
                  <a:pt x="892" y="26"/>
                </a:cubicBezTo>
                <a:cubicBezTo>
                  <a:pt x="894" y="27"/>
                  <a:pt x="895" y="27"/>
                  <a:pt x="897" y="27"/>
                </a:cubicBezTo>
                <a:cubicBezTo>
                  <a:pt x="897" y="30"/>
                  <a:pt x="897" y="30"/>
                  <a:pt x="897" y="30"/>
                </a:cubicBezTo>
                <a:cubicBezTo>
                  <a:pt x="896" y="30"/>
                  <a:pt x="895" y="30"/>
                  <a:pt x="894" y="31"/>
                </a:cubicBezTo>
                <a:cubicBezTo>
                  <a:pt x="892" y="30"/>
                  <a:pt x="889" y="29"/>
                  <a:pt x="887" y="27"/>
                </a:cubicBezTo>
                <a:cubicBezTo>
                  <a:pt x="888" y="23"/>
                  <a:pt x="886" y="19"/>
                  <a:pt x="889" y="15"/>
                </a:cubicBezTo>
                <a:cubicBezTo>
                  <a:pt x="890" y="13"/>
                  <a:pt x="894" y="13"/>
                  <a:pt x="896" y="12"/>
                </a:cubicBezTo>
                <a:cubicBezTo>
                  <a:pt x="896" y="12"/>
                  <a:pt x="896" y="12"/>
                  <a:pt x="897" y="12"/>
                </a:cubicBezTo>
                <a:close/>
                <a:moveTo>
                  <a:pt x="858" y="60"/>
                </a:moveTo>
                <a:cubicBezTo>
                  <a:pt x="858" y="56"/>
                  <a:pt x="858" y="56"/>
                  <a:pt x="858" y="56"/>
                </a:cubicBezTo>
                <a:cubicBezTo>
                  <a:pt x="858" y="56"/>
                  <a:pt x="859" y="56"/>
                  <a:pt x="859" y="56"/>
                </a:cubicBezTo>
                <a:cubicBezTo>
                  <a:pt x="862" y="54"/>
                  <a:pt x="864" y="51"/>
                  <a:pt x="864" y="48"/>
                </a:cubicBezTo>
                <a:cubicBezTo>
                  <a:pt x="863" y="46"/>
                  <a:pt x="860" y="45"/>
                  <a:pt x="858" y="45"/>
                </a:cubicBezTo>
                <a:cubicBezTo>
                  <a:pt x="858" y="42"/>
                  <a:pt x="858" y="42"/>
                  <a:pt x="858" y="42"/>
                </a:cubicBezTo>
                <a:cubicBezTo>
                  <a:pt x="858" y="42"/>
                  <a:pt x="859" y="42"/>
                  <a:pt x="859" y="42"/>
                </a:cubicBezTo>
                <a:cubicBezTo>
                  <a:pt x="863" y="42"/>
                  <a:pt x="867" y="43"/>
                  <a:pt x="868" y="47"/>
                </a:cubicBezTo>
                <a:cubicBezTo>
                  <a:pt x="868" y="50"/>
                  <a:pt x="869" y="53"/>
                  <a:pt x="866" y="55"/>
                </a:cubicBezTo>
                <a:cubicBezTo>
                  <a:pt x="865" y="57"/>
                  <a:pt x="862" y="60"/>
                  <a:pt x="859" y="60"/>
                </a:cubicBezTo>
                <a:cubicBezTo>
                  <a:pt x="858" y="60"/>
                  <a:pt x="858" y="60"/>
                  <a:pt x="858" y="60"/>
                </a:cubicBezTo>
                <a:close/>
                <a:moveTo>
                  <a:pt x="858" y="165"/>
                </a:moveTo>
                <a:cubicBezTo>
                  <a:pt x="851" y="165"/>
                  <a:pt x="851" y="165"/>
                  <a:pt x="851" y="165"/>
                </a:cubicBezTo>
                <a:cubicBezTo>
                  <a:pt x="851" y="160"/>
                  <a:pt x="851" y="160"/>
                  <a:pt x="851" y="160"/>
                </a:cubicBezTo>
                <a:cubicBezTo>
                  <a:pt x="851" y="160"/>
                  <a:pt x="851" y="160"/>
                  <a:pt x="851" y="160"/>
                </a:cubicBezTo>
                <a:cubicBezTo>
                  <a:pt x="854" y="159"/>
                  <a:pt x="856" y="156"/>
                  <a:pt x="858" y="154"/>
                </a:cubicBezTo>
                <a:cubicBezTo>
                  <a:pt x="858" y="165"/>
                  <a:pt x="858" y="165"/>
                  <a:pt x="858" y="165"/>
                </a:cubicBezTo>
                <a:close/>
                <a:moveTo>
                  <a:pt x="851" y="77"/>
                </a:moveTo>
                <a:cubicBezTo>
                  <a:pt x="853" y="78"/>
                  <a:pt x="856" y="79"/>
                  <a:pt x="858" y="80"/>
                </a:cubicBezTo>
                <a:cubicBezTo>
                  <a:pt x="858" y="86"/>
                  <a:pt x="858" y="86"/>
                  <a:pt x="858" y="86"/>
                </a:cubicBezTo>
                <a:cubicBezTo>
                  <a:pt x="856" y="84"/>
                  <a:pt x="853" y="82"/>
                  <a:pt x="851" y="81"/>
                </a:cubicBezTo>
                <a:cubicBezTo>
                  <a:pt x="851" y="77"/>
                  <a:pt x="851" y="77"/>
                  <a:pt x="851" y="77"/>
                </a:cubicBezTo>
                <a:close/>
                <a:moveTo>
                  <a:pt x="858" y="126"/>
                </a:moveTo>
                <a:cubicBezTo>
                  <a:pt x="857" y="126"/>
                  <a:pt x="857" y="127"/>
                  <a:pt x="856" y="128"/>
                </a:cubicBezTo>
                <a:cubicBezTo>
                  <a:pt x="856" y="129"/>
                  <a:pt x="857" y="129"/>
                  <a:pt x="858" y="129"/>
                </a:cubicBezTo>
                <a:cubicBezTo>
                  <a:pt x="858" y="133"/>
                  <a:pt x="858" y="133"/>
                  <a:pt x="858" y="133"/>
                </a:cubicBezTo>
                <a:cubicBezTo>
                  <a:pt x="855" y="133"/>
                  <a:pt x="853" y="132"/>
                  <a:pt x="851" y="132"/>
                </a:cubicBezTo>
                <a:cubicBezTo>
                  <a:pt x="851" y="126"/>
                  <a:pt x="851" y="126"/>
                  <a:pt x="851" y="126"/>
                </a:cubicBezTo>
                <a:cubicBezTo>
                  <a:pt x="853" y="124"/>
                  <a:pt x="856" y="122"/>
                  <a:pt x="858" y="119"/>
                </a:cubicBezTo>
                <a:cubicBezTo>
                  <a:pt x="858" y="126"/>
                  <a:pt x="858" y="126"/>
                  <a:pt x="858" y="126"/>
                </a:cubicBezTo>
                <a:close/>
                <a:moveTo>
                  <a:pt x="858" y="42"/>
                </a:moveTo>
                <a:cubicBezTo>
                  <a:pt x="858" y="45"/>
                  <a:pt x="858" y="45"/>
                  <a:pt x="858" y="45"/>
                </a:cubicBezTo>
                <a:cubicBezTo>
                  <a:pt x="857" y="45"/>
                  <a:pt x="857" y="46"/>
                  <a:pt x="856" y="46"/>
                </a:cubicBezTo>
                <a:cubicBezTo>
                  <a:pt x="853" y="48"/>
                  <a:pt x="850" y="52"/>
                  <a:pt x="853" y="54"/>
                </a:cubicBezTo>
                <a:cubicBezTo>
                  <a:pt x="855" y="55"/>
                  <a:pt x="856" y="56"/>
                  <a:pt x="858" y="56"/>
                </a:cubicBezTo>
                <a:cubicBezTo>
                  <a:pt x="858" y="60"/>
                  <a:pt x="858" y="60"/>
                  <a:pt x="858" y="60"/>
                </a:cubicBezTo>
                <a:cubicBezTo>
                  <a:pt x="855" y="60"/>
                  <a:pt x="853" y="58"/>
                  <a:pt x="851" y="58"/>
                </a:cubicBezTo>
                <a:cubicBezTo>
                  <a:pt x="851" y="57"/>
                  <a:pt x="851" y="57"/>
                  <a:pt x="851" y="57"/>
                </a:cubicBezTo>
                <a:cubicBezTo>
                  <a:pt x="851" y="44"/>
                  <a:pt x="851" y="44"/>
                  <a:pt x="851" y="44"/>
                </a:cubicBezTo>
                <a:cubicBezTo>
                  <a:pt x="853" y="43"/>
                  <a:pt x="855" y="42"/>
                  <a:pt x="858" y="42"/>
                </a:cubicBezTo>
                <a:close/>
                <a:moveTo>
                  <a:pt x="851" y="26"/>
                </a:moveTo>
                <a:cubicBezTo>
                  <a:pt x="851" y="11"/>
                  <a:pt x="851" y="11"/>
                  <a:pt x="851" y="11"/>
                </a:cubicBezTo>
                <a:cubicBezTo>
                  <a:pt x="851" y="11"/>
                  <a:pt x="852" y="12"/>
                  <a:pt x="852" y="14"/>
                </a:cubicBezTo>
                <a:cubicBezTo>
                  <a:pt x="854" y="17"/>
                  <a:pt x="854" y="23"/>
                  <a:pt x="851" y="25"/>
                </a:cubicBezTo>
                <a:lnTo>
                  <a:pt x="851" y="26"/>
                </a:lnTo>
                <a:close/>
                <a:moveTo>
                  <a:pt x="851" y="165"/>
                </a:moveTo>
                <a:cubicBezTo>
                  <a:pt x="843" y="165"/>
                  <a:pt x="843" y="165"/>
                  <a:pt x="843" y="165"/>
                </a:cubicBezTo>
                <a:cubicBezTo>
                  <a:pt x="843" y="160"/>
                  <a:pt x="843" y="160"/>
                  <a:pt x="843" y="160"/>
                </a:cubicBezTo>
                <a:cubicBezTo>
                  <a:pt x="846" y="160"/>
                  <a:pt x="848" y="160"/>
                  <a:pt x="851" y="160"/>
                </a:cubicBezTo>
                <a:cubicBezTo>
                  <a:pt x="851" y="165"/>
                  <a:pt x="851" y="165"/>
                  <a:pt x="851" y="165"/>
                </a:cubicBezTo>
                <a:close/>
                <a:moveTo>
                  <a:pt x="843" y="108"/>
                </a:moveTo>
                <a:cubicBezTo>
                  <a:pt x="844" y="107"/>
                  <a:pt x="844" y="106"/>
                  <a:pt x="845" y="105"/>
                </a:cubicBezTo>
                <a:cubicBezTo>
                  <a:pt x="844" y="103"/>
                  <a:pt x="846" y="101"/>
                  <a:pt x="844" y="100"/>
                </a:cubicBezTo>
                <a:cubicBezTo>
                  <a:pt x="843" y="100"/>
                  <a:pt x="843" y="100"/>
                  <a:pt x="843" y="100"/>
                </a:cubicBezTo>
                <a:cubicBezTo>
                  <a:pt x="843" y="91"/>
                  <a:pt x="843" y="91"/>
                  <a:pt x="843" y="91"/>
                </a:cubicBezTo>
                <a:cubicBezTo>
                  <a:pt x="844" y="90"/>
                  <a:pt x="846" y="90"/>
                  <a:pt x="847" y="91"/>
                </a:cubicBezTo>
                <a:cubicBezTo>
                  <a:pt x="852" y="96"/>
                  <a:pt x="850" y="103"/>
                  <a:pt x="848" y="109"/>
                </a:cubicBezTo>
                <a:cubicBezTo>
                  <a:pt x="847" y="111"/>
                  <a:pt x="845" y="113"/>
                  <a:pt x="843" y="114"/>
                </a:cubicBezTo>
                <a:cubicBezTo>
                  <a:pt x="843" y="108"/>
                  <a:pt x="843" y="108"/>
                  <a:pt x="843" y="108"/>
                </a:cubicBezTo>
                <a:close/>
                <a:moveTo>
                  <a:pt x="843" y="76"/>
                </a:moveTo>
                <a:cubicBezTo>
                  <a:pt x="846" y="76"/>
                  <a:pt x="848" y="76"/>
                  <a:pt x="851" y="77"/>
                </a:cubicBezTo>
                <a:cubicBezTo>
                  <a:pt x="851" y="81"/>
                  <a:pt x="851" y="81"/>
                  <a:pt x="851" y="81"/>
                </a:cubicBezTo>
                <a:cubicBezTo>
                  <a:pt x="848" y="80"/>
                  <a:pt x="846" y="79"/>
                  <a:pt x="843" y="79"/>
                </a:cubicBezTo>
                <a:cubicBezTo>
                  <a:pt x="843" y="76"/>
                  <a:pt x="843" y="76"/>
                  <a:pt x="843" y="76"/>
                </a:cubicBezTo>
                <a:close/>
                <a:moveTo>
                  <a:pt x="851" y="11"/>
                </a:moveTo>
                <a:cubicBezTo>
                  <a:pt x="851" y="26"/>
                  <a:pt x="851" y="26"/>
                  <a:pt x="851" y="26"/>
                </a:cubicBezTo>
                <a:cubicBezTo>
                  <a:pt x="849" y="27"/>
                  <a:pt x="846" y="28"/>
                  <a:pt x="843" y="28"/>
                </a:cubicBezTo>
                <a:cubicBezTo>
                  <a:pt x="843" y="25"/>
                  <a:pt x="843" y="25"/>
                  <a:pt x="843" y="25"/>
                </a:cubicBezTo>
                <a:cubicBezTo>
                  <a:pt x="845" y="24"/>
                  <a:pt x="847" y="24"/>
                  <a:pt x="848" y="23"/>
                </a:cubicBezTo>
                <a:cubicBezTo>
                  <a:pt x="850" y="21"/>
                  <a:pt x="850" y="17"/>
                  <a:pt x="849" y="15"/>
                </a:cubicBezTo>
                <a:cubicBezTo>
                  <a:pt x="848" y="13"/>
                  <a:pt x="845" y="13"/>
                  <a:pt x="844" y="13"/>
                </a:cubicBezTo>
                <a:cubicBezTo>
                  <a:pt x="843" y="13"/>
                  <a:pt x="843" y="13"/>
                  <a:pt x="843" y="13"/>
                </a:cubicBezTo>
                <a:cubicBezTo>
                  <a:pt x="843" y="9"/>
                  <a:pt x="843" y="9"/>
                  <a:pt x="843" y="9"/>
                </a:cubicBezTo>
                <a:cubicBezTo>
                  <a:pt x="846" y="9"/>
                  <a:pt x="849" y="9"/>
                  <a:pt x="851" y="11"/>
                </a:cubicBezTo>
                <a:close/>
                <a:moveTo>
                  <a:pt x="851" y="44"/>
                </a:moveTo>
                <a:cubicBezTo>
                  <a:pt x="851" y="57"/>
                  <a:pt x="851" y="57"/>
                  <a:pt x="851" y="57"/>
                </a:cubicBezTo>
                <a:cubicBezTo>
                  <a:pt x="849" y="55"/>
                  <a:pt x="848" y="51"/>
                  <a:pt x="847" y="48"/>
                </a:cubicBezTo>
                <a:cubicBezTo>
                  <a:pt x="848" y="47"/>
                  <a:pt x="849" y="45"/>
                  <a:pt x="851" y="44"/>
                </a:cubicBezTo>
                <a:close/>
                <a:moveTo>
                  <a:pt x="851" y="126"/>
                </a:moveTo>
                <a:cubicBezTo>
                  <a:pt x="851" y="132"/>
                  <a:pt x="851" y="132"/>
                  <a:pt x="851" y="132"/>
                </a:cubicBezTo>
                <a:cubicBezTo>
                  <a:pt x="850" y="132"/>
                  <a:pt x="850" y="132"/>
                  <a:pt x="850" y="132"/>
                </a:cubicBezTo>
                <a:cubicBezTo>
                  <a:pt x="849" y="131"/>
                  <a:pt x="846" y="130"/>
                  <a:pt x="847" y="128"/>
                </a:cubicBezTo>
                <a:cubicBezTo>
                  <a:pt x="848" y="128"/>
                  <a:pt x="849" y="127"/>
                  <a:pt x="851" y="126"/>
                </a:cubicBezTo>
                <a:close/>
                <a:moveTo>
                  <a:pt x="843" y="157"/>
                </a:moveTo>
                <a:cubicBezTo>
                  <a:pt x="843" y="150"/>
                  <a:pt x="843" y="150"/>
                  <a:pt x="843" y="150"/>
                </a:cubicBezTo>
                <a:cubicBezTo>
                  <a:pt x="844" y="150"/>
                  <a:pt x="844" y="149"/>
                  <a:pt x="845" y="149"/>
                </a:cubicBezTo>
                <a:cubicBezTo>
                  <a:pt x="846" y="149"/>
                  <a:pt x="846" y="149"/>
                  <a:pt x="846" y="149"/>
                </a:cubicBezTo>
                <a:cubicBezTo>
                  <a:pt x="849" y="152"/>
                  <a:pt x="845" y="154"/>
                  <a:pt x="843" y="157"/>
                </a:cubicBezTo>
                <a:close/>
                <a:moveTo>
                  <a:pt x="843" y="165"/>
                </a:moveTo>
                <a:cubicBezTo>
                  <a:pt x="828" y="165"/>
                  <a:pt x="813" y="165"/>
                  <a:pt x="798" y="165"/>
                </a:cubicBezTo>
                <a:cubicBezTo>
                  <a:pt x="794" y="167"/>
                  <a:pt x="788" y="164"/>
                  <a:pt x="783" y="165"/>
                </a:cubicBezTo>
                <a:cubicBezTo>
                  <a:pt x="768" y="165"/>
                  <a:pt x="753" y="165"/>
                  <a:pt x="737" y="165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45" y="156"/>
                  <a:pt x="745" y="156"/>
                  <a:pt x="745" y="156"/>
                </a:cubicBezTo>
                <a:cubicBezTo>
                  <a:pt x="758" y="155"/>
                  <a:pt x="773" y="149"/>
                  <a:pt x="777" y="136"/>
                </a:cubicBezTo>
                <a:cubicBezTo>
                  <a:pt x="772" y="133"/>
                  <a:pt x="777" y="128"/>
                  <a:pt x="775" y="124"/>
                </a:cubicBezTo>
                <a:cubicBezTo>
                  <a:pt x="774" y="121"/>
                  <a:pt x="772" y="118"/>
                  <a:pt x="772" y="115"/>
                </a:cubicBezTo>
                <a:cubicBezTo>
                  <a:pt x="767" y="108"/>
                  <a:pt x="759" y="105"/>
                  <a:pt x="750" y="104"/>
                </a:cubicBezTo>
                <a:cubicBezTo>
                  <a:pt x="746" y="106"/>
                  <a:pt x="741" y="106"/>
                  <a:pt x="737" y="107"/>
                </a:cubicBezTo>
                <a:cubicBezTo>
                  <a:pt x="737" y="103"/>
                  <a:pt x="737" y="103"/>
                  <a:pt x="737" y="103"/>
                </a:cubicBezTo>
                <a:cubicBezTo>
                  <a:pt x="746" y="101"/>
                  <a:pt x="756" y="100"/>
                  <a:pt x="765" y="104"/>
                </a:cubicBezTo>
                <a:cubicBezTo>
                  <a:pt x="767" y="105"/>
                  <a:pt x="770" y="106"/>
                  <a:pt x="772" y="103"/>
                </a:cubicBezTo>
                <a:cubicBezTo>
                  <a:pt x="776" y="96"/>
                  <a:pt x="771" y="89"/>
                  <a:pt x="770" y="82"/>
                </a:cubicBezTo>
                <a:cubicBezTo>
                  <a:pt x="765" y="73"/>
                  <a:pt x="755" y="62"/>
                  <a:pt x="742" y="62"/>
                </a:cubicBezTo>
                <a:cubicBezTo>
                  <a:pt x="741" y="62"/>
                  <a:pt x="738" y="62"/>
                  <a:pt x="737" y="64"/>
                </a:cubicBezTo>
                <a:cubicBezTo>
                  <a:pt x="738" y="65"/>
                  <a:pt x="738" y="66"/>
                  <a:pt x="737" y="68"/>
                </a:cubicBezTo>
                <a:cubicBezTo>
                  <a:pt x="737" y="59"/>
                  <a:pt x="737" y="59"/>
                  <a:pt x="737" y="59"/>
                </a:cubicBezTo>
                <a:cubicBezTo>
                  <a:pt x="739" y="59"/>
                  <a:pt x="741" y="58"/>
                  <a:pt x="743" y="58"/>
                </a:cubicBezTo>
                <a:cubicBezTo>
                  <a:pt x="758" y="58"/>
                  <a:pt x="768" y="71"/>
                  <a:pt x="775" y="82"/>
                </a:cubicBezTo>
                <a:cubicBezTo>
                  <a:pt x="778" y="90"/>
                  <a:pt x="781" y="102"/>
                  <a:pt x="773" y="109"/>
                </a:cubicBezTo>
                <a:cubicBezTo>
                  <a:pt x="779" y="116"/>
                  <a:pt x="779" y="124"/>
                  <a:pt x="782" y="132"/>
                </a:cubicBezTo>
                <a:cubicBezTo>
                  <a:pt x="784" y="138"/>
                  <a:pt x="780" y="145"/>
                  <a:pt x="775" y="149"/>
                </a:cubicBezTo>
                <a:cubicBezTo>
                  <a:pt x="770" y="151"/>
                  <a:pt x="766" y="155"/>
                  <a:pt x="761" y="156"/>
                </a:cubicBezTo>
                <a:cubicBezTo>
                  <a:pt x="758" y="158"/>
                  <a:pt x="754" y="158"/>
                  <a:pt x="751" y="160"/>
                </a:cubicBezTo>
                <a:cubicBezTo>
                  <a:pt x="754" y="160"/>
                  <a:pt x="757" y="160"/>
                  <a:pt x="759" y="161"/>
                </a:cubicBezTo>
                <a:cubicBezTo>
                  <a:pt x="776" y="158"/>
                  <a:pt x="786" y="143"/>
                  <a:pt x="792" y="130"/>
                </a:cubicBezTo>
                <a:cubicBezTo>
                  <a:pt x="793" y="127"/>
                  <a:pt x="791" y="120"/>
                  <a:pt x="795" y="119"/>
                </a:cubicBezTo>
                <a:cubicBezTo>
                  <a:pt x="796" y="120"/>
                  <a:pt x="797" y="121"/>
                  <a:pt x="796" y="122"/>
                </a:cubicBezTo>
                <a:cubicBezTo>
                  <a:pt x="797" y="137"/>
                  <a:pt x="786" y="149"/>
                  <a:pt x="774" y="159"/>
                </a:cubicBezTo>
                <a:cubicBezTo>
                  <a:pt x="774" y="160"/>
                  <a:pt x="774" y="160"/>
                  <a:pt x="774" y="160"/>
                </a:cubicBezTo>
                <a:cubicBezTo>
                  <a:pt x="779" y="161"/>
                  <a:pt x="784" y="160"/>
                  <a:pt x="786" y="156"/>
                </a:cubicBezTo>
                <a:cubicBezTo>
                  <a:pt x="795" y="146"/>
                  <a:pt x="805" y="135"/>
                  <a:pt x="805" y="121"/>
                </a:cubicBezTo>
                <a:cubicBezTo>
                  <a:pt x="806" y="119"/>
                  <a:pt x="803" y="116"/>
                  <a:pt x="806" y="114"/>
                </a:cubicBezTo>
                <a:cubicBezTo>
                  <a:pt x="807" y="113"/>
                  <a:pt x="809" y="113"/>
                  <a:pt x="809" y="114"/>
                </a:cubicBezTo>
                <a:cubicBezTo>
                  <a:pt x="811" y="121"/>
                  <a:pt x="808" y="128"/>
                  <a:pt x="806" y="134"/>
                </a:cubicBezTo>
                <a:cubicBezTo>
                  <a:pt x="803" y="144"/>
                  <a:pt x="794" y="150"/>
                  <a:pt x="790" y="159"/>
                </a:cubicBezTo>
                <a:cubicBezTo>
                  <a:pt x="791" y="160"/>
                  <a:pt x="791" y="160"/>
                  <a:pt x="791" y="160"/>
                </a:cubicBezTo>
                <a:cubicBezTo>
                  <a:pt x="793" y="160"/>
                  <a:pt x="796" y="161"/>
                  <a:pt x="798" y="160"/>
                </a:cubicBezTo>
                <a:cubicBezTo>
                  <a:pt x="803" y="154"/>
                  <a:pt x="806" y="149"/>
                  <a:pt x="809" y="142"/>
                </a:cubicBezTo>
                <a:cubicBezTo>
                  <a:pt x="812" y="138"/>
                  <a:pt x="809" y="133"/>
                  <a:pt x="814" y="130"/>
                </a:cubicBezTo>
                <a:cubicBezTo>
                  <a:pt x="817" y="132"/>
                  <a:pt x="815" y="135"/>
                  <a:pt x="815" y="137"/>
                </a:cubicBezTo>
                <a:cubicBezTo>
                  <a:pt x="813" y="145"/>
                  <a:pt x="808" y="152"/>
                  <a:pt x="804" y="159"/>
                </a:cubicBezTo>
                <a:cubicBezTo>
                  <a:pt x="804" y="161"/>
                  <a:pt x="807" y="160"/>
                  <a:pt x="809" y="160"/>
                </a:cubicBezTo>
                <a:cubicBezTo>
                  <a:pt x="816" y="156"/>
                  <a:pt x="819" y="148"/>
                  <a:pt x="824" y="142"/>
                </a:cubicBezTo>
                <a:cubicBezTo>
                  <a:pt x="826" y="140"/>
                  <a:pt x="824" y="136"/>
                  <a:pt x="828" y="135"/>
                </a:cubicBezTo>
                <a:cubicBezTo>
                  <a:pt x="829" y="135"/>
                  <a:pt x="829" y="136"/>
                  <a:pt x="830" y="137"/>
                </a:cubicBezTo>
                <a:cubicBezTo>
                  <a:pt x="828" y="145"/>
                  <a:pt x="823" y="152"/>
                  <a:pt x="817" y="159"/>
                </a:cubicBezTo>
                <a:cubicBezTo>
                  <a:pt x="817" y="160"/>
                  <a:pt x="817" y="160"/>
                  <a:pt x="817" y="160"/>
                </a:cubicBezTo>
                <a:cubicBezTo>
                  <a:pt x="819" y="160"/>
                  <a:pt x="821" y="161"/>
                  <a:pt x="823" y="160"/>
                </a:cubicBezTo>
                <a:cubicBezTo>
                  <a:pt x="828" y="153"/>
                  <a:pt x="834" y="147"/>
                  <a:pt x="837" y="139"/>
                </a:cubicBezTo>
                <a:cubicBezTo>
                  <a:pt x="838" y="139"/>
                  <a:pt x="839" y="138"/>
                  <a:pt x="840" y="139"/>
                </a:cubicBezTo>
                <a:cubicBezTo>
                  <a:pt x="839" y="147"/>
                  <a:pt x="834" y="153"/>
                  <a:pt x="829" y="159"/>
                </a:cubicBezTo>
                <a:cubicBezTo>
                  <a:pt x="830" y="160"/>
                  <a:pt x="830" y="160"/>
                  <a:pt x="830" y="160"/>
                </a:cubicBezTo>
                <a:cubicBezTo>
                  <a:pt x="837" y="162"/>
                  <a:pt x="839" y="155"/>
                  <a:pt x="843" y="150"/>
                </a:cubicBezTo>
                <a:cubicBezTo>
                  <a:pt x="843" y="157"/>
                  <a:pt x="843" y="157"/>
                  <a:pt x="843" y="157"/>
                </a:cubicBezTo>
                <a:cubicBezTo>
                  <a:pt x="842" y="157"/>
                  <a:pt x="842" y="158"/>
                  <a:pt x="842" y="159"/>
                </a:cubicBezTo>
                <a:cubicBezTo>
                  <a:pt x="842" y="160"/>
                  <a:pt x="842" y="160"/>
                  <a:pt x="842" y="160"/>
                </a:cubicBezTo>
                <a:cubicBezTo>
                  <a:pt x="843" y="160"/>
                  <a:pt x="843" y="160"/>
                  <a:pt x="843" y="160"/>
                </a:cubicBezTo>
                <a:cubicBezTo>
                  <a:pt x="843" y="165"/>
                  <a:pt x="843" y="165"/>
                  <a:pt x="843" y="165"/>
                </a:cubicBezTo>
                <a:close/>
                <a:moveTo>
                  <a:pt x="737" y="143"/>
                </a:moveTo>
                <a:cubicBezTo>
                  <a:pt x="737" y="147"/>
                  <a:pt x="737" y="147"/>
                  <a:pt x="737" y="147"/>
                </a:cubicBezTo>
                <a:cubicBezTo>
                  <a:pt x="742" y="148"/>
                  <a:pt x="746" y="147"/>
                  <a:pt x="752" y="146"/>
                </a:cubicBezTo>
                <a:cubicBezTo>
                  <a:pt x="758" y="142"/>
                  <a:pt x="765" y="136"/>
                  <a:pt x="762" y="128"/>
                </a:cubicBezTo>
                <a:cubicBezTo>
                  <a:pt x="762" y="124"/>
                  <a:pt x="758" y="119"/>
                  <a:pt x="753" y="117"/>
                </a:cubicBezTo>
                <a:cubicBezTo>
                  <a:pt x="750" y="116"/>
                  <a:pt x="747" y="116"/>
                  <a:pt x="745" y="117"/>
                </a:cubicBezTo>
                <a:cubicBezTo>
                  <a:pt x="743" y="119"/>
                  <a:pt x="744" y="122"/>
                  <a:pt x="741" y="123"/>
                </a:cubicBezTo>
                <a:cubicBezTo>
                  <a:pt x="740" y="123"/>
                  <a:pt x="738" y="123"/>
                  <a:pt x="737" y="123"/>
                </a:cubicBezTo>
                <a:cubicBezTo>
                  <a:pt x="737" y="127"/>
                  <a:pt x="737" y="127"/>
                  <a:pt x="737" y="127"/>
                </a:cubicBezTo>
                <a:cubicBezTo>
                  <a:pt x="741" y="127"/>
                  <a:pt x="745" y="126"/>
                  <a:pt x="749" y="124"/>
                </a:cubicBezTo>
                <a:cubicBezTo>
                  <a:pt x="749" y="123"/>
                  <a:pt x="749" y="121"/>
                  <a:pt x="750" y="121"/>
                </a:cubicBezTo>
                <a:cubicBezTo>
                  <a:pt x="752" y="121"/>
                  <a:pt x="753" y="122"/>
                  <a:pt x="754" y="123"/>
                </a:cubicBezTo>
                <a:cubicBezTo>
                  <a:pt x="759" y="126"/>
                  <a:pt x="758" y="132"/>
                  <a:pt x="757" y="136"/>
                </a:cubicBezTo>
                <a:cubicBezTo>
                  <a:pt x="753" y="143"/>
                  <a:pt x="745" y="144"/>
                  <a:pt x="737" y="143"/>
                </a:cubicBezTo>
                <a:close/>
                <a:moveTo>
                  <a:pt x="737" y="44"/>
                </a:moveTo>
                <a:cubicBezTo>
                  <a:pt x="737" y="47"/>
                  <a:pt x="737" y="47"/>
                  <a:pt x="737" y="47"/>
                </a:cubicBezTo>
                <a:cubicBezTo>
                  <a:pt x="743" y="47"/>
                  <a:pt x="749" y="47"/>
                  <a:pt x="754" y="49"/>
                </a:cubicBezTo>
                <a:cubicBezTo>
                  <a:pt x="756" y="51"/>
                  <a:pt x="755" y="53"/>
                  <a:pt x="757" y="53"/>
                </a:cubicBezTo>
                <a:cubicBezTo>
                  <a:pt x="758" y="52"/>
                  <a:pt x="756" y="49"/>
                  <a:pt x="759" y="50"/>
                </a:cubicBezTo>
                <a:cubicBezTo>
                  <a:pt x="768" y="53"/>
                  <a:pt x="774" y="59"/>
                  <a:pt x="780" y="66"/>
                </a:cubicBezTo>
                <a:cubicBezTo>
                  <a:pt x="781" y="69"/>
                  <a:pt x="780" y="73"/>
                  <a:pt x="784" y="74"/>
                </a:cubicBezTo>
                <a:cubicBezTo>
                  <a:pt x="789" y="74"/>
                  <a:pt x="787" y="68"/>
                  <a:pt x="788" y="65"/>
                </a:cubicBezTo>
                <a:cubicBezTo>
                  <a:pt x="790" y="46"/>
                  <a:pt x="780" y="26"/>
                  <a:pt x="760" y="17"/>
                </a:cubicBezTo>
                <a:cubicBezTo>
                  <a:pt x="756" y="16"/>
                  <a:pt x="752" y="15"/>
                  <a:pt x="749" y="16"/>
                </a:cubicBezTo>
                <a:cubicBezTo>
                  <a:pt x="745" y="19"/>
                  <a:pt x="752" y="21"/>
                  <a:pt x="750" y="24"/>
                </a:cubicBezTo>
                <a:cubicBezTo>
                  <a:pt x="748" y="26"/>
                  <a:pt x="745" y="27"/>
                  <a:pt x="742" y="27"/>
                </a:cubicBezTo>
                <a:cubicBezTo>
                  <a:pt x="740" y="27"/>
                  <a:pt x="739" y="26"/>
                  <a:pt x="737" y="25"/>
                </a:cubicBezTo>
                <a:cubicBezTo>
                  <a:pt x="737" y="29"/>
                  <a:pt x="737" y="29"/>
                  <a:pt x="737" y="29"/>
                </a:cubicBezTo>
                <a:cubicBezTo>
                  <a:pt x="739" y="30"/>
                  <a:pt x="741" y="30"/>
                  <a:pt x="742" y="31"/>
                </a:cubicBezTo>
                <a:cubicBezTo>
                  <a:pt x="747" y="31"/>
                  <a:pt x="751" y="29"/>
                  <a:pt x="754" y="26"/>
                </a:cubicBezTo>
                <a:cubicBezTo>
                  <a:pt x="755" y="24"/>
                  <a:pt x="754" y="21"/>
                  <a:pt x="757" y="21"/>
                </a:cubicBezTo>
                <a:cubicBezTo>
                  <a:pt x="775" y="28"/>
                  <a:pt x="783" y="45"/>
                  <a:pt x="783" y="61"/>
                </a:cubicBezTo>
                <a:cubicBezTo>
                  <a:pt x="781" y="62"/>
                  <a:pt x="780" y="59"/>
                  <a:pt x="777" y="58"/>
                </a:cubicBezTo>
                <a:cubicBezTo>
                  <a:pt x="776" y="56"/>
                  <a:pt x="773" y="57"/>
                  <a:pt x="774" y="55"/>
                </a:cubicBezTo>
                <a:cubicBezTo>
                  <a:pt x="765" y="47"/>
                  <a:pt x="751" y="43"/>
                  <a:pt x="737" y="44"/>
                </a:cubicBezTo>
                <a:close/>
                <a:moveTo>
                  <a:pt x="737" y="4"/>
                </a:moveTo>
                <a:cubicBezTo>
                  <a:pt x="737" y="9"/>
                  <a:pt x="737" y="9"/>
                  <a:pt x="737" y="9"/>
                </a:cubicBezTo>
                <a:cubicBezTo>
                  <a:pt x="741" y="7"/>
                  <a:pt x="746" y="6"/>
                  <a:pt x="751" y="5"/>
                </a:cubicBezTo>
                <a:cubicBezTo>
                  <a:pt x="762" y="6"/>
                  <a:pt x="774" y="10"/>
                  <a:pt x="781" y="19"/>
                </a:cubicBezTo>
                <a:cubicBezTo>
                  <a:pt x="785" y="25"/>
                  <a:pt x="788" y="32"/>
                  <a:pt x="789" y="40"/>
                </a:cubicBezTo>
                <a:cubicBezTo>
                  <a:pt x="791" y="42"/>
                  <a:pt x="796" y="42"/>
                  <a:pt x="799" y="44"/>
                </a:cubicBezTo>
                <a:cubicBezTo>
                  <a:pt x="797" y="45"/>
                  <a:pt x="797" y="46"/>
                  <a:pt x="798" y="47"/>
                </a:cubicBezTo>
                <a:cubicBezTo>
                  <a:pt x="799" y="48"/>
                  <a:pt x="801" y="50"/>
                  <a:pt x="803" y="49"/>
                </a:cubicBezTo>
                <a:cubicBezTo>
                  <a:pt x="805" y="45"/>
                  <a:pt x="805" y="40"/>
                  <a:pt x="803" y="36"/>
                </a:cubicBezTo>
                <a:cubicBezTo>
                  <a:pt x="799" y="35"/>
                  <a:pt x="794" y="41"/>
                  <a:pt x="793" y="35"/>
                </a:cubicBezTo>
                <a:cubicBezTo>
                  <a:pt x="793" y="31"/>
                  <a:pt x="795" y="27"/>
                  <a:pt x="799" y="25"/>
                </a:cubicBezTo>
                <a:cubicBezTo>
                  <a:pt x="806" y="22"/>
                  <a:pt x="812" y="27"/>
                  <a:pt x="818" y="31"/>
                </a:cubicBezTo>
                <a:cubicBezTo>
                  <a:pt x="823" y="43"/>
                  <a:pt x="814" y="54"/>
                  <a:pt x="806" y="64"/>
                </a:cubicBezTo>
                <a:cubicBezTo>
                  <a:pt x="805" y="67"/>
                  <a:pt x="802" y="70"/>
                  <a:pt x="804" y="74"/>
                </a:cubicBezTo>
                <a:cubicBezTo>
                  <a:pt x="800" y="86"/>
                  <a:pt x="798" y="101"/>
                  <a:pt x="810" y="110"/>
                </a:cubicBezTo>
                <a:cubicBezTo>
                  <a:pt x="816" y="116"/>
                  <a:pt x="823" y="118"/>
                  <a:pt x="831" y="119"/>
                </a:cubicBezTo>
                <a:cubicBezTo>
                  <a:pt x="835" y="118"/>
                  <a:pt x="840" y="116"/>
                  <a:pt x="843" y="114"/>
                </a:cubicBezTo>
                <a:cubicBezTo>
                  <a:pt x="843" y="108"/>
                  <a:pt x="843" y="108"/>
                  <a:pt x="843" y="108"/>
                </a:cubicBezTo>
                <a:cubicBezTo>
                  <a:pt x="841" y="111"/>
                  <a:pt x="837" y="113"/>
                  <a:pt x="833" y="114"/>
                </a:cubicBezTo>
                <a:cubicBezTo>
                  <a:pt x="826" y="115"/>
                  <a:pt x="820" y="113"/>
                  <a:pt x="816" y="109"/>
                </a:cubicBezTo>
                <a:cubicBezTo>
                  <a:pt x="804" y="102"/>
                  <a:pt x="805" y="91"/>
                  <a:pt x="807" y="80"/>
                </a:cubicBezTo>
                <a:cubicBezTo>
                  <a:pt x="812" y="78"/>
                  <a:pt x="807" y="74"/>
                  <a:pt x="808" y="70"/>
                </a:cubicBezTo>
                <a:cubicBezTo>
                  <a:pt x="812" y="61"/>
                  <a:pt x="823" y="54"/>
                  <a:pt x="824" y="44"/>
                </a:cubicBezTo>
                <a:cubicBezTo>
                  <a:pt x="824" y="37"/>
                  <a:pt x="824" y="31"/>
                  <a:pt x="819" y="26"/>
                </a:cubicBezTo>
                <a:cubicBezTo>
                  <a:pt x="813" y="23"/>
                  <a:pt x="807" y="19"/>
                  <a:pt x="799" y="21"/>
                </a:cubicBezTo>
                <a:cubicBezTo>
                  <a:pt x="796" y="21"/>
                  <a:pt x="794" y="25"/>
                  <a:pt x="790" y="25"/>
                </a:cubicBezTo>
                <a:cubicBezTo>
                  <a:pt x="786" y="14"/>
                  <a:pt x="774" y="6"/>
                  <a:pt x="762" y="3"/>
                </a:cubicBezTo>
                <a:cubicBezTo>
                  <a:pt x="754" y="0"/>
                  <a:pt x="745" y="1"/>
                  <a:pt x="737" y="4"/>
                </a:cubicBezTo>
                <a:close/>
                <a:moveTo>
                  <a:pt x="843" y="100"/>
                </a:moveTo>
                <a:cubicBezTo>
                  <a:pt x="843" y="91"/>
                  <a:pt x="843" y="91"/>
                  <a:pt x="843" y="91"/>
                </a:cubicBezTo>
                <a:cubicBezTo>
                  <a:pt x="843" y="91"/>
                  <a:pt x="843" y="91"/>
                  <a:pt x="843" y="91"/>
                </a:cubicBezTo>
                <a:cubicBezTo>
                  <a:pt x="840" y="93"/>
                  <a:pt x="842" y="97"/>
                  <a:pt x="838" y="97"/>
                </a:cubicBezTo>
                <a:cubicBezTo>
                  <a:pt x="836" y="98"/>
                  <a:pt x="832" y="98"/>
                  <a:pt x="830" y="97"/>
                </a:cubicBezTo>
                <a:cubicBezTo>
                  <a:pt x="827" y="95"/>
                  <a:pt x="826" y="91"/>
                  <a:pt x="828" y="88"/>
                </a:cubicBezTo>
                <a:cubicBezTo>
                  <a:pt x="831" y="84"/>
                  <a:pt x="834" y="80"/>
                  <a:pt x="839" y="80"/>
                </a:cubicBezTo>
                <a:cubicBezTo>
                  <a:pt x="841" y="79"/>
                  <a:pt x="842" y="79"/>
                  <a:pt x="843" y="79"/>
                </a:cubicBezTo>
                <a:cubicBezTo>
                  <a:pt x="843" y="76"/>
                  <a:pt x="843" y="76"/>
                  <a:pt x="843" y="76"/>
                </a:cubicBezTo>
                <a:cubicBezTo>
                  <a:pt x="841" y="76"/>
                  <a:pt x="838" y="76"/>
                  <a:pt x="836" y="77"/>
                </a:cubicBezTo>
                <a:cubicBezTo>
                  <a:pt x="830" y="77"/>
                  <a:pt x="827" y="82"/>
                  <a:pt x="823" y="86"/>
                </a:cubicBezTo>
                <a:cubicBezTo>
                  <a:pt x="822" y="91"/>
                  <a:pt x="821" y="96"/>
                  <a:pt x="827" y="99"/>
                </a:cubicBezTo>
                <a:cubicBezTo>
                  <a:pt x="831" y="103"/>
                  <a:pt x="838" y="101"/>
                  <a:pt x="843" y="100"/>
                </a:cubicBezTo>
                <a:close/>
                <a:moveTo>
                  <a:pt x="843" y="9"/>
                </a:moveTo>
                <a:cubicBezTo>
                  <a:pt x="843" y="13"/>
                  <a:pt x="843" y="13"/>
                  <a:pt x="843" y="13"/>
                </a:cubicBezTo>
                <a:cubicBezTo>
                  <a:pt x="839" y="14"/>
                  <a:pt x="837" y="18"/>
                  <a:pt x="837" y="21"/>
                </a:cubicBezTo>
                <a:cubicBezTo>
                  <a:pt x="838" y="23"/>
                  <a:pt x="838" y="24"/>
                  <a:pt x="840" y="25"/>
                </a:cubicBezTo>
                <a:cubicBezTo>
                  <a:pt x="841" y="25"/>
                  <a:pt x="842" y="25"/>
                  <a:pt x="843" y="25"/>
                </a:cubicBezTo>
                <a:cubicBezTo>
                  <a:pt x="843" y="28"/>
                  <a:pt x="843" y="28"/>
                  <a:pt x="843" y="28"/>
                </a:cubicBezTo>
                <a:cubicBezTo>
                  <a:pt x="841" y="28"/>
                  <a:pt x="839" y="28"/>
                  <a:pt x="837" y="28"/>
                </a:cubicBezTo>
                <a:cubicBezTo>
                  <a:pt x="834" y="27"/>
                  <a:pt x="834" y="24"/>
                  <a:pt x="833" y="22"/>
                </a:cubicBezTo>
                <a:cubicBezTo>
                  <a:pt x="832" y="19"/>
                  <a:pt x="834" y="16"/>
                  <a:pt x="834" y="13"/>
                </a:cubicBezTo>
                <a:cubicBezTo>
                  <a:pt x="836" y="11"/>
                  <a:pt x="840" y="10"/>
                  <a:pt x="843" y="9"/>
                </a:cubicBezTo>
                <a:close/>
                <a:moveTo>
                  <a:pt x="737" y="139"/>
                </a:moveTo>
                <a:cubicBezTo>
                  <a:pt x="737" y="139"/>
                  <a:pt x="737" y="139"/>
                  <a:pt x="738" y="139"/>
                </a:cubicBezTo>
                <a:cubicBezTo>
                  <a:pt x="737" y="137"/>
                  <a:pt x="739" y="135"/>
                  <a:pt x="738" y="134"/>
                </a:cubicBezTo>
                <a:cubicBezTo>
                  <a:pt x="738" y="134"/>
                  <a:pt x="737" y="134"/>
                  <a:pt x="737" y="135"/>
                </a:cubicBezTo>
                <a:lnTo>
                  <a:pt x="737" y="139"/>
                </a:lnTo>
                <a:close/>
                <a:moveTo>
                  <a:pt x="737" y="165"/>
                </a:moveTo>
                <a:cubicBezTo>
                  <a:pt x="729" y="165"/>
                  <a:pt x="722" y="165"/>
                  <a:pt x="714" y="165"/>
                </a:cubicBezTo>
                <a:cubicBezTo>
                  <a:pt x="714" y="155"/>
                  <a:pt x="714" y="155"/>
                  <a:pt x="714" y="155"/>
                </a:cubicBezTo>
                <a:cubicBezTo>
                  <a:pt x="715" y="155"/>
                  <a:pt x="715" y="156"/>
                  <a:pt x="716" y="156"/>
                </a:cubicBezTo>
                <a:cubicBezTo>
                  <a:pt x="718" y="157"/>
                  <a:pt x="718" y="158"/>
                  <a:pt x="719" y="160"/>
                </a:cubicBezTo>
                <a:cubicBezTo>
                  <a:pt x="721" y="160"/>
                  <a:pt x="722" y="160"/>
                  <a:pt x="724" y="160"/>
                </a:cubicBezTo>
                <a:cubicBezTo>
                  <a:pt x="727" y="162"/>
                  <a:pt x="733" y="160"/>
                  <a:pt x="735" y="159"/>
                </a:cubicBezTo>
                <a:cubicBezTo>
                  <a:pt x="731" y="158"/>
                  <a:pt x="731" y="158"/>
                  <a:pt x="731" y="158"/>
                </a:cubicBezTo>
                <a:cubicBezTo>
                  <a:pt x="725" y="156"/>
                  <a:pt x="719" y="154"/>
                  <a:pt x="714" y="151"/>
                </a:cubicBezTo>
                <a:cubicBezTo>
                  <a:pt x="714" y="146"/>
                  <a:pt x="714" y="146"/>
                  <a:pt x="714" y="146"/>
                </a:cubicBezTo>
                <a:cubicBezTo>
                  <a:pt x="719" y="149"/>
                  <a:pt x="725" y="152"/>
                  <a:pt x="731" y="154"/>
                </a:cubicBezTo>
                <a:cubicBezTo>
                  <a:pt x="737" y="155"/>
                  <a:pt x="737" y="155"/>
                  <a:pt x="737" y="155"/>
                </a:cubicBezTo>
                <a:cubicBezTo>
                  <a:pt x="737" y="165"/>
                  <a:pt x="737" y="165"/>
                  <a:pt x="737" y="165"/>
                </a:cubicBezTo>
                <a:close/>
                <a:moveTo>
                  <a:pt x="714" y="131"/>
                </a:moveTo>
                <a:cubicBezTo>
                  <a:pt x="714" y="135"/>
                  <a:pt x="714" y="135"/>
                  <a:pt x="714" y="135"/>
                </a:cubicBezTo>
                <a:cubicBezTo>
                  <a:pt x="721" y="141"/>
                  <a:pt x="728" y="146"/>
                  <a:pt x="737" y="147"/>
                </a:cubicBezTo>
                <a:cubicBezTo>
                  <a:pt x="737" y="143"/>
                  <a:pt x="737" y="143"/>
                  <a:pt x="737" y="143"/>
                </a:cubicBezTo>
                <a:cubicBezTo>
                  <a:pt x="737" y="143"/>
                  <a:pt x="736" y="143"/>
                  <a:pt x="735" y="143"/>
                </a:cubicBezTo>
                <a:cubicBezTo>
                  <a:pt x="727" y="140"/>
                  <a:pt x="720" y="136"/>
                  <a:pt x="714" y="131"/>
                </a:cubicBezTo>
                <a:close/>
                <a:moveTo>
                  <a:pt x="737" y="127"/>
                </a:moveTo>
                <a:cubicBezTo>
                  <a:pt x="735" y="127"/>
                  <a:pt x="733" y="126"/>
                  <a:pt x="731" y="126"/>
                </a:cubicBezTo>
                <a:cubicBezTo>
                  <a:pt x="728" y="125"/>
                  <a:pt x="727" y="122"/>
                  <a:pt x="726" y="121"/>
                </a:cubicBezTo>
                <a:cubicBezTo>
                  <a:pt x="724" y="115"/>
                  <a:pt x="727" y="110"/>
                  <a:pt x="732" y="105"/>
                </a:cubicBezTo>
                <a:cubicBezTo>
                  <a:pt x="734" y="105"/>
                  <a:pt x="735" y="104"/>
                  <a:pt x="737" y="103"/>
                </a:cubicBezTo>
                <a:cubicBezTo>
                  <a:pt x="737" y="107"/>
                  <a:pt x="737" y="107"/>
                  <a:pt x="737" y="107"/>
                </a:cubicBezTo>
                <a:cubicBezTo>
                  <a:pt x="734" y="109"/>
                  <a:pt x="731" y="110"/>
                  <a:pt x="730" y="115"/>
                </a:cubicBezTo>
                <a:cubicBezTo>
                  <a:pt x="730" y="117"/>
                  <a:pt x="730" y="120"/>
                  <a:pt x="732" y="123"/>
                </a:cubicBezTo>
                <a:cubicBezTo>
                  <a:pt x="734" y="123"/>
                  <a:pt x="735" y="123"/>
                  <a:pt x="737" y="123"/>
                </a:cubicBezTo>
                <a:cubicBezTo>
                  <a:pt x="737" y="127"/>
                  <a:pt x="737" y="127"/>
                  <a:pt x="737" y="127"/>
                </a:cubicBezTo>
                <a:close/>
                <a:moveTo>
                  <a:pt x="737" y="68"/>
                </a:moveTo>
                <a:cubicBezTo>
                  <a:pt x="736" y="70"/>
                  <a:pt x="734" y="71"/>
                  <a:pt x="732" y="73"/>
                </a:cubicBezTo>
                <a:cubicBezTo>
                  <a:pt x="726" y="75"/>
                  <a:pt x="719" y="74"/>
                  <a:pt x="715" y="72"/>
                </a:cubicBezTo>
                <a:cubicBezTo>
                  <a:pt x="714" y="71"/>
                  <a:pt x="714" y="71"/>
                  <a:pt x="714" y="71"/>
                </a:cubicBezTo>
                <a:cubicBezTo>
                  <a:pt x="714" y="66"/>
                  <a:pt x="714" y="66"/>
                  <a:pt x="714" y="66"/>
                </a:cubicBezTo>
                <a:cubicBezTo>
                  <a:pt x="715" y="68"/>
                  <a:pt x="716" y="69"/>
                  <a:pt x="718" y="70"/>
                </a:cubicBezTo>
                <a:cubicBezTo>
                  <a:pt x="722" y="71"/>
                  <a:pt x="727" y="71"/>
                  <a:pt x="730" y="69"/>
                </a:cubicBezTo>
                <a:cubicBezTo>
                  <a:pt x="733" y="67"/>
                  <a:pt x="729" y="66"/>
                  <a:pt x="730" y="64"/>
                </a:cubicBezTo>
                <a:cubicBezTo>
                  <a:pt x="732" y="61"/>
                  <a:pt x="734" y="60"/>
                  <a:pt x="737" y="59"/>
                </a:cubicBezTo>
                <a:cubicBezTo>
                  <a:pt x="737" y="68"/>
                  <a:pt x="737" y="68"/>
                  <a:pt x="737" y="68"/>
                </a:cubicBezTo>
                <a:close/>
                <a:moveTo>
                  <a:pt x="714" y="51"/>
                </a:moveTo>
                <a:cubicBezTo>
                  <a:pt x="717" y="49"/>
                  <a:pt x="720" y="47"/>
                  <a:pt x="723" y="46"/>
                </a:cubicBezTo>
                <a:cubicBezTo>
                  <a:pt x="727" y="45"/>
                  <a:pt x="732" y="44"/>
                  <a:pt x="737" y="44"/>
                </a:cubicBezTo>
                <a:cubicBezTo>
                  <a:pt x="737" y="47"/>
                  <a:pt x="737" y="47"/>
                  <a:pt x="737" y="47"/>
                </a:cubicBezTo>
                <a:cubicBezTo>
                  <a:pt x="733" y="48"/>
                  <a:pt x="730" y="49"/>
                  <a:pt x="726" y="49"/>
                </a:cubicBezTo>
                <a:cubicBezTo>
                  <a:pt x="721" y="50"/>
                  <a:pt x="716" y="54"/>
                  <a:pt x="714" y="58"/>
                </a:cubicBezTo>
                <a:cubicBezTo>
                  <a:pt x="714" y="51"/>
                  <a:pt x="714" y="51"/>
                  <a:pt x="714" y="51"/>
                </a:cubicBezTo>
                <a:close/>
                <a:moveTo>
                  <a:pt x="737" y="29"/>
                </a:moveTo>
                <a:cubicBezTo>
                  <a:pt x="733" y="28"/>
                  <a:pt x="729" y="26"/>
                  <a:pt x="728" y="21"/>
                </a:cubicBezTo>
                <a:cubicBezTo>
                  <a:pt x="726" y="17"/>
                  <a:pt x="727" y="12"/>
                  <a:pt x="731" y="8"/>
                </a:cubicBezTo>
                <a:cubicBezTo>
                  <a:pt x="733" y="7"/>
                  <a:pt x="735" y="5"/>
                  <a:pt x="737" y="4"/>
                </a:cubicBezTo>
                <a:cubicBezTo>
                  <a:pt x="737" y="9"/>
                  <a:pt x="737" y="9"/>
                  <a:pt x="737" y="9"/>
                </a:cubicBezTo>
                <a:cubicBezTo>
                  <a:pt x="735" y="10"/>
                  <a:pt x="734" y="12"/>
                  <a:pt x="732" y="13"/>
                </a:cubicBezTo>
                <a:cubicBezTo>
                  <a:pt x="731" y="17"/>
                  <a:pt x="732" y="19"/>
                  <a:pt x="733" y="22"/>
                </a:cubicBezTo>
                <a:cubicBezTo>
                  <a:pt x="734" y="24"/>
                  <a:pt x="736" y="25"/>
                  <a:pt x="737" y="25"/>
                </a:cubicBezTo>
                <a:cubicBezTo>
                  <a:pt x="737" y="29"/>
                  <a:pt x="737" y="29"/>
                  <a:pt x="737" y="29"/>
                </a:cubicBezTo>
                <a:close/>
                <a:moveTo>
                  <a:pt x="737" y="135"/>
                </a:moveTo>
                <a:cubicBezTo>
                  <a:pt x="737" y="139"/>
                  <a:pt x="737" y="139"/>
                  <a:pt x="737" y="139"/>
                </a:cubicBezTo>
                <a:cubicBezTo>
                  <a:pt x="737" y="139"/>
                  <a:pt x="737" y="139"/>
                  <a:pt x="736" y="139"/>
                </a:cubicBezTo>
                <a:cubicBezTo>
                  <a:pt x="735" y="138"/>
                  <a:pt x="736" y="136"/>
                  <a:pt x="737" y="135"/>
                </a:cubicBezTo>
                <a:close/>
                <a:moveTo>
                  <a:pt x="714" y="31"/>
                </a:moveTo>
                <a:cubicBezTo>
                  <a:pt x="714" y="22"/>
                  <a:pt x="714" y="22"/>
                  <a:pt x="714" y="22"/>
                </a:cubicBezTo>
                <a:cubicBezTo>
                  <a:pt x="715" y="25"/>
                  <a:pt x="715" y="28"/>
                  <a:pt x="714" y="31"/>
                </a:cubicBezTo>
                <a:close/>
                <a:moveTo>
                  <a:pt x="714" y="165"/>
                </a:moveTo>
                <a:cubicBezTo>
                  <a:pt x="710" y="165"/>
                  <a:pt x="706" y="165"/>
                  <a:pt x="702" y="165"/>
                </a:cubicBezTo>
                <a:cubicBezTo>
                  <a:pt x="702" y="155"/>
                  <a:pt x="702" y="155"/>
                  <a:pt x="702" y="155"/>
                </a:cubicBezTo>
                <a:cubicBezTo>
                  <a:pt x="704" y="157"/>
                  <a:pt x="705" y="158"/>
                  <a:pt x="705" y="160"/>
                </a:cubicBezTo>
                <a:cubicBezTo>
                  <a:pt x="707" y="160"/>
                  <a:pt x="709" y="161"/>
                  <a:pt x="711" y="159"/>
                </a:cubicBezTo>
                <a:cubicBezTo>
                  <a:pt x="708" y="157"/>
                  <a:pt x="705" y="155"/>
                  <a:pt x="702" y="153"/>
                </a:cubicBezTo>
                <a:cubicBezTo>
                  <a:pt x="702" y="149"/>
                  <a:pt x="702" y="149"/>
                  <a:pt x="702" y="149"/>
                </a:cubicBezTo>
                <a:cubicBezTo>
                  <a:pt x="706" y="151"/>
                  <a:pt x="710" y="153"/>
                  <a:pt x="714" y="155"/>
                </a:cubicBezTo>
                <a:cubicBezTo>
                  <a:pt x="714" y="165"/>
                  <a:pt x="714" y="165"/>
                  <a:pt x="714" y="165"/>
                </a:cubicBezTo>
                <a:close/>
                <a:moveTo>
                  <a:pt x="702" y="120"/>
                </a:moveTo>
                <a:cubicBezTo>
                  <a:pt x="706" y="123"/>
                  <a:pt x="710" y="127"/>
                  <a:pt x="714" y="131"/>
                </a:cubicBezTo>
                <a:cubicBezTo>
                  <a:pt x="714" y="135"/>
                  <a:pt x="714" y="135"/>
                  <a:pt x="714" y="135"/>
                </a:cubicBezTo>
                <a:cubicBezTo>
                  <a:pt x="710" y="132"/>
                  <a:pt x="706" y="128"/>
                  <a:pt x="702" y="125"/>
                </a:cubicBezTo>
                <a:cubicBezTo>
                  <a:pt x="702" y="120"/>
                  <a:pt x="702" y="120"/>
                  <a:pt x="702" y="120"/>
                </a:cubicBezTo>
                <a:close/>
                <a:moveTo>
                  <a:pt x="714" y="71"/>
                </a:moveTo>
                <a:cubicBezTo>
                  <a:pt x="710" y="69"/>
                  <a:pt x="709" y="65"/>
                  <a:pt x="708" y="62"/>
                </a:cubicBezTo>
                <a:cubicBezTo>
                  <a:pt x="708" y="57"/>
                  <a:pt x="711" y="54"/>
                  <a:pt x="714" y="51"/>
                </a:cubicBezTo>
                <a:cubicBezTo>
                  <a:pt x="714" y="58"/>
                  <a:pt x="714" y="58"/>
                  <a:pt x="714" y="58"/>
                </a:cubicBezTo>
                <a:cubicBezTo>
                  <a:pt x="713" y="59"/>
                  <a:pt x="713" y="60"/>
                  <a:pt x="713" y="62"/>
                </a:cubicBezTo>
                <a:cubicBezTo>
                  <a:pt x="713" y="63"/>
                  <a:pt x="713" y="64"/>
                  <a:pt x="714" y="66"/>
                </a:cubicBezTo>
                <a:cubicBezTo>
                  <a:pt x="714" y="71"/>
                  <a:pt x="714" y="71"/>
                  <a:pt x="714" y="71"/>
                </a:cubicBezTo>
                <a:close/>
                <a:moveTo>
                  <a:pt x="714" y="22"/>
                </a:moveTo>
                <a:cubicBezTo>
                  <a:pt x="714" y="31"/>
                  <a:pt x="714" y="31"/>
                  <a:pt x="714" y="31"/>
                </a:cubicBezTo>
                <a:cubicBezTo>
                  <a:pt x="713" y="32"/>
                  <a:pt x="713" y="33"/>
                  <a:pt x="712" y="34"/>
                </a:cubicBezTo>
                <a:cubicBezTo>
                  <a:pt x="710" y="37"/>
                  <a:pt x="706" y="39"/>
                  <a:pt x="702" y="39"/>
                </a:cubicBezTo>
                <a:cubicBezTo>
                  <a:pt x="702" y="36"/>
                  <a:pt x="702" y="36"/>
                  <a:pt x="702" y="36"/>
                </a:cubicBezTo>
                <a:cubicBezTo>
                  <a:pt x="704" y="35"/>
                  <a:pt x="707" y="33"/>
                  <a:pt x="708" y="32"/>
                </a:cubicBezTo>
                <a:cubicBezTo>
                  <a:pt x="710" y="30"/>
                  <a:pt x="711" y="27"/>
                  <a:pt x="710" y="24"/>
                </a:cubicBezTo>
                <a:cubicBezTo>
                  <a:pt x="709" y="21"/>
                  <a:pt x="705" y="21"/>
                  <a:pt x="702" y="21"/>
                </a:cubicBezTo>
                <a:cubicBezTo>
                  <a:pt x="702" y="21"/>
                  <a:pt x="702" y="21"/>
                  <a:pt x="702" y="21"/>
                </a:cubicBezTo>
                <a:cubicBezTo>
                  <a:pt x="702" y="16"/>
                  <a:pt x="702" y="16"/>
                  <a:pt x="702" y="16"/>
                </a:cubicBezTo>
                <a:cubicBezTo>
                  <a:pt x="703" y="16"/>
                  <a:pt x="703" y="16"/>
                  <a:pt x="703" y="16"/>
                </a:cubicBezTo>
                <a:cubicBezTo>
                  <a:pt x="707" y="17"/>
                  <a:pt x="711" y="17"/>
                  <a:pt x="713" y="21"/>
                </a:cubicBezTo>
                <a:cubicBezTo>
                  <a:pt x="713" y="22"/>
                  <a:pt x="714" y="22"/>
                  <a:pt x="714" y="22"/>
                </a:cubicBezTo>
                <a:close/>
                <a:moveTo>
                  <a:pt x="714" y="146"/>
                </a:moveTo>
                <a:cubicBezTo>
                  <a:pt x="710" y="143"/>
                  <a:pt x="706" y="140"/>
                  <a:pt x="702" y="138"/>
                </a:cubicBezTo>
                <a:cubicBezTo>
                  <a:pt x="702" y="143"/>
                  <a:pt x="702" y="143"/>
                  <a:pt x="702" y="143"/>
                </a:cubicBezTo>
                <a:cubicBezTo>
                  <a:pt x="706" y="146"/>
                  <a:pt x="710" y="148"/>
                  <a:pt x="714" y="151"/>
                </a:cubicBezTo>
                <a:cubicBezTo>
                  <a:pt x="714" y="146"/>
                  <a:pt x="714" y="146"/>
                  <a:pt x="714" y="146"/>
                </a:cubicBezTo>
                <a:close/>
                <a:moveTo>
                  <a:pt x="702" y="83"/>
                </a:moveTo>
                <a:cubicBezTo>
                  <a:pt x="702" y="68"/>
                  <a:pt x="702" y="68"/>
                  <a:pt x="702" y="68"/>
                </a:cubicBezTo>
                <a:cubicBezTo>
                  <a:pt x="703" y="69"/>
                  <a:pt x="704" y="69"/>
                  <a:pt x="704" y="70"/>
                </a:cubicBezTo>
                <a:cubicBezTo>
                  <a:pt x="706" y="73"/>
                  <a:pt x="705" y="77"/>
                  <a:pt x="705" y="80"/>
                </a:cubicBezTo>
                <a:cubicBezTo>
                  <a:pt x="704" y="81"/>
                  <a:pt x="703" y="82"/>
                  <a:pt x="702" y="83"/>
                </a:cubicBezTo>
                <a:close/>
                <a:moveTo>
                  <a:pt x="702" y="165"/>
                </a:moveTo>
                <a:cubicBezTo>
                  <a:pt x="699" y="165"/>
                  <a:pt x="695" y="165"/>
                  <a:pt x="692" y="165"/>
                </a:cubicBezTo>
                <a:cubicBezTo>
                  <a:pt x="692" y="161"/>
                  <a:pt x="692" y="161"/>
                  <a:pt x="692" y="161"/>
                </a:cubicBezTo>
                <a:cubicBezTo>
                  <a:pt x="694" y="160"/>
                  <a:pt x="696" y="160"/>
                  <a:pt x="697" y="159"/>
                </a:cubicBezTo>
                <a:cubicBezTo>
                  <a:pt x="695" y="158"/>
                  <a:pt x="693" y="157"/>
                  <a:pt x="692" y="156"/>
                </a:cubicBezTo>
                <a:cubicBezTo>
                  <a:pt x="692" y="151"/>
                  <a:pt x="692" y="151"/>
                  <a:pt x="692" y="151"/>
                </a:cubicBezTo>
                <a:cubicBezTo>
                  <a:pt x="694" y="153"/>
                  <a:pt x="697" y="154"/>
                  <a:pt x="701" y="154"/>
                </a:cubicBezTo>
                <a:cubicBezTo>
                  <a:pt x="701" y="155"/>
                  <a:pt x="702" y="155"/>
                  <a:pt x="702" y="155"/>
                </a:cubicBezTo>
                <a:cubicBezTo>
                  <a:pt x="702" y="165"/>
                  <a:pt x="702" y="165"/>
                  <a:pt x="702" y="165"/>
                </a:cubicBezTo>
                <a:close/>
                <a:moveTo>
                  <a:pt x="692" y="106"/>
                </a:moveTo>
                <a:cubicBezTo>
                  <a:pt x="695" y="110"/>
                  <a:pt x="698" y="115"/>
                  <a:pt x="702" y="120"/>
                </a:cubicBezTo>
                <a:cubicBezTo>
                  <a:pt x="702" y="125"/>
                  <a:pt x="702" y="125"/>
                  <a:pt x="702" y="125"/>
                </a:cubicBezTo>
                <a:cubicBezTo>
                  <a:pt x="701" y="124"/>
                  <a:pt x="700" y="123"/>
                  <a:pt x="700" y="122"/>
                </a:cubicBezTo>
                <a:cubicBezTo>
                  <a:pt x="697" y="119"/>
                  <a:pt x="694" y="115"/>
                  <a:pt x="692" y="112"/>
                </a:cubicBezTo>
                <a:cubicBezTo>
                  <a:pt x="692" y="106"/>
                  <a:pt x="692" y="106"/>
                  <a:pt x="692" y="106"/>
                </a:cubicBezTo>
                <a:close/>
                <a:moveTo>
                  <a:pt x="702" y="16"/>
                </a:moveTo>
                <a:cubicBezTo>
                  <a:pt x="702" y="21"/>
                  <a:pt x="702" y="21"/>
                  <a:pt x="702" y="21"/>
                </a:cubicBezTo>
                <a:cubicBezTo>
                  <a:pt x="700" y="23"/>
                  <a:pt x="696" y="24"/>
                  <a:pt x="695" y="27"/>
                </a:cubicBezTo>
                <a:cubicBezTo>
                  <a:pt x="695" y="30"/>
                  <a:pt x="696" y="33"/>
                  <a:pt x="699" y="35"/>
                </a:cubicBezTo>
                <a:cubicBezTo>
                  <a:pt x="700" y="36"/>
                  <a:pt x="701" y="36"/>
                  <a:pt x="702" y="36"/>
                </a:cubicBezTo>
                <a:cubicBezTo>
                  <a:pt x="702" y="39"/>
                  <a:pt x="702" y="39"/>
                  <a:pt x="702" y="39"/>
                </a:cubicBezTo>
                <a:cubicBezTo>
                  <a:pt x="702" y="39"/>
                  <a:pt x="702" y="39"/>
                  <a:pt x="702" y="39"/>
                </a:cubicBezTo>
                <a:cubicBezTo>
                  <a:pt x="698" y="39"/>
                  <a:pt x="694" y="38"/>
                  <a:pt x="693" y="34"/>
                </a:cubicBezTo>
                <a:cubicBezTo>
                  <a:pt x="693" y="33"/>
                  <a:pt x="692" y="32"/>
                  <a:pt x="692" y="31"/>
                </a:cubicBezTo>
                <a:cubicBezTo>
                  <a:pt x="692" y="22"/>
                  <a:pt x="692" y="22"/>
                  <a:pt x="692" y="22"/>
                </a:cubicBezTo>
                <a:cubicBezTo>
                  <a:pt x="695" y="19"/>
                  <a:pt x="699" y="19"/>
                  <a:pt x="702" y="16"/>
                </a:cubicBezTo>
                <a:close/>
                <a:moveTo>
                  <a:pt x="702" y="68"/>
                </a:moveTo>
                <a:cubicBezTo>
                  <a:pt x="702" y="83"/>
                  <a:pt x="702" y="83"/>
                  <a:pt x="702" y="83"/>
                </a:cubicBezTo>
                <a:cubicBezTo>
                  <a:pt x="700" y="84"/>
                  <a:pt x="698" y="86"/>
                  <a:pt x="695" y="86"/>
                </a:cubicBezTo>
                <a:cubicBezTo>
                  <a:pt x="694" y="86"/>
                  <a:pt x="693" y="86"/>
                  <a:pt x="692" y="85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4" y="83"/>
                  <a:pt x="697" y="83"/>
                  <a:pt x="698" y="81"/>
                </a:cubicBezTo>
                <a:cubicBezTo>
                  <a:pt x="700" y="80"/>
                  <a:pt x="701" y="77"/>
                  <a:pt x="701" y="75"/>
                </a:cubicBezTo>
                <a:cubicBezTo>
                  <a:pt x="702" y="71"/>
                  <a:pt x="698" y="70"/>
                  <a:pt x="694" y="69"/>
                </a:cubicBezTo>
                <a:cubicBezTo>
                  <a:pt x="691" y="70"/>
                  <a:pt x="694" y="74"/>
                  <a:pt x="692" y="75"/>
                </a:cubicBezTo>
                <a:cubicBezTo>
                  <a:pt x="692" y="67"/>
                  <a:pt x="692" y="67"/>
                  <a:pt x="692" y="67"/>
                </a:cubicBezTo>
                <a:cubicBezTo>
                  <a:pt x="695" y="66"/>
                  <a:pt x="699" y="66"/>
                  <a:pt x="702" y="68"/>
                </a:cubicBezTo>
                <a:close/>
                <a:moveTo>
                  <a:pt x="702" y="138"/>
                </a:moveTo>
                <a:cubicBezTo>
                  <a:pt x="702" y="143"/>
                  <a:pt x="702" y="143"/>
                  <a:pt x="702" y="143"/>
                </a:cubicBezTo>
                <a:cubicBezTo>
                  <a:pt x="699" y="140"/>
                  <a:pt x="695" y="137"/>
                  <a:pt x="692" y="134"/>
                </a:cubicBezTo>
                <a:cubicBezTo>
                  <a:pt x="692" y="128"/>
                  <a:pt x="692" y="128"/>
                  <a:pt x="692" y="128"/>
                </a:cubicBezTo>
                <a:cubicBezTo>
                  <a:pt x="693" y="129"/>
                  <a:pt x="694" y="130"/>
                  <a:pt x="695" y="131"/>
                </a:cubicBezTo>
                <a:cubicBezTo>
                  <a:pt x="696" y="132"/>
                  <a:pt x="696" y="134"/>
                  <a:pt x="697" y="134"/>
                </a:cubicBezTo>
                <a:cubicBezTo>
                  <a:pt x="699" y="135"/>
                  <a:pt x="701" y="137"/>
                  <a:pt x="702" y="138"/>
                </a:cubicBezTo>
                <a:close/>
                <a:moveTo>
                  <a:pt x="702" y="149"/>
                </a:moveTo>
                <a:cubicBezTo>
                  <a:pt x="699" y="146"/>
                  <a:pt x="695" y="143"/>
                  <a:pt x="692" y="140"/>
                </a:cubicBezTo>
                <a:cubicBezTo>
                  <a:pt x="692" y="145"/>
                  <a:pt x="692" y="145"/>
                  <a:pt x="692" y="145"/>
                </a:cubicBezTo>
                <a:cubicBezTo>
                  <a:pt x="694" y="147"/>
                  <a:pt x="696" y="149"/>
                  <a:pt x="699" y="151"/>
                </a:cubicBezTo>
                <a:cubicBezTo>
                  <a:pt x="698" y="153"/>
                  <a:pt x="701" y="152"/>
                  <a:pt x="702" y="153"/>
                </a:cubicBezTo>
                <a:cubicBezTo>
                  <a:pt x="702" y="153"/>
                  <a:pt x="702" y="153"/>
                  <a:pt x="702" y="153"/>
                </a:cubicBezTo>
                <a:lnTo>
                  <a:pt x="702" y="149"/>
                </a:lnTo>
                <a:close/>
                <a:moveTo>
                  <a:pt x="692" y="165"/>
                </a:moveTo>
                <a:cubicBezTo>
                  <a:pt x="684" y="165"/>
                  <a:pt x="676" y="165"/>
                  <a:pt x="669" y="165"/>
                </a:cubicBezTo>
                <a:cubicBezTo>
                  <a:pt x="664" y="165"/>
                  <a:pt x="659" y="165"/>
                  <a:pt x="654" y="165"/>
                </a:cubicBezTo>
                <a:cubicBezTo>
                  <a:pt x="654" y="160"/>
                  <a:pt x="654" y="160"/>
                  <a:pt x="654" y="160"/>
                </a:cubicBezTo>
                <a:cubicBezTo>
                  <a:pt x="656" y="160"/>
                  <a:pt x="658" y="161"/>
                  <a:pt x="660" y="160"/>
                </a:cubicBezTo>
                <a:cubicBezTo>
                  <a:pt x="660" y="158"/>
                  <a:pt x="660" y="157"/>
                  <a:pt x="659" y="156"/>
                </a:cubicBezTo>
                <a:cubicBezTo>
                  <a:pt x="657" y="153"/>
                  <a:pt x="656" y="150"/>
                  <a:pt x="654" y="148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56" y="144"/>
                  <a:pt x="658" y="147"/>
                  <a:pt x="660" y="150"/>
                </a:cubicBezTo>
                <a:cubicBezTo>
                  <a:pt x="664" y="154"/>
                  <a:pt x="664" y="163"/>
                  <a:pt x="673" y="161"/>
                </a:cubicBezTo>
                <a:cubicBezTo>
                  <a:pt x="674" y="161"/>
                  <a:pt x="678" y="161"/>
                  <a:pt x="678" y="159"/>
                </a:cubicBezTo>
                <a:cubicBezTo>
                  <a:pt x="670" y="150"/>
                  <a:pt x="662" y="141"/>
                  <a:pt x="654" y="132"/>
                </a:cubicBezTo>
                <a:cubicBezTo>
                  <a:pt x="654" y="126"/>
                  <a:pt x="654" y="126"/>
                  <a:pt x="654" y="126"/>
                </a:cubicBezTo>
                <a:cubicBezTo>
                  <a:pt x="664" y="138"/>
                  <a:pt x="674" y="150"/>
                  <a:pt x="686" y="160"/>
                </a:cubicBezTo>
                <a:cubicBezTo>
                  <a:pt x="688" y="160"/>
                  <a:pt x="690" y="161"/>
                  <a:pt x="692" y="161"/>
                </a:cubicBezTo>
                <a:cubicBezTo>
                  <a:pt x="692" y="165"/>
                  <a:pt x="692" y="165"/>
                  <a:pt x="692" y="165"/>
                </a:cubicBezTo>
                <a:close/>
                <a:moveTo>
                  <a:pt x="654" y="54"/>
                </a:moveTo>
                <a:cubicBezTo>
                  <a:pt x="668" y="68"/>
                  <a:pt x="679" y="86"/>
                  <a:pt x="689" y="101"/>
                </a:cubicBezTo>
                <a:cubicBezTo>
                  <a:pt x="690" y="103"/>
                  <a:pt x="691" y="104"/>
                  <a:pt x="692" y="106"/>
                </a:cubicBezTo>
                <a:cubicBezTo>
                  <a:pt x="692" y="112"/>
                  <a:pt x="692" y="112"/>
                  <a:pt x="692" y="112"/>
                </a:cubicBezTo>
                <a:cubicBezTo>
                  <a:pt x="679" y="94"/>
                  <a:pt x="669" y="76"/>
                  <a:pt x="654" y="60"/>
                </a:cubicBezTo>
                <a:cubicBezTo>
                  <a:pt x="654" y="54"/>
                  <a:pt x="654" y="54"/>
                  <a:pt x="654" y="54"/>
                </a:cubicBezTo>
                <a:close/>
                <a:moveTo>
                  <a:pt x="692" y="22"/>
                </a:moveTo>
                <a:cubicBezTo>
                  <a:pt x="692" y="31"/>
                  <a:pt x="692" y="31"/>
                  <a:pt x="692" y="31"/>
                </a:cubicBezTo>
                <a:cubicBezTo>
                  <a:pt x="690" y="28"/>
                  <a:pt x="689" y="26"/>
                  <a:pt x="691" y="23"/>
                </a:cubicBezTo>
                <a:cubicBezTo>
                  <a:pt x="691" y="23"/>
                  <a:pt x="691" y="22"/>
                  <a:pt x="692" y="22"/>
                </a:cubicBezTo>
                <a:close/>
                <a:moveTo>
                  <a:pt x="692" y="67"/>
                </a:moveTo>
                <a:cubicBezTo>
                  <a:pt x="692" y="67"/>
                  <a:pt x="691" y="67"/>
                  <a:pt x="691" y="67"/>
                </a:cubicBezTo>
                <a:cubicBezTo>
                  <a:pt x="686" y="71"/>
                  <a:pt x="686" y="78"/>
                  <a:pt x="688" y="83"/>
                </a:cubicBezTo>
                <a:cubicBezTo>
                  <a:pt x="689" y="84"/>
                  <a:pt x="690" y="85"/>
                  <a:pt x="692" y="85"/>
                </a:cubicBezTo>
                <a:cubicBezTo>
                  <a:pt x="692" y="81"/>
                  <a:pt x="692" y="81"/>
                  <a:pt x="692" y="81"/>
                </a:cubicBezTo>
                <a:cubicBezTo>
                  <a:pt x="692" y="81"/>
                  <a:pt x="692" y="81"/>
                  <a:pt x="691" y="81"/>
                </a:cubicBezTo>
                <a:cubicBezTo>
                  <a:pt x="690" y="80"/>
                  <a:pt x="690" y="77"/>
                  <a:pt x="691" y="76"/>
                </a:cubicBezTo>
                <a:cubicBezTo>
                  <a:pt x="691" y="76"/>
                  <a:pt x="692" y="75"/>
                  <a:pt x="692" y="75"/>
                </a:cubicBezTo>
                <a:cubicBezTo>
                  <a:pt x="692" y="67"/>
                  <a:pt x="692" y="67"/>
                  <a:pt x="692" y="67"/>
                </a:cubicBezTo>
                <a:close/>
                <a:moveTo>
                  <a:pt x="692" y="128"/>
                </a:moveTo>
                <a:cubicBezTo>
                  <a:pt x="683" y="119"/>
                  <a:pt x="674" y="110"/>
                  <a:pt x="669" y="99"/>
                </a:cubicBezTo>
                <a:cubicBezTo>
                  <a:pt x="664" y="92"/>
                  <a:pt x="660" y="84"/>
                  <a:pt x="654" y="77"/>
                </a:cubicBezTo>
                <a:cubicBezTo>
                  <a:pt x="654" y="84"/>
                  <a:pt x="654" y="84"/>
                  <a:pt x="654" y="84"/>
                </a:cubicBezTo>
                <a:cubicBezTo>
                  <a:pt x="664" y="98"/>
                  <a:pt x="671" y="114"/>
                  <a:pt x="684" y="127"/>
                </a:cubicBezTo>
                <a:cubicBezTo>
                  <a:pt x="687" y="130"/>
                  <a:pt x="689" y="132"/>
                  <a:pt x="692" y="134"/>
                </a:cubicBezTo>
                <a:cubicBezTo>
                  <a:pt x="692" y="128"/>
                  <a:pt x="692" y="128"/>
                  <a:pt x="692" y="128"/>
                </a:cubicBezTo>
                <a:close/>
                <a:moveTo>
                  <a:pt x="692" y="140"/>
                </a:moveTo>
                <a:cubicBezTo>
                  <a:pt x="690" y="138"/>
                  <a:pt x="689" y="137"/>
                  <a:pt x="687" y="135"/>
                </a:cubicBezTo>
                <a:cubicBezTo>
                  <a:pt x="676" y="124"/>
                  <a:pt x="664" y="110"/>
                  <a:pt x="656" y="96"/>
                </a:cubicBezTo>
                <a:cubicBezTo>
                  <a:pt x="656" y="95"/>
                  <a:pt x="655" y="94"/>
                  <a:pt x="654" y="93"/>
                </a:cubicBezTo>
                <a:cubicBezTo>
                  <a:pt x="654" y="100"/>
                  <a:pt x="654" y="100"/>
                  <a:pt x="654" y="100"/>
                </a:cubicBezTo>
                <a:cubicBezTo>
                  <a:pt x="656" y="103"/>
                  <a:pt x="658" y="106"/>
                  <a:pt x="660" y="109"/>
                </a:cubicBezTo>
                <a:cubicBezTo>
                  <a:pt x="669" y="121"/>
                  <a:pt x="679" y="134"/>
                  <a:pt x="692" y="145"/>
                </a:cubicBezTo>
                <a:cubicBezTo>
                  <a:pt x="692" y="140"/>
                  <a:pt x="692" y="140"/>
                  <a:pt x="692" y="140"/>
                </a:cubicBezTo>
                <a:close/>
                <a:moveTo>
                  <a:pt x="692" y="151"/>
                </a:moveTo>
                <a:cubicBezTo>
                  <a:pt x="689" y="149"/>
                  <a:pt x="687" y="147"/>
                  <a:pt x="684" y="145"/>
                </a:cubicBezTo>
                <a:cubicBezTo>
                  <a:pt x="672" y="135"/>
                  <a:pt x="663" y="123"/>
                  <a:pt x="654" y="111"/>
                </a:cubicBezTo>
                <a:cubicBezTo>
                  <a:pt x="654" y="118"/>
                  <a:pt x="654" y="118"/>
                  <a:pt x="654" y="118"/>
                </a:cubicBezTo>
                <a:cubicBezTo>
                  <a:pt x="657" y="121"/>
                  <a:pt x="659" y="125"/>
                  <a:pt x="663" y="128"/>
                </a:cubicBezTo>
                <a:cubicBezTo>
                  <a:pt x="665" y="132"/>
                  <a:pt x="670" y="135"/>
                  <a:pt x="673" y="139"/>
                </a:cubicBezTo>
                <a:cubicBezTo>
                  <a:pt x="679" y="145"/>
                  <a:pt x="685" y="151"/>
                  <a:pt x="692" y="156"/>
                </a:cubicBezTo>
                <a:cubicBezTo>
                  <a:pt x="692" y="151"/>
                  <a:pt x="692" y="151"/>
                  <a:pt x="692" y="151"/>
                </a:cubicBezTo>
                <a:close/>
                <a:moveTo>
                  <a:pt x="654" y="42"/>
                </a:moveTo>
                <a:cubicBezTo>
                  <a:pt x="654" y="39"/>
                  <a:pt x="654" y="39"/>
                  <a:pt x="654" y="39"/>
                </a:cubicBezTo>
                <a:cubicBezTo>
                  <a:pt x="656" y="39"/>
                  <a:pt x="657" y="39"/>
                  <a:pt x="658" y="38"/>
                </a:cubicBezTo>
                <a:cubicBezTo>
                  <a:pt x="660" y="36"/>
                  <a:pt x="661" y="33"/>
                  <a:pt x="661" y="30"/>
                </a:cubicBezTo>
                <a:cubicBezTo>
                  <a:pt x="660" y="26"/>
                  <a:pt x="657" y="25"/>
                  <a:pt x="654" y="24"/>
                </a:cubicBezTo>
                <a:cubicBezTo>
                  <a:pt x="654" y="20"/>
                  <a:pt x="654" y="20"/>
                  <a:pt x="654" y="20"/>
                </a:cubicBezTo>
                <a:cubicBezTo>
                  <a:pt x="657" y="20"/>
                  <a:pt x="661" y="22"/>
                  <a:pt x="663" y="25"/>
                </a:cubicBezTo>
                <a:cubicBezTo>
                  <a:pt x="666" y="29"/>
                  <a:pt x="665" y="35"/>
                  <a:pt x="662" y="39"/>
                </a:cubicBezTo>
                <a:cubicBezTo>
                  <a:pt x="661" y="41"/>
                  <a:pt x="658" y="43"/>
                  <a:pt x="656" y="42"/>
                </a:cubicBezTo>
                <a:lnTo>
                  <a:pt x="654" y="42"/>
                </a:lnTo>
                <a:close/>
                <a:moveTo>
                  <a:pt x="654" y="165"/>
                </a:moveTo>
                <a:cubicBezTo>
                  <a:pt x="641" y="165"/>
                  <a:pt x="628" y="165"/>
                  <a:pt x="615" y="165"/>
                </a:cubicBezTo>
                <a:cubicBezTo>
                  <a:pt x="615" y="161"/>
                  <a:pt x="615" y="161"/>
                  <a:pt x="615" y="161"/>
                </a:cubicBezTo>
                <a:cubicBezTo>
                  <a:pt x="616" y="161"/>
                  <a:pt x="616" y="160"/>
                  <a:pt x="617" y="160"/>
                </a:cubicBezTo>
                <a:cubicBezTo>
                  <a:pt x="618" y="158"/>
                  <a:pt x="616" y="156"/>
                  <a:pt x="615" y="154"/>
                </a:cubicBezTo>
                <a:cubicBezTo>
                  <a:pt x="615" y="148"/>
                  <a:pt x="615" y="148"/>
                  <a:pt x="615" y="148"/>
                </a:cubicBezTo>
                <a:cubicBezTo>
                  <a:pt x="617" y="151"/>
                  <a:pt x="620" y="154"/>
                  <a:pt x="621" y="157"/>
                </a:cubicBezTo>
                <a:cubicBezTo>
                  <a:pt x="622" y="159"/>
                  <a:pt x="624" y="161"/>
                  <a:pt x="628" y="161"/>
                </a:cubicBezTo>
                <a:cubicBezTo>
                  <a:pt x="629" y="160"/>
                  <a:pt x="633" y="161"/>
                  <a:pt x="632" y="158"/>
                </a:cubicBezTo>
                <a:cubicBezTo>
                  <a:pt x="628" y="152"/>
                  <a:pt x="623" y="145"/>
                  <a:pt x="618" y="138"/>
                </a:cubicBezTo>
                <a:cubicBezTo>
                  <a:pt x="617" y="137"/>
                  <a:pt x="616" y="136"/>
                  <a:pt x="615" y="134"/>
                </a:cubicBezTo>
                <a:cubicBezTo>
                  <a:pt x="615" y="130"/>
                  <a:pt x="615" y="130"/>
                  <a:pt x="615" y="130"/>
                </a:cubicBezTo>
                <a:cubicBezTo>
                  <a:pt x="625" y="138"/>
                  <a:pt x="630" y="150"/>
                  <a:pt x="638" y="160"/>
                </a:cubicBezTo>
                <a:cubicBezTo>
                  <a:pt x="640" y="160"/>
                  <a:pt x="643" y="161"/>
                  <a:pt x="645" y="160"/>
                </a:cubicBezTo>
                <a:cubicBezTo>
                  <a:pt x="645" y="154"/>
                  <a:pt x="641" y="150"/>
                  <a:pt x="637" y="145"/>
                </a:cubicBezTo>
                <a:cubicBezTo>
                  <a:pt x="632" y="136"/>
                  <a:pt x="625" y="127"/>
                  <a:pt x="616" y="119"/>
                </a:cubicBezTo>
                <a:cubicBezTo>
                  <a:pt x="616" y="119"/>
                  <a:pt x="615" y="118"/>
                  <a:pt x="615" y="118"/>
                </a:cubicBezTo>
                <a:cubicBezTo>
                  <a:pt x="615" y="113"/>
                  <a:pt x="615" y="113"/>
                  <a:pt x="615" y="113"/>
                </a:cubicBezTo>
                <a:cubicBezTo>
                  <a:pt x="623" y="120"/>
                  <a:pt x="631" y="128"/>
                  <a:pt x="636" y="136"/>
                </a:cubicBezTo>
                <a:cubicBezTo>
                  <a:pt x="640" y="144"/>
                  <a:pt x="648" y="152"/>
                  <a:pt x="650" y="160"/>
                </a:cubicBezTo>
                <a:cubicBezTo>
                  <a:pt x="651" y="160"/>
                  <a:pt x="653" y="160"/>
                  <a:pt x="654" y="160"/>
                </a:cubicBezTo>
                <a:cubicBezTo>
                  <a:pt x="654" y="165"/>
                  <a:pt x="654" y="165"/>
                  <a:pt x="654" y="165"/>
                </a:cubicBezTo>
                <a:close/>
                <a:moveTo>
                  <a:pt x="615" y="32"/>
                </a:moveTo>
                <a:cubicBezTo>
                  <a:pt x="630" y="36"/>
                  <a:pt x="643" y="44"/>
                  <a:pt x="654" y="54"/>
                </a:cubicBezTo>
                <a:cubicBezTo>
                  <a:pt x="654" y="60"/>
                  <a:pt x="654" y="60"/>
                  <a:pt x="654" y="60"/>
                </a:cubicBezTo>
                <a:cubicBezTo>
                  <a:pt x="651" y="57"/>
                  <a:pt x="647" y="54"/>
                  <a:pt x="643" y="50"/>
                </a:cubicBezTo>
                <a:cubicBezTo>
                  <a:pt x="635" y="44"/>
                  <a:pt x="625" y="39"/>
                  <a:pt x="615" y="36"/>
                </a:cubicBezTo>
                <a:cubicBezTo>
                  <a:pt x="615" y="32"/>
                  <a:pt x="615" y="32"/>
                  <a:pt x="615" y="32"/>
                </a:cubicBezTo>
                <a:close/>
                <a:moveTo>
                  <a:pt x="654" y="20"/>
                </a:moveTo>
                <a:cubicBezTo>
                  <a:pt x="650" y="20"/>
                  <a:pt x="647" y="22"/>
                  <a:pt x="645" y="24"/>
                </a:cubicBezTo>
                <a:cubicBezTo>
                  <a:pt x="641" y="29"/>
                  <a:pt x="644" y="36"/>
                  <a:pt x="647" y="40"/>
                </a:cubicBezTo>
                <a:cubicBezTo>
                  <a:pt x="654" y="42"/>
                  <a:pt x="654" y="42"/>
                  <a:pt x="654" y="42"/>
                </a:cubicBezTo>
                <a:cubicBezTo>
                  <a:pt x="654" y="39"/>
                  <a:pt x="654" y="39"/>
                  <a:pt x="654" y="39"/>
                </a:cubicBezTo>
                <a:cubicBezTo>
                  <a:pt x="652" y="39"/>
                  <a:pt x="651" y="39"/>
                  <a:pt x="650" y="38"/>
                </a:cubicBezTo>
                <a:cubicBezTo>
                  <a:pt x="648" y="36"/>
                  <a:pt x="647" y="34"/>
                  <a:pt x="647" y="31"/>
                </a:cubicBezTo>
                <a:cubicBezTo>
                  <a:pt x="648" y="28"/>
                  <a:pt x="650" y="25"/>
                  <a:pt x="653" y="24"/>
                </a:cubicBezTo>
                <a:cubicBezTo>
                  <a:pt x="653" y="24"/>
                  <a:pt x="654" y="24"/>
                  <a:pt x="654" y="24"/>
                </a:cubicBezTo>
                <a:cubicBezTo>
                  <a:pt x="654" y="20"/>
                  <a:pt x="654" y="20"/>
                  <a:pt x="654" y="20"/>
                </a:cubicBezTo>
                <a:close/>
                <a:moveTo>
                  <a:pt x="654" y="77"/>
                </a:moveTo>
                <a:cubicBezTo>
                  <a:pt x="648" y="69"/>
                  <a:pt x="641" y="62"/>
                  <a:pt x="632" y="57"/>
                </a:cubicBezTo>
                <a:cubicBezTo>
                  <a:pt x="626" y="54"/>
                  <a:pt x="621" y="51"/>
                  <a:pt x="615" y="49"/>
                </a:cubicBezTo>
                <a:cubicBezTo>
                  <a:pt x="615" y="53"/>
                  <a:pt x="615" y="53"/>
                  <a:pt x="615" y="53"/>
                </a:cubicBezTo>
                <a:cubicBezTo>
                  <a:pt x="624" y="56"/>
                  <a:pt x="633" y="61"/>
                  <a:pt x="640" y="68"/>
                </a:cubicBezTo>
                <a:cubicBezTo>
                  <a:pt x="646" y="73"/>
                  <a:pt x="650" y="78"/>
                  <a:pt x="654" y="84"/>
                </a:cubicBezTo>
                <a:cubicBezTo>
                  <a:pt x="654" y="77"/>
                  <a:pt x="654" y="77"/>
                  <a:pt x="654" y="77"/>
                </a:cubicBezTo>
                <a:close/>
                <a:moveTo>
                  <a:pt x="654" y="93"/>
                </a:moveTo>
                <a:cubicBezTo>
                  <a:pt x="644" y="80"/>
                  <a:pt x="631" y="66"/>
                  <a:pt x="615" y="58"/>
                </a:cubicBezTo>
                <a:cubicBezTo>
                  <a:pt x="615" y="62"/>
                  <a:pt x="615" y="62"/>
                  <a:pt x="615" y="62"/>
                </a:cubicBezTo>
                <a:cubicBezTo>
                  <a:pt x="616" y="63"/>
                  <a:pt x="617" y="63"/>
                  <a:pt x="618" y="64"/>
                </a:cubicBezTo>
                <a:cubicBezTo>
                  <a:pt x="633" y="73"/>
                  <a:pt x="645" y="86"/>
                  <a:pt x="654" y="100"/>
                </a:cubicBezTo>
                <a:cubicBezTo>
                  <a:pt x="654" y="93"/>
                  <a:pt x="654" y="93"/>
                  <a:pt x="654" y="93"/>
                </a:cubicBezTo>
                <a:close/>
                <a:moveTo>
                  <a:pt x="654" y="111"/>
                </a:moveTo>
                <a:cubicBezTo>
                  <a:pt x="647" y="102"/>
                  <a:pt x="640" y="92"/>
                  <a:pt x="632" y="83"/>
                </a:cubicBezTo>
                <a:cubicBezTo>
                  <a:pt x="627" y="77"/>
                  <a:pt x="621" y="71"/>
                  <a:pt x="615" y="67"/>
                </a:cubicBezTo>
                <a:cubicBezTo>
                  <a:pt x="615" y="71"/>
                  <a:pt x="615" y="71"/>
                  <a:pt x="615" y="71"/>
                </a:cubicBezTo>
                <a:cubicBezTo>
                  <a:pt x="620" y="75"/>
                  <a:pt x="624" y="79"/>
                  <a:pt x="627" y="84"/>
                </a:cubicBezTo>
                <a:cubicBezTo>
                  <a:pt x="634" y="91"/>
                  <a:pt x="638" y="98"/>
                  <a:pt x="645" y="106"/>
                </a:cubicBezTo>
                <a:cubicBezTo>
                  <a:pt x="648" y="110"/>
                  <a:pt x="651" y="114"/>
                  <a:pt x="654" y="118"/>
                </a:cubicBezTo>
                <a:cubicBezTo>
                  <a:pt x="654" y="111"/>
                  <a:pt x="654" y="111"/>
                  <a:pt x="654" y="111"/>
                </a:cubicBezTo>
                <a:close/>
                <a:moveTo>
                  <a:pt x="654" y="126"/>
                </a:moveTo>
                <a:cubicBezTo>
                  <a:pt x="652" y="124"/>
                  <a:pt x="650" y="121"/>
                  <a:pt x="648" y="119"/>
                </a:cubicBezTo>
                <a:cubicBezTo>
                  <a:pt x="637" y="107"/>
                  <a:pt x="627" y="94"/>
                  <a:pt x="615" y="83"/>
                </a:cubicBezTo>
                <a:cubicBezTo>
                  <a:pt x="615" y="87"/>
                  <a:pt x="615" y="87"/>
                  <a:pt x="615" y="87"/>
                </a:cubicBezTo>
                <a:cubicBezTo>
                  <a:pt x="629" y="102"/>
                  <a:pt x="641" y="117"/>
                  <a:pt x="654" y="132"/>
                </a:cubicBezTo>
                <a:cubicBezTo>
                  <a:pt x="654" y="126"/>
                  <a:pt x="654" y="126"/>
                  <a:pt x="654" y="126"/>
                </a:cubicBezTo>
                <a:close/>
                <a:moveTo>
                  <a:pt x="654" y="141"/>
                </a:moveTo>
                <a:cubicBezTo>
                  <a:pt x="643" y="126"/>
                  <a:pt x="630" y="113"/>
                  <a:pt x="615" y="99"/>
                </a:cubicBezTo>
                <a:cubicBezTo>
                  <a:pt x="615" y="104"/>
                  <a:pt x="615" y="104"/>
                  <a:pt x="615" y="104"/>
                </a:cubicBezTo>
                <a:cubicBezTo>
                  <a:pt x="617" y="106"/>
                  <a:pt x="619" y="108"/>
                  <a:pt x="622" y="110"/>
                </a:cubicBezTo>
                <a:cubicBezTo>
                  <a:pt x="624" y="113"/>
                  <a:pt x="626" y="115"/>
                  <a:pt x="629" y="117"/>
                </a:cubicBezTo>
                <a:cubicBezTo>
                  <a:pt x="638" y="128"/>
                  <a:pt x="647" y="137"/>
                  <a:pt x="654" y="148"/>
                </a:cubicBezTo>
                <a:lnTo>
                  <a:pt x="654" y="141"/>
                </a:lnTo>
                <a:close/>
                <a:moveTo>
                  <a:pt x="615" y="165"/>
                </a:moveTo>
                <a:cubicBezTo>
                  <a:pt x="609" y="165"/>
                  <a:pt x="602" y="165"/>
                  <a:pt x="596" y="165"/>
                </a:cubicBezTo>
                <a:cubicBezTo>
                  <a:pt x="594" y="165"/>
                  <a:pt x="592" y="165"/>
                  <a:pt x="590" y="165"/>
                </a:cubicBezTo>
                <a:cubicBezTo>
                  <a:pt x="590" y="158"/>
                  <a:pt x="590" y="158"/>
                  <a:pt x="590" y="158"/>
                </a:cubicBezTo>
                <a:cubicBezTo>
                  <a:pt x="591" y="159"/>
                  <a:pt x="593" y="160"/>
                  <a:pt x="596" y="160"/>
                </a:cubicBezTo>
                <a:cubicBezTo>
                  <a:pt x="597" y="156"/>
                  <a:pt x="593" y="154"/>
                  <a:pt x="590" y="151"/>
                </a:cubicBezTo>
                <a:cubicBezTo>
                  <a:pt x="590" y="146"/>
                  <a:pt x="590" y="146"/>
                  <a:pt x="590" y="146"/>
                </a:cubicBezTo>
                <a:cubicBezTo>
                  <a:pt x="593" y="149"/>
                  <a:pt x="596" y="151"/>
                  <a:pt x="599" y="154"/>
                </a:cubicBezTo>
                <a:cubicBezTo>
                  <a:pt x="601" y="156"/>
                  <a:pt x="601" y="159"/>
                  <a:pt x="605" y="160"/>
                </a:cubicBezTo>
                <a:cubicBezTo>
                  <a:pt x="608" y="159"/>
                  <a:pt x="603" y="157"/>
                  <a:pt x="604" y="155"/>
                </a:cubicBezTo>
                <a:cubicBezTo>
                  <a:pt x="604" y="154"/>
                  <a:pt x="605" y="153"/>
                  <a:pt x="606" y="153"/>
                </a:cubicBezTo>
                <a:cubicBezTo>
                  <a:pt x="610" y="154"/>
                  <a:pt x="610" y="161"/>
                  <a:pt x="615" y="161"/>
                </a:cubicBezTo>
                <a:cubicBezTo>
                  <a:pt x="615" y="165"/>
                  <a:pt x="615" y="165"/>
                  <a:pt x="615" y="165"/>
                </a:cubicBezTo>
                <a:close/>
                <a:moveTo>
                  <a:pt x="590" y="29"/>
                </a:moveTo>
                <a:cubicBezTo>
                  <a:pt x="595" y="29"/>
                  <a:pt x="600" y="29"/>
                  <a:pt x="606" y="30"/>
                </a:cubicBezTo>
                <a:cubicBezTo>
                  <a:pt x="609" y="31"/>
                  <a:pt x="612" y="31"/>
                  <a:pt x="615" y="32"/>
                </a:cubicBezTo>
                <a:cubicBezTo>
                  <a:pt x="615" y="36"/>
                  <a:pt x="615" y="36"/>
                  <a:pt x="615" y="36"/>
                </a:cubicBezTo>
                <a:cubicBezTo>
                  <a:pt x="607" y="34"/>
                  <a:pt x="599" y="33"/>
                  <a:pt x="591" y="32"/>
                </a:cubicBezTo>
                <a:cubicBezTo>
                  <a:pt x="591" y="32"/>
                  <a:pt x="590" y="32"/>
                  <a:pt x="590" y="32"/>
                </a:cubicBezTo>
                <a:cubicBezTo>
                  <a:pt x="590" y="29"/>
                  <a:pt x="590" y="29"/>
                  <a:pt x="590" y="29"/>
                </a:cubicBezTo>
                <a:close/>
                <a:moveTo>
                  <a:pt x="615" y="49"/>
                </a:moveTo>
                <a:cubicBezTo>
                  <a:pt x="615" y="53"/>
                  <a:pt x="615" y="53"/>
                  <a:pt x="615" y="53"/>
                </a:cubicBezTo>
                <a:cubicBezTo>
                  <a:pt x="612" y="51"/>
                  <a:pt x="608" y="50"/>
                  <a:pt x="605" y="49"/>
                </a:cubicBezTo>
                <a:cubicBezTo>
                  <a:pt x="591" y="47"/>
                  <a:pt x="591" y="47"/>
                  <a:pt x="591" y="47"/>
                </a:cubicBezTo>
                <a:cubicBezTo>
                  <a:pt x="591" y="47"/>
                  <a:pt x="590" y="47"/>
                  <a:pt x="590" y="47"/>
                </a:cubicBezTo>
                <a:cubicBezTo>
                  <a:pt x="590" y="43"/>
                  <a:pt x="590" y="43"/>
                  <a:pt x="590" y="43"/>
                </a:cubicBezTo>
                <a:cubicBezTo>
                  <a:pt x="590" y="43"/>
                  <a:pt x="590" y="43"/>
                  <a:pt x="590" y="43"/>
                </a:cubicBezTo>
                <a:cubicBezTo>
                  <a:pt x="599" y="43"/>
                  <a:pt x="607" y="46"/>
                  <a:pt x="615" y="49"/>
                </a:cubicBezTo>
                <a:close/>
                <a:moveTo>
                  <a:pt x="615" y="58"/>
                </a:moveTo>
                <a:cubicBezTo>
                  <a:pt x="613" y="57"/>
                  <a:pt x="611" y="56"/>
                  <a:pt x="610" y="56"/>
                </a:cubicBezTo>
                <a:cubicBezTo>
                  <a:pt x="604" y="53"/>
                  <a:pt x="597" y="51"/>
                  <a:pt x="590" y="50"/>
                </a:cubicBezTo>
                <a:cubicBezTo>
                  <a:pt x="590" y="53"/>
                  <a:pt x="590" y="53"/>
                  <a:pt x="590" y="53"/>
                </a:cubicBezTo>
                <a:cubicBezTo>
                  <a:pt x="592" y="53"/>
                  <a:pt x="593" y="54"/>
                  <a:pt x="595" y="54"/>
                </a:cubicBezTo>
                <a:cubicBezTo>
                  <a:pt x="602" y="56"/>
                  <a:pt x="608" y="59"/>
                  <a:pt x="615" y="62"/>
                </a:cubicBezTo>
                <a:cubicBezTo>
                  <a:pt x="615" y="58"/>
                  <a:pt x="615" y="58"/>
                  <a:pt x="615" y="58"/>
                </a:cubicBezTo>
                <a:close/>
                <a:moveTo>
                  <a:pt x="615" y="67"/>
                </a:moveTo>
                <a:cubicBezTo>
                  <a:pt x="615" y="71"/>
                  <a:pt x="615" y="71"/>
                  <a:pt x="615" y="71"/>
                </a:cubicBezTo>
                <a:cubicBezTo>
                  <a:pt x="608" y="66"/>
                  <a:pt x="599" y="62"/>
                  <a:pt x="590" y="61"/>
                </a:cubicBezTo>
                <a:cubicBezTo>
                  <a:pt x="590" y="57"/>
                  <a:pt x="590" y="57"/>
                  <a:pt x="590" y="57"/>
                </a:cubicBezTo>
                <a:cubicBezTo>
                  <a:pt x="591" y="57"/>
                  <a:pt x="592" y="57"/>
                  <a:pt x="593" y="58"/>
                </a:cubicBezTo>
                <a:cubicBezTo>
                  <a:pt x="601" y="59"/>
                  <a:pt x="609" y="62"/>
                  <a:pt x="615" y="67"/>
                </a:cubicBezTo>
                <a:close/>
                <a:moveTo>
                  <a:pt x="615" y="83"/>
                </a:moveTo>
                <a:cubicBezTo>
                  <a:pt x="608" y="76"/>
                  <a:pt x="600" y="71"/>
                  <a:pt x="590" y="68"/>
                </a:cubicBezTo>
                <a:cubicBezTo>
                  <a:pt x="590" y="71"/>
                  <a:pt x="590" y="71"/>
                  <a:pt x="590" y="71"/>
                </a:cubicBezTo>
                <a:cubicBezTo>
                  <a:pt x="598" y="74"/>
                  <a:pt x="605" y="80"/>
                  <a:pt x="612" y="85"/>
                </a:cubicBezTo>
                <a:cubicBezTo>
                  <a:pt x="613" y="86"/>
                  <a:pt x="614" y="87"/>
                  <a:pt x="615" y="87"/>
                </a:cubicBezTo>
                <a:cubicBezTo>
                  <a:pt x="615" y="83"/>
                  <a:pt x="615" y="83"/>
                  <a:pt x="615" y="83"/>
                </a:cubicBezTo>
                <a:close/>
                <a:moveTo>
                  <a:pt x="615" y="99"/>
                </a:moveTo>
                <a:cubicBezTo>
                  <a:pt x="615" y="104"/>
                  <a:pt x="615" y="104"/>
                  <a:pt x="615" y="104"/>
                </a:cubicBezTo>
                <a:cubicBezTo>
                  <a:pt x="608" y="97"/>
                  <a:pt x="600" y="90"/>
                  <a:pt x="590" y="86"/>
                </a:cubicBezTo>
                <a:cubicBezTo>
                  <a:pt x="590" y="86"/>
                  <a:pt x="590" y="86"/>
                  <a:pt x="590" y="86"/>
                </a:cubicBezTo>
                <a:cubicBezTo>
                  <a:pt x="590" y="82"/>
                  <a:pt x="590" y="82"/>
                  <a:pt x="590" y="82"/>
                </a:cubicBezTo>
                <a:cubicBezTo>
                  <a:pt x="596" y="84"/>
                  <a:pt x="601" y="88"/>
                  <a:pt x="606" y="92"/>
                </a:cubicBezTo>
                <a:cubicBezTo>
                  <a:pt x="609" y="94"/>
                  <a:pt x="612" y="97"/>
                  <a:pt x="615" y="99"/>
                </a:cubicBezTo>
                <a:close/>
                <a:moveTo>
                  <a:pt x="615" y="113"/>
                </a:moveTo>
                <a:cubicBezTo>
                  <a:pt x="615" y="113"/>
                  <a:pt x="614" y="113"/>
                  <a:pt x="614" y="112"/>
                </a:cubicBezTo>
                <a:cubicBezTo>
                  <a:pt x="613" y="109"/>
                  <a:pt x="609" y="109"/>
                  <a:pt x="607" y="106"/>
                </a:cubicBezTo>
                <a:cubicBezTo>
                  <a:pt x="601" y="102"/>
                  <a:pt x="597" y="97"/>
                  <a:pt x="590" y="95"/>
                </a:cubicBezTo>
                <a:cubicBezTo>
                  <a:pt x="590" y="99"/>
                  <a:pt x="590" y="99"/>
                  <a:pt x="590" y="99"/>
                </a:cubicBezTo>
                <a:cubicBezTo>
                  <a:pt x="600" y="103"/>
                  <a:pt x="607" y="111"/>
                  <a:pt x="615" y="118"/>
                </a:cubicBezTo>
                <a:cubicBezTo>
                  <a:pt x="615" y="113"/>
                  <a:pt x="615" y="113"/>
                  <a:pt x="615" y="113"/>
                </a:cubicBezTo>
                <a:close/>
                <a:moveTo>
                  <a:pt x="615" y="130"/>
                </a:moveTo>
                <a:cubicBezTo>
                  <a:pt x="615" y="134"/>
                  <a:pt x="615" y="134"/>
                  <a:pt x="615" y="134"/>
                </a:cubicBezTo>
                <a:cubicBezTo>
                  <a:pt x="611" y="131"/>
                  <a:pt x="607" y="127"/>
                  <a:pt x="604" y="123"/>
                </a:cubicBezTo>
                <a:cubicBezTo>
                  <a:pt x="599" y="120"/>
                  <a:pt x="595" y="116"/>
                  <a:pt x="590" y="113"/>
                </a:cubicBezTo>
                <a:cubicBezTo>
                  <a:pt x="590" y="109"/>
                  <a:pt x="590" y="109"/>
                  <a:pt x="590" y="109"/>
                </a:cubicBezTo>
                <a:cubicBezTo>
                  <a:pt x="599" y="115"/>
                  <a:pt x="607" y="121"/>
                  <a:pt x="614" y="128"/>
                </a:cubicBezTo>
                <a:cubicBezTo>
                  <a:pt x="614" y="129"/>
                  <a:pt x="615" y="129"/>
                  <a:pt x="615" y="130"/>
                </a:cubicBezTo>
                <a:close/>
                <a:moveTo>
                  <a:pt x="615" y="148"/>
                </a:moveTo>
                <a:cubicBezTo>
                  <a:pt x="612" y="145"/>
                  <a:pt x="609" y="141"/>
                  <a:pt x="607" y="138"/>
                </a:cubicBezTo>
                <a:cubicBezTo>
                  <a:pt x="601" y="133"/>
                  <a:pt x="596" y="129"/>
                  <a:pt x="590" y="125"/>
                </a:cubicBezTo>
                <a:cubicBezTo>
                  <a:pt x="590" y="129"/>
                  <a:pt x="590" y="129"/>
                  <a:pt x="590" y="129"/>
                </a:cubicBezTo>
                <a:cubicBezTo>
                  <a:pt x="598" y="134"/>
                  <a:pt x="604" y="141"/>
                  <a:pt x="610" y="147"/>
                </a:cubicBezTo>
                <a:cubicBezTo>
                  <a:pt x="611" y="149"/>
                  <a:pt x="613" y="152"/>
                  <a:pt x="615" y="154"/>
                </a:cubicBezTo>
                <a:cubicBezTo>
                  <a:pt x="615" y="148"/>
                  <a:pt x="615" y="148"/>
                  <a:pt x="615" y="148"/>
                </a:cubicBezTo>
                <a:close/>
                <a:moveTo>
                  <a:pt x="590" y="141"/>
                </a:moveTo>
                <a:cubicBezTo>
                  <a:pt x="592" y="143"/>
                  <a:pt x="595" y="145"/>
                  <a:pt x="596" y="147"/>
                </a:cubicBezTo>
                <a:cubicBezTo>
                  <a:pt x="597" y="148"/>
                  <a:pt x="599" y="147"/>
                  <a:pt x="599" y="146"/>
                </a:cubicBezTo>
                <a:cubicBezTo>
                  <a:pt x="599" y="144"/>
                  <a:pt x="597" y="142"/>
                  <a:pt x="595" y="142"/>
                </a:cubicBezTo>
                <a:cubicBezTo>
                  <a:pt x="594" y="140"/>
                  <a:pt x="592" y="138"/>
                  <a:pt x="590" y="137"/>
                </a:cubicBezTo>
                <a:lnTo>
                  <a:pt x="590" y="141"/>
                </a:lnTo>
                <a:close/>
                <a:moveTo>
                  <a:pt x="590" y="165"/>
                </a:moveTo>
                <a:cubicBezTo>
                  <a:pt x="588" y="165"/>
                  <a:pt x="585" y="165"/>
                  <a:pt x="583" y="165"/>
                </a:cubicBezTo>
                <a:cubicBezTo>
                  <a:pt x="583" y="160"/>
                  <a:pt x="583" y="160"/>
                  <a:pt x="583" y="160"/>
                </a:cubicBezTo>
                <a:cubicBezTo>
                  <a:pt x="583" y="160"/>
                  <a:pt x="584" y="160"/>
                  <a:pt x="584" y="160"/>
                </a:cubicBezTo>
                <a:cubicBezTo>
                  <a:pt x="584" y="159"/>
                  <a:pt x="584" y="158"/>
                  <a:pt x="583" y="157"/>
                </a:cubicBezTo>
                <a:cubicBezTo>
                  <a:pt x="583" y="151"/>
                  <a:pt x="583" y="151"/>
                  <a:pt x="583" y="151"/>
                </a:cubicBezTo>
                <a:cubicBezTo>
                  <a:pt x="586" y="153"/>
                  <a:pt x="587" y="156"/>
                  <a:pt x="590" y="158"/>
                </a:cubicBezTo>
                <a:cubicBezTo>
                  <a:pt x="590" y="165"/>
                  <a:pt x="590" y="165"/>
                  <a:pt x="590" y="165"/>
                </a:cubicBezTo>
                <a:close/>
                <a:moveTo>
                  <a:pt x="583" y="29"/>
                </a:moveTo>
                <a:cubicBezTo>
                  <a:pt x="585" y="29"/>
                  <a:pt x="588" y="29"/>
                  <a:pt x="590" y="29"/>
                </a:cubicBezTo>
                <a:cubicBezTo>
                  <a:pt x="590" y="32"/>
                  <a:pt x="590" y="32"/>
                  <a:pt x="590" y="32"/>
                </a:cubicBezTo>
                <a:cubicBezTo>
                  <a:pt x="588" y="32"/>
                  <a:pt x="585" y="33"/>
                  <a:pt x="583" y="33"/>
                </a:cubicBezTo>
                <a:cubicBezTo>
                  <a:pt x="583" y="29"/>
                  <a:pt x="583" y="29"/>
                  <a:pt x="583" y="29"/>
                </a:cubicBezTo>
                <a:close/>
                <a:moveTo>
                  <a:pt x="590" y="43"/>
                </a:moveTo>
                <a:cubicBezTo>
                  <a:pt x="590" y="47"/>
                  <a:pt x="590" y="47"/>
                  <a:pt x="590" y="47"/>
                </a:cubicBezTo>
                <a:cubicBezTo>
                  <a:pt x="588" y="47"/>
                  <a:pt x="585" y="46"/>
                  <a:pt x="583" y="46"/>
                </a:cubicBezTo>
                <a:cubicBezTo>
                  <a:pt x="583" y="43"/>
                  <a:pt x="583" y="43"/>
                  <a:pt x="583" y="43"/>
                </a:cubicBezTo>
                <a:cubicBezTo>
                  <a:pt x="585" y="43"/>
                  <a:pt x="588" y="43"/>
                  <a:pt x="590" y="43"/>
                </a:cubicBezTo>
                <a:close/>
                <a:moveTo>
                  <a:pt x="590" y="50"/>
                </a:moveTo>
                <a:cubicBezTo>
                  <a:pt x="590" y="53"/>
                  <a:pt x="590" y="53"/>
                  <a:pt x="590" y="53"/>
                </a:cubicBezTo>
                <a:cubicBezTo>
                  <a:pt x="588" y="53"/>
                  <a:pt x="585" y="53"/>
                  <a:pt x="583" y="53"/>
                </a:cubicBezTo>
                <a:cubicBezTo>
                  <a:pt x="583" y="49"/>
                  <a:pt x="583" y="49"/>
                  <a:pt x="583" y="49"/>
                </a:cubicBezTo>
                <a:cubicBezTo>
                  <a:pt x="585" y="49"/>
                  <a:pt x="588" y="50"/>
                  <a:pt x="590" y="50"/>
                </a:cubicBezTo>
                <a:close/>
                <a:moveTo>
                  <a:pt x="590" y="57"/>
                </a:moveTo>
                <a:cubicBezTo>
                  <a:pt x="590" y="61"/>
                  <a:pt x="590" y="61"/>
                  <a:pt x="590" y="61"/>
                </a:cubicBezTo>
                <a:cubicBezTo>
                  <a:pt x="588" y="60"/>
                  <a:pt x="586" y="60"/>
                  <a:pt x="584" y="60"/>
                </a:cubicBezTo>
                <a:cubicBezTo>
                  <a:pt x="584" y="60"/>
                  <a:pt x="583" y="60"/>
                  <a:pt x="583" y="61"/>
                </a:cubicBezTo>
                <a:cubicBezTo>
                  <a:pt x="583" y="57"/>
                  <a:pt x="583" y="57"/>
                  <a:pt x="583" y="57"/>
                </a:cubicBezTo>
                <a:cubicBezTo>
                  <a:pt x="585" y="57"/>
                  <a:pt x="588" y="57"/>
                  <a:pt x="590" y="57"/>
                </a:cubicBezTo>
                <a:close/>
                <a:moveTo>
                  <a:pt x="590" y="68"/>
                </a:moveTo>
                <a:cubicBezTo>
                  <a:pt x="590" y="71"/>
                  <a:pt x="590" y="71"/>
                  <a:pt x="590" y="71"/>
                </a:cubicBezTo>
                <a:cubicBezTo>
                  <a:pt x="588" y="71"/>
                  <a:pt x="585" y="70"/>
                  <a:pt x="583" y="70"/>
                </a:cubicBezTo>
                <a:cubicBezTo>
                  <a:pt x="583" y="66"/>
                  <a:pt x="583" y="66"/>
                  <a:pt x="583" y="66"/>
                </a:cubicBezTo>
                <a:cubicBezTo>
                  <a:pt x="584" y="66"/>
                  <a:pt x="586" y="66"/>
                  <a:pt x="586" y="66"/>
                </a:cubicBezTo>
                <a:cubicBezTo>
                  <a:pt x="588" y="67"/>
                  <a:pt x="589" y="67"/>
                  <a:pt x="590" y="68"/>
                </a:cubicBezTo>
                <a:close/>
                <a:moveTo>
                  <a:pt x="590" y="82"/>
                </a:moveTo>
                <a:cubicBezTo>
                  <a:pt x="590" y="86"/>
                  <a:pt x="590" y="86"/>
                  <a:pt x="590" y="86"/>
                </a:cubicBezTo>
                <a:cubicBezTo>
                  <a:pt x="588" y="85"/>
                  <a:pt x="586" y="83"/>
                  <a:pt x="584" y="85"/>
                </a:cubicBezTo>
                <a:cubicBezTo>
                  <a:pt x="586" y="94"/>
                  <a:pt x="586" y="94"/>
                  <a:pt x="586" y="94"/>
                </a:cubicBezTo>
                <a:cubicBezTo>
                  <a:pt x="587" y="94"/>
                  <a:pt x="589" y="95"/>
                  <a:pt x="590" y="95"/>
                </a:cubicBezTo>
                <a:cubicBezTo>
                  <a:pt x="590" y="99"/>
                  <a:pt x="590" y="99"/>
                  <a:pt x="590" y="99"/>
                </a:cubicBezTo>
                <a:cubicBezTo>
                  <a:pt x="589" y="98"/>
                  <a:pt x="588" y="98"/>
                  <a:pt x="586" y="98"/>
                </a:cubicBezTo>
                <a:cubicBezTo>
                  <a:pt x="585" y="100"/>
                  <a:pt x="586" y="104"/>
                  <a:pt x="585" y="107"/>
                </a:cubicBezTo>
                <a:cubicBezTo>
                  <a:pt x="586" y="108"/>
                  <a:pt x="588" y="108"/>
                  <a:pt x="590" y="109"/>
                </a:cubicBezTo>
                <a:cubicBezTo>
                  <a:pt x="590" y="109"/>
                  <a:pt x="590" y="109"/>
                  <a:pt x="590" y="109"/>
                </a:cubicBezTo>
                <a:cubicBezTo>
                  <a:pt x="590" y="113"/>
                  <a:pt x="590" y="113"/>
                  <a:pt x="590" y="113"/>
                </a:cubicBezTo>
                <a:cubicBezTo>
                  <a:pt x="589" y="113"/>
                  <a:pt x="587" y="112"/>
                  <a:pt x="586" y="111"/>
                </a:cubicBezTo>
                <a:cubicBezTo>
                  <a:pt x="584" y="112"/>
                  <a:pt x="584" y="113"/>
                  <a:pt x="583" y="115"/>
                </a:cubicBezTo>
                <a:cubicBezTo>
                  <a:pt x="583" y="78"/>
                  <a:pt x="583" y="78"/>
                  <a:pt x="583" y="78"/>
                </a:cubicBezTo>
                <a:cubicBezTo>
                  <a:pt x="584" y="79"/>
                  <a:pt x="586" y="79"/>
                  <a:pt x="587" y="80"/>
                </a:cubicBezTo>
                <a:cubicBezTo>
                  <a:pt x="588" y="81"/>
                  <a:pt x="589" y="81"/>
                  <a:pt x="590" y="82"/>
                </a:cubicBezTo>
                <a:close/>
                <a:moveTo>
                  <a:pt x="590" y="125"/>
                </a:moveTo>
                <a:cubicBezTo>
                  <a:pt x="590" y="129"/>
                  <a:pt x="590" y="129"/>
                  <a:pt x="590" y="129"/>
                </a:cubicBezTo>
                <a:cubicBezTo>
                  <a:pt x="588" y="128"/>
                  <a:pt x="586" y="127"/>
                  <a:pt x="583" y="126"/>
                </a:cubicBezTo>
                <a:cubicBezTo>
                  <a:pt x="583" y="122"/>
                  <a:pt x="583" y="122"/>
                  <a:pt x="583" y="122"/>
                </a:cubicBezTo>
                <a:cubicBezTo>
                  <a:pt x="585" y="123"/>
                  <a:pt x="588" y="124"/>
                  <a:pt x="590" y="125"/>
                </a:cubicBezTo>
                <a:close/>
                <a:moveTo>
                  <a:pt x="590" y="137"/>
                </a:moveTo>
                <a:cubicBezTo>
                  <a:pt x="590" y="141"/>
                  <a:pt x="590" y="141"/>
                  <a:pt x="590" y="141"/>
                </a:cubicBezTo>
                <a:cubicBezTo>
                  <a:pt x="588" y="139"/>
                  <a:pt x="585" y="137"/>
                  <a:pt x="583" y="1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585" y="134"/>
                  <a:pt x="588" y="135"/>
                  <a:pt x="590" y="137"/>
                </a:cubicBezTo>
                <a:close/>
                <a:moveTo>
                  <a:pt x="590" y="146"/>
                </a:moveTo>
                <a:cubicBezTo>
                  <a:pt x="588" y="144"/>
                  <a:pt x="585" y="142"/>
                  <a:pt x="583" y="141"/>
                </a:cubicBezTo>
                <a:cubicBezTo>
                  <a:pt x="583" y="145"/>
                  <a:pt x="583" y="145"/>
                  <a:pt x="583" y="145"/>
                </a:cubicBezTo>
                <a:cubicBezTo>
                  <a:pt x="585" y="146"/>
                  <a:pt x="586" y="148"/>
                  <a:pt x="588" y="149"/>
                </a:cubicBezTo>
                <a:cubicBezTo>
                  <a:pt x="589" y="150"/>
                  <a:pt x="589" y="150"/>
                  <a:pt x="590" y="151"/>
                </a:cubicBezTo>
                <a:lnTo>
                  <a:pt x="590" y="146"/>
                </a:lnTo>
                <a:close/>
                <a:moveTo>
                  <a:pt x="583" y="165"/>
                </a:moveTo>
                <a:cubicBezTo>
                  <a:pt x="580" y="165"/>
                  <a:pt x="580" y="165"/>
                  <a:pt x="580" y="165"/>
                </a:cubicBezTo>
                <a:cubicBezTo>
                  <a:pt x="580" y="159"/>
                  <a:pt x="580" y="159"/>
                  <a:pt x="580" y="159"/>
                </a:cubicBezTo>
                <a:cubicBezTo>
                  <a:pt x="581" y="159"/>
                  <a:pt x="582" y="160"/>
                  <a:pt x="583" y="160"/>
                </a:cubicBezTo>
                <a:cubicBezTo>
                  <a:pt x="583" y="165"/>
                  <a:pt x="583" y="165"/>
                  <a:pt x="583" y="165"/>
                </a:cubicBezTo>
                <a:close/>
                <a:moveTo>
                  <a:pt x="580" y="29"/>
                </a:moveTo>
                <a:cubicBezTo>
                  <a:pt x="581" y="29"/>
                  <a:pt x="582" y="29"/>
                  <a:pt x="583" y="29"/>
                </a:cubicBezTo>
                <a:cubicBezTo>
                  <a:pt x="583" y="33"/>
                  <a:pt x="583" y="33"/>
                  <a:pt x="583" y="33"/>
                </a:cubicBezTo>
                <a:cubicBezTo>
                  <a:pt x="582" y="33"/>
                  <a:pt x="581" y="33"/>
                  <a:pt x="580" y="33"/>
                </a:cubicBezTo>
                <a:cubicBezTo>
                  <a:pt x="580" y="29"/>
                  <a:pt x="580" y="29"/>
                  <a:pt x="580" y="29"/>
                </a:cubicBezTo>
                <a:close/>
                <a:moveTo>
                  <a:pt x="583" y="43"/>
                </a:moveTo>
                <a:cubicBezTo>
                  <a:pt x="583" y="46"/>
                  <a:pt x="583" y="46"/>
                  <a:pt x="583" y="46"/>
                </a:cubicBezTo>
                <a:cubicBezTo>
                  <a:pt x="582" y="46"/>
                  <a:pt x="581" y="46"/>
                  <a:pt x="580" y="46"/>
                </a:cubicBezTo>
                <a:cubicBezTo>
                  <a:pt x="580" y="43"/>
                  <a:pt x="580" y="43"/>
                  <a:pt x="580" y="43"/>
                </a:cubicBezTo>
                <a:cubicBezTo>
                  <a:pt x="581" y="43"/>
                  <a:pt x="582" y="43"/>
                  <a:pt x="583" y="43"/>
                </a:cubicBezTo>
                <a:close/>
                <a:moveTo>
                  <a:pt x="583" y="49"/>
                </a:moveTo>
                <a:cubicBezTo>
                  <a:pt x="583" y="53"/>
                  <a:pt x="583" y="53"/>
                  <a:pt x="583" y="53"/>
                </a:cubicBezTo>
                <a:cubicBezTo>
                  <a:pt x="582" y="53"/>
                  <a:pt x="581" y="53"/>
                  <a:pt x="580" y="53"/>
                </a:cubicBezTo>
                <a:cubicBezTo>
                  <a:pt x="580" y="49"/>
                  <a:pt x="580" y="49"/>
                  <a:pt x="580" y="49"/>
                </a:cubicBezTo>
                <a:cubicBezTo>
                  <a:pt x="581" y="49"/>
                  <a:pt x="582" y="49"/>
                  <a:pt x="583" y="49"/>
                </a:cubicBezTo>
                <a:close/>
                <a:moveTo>
                  <a:pt x="583" y="57"/>
                </a:moveTo>
                <a:cubicBezTo>
                  <a:pt x="583" y="61"/>
                  <a:pt x="583" y="61"/>
                  <a:pt x="583" y="61"/>
                </a:cubicBezTo>
                <a:cubicBezTo>
                  <a:pt x="582" y="61"/>
                  <a:pt x="581" y="61"/>
                  <a:pt x="580" y="61"/>
                </a:cubicBezTo>
                <a:cubicBezTo>
                  <a:pt x="580" y="57"/>
                  <a:pt x="580" y="57"/>
                  <a:pt x="580" y="57"/>
                </a:cubicBezTo>
                <a:cubicBezTo>
                  <a:pt x="581" y="57"/>
                  <a:pt x="582" y="57"/>
                  <a:pt x="583" y="57"/>
                </a:cubicBezTo>
                <a:close/>
                <a:moveTo>
                  <a:pt x="583" y="66"/>
                </a:moveTo>
                <a:cubicBezTo>
                  <a:pt x="583" y="70"/>
                  <a:pt x="583" y="70"/>
                  <a:pt x="583" y="70"/>
                </a:cubicBezTo>
                <a:cubicBezTo>
                  <a:pt x="582" y="70"/>
                  <a:pt x="581" y="70"/>
                  <a:pt x="580" y="70"/>
                </a:cubicBezTo>
                <a:cubicBezTo>
                  <a:pt x="580" y="66"/>
                  <a:pt x="580" y="66"/>
                  <a:pt x="580" y="66"/>
                </a:cubicBezTo>
                <a:cubicBezTo>
                  <a:pt x="581" y="66"/>
                  <a:pt x="582" y="66"/>
                  <a:pt x="583" y="66"/>
                </a:cubicBezTo>
                <a:close/>
                <a:moveTo>
                  <a:pt x="583" y="78"/>
                </a:moveTo>
                <a:cubicBezTo>
                  <a:pt x="583" y="115"/>
                  <a:pt x="583" y="115"/>
                  <a:pt x="583" y="115"/>
                </a:cubicBezTo>
                <a:cubicBezTo>
                  <a:pt x="582" y="117"/>
                  <a:pt x="582" y="120"/>
                  <a:pt x="582" y="122"/>
                </a:cubicBezTo>
                <a:cubicBezTo>
                  <a:pt x="582" y="122"/>
                  <a:pt x="583" y="122"/>
                  <a:pt x="583" y="122"/>
                </a:cubicBezTo>
                <a:cubicBezTo>
                  <a:pt x="583" y="126"/>
                  <a:pt x="583" y="126"/>
                  <a:pt x="583" y="126"/>
                </a:cubicBezTo>
                <a:cubicBezTo>
                  <a:pt x="582" y="126"/>
                  <a:pt x="582" y="126"/>
                  <a:pt x="581" y="126"/>
                </a:cubicBezTo>
                <a:cubicBezTo>
                  <a:pt x="581" y="126"/>
                  <a:pt x="581" y="126"/>
                  <a:pt x="580" y="126"/>
                </a:cubicBezTo>
                <a:cubicBezTo>
                  <a:pt x="580" y="106"/>
                  <a:pt x="580" y="106"/>
                  <a:pt x="580" y="106"/>
                </a:cubicBezTo>
                <a:cubicBezTo>
                  <a:pt x="581" y="101"/>
                  <a:pt x="581" y="97"/>
                  <a:pt x="580" y="93"/>
                </a:cubicBezTo>
                <a:cubicBezTo>
                  <a:pt x="580" y="74"/>
                  <a:pt x="580" y="74"/>
                  <a:pt x="580" y="74"/>
                </a:cubicBezTo>
                <a:cubicBezTo>
                  <a:pt x="581" y="75"/>
                  <a:pt x="582" y="77"/>
                  <a:pt x="582" y="78"/>
                </a:cubicBezTo>
                <a:cubicBezTo>
                  <a:pt x="582" y="78"/>
                  <a:pt x="583" y="78"/>
                  <a:pt x="583" y="78"/>
                </a:cubicBezTo>
                <a:close/>
                <a:moveTo>
                  <a:pt x="583" y="132"/>
                </a:moveTo>
                <a:cubicBezTo>
                  <a:pt x="583" y="136"/>
                  <a:pt x="583" y="136"/>
                  <a:pt x="583" y="136"/>
                </a:cubicBezTo>
                <a:cubicBezTo>
                  <a:pt x="582" y="136"/>
                  <a:pt x="582" y="135"/>
                  <a:pt x="581" y="135"/>
                </a:cubicBezTo>
                <a:cubicBezTo>
                  <a:pt x="581" y="135"/>
                  <a:pt x="581" y="135"/>
                  <a:pt x="580" y="135"/>
                </a:cubicBezTo>
                <a:cubicBezTo>
                  <a:pt x="580" y="131"/>
                  <a:pt x="580" y="131"/>
                  <a:pt x="580" y="131"/>
                </a:cubicBezTo>
                <a:cubicBezTo>
                  <a:pt x="581" y="132"/>
                  <a:pt x="582" y="132"/>
                  <a:pt x="583" y="132"/>
                </a:cubicBezTo>
                <a:close/>
                <a:moveTo>
                  <a:pt x="583" y="141"/>
                </a:moveTo>
                <a:cubicBezTo>
                  <a:pt x="583" y="145"/>
                  <a:pt x="583" y="145"/>
                  <a:pt x="583" y="145"/>
                </a:cubicBezTo>
                <a:cubicBezTo>
                  <a:pt x="582" y="144"/>
                  <a:pt x="581" y="144"/>
                  <a:pt x="580" y="143"/>
                </a:cubicBezTo>
                <a:cubicBezTo>
                  <a:pt x="580" y="139"/>
                  <a:pt x="580" y="139"/>
                  <a:pt x="580" y="139"/>
                </a:cubicBezTo>
                <a:cubicBezTo>
                  <a:pt x="581" y="139"/>
                  <a:pt x="582" y="140"/>
                  <a:pt x="583" y="141"/>
                </a:cubicBezTo>
                <a:close/>
                <a:moveTo>
                  <a:pt x="583" y="151"/>
                </a:moveTo>
                <a:cubicBezTo>
                  <a:pt x="583" y="157"/>
                  <a:pt x="583" y="157"/>
                  <a:pt x="583" y="157"/>
                </a:cubicBezTo>
                <a:cubicBezTo>
                  <a:pt x="582" y="156"/>
                  <a:pt x="582" y="155"/>
                  <a:pt x="580" y="154"/>
                </a:cubicBezTo>
                <a:cubicBezTo>
                  <a:pt x="580" y="149"/>
                  <a:pt x="580" y="149"/>
                  <a:pt x="580" y="149"/>
                </a:cubicBezTo>
                <a:cubicBezTo>
                  <a:pt x="581" y="149"/>
                  <a:pt x="582" y="150"/>
                  <a:pt x="582" y="151"/>
                </a:cubicBezTo>
                <a:cubicBezTo>
                  <a:pt x="582" y="151"/>
                  <a:pt x="583" y="151"/>
                  <a:pt x="583" y="151"/>
                </a:cubicBezTo>
                <a:close/>
                <a:moveTo>
                  <a:pt x="580" y="165"/>
                </a:moveTo>
                <a:cubicBezTo>
                  <a:pt x="579" y="165"/>
                  <a:pt x="578" y="165"/>
                  <a:pt x="577" y="165"/>
                </a:cubicBezTo>
                <a:cubicBezTo>
                  <a:pt x="577" y="156"/>
                  <a:pt x="577" y="156"/>
                  <a:pt x="577" y="156"/>
                </a:cubicBezTo>
                <a:cubicBezTo>
                  <a:pt x="578" y="157"/>
                  <a:pt x="579" y="158"/>
                  <a:pt x="580" y="159"/>
                </a:cubicBezTo>
                <a:cubicBezTo>
                  <a:pt x="580" y="165"/>
                  <a:pt x="580" y="165"/>
                  <a:pt x="580" y="165"/>
                </a:cubicBezTo>
                <a:close/>
                <a:moveTo>
                  <a:pt x="577" y="30"/>
                </a:moveTo>
                <a:cubicBezTo>
                  <a:pt x="578" y="30"/>
                  <a:pt x="579" y="29"/>
                  <a:pt x="580" y="29"/>
                </a:cubicBezTo>
                <a:cubicBezTo>
                  <a:pt x="580" y="33"/>
                  <a:pt x="580" y="33"/>
                  <a:pt x="580" y="33"/>
                </a:cubicBezTo>
                <a:cubicBezTo>
                  <a:pt x="579" y="33"/>
                  <a:pt x="578" y="34"/>
                  <a:pt x="577" y="34"/>
                </a:cubicBezTo>
                <a:cubicBezTo>
                  <a:pt x="577" y="30"/>
                  <a:pt x="577" y="30"/>
                  <a:pt x="577" y="30"/>
                </a:cubicBezTo>
                <a:close/>
                <a:moveTo>
                  <a:pt x="580" y="43"/>
                </a:moveTo>
                <a:cubicBezTo>
                  <a:pt x="580" y="46"/>
                  <a:pt x="580" y="46"/>
                  <a:pt x="580" y="46"/>
                </a:cubicBezTo>
                <a:cubicBezTo>
                  <a:pt x="579" y="46"/>
                  <a:pt x="578" y="46"/>
                  <a:pt x="577" y="46"/>
                </a:cubicBezTo>
                <a:cubicBezTo>
                  <a:pt x="577" y="43"/>
                  <a:pt x="577" y="43"/>
                  <a:pt x="577" y="43"/>
                </a:cubicBezTo>
                <a:cubicBezTo>
                  <a:pt x="578" y="43"/>
                  <a:pt x="579" y="43"/>
                  <a:pt x="580" y="43"/>
                </a:cubicBezTo>
                <a:close/>
                <a:moveTo>
                  <a:pt x="580" y="49"/>
                </a:moveTo>
                <a:cubicBezTo>
                  <a:pt x="580" y="53"/>
                  <a:pt x="580" y="53"/>
                  <a:pt x="580" y="53"/>
                </a:cubicBezTo>
                <a:cubicBezTo>
                  <a:pt x="579" y="53"/>
                  <a:pt x="578" y="53"/>
                  <a:pt x="577" y="53"/>
                </a:cubicBezTo>
                <a:cubicBezTo>
                  <a:pt x="577" y="50"/>
                  <a:pt x="577" y="50"/>
                  <a:pt x="577" y="50"/>
                </a:cubicBezTo>
                <a:cubicBezTo>
                  <a:pt x="578" y="50"/>
                  <a:pt x="579" y="50"/>
                  <a:pt x="580" y="49"/>
                </a:cubicBezTo>
                <a:close/>
                <a:moveTo>
                  <a:pt x="580" y="57"/>
                </a:moveTo>
                <a:cubicBezTo>
                  <a:pt x="580" y="61"/>
                  <a:pt x="580" y="61"/>
                  <a:pt x="580" y="61"/>
                </a:cubicBezTo>
                <a:cubicBezTo>
                  <a:pt x="579" y="61"/>
                  <a:pt x="577" y="62"/>
                  <a:pt x="577" y="63"/>
                </a:cubicBezTo>
                <a:cubicBezTo>
                  <a:pt x="577" y="58"/>
                  <a:pt x="577" y="58"/>
                  <a:pt x="577" y="58"/>
                </a:cubicBezTo>
                <a:cubicBezTo>
                  <a:pt x="578" y="58"/>
                  <a:pt x="579" y="57"/>
                  <a:pt x="580" y="57"/>
                </a:cubicBezTo>
                <a:close/>
                <a:moveTo>
                  <a:pt x="580" y="66"/>
                </a:moveTo>
                <a:cubicBezTo>
                  <a:pt x="580" y="70"/>
                  <a:pt x="580" y="70"/>
                  <a:pt x="580" y="70"/>
                </a:cubicBezTo>
                <a:cubicBezTo>
                  <a:pt x="580" y="70"/>
                  <a:pt x="580" y="70"/>
                  <a:pt x="580" y="70"/>
                </a:cubicBezTo>
                <a:cubicBezTo>
                  <a:pt x="580" y="71"/>
                  <a:pt x="580" y="72"/>
                  <a:pt x="580" y="74"/>
                </a:cubicBezTo>
                <a:cubicBezTo>
                  <a:pt x="580" y="93"/>
                  <a:pt x="580" y="93"/>
                  <a:pt x="580" y="93"/>
                </a:cubicBezTo>
                <a:cubicBezTo>
                  <a:pt x="580" y="87"/>
                  <a:pt x="578" y="82"/>
                  <a:pt x="577" y="77"/>
                </a:cubicBezTo>
                <a:cubicBezTo>
                  <a:pt x="577" y="65"/>
                  <a:pt x="577" y="65"/>
                  <a:pt x="577" y="65"/>
                </a:cubicBezTo>
                <a:cubicBezTo>
                  <a:pt x="577" y="66"/>
                  <a:pt x="579" y="66"/>
                  <a:pt x="580" y="66"/>
                </a:cubicBezTo>
                <a:close/>
                <a:moveTo>
                  <a:pt x="580" y="106"/>
                </a:moveTo>
                <a:cubicBezTo>
                  <a:pt x="580" y="126"/>
                  <a:pt x="580" y="126"/>
                  <a:pt x="580" y="126"/>
                </a:cubicBezTo>
                <a:cubicBezTo>
                  <a:pt x="579" y="128"/>
                  <a:pt x="579" y="129"/>
                  <a:pt x="579" y="131"/>
                </a:cubicBezTo>
                <a:cubicBezTo>
                  <a:pt x="580" y="131"/>
                  <a:pt x="580" y="131"/>
                  <a:pt x="580" y="131"/>
                </a:cubicBezTo>
                <a:cubicBezTo>
                  <a:pt x="580" y="135"/>
                  <a:pt x="580" y="135"/>
                  <a:pt x="580" y="135"/>
                </a:cubicBezTo>
                <a:cubicBezTo>
                  <a:pt x="579" y="134"/>
                  <a:pt x="578" y="135"/>
                  <a:pt x="577" y="136"/>
                </a:cubicBezTo>
                <a:cubicBezTo>
                  <a:pt x="577" y="121"/>
                  <a:pt x="577" y="121"/>
                  <a:pt x="577" y="121"/>
                </a:cubicBezTo>
                <a:cubicBezTo>
                  <a:pt x="578" y="115"/>
                  <a:pt x="578" y="115"/>
                  <a:pt x="578" y="115"/>
                </a:cubicBezTo>
                <a:cubicBezTo>
                  <a:pt x="579" y="112"/>
                  <a:pt x="580" y="109"/>
                  <a:pt x="580" y="106"/>
                </a:cubicBezTo>
                <a:close/>
                <a:moveTo>
                  <a:pt x="580" y="139"/>
                </a:moveTo>
                <a:cubicBezTo>
                  <a:pt x="580" y="143"/>
                  <a:pt x="580" y="143"/>
                  <a:pt x="580" y="143"/>
                </a:cubicBezTo>
                <a:cubicBezTo>
                  <a:pt x="579" y="142"/>
                  <a:pt x="578" y="141"/>
                  <a:pt x="577" y="141"/>
                </a:cubicBezTo>
                <a:cubicBezTo>
                  <a:pt x="577" y="136"/>
                  <a:pt x="577" y="136"/>
                  <a:pt x="577" y="136"/>
                </a:cubicBezTo>
                <a:cubicBezTo>
                  <a:pt x="577" y="137"/>
                  <a:pt x="577" y="137"/>
                  <a:pt x="577" y="137"/>
                </a:cubicBezTo>
                <a:cubicBezTo>
                  <a:pt x="578" y="138"/>
                  <a:pt x="579" y="138"/>
                  <a:pt x="580" y="139"/>
                </a:cubicBezTo>
                <a:close/>
                <a:moveTo>
                  <a:pt x="580" y="149"/>
                </a:moveTo>
                <a:cubicBezTo>
                  <a:pt x="580" y="154"/>
                  <a:pt x="580" y="154"/>
                  <a:pt x="580" y="154"/>
                </a:cubicBezTo>
                <a:cubicBezTo>
                  <a:pt x="579" y="153"/>
                  <a:pt x="578" y="152"/>
                  <a:pt x="577" y="151"/>
                </a:cubicBezTo>
                <a:cubicBezTo>
                  <a:pt x="577" y="147"/>
                  <a:pt x="577" y="147"/>
                  <a:pt x="577" y="147"/>
                </a:cubicBezTo>
                <a:cubicBezTo>
                  <a:pt x="578" y="147"/>
                  <a:pt x="579" y="148"/>
                  <a:pt x="580" y="149"/>
                </a:cubicBezTo>
                <a:close/>
                <a:moveTo>
                  <a:pt x="577" y="165"/>
                </a:moveTo>
                <a:cubicBezTo>
                  <a:pt x="575" y="165"/>
                  <a:pt x="574" y="165"/>
                  <a:pt x="573" y="165"/>
                </a:cubicBezTo>
                <a:cubicBezTo>
                  <a:pt x="573" y="160"/>
                  <a:pt x="573" y="160"/>
                  <a:pt x="573" y="160"/>
                </a:cubicBezTo>
                <a:cubicBezTo>
                  <a:pt x="574" y="160"/>
                  <a:pt x="574" y="159"/>
                  <a:pt x="573" y="158"/>
                </a:cubicBezTo>
                <a:cubicBezTo>
                  <a:pt x="573" y="158"/>
                  <a:pt x="573" y="158"/>
                  <a:pt x="573" y="158"/>
                </a:cubicBezTo>
                <a:cubicBezTo>
                  <a:pt x="573" y="154"/>
                  <a:pt x="573" y="154"/>
                  <a:pt x="573" y="154"/>
                </a:cubicBezTo>
                <a:cubicBezTo>
                  <a:pt x="573" y="154"/>
                  <a:pt x="574" y="155"/>
                  <a:pt x="574" y="155"/>
                </a:cubicBezTo>
                <a:cubicBezTo>
                  <a:pt x="575" y="155"/>
                  <a:pt x="576" y="156"/>
                  <a:pt x="577" y="156"/>
                </a:cubicBezTo>
                <a:cubicBezTo>
                  <a:pt x="577" y="165"/>
                  <a:pt x="577" y="165"/>
                  <a:pt x="577" y="165"/>
                </a:cubicBezTo>
                <a:close/>
                <a:moveTo>
                  <a:pt x="573" y="30"/>
                </a:moveTo>
                <a:cubicBezTo>
                  <a:pt x="574" y="30"/>
                  <a:pt x="575" y="30"/>
                  <a:pt x="577" y="30"/>
                </a:cubicBezTo>
                <a:cubicBezTo>
                  <a:pt x="577" y="34"/>
                  <a:pt x="577" y="34"/>
                  <a:pt x="577" y="34"/>
                </a:cubicBezTo>
                <a:cubicBezTo>
                  <a:pt x="575" y="34"/>
                  <a:pt x="574" y="34"/>
                  <a:pt x="573" y="34"/>
                </a:cubicBezTo>
                <a:cubicBezTo>
                  <a:pt x="573" y="30"/>
                  <a:pt x="573" y="30"/>
                  <a:pt x="573" y="30"/>
                </a:cubicBezTo>
                <a:close/>
                <a:moveTo>
                  <a:pt x="577" y="43"/>
                </a:moveTo>
                <a:cubicBezTo>
                  <a:pt x="577" y="46"/>
                  <a:pt x="577" y="46"/>
                  <a:pt x="577" y="46"/>
                </a:cubicBezTo>
                <a:cubicBezTo>
                  <a:pt x="575" y="46"/>
                  <a:pt x="574" y="46"/>
                  <a:pt x="573" y="46"/>
                </a:cubicBezTo>
                <a:cubicBezTo>
                  <a:pt x="573" y="43"/>
                  <a:pt x="573" y="43"/>
                  <a:pt x="573" y="43"/>
                </a:cubicBezTo>
                <a:cubicBezTo>
                  <a:pt x="574" y="43"/>
                  <a:pt x="575" y="43"/>
                  <a:pt x="577" y="43"/>
                </a:cubicBezTo>
                <a:close/>
                <a:moveTo>
                  <a:pt x="577" y="50"/>
                </a:moveTo>
                <a:cubicBezTo>
                  <a:pt x="577" y="53"/>
                  <a:pt x="577" y="53"/>
                  <a:pt x="577" y="53"/>
                </a:cubicBezTo>
                <a:cubicBezTo>
                  <a:pt x="575" y="53"/>
                  <a:pt x="574" y="54"/>
                  <a:pt x="573" y="54"/>
                </a:cubicBezTo>
                <a:cubicBezTo>
                  <a:pt x="573" y="50"/>
                  <a:pt x="573" y="50"/>
                  <a:pt x="573" y="50"/>
                </a:cubicBezTo>
                <a:cubicBezTo>
                  <a:pt x="574" y="50"/>
                  <a:pt x="575" y="50"/>
                  <a:pt x="577" y="50"/>
                </a:cubicBezTo>
                <a:close/>
                <a:moveTo>
                  <a:pt x="577" y="58"/>
                </a:moveTo>
                <a:cubicBezTo>
                  <a:pt x="577" y="63"/>
                  <a:pt x="577" y="63"/>
                  <a:pt x="577" y="63"/>
                </a:cubicBezTo>
                <a:cubicBezTo>
                  <a:pt x="577" y="63"/>
                  <a:pt x="577" y="63"/>
                  <a:pt x="577" y="64"/>
                </a:cubicBezTo>
                <a:cubicBezTo>
                  <a:pt x="577" y="64"/>
                  <a:pt x="577" y="64"/>
                  <a:pt x="577" y="65"/>
                </a:cubicBezTo>
                <a:cubicBezTo>
                  <a:pt x="577" y="77"/>
                  <a:pt x="577" y="77"/>
                  <a:pt x="577" y="77"/>
                </a:cubicBezTo>
                <a:cubicBezTo>
                  <a:pt x="576" y="74"/>
                  <a:pt x="574" y="71"/>
                  <a:pt x="573" y="68"/>
                </a:cubicBezTo>
                <a:cubicBezTo>
                  <a:pt x="573" y="57"/>
                  <a:pt x="573" y="57"/>
                  <a:pt x="573" y="57"/>
                </a:cubicBezTo>
                <a:cubicBezTo>
                  <a:pt x="573" y="57"/>
                  <a:pt x="573" y="58"/>
                  <a:pt x="574" y="58"/>
                </a:cubicBezTo>
                <a:cubicBezTo>
                  <a:pt x="575" y="58"/>
                  <a:pt x="576" y="58"/>
                  <a:pt x="577" y="58"/>
                </a:cubicBezTo>
                <a:close/>
                <a:moveTo>
                  <a:pt x="577" y="121"/>
                </a:moveTo>
                <a:cubicBezTo>
                  <a:pt x="577" y="136"/>
                  <a:pt x="577" y="136"/>
                  <a:pt x="577" y="136"/>
                </a:cubicBezTo>
                <a:cubicBezTo>
                  <a:pt x="577" y="136"/>
                  <a:pt x="577" y="136"/>
                  <a:pt x="576" y="136"/>
                </a:cubicBezTo>
                <a:cubicBezTo>
                  <a:pt x="577" y="136"/>
                  <a:pt x="577" y="136"/>
                  <a:pt x="577" y="136"/>
                </a:cubicBezTo>
                <a:cubicBezTo>
                  <a:pt x="577" y="141"/>
                  <a:pt x="577" y="141"/>
                  <a:pt x="577" y="141"/>
                </a:cubicBezTo>
                <a:cubicBezTo>
                  <a:pt x="576" y="140"/>
                  <a:pt x="574" y="140"/>
                  <a:pt x="573" y="140"/>
                </a:cubicBezTo>
                <a:cubicBezTo>
                  <a:pt x="573" y="140"/>
                  <a:pt x="573" y="140"/>
                  <a:pt x="573" y="140"/>
                </a:cubicBezTo>
                <a:cubicBezTo>
                  <a:pt x="573" y="130"/>
                  <a:pt x="573" y="130"/>
                  <a:pt x="573" y="130"/>
                </a:cubicBezTo>
                <a:cubicBezTo>
                  <a:pt x="574" y="129"/>
                  <a:pt x="574" y="128"/>
                  <a:pt x="575" y="127"/>
                </a:cubicBezTo>
                <a:cubicBezTo>
                  <a:pt x="577" y="121"/>
                  <a:pt x="577" y="121"/>
                  <a:pt x="577" y="121"/>
                </a:cubicBezTo>
                <a:close/>
                <a:moveTo>
                  <a:pt x="577" y="147"/>
                </a:moveTo>
                <a:cubicBezTo>
                  <a:pt x="577" y="151"/>
                  <a:pt x="577" y="151"/>
                  <a:pt x="577" y="151"/>
                </a:cubicBezTo>
                <a:cubicBezTo>
                  <a:pt x="576" y="150"/>
                  <a:pt x="575" y="150"/>
                  <a:pt x="574" y="149"/>
                </a:cubicBezTo>
                <a:cubicBezTo>
                  <a:pt x="574" y="149"/>
                  <a:pt x="573" y="148"/>
                  <a:pt x="573" y="148"/>
                </a:cubicBezTo>
                <a:cubicBezTo>
                  <a:pt x="573" y="145"/>
                  <a:pt x="573" y="145"/>
                  <a:pt x="573" y="145"/>
                </a:cubicBezTo>
                <a:cubicBezTo>
                  <a:pt x="574" y="145"/>
                  <a:pt x="575" y="146"/>
                  <a:pt x="577" y="147"/>
                </a:cubicBezTo>
                <a:close/>
                <a:moveTo>
                  <a:pt x="573" y="165"/>
                </a:moveTo>
                <a:cubicBezTo>
                  <a:pt x="572" y="165"/>
                  <a:pt x="571" y="165"/>
                  <a:pt x="570" y="165"/>
                </a:cubicBezTo>
                <a:cubicBezTo>
                  <a:pt x="570" y="160"/>
                  <a:pt x="570" y="160"/>
                  <a:pt x="570" y="160"/>
                </a:cubicBezTo>
                <a:cubicBezTo>
                  <a:pt x="572" y="160"/>
                  <a:pt x="572" y="160"/>
                  <a:pt x="572" y="160"/>
                </a:cubicBezTo>
                <a:cubicBezTo>
                  <a:pt x="572" y="160"/>
                  <a:pt x="573" y="160"/>
                  <a:pt x="573" y="160"/>
                </a:cubicBezTo>
                <a:cubicBezTo>
                  <a:pt x="573" y="165"/>
                  <a:pt x="573" y="165"/>
                  <a:pt x="573" y="165"/>
                </a:cubicBezTo>
                <a:close/>
                <a:moveTo>
                  <a:pt x="570" y="31"/>
                </a:moveTo>
                <a:cubicBezTo>
                  <a:pt x="571" y="30"/>
                  <a:pt x="572" y="30"/>
                  <a:pt x="573" y="30"/>
                </a:cubicBezTo>
                <a:cubicBezTo>
                  <a:pt x="573" y="30"/>
                  <a:pt x="573" y="30"/>
                  <a:pt x="573" y="30"/>
                </a:cubicBezTo>
                <a:cubicBezTo>
                  <a:pt x="573" y="34"/>
                  <a:pt x="573" y="34"/>
                  <a:pt x="573" y="34"/>
                </a:cubicBezTo>
                <a:cubicBezTo>
                  <a:pt x="572" y="34"/>
                  <a:pt x="571" y="34"/>
                  <a:pt x="570" y="35"/>
                </a:cubicBezTo>
                <a:cubicBezTo>
                  <a:pt x="570" y="31"/>
                  <a:pt x="570" y="31"/>
                  <a:pt x="570" y="31"/>
                </a:cubicBezTo>
                <a:close/>
                <a:moveTo>
                  <a:pt x="573" y="43"/>
                </a:moveTo>
                <a:cubicBezTo>
                  <a:pt x="573" y="46"/>
                  <a:pt x="573" y="46"/>
                  <a:pt x="573" y="46"/>
                </a:cubicBezTo>
                <a:cubicBezTo>
                  <a:pt x="572" y="46"/>
                  <a:pt x="571" y="47"/>
                  <a:pt x="570" y="47"/>
                </a:cubicBezTo>
                <a:cubicBezTo>
                  <a:pt x="570" y="43"/>
                  <a:pt x="570" y="43"/>
                  <a:pt x="570" y="43"/>
                </a:cubicBezTo>
                <a:cubicBezTo>
                  <a:pt x="571" y="43"/>
                  <a:pt x="572" y="43"/>
                  <a:pt x="573" y="43"/>
                </a:cubicBezTo>
                <a:close/>
                <a:moveTo>
                  <a:pt x="573" y="50"/>
                </a:moveTo>
                <a:cubicBezTo>
                  <a:pt x="573" y="54"/>
                  <a:pt x="573" y="54"/>
                  <a:pt x="573" y="54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5"/>
                  <a:pt x="573" y="56"/>
                  <a:pt x="573" y="57"/>
                </a:cubicBezTo>
                <a:cubicBezTo>
                  <a:pt x="573" y="68"/>
                  <a:pt x="573" y="68"/>
                  <a:pt x="573" y="68"/>
                </a:cubicBezTo>
                <a:cubicBezTo>
                  <a:pt x="572" y="65"/>
                  <a:pt x="571" y="63"/>
                  <a:pt x="570" y="61"/>
                </a:cubicBezTo>
                <a:cubicBezTo>
                  <a:pt x="570" y="50"/>
                  <a:pt x="570" y="50"/>
                  <a:pt x="570" y="50"/>
                </a:cubicBezTo>
                <a:cubicBezTo>
                  <a:pt x="570" y="50"/>
                  <a:pt x="570" y="50"/>
                  <a:pt x="570" y="50"/>
                </a:cubicBezTo>
                <a:cubicBezTo>
                  <a:pt x="571" y="50"/>
                  <a:pt x="572" y="50"/>
                  <a:pt x="573" y="50"/>
                </a:cubicBezTo>
                <a:close/>
                <a:moveTo>
                  <a:pt x="573" y="130"/>
                </a:moveTo>
                <a:cubicBezTo>
                  <a:pt x="573" y="140"/>
                  <a:pt x="573" y="140"/>
                  <a:pt x="573" y="140"/>
                </a:cubicBezTo>
                <a:cubicBezTo>
                  <a:pt x="571" y="142"/>
                  <a:pt x="572" y="143"/>
                  <a:pt x="573" y="145"/>
                </a:cubicBezTo>
                <a:cubicBezTo>
                  <a:pt x="573" y="148"/>
                  <a:pt x="573" y="148"/>
                  <a:pt x="573" y="148"/>
                </a:cubicBezTo>
                <a:cubicBezTo>
                  <a:pt x="572" y="148"/>
                  <a:pt x="571" y="147"/>
                  <a:pt x="570" y="147"/>
                </a:cubicBezTo>
                <a:cubicBezTo>
                  <a:pt x="570" y="135"/>
                  <a:pt x="570" y="135"/>
                  <a:pt x="570" y="135"/>
                </a:cubicBezTo>
                <a:cubicBezTo>
                  <a:pt x="571" y="133"/>
                  <a:pt x="572" y="131"/>
                  <a:pt x="573" y="130"/>
                </a:cubicBezTo>
                <a:close/>
                <a:moveTo>
                  <a:pt x="573" y="154"/>
                </a:moveTo>
                <a:cubicBezTo>
                  <a:pt x="573" y="158"/>
                  <a:pt x="573" y="158"/>
                  <a:pt x="573" y="158"/>
                </a:cubicBezTo>
                <a:cubicBezTo>
                  <a:pt x="572" y="158"/>
                  <a:pt x="571" y="157"/>
                  <a:pt x="570" y="156"/>
                </a:cubicBezTo>
                <a:cubicBezTo>
                  <a:pt x="570" y="152"/>
                  <a:pt x="570" y="152"/>
                  <a:pt x="570" y="152"/>
                </a:cubicBezTo>
                <a:cubicBezTo>
                  <a:pt x="571" y="153"/>
                  <a:pt x="572" y="153"/>
                  <a:pt x="573" y="154"/>
                </a:cubicBezTo>
                <a:close/>
                <a:moveTo>
                  <a:pt x="570" y="165"/>
                </a:moveTo>
                <a:cubicBezTo>
                  <a:pt x="567" y="165"/>
                  <a:pt x="563" y="165"/>
                  <a:pt x="560" y="165"/>
                </a:cubicBezTo>
                <a:cubicBezTo>
                  <a:pt x="560" y="160"/>
                  <a:pt x="560" y="160"/>
                  <a:pt x="560" y="160"/>
                </a:cubicBezTo>
                <a:cubicBezTo>
                  <a:pt x="570" y="160"/>
                  <a:pt x="570" y="160"/>
                  <a:pt x="570" y="160"/>
                </a:cubicBezTo>
                <a:cubicBezTo>
                  <a:pt x="570" y="165"/>
                  <a:pt x="570" y="165"/>
                  <a:pt x="570" y="165"/>
                </a:cubicBezTo>
                <a:close/>
                <a:moveTo>
                  <a:pt x="560" y="33"/>
                </a:moveTo>
                <a:cubicBezTo>
                  <a:pt x="563" y="32"/>
                  <a:pt x="567" y="31"/>
                  <a:pt x="570" y="31"/>
                </a:cubicBezTo>
                <a:cubicBezTo>
                  <a:pt x="570" y="35"/>
                  <a:pt x="570" y="35"/>
                  <a:pt x="570" y="35"/>
                </a:cubicBezTo>
                <a:cubicBezTo>
                  <a:pt x="567" y="35"/>
                  <a:pt x="565" y="36"/>
                  <a:pt x="562" y="36"/>
                </a:cubicBezTo>
                <a:cubicBezTo>
                  <a:pt x="562" y="37"/>
                  <a:pt x="561" y="37"/>
                  <a:pt x="560" y="37"/>
                </a:cubicBezTo>
                <a:cubicBezTo>
                  <a:pt x="560" y="33"/>
                  <a:pt x="560" y="33"/>
                  <a:pt x="560" y="33"/>
                </a:cubicBezTo>
                <a:close/>
                <a:moveTo>
                  <a:pt x="570" y="43"/>
                </a:moveTo>
                <a:cubicBezTo>
                  <a:pt x="570" y="47"/>
                  <a:pt x="570" y="47"/>
                  <a:pt x="570" y="47"/>
                </a:cubicBezTo>
                <a:cubicBezTo>
                  <a:pt x="570" y="47"/>
                  <a:pt x="570" y="47"/>
                  <a:pt x="570" y="47"/>
                </a:cubicBezTo>
                <a:cubicBezTo>
                  <a:pt x="568" y="47"/>
                  <a:pt x="569" y="50"/>
                  <a:pt x="570" y="50"/>
                </a:cubicBezTo>
                <a:cubicBezTo>
                  <a:pt x="570" y="61"/>
                  <a:pt x="570" y="61"/>
                  <a:pt x="570" y="61"/>
                </a:cubicBezTo>
                <a:cubicBezTo>
                  <a:pt x="569" y="59"/>
                  <a:pt x="568" y="56"/>
                  <a:pt x="567" y="54"/>
                </a:cubicBezTo>
                <a:cubicBezTo>
                  <a:pt x="565" y="52"/>
                  <a:pt x="563" y="49"/>
                  <a:pt x="560" y="47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2" y="41"/>
                  <a:pt x="563" y="43"/>
                  <a:pt x="566" y="44"/>
                </a:cubicBezTo>
                <a:cubicBezTo>
                  <a:pt x="567" y="43"/>
                  <a:pt x="569" y="43"/>
                  <a:pt x="570" y="43"/>
                </a:cubicBezTo>
                <a:close/>
                <a:moveTo>
                  <a:pt x="570" y="135"/>
                </a:moveTo>
                <a:cubicBezTo>
                  <a:pt x="570" y="147"/>
                  <a:pt x="570" y="147"/>
                  <a:pt x="570" y="147"/>
                </a:cubicBezTo>
                <a:cubicBezTo>
                  <a:pt x="569" y="147"/>
                  <a:pt x="568" y="147"/>
                  <a:pt x="567" y="148"/>
                </a:cubicBezTo>
                <a:cubicBezTo>
                  <a:pt x="567" y="149"/>
                  <a:pt x="568" y="150"/>
                  <a:pt x="570" y="152"/>
                </a:cubicBezTo>
                <a:cubicBezTo>
                  <a:pt x="570" y="156"/>
                  <a:pt x="570" y="156"/>
                  <a:pt x="570" y="156"/>
                </a:cubicBezTo>
                <a:cubicBezTo>
                  <a:pt x="568" y="154"/>
                  <a:pt x="566" y="152"/>
                  <a:pt x="563" y="153"/>
                </a:cubicBezTo>
                <a:cubicBezTo>
                  <a:pt x="562" y="154"/>
                  <a:pt x="561" y="155"/>
                  <a:pt x="560" y="156"/>
                </a:cubicBezTo>
                <a:cubicBezTo>
                  <a:pt x="560" y="148"/>
                  <a:pt x="560" y="148"/>
                  <a:pt x="560" y="148"/>
                </a:cubicBezTo>
                <a:cubicBezTo>
                  <a:pt x="564" y="144"/>
                  <a:pt x="567" y="139"/>
                  <a:pt x="570" y="135"/>
                </a:cubicBezTo>
                <a:close/>
                <a:moveTo>
                  <a:pt x="560" y="127"/>
                </a:moveTo>
                <a:cubicBezTo>
                  <a:pt x="560" y="110"/>
                  <a:pt x="560" y="110"/>
                  <a:pt x="560" y="110"/>
                </a:cubicBezTo>
                <a:cubicBezTo>
                  <a:pt x="561" y="105"/>
                  <a:pt x="561" y="100"/>
                  <a:pt x="561" y="95"/>
                </a:cubicBezTo>
                <a:cubicBezTo>
                  <a:pt x="562" y="91"/>
                  <a:pt x="561" y="87"/>
                  <a:pt x="560" y="84"/>
                </a:cubicBezTo>
                <a:cubicBezTo>
                  <a:pt x="560" y="71"/>
                  <a:pt x="560" y="71"/>
                  <a:pt x="560" y="71"/>
                </a:cubicBezTo>
                <a:cubicBezTo>
                  <a:pt x="569" y="88"/>
                  <a:pt x="567" y="109"/>
                  <a:pt x="561" y="127"/>
                </a:cubicBezTo>
                <a:cubicBezTo>
                  <a:pt x="560" y="127"/>
                  <a:pt x="560" y="127"/>
                  <a:pt x="560" y="127"/>
                </a:cubicBezTo>
                <a:close/>
                <a:moveTo>
                  <a:pt x="560" y="165"/>
                </a:moveTo>
                <a:cubicBezTo>
                  <a:pt x="559" y="165"/>
                  <a:pt x="558" y="165"/>
                  <a:pt x="558" y="165"/>
                </a:cubicBezTo>
                <a:cubicBezTo>
                  <a:pt x="552" y="164"/>
                  <a:pt x="546" y="166"/>
                  <a:pt x="541" y="165"/>
                </a:cubicBezTo>
                <a:cubicBezTo>
                  <a:pt x="536" y="165"/>
                  <a:pt x="530" y="165"/>
                  <a:pt x="525" y="165"/>
                </a:cubicBezTo>
                <a:cubicBezTo>
                  <a:pt x="525" y="160"/>
                  <a:pt x="525" y="160"/>
                  <a:pt x="525" y="160"/>
                </a:cubicBezTo>
                <a:cubicBezTo>
                  <a:pt x="526" y="160"/>
                  <a:pt x="526" y="160"/>
                  <a:pt x="527" y="159"/>
                </a:cubicBezTo>
                <a:cubicBezTo>
                  <a:pt x="527" y="159"/>
                  <a:pt x="528" y="157"/>
                  <a:pt x="526" y="156"/>
                </a:cubicBezTo>
                <a:cubicBezTo>
                  <a:pt x="525" y="157"/>
                  <a:pt x="525" y="157"/>
                  <a:pt x="525" y="157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31" y="147"/>
                  <a:pt x="537" y="141"/>
                  <a:pt x="541" y="135"/>
                </a:cubicBezTo>
                <a:cubicBezTo>
                  <a:pt x="548" y="124"/>
                  <a:pt x="556" y="110"/>
                  <a:pt x="553" y="98"/>
                </a:cubicBezTo>
                <a:cubicBezTo>
                  <a:pt x="553" y="86"/>
                  <a:pt x="548" y="76"/>
                  <a:pt x="542" y="65"/>
                </a:cubicBezTo>
                <a:cubicBezTo>
                  <a:pt x="537" y="60"/>
                  <a:pt x="532" y="55"/>
                  <a:pt x="525" y="52"/>
                </a:cubicBezTo>
                <a:cubicBezTo>
                  <a:pt x="525" y="47"/>
                  <a:pt x="525" y="47"/>
                  <a:pt x="525" y="47"/>
                </a:cubicBezTo>
                <a:cubicBezTo>
                  <a:pt x="536" y="51"/>
                  <a:pt x="544" y="60"/>
                  <a:pt x="549" y="69"/>
                </a:cubicBezTo>
                <a:cubicBezTo>
                  <a:pt x="557" y="81"/>
                  <a:pt x="559" y="96"/>
                  <a:pt x="557" y="110"/>
                </a:cubicBezTo>
                <a:cubicBezTo>
                  <a:pt x="556" y="118"/>
                  <a:pt x="552" y="126"/>
                  <a:pt x="547" y="133"/>
                </a:cubicBezTo>
                <a:cubicBezTo>
                  <a:pt x="543" y="141"/>
                  <a:pt x="536" y="148"/>
                  <a:pt x="530" y="154"/>
                </a:cubicBezTo>
                <a:cubicBezTo>
                  <a:pt x="529" y="155"/>
                  <a:pt x="531" y="155"/>
                  <a:pt x="532" y="155"/>
                </a:cubicBezTo>
                <a:cubicBezTo>
                  <a:pt x="542" y="150"/>
                  <a:pt x="547" y="140"/>
                  <a:pt x="553" y="132"/>
                </a:cubicBezTo>
                <a:cubicBezTo>
                  <a:pt x="557" y="125"/>
                  <a:pt x="559" y="118"/>
                  <a:pt x="560" y="110"/>
                </a:cubicBezTo>
                <a:cubicBezTo>
                  <a:pt x="560" y="127"/>
                  <a:pt x="560" y="127"/>
                  <a:pt x="560" y="127"/>
                </a:cubicBezTo>
                <a:cubicBezTo>
                  <a:pt x="557" y="135"/>
                  <a:pt x="551" y="141"/>
                  <a:pt x="546" y="148"/>
                </a:cubicBezTo>
                <a:cubicBezTo>
                  <a:pt x="535" y="159"/>
                  <a:pt x="535" y="159"/>
                  <a:pt x="535" y="159"/>
                </a:cubicBezTo>
                <a:cubicBezTo>
                  <a:pt x="535" y="159"/>
                  <a:pt x="535" y="159"/>
                  <a:pt x="535" y="159"/>
                </a:cubicBezTo>
                <a:cubicBezTo>
                  <a:pt x="540" y="161"/>
                  <a:pt x="546" y="160"/>
                  <a:pt x="552" y="159"/>
                </a:cubicBezTo>
                <a:cubicBezTo>
                  <a:pt x="555" y="156"/>
                  <a:pt x="558" y="152"/>
                  <a:pt x="560" y="148"/>
                </a:cubicBezTo>
                <a:cubicBezTo>
                  <a:pt x="560" y="156"/>
                  <a:pt x="560" y="156"/>
                  <a:pt x="560" y="156"/>
                </a:cubicBezTo>
                <a:cubicBezTo>
                  <a:pt x="560" y="157"/>
                  <a:pt x="559" y="159"/>
                  <a:pt x="559" y="160"/>
                </a:cubicBezTo>
                <a:cubicBezTo>
                  <a:pt x="560" y="160"/>
                  <a:pt x="560" y="160"/>
                  <a:pt x="560" y="160"/>
                </a:cubicBezTo>
                <a:cubicBezTo>
                  <a:pt x="560" y="165"/>
                  <a:pt x="560" y="165"/>
                  <a:pt x="560" y="165"/>
                </a:cubicBezTo>
                <a:close/>
                <a:moveTo>
                  <a:pt x="525" y="23"/>
                </a:moveTo>
                <a:cubicBezTo>
                  <a:pt x="535" y="25"/>
                  <a:pt x="545" y="29"/>
                  <a:pt x="553" y="35"/>
                </a:cubicBezTo>
                <a:cubicBezTo>
                  <a:pt x="556" y="34"/>
                  <a:pt x="558" y="34"/>
                  <a:pt x="560" y="33"/>
                </a:cubicBezTo>
                <a:cubicBezTo>
                  <a:pt x="560" y="37"/>
                  <a:pt x="560" y="37"/>
                  <a:pt x="560" y="37"/>
                </a:cubicBezTo>
                <a:cubicBezTo>
                  <a:pt x="560" y="37"/>
                  <a:pt x="559" y="38"/>
                  <a:pt x="559" y="39"/>
                </a:cubicBezTo>
                <a:cubicBezTo>
                  <a:pt x="560" y="39"/>
                  <a:pt x="560" y="39"/>
                  <a:pt x="560" y="40"/>
                </a:cubicBezTo>
                <a:cubicBezTo>
                  <a:pt x="560" y="47"/>
                  <a:pt x="560" y="47"/>
                  <a:pt x="560" y="47"/>
                </a:cubicBezTo>
                <a:cubicBezTo>
                  <a:pt x="559" y="46"/>
                  <a:pt x="557" y="46"/>
                  <a:pt x="556" y="46"/>
                </a:cubicBezTo>
                <a:cubicBezTo>
                  <a:pt x="554" y="37"/>
                  <a:pt x="543" y="34"/>
                  <a:pt x="535" y="30"/>
                </a:cubicBezTo>
                <a:cubicBezTo>
                  <a:pt x="525" y="27"/>
                  <a:pt x="525" y="27"/>
                  <a:pt x="525" y="27"/>
                </a:cubicBezTo>
                <a:cubicBezTo>
                  <a:pt x="525" y="23"/>
                  <a:pt x="525" y="23"/>
                  <a:pt x="525" y="23"/>
                </a:cubicBezTo>
                <a:close/>
                <a:moveTo>
                  <a:pt x="560" y="71"/>
                </a:moveTo>
                <a:cubicBezTo>
                  <a:pt x="559" y="69"/>
                  <a:pt x="558" y="67"/>
                  <a:pt x="556" y="64"/>
                </a:cubicBezTo>
                <a:cubicBezTo>
                  <a:pt x="550" y="53"/>
                  <a:pt x="539" y="42"/>
                  <a:pt x="525" y="38"/>
                </a:cubicBezTo>
                <a:cubicBezTo>
                  <a:pt x="525" y="42"/>
                  <a:pt x="525" y="42"/>
                  <a:pt x="525" y="42"/>
                </a:cubicBezTo>
                <a:cubicBezTo>
                  <a:pt x="530" y="43"/>
                  <a:pt x="534" y="45"/>
                  <a:pt x="538" y="48"/>
                </a:cubicBezTo>
                <a:cubicBezTo>
                  <a:pt x="548" y="58"/>
                  <a:pt x="557" y="70"/>
                  <a:pt x="560" y="84"/>
                </a:cubicBezTo>
                <a:cubicBezTo>
                  <a:pt x="560" y="71"/>
                  <a:pt x="560" y="71"/>
                  <a:pt x="560" y="71"/>
                </a:cubicBezTo>
                <a:close/>
                <a:moveTo>
                  <a:pt x="525" y="145"/>
                </a:moveTo>
                <a:cubicBezTo>
                  <a:pt x="528" y="142"/>
                  <a:pt x="532" y="138"/>
                  <a:pt x="535" y="135"/>
                </a:cubicBezTo>
                <a:cubicBezTo>
                  <a:pt x="547" y="120"/>
                  <a:pt x="549" y="100"/>
                  <a:pt x="544" y="83"/>
                </a:cubicBezTo>
                <a:cubicBezTo>
                  <a:pt x="541" y="74"/>
                  <a:pt x="536" y="65"/>
                  <a:pt x="527" y="59"/>
                </a:cubicBezTo>
                <a:cubicBezTo>
                  <a:pt x="526" y="59"/>
                  <a:pt x="526" y="59"/>
                  <a:pt x="525" y="59"/>
                </a:cubicBezTo>
                <a:cubicBezTo>
                  <a:pt x="525" y="63"/>
                  <a:pt x="525" y="63"/>
                  <a:pt x="525" y="63"/>
                </a:cubicBezTo>
                <a:cubicBezTo>
                  <a:pt x="527" y="64"/>
                  <a:pt x="528" y="65"/>
                  <a:pt x="530" y="66"/>
                </a:cubicBezTo>
                <a:cubicBezTo>
                  <a:pt x="540" y="78"/>
                  <a:pt x="545" y="93"/>
                  <a:pt x="541" y="109"/>
                </a:cubicBezTo>
                <a:cubicBezTo>
                  <a:pt x="540" y="119"/>
                  <a:pt x="535" y="130"/>
                  <a:pt x="527" y="138"/>
                </a:cubicBezTo>
                <a:cubicBezTo>
                  <a:pt x="526" y="138"/>
                  <a:pt x="526" y="139"/>
                  <a:pt x="525" y="140"/>
                </a:cubicBezTo>
                <a:cubicBezTo>
                  <a:pt x="525" y="145"/>
                  <a:pt x="525" y="145"/>
                  <a:pt x="525" y="145"/>
                </a:cubicBezTo>
                <a:close/>
                <a:moveTo>
                  <a:pt x="525" y="135"/>
                </a:moveTo>
                <a:cubicBezTo>
                  <a:pt x="530" y="127"/>
                  <a:pt x="533" y="118"/>
                  <a:pt x="536" y="110"/>
                </a:cubicBezTo>
                <a:cubicBezTo>
                  <a:pt x="539" y="97"/>
                  <a:pt x="534" y="85"/>
                  <a:pt x="527" y="74"/>
                </a:cubicBezTo>
                <a:cubicBezTo>
                  <a:pt x="526" y="74"/>
                  <a:pt x="526" y="73"/>
                  <a:pt x="525" y="72"/>
                </a:cubicBezTo>
                <a:cubicBezTo>
                  <a:pt x="525" y="79"/>
                  <a:pt x="525" y="79"/>
                  <a:pt x="525" y="79"/>
                </a:cubicBezTo>
                <a:cubicBezTo>
                  <a:pt x="530" y="86"/>
                  <a:pt x="531" y="94"/>
                  <a:pt x="533" y="102"/>
                </a:cubicBezTo>
                <a:cubicBezTo>
                  <a:pt x="531" y="110"/>
                  <a:pt x="529" y="119"/>
                  <a:pt x="525" y="126"/>
                </a:cubicBezTo>
                <a:cubicBezTo>
                  <a:pt x="525" y="135"/>
                  <a:pt x="525" y="135"/>
                  <a:pt x="525" y="135"/>
                </a:cubicBezTo>
                <a:close/>
                <a:moveTo>
                  <a:pt x="525" y="113"/>
                </a:moveTo>
                <a:cubicBezTo>
                  <a:pt x="527" y="106"/>
                  <a:pt x="528" y="98"/>
                  <a:pt x="525" y="91"/>
                </a:cubicBezTo>
                <a:cubicBezTo>
                  <a:pt x="525" y="91"/>
                  <a:pt x="525" y="91"/>
                  <a:pt x="525" y="91"/>
                </a:cubicBezTo>
                <a:lnTo>
                  <a:pt x="525" y="113"/>
                </a:lnTo>
                <a:close/>
                <a:moveTo>
                  <a:pt x="525" y="165"/>
                </a:moveTo>
                <a:cubicBezTo>
                  <a:pt x="519" y="165"/>
                  <a:pt x="513" y="165"/>
                  <a:pt x="508" y="165"/>
                </a:cubicBezTo>
                <a:cubicBezTo>
                  <a:pt x="508" y="160"/>
                  <a:pt x="508" y="160"/>
                  <a:pt x="508" y="160"/>
                </a:cubicBezTo>
                <a:cubicBezTo>
                  <a:pt x="510" y="160"/>
                  <a:pt x="512" y="159"/>
                  <a:pt x="515" y="159"/>
                </a:cubicBezTo>
                <a:cubicBezTo>
                  <a:pt x="518" y="157"/>
                  <a:pt x="522" y="155"/>
                  <a:pt x="525" y="152"/>
                </a:cubicBezTo>
                <a:cubicBezTo>
                  <a:pt x="525" y="157"/>
                  <a:pt x="525" y="157"/>
                  <a:pt x="525" y="157"/>
                </a:cubicBezTo>
                <a:cubicBezTo>
                  <a:pt x="525" y="157"/>
                  <a:pt x="525" y="157"/>
                  <a:pt x="525" y="157"/>
                </a:cubicBezTo>
                <a:cubicBezTo>
                  <a:pt x="524" y="158"/>
                  <a:pt x="522" y="159"/>
                  <a:pt x="523" y="160"/>
                </a:cubicBezTo>
                <a:cubicBezTo>
                  <a:pt x="524" y="160"/>
                  <a:pt x="525" y="160"/>
                  <a:pt x="525" y="160"/>
                </a:cubicBezTo>
                <a:cubicBezTo>
                  <a:pt x="525" y="165"/>
                  <a:pt x="525" y="165"/>
                  <a:pt x="525" y="165"/>
                </a:cubicBezTo>
                <a:close/>
                <a:moveTo>
                  <a:pt x="508" y="20"/>
                </a:moveTo>
                <a:cubicBezTo>
                  <a:pt x="513" y="20"/>
                  <a:pt x="519" y="21"/>
                  <a:pt x="525" y="23"/>
                </a:cubicBezTo>
                <a:cubicBezTo>
                  <a:pt x="525" y="27"/>
                  <a:pt x="525" y="27"/>
                  <a:pt x="525" y="27"/>
                </a:cubicBezTo>
                <a:cubicBezTo>
                  <a:pt x="525" y="27"/>
                  <a:pt x="525" y="27"/>
                  <a:pt x="525" y="27"/>
                </a:cubicBezTo>
                <a:cubicBezTo>
                  <a:pt x="521" y="28"/>
                  <a:pt x="520" y="21"/>
                  <a:pt x="518" y="25"/>
                </a:cubicBezTo>
                <a:cubicBezTo>
                  <a:pt x="514" y="25"/>
                  <a:pt x="511" y="24"/>
                  <a:pt x="508" y="24"/>
                </a:cubicBezTo>
                <a:cubicBezTo>
                  <a:pt x="508" y="20"/>
                  <a:pt x="508" y="20"/>
                  <a:pt x="508" y="20"/>
                </a:cubicBezTo>
                <a:close/>
                <a:moveTo>
                  <a:pt x="525" y="38"/>
                </a:moveTo>
                <a:cubicBezTo>
                  <a:pt x="525" y="42"/>
                  <a:pt x="525" y="42"/>
                  <a:pt x="525" y="42"/>
                </a:cubicBezTo>
                <a:cubicBezTo>
                  <a:pt x="519" y="41"/>
                  <a:pt x="514" y="40"/>
                  <a:pt x="508" y="40"/>
                </a:cubicBezTo>
                <a:cubicBezTo>
                  <a:pt x="508" y="36"/>
                  <a:pt x="508" y="36"/>
                  <a:pt x="508" y="36"/>
                </a:cubicBezTo>
                <a:cubicBezTo>
                  <a:pt x="510" y="36"/>
                  <a:pt x="513" y="36"/>
                  <a:pt x="515" y="36"/>
                </a:cubicBezTo>
                <a:cubicBezTo>
                  <a:pt x="519" y="36"/>
                  <a:pt x="522" y="37"/>
                  <a:pt x="525" y="38"/>
                </a:cubicBezTo>
                <a:close/>
                <a:moveTo>
                  <a:pt x="525" y="47"/>
                </a:moveTo>
                <a:cubicBezTo>
                  <a:pt x="525" y="52"/>
                  <a:pt x="525" y="52"/>
                  <a:pt x="525" y="52"/>
                </a:cubicBezTo>
                <a:cubicBezTo>
                  <a:pt x="522" y="51"/>
                  <a:pt x="520" y="50"/>
                  <a:pt x="517" y="49"/>
                </a:cubicBezTo>
                <a:cubicBezTo>
                  <a:pt x="514" y="48"/>
                  <a:pt x="511" y="48"/>
                  <a:pt x="508" y="48"/>
                </a:cubicBezTo>
                <a:cubicBezTo>
                  <a:pt x="508" y="44"/>
                  <a:pt x="508" y="44"/>
                  <a:pt x="508" y="44"/>
                </a:cubicBezTo>
                <a:cubicBezTo>
                  <a:pt x="513" y="44"/>
                  <a:pt x="518" y="46"/>
                  <a:pt x="523" y="47"/>
                </a:cubicBezTo>
                <a:cubicBezTo>
                  <a:pt x="524" y="47"/>
                  <a:pt x="524" y="47"/>
                  <a:pt x="525" y="47"/>
                </a:cubicBezTo>
                <a:close/>
                <a:moveTo>
                  <a:pt x="525" y="59"/>
                </a:moveTo>
                <a:cubicBezTo>
                  <a:pt x="519" y="56"/>
                  <a:pt x="514" y="52"/>
                  <a:pt x="508" y="52"/>
                </a:cubicBezTo>
                <a:cubicBezTo>
                  <a:pt x="508" y="56"/>
                  <a:pt x="508" y="56"/>
                  <a:pt x="508" y="56"/>
                </a:cubicBezTo>
                <a:cubicBezTo>
                  <a:pt x="508" y="56"/>
                  <a:pt x="508" y="56"/>
                  <a:pt x="508" y="56"/>
                </a:cubicBezTo>
                <a:cubicBezTo>
                  <a:pt x="515" y="56"/>
                  <a:pt x="520" y="60"/>
                  <a:pt x="525" y="63"/>
                </a:cubicBezTo>
                <a:cubicBezTo>
                  <a:pt x="525" y="59"/>
                  <a:pt x="525" y="59"/>
                  <a:pt x="525" y="59"/>
                </a:cubicBezTo>
                <a:close/>
                <a:moveTo>
                  <a:pt x="525" y="72"/>
                </a:moveTo>
                <a:cubicBezTo>
                  <a:pt x="525" y="79"/>
                  <a:pt x="525" y="79"/>
                  <a:pt x="525" y="79"/>
                </a:cubicBezTo>
                <a:cubicBezTo>
                  <a:pt x="524" y="78"/>
                  <a:pt x="523" y="77"/>
                  <a:pt x="522" y="76"/>
                </a:cubicBezTo>
                <a:cubicBezTo>
                  <a:pt x="514" y="69"/>
                  <a:pt x="514" y="69"/>
                  <a:pt x="514" y="69"/>
                </a:cubicBezTo>
                <a:cubicBezTo>
                  <a:pt x="512" y="68"/>
                  <a:pt x="510" y="67"/>
                  <a:pt x="508" y="66"/>
                </a:cubicBezTo>
                <a:cubicBezTo>
                  <a:pt x="508" y="62"/>
                  <a:pt x="508" y="62"/>
                  <a:pt x="508" y="62"/>
                </a:cubicBezTo>
                <a:cubicBezTo>
                  <a:pt x="514" y="64"/>
                  <a:pt x="520" y="68"/>
                  <a:pt x="525" y="72"/>
                </a:cubicBezTo>
                <a:close/>
                <a:moveTo>
                  <a:pt x="525" y="91"/>
                </a:moveTo>
                <a:cubicBezTo>
                  <a:pt x="521" y="84"/>
                  <a:pt x="517" y="73"/>
                  <a:pt x="508" y="72"/>
                </a:cubicBezTo>
                <a:cubicBezTo>
                  <a:pt x="508" y="76"/>
                  <a:pt x="508" y="76"/>
                  <a:pt x="508" y="76"/>
                </a:cubicBezTo>
                <a:cubicBezTo>
                  <a:pt x="508" y="76"/>
                  <a:pt x="508" y="76"/>
                  <a:pt x="508" y="77"/>
                </a:cubicBezTo>
                <a:cubicBezTo>
                  <a:pt x="518" y="80"/>
                  <a:pt x="519" y="89"/>
                  <a:pt x="523" y="97"/>
                </a:cubicBezTo>
                <a:cubicBezTo>
                  <a:pt x="524" y="107"/>
                  <a:pt x="520" y="117"/>
                  <a:pt x="515" y="126"/>
                </a:cubicBezTo>
                <a:cubicBezTo>
                  <a:pt x="513" y="128"/>
                  <a:pt x="510" y="131"/>
                  <a:pt x="508" y="133"/>
                </a:cubicBezTo>
                <a:cubicBezTo>
                  <a:pt x="508" y="138"/>
                  <a:pt x="508" y="138"/>
                  <a:pt x="508" y="138"/>
                </a:cubicBezTo>
                <a:cubicBezTo>
                  <a:pt x="510" y="136"/>
                  <a:pt x="513" y="135"/>
                  <a:pt x="516" y="133"/>
                </a:cubicBezTo>
                <a:cubicBezTo>
                  <a:pt x="516" y="129"/>
                  <a:pt x="520" y="127"/>
                  <a:pt x="521" y="123"/>
                </a:cubicBezTo>
                <a:cubicBezTo>
                  <a:pt x="523" y="120"/>
                  <a:pt x="524" y="117"/>
                  <a:pt x="525" y="113"/>
                </a:cubicBezTo>
                <a:cubicBezTo>
                  <a:pt x="525" y="91"/>
                  <a:pt x="525" y="91"/>
                  <a:pt x="525" y="91"/>
                </a:cubicBezTo>
                <a:close/>
                <a:moveTo>
                  <a:pt x="525" y="126"/>
                </a:moveTo>
                <a:cubicBezTo>
                  <a:pt x="525" y="135"/>
                  <a:pt x="525" y="135"/>
                  <a:pt x="525" y="135"/>
                </a:cubicBezTo>
                <a:cubicBezTo>
                  <a:pt x="522" y="139"/>
                  <a:pt x="519" y="143"/>
                  <a:pt x="514" y="146"/>
                </a:cubicBezTo>
                <a:cubicBezTo>
                  <a:pt x="512" y="147"/>
                  <a:pt x="510" y="148"/>
                  <a:pt x="508" y="148"/>
                </a:cubicBezTo>
                <a:cubicBezTo>
                  <a:pt x="508" y="145"/>
                  <a:pt x="508" y="145"/>
                  <a:pt x="508" y="145"/>
                </a:cubicBezTo>
                <a:cubicBezTo>
                  <a:pt x="509" y="144"/>
                  <a:pt x="511" y="143"/>
                  <a:pt x="512" y="142"/>
                </a:cubicBezTo>
                <a:cubicBezTo>
                  <a:pt x="518" y="137"/>
                  <a:pt x="522" y="132"/>
                  <a:pt x="525" y="126"/>
                </a:cubicBezTo>
                <a:close/>
                <a:moveTo>
                  <a:pt x="525" y="140"/>
                </a:moveTo>
                <a:cubicBezTo>
                  <a:pt x="520" y="145"/>
                  <a:pt x="514" y="151"/>
                  <a:pt x="508" y="154"/>
                </a:cubicBezTo>
                <a:cubicBezTo>
                  <a:pt x="508" y="158"/>
                  <a:pt x="508" y="158"/>
                  <a:pt x="508" y="158"/>
                </a:cubicBezTo>
                <a:cubicBezTo>
                  <a:pt x="515" y="155"/>
                  <a:pt x="520" y="151"/>
                  <a:pt x="525" y="145"/>
                </a:cubicBezTo>
                <a:cubicBezTo>
                  <a:pt x="525" y="140"/>
                  <a:pt x="525" y="140"/>
                  <a:pt x="525" y="140"/>
                </a:cubicBezTo>
                <a:close/>
                <a:moveTo>
                  <a:pt x="508" y="125"/>
                </a:moveTo>
                <a:cubicBezTo>
                  <a:pt x="508" y="120"/>
                  <a:pt x="508" y="120"/>
                  <a:pt x="508" y="120"/>
                </a:cubicBezTo>
                <a:cubicBezTo>
                  <a:pt x="509" y="119"/>
                  <a:pt x="510" y="116"/>
                  <a:pt x="511" y="115"/>
                </a:cubicBezTo>
                <a:cubicBezTo>
                  <a:pt x="515" y="110"/>
                  <a:pt x="514" y="102"/>
                  <a:pt x="513" y="96"/>
                </a:cubicBezTo>
                <a:cubicBezTo>
                  <a:pt x="512" y="93"/>
                  <a:pt x="510" y="92"/>
                  <a:pt x="508" y="90"/>
                </a:cubicBezTo>
                <a:cubicBezTo>
                  <a:pt x="508" y="86"/>
                  <a:pt x="508" y="86"/>
                  <a:pt x="508" y="86"/>
                </a:cubicBezTo>
                <a:cubicBezTo>
                  <a:pt x="509" y="86"/>
                  <a:pt x="509" y="86"/>
                  <a:pt x="509" y="86"/>
                </a:cubicBezTo>
                <a:cubicBezTo>
                  <a:pt x="512" y="89"/>
                  <a:pt x="516" y="91"/>
                  <a:pt x="517" y="95"/>
                </a:cubicBezTo>
                <a:cubicBezTo>
                  <a:pt x="520" y="103"/>
                  <a:pt x="519" y="113"/>
                  <a:pt x="514" y="120"/>
                </a:cubicBezTo>
                <a:cubicBezTo>
                  <a:pt x="512" y="122"/>
                  <a:pt x="510" y="124"/>
                  <a:pt x="508" y="125"/>
                </a:cubicBezTo>
                <a:close/>
                <a:moveTo>
                  <a:pt x="508" y="113"/>
                </a:moveTo>
                <a:cubicBezTo>
                  <a:pt x="508" y="112"/>
                  <a:pt x="508" y="112"/>
                  <a:pt x="508" y="112"/>
                </a:cubicBezTo>
                <a:cubicBezTo>
                  <a:pt x="508" y="112"/>
                  <a:pt x="508" y="112"/>
                  <a:pt x="508" y="112"/>
                </a:cubicBezTo>
                <a:cubicBezTo>
                  <a:pt x="508" y="112"/>
                  <a:pt x="509" y="112"/>
                  <a:pt x="510" y="113"/>
                </a:cubicBezTo>
                <a:cubicBezTo>
                  <a:pt x="510" y="114"/>
                  <a:pt x="508" y="114"/>
                  <a:pt x="508" y="113"/>
                </a:cubicBezTo>
                <a:close/>
                <a:moveTo>
                  <a:pt x="508" y="111"/>
                </a:moveTo>
                <a:cubicBezTo>
                  <a:pt x="508" y="94"/>
                  <a:pt x="508" y="94"/>
                  <a:pt x="508" y="94"/>
                </a:cubicBezTo>
                <a:cubicBezTo>
                  <a:pt x="508" y="94"/>
                  <a:pt x="508" y="95"/>
                  <a:pt x="509" y="95"/>
                </a:cubicBezTo>
                <a:cubicBezTo>
                  <a:pt x="511" y="98"/>
                  <a:pt x="514" y="101"/>
                  <a:pt x="512" y="106"/>
                </a:cubicBezTo>
                <a:cubicBezTo>
                  <a:pt x="511" y="108"/>
                  <a:pt x="508" y="110"/>
                  <a:pt x="508" y="111"/>
                </a:cubicBezTo>
                <a:close/>
                <a:moveTo>
                  <a:pt x="508" y="165"/>
                </a:moveTo>
                <a:cubicBezTo>
                  <a:pt x="505" y="165"/>
                  <a:pt x="503" y="165"/>
                  <a:pt x="500" y="165"/>
                </a:cubicBezTo>
                <a:cubicBezTo>
                  <a:pt x="500" y="156"/>
                  <a:pt x="500" y="156"/>
                  <a:pt x="500" y="156"/>
                </a:cubicBezTo>
                <a:cubicBezTo>
                  <a:pt x="503" y="155"/>
                  <a:pt x="505" y="154"/>
                  <a:pt x="508" y="154"/>
                </a:cubicBezTo>
                <a:cubicBezTo>
                  <a:pt x="508" y="158"/>
                  <a:pt x="508" y="158"/>
                  <a:pt x="508" y="158"/>
                </a:cubicBezTo>
                <a:cubicBezTo>
                  <a:pt x="507" y="158"/>
                  <a:pt x="506" y="158"/>
                  <a:pt x="505" y="158"/>
                </a:cubicBezTo>
                <a:cubicBezTo>
                  <a:pt x="505" y="159"/>
                  <a:pt x="505" y="159"/>
                  <a:pt x="505" y="159"/>
                </a:cubicBezTo>
                <a:cubicBezTo>
                  <a:pt x="506" y="160"/>
                  <a:pt x="507" y="160"/>
                  <a:pt x="508" y="160"/>
                </a:cubicBezTo>
                <a:cubicBezTo>
                  <a:pt x="508" y="165"/>
                  <a:pt x="508" y="165"/>
                  <a:pt x="508" y="165"/>
                </a:cubicBezTo>
                <a:close/>
                <a:moveTo>
                  <a:pt x="500" y="20"/>
                </a:moveTo>
                <a:cubicBezTo>
                  <a:pt x="503" y="20"/>
                  <a:pt x="505" y="20"/>
                  <a:pt x="508" y="20"/>
                </a:cubicBezTo>
                <a:cubicBezTo>
                  <a:pt x="508" y="24"/>
                  <a:pt x="508" y="24"/>
                  <a:pt x="508" y="24"/>
                </a:cubicBezTo>
                <a:cubicBezTo>
                  <a:pt x="505" y="24"/>
                  <a:pt x="503" y="24"/>
                  <a:pt x="500" y="24"/>
                </a:cubicBezTo>
                <a:cubicBezTo>
                  <a:pt x="500" y="20"/>
                  <a:pt x="500" y="20"/>
                  <a:pt x="500" y="20"/>
                </a:cubicBezTo>
                <a:close/>
                <a:moveTo>
                  <a:pt x="508" y="36"/>
                </a:moveTo>
                <a:cubicBezTo>
                  <a:pt x="508" y="40"/>
                  <a:pt x="508" y="40"/>
                  <a:pt x="508" y="40"/>
                </a:cubicBezTo>
                <a:cubicBezTo>
                  <a:pt x="505" y="40"/>
                  <a:pt x="503" y="40"/>
                  <a:pt x="501" y="40"/>
                </a:cubicBezTo>
                <a:cubicBezTo>
                  <a:pt x="501" y="40"/>
                  <a:pt x="501" y="40"/>
                  <a:pt x="500" y="40"/>
                </a:cubicBezTo>
                <a:cubicBezTo>
                  <a:pt x="500" y="36"/>
                  <a:pt x="500" y="36"/>
                  <a:pt x="500" y="36"/>
                </a:cubicBezTo>
                <a:cubicBezTo>
                  <a:pt x="503" y="36"/>
                  <a:pt x="505" y="36"/>
                  <a:pt x="508" y="36"/>
                </a:cubicBezTo>
                <a:close/>
                <a:moveTo>
                  <a:pt x="508" y="44"/>
                </a:moveTo>
                <a:cubicBezTo>
                  <a:pt x="508" y="48"/>
                  <a:pt x="508" y="48"/>
                  <a:pt x="508" y="48"/>
                </a:cubicBezTo>
                <a:cubicBezTo>
                  <a:pt x="505" y="48"/>
                  <a:pt x="503" y="48"/>
                  <a:pt x="500" y="48"/>
                </a:cubicBezTo>
                <a:cubicBezTo>
                  <a:pt x="500" y="43"/>
                  <a:pt x="500" y="43"/>
                  <a:pt x="500" y="43"/>
                </a:cubicBezTo>
                <a:cubicBezTo>
                  <a:pt x="503" y="43"/>
                  <a:pt x="505" y="43"/>
                  <a:pt x="508" y="44"/>
                </a:cubicBezTo>
                <a:close/>
                <a:moveTo>
                  <a:pt x="508" y="52"/>
                </a:moveTo>
                <a:cubicBezTo>
                  <a:pt x="508" y="56"/>
                  <a:pt x="508" y="56"/>
                  <a:pt x="508" y="56"/>
                </a:cubicBezTo>
                <a:cubicBezTo>
                  <a:pt x="505" y="56"/>
                  <a:pt x="503" y="56"/>
                  <a:pt x="500" y="57"/>
                </a:cubicBezTo>
                <a:cubicBezTo>
                  <a:pt x="500" y="52"/>
                  <a:pt x="500" y="52"/>
                  <a:pt x="500" y="52"/>
                </a:cubicBezTo>
                <a:cubicBezTo>
                  <a:pt x="501" y="52"/>
                  <a:pt x="502" y="52"/>
                  <a:pt x="502" y="52"/>
                </a:cubicBezTo>
                <a:cubicBezTo>
                  <a:pt x="504" y="52"/>
                  <a:pt x="506" y="52"/>
                  <a:pt x="508" y="52"/>
                </a:cubicBezTo>
                <a:close/>
                <a:moveTo>
                  <a:pt x="508" y="62"/>
                </a:moveTo>
                <a:cubicBezTo>
                  <a:pt x="508" y="66"/>
                  <a:pt x="508" y="66"/>
                  <a:pt x="508" y="66"/>
                </a:cubicBezTo>
                <a:cubicBezTo>
                  <a:pt x="505" y="65"/>
                  <a:pt x="503" y="65"/>
                  <a:pt x="500" y="65"/>
                </a:cubicBezTo>
                <a:cubicBezTo>
                  <a:pt x="500" y="61"/>
                  <a:pt x="500" y="61"/>
                  <a:pt x="500" y="61"/>
                </a:cubicBezTo>
                <a:cubicBezTo>
                  <a:pt x="503" y="61"/>
                  <a:pt x="505" y="62"/>
                  <a:pt x="508" y="62"/>
                </a:cubicBezTo>
                <a:close/>
                <a:moveTo>
                  <a:pt x="508" y="72"/>
                </a:moveTo>
                <a:cubicBezTo>
                  <a:pt x="508" y="76"/>
                  <a:pt x="508" y="76"/>
                  <a:pt x="508" y="76"/>
                </a:cubicBezTo>
                <a:cubicBezTo>
                  <a:pt x="505" y="75"/>
                  <a:pt x="503" y="76"/>
                  <a:pt x="500" y="77"/>
                </a:cubicBezTo>
                <a:cubicBezTo>
                  <a:pt x="500" y="72"/>
                  <a:pt x="500" y="72"/>
                  <a:pt x="500" y="72"/>
                </a:cubicBezTo>
                <a:cubicBezTo>
                  <a:pt x="502" y="72"/>
                  <a:pt x="504" y="72"/>
                  <a:pt x="505" y="72"/>
                </a:cubicBezTo>
                <a:cubicBezTo>
                  <a:pt x="506" y="72"/>
                  <a:pt x="507" y="72"/>
                  <a:pt x="508" y="72"/>
                </a:cubicBezTo>
                <a:close/>
                <a:moveTo>
                  <a:pt x="508" y="86"/>
                </a:moveTo>
                <a:cubicBezTo>
                  <a:pt x="508" y="90"/>
                  <a:pt x="508" y="90"/>
                  <a:pt x="508" y="90"/>
                </a:cubicBezTo>
                <a:cubicBezTo>
                  <a:pt x="507" y="90"/>
                  <a:pt x="507" y="90"/>
                  <a:pt x="506" y="90"/>
                </a:cubicBezTo>
                <a:cubicBezTo>
                  <a:pt x="505" y="90"/>
                  <a:pt x="502" y="89"/>
                  <a:pt x="500" y="89"/>
                </a:cubicBezTo>
                <a:cubicBezTo>
                  <a:pt x="500" y="85"/>
                  <a:pt x="500" y="85"/>
                  <a:pt x="500" y="85"/>
                </a:cubicBezTo>
                <a:cubicBezTo>
                  <a:pt x="508" y="86"/>
                  <a:pt x="508" y="86"/>
                  <a:pt x="508" y="86"/>
                </a:cubicBezTo>
                <a:close/>
                <a:moveTo>
                  <a:pt x="508" y="94"/>
                </a:moveTo>
                <a:cubicBezTo>
                  <a:pt x="508" y="111"/>
                  <a:pt x="508" y="111"/>
                  <a:pt x="508" y="111"/>
                </a:cubicBezTo>
                <a:cubicBezTo>
                  <a:pt x="508" y="112"/>
                  <a:pt x="508" y="112"/>
                  <a:pt x="508" y="112"/>
                </a:cubicBezTo>
                <a:cubicBezTo>
                  <a:pt x="508" y="113"/>
                  <a:pt x="508" y="113"/>
                  <a:pt x="508" y="113"/>
                </a:cubicBezTo>
                <a:cubicBezTo>
                  <a:pt x="507" y="113"/>
                  <a:pt x="507" y="113"/>
                  <a:pt x="507" y="113"/>
                </a:cubicBezTo>
                <a:cubicBezTo>
                  <a:pt x="506" y="116"/>
                  <a:pt x="504" y="120"/>
                  <a:pt x="503" y="122"/>
                </a:cubicBezTo>
                <a:cubicBezTo>
                  <a:pt x="505" y="123"/>
                  <a:pt x="506" y="122"/>
                  <a:pt x="508" y="120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505" y="127"/>
                  <a:pt x="503" y="128"/>
                  <a:pt x="500" y="129"/>
                </a:cubicBezTo>
                <a:cubicBezTo>
                  <a:pt x="500" y="116"/>
                  <a:pt x="500" y="116"/>
                  <a:pt x="500" y="116"/>
                </a:cubicBezTo>
                <a:cubicBezTo>
                  <a:pt x="502" y="110"/>
                  <a:pt x="506" y="104"/>
                  <a:pt x="501" y="99"/>
                </a:cubicBezTo>
                <a:cubicBezTo>
                  <a:pt x="501" y="99"/>
                  <a:pt x="501" y="99"/>
                  <a:pt x="500" y="98"/>
                </a:cubicBezTo>
                <a:cubicBezTo>
                  <a:pt x="500" y="92"/>
                  <a:pt x="500" y="92"/>
                  <a:pt x="500" y="92"/>
                </a:cubicBezTo>
                <a:cubicBezTo>
                  <a:pt x="503" y="93"/>
                  <a:pt x="505" y="93"/>
                  <a:pt x="508" y="94"/>
                </a:cubicBezTo>
                <a:close/>
                <a:moveTo>
                  <a:pt x="508" y="133"/>
                </a:moveTo>
                <a:cubicBezTo>
                  <a:pt x="508" y="138"/>
                  <a:pt x="508" y="138"/>
                  <a:pt x="508" y="138"/>
                </a:cubicBezTo>
                <a:cubicBezTo>
                  <a:pt x="505" y="139"/>
                  <a:pt x="503" y="140"/>
                  <a:pt x="501" y="141"/>
                </a:cubicBezTo>
                <a:cubicBezTo>
                  <a:pt x="501" y="141"/>
                  <a:pt x="500" y="142"/>
                  <a:pt x="500" y="142"/>
                </a:cubicBezTo>
                <a:cubicBezTo>
                  <a:pt x="500" y="138"/>
                  <a:pt x="500" y="138"/>
                  <a:pt x="500" y="138"/>
                </a:cubicBezTo>
                <a:cubicBezTo>
                  <a:pt x="503" y="137"/>
                  <a:pt x="505" y="135"/>
                  <a:pt x="508" y="133"/>
                </a:cubicBezTo>
                <a:close/>
                <a:moveTo>
                  <a:pt x="508" y="145"/>
                </a:moveTo>
                <a:cubicBezTo>
                  <a:pt x="508" y="148"/>
                  <a:pt x="508" y="148"/>
                  <a:pt x="508" y="148"/>
                </a:cubicBezTo>
                <a:cubicBezTo>
                  <a:pt x="505" y="149"/>
                  <a:pt x="503" y="150"/>
                  <a:pt x="500" y="151"/>
                </a:cubicBezTo>
                <a:cubicBezTo>
                  <a:pt x="500" y="147"/>
                  <a:pt x="500" y="147"/>
                  <a:pt x="500" y="147"/>
                </a:cubicBezTo>
                <a:cubicBezTo>
                  <a:pt x="503" y="146"/>
                  <a:pt x="505" y="146"/>
                  <a:pt x="508" y="145"/>
                </a:cubicBezTo>
                <a:close/>
                <a:moveTo>
                  <a:pt x="500" y="165"/>
                </a:moveTo>
                <a:cubicBezTo>
                  <a:pt x="492" y="165"/>
                  <a:pt x="492" y="165"/>
                  <a:pt x="492" y="165"/>
                </a:cubicBezTo>
                <a:cubicBezTo>
                  <a:pt x="492" y="157"/>
                  <a:pt x="492" y="157"/>
                  <a:pt x="492" y="157"/>
                </a:cubicBezTo>
                <a:cubicBezTo>
                  <a:pt x="492" y="157"/>
                  <a:pt x="492" y="157"/>
                  <a:pt x="492" y="157"/>
                </a:cubicBezTo>
                <a:cubicBezTo>
                  <a:pt x="494" y="154"/>
                  <a:pt x="497" y="156"/>
                  <a:pt x="499" y="156"/>
                </a:cubicBezTo>
                <a:cubicBezTo>
                  <a:pt x="500" y="156"/>
                  <a:pt x="500" y="156"/>
                  <a:pt x="500" y="156"/>
                </a:cubicBezTo>
                <a:cubicBezTo>
                  <a:pt x="500" y="165"/>
                  <a:pt x="500" y="165"/>
                  <a:pt x="500" y="165"/>
                </a:cubicBezTo>
                <a:close/>
                <a:moveTo>
                  <a:pt x="492" y="21"/>
                </a:moveTo>
                <a:cubicBezTo>
                  <a:pt x="493" y="20"/>
                  <a:pt x="495" y="20"/>
                  <a:pt x="497" y="20"/>
                </a:cubicBezTo>
                <a:cubicBezTo>
                  <a:pt x="498" y="20"/>
                  <a:pt x="499" y="20"/>
                  <a:pt x="500" y="20"/>
                </a:cubicBezTo>
                <a:cubicBezTo>
                  <a:pt x="500" y="24"/>
                  <a:pt x="500" y="24"/>
                  <a:pt x="500" y="24"/>
                </a:cubicBezTo>
                <a:cubicBezTo>
                  <a:pt x="499" y="24"/>
                  <a:pt x="497" y="24"/>
                  <a:pt x="496" y="24"/>
                </a:cubicBezTo>
                <a:cubicBezTo>
                  <a:pt x="494" y="25"/>
                  <a:pt x="493" y="25"/>
                  <a:pt x="492" y="25"/>
                </a:cubicBezTo>
                <a:cubicBezTo>
                  <a:pt x="492" y="21"/>
                  <a:pt x="492" y="21"/>
                  <a:pt x="492" y="21"/>
                </a:cubicBezTo>
                <a:close/>
                <a:moveTo>
                  <a:pt x="500" y="36"/>
                </a:moveTo>
                <a:cubicBezTo>
                  <a:pt x="500" y="40"/>
                  <a:pt x="500" y="40"/>
                  <a:pt x="500" y="40"/>
                </a:cubicBezTo>
                <a:cubicBezTo>
                  <a:pt x="497" y="40"/>
                  <a:pt x="494" y="41"/>
                  <a:pt x="492" y="42"/>
                </a:cubicBezTo>
                <a:cubicBezTo>
                  <a:pt x="492" y="36"/>
                  <a:pt x="492" y="36"/>
                  <a:pt x="492" y="36"/>
                </a:cubicBezTo>
                <a:cubicBezTo>
                  <a:pt x="494" y="36"/>
                  <a:pt x="497" y="36"/>
                  <a:pt x="500" y="36"/>
                </a:cubicBezTo>
                <a:close/>
                <a:moveTo>
                  <a:pt x="500" y="43"/>
                </a:moveTo>
                <a:cubicBezTo>
                  <a:pt x="500" y="48"/>
                  <a:pt x="500" y="48"/>
                  <a:pt x="500" y="48"/>
                </a:cubicBezTo>
                <a:cubicBezTo>
                  <a:pt x="497" y="48"/>
                  <a:pt x="494" y="49"/>
                  <a:pt x="492" y="50"/>
                </a:cubicBezTo>
                <a:cubicBezTo>
                  <a:pt x="492" y="46"/>
                  <a:pt x="492" y="46"/>
                  <a:pt x="492" y="46"/>
                </a:cubicBezTo>
                <a:cubicBezTo>
                  <a:pt x="494" y="45"/>
                  <a:pt x="497" y="44"/>
                  <a:pt x="500" y="44"/>
                </a:cubicBezTo>
                <a:cubicBezTo>
                  <a:pt x="500" y="44"/>
                  <a:pt x="500" y="44"/>
                  <a:pt x="500" y="43"/>
                </a:cubicBezTo>
                <a:close/>
                <a:moveTo>
                  <a:pt x="500" y="52"/>
                </a:moveTo>
                <a:cubicBezTo>
                  <a:pt x="500" y="57"/>
                  <a:pt x="500" y="57"/>
                  <a:pt x="500" y="57"/>
                </a:cubicBezTo>
                <a:cubicBezTo>
                  <a:pt x="499" y="57"/>
                  <a:pt x="498" y="57"/>
                  <a:pt x="497" y="58"/>
                </a:cubicBezTo>
                <a:cubicBezTo>
                  <a:pt x="496" y="59"/>
                  <a:pt x="497" y="60"/>
                  <a:pt x="498" y="61"/>
                </a:cubicBezTo>
                <a:cubicBezTo>
                  <a:pt x="499" y="61"/>
                  <a:pt x="499" y="61"/>
                  <a:pt x="500" y="61"/>
                </a:cubicBezTo>
                <a:cubicBezTo>
                  <a:pt x="500" y="65"/>
                  <a:pt x="500" y="65"/>
                  <a:pt x="500" y="65"/>
                </a:cubicBezTo>
                <a:cubicBezTo>
                  <a:pt x="500" y="66"/>
                  <a:pt x="499" y="66"/>
                  <a:pt x="499" y="66"/>
                </a:cubicBezTo>
                <a:cubicBezTo>
                  <a:pt x="498" y="68"/>
                  <a:pt x="498" y="69"/>
                  <a:pt x="499" y="71"/>
                </a:cubicBezTo>
                <a:cubicBezTo>
                  <a:pt x="499" y="71"/>
                  <a:pt x="500" y="72"/>
                  <a:pt x="500" y="72"/>
                </a:cubicBezTo>
                <a:cubicBezTo>
                  <a:pt x="500" y="77"/>
                  <a:pt x="500" y="77"/>
                  <a:pt x="500" y="77"/>
                </a:cubicBezTo>
                <a:cubicBezTo>
                  <a:pt x="500" y="77"/>
                  <a:pt x="500" y="77"/>
                  <a:pt x="500" y="77"/>
                </a:cubicBezTo>
                <a:cubicBezTo>
                  <a:pt x="500" y="80"/>
                  <a:pt x="498" y="82"/>
                  <a:pt x="500" y="85"/>
                </a:cubicBezTo>
                <a:cubicBezTo>
                  <a:pt x="500" y="85"/>
                  <a:pt x="500" y="85"/>
                  <a:pt x="500" y="85"/>
                </a:cubicBezTo>
                <a:cubicBezTo>
                  <a:pt x="500" y="89"/>
                  <a:pt x="500" y="89"/>
                  <a:pt x="500" y="89"/>
                </a:cubicBezTo>
                <a:cubicBezTo>
                  <a:pt x="499" y="88"/>
                  <a:pt x="498" y="89"/>
                  <a:pt x="497" y="90"/>
                </a:cubicBezTo>
                <a:cubicBezTo>
                  <a:pt x="498" y="91"/>
                  <a:pt x="499" y="91"/>
                  <a:pt x="500" y="92"/>
                </a:cubicBezTo>
                <a:cubicBezTo>
                  <a:pt x="500" y="98"/>
                  <a:pt x="500" y="98"/>
                  <a:pt x="500" y="98"/>
                </a:cubicBezTo>
                <a:cubicBezTo>
                  <a:pt x="497" y="97"/>
                  <a:pt x="496" y="93"/>
                  <a:pt x="492" y="94"/>
                </a:cubicBezTo>
                <a:cubicBezTo>
                  <a:pt x="492" y="87"/>
                  <a:pt x="492" y="87"/>
                  <a:pt x="492" y="87"/>
                </a:cubicBezTo>
                <a:cubicBezTo>
                  <a:pt x="497" y="80"/>
                  <a:pt x="493" y="72"/>
                  <a:pt x="492" y="64"/>
                </a:cubicBezTo>
                <a:cubicBezTo>
                  <a:pt x="492" y="64"/>
                  <a:pt x="492" y="63"/>
                  <a:pt x="492" y="63"/>
                </a:cubicBezTo>
                <a:cubicBezTo>
                  <a:pt x="492" y="52"/>
                  <a:pt x="492" y="52"/>
                  <a:pt x="492" y="52"/>
                </a:cubicBezTo>
                <a:cubicBezTo>
                  <a:pt x="494" y="54"/>
                  <a:pt x="497" y="52"/>
                  <a:pt x="500" y="52"/>
                </a:cubicBezTo>
                <a:close/>
                <a:moveTo>
                  <a:pt x="500" y="116"/>
                </a:moveTo>
                <a:cubicBezTo>
                  <a:pt x="500" y="129"/>
                  <a:pt x="500" y="129"/>
                  <a:pt x="500" y="129"/>
                </a:cubicBezTo>
                <a:cubicBezTo>
                  <a:pt x="499" y="130"/>
                  <a:pt x="497" y="130"/>
                  <a:pt x="495" y="130"/>
                </a:cubicBezTo>
                <a:cubicBezTo>
                  <a:pt x="493" y="131"/>
                  <a:pt x="492" y="133"/>
                  <a:pt x="492" y="134"/>
                </a:cubicBezTo>
                <a:cubicBezTo>
                  <a:pt x="492" y="126"/>
                  <a:pt x="492" y="126"/>
                  <a:pt x="492" y="126"/>
                </a:cubicBezTo>
                <a:cubicBezTo>
                  <a:pt x="494" y="123"/>
                  <a:pt x="496" y="121"/>
                  <a:pt x="499" y="118"/>
                </a:cubicBezTo>
                <a:cubicBezTo>
                  <a:pt x="500" y="117"/>
                  <a:pt x="500" y="117"/>
                  <a:pt x="500" y="116"/>
                </a:cubicBezTo>
                <a:close/>
                <a:moveTo>
                  <a:pt x="500" y="138"/>
                </a:moveTo>
                <a:cubicBezTo>
                  <a:pt x="500" y="142"/>
                  <a:pt x="500" y="142"/>
                  <a:pt x="500" y="142"/>
                </a:cubicBezTo>
                <a:cubicBezTo>
                  <a:pt x="498" y="143"/>
                  <a:pt x="494" y="142"/>
                  <a:pt x="492" y="143"/>
                </a:cubicBezTo>
                <a:cubicBezTo>
                  <a:pt x="492" y="139"/>
                  <a:pt x="492" y="139"/>
                  <a:pt x="492" y="139"/>
                </a:cubicBezTo>
                <a:cubicBezTo>
                  <a:pt x="495" y="139"/>
                  <a:pt x="498" y="139"/>
                  <a:pt x="500" y="138"/>
                </a:cubicBezTo>
                <a:close/>
                <a:moveTo>
                  <a:pt x="500" y="147"/>
                </a:moveTo>
                <a:cubicBezTo>
                  <a:pt x="500" y="151"/>
                  <a:pt x="500" y="151"/>
                  <a:pt x="500" y="151"/>
                </a:cubicBezTo>
                <a:cubicBezTo>
                  <a:pt x="497" y="152"/>
                  <a:pt x="495" y="153"/>
                  <a:pt x="492" y="153"/>
                </a:cubicBezTo>
                <a:cubicBezTo>
                  <a:pt x="492" y="149"/>
                  <a:pt x="492" y="149"/>
                  <a:pt x="492" y="149"/>
                </a:cubicBezTo>
                <a:cubicBezTo>
                  <a:pt x="493" y="149"/>
                  <a:pt x="494" y="149"/>
                  <a:pt x="495" y="149"/>
                </a:cubicBezTo>
                <a:cubicBezTo>
                  <a:pt x="496" y="149"/>
                  <a:pt x="498" y="148"/>
                  <a:pt x="500" y="147"/>
                </a:cubicBezTo>
                <a:close/>
                <a:moveTo>
                  <a:pt x="492" y="165"/>
                </a:moveTo>
                <a:cubicBezTo>
                  <a:pt x="484" y="165"/>
                  <a:pt x="476" y="165"/>
                  <a:pt x="469" y="165"/>
                </a:cubicBezTo>
                <a:cubicBezTo>
                  <a:pt x="469" y="159"/>
                  <a:pt x="469" y="159"/>
                  <a:pt x="469" y="159"/>
                </a:cubicBezTo>
                <a:cubicBezTo>
                  <a:pt x="475" y="159"/>
                  <a:pt x="480" y="160"/>
                  <a:pt x="486" y="159"/>
                </a:cubicBezTo>
                <a:cubicBezTo>
                  <a:pt x="486" y="155"/>
                  <a:pt x="483" y="151"/>
                  <a:pt x="483" y="146"/>
                </a:cubicBezTo>
                <a:cubicBezTo>
                  <a:pt x="483" y="138"/>
                  <a:pt x="487" y="132"/>
                  <a:pt x="492" y="126"/>
                </a:cubicBezTo>
                <a:cubicBezTo>
                  <a:pt x="492" y="134"/>
                  <a:pt x="492" y="134"/>
                  <a:pt x="492" y="134"/>
                </a:cubicBezTo>
                <a:cubicBezTo>
                  <a:pt x="491" y="136"/>
                  <a:pt x="490" y="137"/>
                  <a:pt x="490" y="139"/>
                </a:cubicBezTo>
                <a:cubicBezTo>
                  <a:pt x="491" y="139"/>
                  <a:pt x="491" y="139"/>
                  <a:pt x="492" y="139"/>
                </a:cubicBezTo>
                <a:cubicBezTo>
                  <a:pt x="492" y="143"/>
                  <a:pt x="492" y="143"/>
                  <a:pt x="492" y="143"/>
                </a:cubicBezTo>
                <a:cubicBezTo>
                  <a:pt x="490" y="143"/>
                  <a:pt x="489" y="144"/>
                  <a:pt x="488" y="146"/>
                </a:cubicBezTo>
                <a:cubicBezTo>
                  <a:pt x="488" y="149"/>
                  <a:pt x="490" y="149"/>
                  <a:pt x="492" y="149"/>
                </a:cubicBezTo>
                <a:cubicBezTo>
                  <a:pt x="492" y="153"/>
                  <a:pt x="492" y="153"/>
                  <a:pt x="492" y="153"/>
                </a:cubicBezTo>
                <a:cubicBezTo>
                  <a:pt x="491" y="153"/>
                  <a:pt x="491" y="153"/>
                  <a:pt x="490" y="153"/>
                </a:cubicBezTo>
                <a:cubicBezTo>
                  <a:pt x="490" y="155"/>
                  <a:pt x="490" y="156"/>
                  <a:pt x="492" y="157"/>
                </a:cubicBezTo>
                <a:cubicBezTo>
                  <a:pt x="492" y="165"/>
                  <a:pt x="492" y="165"/>
                  <a:pt x="492" y="165"/>
                </a:cubicBezTo>
                <a:close/>
                <a:moveTo>
                  <a:pt x="469" y="30"/>
                </a:moveTo>
                <a:cubicBezTo>
                  <a:pt x="476" y="25"/>
                  <a:pt x="483" y="22"/>
                  <a:pt x="492" y="21"/>
                </a:cubicBezTo>
                <a:cubicBezTo>
                  <a:pt x="492" y="25"/>
                  <a:pt x="492" y="25"/>
                  <a:pt x="492" y="25"/>
                </a:cubicBezTo>
                <a:cubicBezTo>
                  <a:pt x="483" y="26"/>
                  <a:pt x="476" y="30"/>
                  <a:pt x="469" y="35"/>
                </a:cubicBezTo>
                <a:cubicBezTo>
                  <a:pt x="469" y="30"/>
                  <a:pt x="469" y="30"/>
                  <a:pt x="469" y="30"/>
                </a:cubicBezTo>
                <a:close/>
                <a:moveTo>
                  <a:pt x="492" y="36"/>
                </a:moveTo>
                <a:cubicBezTo>
                  <a:pt x="492" y="42"/>
                  <a:pt x="492" y="42"/>
                  <a:pt x="492" y="42"/>
                </a:cubicBezTo>
                <a:cubicBezTo>
                  <a:pt x="487" y="42"/>
                  <a:pt x="483" y="44"/>
                  <a:pt x="480" y="46"/>
                </a:cubicBezTo>
                <a:cubicBezTo>
                  <a:pt x="484" y="49"/>
                  <a:pt x="488" y="47"/>
                  <a:pt x="492" y="46"/>
                </a:cubicBezTo>
                <a:cubicBezTo>
                  <a:pt x="492" y="50"/>
                  <a:pt x="492" y="50"/>
                  <a:pt x="492" y="50"/>
                </a:cubicBezTo>
                <a:cubicBezTo>
                  <a:pt x="491" y="50"/>
                  <a:pt x="491" y="51"/>
                  <a:pt x="490" y="51"/>
                </a:cubicBezTo>
                <a:cubicBezTo>
                  <a:pt x="491" y="52"/>
                  <a:pt x="491" y="52"/>
                  <a:pt x="491" y="52"/>
                </a:cubicBezTo>
                <a:cubicBezTo>
                  <a:pt x="491" y="52"/>
                  <a:pt x="491" y="52"/>
                  <a:pt x="492" y="52"/>
                </a:cubicBezTo>
                <a:cubicBezTo>
                  <a:pt x="492" y="63"/>
                  <a:pt x="492" y="63"/>
                  <a:pt x="492" y="63"/>
                </a:cubicBezTo>
                <a:cubicBezTo>
                  <a:pt x="490" y="60"/>
                  <a:pt x="489" y="56"/>
                  <a:pt x="485" y="54"/>
                </a:cubicBezTo>
                <a:cubicBezTo>
                  <a:pt x="481" y="54"/>
                  <a:pt x="478" y="49"/>
                  <a:pt x="473" y="51"/>
                </a:cubicBezTo>
                <a:cubicBezTo>
                  <a:pt x="472" y="51"/>
                  <a:pt x="470" y="52"/>
                  <a:pt x="469" y="53"/>
                </a:cubicBezTo>
                <a:cubicBezTo>
                  <a:pt x="469" y="47"/>
                  <a:pt x="469" y="47"/>
                  <a:pt x="469" y="47"/>
                </a:cubicBezTo>
                <a:cubicBezTo>
                  <a:pt x="472" y="43"/>
                  <a:pt x="477" y="42"/>
                  <a:pt x="481" y="40"/>
                </a:cubicBezTo>
                <a:cubicBezTo>
                  <a:pt x="485" y="38"/>
                  <a:pt x="488" y="37"/>
                  <a:pt x="492" y="36"/>
                </a:cubicBezTo>
                <a:close/>
                <a:moveTo>
                  <a:pt x="492" y="87"/>
                </a:moveTo>
                <a:cubicBezTo>
                  <a:pt x="492" y="94"/>
                  <a:pt x="492" y="94"/>
                  <a:pt x="492" y="94"/>
                </a:cubicBezTo>
                <a:cubicBezTo>
                  <a:pt x="492" y="94"/>
                  <a:pt x="492" y="94"/>
                  <a:pt x="492" y="94"/>
                </a:cubicBezTo>
                <a:cubicBezTo>
                  <a:pt x="485" y="94"/>
                  <a:pt x="479" y="95"/>
                  <a:pt x="476" y="100"/>
                </a:cubicBezTo>
                <a:cubicBezTo>
                  <a:pt x="475" y="102"/>
                  <a:pt x="474" y="106"/>
                  <a:pt x="476" y="108"/>
                </a:cubicBezTo>
                <a:cubicBezTo>
                  <a:pt x="478" y="110"/>
                  <a:pt x="481" y="109"/>
                  <a:pt x="483" y="108"/>
                </a:cubicBezTo>
                <a:cubicBezTo>
                  <a:pt x="485" y="107"/>
                  <a:pt x="487" y="105"/>
                  <a:pt x="489" y="105"/>
                </a:cubicBezTo>
                <a:cubicBezTo>
                  <a:pt x="491" y="105"/>
                  <a:pt x="491" y="106"/>
                  <a:pt x="491" y="107"/>
                </a:cubicBezTo>
                <a:cubicBezTo>
                  <a:pt x="489" y="109"/>
                  <a:pt x="485" y="112"/>
                  <a:pt x="482" y="113"/>
                </a:cubicBezTo>
                <a:cubicBezTo>
                  <a:pt x="477" y="114"/>
                  <a:pt x="472" y="112"/>
                  <a:pt x="470" y="108"/>
                </a:cubicBezTo>
                <a:cubicBezTo>
                  <a:pt x="469" y="105"/>
                  <a:pt x="470" y="102"/>
                  <a:pt x="471" y="99"/>
                </a:cubicBezTo>
                <a:cubicBezTo>
                  <a:pt x="475" y="93"/>
                  <a:pt x="483" y="90"/>
                  <a:pt x="490" y="89"/>
                </a:cubicBezTo>
                <a:cubicBezTo>
                  <a:pt x="490" y="89"/>
                  <a:pt x="491" y="88"/>
                  <a:pt x="492" y="87"/>
                </a:cubicBezTo>
                <a:close/>
                <a:moveTo>
                  <a:pt x="469" y="157"/>
                </a:moveTo>
                <a:cubicBezTo>
                  <a:pt x="471" y="154"/>
                  <a:pt x="475" y="150"/>
                  <a:pt x="474" y="146"/>
                </a:cubicBezTo>
                <a:cubicBezTo>
                  <a:pt x="471" y="145"/>
                  <a:pt x="470" y="148"/>
                  <a:pt x="469" y="151"/>
                </a:cubicBezTo>
                <a:cubicBezTo>
                  <a:pt x="469" y="157"/>
                  <a:pt x="469" y="157"/>
                  <a:pt x="469" y="157"/>
                </a:cubicBezTo>
                <a:close/>
                <a:moveTo>
                  <a:pt x="469" y="97"/>
                </a:moveTo>
                <a:cubicBezTo>
                  <a:pt x="476" y="89"/>
                  <a:pt x="481" y="80"/>
                  <a:pt x="480" y="70"/>
                </a:cubicBezTo>
                <a:cubicBezTo>
                  <a:pt x="480" y="68"/>
                  <a:pt x="481" y="64"/>
                  <a:pt x="478" y="63"/>
                </a:cubicBezTo>
                <a:cubicBezTo>
                  <a:pt x="473" y="62"/>
                  <a:pt x="474" y="68"/>
                  <a:pt x="469" y="67"/>
                </a:cubicBezTo>
                <a:cubicBezTo>
                  <a:pt x="469" y="67"/>
                  <a:pt x="469" y="67"/>
                  <a:pt x="469" y="67"/>
                </a:cubicBezTo>
                <a:cubicBezTo>
                  <a:pt x="469" y="74"/>
                  <a:pt x="469" y="74"/>
                  <a:pt x="469" y="74"/>
                </a:cubicBezTo>
                <a:cubicBezTo>
                  <a:pt x="469" y="74"/>
                  <a:pt x="469" y="74"/>
                  <a:pt x="470" y="73"/>
                </a:cubicBezTo>
                <a:cubicBezTo>
                  <a:pt x="469" y="75"/>
                  <a:pt x="469" y="75"/>
                  <a:pt x="469" y="75"/>
                </a:cubicBezTo>
                <a:cubicBezTo>
                  <a:pt x="469" y="76"/>
                  <a:pt x="469" y="76"/>
                  <a:pt x="469" y="76"/>
                </a:cubicBezTo>
                <a:cubicBezTo>
                  <a:pt x="469" y="84"/>
                  <a:pt x="469" y="84"/>
                  <a:pt x="469" y="84"/>
                </a:cubicBezTo>
                <a:cubicBezTo>
                  <a:pt x="470" y="82"/>
                  <a:pt x="471" y="81"/>
                  <a:pt x="473" y="79"/>
                </a:cubicBezTo>
                <a:cubicBezTo>
                  <a:pt x="473" y="83"/>
                  <a:pt x="471" y="87"/>
                  <a:pt x="469" y="90"/>
                </a:cubicBezTo>
                <a:lnTo>
                  <a:pt x="469" y="97"/>
                </a:lnTo>
                <a:close/>
                <a:moveTo>
                  <a:pt x="469" y="165"/>
                </a:moveTo>
                <a:cubicBezTo>
                  <a:pt x="466" y="165"/>
                  <a:pt x="464" y="165"/>
                  <a:pt x="461" y="165"/>
                </a:cubicBezTo>
                <a:cubicBezTo>
                  <a:pt x="461" y="159"/>
                  <a:pt x="461" y="159"/>
                  <a:pt x="461" y="159"/>
                </a:cubicBezTo>
                <a:cubicBezTo>
                  <a:pt x="463" y="158"/>
                  <a:pt x="464" y="155"/>
                  <a:pt x="467" y="154"/>
                </a:cubicBezTo>
                <a:cubicBezTo>
                  <a:pt x="468" y="153"/>
                  <a:pt x="468" y="152"/>
                  <a:pt x="469" y="151"/>
                </a:cubicBezTo>
                <a:cubicBezTo>
                  <a:pt x="469" y="157"/>
                  <a:pt x="469" y="157"/>
                  <a:pt x="469" y="157"/>
                </a:cubicBezTo>
                <a:cubicBezTo>
                  <a:pt x="468" y="158"/>
                  <a:pt x="468" y="159"/>
                  <a:pt x="467" y="159"/>
                </a:cubicBezTo>
                <a:cubicBezTo>
                  <a:pt x="468" y="159"/>
                  <a:pt x="468" y="159"/>
                  <a:pt x="469" y="159"/>
                </a:cubicBezTo>
                <a:cubicBezTo>
                  <a:pt x="469" y="165"/>
                  <a:pt x="469" y="165"/>
                  <a:pt x="469" y="165"/>
                </a:cubicBezTo>
                <a:close/>
                <a:moveTo>
                  <a:pt x="461" y="35"/>
                </a:moveTo>
                <a:cubicBezTo>
                  <a:pt x="464" y="33"/>
                  <a:pt x="466" y="31"/>
                  <a:pt x="469" y="30"/>
                </a:cubicBezTo>
                <a:cubicBezTo>
                  <a:pt x="469" y="35"/>
                  <a:pt x="469" y="35"/>
                  <a:pt x="469" y="35"/>
                </a:cubicBezTo>
                <a:cubicBezTo>
                  <a:pt x="467" y="36"/>
                  <a:pt x="465" y="37"/>
                  <a:pt x="463" y="38"/>
                </a:cubicBezTo>
                <a:cubicBezTo>
                  <a:pt x="463" y="39"/>
                  <a:pt x="462" y="39"/>
                  <a:pt x="461" y="40"/>
                </a:cubicBezTo>
                <a:cubicBezTo>
                  <a:pt x="461" y="35"/>
                  <a:pt x="461" y="35"/>
                  <a:pt x="461" y="35"/>
                </a:cubicBezTo>
                <a:close/>
                <a:moveTo>
                  <a:pt x="469" y="47"/>
                </a:moveTo>
                <a:cubicBezTo>
                  <a:pt x="469" y="53"/>
                  <a:pt x="469" y="53"/>
                  <a:pt x="469" y="53"/>
                </a:cubicBezTo>
                <a:cubicBezTo>
                  <a:pt x="466" y="54"/>
                  <a:pt x="463" y="56"/>
                  <a:pt x="461" y="58"/>
                </a:cubicBezTo>
                <a:cubicBezTo>
                  <a:pt x="461" y="52"/>
                  <a:pt x="461" y="52"/>
                  <a:pt x="461" y="52"/>
                </a:cubicBezTo>
                <a:cubicBezTo>
                  <a:pt x="463" y="50"/>
                  <a:pt x="466" y="49"/>
                  <a:pt x="468" y="48"/>
                </a:cubicBezTo>
                <a:cubicBezTo>
                  <a:pt x="468" y="48"/>
                  <a:pt x="469" y="47"/>
                  <a:pt x="469" y="47"/>
                </a:cubicBezTo>
                <a:close/>
                <a:moveTo>
                  <a:pt x="469" y="67"/>
                </a:moveTo>
                <a:cubicBezTo>
                  <a:pt x="469" y="74"/>
                  <a:pt x="469" y="74"/>
                  <a:pt x="469" y="74"/>
                </a:cubicBezTo>
                <a:cubicBezTo>
                  <a:pt x="468" y="75"/>
                  <a:pt x="467" y="77"/>
                  <a:pt x="465" y="77"/>
                </a:cubicBezTo>
                <a:cubicBezTo>
                  <a:pt x="464" y="79"/>
                  <a:pt x="462" y="81"/>
                  <a:pt x="461" y="83"/>
                </a:cubicBezTo>
                <a:cubicBezTo>
                  <a:pt x="461" y="75"/>
                  <a:pt x="461" y="75"/>
                  <a:pt x="461" y="75"/>
                </a:cubicBezTo>
                <a:cubicBezTo>
                  <a:pt x="462" y="75"/>
                  <a:pt x="462" y="74"/>
                  <a:pt x="462" y="74"/>
                </a:cubicBezTo>
                <a:cubicBezTo>
                  <a:pt x="462" y="74"/>
                  <a:pt x="461" y="74"/>
                  <a:pt x="461" y="74"/>
                </a:cubicBezTo>
                <a:cubicBezTo>
                  <a:pt x="461" y="67"/>
                  <a:pt x="461" y="67"/>
                  <a:pt x="461" y="67"/>
                </a:cubicBezTo>
                <a:cubicBezTo>
                  <a:pt x="461" y="67"/>
                  <a:pt x="462" y="67"/>
                  <a:pt x="462" y="67"/>
                </a:cubicBezTo>
                <a:cubicBezTo>
                  <a:pt x="464" y="68"/>
                  <a:pt x="467" y="69"/>
                  <a:pt x="469" y="67"/>
                </a:cubicBezTo>
                <a:close/>
                <a:moveTo>
                  <a:pt x="469" y="76"/>
                </a:moveTo>
                <a:cubicBezTo>
                  <a:pt x="467" y="80"/>
                  <a:pt x="464" y="84"/>
                  <a:pt x="461" y="87"/>
                </a:cubicBezTo>
                <a:cubicBezTo>
                  <a:pt x="461" y="105"/>
                  <a:pt x="461" y="105"/>
                  <a:pt x="461" y="105"/>
                </a:cubicBezTo>
                <a:cubicBezTo>
                  <a:pt x="462" y="105"/>
                  <a:pt x="462" y="104"/>
                  <a:pt x="463" y="104"/>
                </a:cubicBezTo>
                <a:cubicBezTo>
                  <a:pt x="465" y="102"/>
                  <a:pt x="467" y="99"/>
                  <a:pt x="469" y="97"/>
                </a:cubicBezTo>
                <a:cubicBezTo>
                  <a:pt x="469" y="90"/>
                  <a:pt x="469" y="90"/>
                  <a:pt x="469" y="90"/>
                </a:cubicBezTo>
                <a:cubicBezTo>
                  <a:pt x="467" y="92"/>
                  <a:pt x="465" y="94"/>
                  <a:pt x="463" y="95"/>
                </a:cubicBezTo>
                <a:cubicBezTo>
                  <a:pt x="464" y="92"/>
                  <a:pt x="466" y="87"/>
                  <a:pt x="469" y="84"/>
                </a:cubicBezTo>
                <a:cubicBezTo>
                  <a:pt x="469" y="76"/>
                  <a:pt x="469" y="76"/>
                  <a:pt x="469" y="76"/>
                </a:cubicBezTo>
                <a:close/>
                <a:moveTo>
                  <a:pt x="461" y="150"/>
                </a:moveTo>
                <a:cubicBezTo>
                  <a:pt x="461" y="142"/>
                  <a:pt x="461" y="142"/>
                  <a:pt x="461" y="142"/>
                </a:cubicBezTo>
                <a:cubicBezTo>
                  <a:pt x="465" y="138"/>
                  <a:pt x="465" y="138"/>
                  <a:pt x="465" y="138"/>
                </a:cubicBezTo>
                <a:cubicBezTo>
                  <a:pt x="467" y="138"/>
                  <a:pt x="468" y="139"/>
                  <a:pt x="468" y="140"/>
                </a:cubicBezTo>
                <a:cubicBezTo>
                  <a:pt x="466" y="144"/>
                  <a:pt x="464" y="147"/>
                  <a:pt x="461" y="150"/>
                </a:cubicBezTo>
                <a:close/>
                <a:moveTo>
                  <a:pt x="461" y="134"/>
                </a:moveTo>
                <a:cubicBezTo>
                  <a:pt x="461" y="130"/>
                  <a:pt x="461" y="130"/>
                  <a:pt x="461" y="130"/>
                </a:cubicBezTo>
                <a:cubicBezTo>
                  <a:pt x="462" y="130"/>
                  <a:pt x="462" y="130"/>
                  <a:pt x="463" y="130"/>
                </a:cubicBezTo>
                <a:cubicBezTo>
                  <a:pt x="463" y="132"/>
                  <a:pt x="462" y="133"/>
                  <a:pt x="461" y="134"/>
                </a:cubicBezTo>
                <a:close/>
                <a:moveTo>
                  <a:pt x="461" y="165"/>
                </a:moveTo>
                <a:cubicBezTo>
                  <a:pt x="460" y="165"/>
                  <a:pt x="458" y="165"/>
                  <a:pt x="456" y="165"/>
                </a:cubicBezTo>
                <a:cubicBezTo>
                  <a:pt x="452" y="165"/>
                  <a:pt x="452" y="165"/>
                  <a:pt x="452" y="165"/>
                </a:cubicBezTo>
                <a:cubicBezTo>
                  <a:pt x="452" y="155"/>
                  <a:pt x="452" y="155"/>
                  <a:pt x="452" y="155"/>
                </a:cubicBezTo>
                <a:cubicBezTo>
                  <a:pt x="456" y="151"/>
                  <a:pt x="458" y="146"/>
                  <a:pt x="461" y="142"/>
                </a:cubicBezTo>
                <a:cubicBezTo>
                  <a:pt x="461" y="142"/>
                  <a:pt x="461" y="142"/>
                  <a:pt x="461" y="142"/>
                </a:cubicBezTo>
                <a:cubicBezTo>
                  <a:pt x="461" y="150"/>
                  <a:pt x="461" y="150"/>
                  <a:pt x="461" y="150"/>
                </a:cubicBezTo>
                <a:cubicBezTo>
                  <a:pt x="459" y="153"/>
                  <a:pt x="457" y="156"/>
                  <a:pt x="454" y="159"/>
                </a:cubicBezTo>
                <a:cubicBezTo>
                  <a:pt x="456" y="160"/>
                  <a:pt x="457" y="160"/>
                  <a:pt x="458" y="160"/>
                </a:cubicBezTo>
                <a:cubicBezTo>
                  <a:pt x="460" y="160"/>
                  <a:pt x="461" y="160"/>
                  <a:pt x="461" y="159"/>
                </a:cubicBezTo>
                <a:cubicBezTo>
                  <a:pt x="461" y="165"/>
                  <a:pt x="461" y="165"/>
                  <a:pt x="461" y="165"/>
                </a:cubicBezTo>
                <a:close/>
                <a:moveTo>
                  <a:pt x="452" y="42"/>
                </a:moveTo>
                <a:cubicBezTo>
                  <a:pt x="454" y="40"/>
                  <a:pt x="456" y="39"/>
                  <a:pt x="458" y="38"/>
                </a:cubicBezTo>
                <a:cubicBezTo>
                  <a:pt x="459" y="37"/>
                  <a:pt x="460" y="36"/>
                  <a:pt x="461" y="35"/>
                </a:cubicBezTo>
                <a:cubicBezTo>
                  <a:pt x="461" y="40"/>
                  <a:pt x="461" y="40"/>
                  <a:pt x="461" y="40"/>
                </a:cubicBezTo>
                <a:cubicBezTo>
                  <a:pt x="458" y="43"/>
                  <a:pt x="455" y="45"/>
                  <a:pt x="452" y="48"/>
                </a:cubicBezTo>
                <a:cubicBezTo>
                  <a:pt x="452" y="42"/>
                  <a:pt x="452" y="42"/>
                  <a:pt x="452" y="42"/>
                </a:cubicBezTo>
                <a:close/>
                <a:moveTo>
                  <a:pt x="461" y="52"/>
                </a:moveTo>
                <a:cubicBezTo>
                  <a:pt x="461" y="58"/>
                  <a:pt x="461" y="58"/>
                  <a:pt x="461" y="58"/>
                </a:cubicBezTo>
                <a:cubicBezTo>
                  <a:pt x="461" y="58"/>
                  <a:pt x="460" y="59"/>
                  <a:pt x="460" y="60"/>
                </a:cubicBezTo>
                <a:cubicBezTo>
                  <a:pt x="459" y="62"/>
                  <a:pt x="459" y="65"/>
                  <a:pt x="461" y="67"/>
                </a:cubicBezTo>
                <a:cubicBezTo>
                  <a:pt x="461" y="74"/>
                  <a:pt x="461" y="74"/>
                  <a:pt x="461" y="74"/>
                </a:cubicBezTo>
                <a:cubicBezTo>
                  <a:pt x="461" y="74"/>
                  <a:pt x="460" y="75"/>
                  <a:pt x="460" y="76"/>
                </a:cubicBezTo>
                <a:cubicBezTo>
                  <a:pt x="461" y="75"/>
                  <a:pt x="461" y="75"/>
                  <a:pt x="461" y="75"/>
                </a:cubicBezTo>
                <a:cubicBezTo>
                  <a:pt x="461" y="83"/>
                  <a:pt x="461" y="83"/>
                  <a:pt x="461" y="83"/>
                </a:cubicBezTo>
                <a:cubicBezTo>
                  <a:pt x="458" y="88"/>
                  <a:pt x="456" y="93"/>
                  <a:pt x="454" y="99"/>
                </a:cubicBezTo>
                <a:cubicBezTo>
                  <a:pt x="453" y="100"/>
                  <a:pt x="453" y="101"/>
                  <a:pt x="452" y="101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54" y="87"/>
                  <a:pt x="456" y="83"/>
                  <a:pt x="458" y="79"/>
                </a:cubicBezTo>
                <a:cubicBezTo>
                  <a:pt x="458" y="78"/>
                  <a:pt x="458" y="78"/>
                  <a:pt x="458" y="78"/>
                </a:cubicBezTo>
                <a:cubicBezTo>
                  <a:pt x="454" y="82"/>
                  <a:pt x="454" y="82"/>
                  <a:pt x="454" y="82"/>
                </a:cubicBezTo>
                <a:cubicBezTo>
                  <a:pt x="453" y="84"/>
                  <a:pt x="453" y="85"/>
                  <a:pt x="452" y="86"/>
                </a:cubicBezTo>
                <a:cubicBezTo>
                  <a:pt x="452" y="77"/>
                  <a:pt x="452" y="77"/>
                  <a:pt x="452" y="77"/>
                </a:cubicBezTo>
                <a:cubicBezTo>
                  <a:pt x="452" y="77"/>
                  <a:pt x="452" y="77"/>
                  <a:pt x="453" y="76"/>
                </a:cubicBezTo>
                <a:cubicBezTo>
                  <a:pt x="453" y="74"/>
                  <a:pt x="457" y="74"/>
                  <a:pt x="457" y="71"/>
                </a:cubicBezTo>
                <a:cubicBezTo>
                  <a:pt x="457" y="70"/>
                  <a:pt x="456" y="70"/>
                  <a:pt x="456" y="70"/>
                </a:cubicBezTo>
                <a:cubicBezTo>
                  <a:pt x="455" y="72"/>
                  <a:pt x="454" y="73"/>
                  <a:pt x="452" y="75"/>
                </a:cubicBezTo>
                <a:cubicBezTo>
                  <a:pt x="452" y="64"/>
                  <a:pt x="452" y="64"/>
                  <a:pt x="452" y="64"/>
                </a:cubicBezTo>
                <a:cubicBezTo>
                  <a:pt x="454" y="62"/>
                  <a:pt x="455" y="60"/>
                  <a:pt x="456" y="58"/>
                </a:cubicBezTo>
                <a:cubicBezTo>
                  <a:pt x="457" y="55"/>
                  <a:pt x="459" y="53"/>
                  <a:pt x="461" y="52"/>
                </a:cubicBezTo>
                <a:close/>
                <a:moveTo>
                  <a:pt x="461" y="87"/>
                </a:moveTo>
                <a:cubicBezTo>
                  <a:pt x="460" y="90"/>
                  <a:pt x="459" y="92"/>
                  <a:pt x="458" y="94"/>
                </a:cubicBezTo>
                <a:cubicBezTo>
                  <a:pt x="456" y="98"/>
                  <a:pt x="456" y="103"/>
                  <a:pt x="452" y="105"/>
                </a:cubicBezTo>
                <a:cubicBezTo>
                  <a:pt x="452" y="111"/>
                  <a:pt x="452" y="111"/>
                  <a:pt x="452" y="111"/>
                </a:cubicBezTo>
                <a:cubicBezTo>
                  <a:pt x="455" y="109"/>
                  <a:pt x="458" y="107"/>
                  <a:pt x="461" y="105"/>
                </a:cubicBezTo>
                <a:cubicBezTo>
                  <a:pt x="461" y="87"/>
                  <a:pt x="461" y="87"/>
                  <a:pt x="461" y="87"/>
                </a:cubicBezTo>
                <a:close/>
                <a:moveTo>
                  <a:pt x="461" y="130"/>
                </a:moveTo>
                <a:cubicBezTo>
                  <a:pt x="461" y="130"/>
                  <a:pt x="460" y="130"/>
                  <a:pt x="460" y="130"/>
                </a:cubicBezTo>
                <a:cubicBezTo>
                  <a:pt x="457" y="133"/>
                  <a:pt x="454" y="136"/>
                  <a:pt x="452" y="139"/>
                </a:cubicBezTo>
                <a:cubicBezTo>
                  <a:pt x="452" y="146"/>
                  <a:pt x="452" y="146"/>
                  <a:pt x="452" y="146"/>
                </a:cubicBezTo>
                <a:cubicBezTo>
                  <a:pt x="454" y="144"/>
                  <a:pt x="456" y="141"/>
                  <a:pt x="458" y="139"/>
                </a:cubicBezTo>
                <a:cubicBezTo>
                  <a:pt x="459" y="137"/>
                  <a:pt x="460" y="136"/>
                  <a:pt x="461" y="134"/>
                </a:cubicBezTo>
                <a:cubicBezTo>
                  <a:pt x="461" y="130"/>
                  <a:pt x="461" y="130"/>
                  <a:pt x="461" y="130"/>
                </a:cubicBezTo>
                <a:close/>
                <a:moveTo>
                  <a:pt x="452" y="130"/>
                </a:moveTo>
                <a:cubicBezTo>
                  <a:pt x="452" y="123"/>
                  <a:pt x="452" y="123"/>
                  <a:pt x="452" y="123"/>
                </a:cubicBezTo>
                <a:cubicBezTo>
                  <a:pt x="454" y="120"/>
                  <a:pt x="455" y="118"/>
                  <a:pt x="457" y="117"/>
                </a:cubicBezTo>
                <a:cubicBezTo>
                  <a:pt x="459" y="117"/>
                  <a:pt x="460" y="118"/>
                  <a:pt x="459" y="119"/>
                </a:cubicBezTo>
                <a:cubicBezTo>
                  <a:pt x="457" y="123"/>
                  <a:pt x="455" y="127"/>
                  <a:pt x="452" y="130"/>
                </a:cubicBezTo>
                <a:close/>
                <a:moveTo>
                  <a:pt x="452" y="165"/>
                </a:moveTo>
                <a:cubicBezTo>
                  <a:pt x="433" y="165"/>
                  <a:pt x="433" y="165"/>
                  <a:pt x="433" y="165"/>
                </a:cubicBezTo>
                <a:cubicBezTo>
                  <a:pt x="427" y="165"/>
                  <a:pt x="422" y="165"/>
                  <a:pt x="416" y="165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7" y="160"/>
                  <a:pt x="418" y="160"/>
                  <a:pt x="418" y="160"/>
                </a:cubicBezTo>
                <a:cubicBezTo>
                  <a:pt x="425" y="155"/>
                  <a:pt x="432" y="149"/>
                  <a:pt x="437" y="142"/>
                </a:cubicBezTo>
                <a:cubicBezTo>
                  <a:pt x="442" y="138"/>
                  <a:pt x="443" y="132"/>
                  <a:pt x="449" y="128"/>
                </a:cubicBezTo>
                <a:cubicBezTo>
                  <a:pt x="450" y="126"/>
                  <a:pt x="451" y="125"/>
                  <a:pt x="452" y="123"/>
                </a:cubicBezTo>
                <a:cubicBezTo>
                  <a:pt x="452" y="130"/>
                  <a:pt x="452" y="130"/>
                  <a:pt x="452" y="130"/>
                </a:cubicBezTo>
                <a:cubicBezTo>
                  <a:pt x="447" y="138"/>
                  <a:pt x="440" y="145"/>
                  <a:pt x="434" y="152"/>
                </a:cubicBezTo>
                <a:cubicBezTo>
                  <a:pt x="431" y="153"/>
                  <a:pt x="428" y="156"/>
                  <a:pt x="426" y="159"/>
                </a:cubicBezTo>
                <a:cubicBezTo>
                  <a:pt x="430" y="160"/>
                  <a:pt x="435" y="160"/>
                  <a:pt x="437" y="157"/>
                </a:cubicBezTo>
                <a:cubicBezTo>
                  <a:pt x="444" y="151"/>
                  <a:pt x="448" y="145"/>
                  <a:pt x="452" y="139"/>
                </a:cubicBezTo>
                <a:cubicBezTo>
                  <a:pt x="452" y="146"/>
                  <a:pt x="452" y="146"/>
                  <a:pt x="452" y="146"/>
                </a:cubicBezTo>
                <a:cubicBezTo>
                  <a:pt x="449" y="150"/>
                  <a:pt x="446" y="154"/>
                  <a:pt x="443" y="157"/>
                </a:cubicBezTo>
                <a:cubicBezTo>
                  <a:pt x="442" y="159"/>
                  <a:pt x="442" y="159"/>
                  <a:pt x="442" y="159"/>
                </a:cubicBezTo>
                <a:cubicBezTo>
                  <a:pt x="447" y="160"/>
                  <a:pt x="447" y="160"/>
                  <a:pt x="447" y="160"/>
                </a:cubicBezTo>
                <a:cubicBezTo>
                  <a:pt x="449" y="159"/>
                  <a:pt x="451" y="157"/>
                  <a:pt x="452" y="155"/>
                </a:cubicBezTo>
                <a:cubicBezTo>
                  <a:pt x="452" y="165"/>
                  <a:pt x="452" y="165"/>
                  <a:pt x="452" y="165"/>
                </a:cubicBezTo>
                <a:close/>
                <a:moveTo>
                  <a:pt x="416" y="113"/>
                </a:moveTo>
                <a:cubicBezTo>
                  <a:pt x="418" y="112"/>
                  <a:pt x="419" y="111"/>
                  <a:pt x="420" y="110"/>
                </a:cubicBezTo>
                <a:cubicBezTo>
                  <a:pt x="423" y="107"/>
                  <a:pt x="426" y="103"/>
                  <a:pt x="425" y="98"/>
                </a:cubicBezTo>
                <a:cubicBezTo>
                  <a:pt x="422" y="97"/>
                  <a:pt x="421" y="101"/>
                  <a:pt x="418" y="100"/>
                </a:cubicBezTo>
                <a:cubicBezTo>
                  <a:pt x="417" y="100"/>
                  <a:pt x="417" y="100"/>
                  <a:pt x="416" y="100"/>
                </a:cubicBezTo>
                <a:cubicBezTo>
                  <a:pt x="416" y="96"/>
                  <a:pt x="416" y="96"/>
                  <a:pt x="416" y="96"/>
                </a:cubicBezTo>
                <a:cubicBezTo>
                  <a:pt x="421" y="96"/>
                  <a:pt x="423" y="91"/>
                  <a:pt x="427" y="89"/>
                </a:cubicBezTo>
                <a:cubicBezTo>
                  <a:pt x="432" y="92"/>
                  <a:pt x="430" y="98"/>
                  <a:pt x="429" y="103"/>
                </a:cubicBezTo>
                <a:cubicBezTo>
                  <a:pt x="429" y="109"/>
                  <a:pt x="424" y="115"/>
                  <a:pt x="418" y="116"/>
                </a:cubicBezTo>
                <a:cubicBezTo>
                  <a:pt x="417" y="117"/>
                  <a:pt x="417" y="117"/>
                  <a:pt x="416" y="117"/>
                </a:cubicBezTo>
                <a:cubicBezTo>
                  <a:pt x="416" y="113"/>
                  <a:pt x="416" y="113"/>
                  <a:pt x="416" y="113"/>
                </a:cubicBezTo>
                <a:close/>
                <a:moveTo>
                  <a:pt x="416" y="76"/>
                </a:moveTo>
                <a:cubicBezTo>
                  <a:pt x="416" y="81"/>
                  <a:pt x="416" y="81"/>
                  <a:pt x="416" y="81"/>
                </a:cubicBezTo>
                <a:cubicBezTo>
                  <a:pt x="421" y="78"/>
                  <a:pt x="427" y="78"/>
                  <a:pt x="433" y="79"/>
                </a:cubicBezTo>
                <a:cubicBezTo>
                  <a:pt x="439" y="81"/>
                  <a:pt x="443" y="87"/>
                  <a:pt x="445" y="93"/>
                </a:cubicBezTo>
                <a:cubicBezTo>
                  <a:pt x="446" y="103"/>
                  <a:pt x="443" y="112"/>
                  <a:pt x="434" y="118"/>
                </a:cubicBezTo>
                <a:cubicBezTo>
                  <a:pt x="433" y="119"/>
                  <a:pt x="435" y="120"/>
                  <a:pt x="436" y="120"/>
                </a:cubicBezTo>
                <a:cubicBezTo>
                  <a:pt x="441" y="120"/>
                  <a:pt x="446" y="116"/>
                  <a:pt x="450" y="113"/>
                </a:cubicBezTo>
                <a:cubicBezTo>
                  <a:pt x="451" y="112"/>
                  <a:pt x="451" y="112"/>
                  <a:pt x="452" y="111"/>
                </a:cubicBezTo>
                <a:cubicBezTo>
                  <a:pt x="452" y="105"/>
                  <a:pt x="452" y="105"/>
                  <a:pt x="452" y="105"/>
                </a:cubicBezTo>
                <a:cubicBezTo>
                  <a:pt x="451" y="106"/>
                  <a:pt x="451" y="106"/>
                  <a:pt x="450" y="106"/>
                </a:cubicBezTo>
                <a:cubicBezTo>
                  <a:pt x="450" y="104"/>
                  <a:pt x="451" y="103"/>
                  <a:pt x="452" y="101"/>
                </a:cubicBezTo>
                <a:cubicBezTo>
                  <a:pt x="452" y="91"/>
                  <a:pt x="452" y="91"/>
                  <a:pt x="452" y="91"/>
                </a:cubicBezTo>
                <a:cubicBezTo>
                  <a:pt x="452" y="91"/>
                  <a:pt x="452" y="92"/>
                  <a:pt x="451" y="92"/>
                </a:cubicBezTo>
                <a:cubicBezTo>
                  <a:pt x="450" y="90"/>
                  <a:pt x="451" y="88"/>
                  <a:pt x="452" y="86"/>
                </a:cubicBezTo>
                <a:cubicBezTo>
                  <a:pt x="452" y="77"/>
                  <a:pt x="452" y="77"/>
                  <a:pt x="452" y="77"/>
                </a:cubicBezTo>
                <a:cubicBezTo>
                  <a:pt x="450" y="79"/>
                  <a:pt x="449" y="83"/>
                  <a:pt x="447" y="84"/>
                </a:cubicBezTo>
                <a:cubicBezTo>
                  <a:pt x="446" y="80"/>
                  <a:pt x="449" y="78"/>
                  <a:pt x="452" y="75"/>
                </a:cubicBezTo>
                <a:cubicBezTo>
                  <a:pt x="452" y="64"/>
                  <a:pt x="452" y="64"/>
                  <a:pt x="452" y="64"/>
                </a:cubicBezTo>
                <a:cubicBezTo>
                  <a:pt x="449" y="69"/>
                  <a:pt x="444" y="74"/>
                  <a:pt x="441" y="78"/>
                </a:cubicBezTo>
                <a:cubicBezTo>
                  <a:pt x="439" y="76"/>
                  <a:pt x="436" y="76"/>
                  <a:pt x="434" y="74"/>
                </a:cubicBezTo>
                <a:cubicBezTo>
                  <a:pt x="439" y="62"/>
                  <a:pt x="439" y="62"/>
                  <a:pt x="439" y="62"/>
                </a:cubicBezTo>
                <a:cubicBezTo>
                  <a:pt x="443" y="56"/>
                  <a:pt x="447" y="52"/>
                  <a:pt x="452" y="48"/>
                </a:cubicBezTo>
                <a:cubicBezTo>
                  <a:pt x="452" y="42"/>
                  <a:pt x="452" y="42"/>
                  <a:pt x="452" y="42"/>
                </a:cubicBezTo>
                <a:cubicBezTo>
                  <a:pt x="446" y="47"/>
                  <a:pt x="440" y="53"/>
                  <a:pt x="435" y="60"/>
                </a:cubicBezTo>
                <a:cubicBezTo>
                  <a:pt x="431" y="65"/>
                  <a:pt x="433" y="76"/>
                  <a:pt x="423" y="74"/>
                </a:cubicBezTo>
                <a:cubicBezTo>
                  <a:pt x="421" y="74"/>
                  <a:pt x="418" y="75"/>
                  <a:pt x="416" y="76"/>
                </a:cubicBezTo>
                <a:close/>
                <a:moveTo>
                  <a:pt x="416" y="156"/>
                </a:moveTo>
                <a:cubicBezTo>
                  <a:pt x="418" y="154"/>
                  <a:pt x="421" y="152"/>
                  <a:pt x="422" y="149"/>
                </a:cubicBezTo>
                <a:cubicBezTo>
                  <a:pt x="427" y="143"/>
                  <a:pt x="435" y="138"/>
                  <a:pt x="438" y="131"/>
                </a:cubicBezTo>
                <a:cubicBezTo>
                  <a:pt x="438" y="130"/>
                  <a:pt x="437" y="129"/>
                  <a:pt x="436" y="129"/>
                </a:cubicBezTo>
                <a:cubicBezTo>
                  <a:pt x="431" y="131"/>
                  <a:pt x="430" y="136"/>
                  <a:pt x="426" y="139"/>
                </a:cubicBezTo>
                <a:cubicBezTo>
                  <a:pt x="423" y="143"/>
                  <a:pt x="419" y="146"/>
                  <a:pt x="416" y="150"/>
                </a:cubicBezTo>
                <a:cubicBezTo>
                  <a:pt x="416" y="156"/>
                  <a:pt x="416" y="156"/>
                  <a:pt x="416" y="156"/>
                </a:cubicBezTo>
                <a:close/>
                <a:moveTo>
                  <a:pt x="416" y="139"/>
                </a:moveTo>
                <a:cubicBezTo>
                  <a:pt x="417" y="138"/>
                  <a:pt x="418" y="136"/>
                  <a:pt x="419" y="135"/>
                </a:cubicBezTo>
                <a:cubicBezTo>
                  <a:pt x="419" y="133"/>
                  <a:pt x="419" y="132"/>
                  <a:pt x="418" y="131"/>
                </a:cubicBezTo>
                <a:cubicBezTo>
                  <a:pt x="416" y="131"/>
                  <a:pt x="416" y="131"/>
                  <a:pt x="416" y="131"/>
                </a:cubicBezTo>
                <a:cubicBezTo>
                  <a:pt x="416" y="139"/>
                  <a:pt x="416" y="139"/>
                  <a:pt x="416" y="139"/>
                </a:cubicBezTo>
                <a:close/>
                <a:moveTo>
                  <a:pt x="416" y="29"/>
                </a:moveTo>
                <a:cubicBezTo>
                  <a:pt x="416" y="26"/>
                  <a:pt x="416" y="26"/>
                  <a:pt x="416" y="26"/>
                </a:cubicBezTo>
                <a:cubicBezTo>
                  <a:pt x="418" y="26"/>
                  <a:pt x="420" y="24"/>
                  <a:pt x="422" y="23"/>
                </a:cubicBezTo>
                <a:cubicBezTo>
                  <a:pt x="425" y="20"/>
                  <a:pt x="425" y="16"/>
                  <a:pt x="423" y="13"/>
                </a:cubicBezTo>
                <a:cubicBezTo>
                  <a:pt x="422" y="12"/>
                  <a:pt x="420" y="11"/>
                  <a:pt x="418" y="11"/>
                </a:cubicBezTo>
                <a:cubicBezTo>
                  <a:pt x="418" y="11"/>
                  <a:pt x="417" y="11"/>
                  <a:pt x="416" y="11"/>
                </a:cubicBezTo>
                <a:cubicBezTo>
                  <a:pt x="416" y="8"/>
                  <a:pt x="416" y="8"/>
                  <a:pt x="416" y="8"/>
                </a:cubicBezTo>
                <a:cubicBezTo>
                  <a:pt x="417" y="7"/>
                  <a:pt x="418" y="7"/>
                  <a:pt x="418" y="7"/>
                </a:cubicBezTo>
                <a:cubicBezTo>
                  <a:pt x="422" y="7"/>
                  <a:pt x="424" y="8"/>
                  <a:pt x="426" y="10"/>
                </a:cubicBezTo>
                <a:cubicBezTo>
                  <a:pt x="429" y="15"/>
                  <a:pt x="429" y="20"/>
                  <a:pt x="426" y="25"/>
                </a:cubicBezTo>
                <a:cubicBezTo>
                  <a:pt x="424" y="28"/>
                  <a:pt x="420" y="29"/>
                  <a:pt x="416" y="29"/>
                </a:cubicBezTo>
                <a:close/>
                <a:moveTo>
                  <a:pt x="416" y="165"/>
                </a:moveTo>
                <a:cubicBezTo>
                  <a:pt x="400" y="165"/>
                  <a:pt x="385" y="165"/>
                  <a:pt x="369" y="165"/>
                </a:cubicBezTo>
                <a:cubicBezTo>
                  <a:pt x="369" y="158"/>
                  <a:pt x="369" y="158"/>
                  <a:pt x="369" y="158"/>
                </a:cubicBezTo>
                <a:cubicBezTo>
                  <a:pt x="369" y="158"/>
                  <a:pt x="369" y="158"/>
                  <a:pt x="369" y="158"/>
                </a:cubicBezTo>
                <a:cubicBezTo>
                  <a:pt x="381" y="141"/>
                  <a:pt x="381" y="141"/>
                  <a:pt x="381" y="141"/>
                </a:cubicBezTo>
                <a:cubicBezTo>
                  <a:pt x="383" y="141"/>
                  <a:pt x="385" y="140"/>
                  <a:pt x="385" y="142"/>
                </a:cubicBezTo>
                <a:cubicBezTo>
                  <a:pt x="382" y="148"/>
                  <a:pt x="377" y="153"/>
                  <a:pt x="374" y="159"/>
                </a:cubicBezTo>
                <a:cubicBezTo>
                  <a:pt x="377" y="160"/>
                  <a:pt x="380" y="160"/>
                  <a:pt x="383" y="159"/>
                </a:cubicBezTo>
                <a:cubicBezTo>
                  <a:pt x="389" y="152"/>
                  <a:pt x="396" y="144"/>
                  <a:pt x="401" y="136"/>
                </a:cubicBezTo>
                <a:cubicBezTo>
                  <a:pt x="402" y="135"/>
                  <a:pt x="403" y="135"/>
                  <a:pt x="404" y="136"/>
                </a:cubicBezTo>
                <a:cubicBezTo>
                  <a:pt x="402" y="144"/>
                  <a:pt x="394" y="151"/>
                  <a:pt x="389" y="159"/>
                </a:cubicBezTo>
                <a:cubicBezTo>
                  <a:pt x="390" y="160"/>
                  <a:pt x="392" y="159"/>
                  <a:pt x="394" y="159"/>
                </a:cubicBezTo>
                <a:cubicBezTo>
                  <a:pt x="404" y="152"/>
                  <a:pt x="410" y="142"/>
                  <a:pt x="416" y="132"/>
                </a:cubicBezTo>
                <a:cubicBezTo>
                  <a:pt x="416" y="131"/>
                  <a:pt x="416" y="131"/>
                  <a:pt x="416" y="131"/>
                </a:cubicBezTo>
                <a:cubicBezTo>
                  <a:pt x="416" y="139"/>
                  <a:pt x="416" y="139"/>
                  <a:pt x="416" y="139"/>
                </a:cubicBezTo>
                <a:cubicBezTo>
                  <a:pt x="412" y="146"/>
                  <a:pt x="407" y="153"/>
                  <a:pt x="402" y="159"/>
                </a:cubicBezTo>
                <a:cubicBezTo>
                  <a:pt x="402" y="160"/>
                  <a:pt x="402" y="160"/>
                  <a:pt x="402" y="160"/>
                </a:cubicBezTo>
                <a:cubicBezTo>
                  <a:pt x="405" y="161"/>
                  <a:pt x="407" y="160"/>
                  <a:pt x="409" y="159"/>
                </a:cubicBezTo>
                <a:cubicBezTo>
                  <a:pt x="412" y="155"/>
                  <a:pt x="414" y="153"/>
                  <a:pt x="416" y="150"/>
                </a:cubicBezTo>
                <a:cubicBezTo>
                  <a:pt x="416" y="156"/>
                  <a:pt x="416" y="156"/>
                  <a:pt x="416" y="156"/>
                </a:cubicBezTo>
                <a:cubicBezTo>
                  <a:pt x="416" y="157"/>
                  <a:pt x="415" y="158"/>
                  <a:pt x="415" y="159"/>
                </a:cubicBezTo>
                <a:cubicBezTo>
                  <a:pt x="416" y="160"/>
                  <a:pt x="416" y="160"/>
                  <a:pt x="416" y="160"/>
                </a:cubicBezTo>
                <a:cubicBezTo>
                  <a:pt x="416" y="165"/>
                  <a:pt x="416" y="165"/>
                  <a:pt x="416" y="165"/>
                </a:cubicBezTo>
                <a:close/>
                <a:moveTo>
                  <a:pt x="369" y="80"/>
                </a:moveTo>
                <a:cubicBezTo>
                  <a:pt x="371" y="81"/>
                  <a:pt x="373" y="81"/>
                  <a:pt x="375" y="82"/>
                </a:cubicBezTo>
                <a:cubicBezTo>
                  <a:pt x="384" y="88"/>
                  <a:pt x="385" y="100"/>
                  <a:pt x="383" y="110"/>
                </a:cubicBezTo>
                <a:cubicBezTo>
                  <a:pt x="382" y="114"/>
                  <a:pt x="378" y="117"/>
                  <a:pt x="376" y="122"/>
                </a:cubicBezTo>
                <a:cubicBezTo>
                  <a:pt x="377" y="124"/>
                  <a:pt x="381" y="123"/>
                  <a:pt x="383" y="123"/>
                </a:cubicBezTo>
                <a:cubicBezTo>
                  <a:pt x="395" y="123"/>
                  <a:pt x="406" y="119"/>
                  <a:pt x="416" y="113"/>
                </a:cubicBezTo>
                <a:cubicBezTo>
                  <a:pt x="416" y="117"/>
                  <a:pt x="416" y="117"/>
                  <a:pt x="416" y="117"/>
                </a:cubicBezTo>
                <a:cubicBezTo>
                  <a:pt x="405" y="124"/>
                  <a:pt x="391" y="127"/>
                  <a:pt x="377" y="127"/>
                </a:cubicBezTo>
                <a:cubicBezTo>
                  <a:pt x="374" y="128"/>
                  <a:pt x="371" y="126"/>
                  <a:pt x="369" y="127"/>
                </a:cubicBezTo>
                <a:cubicBezTo>
                  <a:pt x="369" y="123"/>
                  <a:pt x="369" y="123"/>
                  <a:pt x="369" y="123"/>
                </a:cubicBezTo>
                <a:cubicBezTo>
                  <a:pt x="373" y="119"/>
                  <a:pt x="376" y="114"/>
                  <a:pt x="378" y="109"/>
                </a:cubicBezTo>
                <a:cubicBezTo>
                  <a:pt x="378" y="102"/>
                  <a:pt x="381" y="95"/>
                  <a:pt x="376" y="89"/>
                </a:cubicBezTo>
                <a:cubicBezTo>
                  <a:pt x="374" y="86"/>
                  <a:pt x="372" y="86"/>
                  <a:pt x="369" y="86"/>
                </a:cubicBezTo>
                <a:cubicBezTo>
                  <a:pt x="369" y="80"/>
                  <a:pt x="369" y="80"/>
                  <a:pt x="369" y="80"/>
                </a:cubicBezTo>
                <a:close/>
                <a:moveTo>
                  <a:pt x="416" y="100"/>
                </a:moveTo>
                <a:cubicBezTo>
                  <a:pt x="416" y="96"/>
                  <a:pt x="416" y="96"/>
                  <a:pt x="416" y="96"/>
                </a:cubicBezTo>
                <a:cubicBezTo>
                  <a:pt x="415" y="97"/>
                  <a:pt x="414" y="96"/>
                  <a:pt x="413" y="96"/>
                </a:cubicBezTo>
                <a:cubicBezTo>
                  <a:pt x="411" y="95"/>
                  <a:pt x="408" y="94"/>
                  <a:pt x="409" y="92"/>
                </a:cubicBezTo>
                <a:cubicBezTo>
                  <a:pt x="408" y="88"/>
                  <a:pt x="410" y="85"/>
                  <a:pt x="413" y="83"/>
                </a:cubicBezTo>
                <a:cubicBezTo>
                  <a:pt x="414" y="82"/>
                  <a:pt x="415" y="81"/>
                  <a:pt x="416" y="81"/>
                </a:cubicBezTo>
                <a:cubicBezTo>
                  <a:pt x="416" y="76"/>
                  <a:pt x="416" y="76"/>
                  <a:pt x="416" y="76"/>
                </a:cubicBezTo>
                <a:cubicBezTo>
                  <a:pt x="411" y="78"/>
                  <a:pt x="405" y="82"/>
                  <a:pt x="404" y="88"/>
                </a:cubicBezTo>
                <a:cubicBezTo>
                  <a:pt x="403" y="92"/>
                  <a:pt x="404" y="96"/>
                  <a:pt x="408" y="99"/>
                </a:cubicBezTo>
                <a:cubicBezTo>
                  <a:pt x="411" y="100"/>
                  <a:pt x="414" y="101"/>
                  <a:pt x="416" y="100"/>
                </a:cubicBezTo>
                <a:close/>
                <a:moveTo>
                  <a:pt x="416" y="8"/>
                </a:moveTo>
                <a:cubicBezTo>
                  <a:pt x="416" y="11"/>
                  <a:pt x="416" y="11"/>
                  <a:pt x="416" y="11"/>
                </a:cubicBezTo>
                <a:cubicBezTo>
                  <a:pt x="414" y="12"/>
                  <a:pt x="411" y="12"/>
                  <a:pt x="411" y="15"/>
                </a:cubicBezTo>
                <a:cubicBezTo>
                  <a:pt x="414" y="17"/>
                  <a:pt x="410" y="18"/>
                  <a:pt x="409" y="20"/>
                </a:cubicBezTo>
                <a:cubicBezTo>
                  <a:pt x="410" y="22"/>
                  <a:pt x="410" y="24"/>
                  <a:pt x="412" y="25"/>
                </a:cubicBezTo>
                <a:cubicBezTo>
                  <a:pt x="414" y="26"/>
                  <a:pt x="415" y="26"/>
                  <a:pt x="416" y="26"/>
                </a:cubicBezTo>
                <a:cubicBezTo>
                  <a:pt x="416" y="29"/>
                  <a:pt x="416" y="29"/>
                  <a:pt x="416" y="29"/>
                </a:cubicBezTo>
                <a:cubicBezTo>
                  <a:pt x="415" y="29"/>
                  <a:pt x="414" y="30"/>
                  <a:pt x="413" y="30"/>
                </a:cubicBezTo>
                <a:cubicBezTo>
                  <a:pt x="408" y="28"/>
                  <a:pt x="405" y="24"/>
                  <a:pt x="404" y="20"/>
                </a:cubicBezTo>
                <a:cubicBezTo>
                  <a:pt x="405" y="17"/>
                  <a:pt x="405" y="13"/>
                  <a:pt x="407" y="10"/>
                </a:cubicBezTo>
                <a:cubicBezTo>
                  <a:pt x="410" y="9"/>
                  <a:pt x="413" y="8"/>
                  <a:pt x="416" y="8"/>
                </a:cubicBezTo>
                <a:close/>
                <a:moveTo>
                  <a:pt x="369" y="141"/>
                </a:moveTo>
                <a:cubicBezTo>
                  <a:pt x="370" y="139"/>
                  <a:pt x="370" y="138"/>
                  <a:pt x="371" y="136"/>
                </a:cubicBezTo>
                <a:cubicBezTo>
                  <a:pt x="371" y="135"/>
                  <a:pt x="370" y="134"/>
                  <a:pt x="369" y="134"/>
                </a:cubicBezTo>
                <a:cubicBezTo>
                  <a:pt x="369" y="141"/>
                  <a:pt x="369" y="141"/>
                  <a:pt x="369" y="141"/>
                </a:cubicBezTo>
                <a:close/>
                <a:moveTo>
                  <a:pt x="369" y="64"/>
                </a:moveTo>
                <a:cubicBezTo>
                  <a:pt x="369" y="60"/>
                  <a:pt x="369" y="60"/>
                  <a:pt x="369" y="60"/>
                </a:cubicBezTo>
                <a:cubicBezTo>
                  <a:pt x="371" y="60"/>
                  <a:pt x="373" y="59"/>
                  <a:pt x="375" y="58"/>
                </a:cubicBezTo>
                <a:cubicBezTo>
                  <a:pt x="376" y="55"/>
                  <a:pt x="376" y="52"/>
                  <a:pt x="375" y="50"/>
                </a:cubicBezTo>
                <a:cubicBezTo>
                  <a:pt x="374" y="48"/>
                  <a:pt x="371" y="47"/>
                  <a:pt x="369" y="47"/>
                </a:cubicBezTo>
                <a:cubicBezTo>
                  <a:pt x="369" y="43"/>
                  <a:pt x="369" y="43"/>
                  <a:pt x="369" y="43"/>
                </a:cubicBezTo>
                <a:cubicBezTo>
                  <a:pt x="370" y="43"/>
                  <a:pt x="372" y="43"/>
                  <a:pt x="374" y="43"/>
                </a:cubicBezTo>
                <a:cubicBezTo>
                  <a:pt x="377" y="45"/>
                  <a:pt x="378" y="48"/>
                  <a:pt x="380" y="50"/>
                </a:cubicBezTo>
                <a:cubicBezTo>
                  <a:pt x="381" y="54"/>
                  <a:pt x="379" y="59"/>
                  <a:pt x="376" y="62"/>
                </a:cubicBezTo>
                <a:cubicBezTo>
                  <a:pt x="374" y="64"/>
                  <a:pt x="372" y="64"/>
                  <a:pt x="369" y="64"/>
                </a:cubicBezTo>
                <a:close/>
                <a:moveTo>
                  <a:pt x="369" y="23"/>
                </a:moveTo>
                <a:cubicBezTo>
                  <a:pt x="369" y="17"/>
                  <a:pt x="369" y="17"/>
                  <a:pt x="369" y="17"/>
                </a:cubicBezTo>
                <a:cubicBezTo>
                  <a:pt x="369" y="17"/>
                  <a:pt x="369" y="17"/>
                  <a:pt x="369" y="17"/>
                </a:cubicBezTo>
                <a:cubicBezTo>
                  <a:pt x="369" y="19"/>
                  <a:pt x="369" y="21"/>
                  <a:pt x="369" y="23"/>
                </a:cubicBezTo>
                <a:close/>
                <a:moveTo>
                  <a:pt x="369" y="165"/>
                </a:moveTo>
                <a:cubicBezTo>
                  <a:pt x="360" y="165"/>
                  <a:pt x="360" y="165"/>
                  <a:pt x="360" y="165"/>
                </a:cubicBezTo>
                <a:cubicBezTo>
                  <a:pt x="360" y="160"/>
                  <a:pt x="360" y="160"/>
                  <a:pt x="360" y="160"/>
                </a:cubicBezTo>
                <a:cubicBezTo>
                  <a:pt x="363" y="160"/>
                  <a:pt x="367" y="160"/>
                  <a:pt x="369" y="158"/>
                </a:cubicBezTo>
                <a:cubicBezTo>
                  <a:pt x="369" y="165"/>
                  <a:pt x="369" y="165"/>
                  <a:pt x="369" y="165"/>
                </a:cubicBezTo>
                <a:close/>
                <a:moveTo>
                  <a:pt x="360" y="80"/>
                </a:moveTo>
                <a:cubicBezTo>
                  <a:pt x="363" y="80"/>
                  <a:pt x="366" y="80"/>
                  <a:pt x="369" y="80"/>
                </a:cubicBezTo>
                <a:cubicBezTo>
                  <a:pt x="369" y="86"/>
                  <a:pt x="369" y="86"/>
                  <a:pt x="369" y="86"/>
                </a:cubicBezTo>
                <a:cubicBezTo>
                  <a:pt x="368" y="85"/>
                  <a:pt x="367" y="85"/>
                  <a:pt x="366" y="84"/>
                </a:cubicBezTo>
                <a:cubicBezTo>
                  <a:pt x="364" y="84"/>
                  <a:pt x="362" y="84"/>
                  <a:pt x="360" y="84"/>
                </a:cubicBezTo>
                <a:cubicBezTo>
                  <a:pt x="360" y="80"/>
                  <a:pt x="360" y="80"/>
                  <a:pt x="360" y="80"/>
                </a:cubicBezTo>
                <a:close/>
                <a:moveTo>
                  <a:pt x="369" y="17"/>
                </a:moveTo>
                <a:cubicBezTo>
                  <a:pt x="369" y="23"/>
                  <a:pt x="369" y="23"/>
                  <a:pt x="369" y="23"/>
                </a:cubicBezTo>
                <a:cubicBezTo>
                  <a:pt x="368" y="25"/>
                  <a:pt x="367" y="27"/>
                  <a:pt x="366" y="28"/>
                </a:cubicBezTo>
                <a:cubicBezTo>
                  <a:pt x="364" y="29"/>
                  <a:pt x="362" y="29"/>
                  <a:pt x="360" y="29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1" y="26"/>
                  <a:pt x="363" y="25"/>
                  <a:pt x="364" y="24"/>
                </a:cubicBezTo>
                <a:cubicBezTo>
                  <a:pt x="365" y="22"/>
                  <a:pt x="366" y="20"/>
                  <a:pt x="365" y="17"/>
                </a:cubicBezTo>
                <a:cubicBezTo>
                  <a:pt x="364" y="15"/>
                  <a:pt x="362" y="13"/>
                  <a:pt x="360" y="13"/>
                </a:cubicBezTo>
                <a:cubicBezTo>
                  <a:pt x="360" y="9"/>
                  <a:pt x="360" y="9"/>
                  <a:pt x="360" y="9"/>
                </a:cubicBezTo>
                <a:cubicBezTo>
                  <a:pt x="364" y="10"/>
                  <a:pt x="367" y="13"/>
                  <a:pt x="369" y="17"/>
                </a:cubicBezTo>
                <a:close/>
                <a:moveTo>
                  <a:pt x="369" y="43"/>
                </a:moveTo>
                <a:cubicBezTo>
                  <a:pt x="369" y="47"/>
                  <a:pt x="369" y="47"/>
                  <a:pt x="369" y="47"/>
                </a:cubicBezTo>
                <a:cubicBezTo>
                  <a:pt x="369" y="47"/>
                  <a:pt x="369" y="48"/>
                  <a:pt x="368" y="48"/>
                </a:cubicBezTo>
                <a:cubicBezTo>
                  <a:pt x="369" y="51"/>
                  <a:pt x="365" y="51"/>
                  <a:pt x="363" y="52"/>
                </a:cubicBezTo>
                <a:cubicBezTo>
                  <a:pt x="362" y="55"/>
                  <a:pt x="363" y="58"/>
                  <a:pt x="365" y="59"/>
                </a:cubicBezTo>
                <a:cubicBezTo>
                  <a:pt x="366" y="60"/>
                  <a:pt x="367" y="60"/>
                  <a:pt x="369" y="60"/>
                </a:cubicBezTo>
                <a:cubicBezTo>
                  <a:pt x="369" y="64"/>
                  <a:pt x="369" y="64"/>
                  <a:pt x="369" y="64"/>
                </a:cubicBezTo>
                <a:cubicBezTo>
                  <a:pt x="367" y="63"/>
                  <a:pt x="365" y="63"/>
                  <a:pt x="363" y="63"/>
                </a:cubicBezTo>
                <a:cubicBezTo>
                  <a:pt x="362" y="62"/>
                  <a:pt x="361" y="61"/>
                  <a:pt x="360" y="59"/>
                </a:cubicBezTo>
                <a:cubicBezTo>
                  <a:pt x="360" y="50"/>
                  <a:pt x="360" y="50"/>
                  <a:pt x="360" y="50"/>
                </a:cubicBezTo>
                <a:cubicBezTo>
                  <a:pt x="361" y="48"/>
                  <a:pt x="363" y="46"/>
                  <a:pt x="364" y="44"/>
                </a:cubicBezTo>
                <a:cubicBezTo>
                  <a:pt x="366" y="44"/>
                  <a:pt x="367" y="43"/>
                  <a:pt x="369" y="43"/>
                </a:cubicBezTo>
                <a:close/>
                <a:moveTo>
                  <a:pt x="369" y="123"/>
                </a:moveTo>
                <a:cubicBezTo>
                  <a:pt x="369" y="127"/>
                  <a:pt x="369" y="127"/>
                  <a:pt x="369" y="127"/>
                </a:cubicBezTo>
                <a:cubicBezTo>
                  <a:pt x="369" y="127"/>
                  <a:pt x="369" y="127"/>
                  <a:pt x="369" y="127"/>
                </a:cubicBezTo>
                <a:cubicBezTo>
                  <a:pt x="367" y="127"/>
                  <a:pt x="366" y="126"/>
                  <a:pt x="366" y="125"/>
                </a:cubicBezTo>
                <a:cubicBezTo>
                  <a:pt x="367" y="124"/>
                  <a:pt x="368" y="123"/>
                  <a:pt x="369" y="123"/>
                </a:cubicBezTo>
                <a:close/>
                <a:moveTo>
                  <a:pt x="369" y="134"/>
                </a:moveTo>
                <a:cubicBezTo>
                  <a:pt x="369" y="141"/>
                  <a:pt x="369" y="141"/>
                  <a:pt x="369" y="141"/>
                </a:cubicBezTo>
                <a:cubicBezTo>
                  <a:pt x="367" y="145"/>
                  <a:pt x="364" y="149"/>
                  <a:pt x="362" y="153"/>
                </a:cubicBezTo>
                <a:cubicBezTo>
                  <a:pt x="362" y="154"/>
                  <a:pt x="361" y="155"/>
                  <a:pt x="360" y="155"/>
                </a:cubicBezTo>
                <a:cubicBezTo>
                  <a:pt x="360" y="148"/>
                  <a:pt x="360" y="148"/>
                  <a:pt x="360" y="148"/>
                </a:cubicBezTo>
                <a:cubicBezTo>
                  <a:pt x="362" y="143"/>
                  <a:pt x="364" y="138"/>
                  <a:pt x="369" y="134"/>
                </a:cubicBezTo>
                <a:cubicBezTo>
                  <a:pt x="369" y="134"/>
                  <a:pt x="369" y="134"/>
                  <a:pt x="369" y="134"/>
                </a:cubicBezTo>
                <a:close/>
                <a:moveTo>
                  <a:pt x="360" y="114"/>
                </a:moveTo>
                <a:cubicBezTo>
                  <a:pt x="360" y="99"/>
                  <a:pt x="360" y="99"/>
                  <a:pt x="360" y="99"/>
                </a:cubicBezTo>
                <a:cubicBezTo>
                  <a:pt x="365" y="98"/>
                  <a:pt x="361" y="103"/>
                  <a:pt x="363" y="104"/>
                </a:cubicBezTo>
                <a:cubicBezTo>
                  <a:pt x="363" y="108"/>
                  <a:pt x="363" y="111"/>
                  <a:pt x="360" y="114"/>
                </a:cubicBezTo>
                <a:close/>
                <a:moveTo>
                  <a:pt x="360" y="165"/>
                </a:moveTo>
                <a:cubicBezTo>
                  <a:pt x="350" y="165"/>
                  <a:pt x="339" y="165"/>
                  <a:pt x="329" y="165"/>
                </a:cubicBezTo>
                <a:cubicBezTo>
                  <a:pt x="323" y="164"/>
                  <a:pt x="316" y="165"/>
                  <a:pt x="310" y="163"/>
                </a:cubicBezTo>
                <a:cubicBezTo>
                  <a:pt x="308" y="164"/>
                  <a:pt x="308" y="164"/>
                  <a:pt x="308" y="164"/>
                </a:cubicBezTo>
                <a:cubicBezTo>
                  <a:pt x="302" y="164"/>
                  <a:pt x="297" y="164"/>
                  <a:pt x="292" y="164"/>
                </a:cubicBezTo>
                <a:cubicBezTo>
                  <a:pt x="292" y="154"/>
                  <a:pt x="292" y="154"/>
                  <a:pt x="292" y="154"/>
                </a:cubicBezTo>
                <a:cubicBezTo>
                  <a:pt x="303" y="145"/>
                  <a:pt x="309" y="132"/>
                  <a:pt x="309" y="120"/>
                </a:cubicBezTo>
                <a:cubicBezTo>
                  <a:pt x="313" y="116"/>
                  <a:pt x="309" y="110"/>
                  <a:pt x="314" y="107"/>
                </a:cubicBezTo>
                <a:cubicBezTo>
                  <a:pt x="315" y="107"/>
                  <a:pt x="316" y="109"/>
                  <a:pt x="316" y="110"/>
                </a:cubicBezTo>
                <a:cubicBezTo>
                  <a:pt x="315" y="125"/>
                  <a:pt x="312" y="141"/>
                  <a:pt x="300" y="153"/>
                </a:cubicBezTo>
                <a:cubicBezTo>
                  <a:pt x="298" y="155"/>
                  <a:pt x="294" y="157"/>
                  <a:pt x="294" y="159"/>
                </a:cubicBezTo>
                <a:cubicBezTo>
                  <a:pt x="307" y="159"/>
                  <a:pt x="309" y="147"/>
                  <a:pt x="315" y="139"/>
                </a:cubicBezTo>
                <a:cubicBezTo>
                  <a:pt x="318" y="134"/>
                  <a:pt x="318" y="128"/>
                  <a:pt x="320" y="122"/>
                </a:cubicBezTo>
                <a:cubicBezTo>
                  <a:pt x="321" y="119"/>
                  <a:pt x="319" y="114"/>
                  <a:pt x="323" y="112"/>
                </a:cubicBezTo>
                <a:cubicBezTo>
                  <a:pt x="326" y="113"/>
                  <a:pt x="325" y="116"/>
                  <a:pt x="325" y="118"/>
                </a:cubicBezTo>
                <a:cubicBezTo>
                  <a:pt x="325" y="133"/>
                  <a:pt x="317" y="147"/>
                  <a:pt x="307" y="159"/>
                </a:cubicBezTo>
                <a:cubicBezTo>
                  <a:pt x="307" y="159"/>
                  <a:pt x="307" y="159"/>
                  <a:pt x="307" y="159"/>
                </a:cubicBezTo>
                <a:cubicBezTo>
                  <a:pt x="314" y="161"/>
                  <a:pt x="316" y="154"/>
                  <a:pt x="319" y="151"/>
                </a:cubicBezTo>
                <a:cubicBezTo>
                  <a:pt x="323" y="143"/>
                  <a:pt x="327" y="136"/>
                  <a:pt x="331" y="128"/>
                </a:cubicBezTo>
                <a:cubicBezTo>
                  <a:pt x="333" y="128"/>
                  <a:pt x="333" y="128"/>
                  <a:pt x="333" y="128"/>
                </a:cubicBezTo>
                <a:cubicBezTo>
                  <a:pt x="334" y="128"/>
                  <a:pt x="334" y="128"/>
                  <a:pt x="334" y="129"/>
                </a:cubicBezTo>
                <a:cubicBezTo>
                  <a:pt x="331" y="139"/>
                  <a:pt x="325" y="149"/>
                  <a:pt x="319" y="159"/>
                </a:cubicBezTo>
                <a:cubicBezTo>
                  <a:pt x="319" y="159"/>
                  <a:pt x="319" y="159"/>
                  <a:pt x="319" y="159"/>
                </a:cubicBezTo>
                <a:cubicBezTo>
                  <a:pt x="321" y="159"/>
                  <a:pt x="323" y="160"/>
                  <a:pt x="325" y="159"/>
                </a:cubicBezTo>
                <a:cubicBezTo>
                  <a:pt x="329" y="154"/>
                  <a:pt x="333" y="150"/>
                  <a:pt x="335" y="144"/>
                </a:cubicBezTo>
                <a:cubicBezTo>
                  <a:pt x="337" y="142"/>
                  <a:pt x="337" y="138"/>
                  <a:pt x="341" y="139"/>
                </a:cubicBezTo>
                <a:cubicBezTo>
                  <a:pt x="344" y="141"/>
                  <a:pt x="339" y="144"/>
                  <a:pt x="339" y="147"/>
                </a:cubicBezTo>
                <a:cubicBezTo>
                  <a:pt x="338" y="152"/>
                  <a:pt x="333" y="155"/>
                  <a:pt x="332" y="159"/>
                </a:cubicBezTo>
                <a:cubicBezTo>
                  <a:pt x="335" y="159"/>
                  <a:pt x="335" y="159"/>
                  <a:pt x="335" y="159"/>
                </a:cubicBezTo>
                <a:cubicBezTo>
                  <a:pt x="340" y="159"/>
                  <a:pt x="340" y="155"/>
                  <a:pt x="343" y="153"/>
                </a:cubicBezTo>
                <a:cubicBezTo>
                  <a:pt x="345" y="148"/>
                  <a:pt x="347" y="143"/>
                  <a:pt x="351" y="141"/>
                </a:cubicBezTo>
                <a:cubicBezTo>
                  <a:pt x="352" y="141"/>
                  <a:pt x="353" y="142"/>
                  <a:pt x="353" y="143"/>
                </a:cubicBezTo>
                <a:cubicBezTo>
                  <a:pt x="352" y="145"/>
                  <a:pt x="351" y="147"/>
                  <a:pt x="350" y="150"/>
                </a:cubicBezTo>
                <a:cubicBezTo>
                  <a:pt x="349" y="153"/>
                  <a:pt x="346" y="156"/>
                  <a:pt x="345" y="159"/>
                </a:cubicBezTo>
                <a:cubicBezTo>
                  <a:pt x="352" y="162"/>
                  <a:pt x="353" y="154"/>
                  <a:pt x="358" y="151"/>
                </a:cubicBezTo>
                <a:cubicBezTo>
                  <a:pt x="358" y="150"/>
                  <a:pt x="359" y="149"/>
                  <a:pt x="360" y="148"/>
                </a:cubicBezTo>
                <a:cubicBezTo>
                  <a:pt x="360" y="155"/>
                  <a:pt x="360" y="155"/>
                  <a:pt x="360" y="155"/>
                </a:cubicBezTo>
                <a:cubicBezTo>
                  <a:pt x="358" y="157"/>
                  <a:pt x="357" y="158"/>
                  <a:pt x="357" y="159"/>
                </a:cubicBezTo>
                <a:cubicBezTo>
                  <a:pt x="358" y="159"/>
                  <a:pt x="359" y="160"/>
                  <a:pt x="360" y="160"/>
                </a:cubicBezTo>
                <a:cubicBezTo>
                  <a:pt x="360" y="165"/>
                  <a:pt x="360" y="165"/>
                  <a:pt x="360" y="165"/>
                </a:cubicBezTo>
                <a:close/>
                <a:moveTo>
                  <a:pt x="292" y="53"/>
                </a:moveTo>
                <a:cubicBezTo>
                  <a:pt x="293" y="53"/>
                  <a:pt x="293" y="54"/>
                  <a:pt x="294" y="54"/>
                </a:cubicBezTo>
                <a:cubicBezTo>
                  <a:pt x="294" y="51"/>
                  <a:pt x="294" y="48"/>
                  <a:pt x="292" y="46"/>
                </a:cubicBezTo>
                <a:cubicBezTo>
                  <a:pt x="292" y="37"/>
                  <a:pt x="292" y="37"/>
                  <a:pt x="292" y="37"/>
                </a:cubicBezTo>
                <a:cubicBezTo>
                  <a:pt x="294" y="39"/>
                  <a:pt x="295" y="41"/>
                  <a:pt x="296" y="43"/>
                </a:cubicBezTo>
                <a:cubicBezTo>
                  <a:pt x="299" y="48"/>
                  <a:pt x="299" y="53"/>
                  <a:pt x="302" y="57"/>
                </a:cubicBezTo>
                <a:cubicBezTo>
                  <a:pt x="301" y="65"/>
                  <a:pt x="306" y="72"/>
                  <a:pt x="305" y="80"/>
                </a:cubicBezTo>
                <a:cubicBezTo>
                  <a:pt x="304" y="81"/>
                  <a:pt x="302" y="80"/>
                  <a:pt x="301" y="80"/>
                </a:cubicBezTo>
                <a:cubicBezTo>
                  <a:pt x="301" y="73"/>
                  <a:pt x="298" y="67"/>
                  <a:pt x="294" y="61"/>
                </a:cubicBezTo>
                <a:cubicBezTo>
                  <a:pt x="293" y="61"/>
                  <a:pt x="293" y="60"/>
                  <a:pt x="292" y="59"/>
                </a:cubicBezTo>
                <a:cubicBezTo>
                  <a:pt x="292" y="53"/>
                  <a:pt x="292" y="53"/>
                  <a:pt x="292" y="53"/>
                </a:cubicBezTo>
                <a:close/>
                <a:moveTo>
                  <a:pt x="292" y="16"/>
                </a:moveTo>
                <a:cubicBezTo>
                  <a:pt x="292" y="20"/>
                  <a:pt x="292" y="20"/>
                  <a:pt x="292" y="20"/>
                </a:cubicBezTo>
                <a:cubicBezTo>
                  <a:pt x="298" y="25"/>
                  <a:pt x="302" y="31"/>
                  <a:pt x="303" y="38"/>
                </a:cubicBezTo>
                <a:cubicBezTo>
                  <a:pt x="305" y="41"/>
                  <a:pt x="308" y="42"/>
                  <a:pt x="311" y="42"/>
                </a:cubicBezTo>
                <a:cubicBezTo>
                  <a:pt x="313" y="42"/>
                  <a:pt x="315" y="41"/>
                  <a:pt x="316" y="43"/>
                </a:cubicBezTo>
                <a:cubicBezTo>
                  <a:pt x="318" y="44"/>
                  <a:pt x="319" y="42"/>
                  <a:pt x="320" y="41"/>
                </a:cubicBezTo>
                <a:cubicBezTo>
                  <a:pt x="319" y="39"/>
                  <a:pt x="319" y="36"/>
                  <a:pt x="316" y="36"/>
                </a:cubicBezTo>
                <a:cubicBezTo>
                  <a:pt x="313" y="34"/>
                  <a:pt x="308" y="39"/>
                  <a:pt x="307" y="34"/>
                </a:cubicBezTo>
                <a:cubicBezTo>
                  <a:pt x="306" y="30"/>
                  <a:pt x="307" y="26"/>
                  <a:pt x="311" y="24"/>
                </a:cubicBezTo>
                <a:cubicBezTo>
                  <a:pt x="314" y="23"/>
                  <a:pt x="320" y="23"/>
                  <a:pt x="323" y="25"/>
                </a:cubicBezTo>
                <a:cubicBezTo>
                  <a:pt x="328" y="28"/>
                  <a:pt x="329" y="35"/>
                  <a:pt x="328" y="40"/>
                </a:cubicBezTo>
                <a:cubicBezTo>
                  <a:pt x="323" y="52"/>
                  <a:pt x="308" y="59"/>
                  <a:pt x="310" y="73"/>
                </a:cubicBezTo>
                <a:cubicBezTo>
                  <a:pt x="309" y="79"/>
                  <a:pt x="313" y="84"/>
                  <a:pt x="315" y="90"/>
                </a:cubicBezTo>
                <a:cubicBezTo>
                  <a:pt x="318" y="100"/>
                  <a:pt x="327" y="109"/>
                  <a:pt x="337" y="115"/>
                </a:cubicBezTo>
                <a:cubicBezTo>
                  <a:pt x="344" y="117"/>
                  <a:pt x="353" y="119"/>
                  <a:pt x="359" y="114"/>
                </a:cubicBezTo>
                <a:cubicBezTo>
                  <a:pt x="359" y="114"/>
                  <a:pt x="359" y="114"/>
                  <a:pt x="360" y="114"/>
                </a:cubicBezTo>
                <a:cubicBezTo>
                  <a:pt x="360" y="99"/>
                  <a:pt x="360" y="99"/>
                  <a:pt x="360" y="99"/>
                </a:cubicBezTo>
                <a:cubicBezTo>
                  <a:pt x="359" y="99"/>
                  <a:pt x="359" y="99"/>
                  <a:pt x="359" y="99"/>
                </a:cubicBezTo>
                <a:cubicBezTo>
                  <a:pt x="355" y="100"/>
                  <a:pt x="350" y="102"/>
                  <a:pt x="346" y="99"/>
                </a:cubicBezTo>
                <a:cubicBezTo>
                  <a:pt x="344" y="98"/>
                  <a:pt x="342" y="95"/>
                  <a:pt x="344" y="92"/>
                </a:cubicBezTo>
                <a:cubicBezTo>
                  <a:pt x="348" y="87"/>
                  <a:pt x="353" y="85"/>
                  <a:pt x="360" y="84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59" y="80"/>
                  <a:pt x="358" y="80"/>
                  <a:pt x="357" y="80"/>
                </a:cubicBezTo>
                <a:cubicBezTo>
                  <a:pt x="349" y="82"/>
                  <a:pt x="342" y="86"/>
                  <a:pt x="339" y="93"/>
                </a:cubicBezTo>
                <a:cubicBezTo>
                  <a:pt x="338" y="97"/>
                  <a:pt x="340" y="100"/>
                  <a:pt x="342" y="102"/>
                </a:cubicBezTo>
                <a:cubicBezTo>
                  <a:pt x="346" y="106"/>
                  <a:pt x="352" y="103"/>
                  <a:pt x="356" y="104"/>
                </a:cubicBezTo>
                <a:cubicBezTo>
                  <a:pt x="358" y="104"/>
                  <a:pt x="358" y="107"/>
                  <a:pt x="358" y="108"/>
                </a:cubicBezTo>
                <a:cubicBezTo>
                  <a:pt x="355" y="112"/>
                  <a:pt x="352" y="114"/>
                  <a:pt x="347" y="114"/>
                </a:cubicBezTo>
                <a:cubicBezTo>
                  <a:pt x="328" y="110"/>
                  <a:pt x="320" y="92"/>
                  <a:pt x="315" y="77"/>
                </a:cubicBezTo>
                <a:cubicBezTo>
                  <a:pt x="314" y="69"/>
                  <a:pt x="315" y="61"/>
                  <a:pt x="322" y="55"/>
                </a:cubicBezTo>
                <a:cubicBezTo>
                  <a:pt x="329" y="51"/>
                  <a:pt x="332" y="44"/>
                  <a:pt x="334" y="37"/>
                </a:cubicBezTo>
                <a:cubicBezTo>
                  <a:pt x="334" y="32"/>
                  <a:pt x="331" y="24"/>
                  <a:pt x="325" y="21"/>
                </a:cubicBezTo>
                <a:cubicBezTo>
                  <a:pt x="320" y="20"/>
                  <a:pt x="315" y="18"/>
                  <a:pt x="310" y="20"/>
                </a:cubicBezTo>
                <a:cubicBezTo>
                  <a:pt x="307" y="21"/>
                  <a:pt x="305" y="24"/>
                  <a:pt x="303" y="24"/>
                </a:cubicBezTo>
                <a:cubicBezTo>
                  <a:pt x="299" y="21"/>
                  <a:pt x="296" y="18"/>
                  <a:pt x="292" y="16"/>
                </a:cubicBezTo>
                <a:close/>
                <a:moveTo>
                  <a:pt x="360" y="9"/>
                </a:moveTo>
                <a:cubicBezTo>
                  <a:pt x="360" y="13"/>
                  <a:pt x="360" y="13"/>
                  <a:pt x="360" y="13"/>
                </a:cubicBezTo>
                <a:cubicBezTo>
                  <a:pt x="359" y="13"/>
                  <a:pt x="359" y="13"/>
                  <a:pt x="359" y="13"/>
                </a:cubicBezTo>
                <a:cubicBezTo>
                  <a:pt x="357" y="13"/>
                  <a:pt x="357" y="15"/>
                  <a:pt x="356" y="16"/>
                </a:cubicBezTo>
                <a:cubicBezTo>
                  <a:pt x="356" y="19"/>
                  <a:pt x="356" y="23"/>
                  <a:pt x="358" y="25"/>
                </a:cubicBezTo>
                <a:cubicBezTo>
                  <a:pt x="359" y="25"/>
                  <a:pt x="359" y="25"/>
                  <a:pt x="360" y="25"/>
                </a:cubicBezTo>
                <a:cubicBezTo>
                  <a:pt x="360" y="29"/>
                  <a:pt x="360" y="29"/>
                  <a:pt x="360" y="29"/>
                </a:cubicBezTo>
                <a:cubicBezTo>
                  <a:pt x="358" y="29"/>
                  <a:pt x="356" y="29"/>
                  <a:pt x="354" y="28"/>
                </a:cubicBezTo>
                <a:cubicBezTo>
                  <a:pt x="350" y="25"/>
                  <a:pt x="354" y="20"/>
                  <a:pt x="350" y="17"/>
                </a:cubicBezTo>
                <a:cubicBezTo>
                  <a:pt x="349" y="12"/>
                  <a:pt x="355" y="11"/>
                  <a:pt x="358" y="9"/>
                </a:cubicBezTo>
                <a:cubicBezTo>
                  <a:pt x="359" y="9"/>
                  <a:pt x="359" y="9"/>
                  <a:pt x="360" y="9"/>
                </a:cubicBezTo>
                <a:close/>
                <a:moveTo>
                  <a:pt x="360" y="50"/>
                </a:moveTo>
                <a:cubicBezTo>
                  <a:pt x="360" y="59"/>
                  <a:pt x="360" y="59"/>
                  <a:pt x="360" y="59"/>
                </a:cubicBezTo>
                <a:cubicBezTo>
                  <a:pt x="359" y="58"/>
                  <a:pt x="358" y="56"/>
                  <a:pt x="358" y="55"/>
                </a:cubicBezTo>
                <a:cubicBezTo>
                  <a:pt x="358" y="53"/>
                  <a:pt x="358" y="51"/>
                  <a:pt x="360" y="50"/>
                </a:cubicBezTo>
                <a:close/>
                <a:moveTo>
                  <a:pt x="292" y="146"/>
                </a:moveTo>
                <a:cubicBezTo>
                  <a:pt x="296" y="140"/>
                  <a:pt x="299" y="133"/>
                  <a:pt x="299" y="126"/>
                </a:cubicBezTo>
                <a:cubicBezTo>
                  <a:pt x="299" y="125"/>
                  <a:pt x="299" y="123"/>
                  <a:pt x="297" y="123"/>
                </a:cubicBezTo>
                <a:cubicBezTo>
                  <a:pt x="294" y="125"/>
                  <a:pt x="294" y="129"/>
                  <a:pt x="293" y="131"/>
                </a:cubicBezTo>
                <a:cubicBezTo>
                  <a:pt x="293" y="131"/>
                  <a:pt x="292" y="131"/>
                  <a:pt x="292" y="131"/>
                </a:cubicBezTo>
                <a:cubicBezTo>
                  <a:pt x="292" y="133"/>
                  <a:pt x="292" y="133"/>
                  <a:pt x="292" y="133"/>
                </a:cubicBezTo>
                <a:cubicBezTo>
                  <a:pt x="294" y="134"/>
                  <a:pt x="293" y="135"/>
                  <a:pt x="292" y="136"/>
                </a:cubicBezTo>
                <a:cubicBezTo>
                  <a:pt x="292" y="146"/>
                  <a:pt x="292" y="146"/>
                  <a:pt x="292" y="146"/>
                </a:cubicBezTo>
                <a:close/>
                <a:moveTo>
                  <a:pt x="292" y="113"/>
                </a:moveTo>
                <a:cubicBezTo>
                  <a:pt x="295" y="105"/>
                  <a:pt x="295" y="96"/>
                  <a:pt x="292" y="88"/>
                </a:cubicBezTo>
                <a:lnTo>
                  <a:pt x="292" y="113"/>
                </a:lnTo>
                <a:close/>
                <a:moveTo>
                  <a:pt x="292" y="164"/>
                </a:moveTo>
                <a:cubicBezTo>
                  <a:pt x="291" y="164"/>
                  <a:pt x="289" y="165"/>
                  <a:pt x="287" y="165"/>
                </a:cubicBezTo>
                <a:cubicBezTo>
                  <a:pt x="287" y="158"/>
                  <a:pt x="287" y="158"/>
                  <a:pt x="287" y="158"/>
                </a:cubicBezTo>
                <a:cubicBezTo>
                  <a:pt x="289" y="157"/>
                  <a:pt x="291" y="156"/>
                  <a:pt x="292" y="154"/>
                </a:cubicBezTo>
                <a:cubicBezTo>
                  <a:pt x="292" y="164"/>
                  <a:pt x="292" y="164"/>
                  <a:pt x="292" y="164"/>
                </a:cubicBezTo>
                <a:close/>
                <a:moveTo>
                  <a:pt x="287" y="113"/>
                </a:moveTo>
                <a:cubicBezTo>
                  <a:pt x="290" y="110"/>
                  <a:pt x="289" y="105"/>
                  <a:pt x="289" y="101"/>
                </a:cubicBezTo>
                <a:cubicBezTo>
                  <a:pt x="290" y="96"/>
                  <a:pt x="289" y="90"/>
                  <a:pt x="287" y="8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8" y="77"/>
                  <a:pt x="288" y="78"/>
                  <a:pt x="289" y="79"/>
                </a:cubicBezTo>
                <a:cubicBezTo>
                  <a:pt x="290" y="82"/>
                  <a:pt x="292" y="85"/>
                  <a:pt x="292" y="88"/>
                </a:cubicBezTo>
                <a:cubicBezTo>
                  <a:pt x="292" y="113"/>
                  <a:pt x="292" y="113"/>
                  <a:pt x="292" y="113"/>
                </a:cubicBezTo>
                <a:cubicBezTo>
                  <a:pt x="292" y="115"/>
                  <a:pt x="291" y="117"/>
                  <a:pt x="290" y="119"/>
                </a:cubicBezTo>
                <a:cubicBezTo>
                  <a:pt x="292" y="126"/>
                  <a:pt x="292" y="126"/>
                  <a:pt x="292" y="126"/>
                </a:cubicBezTo>
                <a:cubicBezTo>
                  <a:pt x="293" y="127"/>
                  <a:pt x="291" y="129"/>
                  <a:pt x="292" y="131"/>
                </a:cubicBezTo>
                <a:cubicBezTo>
                  <a:pt x="292" y="133"/>
                  <a:pt x="292" y="133"/>
                  <a:pt x="292" y="133"/>
                </a:cubicBezTo>
                <a:cubicBezTo>
                  <a:pt x="292" y="133"/>
                  <a:pt x="292" y="133"/>
                  <a:pt x="292" y="13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6"/>
                </a:cubicBezTo>
                <a:cubicBezTo>
                  <a:pt x="292" y="146"/>
                  <a:pt x="292" y="146"/>
                  <a:pt x="292" y="146"/>
                </a:cubicBezTo>
                <a:cubicBezTo>
                  <a:pt x="291" y="149"/>
                  <a:pt x="289" y="151"/>
                  <a:pt x="287" y="153"/>
                </a:cubicBezTo>
                <a:cubicBezTo>
                  <a:pt x="287" y="146"/>
                  <a:pt x="287" y="146"/>
                  <a:pt x="287" y="146"/>
                </a:cubicBezTo>
                <a:cubicBezTo>
                  <a:pt x="289" y="144"/>
                  <a:pt x="290" y="142"/>
                  <a:pt x="291" y="138"/>
                </a:cubicBezTo>
                <a:cubicBezTo>
                  <a:pt x="289" y="140"/>
                  <a:pt x="288" y="142"/>
                  <a:pt x="287" y="144"/>
                </a:cubicBezTo>
                <a:cubicBezTo>
                  <a:pt x="287" y="134"/>
                  <a:pt x="287" y="134"/>
                  <a:pt x="287" y="134"/>
                </a:cubicBezTo>
                <a:cubicBezTo>
                  <a:pt x="287" y="131"/>
                  <a:pt x="287" y="129"/>
                  <a:pt x="287" y="126"/>
                </a:cubicBezTo>
                <a:cubicBezTo>
                  <a:pt x="287" y="113"/>
                  <a:pt x="287" y="113"/>
                  <a:pt x="287" y="113"/>
                </a:cubicBezTo>
                <a:close/>
                <a:moveTo>
                  <a:pt x="287" y="50"/>
                </a:moveTo>
                <a:cubicBezTo>
                  <a:pt x="289" y="51"/>
                  <a:pt x="291" y="52"/>
                  <a:pt x="292" y="53"/>
                </a:cubicBezTo>
                <a:cubicBezTo>
                  <a:pt x="292" y="59"/>
                  <a:pt x="292" y="59"/>
                  <a:pt x="292" y="59"/>
                </a:cubicBezTo>
                <a:cubicBezTo>
                  <a:pt x="291" y="58"/>
                  <a:pt x="289" y="56"/>
                  <a:pt x="287" y="55"/>
                </a:cubicBezTo>
                <a:cubicBezTo>
                  <a:pt x="287" y="50"/>
                  <a:pt x="287" y="50"/>
                  <a:pt x="287" y="50"/>
                </a:cubicBezTo>
                <a:close/>
                <a:moveTo>
                  <a:pt x="292" y="46"/>
                </a:moveTo>
                <a:cubicBezTo>
                  <a:pt x="291" y="42"/>
                  <a:pt x="289" y="39"/>
                  <a:pt x="287" y="36"/>
                </a:cubicBezTo>
                <a:cubicBezTo>
                  <a:pt x="287" y="29"/>
                  <a:pt x="287" y="29"/>
                  <a:pt x="287" y="29"/>
                </a:cubicBezTo>
                <a:cubicBezTo>
                  <a:pt x="289" y="32"/>
                  <a:pt x="291" y="34"/>
                  <a:pt x="292" y="37"/>
                </a:cubicBezTo>
                <a:cubicBezTo>
                  <a:pt x="292" y="46"/>
                  <a:pt x="292" y="46"/>
                  <a:pt x="292" y="46"/>
                </a:cubicBezTo>
                <a:close/>
                <a:moveTo>
                  <a:pt x="287" y="12"/>
                </a:moveTo>
                <a:cubicBezTo>
                  <a:pt x="289" y="13"/>
                  <a:pt x="291" y="14"/>
                  <a:pt x="292" y="16"/>
                </a:cubicBezTo>
                <a:cubicBezTo>
                  <a:pt x="292" y="20"/>
                  <a:pt x="292" y="20"/>
                  <a:pt x="292" y="20"/>
                </a:cubicBezTo>
                <a:cubicBezTo>
                  <a:pt x="292" y="20"/>
                  <a:pt x="291" y="19"/>
                  <a:pt x="290" y="19"/>
                </a:cubicBezTo>
                <a:cubicBezTo>
                  <a:pt x="287" y="16"/>
                  <a:pt x="287" y="16"/>
                  <a:pt x="287" y="16"/>
                </a:cubicBezTo>
                <a:lnTo>
                  <a:pt x="287" y="12"/>
                </a:lnTo>
                <a:close/>
                <a:moveTo>
                  <a:pt x="287" y="165"/>
                </a:moveTo>
                <a:cubicBezTo>
                  <a:pt x="281" y="165"/>
                  <a:pt x="275" y="165"/>
                  <a:pt x="269" y="164"/>
                </a:cubicBezTo>
                <a:cubicBezTo>
                  <a:pt x="266" y="164"/>
                  <a:pt x="263" y="164"/>
                  <a:pt x="260" y="164"/>
                </a:cubicBezTo>
                <a:cubicBezTo>
                  <a:pt x="260" y="159"/>
                  <a:pt x="260" y="159"/>
                  <a:pt x="260" y="159"/>
                </a:cubicBezTo>
                <a:cubicBezTo>
                  <a:pt x="261" y="159"/>
                  <a:pt x="262" y="159"/>
                  <a:pt x="263" y="160"/>
                </a:cubicBezTo>
                <a:cubicBezTo>
                  <a:pt x="268" y="157"/>
                  <a:pt x="275" y="155"/>
                  <a:pt x="280" y="152"/>
                </a:cubicBezTo>
                <a:cubicBezTo>
                  <a:pt x="280" y="152"/>
                  <a:pt x="280" y="152"/>
                  <a:pt x="280" y="152"/>
                </a:cubicBezTo>
                <a:cubicBezTo>
                  <a:pt x="270" y="155"/>
                  <a:pt x="270" y="155"/>
                  <a:pt x="270" y="155"/>
                </a:cubicBezTo>
                <a:cubicBezTo>
                  <a:pt x="267" y="155"/>
                  <a:pt x="263" y="155"/>
                  <a:pt x="260" y="155"/>
                </a:cubicBezTo>
                <a:cubicBezTo>
                  <a:pt x="260" y="152"/>
                  <a:pt x="260" y="152"/>
                  <a:pt x="260" y="152"/>
                </a:cubicBezTo>
                <a:cubicBezTo>
                  <a:pt x="269" y="152"/>
                  <a:pt x="277" y="150"/>
                  <a:pt x="282" y="143"/>
                </a:cubicBezTo>
                <a:cubicBezTo>
                  <a:pt x="285" y="140"/>
                  <a:pt x="286" y="137"/>
                  <a:pt x="287" y="134"/>
                </a:cubicBezTo>
                <a:cubicBezTo>
                  <a:pt x="287" y="144"/>
                  <a:pt x="287" y="144"/>
                  <a:pt x="287" y="144"/>
                </a:cubicBezTo>
                <a:cubicBezTo>
                  <a:pt x="285" y="146"/>
                  <a:pt x="284" y="148"/>
                  <a:pt x="283" y="150"/>
                </a:cubicBezTo>
                <a:cubicBezTo>
                  <a:pt x="284" y="150"/>
                  <a:pt x="285" y="148"/>
                  <a:pt x="286" y="147"/>
                </a:cubicBezTo>
                <a:cubicBezTo>
                  <a:pt x="286" y="147"/>
                  <a:pt x="286" y="147"/>
                  <a:pt x="287" y="146"/>
                </a:cubicBezTo>
                <a:cubicBezTo>
                  <a:pt x="287" y="153"/>
                  <a:pt x="287" y="153"/>
                  <a:pt x="287" y="153"/>
                </a:cubicBezTo>
                <a:cubicBezTo>
                  <a:pt x="284" y="155"/>
                  <a:pt x="280" y="157"/>
                  <a:pt x="276" y="158"/>
                </a:cubicBezTo>
                <a:cubicBezTo>
                  <a:pt x="277" y="160"/>
                  <a:pt x="280" y="159"/>
                  <a:pt x="281" y="161"/>
                </a:cubicBezTo>
                <a:cubicBezTo>
                  <a:pt x="281" y="159"/>
                  <a:pt x="284" y="160"/>
                  <a:pt x="285" y="159"/>
                </a:cubicBezTo>
                <a:cubicBezTo>
                  <a:pt x="286" y="159"/>
                  <a:pt x="286" y="159"/>
                  <a:pt x="287" y="158"/>
                </a:cubicBezTo>
                <a:cubicBezTo>
                  <a:pt x="287" y="165"/>
                  <a:pt x="287" y="165"/>
                  <a:pt x="287" y="165"/>
                </a:cubicBezTo>
                <a:close/>
                <a:moveTo>
                  <a:pt x="260" y="141"/>
                </a:moveTo>
                <a:cubicBezTo>
                  <a:pt x="260" y="144"/>
                  <a:pt x="260" y="144"/>
                  <a:pt x="260" y="144"/>
                </a:cubicBezTo>
                <a:cubicBezTo>
                  <a:pt x="262" y="144"/>
                  <a:pt x="266" y="144"/>
                  <a:pt x="269" y="143"/>
                </a:cubicBezTo>
                <a:cubicBezTo>
                  <a:pt x="272" y="143"/>
                  <a:pt x="275" y="139"/>
                  <a:pt x="277" y="137"/>
                </a:cubicBezTo>
                <a:cubicBezTo>
                  <a:pt x="278" y="131"/>
                  <a:pt x="278" y="124"/>
                  <a:pt x="273" y="120"/>
                </a:cubicBezTo>
                <a:cubicBezTo>
                  <a:pt x="270" y="118"/>
                  <a:pt x="267" y="113"/>
                  <a:pt x="262" y="116"/>
                </a:cubicBezTo>
                <a:cubicBezTo>
                  <a:pt x="261" y="118"/>
                  <a:pt x="261" y="120"/>
                  <a:pt x="260" y="121"/>
                </a:cubicBezTo>
                <a:cubicBezTo>
                  <a:pt x="260" y="125"/>
                  <a:pt x="260" y="125"/>
                  <a:pt x="260" y="125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5"/>
                  <a:pt x="264" y="121"/>
                  <a:pt x="268" y="121"/>
                </a:cubicBezTo>
                <a:cubicBezTo>
                  <a:pt x="273" y="124"/>
                  <a:pt x="274" y="130"/>
                  <a:pt x="273" y="135"/>
                </a:cubicBezTo>
                <a:cubicBezTo>
                  <a:pt x="271" y="139"/>
                  <a:pt x="266" y="141"/>
                  <a:pt x="262" y="141"/>
                </a:cubicBezTo>
                <a:cubicBezTo>
                  <a:pt x="261" y="141"/>
                  <a:pt x="260" y="141"/>
                  <a:pt x="260" y="141"/>
                </a:cubicBezTo>
                <a:close/>
                <a:moveTo>
                  <a:pt x="260" y="104"/>
                </a:moveTo>
                <a:cubicBezTo>
                  <a:pt x="263" y="103"/>
                  <a:pt x="267" y="103"/>
                  <a:pt x="271" y="104"/>
                </a:cubicBezTo>
                <a:cubicBezTo>
                  <a:pt x="277" y="105"/>
                  <a:pt x="282" y="109"/>
                  <a:pt x="287" y="113"/>
                </a:cubicBezTo>
                <a:cubicBezTo>
                  <a:pt x="287" y="113"/>
                  <a:pt x="287" y="113"/>
                  <a:pt x="287" y="113"/>
                </a:cubicBezTo>
                <a:cubicBezTo>
                  <a:pt x="287" y="126"/>
                  <a:pt x="287" y="126"/>
                  <a:pt x="287" y="126"/>
                </a:cubicBezTo>
                <a:cubicBezTo>
                  <a:pt x="286" y="123"/>
                  <a:pt x="285" y="120"/>
                  <a:pt x="284" y="118"/>
                </a:cubicBezTo>
                <a:cubicBezTo>
                  <a:pt x="283" y="113"/>
                  <a:pt x="276" y="111"/>
                  <a:pt x="272" y="108"/>
                </a:cubicBezTo>
                <a:cubicBezTo>
                  <a:pt x="268" y="107"/>
                  <a:pt x="264" y="106"/>
                  <a:pt x="260" y="107"/>
                </a:cubicBezTo>
                <a:cubicBezTo>
                  <a:pt x="260" y="104"/>
                  <a:pt x="260" y="104"/>
                  <a:pt x="260" y="104"/>
                </a:cubicBezTo>
                <a:close/>
                <a:moveTo>
                  <a:pt x="287" y="85"/>
                </a:moveTo>
                <a:cubicBezTo>
                  <a:pt x="286" y="82"/>
                  <a:pt x="284" y="80"/>
                  <a:pt x="283" y="77"/>
                </a:cubicBezTo>
                <a:cubicBezTo>
                  <a:pt x="279" y="70"/>
                  <a:pt x="272" y="65"/>
                  <a:pt x="265" y="60"/>
                </a:cubicBezTo>
                <a:cubicBezTo>
                  <a:pt x="262" y="60"/>
                  <a:pt x="262" y="60"/>
                  <a:pt x="262" y="60"/>
                </a:cubicBezTo>
                <a:cubicBezTo>
                  <a:pt x="263" y="63"/>
                  <a:pt x="263" y="68"/>
                  <a:pt x="260" y="70"/>
                </a:cubicBezTo>
                <a:cubicBezTo>
                  <a:pt x="260" y="55"/>
                  <a:pt x="260" y="55"/>
                  <a:pt x="260" y="55"/>
                </a:cubicBezTo>
                <a:cubicBezTo>
                  <a:pt x="261" y="55"/>
                  <a:pt x="262" y="55"/>
                  <a:pt x="263" y="55"/>
                </a:cubicBezTo>
                <a:cubicBezTo>
                  <a:pt x="274" y="58"/>
                  <a:pt x="281" y="67"/>
                  <a:pt x="287" y="76"/>
                </a:cubicBezTo>
                <a:cubicBezTo>
                  <a:pt x="287" y="85"/>
                  <a:pt x="287" y="85"/>
                  <a:pt x="287" y="85"/>
                </a:cubicBezTo>
                <a:close/>
                <a:moveTo>
                  <a:pt x="260" y="45"/>
                </a:moveTo>
                <a:cubicBezTo>
                  <a:pt x="269" y="45"/>
                  <a:pt x="278" y="47"/>
                  <a:pt x="287" y="50"/>
                </a:cubicBezTo>
                <a:cubicBezTo>
                  <a:pt x="287" y="55"/>
                  <a:pt x="287" y="55"/>
                  <a:pt x="287" y="55"/>
                </a:cubicBezTo>
                <a:cubicBezTo>
                  <a:pt x="284" y="53"/>
                  <a:pt x="281" y="52"/>
                  <a:pt x="278" y="51"/>
                </a:cubicBezTo>
                <a:cubicBezTo>
                  <a:pt x="273" y="49"/>
                  <a:pt x="266" y="49"/>
                  <a:pt x="260" y="49"/>
                </a:cubicBezTo>
                <a:cubicBezTo>
                  <a:pt x="260" y="45"/>
                  <a:pt x="260" y="45"/>
                  <a:pt x="260" y="45"/>
                </a:cubicBezTo>
                <a:close/>
                <a:moveTo>
                  <a:pt x="287" y="36"/>
                </a:moveTo>
                <a:cubicBezTo>
                  <a:pt x="286" y="35"/>
                  <a:pt x="286" y="35"/>
                  <a:pt x="286" y="34"/>
                </a:cubicBezTo>
                <a:cubicBezTo>
                  <a:pt x="282" y="30"/>
                  <a:pt x="277" y="26"/>
                  <a:pt x="271" y="24"/>
                </a:cubicBezTo>
                <a:cubicBezTo>
                  <a:pt x="269" y="26"/>
                  <a:pt x="269" y="30"/>
                  <a:pt x="265" y="31"/>
                </a:cubicBezTo>
                <a:cubicBezTo>
                  <a:pt x="265" y="32"/>
                  <a:pt x="265" y="34"/>
                  <a:pt x="263" y="33"/>
                </a:cubicBezTo>
                <a:cubicBezTo>
                  <a:pt x="262" y="33"/>
                  <a:pt x="261" y="33"/>
                  <a:pt x="260" y="33"/>
                </a:cubicBezTo>
                <a:cubicBezTo>
                  <a:pt x="260" y="29"/>
                  <a:pt x="260" y="29"/>
                  <a:pt x="260" y="29"/>
                </a:cubicBezTo>
                <a:cubicBezTo>
                  <a:pt x="261" y="28"/>
                  <a:pt x="262" y="27"/>
                  <a:pt x="264" y="26"/>
                </a:cubicBezTo>
                <a:cubicBezTo>
                  <a:pt x="266" y="24"/>
                  <a:pt x="263" y="22"/>
                  <a:pt x="265" y="20"/>
                </a:cubicBezTo>
                <a:cubicBezTo>
                  <a:pt x="271" y="18"/>
                  <a:pt x="275" y="21"/>
                  <a:pt x="279" y="24"/>
                </a:cubicBezTo>
                <a:cubicBezTo>
                  <a:pt x="282" y="25"/>
                  <a:pt x="285" y="27"/>
                  <a:pt x="287" y="29"/>
                </a:cubicBezTo>
                <a:cubicBezTo>
                  <a:pt x="287" y="36"/>
                  <a:pt x="287" y="36"/>
                  <a:pt x="287" y="36"/>
                </a:cubicBezTo>
                <a:close/>
                <a:moveTo>
                  <a:pt x="260" y="7"/>
                </a:moveTo>
                <a:cubicBezTo>
                  <a:pt x="264" y="7"/>
                  <a:pt x="268" y="7"/>
                  <a:pt x="272" y="8"/>
                </a:cubicBezTo>
                <a:cubicBezTo>
                  <a:pt x="278" y="8"/>
                  <a:pt x="282" y="9"/>
                  <a:pt x="287" y="12"/>
                </a:cubicBezTo>
                <a:cubicBezTo>
                  <a:pt x="287" y="16"/>
                  <a:pt x="287" y="16"/>
                  <a:pt x="287" y="16"/>
                </a:cubicBezTo>
                <a:cubicBezTo>
                  <a:pt x="284" y="14"/>
                  <a:pt x="284" y="14"/>
                  <a:pt x="284" y="14"/>
                </a:cubicBezTo>
                <a:cubicBezTo>
                  <a:pt x="276" y="12"/>
                  <a:pt x="268" y="10"/>
                  <a:pt x="260" y="11"/>
                </a:cubicBezTo>
                <a:lnTo>
                  <a:pt x="260" y="7"/>
                </a:lnTo>
                <a:close/>
                <a:moveTo>
                  <a:pt x="260" y="164"/>
                </a:moveTo>
                <a:cubicBezTo>
                  <a:pt x="247" y="164"/>
                  <a:pt x="234" y="164"/>
                  <a:pt x="221" y="164"/>
                </a:cubicBezTo>
                <a:cubicBezTo>
                  <a:pt x="221" y="159"/>
                  <a:pt x="221" y="159"/>
                  <a:pt x="221" y="159"/>
                </a:cubicBezTo>
                <a:cubicBezTo>
                  <a:pt x="224" y="159"/>
                  <a:pt x="228" y="159"/>
                  <a:pt x="232" y="159"/>
                </a:cubicBezTo>
                <a:cubicBezTo>
                  <a:pt x="241" y="160"/>
                  <a:pt x="250" y="159"/>
                  <a:pt x="260" y="159"/>
                </a:cubicBezTo>
                <a:cubicBezTo>
                  <a:pt x="260" y="164"/>
                  <a:pt x="260" y="164"/>
                  <a:pt x="260" y="164"/>
                </a:cubicBezTo>
                <a:close/>
                <a:moveTo>
                  <a:pt x="221" y="121"/>
                </a:moveTo>
                <a:cubicBezTo>
                  <a:pt x="228" y="129"/>
                  <a:pt x="237" y="133"/>
                  <a:pt x="245" y="138"/>
                </a:cubicBezTo>
                <a:cubicBezTo>
                  <a:pt x="250" y="140"/>
                  <a:pt x="255" y="141"/>
                  <a:pt x="260" y="141"/>
                </a:cubicBezTo>
                <a:cubicBezTo>
                  <a:pt x="260" y="144"/>
                  <a:pt x="260" y="144"/>
                  <a:pt x="260" y="144"/>
                </a:cubicBezTo>
                <a:cubicBezTo>
                  <a:pt x="245" y="143"/>
                  <a:pt x="232" y="135"/>
                  <a:pt x="221" y="126"/>
                </a:cubicBezTo>
                <a:cubicBezTo>
                  <a:pt x="221" y="121"/>
                  <a:pt x="221" y="121"/>
                  <a:pt x="221" y="121"/>
                </a:cubicBezTo>
                <a:close/>
                <a:moveTo>
                  <a:pt x="260" y="125"/>
                </a:moveTo>
                <a:cubicBezTo>
                  <a:pt x="260" y="121"/>
                  <a:pt x="260" y="121"/>
                  <a:pt x="260" y="121"/>
                </a:cubicBezTo>
                <a:cubicBezTo>
                  <a:pt x="259" y="121"/>
                  <a:pt x="259" y="122"/>
                  <a:pt x="258" y="122"/>
                </a:cubicBezTo>
                <a:cubicBezTo>
                  <a:pt x="254" y="123"/>
                  <a:pt x="249" y="122"/>
                  <a:pt x="247" y="120"/>
                </a:cubicBezTo>
                <a:cubicBezTo>
                  <a:pt x="244" y="118"/>
                  <a:pt x="245" y="114"/>
                  <a:pt x="247" y="112"/>
                </a:cubicBezTo>
                <a:cubicBezTo>
                  <a:pt x="250" y="110"/>
                  <a:pt x="255" y="108"/>
                  <a:pt x="260" y="107"/>
                </a:cubicBezTo>
                <a:cubicBezTo>
                  <a:pt x="260" y="104"/>
                  <a:pt x="260" y="104"/>
                  <a:pt x="260" y="104"/>
                </a:cubicBezTo>
                <a:cubicBezTo>
                  <a:pt x="253" y="104"/>
                  <a:pt x="246" y="107"/>
                  <a:pt x="242" y="112"/>
                </a:cubicBezTo>
                <a:cubicBezTo>
                  <a:pt x="241" y="115"/>
                  <a:pt x="239" y="121"/>
                  <a:pt x="244" y="123"/>
                </a:cubicBezTo>
                <a:cubicBezTo>
                  <a:pt x="248" y="126"/>
                  <a:pt x="255" y="126"/>
                  <a:pt x="260" y="125"/>
                </a:cubicBezTo>
                <a:close/>
                <a:moveTo>
                  <a:pt x="260" y="70"/>
                </a:moveTo>
                <a:cubicBezTo>
                  <a:pt x="259" y="70"/>
                  <a:pt x="259" y="71"/>
                  <a:pt x="259" y="71"/>
                </a:cubicBezTo>
                <a:cubicBezTo>
                  <a:pt x="251" y="76"/>
                  <a:pt x="240" y="74"/>
                  <a:pt x="232" y="70"/>
                </a:cubicBezTo>
                <a:cubicBezTo>
                  <a:pt x="229" y="67"/>
                  <a:pt x="227" y="63"/>
                  <a:pt x="228" y="59"/>
                </a:cubicBezTo>
                <a:cubicBezTo>
                  <a:pt x="233" y="51"/>
                  <a:pt x="243" y="45"/>
                  <a:pt x="254" y="45"/>
                </a:cubicBezTo>
                <a:cubicBezTo>
                  <a:pt x="256" y="45"/>
                  <a:pt x="258" y="45"/>
                  <a:pt x="260" y="45"/>
                </a:cubicBezTo>
                <a:cubicBezTo>
                  <a:pt x="260" y="49"/>
                  <a:pt x="260" y="49"/>
                  <a:pt x="260" y="49"/>
                </a:cubicBezTo>
                <a:cubicBezTo>
                  <a:pt x="257" y="49"/>
                  <a:pt x="255" y="49"/>
                  <a:pt x="253" y="48"/>
                </a:cubicBezTo>
                <a:cubicBezTo>
                  <a:pt x="244" y="48"/>
                  <a:pt x="236" y="53"/>
                  <a:pt x="232" y="60"/>
                </a:cubicBezTo>
                <a:cubicBezTo>
                  <a:pt x="232" y="63"/>
                  <a:pt x="233" y="66"/>
                  <a:pt x="235" y="68"/>
                </a:cubicBezTo>
                <a:cubicBezTo>
                  <a:pt x="240" y="71"/>
                  <a:pt x="248" y="70"/>
                  <a:pt x="253" y="69"/>
                </a:cubicBezTo>
                <a:cubicBezTo>
                  <a:pt x="259" y="68"/>
                  <a:pt x="256" y="64"/>
                  <a:pt x="255" y="62"/>
                </a:cubicBezTo>
                <a:cubicBezTo>
                  <a:pt x="256" y="60"/>
                  <a:pt x="256" y="58"/>
                  <a:pt x="255" y="57"/>
                </a:cubicBezTo>
                <a:cubicBezTo>
                  <a:pt x="256" y="55"/>
                  <a:pt x="258" y="55"/>
                  <a:pt x="260" y="55"/>
                </a:cubicBezTo>
                <a:cubicBezTo>
                  <a:pt x="260" y="70"/>
                  <a:pt x="260" y="70"/>
                  <a:pt x="260" y="70"/>
                </a:cubicBezTo>
                <a:close/>
                <a:moveTo>
                  <a:pt x="260" y="33"/>
                </a:moveTo>
                <a:cubicBezTo>
                  <a:pt x="254" y="34"/>
                  <a:pt x="247" y="33"/>
                  <a:pt x="243" y="28"/>
                </a:cubicBezTo>
                <a:cubicBezTo>
                  <a:pt x="242" y="25"/>
                  <a:pt x="239" y="20"/>
                  <a:pt x="242" y="16"/>
                </a:cubicBezTo>
                <a:cubicBezTo>
                  <a:pt x="246" y="10"/>
                  <a:pt x="252" y="8"/>
                  <a:pt x="260" y="7"/>
                </a:cubicBezTo>
                <a:cubicBezTo>
                  <a:pt x="260" y="11"/>
                  <a:pt x="260" y="11"/>
                  <a:pt x="260" y="11"/>
                </a:cubicBezTo>
                <a:cubicBezTo>
                  <a:pt x="258" y="11"/>
                  <a:pt x="255" y="11"/>
                  <a:pt x="253" y="12"/>
                </a:cubicBezTo>
                <a:cubicBezTo>
                  <a:pt x="249" y="14"/>
                  <a:pt x="245" y="17"/>
                  <a:pt x="245" y="21"/>
                </a:cubicBezTo>
                <a:cubicBezTo>
                  <a:pt x="246" y="25"/>
                  <a:pt x="248" y="28"/>
                  <a:pt x="252" y="29"/>
                </a:cubicBezTo>
                <a:cubicBezTo>
                  <a:pt x="255" y="31"/>
                  <a:pt x="257" y="30"/>
                  <a:pt x="260" y="29"/>
                </a:cubicBezTo>
                <a:cubicBezTo>
                  <a:pt x="260" y="33"/>
                  <a:pt x="260" y="33"/>
                  <a:pt x="260" y="33"/>
                </a:cubicBezTo>
                <a:close/>
                <a:moveTo>
                  <a:pt x="260" y="152"/>
                </a:moveTo>
                <a:cubicBezTo>
                  <a:pt x="256" y="152"/>
                  <a:pt x="253" y="151"/>
                  <a:pt x="249" y="151"/>
                </a:cubicBezTo>
                <a:cubicBezTo>
                  <a:pt x="243" y="151"/>
                  <a:pt x="236" y="148"/>
                  <a:pt x="230" y="145"/>
                </a:cubicBezTo>
                <a:cubicBezTo>
                  <a:pt x="227" y="143"/>
                  <a:pt x="224" y="141"/>
                  <a:pt x="221" y="140"/>
                </a:cubicBezTo>
                <a:cubicBezTo>
                  <a:pt x="221" y="144"/>
                  <a:pt x="221" y="144"/>
                  <a:pt x="221" y="144"/>
                </a:cubicBezTo>
                <a:cubicBezTo>
                  <a:pt x="222" y="145"/>
                  <a:pt x="224" y="146"/>
                  <a:pt x="226" y="147"/>
                </a:cubicBezTo>
                <a:cubicBezTo>
                  <a:pt x="236" y="153"/>
                  <a:pt x="248" y="155"/>
                  <a:pt x="260" y="155"/>
                </a:cubicBezTo>
                <a:cubicBezTo>
                  <a:pt x="260" y="152"/>
                  <a:pt x="260" y="152"/>
                  <a:pt x="260" y="152"/>
                </a:cubicBezTo>
                <a:close/>
                <a:moveTo>
                  <a:pt x="221" y="154"/>
                </a:moveTo>
                <a:cubicBezTo>
                  <a:pt x="224" y="155"/>
                  <a:pt x="228" y="157"/>
                  <a:pt x="231" y="159"/>
                </a:cubicBezTo>
                <a:cubicBezTo>
                  <a:pt x="232" y="158"/>
                  <a:pt x="234" y="157"/>
                  <a:pt x="234" y="156"/>
                </a:cubicBezTo>
                <a:cubicBezTo>
                  <a:pt x="234" y="153"/>
                  <a:pt x="229" y="154"/>
                  <a:pt x="227" y="152"/>
                </a:cubicBezTo>
                <a:cubicBezTo>
                  <a:pt x="225" y="151"/>
                  <a:pt x="223" y="150"/>
                  <a:pt x="221" y="149"/>
                </a:cubicBezTo>
                <a:cubicBezTo>
                  <a:pt x="221" y="154"/>
                  <a:pt x="221" y="154"/>
                  <a:pt x="221" y="154"/>
                </a:cubicBezTo>
                <a:close/>
                <a:moveTo>
                  <a:pt x="221" y="41"/>
                </a:moveTo>
                <a:cubicBezTo>
                  <a:pt x="221" y="38"/>
                  <a:pt x="221" y="38"/>
                  <a:pt x="221" y="38"/>
                </a:cubicBezTo>
                <a:cubicBezTo>
                  <a:pt x="223" y="39"/>
                  <a:pt x="225" y="38"/>
                  <a:pt x="227" y="37"/>
                </a:cubicBezTo>
                <a:cubicBezTo>
                  <a:pt x="229" y="34"/>
                  <a:pt x="229" y="30"/>
                  <a:pt x="226" y="28"/>
                </a:cubicBezTo>
                <a:cubicBezTo>
                  <a:pt x="225" y="27"/>
                  <a:pt x="223" y="25"/>
                  <a:pt x="221" y="25"/>
                </a:cubicBezTo>
                <a:cubicBezTo>
                  <a:pt x="221" y="21"/>
                  <a:pt x="221" y="21"/>
                  <a:pt x="221" y="21"/>
                </a:cubicBezTo>
                <a:cubicBezTo>
                  <a:pt x="224" y="21"/>
                  <a:pt x="228" y="22"/>
                  <a:pt x="230" y="25"/>
                </a:cubicBezTo>
                <a:cubicBezTo>
                  <a:pt x="233" y="29"/>
                  <a:pt x="233" y="34"/>
                  <a:pt x="230" y="38"/>
                </a:cubicBezTo>
                <a:cubicBezTo>
                  <a:pt x="228" y="41"/>
                  <a:pt x="224" y="41"/>
                  <a:pt x="221" y="41"/>
                </a:cubicBezTo>
                <a:close/>
                <a:moveTo>
                  <a:pt x="221" y="164"/>
                </a:moveTo>
                <a:cubicBezTo>
                  <a:pt x="207" y="164"/>
                  <a:pt x="207" y="164"/>
                  <a:pt x="207" y="164"/>
                </a:cubicBezTo>
                <a:cubicBezTo>
                  <a:pt x="207" y="153"/>
                  <a:pt x="207" y="153"/>
                  <a:pt x="207" y="153"/>
                </a:cubicBezTo>
                <a:cubicBezTo>
                  <a:pt x="210" y="154"/>
                  <a:pt x="212" y="156"/>
                  <a:pt x="213" y="159"/>
                </a:cubicBezTo>
                <a:cubicBezTo>
                  <a:pt x="216" y="159"/>
                  <a:pt x="218" y="159"/>
                  <a:pt x="221" y="159"/>
                </a:cubicBezTo>
                <a:cubicBezTo>
                  <a:pt x="221" y="164"/>
                  <a:pt x="221" y="164"/>
                  <a:pt x="221" y="164"/>
                </a:cubicBezTo>
                <a:close/>
                <a:moveTo>
                  <a:pt x="207" y="105"/>
                </a:moveTo>
                <a:cubicBezTo>
                  <a:pt x="211" y="110"/>
                  <a:pt x="216" y="116"/>
                  <a:pt x="221" y="121"/>
                </a:cubicBezTo>
                <a:cubicBezTo>
                  <a:pt x="221" y="121"/>
                  <a:pt x="221" y="121"/>
                  <a:pt x="221" y="121"/>
                </a:cubicBezTo>
                <a:cubicBezTo>
                  <a:pt x="221" y="126"/>
                  <a:pt x="221" y="126"/>
                  <a:pt x="221" y="126"/>
                </a:cubicBezTo>
                <a:cubicBezTo>
                  <a:pt x="220" y="125"/>
                  <a:pt x="219" y="124"/>
                  <a:pt x="218" y="124"/>
                </a:cubicBezTo>
                <a:cubicBezTo>
                  <a:pt x="214" y="120"/>
                  <a:pt x="211" y="115"/>
                  <a:pt x="207" y="111"/>
                </a:cubicBezTo>
                <a:cubicBezTo>
                  <a:pt x="207" y="105"/>
                  <a:pt x="207" y="105"/>
                  <a:pt x="207" y="105"/>
                </a:cubicBezTo>
                <a:close/>
                <a:moveTo>
                  <a:pt x="221" y="21"/>
                </a:moveTo>
                <a:cubicBezTo>
                  <a:pt x="221" y="25"/>
                  <a:pt x="221" y="25"/>
                  <a:pt x="221" y="25"/>
                </a:cubicBezTo>
                <a:cubicBezTo>
                  <a:pt x="220" y="25"/>
                  <a:pt x="220" y="25"/>
                  <a:pt x="219" y="25"/>
                </a:cubicBezTo>
                <a:cubicBezTo>
                  <a:pt x="216" y="26"/>
                  <a:pt x="214" y="29"/>
                  <a:pt x="214" y="31"/>
                </a:cubicBezTo>
                <a:cubicBezTo>
                  <a:pt x="213" y="34"/>
                  <a:pt x="214" y="36"/>
                  <a:pt x="217" y="38"/>
                </a:cubicBezTo>
                <a:cubicBezTo>
                  <a:pt x="218" y="38"/>
                  <a:pt x="219" y="38"/>
                  <a:pt x="221" y="38"/>
                </a:cubicBezTo>
                <a:cubicBezTo>
                  <a:pt x="221" y="41"/>
                  <a:pt x="221" y="41"/>
                  <a:pt x="221" y="41"/>
                </a:cubicBezTo>
                <a:cubicBezTo>
                  <a:pt x="219" y="41"/>
                  <a:pt x="216" y="41"/>
                  <a:pt x="214" y="40"/>
                </a:cubicBezTo>
                <a:cubicBezTo>
                  <a:pt x="211" y="39"/>
                  <a:pt x="211" y="36"/>
                  <a:pt x="210" y="34"/>
                </a:cubicBezTo>
                <a:cubicBezTo>
                  <a:pt x="210" y="31"/>
                  <a:pt x="210" y="28"/>
                  <a:pt x="212" y="25"/>
                </a:cubicBezTo>
                <a:cubicBezTo>
                  <a:pt x="214" y="23"/>
                  <a:pt x="218" y="22"/>
                  <a:pt x="221" y="21"/>
                </a:cubicBezTo>
                <a:close/>
                <a:moveTo>
                  <a:pt x="221" y="140"/>
                </a:moveTo>
                <a:cubicBezTo>
                  <a:pt x="221" y="144"/>
                  <a:pt x="221" y="144"/>
                  <a:pt x="221" y="144"/>
                </a:cubicBezTo>
                <a:cubicBezTo>
                  <a:pt x="216" y="141"/>
                  <a:pt x="211" y="137"/>
                  <a:pt x="207" y="133"/>
                </a:cubicBezTo>
                <a:cubicBezTo>
                  <a:pt x="207" y="128"/>
                  <a:pt x="207" y="128"/>
                  <a:pt x="207" y="128"/>
                </a:cubicBezTo>
                <a:cubicBezTo>
                  <a:pt x="209" y="130"/>
                  <a:pt x="211" y="132"/>
                  <a:pt x="214" y="133"/>
                </a:cubicBezTo>
                <a:cubicBezTo>
                  <a:pt x="216" y="136"/>
                  <a:pt x="218" y="138"/>
                  <a:pt x="221" y="140"/>
                </a:cubicBezTo>
                <a:close/>
                <a:moveTo>
                  <a:pt x="221" y="149"/>
                </a:moveTo>
                <a:cubicBezTo>
                  <a:pt x="219" y="148"/>
                  <a:pt x="217" y="148"/>
                  <a:pt x="215" y="147"/>
                </a:cubicBezTo>
                <a:cubicBezTo>
                  <a:pt x="212" y="145"/>
                  <a:pt x="210" y="143"/>
                  <a:pt x="207" y="141"/>
                </a:cubicBezTo>
                <a:cubicBezTo>
                  <a:pt x="207" y="146"/>
                  <a:pt x="207" y="146"/>
                  <a:pt x="207" y="146"/>
                </a:cubicBezTo>
                <a:cubicBezTo>
                  <a:pt x="212" y="149"/>
                  <a:pt x="216" y="151"/>
                  <a:pt x="221" y="154"/>
                </a:cubicBezTo>
                <a:cubicBezTo>
                  <a:pt x="221" y="149"/>
                  <a:pt x="221" y="149"/>
                  <a:pt x="221" y="149"/>
                </a:cubicBezTo>
                <a:close/>
                <a:moveTo>
                  <a:pt x="207" y="83"/>
                </a:moveTo>
                <a:cubicBezTo>
                  <a:pt x="207" y="80"/>
                  <a:pt x="207" y="80"/>
                  <a:pt x="207" y="80"/>
                </a:cubicBezTo>
                <a:cubicBezTo>
                  <a:pt x="208" y="80"/>
                  <a:pt x="210" y="80"/>
                  <a:pt x="211" y="79"/>
                </a:cubicBezTo>
                <a:cubicBezTo>
                  <a:pt x="214" y="78"/>
                  <a:pt x="214" y="74"/>
                  <a:pt x="214" y="71"/>
                </a:cubicBezTo>
                <a:cubicBezTo>
                  <a:pt x="213" y="68"/>
                  <a:pt x="210" y="67"/>
                  <a:pt x="207" y="67"/>
                </a:cubicBezTo>
                <a:cubicBezTo>
                  <a:pt x="207" y="63"/>
                  <a:pt x="207" y="63"/>
                  <a:pt x="207" y="63"/>
                </a:cubicBezTo>
                <a:cubicBezTo>
                  <a:pt x="211" y="63"/>
                  <a:pt x="214" y="64"/>
                  <a:pt x="216" y="67"/>
                </a:cubicBezTo>
                <a:cubicBezTo>
                  <a:pt x="219" y="71"/>
                  <a:pt x="218" y="76"/>
                  <a:pt x="216" y="80"/>
                </a:cubicBezTo>
                <a:cubicBezTo>
                  <a:pt x="214" y="82"/>
                  <a:pt x="210" y="83"/>
                  <a:pt x="207" y="83"/>
                </a:cubicBezTo>
                <a:close/>
                <a:moveTo>
                  <a:pt x="207" y="164"/>
                </a:moveTo>
                <a:cubicBezTo>
                  <a:pt x="201" y="164"/>
                  <a:pt x="201" y="164"/>
                  <a:pt x="201" y="164"/>
                </a:cubicBezTo>
                <a:cubicBezTo>
                  <a:pt x="201" y="159"/>
                  <a:pt x="201" y="159"/>
                  <a:pt x="201" y="159"/>
                </a:cubicBezTo>
                <a:cubicBezTo>
                  <a:pt x="203" y="159"/>
                  <a:pt x="205" y="159"/>
                  <a:pt x="206" y="159"/>
                </a:cubicBezTo>
                <a:cubicBezTo>
                  <a:pt x="206" y="157"/>
                  <a:pt x="204" y="155"/>
                  <a:pt x="201" y="153"/>
                </a:cubicBezTo>
                <a:cubicBezTo>
                  <a:pt x="201" y="148"/>
                  <a:pt x="201" y="148"/>
                  <a:pt x="201" y="148"/>
                </a:cubicBezTo>
                <a:cubicBezTo>
                  <a:pt x="203" y="150"/>
                  <a:pt x="205" y="151"/>
                  <a:pt x="207" y="153"/>
                </a:cubicBezTo>
                <a:cubicBezTo>
                  <a:pt x="207" y="164"/>
                  <a:pt x="207" y="164"/>
                  <a:pt x="207" y="164"/>
                </a:cubicBezTo>
                <a:close/>
                <a:moveTo>
                  <a:pt x="201" y="96"/>
                </a:moveTo>
                <a:cubicBezTo>
                  <a:pt x="203" y="99"/>
                  <a:pt x="205" y="102"/>
                  <a:pt x="207" y="105"/>
                </a:cubicBezTo>
                <a:cubicBezTo>
                  <a:pt x="207" y="111"/>
                  <a:pt x="207" y="111"/>
                  <a:pt x="207" y="111"/>
                </a:cubicBezTo>
                <a:cubicBezTo>
                  <a:pt x="205" y="108"/>
                  <a:pt x="203" y="106"/>
                  <a:pt x="201" y="103"/>
                </a:cubicBezTo>
                <a:cubicBezTo>
                  <a:pt x="201" y="96"/>
                  <a:pt x="201" y="96"/>
                  <a:pt x="201" y="96"/>
                </a:cubicBezTo>
                <a:close/>
                <a:moveTo>
                  <a:pt x="207" y="63"/>
                </a:moveTo>
                <a:cubicBezTo>
                  <a:pt x="207" y="67"/>
                  <a:pt x="207" y="67"/>
                  <a:pt x="207" y="67"/>
                </a:cubicBezTo>
                <a:cubicBezTo>
                  <a:pt x="207" y="66"/>
                  <a:pt x="207" y="66"/>
                  <a:pt x="207" y="66"/>
                </a:cubicBezTo>
                <a:cubicBezTo>
                  <a:pt x="205" y="67"/>
                  <a:pt x="203" y="68"/>
                  <a:pt x="201" y="70"/>
                </a:cubicBezTo>
                <a:cubicBezTo>
                  <a:pt x="201" y="65"/>
                  <a:pt x="201" y="65"/>
                  <a:pt x="201" y="65"/>
                </a:cubicBezTo>
                <a:cubicBezTo>
                  <a:pt x="203" y="64"/>
                  <a:pt x="205" y="63"/>
                  <a:pt x="207" y="63"/>
                </a:cubicBezTo>
                <a:close/>
                <a:moveTo>
                  <a:pt x="207" y="80"/>
                </a:moveTo>
                <a:cubicBezTo>
                  <a:pt x="207" y="83"/>
                  <a:pt x="207" y="83"/>
                  <a:pt x="207" y="83"/>
                </a:cubicBezTo>
                <a:cubicBezTo>
                  <a:pt x="205" y="83"/>
                  <a:pt x="203" y="82"/>
                  <a:pt x="201" y="82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2" y="77"/>
                  <a:pt x="202" y="78"/>
                  <a:pt x="203" y="78"/>
                </a:cubicBezTo>
                <a:cubicBezTo>
                  <a:pt x="204" y="79"/>
                  <a:pt x="206" y="80"/>
                  <a:pt x="207" y="80"/>
                </a:cubicBezTo>
                <a:close/>
                <a:moveTo>
                  <a:pt x="207" y="128"/>
                </a:moveTo>
                <a:cubicBezTo>
                  <a:pt x="207" y="133"/>
                  <a:pt x="207" y="133"/>
                  <a:pt x="207" y="133"/>
                </a:cubicBezTo>
                <a:cubicBezTo>
                  <a:pt x="205" y="131"/>
                  <a:pt x="203" y="129"/>
                  <a:pt x="201" y="126"/>
                </a:cubicBezTo>
                <a:cubicBezTo>
                  <a:pt x="201" y="121"/>
                  <a:pt x="201" y="121"/>
                  <a:pt x="201" y="121"/>
                </a:cubicBezTo>
                <a:cubicBezTo>
                  <a:pt x="203" y="123"/>
                  <a:pt x="205" y="126"/>
                  <a:pt x="207" y="128"/>
                </a:cubicBezTo>
                <a:close/>
                <a:moveTo>
                  <a:pt x="207" y="141"/>
                </a:moveTo>
                <a:cubicBezTo>
                  <a:pt x="207" y="146"/>
                  <a:pt x="207" y="146"/>
                  <a:pt x="207" y="146"/>
                </a:cubicBezTo>
                <a:cubicBezTo>
                  <a:pt x="205" y="144"/>
                  <a:pt x="203" y="143"/>
                  <a:pt x="201" y="141"/>
                </a:cubicBezTo>
                <a:cubicBezTo>
                  <a:pt x="201" y="135"/>
                  <a:pt x="201" y="135"/>
                  <a:pt x="201" y="135"/>
                </a:cubicBezTo>
                <a:cubicBezTo>
                  <a:pt x="203" y="137"/>
                  <a:pt x="205" y="139"/>
                  <a:pt x="207" y="141"/>
                </a:cubicBezTo>
                <a:close/>
                <a:moveTo>
                  <a:pt x="201" y="164"/>
                </a:moveTo>
                <a:cubicBezTo>
                  <a:pt x="192" y="164"/>
                  <a:pt x="182" y="164"/>
                  <a:pt x="172" y="164"/>
                </a:cubicBezTo>
                <a:cubicBezTo>
                  <a:pt x="172" y="160"/>
                  <a:pt x="172" y="160"/>
                  <a:pt x="172" y="160"/>
                </a:cubicBezTo>
                <a:cubicBezTo>
                  <a:pt x="173" y="159"/>
                  <a:pt x="174" y="159"/>
                  <a:pt x="175" y="158"/>
                </a:cubicBezTo>
                <a:cubicBezTo>
                  <a:pt x="174" y="156"/>
                  <a:pt x="173" y="154"/>
                  <a:pt x="172" y="153"/>
                </a:cubicBezTo>
                <a:cubicBezTo>
                  <a:pt x="172" y="145"/>
                  <a:pt x="172" y="145"/>
                  <a:pt x="172" y="145"/>
                </a:cubicBezTo>
                <a:cubicBezTo>
                  <a:pt x="175" y="150"/>
                  <a:pt x="177" y="155"/>
                  <a:pt x="180" y="159"/>
                </a:cubicBezTo>
                <a:cubicBezTo>
                  <a:pt x="183" y="159"/>
                  <a:pt x="186" y="160"/>
                  <a:pt x="187" y="158"/>
                </a:cubicBezTo>
                <a:cubicBezTo>
                  <a:pt x="183" y="151"/>
                  <a:pt x="178" y="144"/>
                  <a:pt x="172" y="137"/>
                </a:cubicBezTo>
                <a:cubicBezTo>
                  <a:pt x="172" y="131"/>
                  <a:pt x="172" y="131"/>
                  <a:pt x="172" y="131"/>
                </a:cubicBezTo>
                <a:cubicBezTo>
                  <a:pt x="173" y="132"/>
                  <a:pt x="174" y="133"/>
                  <a:pt x="175" y="134"/>
                </a:cubicBezTo>
                <a:cubicBezTo>
                  <a:pt x="182" y="142"/>
                  <a:pt x="186" y="151"/>
                  <a:pt x="193" y="159"/>
                </a:cubicBezTo>
                <a:cubicBezTo>
                  <a:pt x="196" y="159"/>
                  <a:pt x="199" y="159"/>
                  <a:pt x="201" y="159"/>
                </a:cubicBezTo>
                <a:cubicBezTo>
                  <a:pt x="201" y="164"/>
                  <a:pt x="201" y="164"/>
                  <a:pt x="201" y="164"/>
                </a:cubicBezTo>
                <a:close/>
                <a:moveTo>
                  <a:pt x="172" y="56"/>
                </a:moveTo>
                <a:cubicBezTo>
                  <a:pt x="184" y="68"/>
                  <a:pt x="192" y="82"/>
                  <a:pt x="201" y="96"/>
                </a:cubicBezTo>
                <a:cubicBezTo>
                  <a:pt x="201" y="103"/>
                  <a:pt x="201" y="103"/>
                  <a:pt x="201" y="103"/>
                </a:cubicBezTo>
                <a:cubicBezTo>
                  <a:pt x="192" y="89"/>
                  <a:pt x="184" y="75"/>
                  <a:pt x="172" y="62"/>
                </a:cubicBezTo>
                <a:cubicBezTo>
                  <a:pt x="172" y="56"/>
                  <a:pt x="172" y="56"/>
                  <a:pt x="172" y="56"/>
                </a:cubicBezTo>
                <a:close/>
                <a:moveTo>
                  <a:pt x="201" y="65"/>
                </a:moveTo>
                <a:cubicBezTo>
                  <a:pt x="200" y="65"/>
                  <a:pt x="199" y="66"/>
                  <a:pt x="198" y="67"/>
                </a:cubicBezTo>
                <a:cubicBezTo>
                  <a:pt x="196" y="72"/>
                  <a:pt x="196" y="78"/>
                  <a:pt x="201" y="82"/>
                </a:cubicBezTo>
                <a:cubicBezTo>
                  <a:pt x="201" y="82"/>
                  <a:pt x="201" y="82"/>
                  <a:pt x="201" y="82"/>
                </a:cubicBezTo>
                <a:cubicBezTo>
                  <a:pt x="201" y="76"/>
                  <a:pt x="201" y="76"/>
                  <a:pt x="201" y="76"/>
                </a:cubicBezTo>
                <a:cubicBezTo>
                  <a:pt x="201" y="74"/>
                  <a:pt x="201" y="72"/>
                  <a:pt x="201" y="70"/>
                </a:cubicBezTo>
                <a:cubicBezTo>
                  <a:pt x="201" y="70"/>
                  <a:pt x="201" y="70"/>
                  <a:pt x="201" y="70"/>
                </a:cubicBezTo>
                <a:cubicBezTo>
                  <a:pt x="201" y="65"/>
                  <a:pt x="201" y="65"/>
                  <a:pt x="201" y="65"/>
                </a:cubicBezTo>
                <a:close/>
                <a:moveTo>
                  <a:pt x="201" y="121"/>
                </a:moveTo>
                <a:cubicBezTo>
                  <a:pt x="195" y="114"/>
                  <a:pt x="190" y="107"/>
                  <a:pt x="186" y="99"/>
                </a:cubicBezTo>
                <a:cubicBezTo>
                  <a:pt x="182" y="91"/>
                  <a:pt x="178" y="83"/>
                  <a:pt x="172" y="75"/>
                </a:cubicBezTo>
                <a:cubicBezTo>
                  <a:pt x="172" y="82"/>
                  <a:pt x="172" y="82"/>
                  <a:pt x="172" y="82"/>
                </a:cubicBezTo>
                <a:cubicBezTo>
                  <a:pt x="173" y="83"/>
                  <a:pt x="173" y="84"/>
                  <a:pt x="174" y="85"/>
                </a:cubicBezTo>
                <a:cubicBezTo>
                  <a:pt x="180" y="98"/>
                  <a:pt x="188" y="111"/>
                  <a:pt x="198" y="123"/>
                </a:cubicBezTo>
                <a:cubicBezTo>
                  <a:pt x="199" y="124"/>
                  <a:pt x="200" y="125"/>
                  <a:pt x="201" y="126"/>
                </a:cubicBezTo>
                <a:cubicBezTo>
                  <a:pt x="201" y="121"/>
                  <a:pt x="201" y="121"/>
                  <a:pt x="201" y="121"/>
                </a:cubicBezTo>
                <a:close/>
                <a:moveTo>
                  <a:pt x="201" y="135"/>
                </a:moveTo>
                <a:cubicBezTo>
                  <a:pt x="190" y="124"/>
                  <a:pt x="181" y="111"/>
                  <a:pt x="172" y="98"/>
                </a:cubicBezTo>
                <a:cubicBezTo>
                  <a:pt x="172" y="104"/>
                  <a:pt x="172" y="104"/>
                  <a:pt x="172" y="104"/>
                </a:cubicBezTo>
                <a:cubicBezTo>
                  <a:pt x="174" y="107"/>
                  <a:pt x="176" y="110"/>
                  <a:pt x="177" y="113"/>
                </a:cubicBezTo>
                <a:cubicBezTo>
                  <a:pt x="183" y="120"/>
                  <a:pt x="188" y="128"/>
                  <a:pt x="194" y="133"/>
                </a:cubicBezTo>
                <a:cubicBezTo>
                  <a:pt x="194" y="135"/>
                  <a:pt x="195" y="135"/>
                  <a:pt x="196" y="136"/>
                </a:cubicBezTo>
                <a:cubicBezTo>
                  <a:pt x="198" y="138"/>
                  <a:pt x="199" y="139"/>
                  <a:pt x="201" y="141"/>
                </a:cubicBezTo>
                <a:cubicBezTo>
                  <a:pt x="201" y="135"/>
                  <a:pt x="201" y="135"/>
                  <a:pt x="201" y="135"/>
                </a:cubicBezTo>
                <a:close/>
                <a:moveTo>
                  <a:pt x="201" y="148"/>
                </a:moveTo>
                <a:cubicBezTo>
                  <a:pt x="201" y="148"/>
                  <a:pt x="200" y="147"/>
                  <a:pt x="199" y="146"/>
                </a:cubicBezTo>
                <a:cubicBezTo>
                  <a:pt x="189" y="137"/>
                  <a:pt x="180" y="127"/>
                  <a:pt x="172" y="116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81" y="132"/>
                  <a:pt x="189" y="142"/>
                  <a:pt x="199" y="151"/>
                </a:cubicBezTo>
                <a:cubicBezTo>
                  <a:pt x="200" y="152"/>
                  <a:pt x="200" y="153"/>
                  <a:pt x="201" y="153"/>
                </a:cubicBezTo>
                <a:cubicBezTo>
                  <a:pt x="201" y="148"/>
                  <a:pt x="201" y="148"/>
                  <a:pt x="201" y="148"/>
                </a:cubicBezTo>
                <a:close/>
                <a:moveTo>
                  <a:pt x="172" y="38"/>
                </a:moveTo>
                <a:cubicBezTo>
                  <a:pt x="172" y="35"/>
                  <a:pt x="172" y="35"/>
                  <a:pt x="172" y="35"/>
                </a:cubicBezTo>
                <a:cubicBezTo>
                  <a:pt x="173" y="35"/>
                  <a:pt x="173" y="35"/>
                  <a:pt x="174" y="35"/>
                </a:cubicBezTo>
                <a:cubicBezTo>
                  <a:pt x="176" y="33"/>
                  <a:pt x="180" y="30"/>
                  <a:pt x="178" y="27"/>
                </a:cubicBezTo>
                <a:cubicBezTo>
                  <a:pt x="177" y="25"/>
                  <a:pt x="176" y="24"/>
                  <a:pt x="174" y="23"/>
                </a:cubicBezTo>
                <a:cubicBezTo>
                  <a:pt x="174" y="24"/>
                  <a:pt x="173" y="24"/>
                  <a:pt x="172" y="25"/>
                </a:cubicBezTo>
                <a:cubicBezTo>
                  <a:pt x="172" y="20"/>
                  <a:pt x="172" y="20"/>
                  <a:pt x="172" y="20"/>
                </a:cubicBezTo>
                <a:cubicBezTo>
                  <a:pt x="173" y="20"/>
                  <a:pt x="174" y="20"/>
                  <a:pt x="175" y="20"/>
                </a:cubicBezTo>
                <a:cubicBezTo>
                  <a:pt x="178" y="20"/>
                  <a:pt x="180" y="22"/>
                  <a:pt x="181" y="24"/>
                </a:cubicBezTo>
                <a:cubicBezTo>
                  <a:pt x="183" y="27"/>
                  <a:pt x="182" y="30"/>
                  <a:pt x="181" y="33"/>
                </a:cubicBezTo>
                <a:cubicBezTo>
                  <a:pt x="179" y="35"/>
                  <a:pt x="177" y="37"/>
                  <a:pt x="173" y="38"/>
                </a:cubicBezTo>
                <a:cubicBezTo>
                  <a:pt x="173" y="38"/>
                  <a:pt x="173" y="38"/>
                  <a:pt x="172" y="38"/>
                </a:cubicBezTo>
                <a:close/>
                <a:moveTo>
                  <a:pt x="172" y="164"/>
                </a:moveTo>
                <a:cubicBezTo>
                  <a:pt x="170" y="164"/>
                  <a:pt x="168" y="164"/>
                  <a:pt x="166" y="164"/>
                </a:cubicBezTo>
                <a:cubicBezTo>
                  <a:pt x="158" y="164"/>
                  <a:pt x="151" y="165"/>
                  <a:pt x="143" y="164"/>
                </a:cubicBezTo>
                <a:cubicBezTo>
                  <a:pt x="133" y="164"/>
                  <a:pt x="123" y="165"/>
                  <a:pt x="114" y="164"/>
                </a:cubicBezTo>
                <a:cubicBezTo>
                  <a:pt x="113" y="164"/>
                  <a:pt x="112" y="164"/>
                  <a:pt x="110" y="164"/>
                </a:cubicBezTo>
                <a:cubicBezTo>
                  <a:pt x="110" y="159"/>
                  <a:pt x="110" y="159"/>
                  <a:pt x="110" y="159"/>
                </a:cubicBezTo>
                <a:cubicBezTo>
                  <a:pt x="112" y="160"/>
                  <a:pt x="115" y="160"/>
                  <a:pt x="118" y="160"/>
                </a:cubicBezTo>
                <a:cubicBezTo>
                  <a:pt x="118" y="158"/>
                  <a:pt x="118" y="158"/>
                  <a:pt x="118" y="158"/>
                </a:cubicBezTo>
                <a:cubicBezTo>
                  <a:pt x="116" y="156"/>
                  <a:pt x="114" y="154"/>
                  <a:pt x="112" y="152"/>
                </a:cubicBezTo>
                <a:cubicBezTo>
                  <a:pt x="111" y="152"/>
                  <a:pt x="111" y="151"/>
                  <a:pt x="110" y="150"/>
                </a:cubicBezTo>
                <a:cubicBezTo>
                  <a:pt x="110" y="146"/>
                  <a:pt x="110" y="146"/>
                  <a:pt x="110" y="146"/>
                </a:cubicBezTo>
                <a:cubicBezTo>
                  <a:pt x="115" y="150"/>
                  <a:pt x="118" y="155"/>
                  <a:pt x="122" y="159"/>
                </a:cubicBezTo>
                <a:cubicBezTo>
                  <a:pt x="124" y="160"/>
                  <a:pt x="127" y="161"/>
                  <a:pt x="129" y="159"/>
                </a:cubicBezTo>
                <a:cubicBezTo>
                  <a:pt x="127" y="157"/>
                  <a:pt x="125" y="154"/>
                  <a:pt x="124" y="152"/>
                </a:cubicBezTo>
                <a:cubicBezTo>
                  <a:pt x="122" y="147"/>
                  <a:pt x="116" y="145"/>
                  <a:pt x="112" y="140"/>
                </a:cubicBezTo>
                <a:cubicBezTo>
                  <a:pt x="112" y="140"/>
                  <a:pt x="111" y="139"/>
                  <a:pt x="110" y="139"/>
                </a:cubicBezTo>
                <a:cubicBezTo>
                  <a:pt x="110" y="135"/>
                  <a:pt x="110" y="135"/>
                  <a:pt x="110" y="135"/>
                </a:cubicBezTo>
                <a:cubicBezTo>
                  <a:pt x="118" y="140"/>
                  <a:pt x="124" y="147"/>
                  <a:pt x="129" y="154"/>
                </a:cubicBezTo>
                <a:cubicBezTo>
                  <a:pt x="132" y="155"/>
                  <a:pt x="131" y="159"/>
                  <a:pt x="135" y="160"/>
                </a:cubicBezTo>
                <a:cubicBezTo>
                  <a:pt x="136" y="161"/>
                  <a:pt x="138" y="160"/>
                  <a:pt x="140" y="160"/>
                </a:cubicBezTo>
                <a:cubicBezTo>
                  <a:pt x="140" y="156"/>
                  <a:pt x="136" y="153"/>
                  <a:pt x="134" y="149"/>
                </a:cubicBezTo>
                <a:cubicBezTo>
                  <a:pt x="133" y="149"/>
                  <a:pt x="133" y="147"/>
                  <a:pt x="134" y="147"/>
                </a:cubicBezTo>
                <a:cubicBezTo>
                  <a:pt x="136" y="147"/>
                  <a:pt x="137" y="149"/>
                  <a:pt x="137" y="150"/>
                </a:cubicBezTo>
                <a:cubicBezTo>
                  <a:pt x="142" y="152"/>
                  <a:pt x="141" y="158"/>
                  <a:pt x="147" y="160"/>
                </a:cubicBezTo>
                <a:cubicBezTo>
                  <a:pt x="148" y="160"/>
                  <a:pt x="151" y="160"/>
                  <a:pt x="152" y="158"/>
                </a:cubicBezTo>
                <a:cubicBezTo>
                  <a:pt x="151" y="156"/>
                  <a:pt x="150" y="154"/>
                  <a:pt x="151" y="152"/>
                </a:cubicBezTo>
                <a:cubicBezTo>
                  <a:pt x="156" y="154"/>
                  <a:pt x="154" y="159"/>
                  <a:pt x="158" y="160"/>
                </a:cubicBezTo>
                <a:cubicBezTo>
                  <a:pt x="160" y="161"/>
                  <a:pt x="161" y="159"/>
                  <a:pt x="161" y="158"/>
                </a:cubicBezTo>
                <a:cubicBezTo>
                  <a:pt x="156" y="147"/>
                  <a:pt x="151" y="137"/>
                  <a:pt x="142" y="128"/>
                </a:cubicBezTo>
                <a:cubicBezTo>
                  <a:pt x="133" y="118"/>
                  <a:pt x="123" y="107"/>
                  <a:pt x="110" y="101"/>
                </a:cubicBezTo>
                <a:cubicBezTo>
                  <a:pt x="110" y="97"/>
                  <a:pt x="110" y="97"/>
                  <a:pt x="110" y="97"/>
                </a:cubicBezTo>
                <a:cubicBezTo>
                  <a:pt x="124" y="103"/>
                  <a:pt x="134" y="115"/>
                  <a:pt x="144" y="125"/>
                </a:cubicBezTo>
                <a:cubicBezTo>
                  <a:pt x="153" y="135"/>
                  <a:pt x="160" y="146"/>
                  <a:pt x="164" y="158"/>
                </a:cubicBezTo>
                <a:cubicBezTo>
                  <a:pt x="166" y="160"/>
                  <a:pt x="166" y="160"/>
                  <a:pt x="166" y="160"/>
                </a:cubicBezTo>
                <a:cubicBezTo>
                  <a:pt x="168" y="160"/>
                  <a:pt x="170" y="160"/>
                  <a:pt x="172" y="160"/>
                </a:cubicBezTo>
                <a:cubicBezTo>
                  <a:pt x="172" y="164"/>
                  <a:pt x="172" y="164"/>
                  <a:pt x="172" y="164"/>
                </a:cubicBezTo>
                <a:close/>
                <a:moveTo>
                  <a:pt x="110" y="29"/>
                </a:moveTo>
                <a:cubicBezTo>
                  <a:pt x="114" y="29"/>
                  <a:pt x="118" y="30"/>
                  <a:pt x="121" y="30"/>
                </a:cubicBezTo>
                <a:cubicBezTo>
                  <a:pt x="139" y="30"/>
                  <a:pt x="153" y="40"/>
                  <a:pt x="166" y="50"/>
                </a:cubicBezTo>
                <a:cubicBezTo>
                  <a:pt x="168" y="52"/>
                  <a:pt x="170" y="54"/>
                  <a:pt x="172" y="56"/>
                </a:cubicBezTo>
                <a:cubicBezTo>
                  <a:pt x="172" y="62"/>
                  <a:pt x="172" y="62"/>
                  <a:pt x="172" y="62"/>
                </a:cubicBezTo>
                <a:cubicBezTo>
                  <a:pt x="169" y="58"/>
                  <a:pt x="165" y="54"/>
                  <a:pt x="161" y="51"/>
                </a:cubicBezTo>
                <a:cubicBezTo>
                  <a:pt x="152" y="45"/>
                  <a:pt x="144" y="38"/>
                  <a:pt x="133" y="35"/>
                </a:cubicBezTo>
                <a:cubicBezTo>
                  <a:pt x="126" y="33"/>
                  <a:pt x="118" y="33"/>
                  <a:pt x="110" y="32"/>
                </a:cubicBezTo>
                <a:cubicBezTo>
                  <a:pt x="110" y="29"/>
                  <a:pt x="110" y="29"/>
                  <a:pt x="110" y="29"/>
                </a:cubicBezTo>
                <a:close/>
                <a:moveTo>
                  <a:pt x="172" y="20"/>
                </a:moveTo>
                <a:cubicBezTo>
                  <a:pt x="169" y="21"/>
                  <a:pt x="166" y="23"/>
                  <a:pt x="164" y="25"/>
                </a:cubicBezTo>
                <a:cubicBezTo>
                  <a:pt x="162" y="29"/>
                  <a:pt x="161" y="34"/>
                  <a:pt x="165" y="37"/>
                </a:cubicBezTo>
                <a:cubicBezTo>
                  <a:pt x="167" y="38"/>
                  <a:pt x="170" y="39"/>
                  <a:pt x="172" y="38"/>
                </a:cubicBezTo>
                <a:cubicBezTo>
                  <a:pt x="172" y="35"/>
                  <a:pt x="172" y="35"/>
                  <a:pt x="172" y="35"/>
                </a:cubicBezTo>
                <a:cubicBezTo>
                  <a:pt x="170" y="36"/>
                  <a:pt x="168" y="36"/>
                  <a:pt x="167" y="34"/>
                </a:cubicBezTo>
                <a:cubicBezTo>
                  <a:pt x="165" y="32"/>
                  <a:pt x="165" y="29"/>
                  <a:pt x="167" y="26"/>
                </a:cubicBezTo>
                <a:cubicBezTo>
                  <a:pt x="168" y="25"/>
                  <a:pt x="170" y="25"/>
                  <a:pt x="172" y="25"/>
                </a:cubicBezTo>
                <a:cubicBezTo>
                  <a:pt x="172" y="20"/>
                  <a:pt x="172" y="20"/>
                  <a:pt x="172" y="20"/>
                </a:cubicBezTo>
                <a:close/>
                <a:moveTo>
                  <a:pt x="172" y="75"/>
                </a:moveTo>
                <a:cubicBezTo>
                  <a:pt x="166" y="67"/>
                  <a:pt x="158" y="59"/>
                  <a:pt x="148" y="52"/>
                </a:cubicBezTo>
                <a:cubicBezTo>
                  <a:pt x="140" y="47"/>
                  <a:pt x="130" y="46"/>
                  <a:pt x="121" y="43"/>
                </a:cubicBezTo>
                <a:cubicBezTo>
                  <a:pt x="118" y="43"/>
                  <a:pt x="114" y="43"/>
                  <a:pt x="110" y="43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1" y="47"/>
                  <a:pt x="111" y="47"/>
                  <a:pt x="111" y="47"/>
                </a:cubicBezTo>
                <a:cubicBezTo>
                  <a:pt x="111" y="47"/>
                  <a:pt x="111" y="47"/>
                  <a:pt x="110" y="47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14" y="52"/>
                  <a:pt x="118" y="53"/>
                  <a:pt x="122" y="55"/>
                </a:cubicBezTo>
                <a:cubicBezTo>
                  <a:pt x="129" y="59"/>
                  <a:pt x="137" y="62"/>
                  <a:pt x="142" y="68"/>
                </a:cubicBezTo>
                <a:cubicBezTo>
                  <a:pt x="155" y="79"/>
                  <a:pt x="164" y="91"/>
                  <a:pt x="172" y="104"/>
                </a:cubicBezTo>
                <a:cubicBezTo>
                  <a:pt x="172" y="98"/>
                  <a:pt x="172" y="98"/>
                  <a:pt x="172" y="98"/>
                </a:cubicBezTo>
                <a:cubicBezTo>
                  <a:pt x="169" y="93"/>
                  <a:pt x="166" y="87"/>
                  <a:pt x="162" y="82"/>
                </a:cubicBezTo>
                <a:cubicBezTo>
                  <a:pt x="156" y="77"/>
                  <a:pt x="153" y="71"/>
                  <a:pt x="146" y="66"/>
                </a:cubicBezTo>
                <a:cubicBezTo>
                  <a:pt x="140" y="58"/>
                  <a:pt x="130" y="55"/>
                  <a:pt x="121" y="50"/>
                </a:cubicBezTo>
                <a:cubicBezTo>
                  <a:pt x="119" y="49"/>
                  <a:pt x="117" y="48"/>
                  <a:pt x="114" y="47"/>
                </a:cubicBezTo>
                <a:cubicBezTo>
                  <a:pt x="124" y="47"/>
                  <a:pt x="133" y="50"/>
                  <a:pt x="141" y="53"/>
                </a:cubicBezTo>
                <a:cubicBezTo>
                  <a:pt x="155" y="59"/>
                  <a:pt x="164" y="71"/>
                  <a:pt x="172" y="82"/>
                </a:cubicBezTo>
                <a:cubicBezTo>
                  <a:pt x="172" y="75"/>
                  <a:pt x="172" y="75"/>
                  <a:pt x="172" y="75"/>
                </a:cubicBezTo>
                <a:close/>
                <a:moveTo>
                  <a:pt x="172" y="116"/>
                </a:moveTo>
                <a:cubicBezTo>
                  <a:pt x="166" y="108"/>
                  <a:pt x="160" y="100"/>
                  <a:pt x="154" y="91"/>
                </a:cubicBezTo>
                <a:cubicBezTo>
                  <a:pt x="144" y="80"/>
                  <a:pt x="134" y="66"/>
                  <a:pt x="118" y="61"/>
                </a:cubicBezTo>
                <a:cubicBezTo>
                  <a:pt x="116" y="61"/>
                  <a:pt x="113" y="60"/>
                  <a:pt x="110" y="59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24" y="66"/>
                  <a:pt x="136" y="76"/>
                  <a:pt x="144" y="86"/>
                </a:cubicBezTo>
                <a:cubicBezTo>
                  <a:pt x="152" y="94"/>
                  <a:pt x="158" y="104"/>
                  <a:pt x="165" y="112"/>
                </a:cubicBezTo>
                <a:cubicBezTo>
                  <a:pt x="167" y="115"/>
                  <a:pt x="170" y="119"/>
                  <a:pt x="172" y="122"/>
                </a:cubicBezTo>
                <a:cubicBezTo>
                  <a:pt x="172" y="116"/>
                  <a:pt x="172" y="116"/>
                  <a:pt x="172" y="116"/>
                </a:cubicBezTo>
                <a:close/>
                <a:moveTo>
                  <a:pt x="172" y="131"/>
                </a:moveTo>
                <a:cubicBezTo>
                  <a:pt x="158" y="113"/>
                  <a:pt x="143" y="95"/>
                  <a:pt x="123" y="81"/>
                </a:cubicBezTo>
                <a:cubicBezTo>
                  <a:pt x="119" y="78"/>
                  <a:pt x="115" y="75"/>
                  <a:pt x="110" y="72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1" y="77"/>
                  <a:pt x="111" y="77"/>
                  <a:pt x="111" y="77"/>
                </a:cubicBezTo>
                <a:cubicBezTo>
                  <a:pt x="117" y="80"/>
                  <a:pt x="122" y="84"/>
                  <a:pt x="127" y="89"/>
                </a:cubicBezTo>
                <a:cubicBezTo>
                  <a:pt x="143" y="100"/>
                  <a:pt x="155" y="116"/>
                  <a:pt x="168" y="131"/>
                </a:cubicBezTo>
                <a:cubicBezTo>
                  <a:pt x="169" y="132"/>
                  <a:pt x="171" y="134"/>
                  <a:pt x="172" y="137"/>
                </a:cubicBezTo>
                <a:cubicBezTo>
                  <a:pt x="172" y="131"/>
                  <a:pt x="172" y="131"/>
                  <a:pt x="172" y="131"/>
                </a:cubicBezTo>
                <a:close/>
                <a:moveTo>
                  <a:pt x="172" y="145"/>
                </a:moveTo>
                <a:cubicBezTo>
                  <a:pt x="168" y="138"/>
                  <a:pt x="164" y="131"/>
                  <a:pt x="158" y="125"/>
                </a:cubicBezTo>
                <a:cubicBezTo>
                  <a:pt x="144" y="110"/>
                  <a:pt x="131" y="92"/>
                  <a:pt x="110" y="86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23" y="94"/>
                  <a:pt x="133" y="103"/>
                  <a:pt x="143" y="112"/>
                </a:cubicBezTo>
                <a:cubicBezTo>
                  <a:pt x="154" y="125"/>
                  <a:pt x="165" y="138"/>
                  <a:pt x="172" y="153"/>
                </a:cubicBezTo>
                <a:cubicBezTo>
                  <a:pt x="172" y="145"/>
                  <a:pt x="172" y="145"/>
                  <a:pt x="172" y="145"/>
                </a:cubicBezTo>
                <a:close/>
                <a:moveTo>
                  <a:pt x="110" y="129"/>
                </a:moveTo>
                <a:cubicBezTo>
                  <a:pt x="114" y="132"/>
                  <a:pt x="117" y="135"/>
                  <a:pt x="120" y="137"/>
                </a:cubicBezTo>
                <a:cubicBezTo>
                  <a:pt x="123" y="139"/>
                  <a:pt x="126" y="142"/>
                  <a:pt x="130" y="143"/>
                </a:cubicBezTo>
                <a:cubicBezTo>
                  <a:pt x="131" y="143"/>
                  <a:pt x="130" y="141"/>
                  <a:pt x="129" y="141"/>
                </a:cubicBezTo>
                <a:cubicBezTo>
                  <a:pt x="123" y="135"/>
                  <a:pt x="117" y="130"/>
                  <a:pt x="110" y="125"/>
                </a:cubicBezTo>
                <a:cubicBezTo>
                  <a:pt x="110" y="129"/>
                  <a:pt x="110" y="129"/>
                  <a:pt x="110" y="129"/>
                </a:cubicBezTo>
                <a:close/>
                <a:moveTo>
                  <a:pt x="110" y="116"/>
                </a:moveTo>
                <a:cubicBezTo>
                  <a:pt x="112" y="117"/>
                  <a:pt x="114" y="119"/>
                  <a:pt x="117" y="120"/>
                </a:cubicBezTo>
                <a:cubicBezTo>
                  <a:pt x="130" y="128"/>
                  <a:pt x="140" y="140"/>
                  <a:pt x="148" y="152"/>
                </a:cubicBezTo>
                <a:cubicBezTo>
                  <a:pt x="149" y="152"/>
                  <a:pt x="150" y="153"/>
                  <a:pt x="151" y="152"/>
                </a:cubicBezTo>
                <a:cubicBezTo>
                  <a:pt x="151" y="148"/>
                  <a:pt x="146" y="145"/>
                  <a:pt x="145" y="142"/>
                </a:cubicBezTo>
                <a:cubicBezTo>
                  <a:pt x="138" y="132"/>
                  <a:pt x="128" y="124"/>
                  <a:pt x="118" y="116"/>
                </a:cubicBezTo>
                <a:cubicBezTo>
                  <a:pt x="115" y="115"/>
                  <a:pt x="113" y="113"/>
                  <a:pt x="110" y="112"/>
                </a:cubicBezTo>
                <a:lnTo>
                  <a:pt x="110" y="116"/>
                </a:lnTo>
                <a:close/>
                <a:moveTo>
                  <a:pt x="110" y="164"/>
                </a:moveTo>
                <a:cubicBezTo>
                  <a:pt x="107" y="164"/>
                  <a:pt x="103" y="164"/>
                  <a:pt x="99" y="164"/>
                </a:cubicBezTo>
                <a:cubicBezTo>
                  <a:pt x="99" y="160"/>
                  <a:pt x="99" y="160"/>
                  <a:pt x="99" y="160"/>
                </a:cubicBezTo>
                <a:cubicBezTo>
                  <a:pt x="100" y="160"/>
                  <a:pt x="103" y="160"/>
                  <a:pt x="104" y="159"/>
                </a:cubicBezTo>
                <a:cubicBezTo>
                  <a:pt x="103" y="156"/>
                  <a:pt x="101" y="153"/>
                  <a:pt x="99" y="151"/>
                </a:cubicBezTo>
                <a:cubicBezTo>
                  <a:pt x="99" y="147"/>
                  <a:pt x="99" y="147"/>
                  <a:pt x="99" y="147"/>
                </a:cubicBezTo>
                <a:cubicBezTo>
                  <a:pt x="102" y="149"/>
                  <a:pt x="105" y="153"/>
                  <a:pt x="107" y="156"/>
                </a:cubicBezTo>
                <a:cubicBezTo>
                  <a:pt x="108" y="158"/>
                  <a:pt x="109" y="159"/>
                  <a:pt x="110" y="159"/>
                </a:cubicBezTo>
                <a:cubicBezTo>
                  <a:pt x="110" y="164"/>
                  <a:pt x="110" y="164"/>
                  <a:pt x="110" y="164"/>
                </a:cubicBezTo>
                <a:close/>
                <a:moveTo>
                  <a:pt x="99" y="29"/>
                </a:moveTo>
                <a:cubicBezTo>
                  <a:pt x="101" y="29"/>
                  <a:pt x="103" y="29"/>
                  <a:pt x="106" y="29"/>
                </a:cubicBezTo>
                <a:cubicBezTo>
                  <a:pt x="107" y="29"/>
                  <a:pt x="109" y="29"/>
                  <a:pt x="110" y="29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09" y="32"/>
                  <a:pt x="107" y="32"/>
                  <a:pt x="106" y="32"/>
                </a:cubicBezTo>
                <a:cubicBezTo>
                  <a:pt x="103" y="32"/>
                  <a:pt x="101" y="32"/>
                  <a:pt x="99" y="32"/>
                </a:cubicBezTo>
                <a:cubicBezTo>
                  <a:pt x="99" y="29"/>
                  <a:pt x="99" y="29"/>
                  <a:pt x="99" y="29"/>
                </a:cubicBezTo>
                <a:close/>
                <a:moveTo>
                  <a:pt x="110" y="43"/>
                </a:moveTo>
                <a:cubicBezTo>
                  <a:pt x="110" y="47"/>
                  <a:pt x="110" y="47"/>
                  <a:pt x="110" y="47"/>
                </a:cubicBezTo>
                <a:cubicBezTo>
                  <a:pt x="109" y="46"/>
                  <a:pt x="109" y="46"/>
                  <a:pt x="109" y="46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2"/>
                  <a:pt x="110" y="52"/>
                  <a:pt x="110" y="52"/>
                </a:cubicBezTo>
                <a:cubicBezTo>
                  <a:pt x="106" y="52"/>
                  <a:pt x="102" y="52"/>
                  <a:pt x="99" y="53"/>
                </a:cubicBezTo>
                <a:cubicBezTo>
                  <a:pt x="99" y="48"/>
                  <a:pt x="99" y="48"/>
                  <a:pt x="99" y="48"/>
                </a:cubicBezTo>
                <a:cubicBezTo>
                  <a:pt x="99" y="48"/>
                  <a:pt x="100" y="47"/>
                  <a:pt x="101" y="47"/>
                </a:cubicBezTo>
                <a:cubicBezTo>
                  <a:pt x="100" y="46"/>
                  <a:pt x="100" y="46"/>
                  <a:pt x="100" y="46"/>
                </a:cubicBezTo>
                <a:cubicBezTo>
                  <a:pt x="100" y="46"/>
                  <a:pt x="99" y="46"/>
                  <a:pt x="99" y="46"/>
                </a:cubicBezTo>
                <a:cubicBezTo>
                  <a:pt x="99" y="43"/>
                  <a:pt x="99" y="43"/>
                  <a:pt x="99" y="43"/>
                </a:cubicBezTo>
                <a:cubicBezTo>
                  <a:pt x="102" y="42"/>
                  <a:pt x="106" y="43"/>
                  <a:pt x="110" y="43"/>
                </a:cubicBezTo>
                <a:close/>
                <a:moveTo>
                  <a:pt x="110" y="59"/>
                </a:moveTo>
                <a:cubicBezTo>
                  <a:pt x="110" y="63"/>
                  <a:pt x="110" y="63"/>
                  <a:pt x="110" y="63"/>
                </a:cubicBezTo>
                <a:cubicBezTo>
                  <a:pt x="110" y="63"/>
                  <a:pt x="109" y="63"/>
                  <a:pt x="108" y="63"/>
                </a:cubicBezTo>
                <a:cubicBezTo>
                  <a:pt x="105" y="62"/>
                  <a:pt x="102" y="61"/>
                  <a:pt x="99" y="61"/>
                </a:cubicBezTo>
                <a:cubicBezTo>
                  <a:pt x="99" y="58"/>
                  <a:pt x="99" y="58"/>
                  <a:pt x="99" y="58"/>
                </a:cubicBezTo>
                <a:cubicBezTo>
                  <a:pt x="104" y="57"/>
                  <a:pt x="104" y="57"/>
                  <a:pt x="104" y="57"/>
                </a:cubicBezTo>
                <a:cubicBezTo>
                  <a:pt x="106" y="58"/>
                  <a:pt x="108" y="58"/>
                  <a:pt x="110" y="59"/>
                </a:cubicBezTo>
                <a:close/>
                <a:moveTo>
                  <a:pt x="110" y="72"/>
                </a:moveTo>
                <a:cubicBezTo>
                  <a:pt x="110" y="77"/>
                  <a:pt x="110" y="77"/>
                  <a:pt x="110" y="77"/>
                </a:cubicBezTo>
                <a:cubicBezTo>
                  <a:pt x="107" y="75"/>
                  <a:pt x="107" y="75"/>
                  <a:pt x="107" y="75"/>
                </a:cubicBezTo>
                <a:cubicBezTo>
                  <a:pt x="104" y="74"/>
                  <a:pt x="102" y="72"/>
                  <a:pt x="99" y="72"/>
                </a:cubicBezTo>
                <a:cubicBezTo>
                  <a:pt x="99" y="68"/>
                  <a:pt x="99" y="68"/>
                  <a:pt x="99" y="68"/>
                </a:cubicBezTo>
                <a:cubicBezTo>
                  <a:pt x="101" y="68"/>
                  <a:pt x="104" y="68"/>
                  <a:pt x="106" y="70"/>
                </a:cubicBezTo>
                <a:cubicBezTo>
                  <a:pt x="107" y="70"/>
                  <a:pt x="109" y="71"/>
                  <a:pt x="110" y="72"/>
                </a:cubicBezTo>
                <a:close/>
                <a:moveTo>
                  <a:pt x="110" y="86"/>
                </a:moveTo>
                <a:cubicBezTo>
                  <a:pt x="110" y="89"/>
                  <a:pt x="110" y="89"/>
                  <a:pt x="110" y="89"/>
                </a:cubicBezTo>
                <a:cubicBezTo>
                  <a:pt x="107" y="88"/>
                  <a:pt x="103" y="87"/>
                  <a:pt x="99" y="87"/>
                </a:cubicBezTo>
                <a:cubicBezTo>
                  <a:pt x="99" y="83"/>
                  <a:pt x="99" y="83"/>
                  <a:pt x="99" y="83"/>
                </a:cubicBezTo>
                <a:cubicBezTo>
                  <a:pt x="99" y="83"/>
                  <a:pt x="100" y="83"/>
                  <a:pt x="101" y="83"/>
                </a:cubicBezTo>
                <a:cubicBezTo>
                  <a:pt x="104" y="84"/>
                  <a:pt x="107" y="85"/>
                  <a:pt x="110" y="86"/>
                </a:cubicBezTo>
                <a:close/>
                <a:moveTo>
                  <a:pt x="110" y="97"/>
                </a:moveTo>
                <a:cubicBezTo>
                  <a:pt x="110" y="101"/>
                  <a:pt x="110" y="101"/>
                  <a:pt x="110" y="101"/>
                </a:cubicBezTo>
                <a:cubicBezTo>
                  <a:pt x="107" y="99"/>
                  <a:pt x="104" y="98"/>
                  <a:pt x="100" y="97"/>
                </a:cubicBezTo>
                <a:cubicBezTo>
                  <a:pt x="99" y="98"/>
                  <a:pt x="99" y="98"/>
                  <a:pt x="99" y="98"/>
                </a:cubicBezTo>
                <a:cubicBezTo>
                  <a:pt x="99" y="101"/>
                  <a:pt x="99" y="105"/>
                  <a:pt x="100" y="108"/>
                </a:cubicBezTo>
                <a:cubicBezTo>
                  <a:pt x="104" y="108"/>
                  <a:pt x="107" y="110"/>
                  <a:pt x="110" y="112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08" y="114"/>
                  <a:pt x="105" y="113"/>
                  <a:pt x="101" y="113"/>
                </a:cubicBezTo>
                <a:cubicBezTo>
                  <a:pt x="100" y="114"/>
                  <a:pt x="99" y="118"/>
                  <a:pt x="100" y="120"/>
                </a:cubicBezTo>
                <a:cubicBezTo>
                  <a:pt x="104" y="121"/>
                  <a:pt x="107" y="123"/>
                  <a:pt x="110" y="125"/>
                </a:cubicBezTo>
                <a:cubicBezTo>
                  <a:pt x="110" y="129"/>
                  <a:pt x="110" y="129"/>
                  <a:pt x="110" y="129"/>
                </a:cubicBezTo>
                <a:cubicBezTo>
                  <a:pt x="107" y="127"/>
                  <a:pt x="103" y="125"/>
                  <a:pt x="99" y="125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93"/>
                  <a:pt x="99" y="93"/>
                  <a:pt x="99" y="93"/>
                </a:cubicBezTo>
                <a:cubicBezTo>
                  <a:pt x="103" y="94"/>
                  <a:pt x="107" y="95"/>
                  <a:pt x="110" y="97"/>
                </a:cubicBezTo>
                <a:close/>
                <a:moveTo>
                  <a:pt x="110" y="135"/>
                </a:moveTo>
                <a:cubicBezTo>
                  <a:pt x="107" y="132"/>
                  <a:pt x="103" y="130"/>
                  <a:pt x="99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103" y="132"/>
                  <a:pt x="106" y="137"/>
                  <a:pt x="110" y="139"/>
                </a:cubicBezTo>
                <a:cubicBezTo>
                  <a:pt x="110" y="135"/>
                  <a:pt x="110" y="135"/>
                  <a:pt x="110" y="135"/>
                </a:cubicBezTo>
                <a:close/>
                <a:moveTo>
                  <a:pt x="110" y="146"/>
                </a:moveTo>
                <a:cubicBezTo>
                  <a:pt x="109" y="145"/>
                  <a:pt x="108" y="144"/>
                  <a:pt x="107" y="143"/>
                </a:cubicBezTo>
                <a:cubicBezTo>
                  <a:pt x="104" y="141"/>
                  <a:pt x="102" y="139"/>
                  <a:pt x="99" y="137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03" y="143"/>
                  <a:pt x="107" y="147"/>
                  <a:pt x="110" y="150"/>
                </a:cubicBezTo>
                <a:lnTo>
                  <a:pt x="110" y="146"/>
                </a:lnTo>
                <a:close/>
                <a:moveTo>
                  <a:pt x="99" y="164"/>
                </a:moveTo>
                <a:cubicBezTo>
                  <a:pt x="96" y="164"/>
                  <a:pt x="93" y="164"/>
                  <a:pt x="91" y="164"/>
                </a:cubicBezTo>
                <a:cubicBezTo>
                  <a:pt x="91" y="159"/>
                  <a:pt x="91" y="159"/>
                  <a:pt x="91" y="159"/>
                </a:cubicBezTo>
                <a:cubicBezTo>
                  <a:pt x="91" y="159"/>
                  <a:pt x="92" y="159"/>
                  <a:pt x="93" y="159"/>
                </a:cubicBezTo>
                <a:cubicBezTo>
                  <a:pt x="93" y="157"/>
                  <a:pt x="91" y="156"/>
                  <a:pt x="91" y="154"/>
                </a:cubicBezTo>
                <a:cubicBezTo>
                  <a:pt x="91" y="153"/>
                  <a:pt x="91" y="153"/>
                  <a:pt x="91" y="153"/>
                </a:cubicBezTo>
                <a:cubicBezTo>
                  <a:pt x="95" y="152"/>
                  <a:pt x="96" y="157"/>
                  <a:pt x="98" y="160"/>
                </a:cubicBezTo>
                <a:cubicBezTo>
                  <a:pt x="98" y="160"/>
                  <a:pt x="99" y="160"/>
                  <a:pt x="99" y="160"/>
                </a:cubicBezTo>
                <a:cubicBezTo>
                  <a:pt x="99" y="164"/>
                  <a:pt x="99" y="164"/>
                  <a:pt x="99" y="164"/>
                </a:cubicBezTo>
                <a:close/>
                <a:moveTo>
                  <a:pt x="91" y="139"/>
                </a:moveTo>
                <a:cubicBezTo>
                  <a:pt x="95" y="126"/>
                  <a:pt x="96" y="112"/>
                  <a:pt x="94" y="99"/>
                </a:cubicBezTo>
                <a:cubicBezTo>
                  <a:pt x="93" y="94"/>
                  <a:pt x="92" y="88"/>
                  <a:pt x="91" y="83"/>
                </a:cubicBezTo>
                <a:cubicBezTo>
                  <a:pt x="91" y="68"/>
                  <a:pt x="91" y="68"/>
                  <a:pt x="91" y="68"/>
                </a:cubicBezTo>
                <a:cubicBezTo>
                  <a:pt x="93" y="69"/>
                  <a:pt x="96" y="68"/>
                  <a:pt x="99" y="68"/>
                </a:cubicBezTo>
                <a:cubicBezTo>
                  <a:pt x="99" y="72"/>
                  <a:pt x="99" y="72"/>
                  <a:pt x="99" y="72"/>
                </a:cubicBezTo>
                <a:cubicBezTo>
                  <a:pt x="97" y="72"/>
                  <a:pt x="95" y="72"/>
                  <a:pt x="93" y="73"/>
                </a:cubicBezTo>
                <a:cubicBezTo>
                  <a:pt x="93" y="77"/>
                  <a:pt x="95" y="80"/>
                  <a:pt x="96" y="83"/>
                </a:cubicBezTo>
                <a:cubicBezTo>
                  <a:pt x="97" y="83"/>
                  <a:pt x="98" y="83"/>
                  <a:pt x="99" y="83"/>
                </a:cubicBezTo>
                <a:cubicBezTo>
                  <a:pt x="99" y="87"/>
                  <a:pt x="99" y="87"/>
                  <a:pt x="99" y="87"/>
                </a:cubicBezTo>
                <a:cubicBezTo>
                  <a:pt x="98" y="87"/>
                  <a:pt x="98" y="87"/>
                  <a:pt x="98" y="87"/>
                </a:cubicBezTo>
                <a:cubicBezTo>
                  <a:pt x="96" y="89"/>
                  <a:pt x="97" y="91"/>
                  <a:pt x="98" y="93"/>
                </a:cubicBezTo>
                <a:cubicBezTo>
                  <a:pt x="98" y="93"/>
                  <a:pt x="98" y="93"/>
                  <a:pt x="99" y="93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8" y="126"/>
                  <a:pt x="98" y="127"/>
                  <a:pt x="99" y="128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8" y="133"/>
                  <a:pt x="98" y="133"/>
                  <a:pt x="97" y="133"/>
                </a:cubicBezTo>
                <a:cubicBezTo>
                  <a:pt x="97" y="134"/>
                  <a:pt x="96" y="135"/>
                  <a:pt x="97" y="136"/>
                </a:cubicBezTo>
                <a:cubicBezTo>
                  <a:pt x="97" y="137"/>
                  <a:pt x="98" y="137"/>
                  <a:pt x="99" y="137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97" y="141"/>
                  <a:pt x="96" y="141"/>
                  <a:pt x="95" y="140"/>
                </a:cubicBezTo>
                <a:cubicBezTo>
                  <a:pt x="94" y="141"/>
                  <a:pt x="94" y="142"/>
                  <a:pt x="94" y="143"/>
                </a:cubicBezTo>
                <a:cubicBezTo>
                  <a:pt x="96" y="144"/>
                  <a:pt x="97" y="145"/>
                  <a:pt x="99" y="147"/>
                </a:cubicBezTo>
                <a:cubicBezTo>
                  <a:pt x="99" y="151"/>
                  <a:pt x="99" y="151"/>
                  <a:pt x="99" y="151"/>
                </a:cubicBezTo>
                <a:cubicBezTo>
                  <a:pt x="97" y="150"/>
                  <a:pt x="95" y="148"/>
                  <a:pt x="94" y="147"/>
                </a:cubicBezTo>
                <a:cubicBezTo>
                  <a:pt x="92" y="148"/>
                  <a:pt x="91" y="149"/>
                  <a:pt x="91" y="150"/>
                </a:cubicBezTo>
                <a:cubicBezTo>
                  <a:pt x="91" y="139"/>
                  <a:pt x="91" y="139"/>
                  <a:pt x="91" y="139"/>
                </a:cubicBezTo>
                <a:close/>
                <a:moveTo>
                  <a:pt x="91" y="30"/>
                </a:moveTo>
                <a:cubicBezTo>
                  <a:pt x="93" y="30"/>
                  <a:pt x="96" y="29"/>
                  <a:pt x="99" y="29"/>
                </a:cubicBezTo>
                <a:cubicBezTo>
                  <a:pt x="99" y="32"/>
                  <a:pt x="99" y="32"/>
                  <a:pt x="99" y="32"/>
                </a:cubicBezTo>
                <a:cubicBezTo>
                  <a:pt x="96" y="33"/>
                  <a:pt x="93" y="33"/>
                  <a:pt x="91" y="34"/>
                </a:cubicBezTo>
                <a:cubicBezTo>
                  <a:pt x="91" y="30"/>
                  <a:pt x="91" y="30"/>
                  <a:pt x="91" y="30"/>
                </a:cubicBezTo>
                <a:close/>
                <a:moveTo>
                  <a:pt x="99" y="43"/>
                </a:moveTo>
                <a:cubicBezTo>
                  <a:pt x="99" y="46"/>
                  <a:pt x="99" y="46"/>
                  <a:pt x="99" y="46"/>
                </a:cubicBezTo>
                <a:cubicBezTo>
                  <a:pt x="96" y="46"/>
                  <a:pt x="93" y="47"/>
                  <a:pt x="91" y="47"/>
                </a:cubicBezTo>
                <a:cubicBezTo>
                  <a:pt x="91" y="43"/>
                  <a:pt x="91" y="43"/>
                  <a:pt x="91" y="43"/>
                </a:cubicBezTo>
                <a:cubicBezTo>
                  <a:pt x="93" y="43"/>
                  <a:pt x="96" y="43"/>
                  <a:pt x="99" y="43"/>
                </a:cubicBezTo>
                <a:close/>
                <a:moveTo>
                  <a:pt x="99" y="48"/>
                </a:moveTo>
                <a:cubicBezTo>
                  <a:pt x="99" y="53"/>
                  <a:pt x="99" y="53"/>
                  <a:pt x="99" y="53"/>
                </a:cubicBezTo>
                <a:cubicBezTo>
                  <a:pt x="96" y="53"/>
                  <a:pt x="93" y="54"/>
                  <a:pt x="91" y="55"/>
                </a:cubicBezTo>
                <a:cubicBezTo>
                  <a:pt x="91" y="50"/>
                  <a:pt x="91" y="50"/>
                  <a:pt x="91" y="50"/>
                </a:cubicBezTo>
                <a:cubicBezTo>
                  <a:pt x="93" y="49"/>
                  <a:pt x="96" y="49"/>
                  <a:pt x="99" y="48"/>
                </a:cubicBezTo>
                <a:close/>
                <a:moveTo>
                  <a:pt x="99" y="58"/>
                </a:moveTo>
                <a:cubicBezTo>
                  <a:pt x="99" y="61"/>
                  <a:pt x="99" y="61"/>
                  <a:pt x="99" y="61"/>
                </a:cubicBezTo>
                <a:cubicBezTo>
                  <a:pt x="96" y="62"/>
                  <a:pt x="93" y="63"/>
                  <a:pt x="91" y="64"/>
                </a:cubicBezTo>
                <a:cubicBezTo>
                  <a:pt x="91" y="64"/>
                  <a:pt x="91" y="64"/>
                  <a:pt x="91" y="65"/>
                </a:cubicBezTo>
                <a:cubicBezTo>
                  <a:pt x="91" y="60"/>
                  <a:pt x="91" y="60"/>
                  <a:pt x="91" y="60"/>
                </a:cubicBezTo>
                <a:lnTo>
                  <a:pt x="99" y="58"/>
                </a:lnTo>
                <a:close/>
                <a:moveTo>
                  <a:pt x="91" y="164"/>
                </a:moveTo>
                <a:cubicBezTo>
                  <a:pt x="90" y="164"/>
                  <a:pt x="90" y="164"/>
                  <a:pt x="90" y="164"/>
                </a:cubicBezTo>
                <a:cubicBezTo>
                  <a:pt x="86" y="164"/>
                  <a:pt x="83" y="164"/>
                  <a:pt x="79" y="164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84" y="153"/>
                  <a:pt x="88" y="146"/>
                  <a:pt x="91" y="139"/>
                </a:cubicBezTo>
                <a:cubicBezTo>
                  <a:pt x="91" y="150"/>
                  <a:pt x="91" y="150"/>
                  <a:pt x="91" y="150"/>
                </a:cubicBezTo>
                <a:cubicBezTo>
                  <a:pt x="89" y="153"/>
                  <a:pt x="88" y="156"/>
                  <a:pt x="85" y="159"/>
                </a:cubicBezTo>
                <a:cubicBezTo>
                  <a:pt x="87" y="160"/>
                  <a:pt x="89" y="160"/>
                  <a:pt x="91" y="159"/>
                </a:cubicBezTo>
                <a:cubicBezTo>
                  <a:pt x="91" y="164"/>
                  <a:pt x="91" y="164"/>
                  <a:pt x="91" y="164"/>
                </a:cubicBezTo>
                <a:close/>
                <a:moveTo>
                  <a:pt x="79" y="79"/>
                </a:moveTo>
                <a:cubicBezTo>
                  <a:pt x="79" y="97"/>
                  <a:pt x="79" y="97"/>
                  <a:pt x="79" y="97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81" y="116"/>
                  <a:pt x="81" y="109"/>
                  <a:pt x="80" y="104"/>
                </a:cubicBezTo>
                <a:cubicBezTo>
                  <a:pt x="83" y="112"/>
                  <a:pt x="82" y="122"/>
                  <a:pt x="80" y="131"/>
                </a:cubicBezTo>
                <a:cubicBezTo>
                  <a:pt x="80" y="132"/>
                  <a:pt x="79" y="133"/>
                  <a:pt x="79" y="134"/>
                </a:cubicBezTo>
                <a:cubicBezTo>
                  <a:pt x="79" y="144"/>
                  <a:pt x="79" y="144"/>
                  <a:pt x="79" y="144"/>
                </a:cubicBezTo>
                <a:cubicBezTo>
                  <a:pt x="84" y="134"/>
                  <a:pt x="88" y="123"/>
                  <a:pt x="87" y="113"/>
                </a:cubicBezTo>
                <a:cubicBezTo>
                  <a:pt x="85" y="104"/>
                  <a:pt x="84" y="94"/>
                  <a:pt x="82" y="85"/>
                </a:cubicBezTo>
                <a:cubicBezTo>
                  <a:pt x="81" y="83"/>
                  <a:pt x="80" y="81"/>
                  <a:pt x="79" y="79"/>
                </a:cubicBezTo>
                <a:close/>
                <a:moveTo>
                  <a:pt x="91" y="83"/>
                </a:moveTo>
                <a:cubicBezTo>
                  <a:pt x="88" y="75"/>
                  <a:pt x="85" y="68"/>
                  <a:pt x="81" y="60"/>
                </a:cubicBezTo>
                <a:cubicBezTo>
                  <a:pt x="81" y="59"/>
                  <a:pt x="80" y="59"/>
                  <a:pt x="79" y="58"/>
                </a:cubicBezTo>
                <a:cubicBezTo>
                  <a:pt x="79" y="44"/>
                  <a:pt x="79" y="44"/>
                  <a:pt x="79" y="44"/>
                </a:cubicBezTo>
                <a:cubicBezTo>
                  <a:pt x="81" y="44"/>
                  <a:pt x="83" y="45"/>
                  <a:pt x="85" y="45"/>
                </a:cubicBezTo>
                <a:cubicBezTo>
                  <a:pt x="87" y="44"/>
                  <a:pt x="89" y="44"/>
                  <a:pt x="91" y="43"/>
                </a:cubicBezTo>
                <a:cubicBezTo>
                  <a:pt x="91" y="47"/>
                  <a:pt x="91" y="47"/>
                  <a:pt x="91" y="47"/>
                </a:cubicBezTo>
                <a:cubicBezTo>
                  <a:pt x="90" y="47"/>
                  <a:pt x="90" y="47"/>
                  <a:pt x="89" y="48"/>
                </a:cubicBezTo>
                <a:cubicBezTo>
                  <a:pt x="86" y="50"/>
                  <a:pt x="83" y="48"/>
                  <a:pt x="81" y="50"/>
                </a:cubicBezTo>
                <a:cubicBezTo>
                  <a:pt x="80" y="51"/>
                  <a:pt x="81" y="52"/>
                  <a:pt x="81" y="53"/>
                </a:cubicBezTo>
                <a:cubicBezTo>
                  <a:pt x="84" y="54"/>
                  <a:pt x="88" y="52"/>
                  <a:pt x="90" y="50"/>
                </a:cubicBezTo>
                <a:cubicBezTo>
                  <a:pt x="90" y="50"/>
                  <a:pt x="90" y="50"/>
                  <a:pt x="91" y="50"/>
                </a:cubicBezTo>
                <a:cubicBezTo>
                  <a:pt x="91" y="55"/>
                  <a:pt x="91" y="55"/>
                  <a:pt x="91" y="55"/>
                </a:cubicBezTo>
                <a:cubicBezTo>
                  <a:pt x="89" y="55"/>
                  <a:pt x="88" y="56"/>
                  <a:pt x="86" y="56"/>
                </a:cubicBezTo>
                <a:cubicBezTo>
                  <a:pt x="83" y="57"/>
                  <a:pt x="86" y="59"/>
                  <a:pt x="88" y="61"/>
                </a:cubicBezTo>
                <a:cubicBezTo>
                  <a:pt x="91" y="60"/>
                  <a:pt x="91" y="60"/>
                  <a:pt x="91" y="60"/>
                </a:cubicBezTo>
                <a:cubicBezTo>
                  <a:pt x="91" y="65"/>
                  <a:pt x="91" y="65"/>
                  <a:pt x="91" y="65"/>
                </a:cubicBezTo>
                <a:cubicBezTo>
                  <a:pt x="90" y="66"/>
                  <a:pt x="89" y="67"/>
                  <a:pt x="90" y="68"/>
                </a:cubicBezTo>
                <a:cubicBezTo>
                  <a:pt x="90" y="68"/>
                  <a:pt x="90" y="68"/>
                  <a:pt x="91" y="68"/>
                </a:cubicBezTo>
                <a:cubicBezTo>
                  <a:pt x="91" y="83"/>
                  <a:pt x="91" y="83"/>
                  <a:pt x="91" y="83"/>
                </a:cubicBezTo>
                <a:close/>
                <a:moveTo>
                  <a:pt x="79" y="33"/>
                </a:moveTo>
                <a:cubicBezTo>
                  <a:pt x="83" y="32"/>
                  <a:pt x="87" y="31"/>
                  <a:pt x="91" y="30"/>
                </a:cubicBezTo>
                <a:cubicBezTo>
                  <a:pt x="91" y="34"/>
                  <a:pt x="91" y="34"/>
                  <a:pt x="91" y="34"/>
                </a:cubicBezTo>
                <a:cubicBezTo>
                  <a:pt x="89" y="34"/>
                  <a:pt x="87" y="34"/>
                  <a:pt x="85" y="35"/>
                </a:cubicBezTo>
                <a:cubicBezTo>
                  <a:pt x="83" y="36"/>
                  <a:pt x="81" y="36"/>
                  <a:pt x="79" y="37"/>
                </a:cubicBezTo>
                <a:cubicBezTo>
                  <a:pt x="79" y="33"/>
                  <a:pt x="79" y="33"/>
                  <a:pt x="79" y="33"/>
                </a:cubicBezTo>
                <a:close/>
                <a:moveTo>
                  <a:pt x="91" y="153"/>
                </a:moveTo>
                <a:cubicBezTo>
                  <a:pt x="90" y="153"/>
                  <a:pt x="90" y="153"/>
                  <a:pt x="90" y="153"/>
                </a:cubicBezTo>
                <a:cubicBezTo>
                  <a:pt x="90" y="153"/>
                  <a:pt x="90" y="154"/>
                  <a:pt x="91" y="154"/>
                </a:cubicBezTo>
                <a:lnTo>
                  <a:pt x="91" y="153"/>
                </a:lnTo>
                <a:close/>
                <a:moveTo>
                  <a:pt x="79" y="164"/>
                </a:moveTo>
                <a:cubicBezTo>
                  <a:pt x="78" y="164"/>
                  <a:pt x="78" y="164"/>
                  <a:pt x="78" y="164"/>
                </a:cubicBezTo>
                <a:cubicBezTo>
                  <a:pt x="78" y="159"/>
                  <a:pt x="78" y="159"/>
                  <a:pt x="78" y="159"/>
                </a:cubicBezTo>
                <a:cubicBezTo>
                  <a:pt x="78" y="159"/>
                  <a:pt x="78" y="159"/>
                  <a:pt x="79" y="159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79" y="164"/>
                  <a:pt x="79" y="164"/>
                  <a:pt x="79" y="164"/>
                </a:cubicBezTo>
                <a:close/>
                <a:moveTo>
                  <a:pt x="78" y="76"/>
                </a:moveTo>
                <a:cubicBezTo>
                  <a:pt x="78" y="77"/>
                  <a:pt x="79" y="78"/>
                  <a:pt x="79" y="79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97"/>
                  <a:pt x="79" y="97"/>
                  <a:pt x="79" y="97"/>
                </a:cubicBezTo>
                <a:cubicBezTo>
                  <a:pt x="79" y="98"/>
                  <a:pt x="79" y="98"/>
                  <a:pt x="79" y="98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9" y="124"/>
                  <a:pt x="78" y="126"/>
                  <a:pt x="78" y="129"/>
                </a:cubicBezTo>
                <a:cubicBezTo>
                  <a:pt x="78" y="92"/>
                  <a:pt x="78" y="92"/>
                  <a:pt x="78" y="92"/>
                </a:cubicBezTo>
                <a:cubicBezTo>
                  <a:pt x="78" y="92"/>
                  <a:pt x="78" y="92"/>
                  <a:pt x="79" y="93"/>
                </a:cubicBezTo>
                <a:cubicBezTo>
                  <a:pt x="78" y="92"/>
                  <a:pt x="78" y="90"/>
                  <a:pt x="78" y="89"/>
                </a:cubicBezTo>
                <a:cubicBezTo>
                  <a:pt x="78" y="76"/>
                  <a:pt x="78" y="76"/>
                  <a:pt x="78" y="76"/>
                </a:cubicBezTo>
                <a:close/>
                <a:moveTo>
                  <a:pt x="79" y="144"/>
                </a:moveTo>
                <a:cubicBezTo>
                  <a:pt x="79" y="144"/>
                  <a:pt x="78" y="145"/>
                  <a:pt x="78" y="146"/>
                </a:cubicBezTo>
                <a:cubicBezTo>
                  <a:pt x="78" y="137"/>
                  <a:pt x="78" y="137"/>
                  <a:pt x="78" y="137"/>
                </a:cubicBezTo>
                <a:cubicBezTo>
                  <a:pt x="78" y="136"/>
                  <a:pt x="79" y="135"/>
                  <a:pt x="79" y="134"/>
                </a:cubicBezTo>
                <a:cubicBezTo>
                  <a:pt x="79" y="144"/>
                  <a:pt x="79" y="144"/>
                  <a:pt x="79" y="144"/>
                </a:cubicBezTo>
                <a:close/>
                <a:moveTo>
                  <a:pt x="79" y="58"/>
                </a:moveTo>
                <a:cubicBezTo>
                  <a:pt x="79" y="57"/>
                  <a:pt x="78" y="57"/>
                  <a:pt x="78" y="56"/>
                </a:cubicBezTo>
                <a:cubicBezTo>
                  <a:pt x="78" y="45"/>
                  <a:pt x="78" y="45"/>
                  <a:pt x="78" y="45"/>
                </a:cubicBezTo>
                <a:cubicBezTo>
                  <a:pt x="78" y="44"/>
                  <a:pt x="79" y="44"/>
                  <a:pt x="79" y="44"/>
                </a:cubicBezTo>
                <a:cubicBezTo>
                  <a:pt x="79" y="58"/>
                  <a:pt x="79" y="58"/>
                  <a:pt x="79" y="58"/>
                </a:cubicBezTo>
                <a:close/>
                <a:moveTo>
                  <a:pt x="78" y="33"/>
                </a:moveTo>
                <a:cubicBezTo>
                  <a:pt x="79" y="33"/>
                  <a:pt x="79" y="33"/>
                  <a:pt x="79" y="33"/>
                </a:cubicBezTo>
                <a:cubicBezTo>
                  <a:pt x="79" y="37"/>
                  <a:pt x="79" y="37"/>
                  <a:pt x="79" y="37"/>
                </a:cubicBezTo>
                <a:cubicBezTo>
                  <a:pt x="79" y="37"/>
                  <a:pt x="78" y="37"/>
                  <a:pt x="78" y="37"/>
                </a:cubicBezTo>
                <a:lnTo>
                  <a:pt x="78" y="33"/>
                </a:lnTo>
                <a:close/>
                <a:moveTo>
                  <a:pt x="78" y="164"/>
                </a:moveTo>
                <a:cubicBezTo>
                  <a:pt x="61" y="164"/>
                  <a:pt x="44" y="164"/>
                  <a:pt x="27" y="164"/>
                </a:cubicBezTo>
                <a:cubicBezTo>
                  <a:pt x="27" y="157"/>
                  <a:pt x="27" y="157"/>
                  <a:pt x="27" y="157"/>
                </a:cubicBezTo>
                <a:cubicBezTo>
                  <a:pt x="43" y="144"/>
                  <a:pt x="52" y="128"/>
                  <a:pt x="56" y="109"/>
                </a:cubicBezTo>
                <a:cubicBezTo>
                  <a:pt x="57" y="100"/>
                  <a:pt x="53" y="92"/>
                  <a:pt x="50" y="84"/>
                </a:cubicBezTo>
                <a:cubicBezTo>
                  <a:pt x="45" y="76"/>
                  <a:pt x="36" y="71"/>
                  <a:pt x="27" y="67"/>
                </a:cubicBezTo>
                <a:cubicBezTo>
                  <a:pt x="27" y="63"/>
                  <a:pt x="27" y="63"/>
                  <a:pt x="27" y="63"/>
                </a:cubicBezTo>
                <a:cubicBezTo>
                  <a:pt x="28" y="63"/>
                  <a:pt x="28" y="63"/>
                  <a:pt x="29" y="64"/>
                </a:cubicBezTo>
                <a:cubicBezTo>
                  <a:pt x="39" y="67"/>
                  <a:pt x="49" y="74"/>
                  <a:pt x="54" y="83"/>
                </a:cubicBezTo>
                <a:cubicBezTo>
                  <a:pt x="58" y="94"/>
                  <a:pt x="62" y="106"/>
                  <a:pt x="58" y="118"/>
                </a:cubicBezTo>
                <a:cubicBezTo>
                  <a:pt x="52" y="133"/>
                  <a:pt x="45" y="147"/>
                  <a:pt x="31" y="158"/>
                </a:cubicBezTo>
                <a:cubicBezTo>
                  <a:pt x="31" y="159"/>
                  <a:pt x="31" y="159"/>
                  <a:pt x="32" y="160"/>
                </a:cubicBezTo>
                <a:cubicBezTo>
                  <a:pt x="41" y="161"/>
                  <a:pt x="46" y="152"/>
                  <a:pt x="52" y="147"/>
                </a:cubicBezTo>
                <a:cubicBezTo>
                  <a:pt x="55" y="141"/>
                  <a:pt x="60" y="136"/>
                  <a:pt x="62" y="130"/>
                </a:cubicBezTo>
                <a:cubicBezTo>
                  <a:pt x="66" y="127"/>
                  <a:pt x="66" y="121"/>
                  <a:pt x="67" y="117"/>
                </a:cubicBezTo>
                <a:cubicBezTo>
                  <a:pt x="68" y="104"/>
                  <a:pt x="66" y="92"/>
                  <a:pt x="60" y="81"/>
                </a:cubicBezTo>
                <a:cubicBezTo>
                  <a:pt x="57" y="75"/>
                  <a:pt x="52" y="68"/>
                  <a:pt x="45" y="65"/>
                </a:cubicBezTo>
                <a:cubicBezTo>
                  <a:pt x="39" y="62"/>
                  <a:pt x="33" y="59"/>
                  <a:pt x="27" y="57"/>
                </a:cubicBezTo>
                <a:cubicBezTo>
                  <a:pt x="27" y="53"/>
                  <a:pt x="27" y="53"/>
                  <a:pt x="27" y="53"/>
                </a:cubicBezTo>
                <a:cubicBezTo>
                  <a:pt x="28" y="54"/>
                  <a:pt x="29" y="54"/>
                  <a:pt x="30" y="54"/>
                </a:cubicBezTo>
                <a:cubicBezTo>
                  <a:pt x="38" y="59"/>
                  <a:pt x="49" y="60"/>
                  <a:pt x="56" y="68"/>
                </a:cubicBezTo>
                <a:cubicBezTo>
                  <a:pt x="69" y="83"/>
                  <a:pt x="73" y="101"/>
                  <a:pt x="70" y="119"/>
                </a:cubicBezTo>
                <a:cubicBezTo>
                  <a:pt x="68" y="133"/>
                  <a:pt x="57" y="144"/>
                  <a:pt x="49" y="155"/>
                </a:cubicBezTo>
                <a:cubicBezTo>
                  <a:pt x="46" y="158"/>
                  <a:pt x="46" y="158"/>
                  <a:pt x="46" y="158"/>
                </a:cubicBezTo>
                <a:cubicBezTo>
                  <a:pt x="46" y="159"/>
                  <a:pt x="49" y="160"/>
                  <a:pt x="50" y="159"/>
                </a:cubicBezTo>
                <a:cubicBezTo>
                  <a:pt x="59" y="154"/>
                  <a:pt x="63" y="146"/>
                  <a:pt x="70" y="139"/>
                </a:cubicBezTo>
                <a:cubicBezTo>
                  <a:pt x="79" y="123"/>
                  <a:pt x="78" y="104"/>
                  <a:pt x="72" y="87"/>
                </a:cubicBezTo>
                <a:cubicBezTo>
                  <a:pt x="69" y="79"/>
                  <a:pt x="64" y="73"/>
                  <a:pt x="60" y="66"/>
                </a:cubicBezTo>
                <a:cubicBezTo>
                  <a:pt x="50" y="58"/>
                  <a:pt x="41" y="50"/>
                  <a:pt x="28" y="49"/>
                </a:cubicBezTo>
                <a:cubicBezTo>
                  <a:pt x="28" y="49"/>
                  <a:pt x="27" y="49"/>
                  <a:pt x="27" y="49"/>
                </a:cubicBezTo>
                <a:cubicBezTo>
                  <a:pt x="27" y="46"/>
                  <a:pt x="27" y="46"/>
                  <a:pt x="27" y="46"/>
                </a:cubicBezTo>
                <a:cubicBezTo>
                  <a:pt x="30" y="46"/>
                  <a:pt x="33" y="47"/>
                  <a:pt x="37" y="47"/>
                </a:cubicBezTo>
                <a:cubicBezTo>
                  <a:pt x="47" y="51"/>
                  <a:pt x="57" y="58"/>
                  <a:pt x="64" y="66"/>
                </a:cubicBezTo>
                <a:cubicBezTo>
                  <a:pt x="67" y="70"/>
                  <a:pt x="69" y="75"/>
                  <a:pt x="73" y="80"/>
                </a:cubicBezTo>
                <a:cubicBezTo>
                  <a:pt x="73" y="78"/>
                  <a:pt x="73" y="78"/>
                  <a:pt x="73" y="78"/>
                </a:cubicBezTo>
                <a:cubicBezTo>
                  <a:pt x="69" y="64"/>
                  <a:pt x="57" y="51"/>
                  <a:pt x="41" y="44"/>
                </a:cubicBezTo>
                <a:cubicBezTo>
                  <a:pt x="36" y="43"/>
                  <a:pt x="32" y="42"/>
                  <a:pt x="27" y="41"/>
                </a:cubicBezTo>
                <a:cubicBezTo>
                  <a:pt x="27" y="38"/>
                  <a:pt x="27" y="38"/>
                  <a:pt x="27" y="38"/>
                </a:cubicBezTo>
                <a:cubicBezTo>
                  <a:pt x="38" y="40"/>
                  <a:pt x="49" y="41"/>
                  <a:pt x="58" y="49"/>
                </a:cubicBezTo>
                <a:cubicBezTo>
                  <a:pt x="68" y="56"/>
                  <a:pt x="73" y="66"/>
                  <a:pt x="78" y="76"/>
                </a:cubicBezTo>
                <a:cubicBezTo>
                  <a:pt x="78" y="89"/>
                  <a:pt x="78" y="89"/>
                  <a:pt x="78" y="89"/>
                </a:cubicBezTo>
                <a:cubicBezTo>
                  <a:pt x="78" y="89"/>
                  <a:pt x="77" y="89"/>
                  <a:pt x="77" y="88"/>
                </a:cubicBezTo>
                <a:cubicBezTo>
                  <a:pt x="77" y="89"/>
                  <a:pt x="77" y="91"/>
                  <a:pt x="78" y="92"/>
                </a:cubicBezTo>
                <a:cubicBezTo>
                  <a:pt x="78" y="129"/>
                  <a:pt x="78" y="129"/>
                  <a:pt x="78" y="129"/>
                </a:cubicBezTo>
                <a:cubicBezTo>
                  <a:pt x="74" y="140"/>
                  <a:pt x="66" y="149"/>
                  <a:pt x="58" y="158"/>
                </a:cubicBezTo>
                <a:cubicBezTo>
                  <a:pt x="58" y="159"/>
                  <a:pt x="58" y="159"/>
                  <a:pt x="58" y="159"/>
                </a:cubicBezTo>
                <a:cubicBezTo>
                  <a:pt x="62" y="160"/>
                  <a:pt x="64" y="156"/>
                  <a:pt x="67" y="154"/>
                </a:cubicBezTo>
                <a:cubicBezTo>
                  <a:pt x="71" y="148"/>
                  <a:pt x="75" y="143"/>
                  <a:pt x="78" y="137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76" y="148"/>
                  <a:pt x="75" y="150"/>
                  <a:pt x="73" y="152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71" y="161"/>
                  <a:pt x="75" y="160"/>
                  <a:pt x="78" y="159"/>
                </a:cubicBezTo>
                <a:cubicBezTo>
                  <a:pt x="78" y="164"/>
                  <a:pt x="78" y="164"/>
                  <a:pt x="78" y="164"/>
                </a:cubicBezTo>
                <a:close/>
                <a:moveTo>
                  <a:pt x="78" y="56"/>
                </a:moveTo>
                <a:cubicBezTo>
                  <a:pt x="78" y="45"/>
                  <a:pt x="78" y="45"/>
                  <a:pt x="78" y="45"/>
                </a:cubicBezTo>
                <a:cubicBezTo>
                  <a:pt x="77" y="45"/>
                  <a:pt x="77" y="45"/>
                  <a:pt x="76" y="46"/>
                </a:cubicBezTo>
                <a:cubicBezTo>
                  <a:pt x="73" y="45"/>
                  <a:pt x="71" y="42"/>
                  <a:pt x="71" y="40"/>
                </a:cubicBezTo>
                <a:cubicBezTo>
                  <a:pt x="73" y="38"/>
                  <a:pt x="75" y="37"/>
                  <a:pt x="78" y="37"/>
                </a:cubicBezTo>
                <a:cubicBezTo>
                  <a:pt x="78" y="33"/>
                  <a:pt x="78" y="33"/>
                  <a:pt x="78" y="33"/>
                </a:cubicBezTo>
                <a:cubicBezTo>
                  <a:pt x="77" y="33"/>
                  <a:pt x="77" y="33"/>
                  <a:pt x="77" y="33"/>
                </a:cubicBezTo>
                <a:cubicBezTo>
                  <a:pt x="73" y="34"/>
                  <a:pt x="69" y="36"/>
                  <a:pt x="65" y="37"/>
                </a:cubicBezTo>
                <a:cubicBezTo>
                  <a:pt x="54" y="30"/>
                  <a:pt x="40" y="27"/>
                  <a:pt x="27" y="26"/>
                </a:cubicBezTo>
                <a:cubicBezTo>
                  <a:pt x="27" y="29"/>
                  <a:pt x="27" y="29"/>
                  <a:pt x="27" y="29"/>
                </a:cubicBezTo>
                <a:cubicBezTo>
                  <a:pt x="35" y="30"/>
                  <a:pt x="42" y="31"/>
                  <a:pt x="50" y="34"/>
                </a:cubicBezTo>
                <a:cubicBezTo>
                  <a:pt x="62" y="38"/>
                  <a:pt x="70" y="47"/>
                  <a:pt x="78" y="56"/>
                </a:cubicBezTo>
                <a:close/>
                <a:moveTo>
                  <a:pt x="27" y="147"/>
                </a:moveTo>
                <a:cubicBezTo>
                  <a:pt x="28" y="146"/>
                  <a:pt x="29" y="145"/>
                  <a:pt x="30" y="144"/>
                </a:cubicBezTo>
                <a:cubicBezTo>
                  <a:pt x="40" y="129"/>
                  <a:pt x="51" y="114"/>
                  <a:pt x="47" y="96"/>
                </a:cubicBezTo>
                <a:cubicBezTo>
                  <a:pt x="45" y="88"/>
                  <a:pt x="37" y="84"/>
                  <a:pt x="33" y="78"/>
                </a:cubicBezTo>
                <a:cubicBezTo>
                  <a:pt x="31" y="77"/>
                  <a:pt x="29" y="76"/>
                  <a:pt x="27" y="75"/>
                </a:cubicBezTo>
                <a:cubicBezTo>
                  <a:pt x="27" y="79"/>
                  <a:pt x="27" y="79"/>
                  <a:pt x="27" y="79"/>
                </a:cubicBezTo>
                <a:cubicBezTo>
                  <a:pt x="32" y="82"/>
                  <a:pt x="35" y="86"/>
                  <a:pt x="39" y="89"/>
                </a:cubicBezTo>
                <a:cubicBezTo>
                  <a:pt x="45" y="97"/>
                  <a:pt x="43" y="110"/>
                  <a:pt x="40" y="120"/>
                </a:cubicBezTo>
                <a:cubicBezTo>
                  <a:pt x="36" y="127"/>
                  <a:pt x="32" y="134"/>
                  <a:pt x="27" y="141"/>
                </a:cubicBezTo>
                <a:cubicBezTo>
                  <a:pt x="27" y="147"/>
                  <a:pt x="27" y="147"/>
                  <a:pt x="27" y="147"/>
                </a:cubicBezTo>
                <a:close/>
                <a:moveTo>
                  <a:pt x="27" y="137"/>
                </a:moveTo>
                <a:cubicBezTo>
                  <a:pt x="28" y="135"/>
                  <a:pt x="29" y="134"/>
                  <a:pt x="30" y="132"/>
                </a:cubicBezTo>
                <a:cubicBezTo>
                  <a:pt x="32" y="127"/>
                  <a:pt x="34" y="121"/>
                  <a:pt x="36" y="116"/>
                </a:cubicBezTo>
                <a:cubicBezTo>
                  <a:pt x="41" y="105"/>
                  <a:pt x="36" y="94"/>
                  <a:pt x="27" y="86"/>
                </a:cubicBezTo>
                <a:cubicBezTo>
                  <a:pt x="27" y="85"/>
                  <a:pt x="27" y="85"/>
                  <a:pt x="27" y="85"/>
                </a:cubicBezTo>
                <a:cubicBezTo>
                  <a:pt x="27" y="90"/>
                  <a:pt x="27" y="90"/>
                  <a:pt x="27" y="90"/>
                </a:cubicBezTo>
                <a:cubicBezTo>
                  <a:pt x="27" y="91"/>
                  <a:pt x="28" y="92"/>
                  <a:pt x="29" y="92"/>
                </a:cubicBezTo>
                <a:cubicBezTo>
                  <a:pt x="38" y="104"/>
                  <a:pt x="32" y="118"/>
                  <a:pt x="27" y="130"/>
                </a:cubicBezTo>
                <a:cubicBezTo>
                  <a:pt x="27" y="137"/>
                  <a:pt x="27" y="137"/>
                  <a:pt x="27" y="137"/>
                </a:cubicBezTo>
                <a:close/>
                <a:moveTo>
                  <a:pt x="27" y="115"/>
                </a:moveTo>
                <a:cubicBezTo>
                  <a:pt x="28" y="112"/>
                  <a:pt x="28" y="108"/>
                  <a:pt x="27" y="104"/>
                </a:cubicBezTo>
                <a:lnTo>
                  <a:pt x="27" y="115"/>
                </a:lnTo>
                <a:close/>
                <a:moveTo>
                  <a:pt x="27" y="164"/>
                </a:moveTo>
                <a:cubicBezTo>
                  <a:pt x="22" y="164"/>
                  <a:pt x="17" y="164"/>
                  <a:pt x="11" y="164"/>
                </a:cubicBezTo>
                <a:cubicBezTo>
                  <a:pt x="11" y="159"/>
                  <a:pt x="11" y="159"/>
                  <a:pt x="11" y="159"/>
                </a:cubicBezTo>
                <a:cubicBezTo>
                  <a:pt x="24" y="159"/>
                  <a:pt x="24" y="159"/>
                  <a:pt x="24" y="159"/>
                </a:cubicBezTo>
                <a:cubicBezTo>
                  <a:pt x="25" y="159"/>
                  <a:pt x="26" y="158"/>
                  <a:pt x="27" y="157"/>
                </a:cubicBezTo>
                <a:cubicBezTo>
                  <a:pt x="27" y="164"/>
                  <a:pt x="27" y="164"/>
                  <a:pt x="27" y="164"/>
                </a:cubicBezTo>
                <a:close/>
                <a:moveTo>
                  <a:pt x="27" y="67"/>
                </a:moveTo>
                <a:cubicBezTo>
                  <a:pt x="26" y="67"/>
                  <a:pt x="25" y="66"/>
                  <a:pt x="24" y="66"/>
                </a:cubicBezTo>
                <a:cubicBezTo>
                  <a:pt x="20" y="65"/>
                  <a:pt x="15" y="66"/>
                  <a:pt x="11" y="67"/>
                </a:cubicBezTo>
                <a:cubicBezTo>
                  <a:pt x="11" y="63"/>
                  <a:pt x="11" y="63"/>
                  <a:pt x="11" y="63"/>
                </a:cubicBezTo>
                <a:cubicBezTo>
                  <a:pt x="17" y="62"/>
                  <a:pt x="22" y="61"/>
                  <a:pt x="27" y="63"/>
                </a:cubicBezTo>
                <a:cubicBezTo>
                  <a:pt x="27" y="67"/>
                  <a:pt x="27" y="67"/>
                  <a:pt x="27" y="67"/>
                </a:cubicBezTo>
                <a:close/>
                <a:moveTo>
                  <a:pt x="27" y="57"/>
                </a:moveTo>
                <a:cubicBezTo>
                  <a:pt x="22" y="56"/>
                  <a:pt x="17" y="55"/>
                  <a:pt x="12" y="56"/>
                </a:cubicBezTo>
                <a:cubicBezTo>
                  <a:pt x="12" y="56"/>
                  <a:pt x="12" y="56"/>
                  <a:pt x="11" y="56"/>
                </a:cubicBezTo>
                <a:cubicBezTo>
                  <a:pt x="11" y="52"/>
                  <a:pt x="11" y="52"/>
                  <a:pt x="11" y="52"/>
                </a:cubicBezTo>
                <a:cubicBezTo>
                  <a:pt x="12" y="52"/>
                  <a:pt x="12" y="52"/>
                  <a:pt x="13" y="52"/>
                </a:cubicBezTo>
                <a:cubicBezTo>
                  <a:pt x="18" y="53"/>
                  <a:pt x="22" y="53"/>
                  <a:pt x="27" y="53"/>
                </a:cubicBezTo>
                <a:cubicBezTo>
                  <a:pt x="27" y="57"/>
                  <a:pt x="27" y="57"/>
                  <a:pt x="27" y="57"/>
                </a:cubicBezTo>
                <a:close/>
                <a:moveTo>
                  <a:pt x="27" y="49"/>
                </a:moveTo>
                <a:cubicBezTo>
                  <a:pt x="22" y="47"/>
                  <a:pt x="16" y="48"/>
                  <a:pt x="11" y="48"/>
                </a:cubicBezTo>
                <a:cubicBezTo>
                  <a:pt x="11" y="44"/>
                  <a:pt x="11" y="44"/>
                  <a:pt x="11" y="44"/>
                </a:cubicBezTo>
                <a:cubicBezTo>
                  <a:pt x="17" y="44"/>
                  <a:pt x="22" y="45"/>
                  <a:pt x="27" y="46"/>
                </a:cubicBezTo>
                <a:cubicBezTo>
                  <a:pt x="27" y="49"/>
                  <a:pt x="27" y="49"/>
                  <a:pt x="27" y="49"/>
                </a:cubicBezTo>
                <a:close/>
                <a:moveTo>
                  <a:pt x="27" y="41"/>
                </a:moveTo>
                <a:cubicBezTo>
                  <a:pt x="23" y="40"/>
                  <a:pt x="19" y="40"/>
                  <a:pt x="15" y="40"/>
                </a:cubicBezTo>
                <a:cubicBezTo>
                  <a:pt x="14" y="39"/>
                  <a:pt x="13" y="39"/>
                  <a:pt x="11" y="39"/>
                </a:cubicBezTo>
                <a:cubicBezTo>
                  <a:pt x="11" y="36"/>
                  <a:pt x="11" y="36"/>
                  <a:pt x="11" y="36"/>
                </a:cubicBezTo>
                <a:cubicBezTo>
                  <a:pt x="14" y="36"/>
                  <a:pt x="16" y="37"/>
                  <a:pt x="18" y="36"/>
                </a:cubicBezTo>
                <a:cubicBezTo>
                  <a:pt x="21" y="36"/>
                  <a:pt x="24" y="37"/>
                  <a:pt x="27" y="38"/>
                </a:cubicBezTo>
                <a:cubicBezTo>
                  <a:pt x="27" y="41"/>
                  <a:pt x="27" y="41"/>
                  <a:pt x="27" y="41"/>
                </a:cubicBezTo>
                <a:close/>
                <a:moveTo>
                  <a:pt x="27" y="29"/>
                </a:moveTo>
                <a:cubicBezTo>
                  <a:pt x="24" y="29"/>
                  <a:pt x="21" y="28"/>
                  <a:pt x="19" y="28"/>
                </a:cubicBezTo>
                <a:cubicBezTo>
                  <a:pt x="16" y="28"/>
                  <a:pt x="14" y="29"/>
                  <a:pt x="11" y="29"/>
                </a:cubicBezTo>
                <a:cubicBezTo>
                  <a:pt x="11" y="25"/>
                  <a:pt x="11" y="25"/>
                  <a:pt x="11" y="25"/>
                </a:cubicBezTo>
                <a:cubicBezTo>
                  <a:pt x="17" y="25"/>
                  <a:pt x="22" y="25"/>
                  <a:pt x="27" y="26"/>
                </a:cubicBezTo>
                <a:cubicBezTo>
                  <a:pt x="27" y="29"/>
                  <a:pt x="27" y="29"/>
                  <a:pt x="27" y="29"/>
                </a:cubicBezTo>
                <a:close/>
                <a:moveTo>
                  <a:pt x="27" y="75"/>
                </a:move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6"/>
                  <a:pt x="19" y="76"/>
                </a:cubicBezTo>
                <a:cubicBezTo>
                  <a:pt x="17" y="75"/>
                  <a:pt x="14" y="76"/>
                  <a:pt x="11" y="76"/>
                </a:cubicBezTo>
                <a:cubicBezTo>
                  <a:pt x="11" y="71"/>
                  <a:pt x="11" y="71"/>
                  <a:pt x="11" y="71"/>
                </a:cubicBezTo>
                <a:cubicBezTo>
                  <a:pt x="15" y="71"/>
                  <a:pt x="18" y="73"/>
                  <a:pt x="22" y="73"/>
                </a:cubicBezTo>
                <a:cubicBezTo>
                  <a:pt x="23" y="74"/>
                  <a:pt x="25" y="75"/>
                  <a:pt x="27" y="75"/>
                </a:cubicBezTo>
                <a:close/>
                <a:moveTo>
                  <a:pt x="27" y="85"/>
                </a:moveTo>
                <a:cubicBezTo>
                  <a:pt x="27" y="90"/>
                  <a:pt x="27" y="90"/>
                  <a:pt x="27" y="90"/>
                </a:cubicBezTo>
                <a:cubicBezTo>
                  <a:pt x="23" y="87"/>
                  <a:pt x="17" y="85"/>
                  <a:pt x="11" y="85"/>
                </a:cubicBezTo>
                <a:cubicBezTo>
                  <a:pt x="11" y="82"/>
                  <a:pt x="11" y="82"/>
                  <a:pt x="11" y="82"/>
                </a:cubicBezTo>
                <a:cubicBezTo>
                  <a:pt x="17" y="81"/>
                  <a:pt x="22" y="83"/>
                  <a:pt x="27" y="85"/>
                </a:cubicBezTo>
                <a:close/>
                <a:moveTo>
                  <a:pt x="27" y="104"/>
                </a:moveTo>
                <a:cubicBezTo>
                  <a:pt x="27" y="103"/>
                  <a:pt x="27" y="103"/>
                  <a:pt x="26" y="103"/>
                </a:cubicBezTo>
                <a:cubicBezTo>
                  <a:pt x="24" y="98"/>
                  <a:pt x="21" y="91"/>
                  <a:pt x="15" y="91"/>
                </a:cubicBezTo>
                <a:cubicBezTo>
                  <a:pt x="13" y="91"/>
                  <a:pt x="13" y="89"/>
                  <a:pt x="11" y="89"/>
                </a:cubicBezTo>
                <a:cubicBezTo>
                  <a:pt x="11" y="93"/>
                  <a:pt x="11" y="93"/>
                  <a:pt x="11" y="93"/>
                </a:cubicBezTo>
                <a:cubicBezTo>
                  <a:pt x="15" y="93"/>
                  <a:pt x="17" y="95"/>
                  <a:pt x="20" y="98"/>
                </a:cubicBezTo>
                <a:cubicBezTo>
                  <a:pt x="23" y="102"/>
                  <a:pt x="23" y="106"/>
                  <a:pt x="23" y="111"/>
                </a:cubicBezTo>
                <a:cubicBezTo>
                  <a:pt x="22" y="120"/>
                  <a:pt x="20" y="129"/>
                  <a:pt x="11" y="134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4" y="138"/>
                  <a:pt x="17" y="135"/>
                  <a:pt x="19" y="133"/>
                </a:cubicBezTo>
                <a:cubicBezTo>
                  <a:pt x="22" y="128"/>
                  <a:pt x="26" y="122"/>
                  <a:pt x="27" y="115"/>
                </a:cubicBezTo>
                <a:cubicBezTo>
                  <a:pt x="27" y="104"/>
                  <a:pt x="27" y="104"/>
                  <a:pt x="27" y="104"/>
                </a:cubicBezTo>
                <a:close/>
                <a:moveTo>
                  <a:pt x="27" y="130"/>
                </a:moveTo>
                <a:cubicBezTo>
                  <a:pt x="27" y="137"/>
                  <a:pt x="27" y="137"/>
                  <a:pt x="27" y="137"/>
                </a:cubicBezTo>
                <a:cubicBezTo>
                  <a:pt x="24" y="141"/>
                  <a:pt x="21" y="144"/>
                  <a:pt x="18" y="148"/>
                </a:cubicBezTo>
                <a:cubicBezTo>
                  <a:pt x="16" y="149"/>
                  <a:pt x="14" y="150"/>
                  <a:pt x="11" y="151"/>
                </a:cubicBezTo>
                <a:cubicBezTo>
                  <a:pt x="11" y="147"/>
                  <a:pt x="11" y="147"/>
                  <a:pt x="11" y="147"/>
                </a:cubicBezTo>
                <a:cubicBezTo>
                  <a:pt x="12" y="147"/>
                  <a:pt x="12" y="147"/>
                  <a:pt x="12" y="147"/>
                </a:cubicBezTo>
                <a:cubicBezTo>
                  <a:pt x="18" y="142"/>
                  <a:pt x="22" y="137"/>
                  <a:pt x="27" y="131"/>
                </a:cubicBezTo>
                <a:cubicBezTo>
                  <a:pt x="27" y="130"/>
                  <a:pt x="27" y="130"/>
                  <a:pt x="27" y="130"/>
                </a:cubicBezTo>
                <a:close/>
                <a:moveTo>
                  <a:pt x="27" y="141"/>
                </a:moveTo>
                <a:cubicBezTo>
                  <a:pt x="25" y="143"/>
                  <a:pt x="24" y="145"/>
                  <a:pt x="22" y="147"/>
                </a:cubicBezTo>
                <a:cubicBezTo>
                  <a:pt x="20" y="150"/>
                  <a:pt x="16" y="154"/>
                  <a:pt x="11" y="155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14" y="158"/>
                  <a:pt x="17" y="158"/>
                  <a:pt x="19" y="156"/>
                </a:cubicBezTo>
                <a:cubicBezTo>
                  <a:pt x="22" y="153"/>
                  <a:pt x="24" y="150"/>
                  <a:pt x="27" y="147"/>
                </a:cubicBezTo>
                <a:cubicBezTo>
                  <a:pt x="27" y="141"/>
                  <a:pt x="27" y="141"/>
                  <a:pt x="27" y="141"/>
                </a:cubicBezTo>
                <a:close/>
                <a:moveTo>
                  <a:pt x="11" y="122"/>
                </a:moveTo>
                <a:cubicBezTo>
                  <a:pt x="11" y="117"/>
                  <a:pt x="11" y="117"/>
                  <a:pt x="11" y="117"/>
                </a:cubicBezTo>
                <a:cubicBezTo>
                  <a:pt x="12" y="117"/>
                  <a:pt x="13" y="116"/>
                  <a:pt x="13" y="115"/>
                </a:cubicBezTo>
                <a:cubicBezTo>
                  <a:pt x="16" y="111"/>
                  <a:pt x="15" y="107"/>
                  <a:pt x="13" y="103"/>
                </a:cubicBezTo>
                <a:cubicBezTo>
                  <a:pt x="13" y="102"/>
                  <a:pt x="12" y="102"/>
                  <a:pt x="11" y="101"/>
                </a:cubicBezTo>
                <a:cubicBezTo>
                  <a:pt x="11" y="98"/>
                  <a:pt x="11" y="98"/>
                  <a:pt x="11" y="98"/>
                </a:cubicBezTo>
                <a:cubicBezTo>
                  <a:pt x="14" y="99"/>
                  <a:pt x="16" y="102"/>
                  <a:pt x="17" y="104"/>
                </a:cubicBezTo>
                <a:cubicBezTo>
                  <a:pt x="20" y="108"/>
                  <a:pt x="19" y="113"/>
                  <a:pt x="17" y="118"/>
                </a:cubicBezTo>
                <a:cubicBezTo>
                  <a:pt x="15" y="119"/>
                  <a:pt x="14" y="122"/>
                  <a:pt x="11" y="122"/>
                </a:cubicBezTo>
                <a:close/>
                <a:moveTo>
                  <a:pt x="11" y="164"/>
                </a:moveTo>
                <a:cubicBezTo>
                  <a:pt x="10" y="164"/>
                  <a:pt x="10" y="164"/>
                  <a:pt x="10" y="164"/>
                </a:cubicBezTo>
                <a:cubicBezTo>
                  <a:pt x="8" y="164"/>
                  <a:pt x="7" y="163"/>
                  <a:pt x="7" y="162"/>
                </a:cubicBezTo>
                <a:cubicBezTo>
                  <a:pt x="7" y="161"/>
                  <a:pt x="8" y="160"/>
                  <a:pt x="9" y="159"/>
                </a:cubicBezTo>
                <a:cubicBezTo>
                  <a:pt x="11" y="159"/>
                  <a:pt x="11" y="159"/>
                  <a:pt x="11" y="159"/>
                </a:cubicBezTo>
                <a:cubicBezTo>
                  <a:pt x="11" y="164"/>
                  <a:pt x="11" y="164"/>
                  <a:pt x="11" y="164"/>
                </a:cubicBezTo>
                <a:close/>
                <a:moveTo>
                  <a:pt x="11" y="67"/>
                </a:moveTo>
                <a:cubicBezTo>
                  <a:pt x="9" y="67"/>
                  <a:pt x="6" y="67"/>
                  <a:pt x="4" y="66"/>
                </a:cubicBezTo>
                <a:cubicBezTo>
                  <a:pt x="4" y="64"/>
                  <a:pt x="6" y="64"/>
                  <a:pt x="7" y="63"/>
                </a:cubicBezTo>
                <a:cubicBezTo>
                  <a:pt x="8" y="63"/>
                  <a:pt x="10" y="63"/>
                  <a:pt x="11" y="63"/>
                </a:cubicBezTo>
                <a:cubicBezTo>
                  <a:pt x="11" y="67"/>
                  <a:pt x="11" y="67"/>
                  <a:pt x="11" y="67"/>
                </a:cubicBezTo>
                <a:close/>
                <a:moveTo>
                  <a:pt x="11" y="56"/>
                </a:moveTo>
                <a:cubicBezTo>
                  <a:pt x="9" y="56"/>
                  <a:pt x="4" y="57"/>
                  <a:pt x="3" y="54"/>
                </a:cubicBezTo>
                <a:cubicBezTo>
                  <a:pt x="5" y="52"/>
                  <a:pt x="9" y="53"/>
                  <a:pt x="11" y="52"/>
                </a:cubicBezTo>
                <a:cubicBezTo>
                  <a:pt x="11" y="56"/>
                  <a:pt x="11" y="56"/>
                  <a:pt x="11" y="56"/>
                </a:cubicBezTo>
                <a:close/>
                <a:moveTo>
                  <a:pt x="11" y="48"/>
                </a:moveTo>
                <a:cubicBezTo>
                  <a:pt x="9" y="47"/>
                  <a:pt x="7" y="47"/>
                  <a:pt x="6" y="46"/>
                </a:cubicBezTo>
                <a:cubicBezTo>
                  <a:pt x="6" y="45"/>
                  <a:pt x="6" y="45"/>
                  <a:pt x="6" y="45"/>
                </a:cubicBezTo>
                <a:cubicBezTo>
                  <a:pt x="8" y="44"/>
                  <a:pt x="10" y="44"/>
                  <a:pt x="11" y="44"/>
                </a:cubicBezTo>
                <a:cubicBezTo>
                  <a:pt x="11" y="48"/>
                  <a:pt x="11" y="48"/>
                  <a:pt x="11" y="48"/>
                </a:cubicBezTo>
                <a:close/>
                <a:moveTo>
                  <a:pt x="11" y="39"/>
                </a:moveTo>
                <a:cubicBezTo>
                  <a:pt x="9" y="39"/>
                  <a:pt x="5" y="40"/>
                  <a:pt x="7" y="36"/>
                </a:cubicBezTo>
                <a:cubicBezTo>
                  <a:pt x="8" y="35"/>
                  <a:pt x="10" y="35"/>
                  <a:pt x="11" y="36"/>
                </a:cubicBezTo>
                <a:cubicBezTo>
                  <a:pt x="11" y="39"/>
                  <a:pt x="11" y="39"/>
                  <a:pt x="11" y="39"/>
                </a:cubicBezTo>
                <a:close/>
                <a:moveTo>
                  <a:pt x="11" y="29"/>
                </a:moveTo>
                <a:cubicBezTo>
                  <a:pt x="9" y="30"/>
                  <a:pt x="7" y="30"/>
                  <a:pt x="5" y="28"/>
                </a:cubicBezTo>
                <a:cubicBezTo>
                  <a:pt x="6" y="26"/>
                  <a:pt x="8" y="25"/>
                  <a:pt x="10" y="25"/>
                </a:cubicBezTo>
                <a:cubicBezTo>
                  <a:pt x="10" y="25"/>
                  <a:pt x="11" y="25"/>
                  <a:pt x="11" y="25"/>
                </a:cubicBezTo>
                <a:cubicBezTo>
                  <a:pt x="11" y="29"/>
                  <a:pt x="11" y="29"/>
                  <a:pt x="11" y="29"/>
                </a:cubicBezTo>
                <a:close/>
                <a:moveTo>
                  <a:pt x="11" y="71"/>
                </a:moveTo>
                <a:cubicBezTo>
                  <a:pt x="11" y="76"/>
                  <a:pt x="11" y="76"/>
                  <a:pt x="11" y="76"/>
                </a:cubicBezTo>
                <a:cubicBezTo>
                  <a:pt x="9" y="76"/>
                  <a:pt x="7" y="76"/>
                  <a:pt x="6" y="73"/>
                </a:cubicBezTo>
                <a:cubicBezTo>
                  <a:pt x="8" y="72"/>
                  <a:pt x="10" y="71"/>
                  <a:pt x="11" y="71"/>
                </a:cubicBezTo>
                <a:close/>
                <a:moveTo>
                  <a:pt x="11" y="82"/>
                </a:moveTo>
                <a:cubicBezTo>
                  <a:pt x="11" y="85"/>
                  <a:pt x="11" y="85"/>
                  <a:pt x="11" y="85"/>
                </a:cubicBezTo>
                <a:cubicBezTo>
                  <a:pt x="9" y="85"/>
                  <a:pt x="7" y="85"/>
                  <a:pt x="5" y="85"/>
                </a:cubicBezTo>
                <a:cubicBezTo>
                  <a:pt x="4" y="84"/>
                  <a:pt x="4" y="83"/>
                  <a:pt x="5" y="82"/>
                </a:cubicBezTo>
                <a:cubicBezTo>
                  <a:pt x="7" y="82"/>
                  <a:pt x="9" y="82"/>
                  <a:pt x="11" y="82"/>
                </a:cubicBezTo>
                <a:close/>
                <a:moveTo>
                  <a:pt x="11" y="89"/>
                </a:move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2"/>
                  <a:pt x="11" y="92"/>
                </a:cubicBezTo>
                <a:cubicBezTo>
                  <a:pt x="9" y="92"/>
                  <a:pt x="8" y="94"/>
                  <a:pt x="6" y="92"/>
                </a:cubicBezTo>
                <a:cubicBezTo>
                  <a:pt x="5" y="90"/>
                  <a:pt x="9" y="90"/>
                  <a:pt x="11" y="89"/>
                </a:cubicBezTo>
                <a:cubicBezTo>
                  <a:pt x="11" y="89"/>
                  <a:pt x="11" y="89"/>
                  <a:pt x="11" y="89"/>
                </a:cubicBezTo>
                <a:close/>
                <a:moveTo>
                  <a:pt x="11" y="98"/>
                </a:moveTo>
                <a:cubicBezTo>
                  <a:pt x="11" y="101"/>
                  <a:pt x="11" y="101"/>
                  <a:pt x="11" y="101"/>
                </a:cubicBezTo>
                <a:cubicBezTo>
                  <a:pt x="8" y="100"/>
                  <a:pt x="0" y="102"/>
                  <a:pt x="7" y="98"/>
                </a:cubicBezTo>
                <a:cubicBezTo>
                  <a:pt x="9" y="98"/>
                  <a:pt x="10" y="98"/>
                  <a:pt x="11" y="98"/>
                </a:cubicBezTo>
                <a:close/>
                <a:moveTo>
                  <a:pt x="11" y="117"/>
                </a:moveTo>
                <a:cubicBezTo>
                  <a:pt x="11" y="122"/>
                  <a:pt x="11" y="122"/>
                  <a:pt x="11" y="122"/>
                </a:cubicBezTo>
                <a:cubicBezTo>
                  <a:pt x="11" y="123"/>
                  <a:pt x="10" y="123"/>
                  <a:pt x="10" y="123"/>
                </a:cubicBezTo>
                <a:cubicBezTo>
                  <a:pt x="8" y="123"/>
                  <a:pt x="7" y="121"/>
                  <a:pt x="6" y="121"/>
                </a:cubicBezTo>
                <a:cubicBezTo>
                  <a:pt x="6" y="118"/>
                  <a:pt x="9" y="118"/>
                  <a:pt x="11" y="117"/>
                </a:cubicBezTo>
                <a:close/>
                <a:moveTo>
                  <a:pt x="11" y="134"/>
                </a:moveTo>
                <a:cubicBezTo>
                  <a:pt x="11" y="138"/>
                  <a:pt x="11" y="138"/>
                  <a:pt x="11" y="138"/>
                </a:cubicBezTo>
                <a:cubicBezTo>
                  <a:pt x="11" y="139"/>
                  <a:pt x="10" y="139"/>
                  <a:pt x="9" y="138"/>
                </a:cubicBezTo>
                <a:cubicBezTo>
                  <a:pt x="7" y="138"/>
                  <a:pt x="7" y="136"/>
                  <a:pt x="8" y="136"/>
                </a:cubicBezTo>
                <a:cubicBezTo>
                  <a:pt x="9" y="135"/>
                  <a:pt x="10" y="135"/>
                  <a:pt x="11" y="134"/>
                </a:cubicBezTo>
                <a:close/>
                <a:moveTo>
                  <a:pt x="11" y="147"/>
                </a:moveTo>
                <a:cubicBezTo>
                  <a:pt x="11" y="151"/>
                  <a:pt x="11" y="151"/>
                  <a:pt x="11" y="151"/>
                </a:cubicBezTo>
                <a:cubicBezTo>
                  <a:pt x="10" y="152"/>
                  <a:pt x="8" y="152"/>
                  <a:pt x="6" y="153"/>
                </a:cubicBezTo>
                <a:cubicBezTo>
                  <a:pt x="4" y="153"/>
                  <a:pt x="4" y="151"/>
                  <a:pt x="5" y="150"/>
                </a:cubicBezTo>
                <a:cubicBezTo>
                  <a:pt x="7" y="148"/>
                  <a:pt x="9" y="148"/>
                  <a:pt x="11" y="147"/>
                </a:cubicBezTo>
                <a:close/>
                <a:moveTo>
                  <a:pt x="11" y="155"/>
                </a:moveTo>
                <a:cubicBezTo>
                  <a:pt x="11" y="158"/>
                  <a:pt x="11" y="158"/>
                  <a:pt x="11" y="158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10" y="156"/>
                  <a:pt x="8" y="156"/>
                  <a:pt x="9" y="155"/>
                </a:cubicBezTo>
                <a:cubicBezTo>
                  <a:pt x="10" y="155"/>
                  <a:pt x="11" y="155"/>
                  <a:pt x="11" y="155"/>
                </a:cubicBezTo>
                <a:close/>
              </a:path>
            </a:pathLst>
          </a:custGeom>
          <a:solidFill>
            <a:srgbClr val="2C3B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10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86880" y="1061378"/>
            <a:ext cx="3218239" cy="5283782"/>
            <a:chOff x="4486880" y="1057110"/>
            <a:chExt cx="3218239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8" name="组合 7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</p:grpSpPr>
          <p:sp>
            <p:nvSpPr>
              <p:cNvPr id="10" name="任意多边形 9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9" name="矩形 8"/>
            <p:cNvSpPr/>
            <p:nvPr/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t="65611"/>
          <a:stretch>
            <a:fillRect/>
          </a:stretch>
        </p:blipFill>
        <p:spPr>
          <a:xfrm>
            <a:off x="2392359" y="1057110"/>
            <a:ext cx="7407282" cy="73378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280069" y="1534394"/>
            <a:ext cx="1654630" cy="1654630"/>
            <a:chOff x="5280069" y="2150615"/>
            <a:chExt cx="1654630" cy="1654630"/>
          </a:xfrm>
        </p:grpSpPr>
        <p:sp>
          <p:nvSpPr>
            <p:cNvPr id="17" name="椭圆 16"/>
            <p:cNvSpPr/>
            <p:nvPr/>
          </p:nvSpPr>
          <p:spPr>
            <a:xfrm>
              <a:off x="5280069" y="2150615"/>
              <a:ext cx="1654630" cy="1654630"/>
            </a:xfrm>
            <a:prstGeom prst="ellipse">
              <a:avLst/>
            </a:prstGeom>
            <a:solidFill>
              <a:srgbClr val="142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5387384" y="2257930"/>
              <a:ext cx="1440000" cy="1440000"/>
            </a:xfrm>
            <a:prstGeom prst="ellipse">
              <a:avLst/>
            </a:prstGeom>
            <a:solidFill>
              <a:srgbClr val="F7F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459384" y="2329930"/>
              <a:ext cx="1296000" cy="1296000"/>
            </a:xfrm>
            <a:prstGeom prst="ellipse">
              <a:avLst/>
            </a:prstGeom>
            <a:solidFill>
              <a:srgbClr val="212D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5347270" y="1376585"/>
            <a:ext cx="1480114" cy="186204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一</a:t>
            </a:r>
            <a:endParaRPr lang="zh-CN" altLang="en-US" sz="115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36767" y="3396442"/>
            <a:ext cx="274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rPr>
              <a:t>输入您的标题</a:t>
            </a:r>
            <a:endParaRPr lang="zh-CN" altLang="en-US" sz="3200" dirty="0">
              <a:solidFill>
                <a:schemeClr val="bg1"/>
              </a:solidFill>
              <a:latin typeface="方正魏碑简体" panose="02010601030101010101" pitchFamily="65" charset="-122"/>
              <a:ea typeface="方正魏碑简体" panose="02010601030101010101" pitchFamily="65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97847" y="4214476"/>
            <a:ext cx="3619072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是中国第一家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精品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设计团队，坚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持精益求精拒接平庸的设计理念。帮您实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现精致、美观、动感的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925633" y="4010401"/>
            <a:ext cx="3635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/>
        </p:nvGrpSpPr>
        <p:grpSpPr>
          <a:xfrm>
            <a:off x="6959771" y="1043152"/>
            <a:ext cx="4186947" cy="870449"/>
            <a:chOff x="6959771" y="1043152"/>
            <a:chExt cx="4186947" cy="870449"/>
          </a:xfrm>
        </p:grpSpPr>
        <p:sp>
          <p:nvSpPr>
            <p:cNvPr id="50" name="文本框 49"/>
            <p:cNvSpPr txBox="1"/>
            <p:nvPr/>
          </p:nvSpPr>
          <p:spPr>
            <a:xfrm>
              <a:off x="6959771" y="1043152"/>
              <a:ext cx="4186947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 flipH="1">
              <a:off x="7560234" y="1605824"/>
              <a:ext cx="2978751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5" name="矩形 74"/>
          <p:cNvSpPr/>
          <p:nvPr/>
        </p:nvSpPr>
        <p:spPr>
          <a:xfrm>
            <a:off x="7067876" y="2194937"/>
            <a:ext cx="830997" cy="29033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是中国第一家精品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设计团队，坚持精益求拒接平庸的设计理念帮您实现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精致、美观、动感的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150491" y="2194937"/>
            <a:ext cx="830997" cy="29033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中国第一家精品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计机构。拥有顶尖的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设计团队，坚持精益求拒接平庸的设计理念帮您实现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精致、美观、动感的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9233106" y="2194937"/>
            <a:ext cx="830997" cy="29033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第一家精品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计机构。拥有顶尖的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设计团队，坚持精益求拒接平庸的设计理念帮您实现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精致、美观、动感的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10315721" y="2194937"/>
            <a:ext cx="830997" cy="29033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一家精品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计机构。拥有顶尖的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设计团队，坚持精益求拒接平庸的设计理念帮您实现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精致、美观、动感的</a:t>
            </a:r>
            <a:r>
              <a:rPr lang="en-US" altLang="zh-CN" sz="7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endParaRPr lang="en-US" altLang="zh-CN" sz="700" spc="300" dirty="0">
              <a:solidFill>
                <a:schemeClr val="tx1">
                  <a:lumMod val="65000"/>
                  <a:lumOff val="3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8" name="Freeform 5"/>
          <p:cNvSpPr/>
          <p:nvPr/>
        </p:nvSpPr>
        <p:spPr bwMode="auto">
          <a:xfrm>
            <a:off x="1020618" y="2234503"/>
            <a:ext cx="3487592" cy="809914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2" h="142">
                <a:moveTo>
                  <a:pt x="0" y="140"/>
                </a:moveTo>
                <a:cubicBezTo>
                  <a:pt x="45" y="128"/>
                  <a:pt x="91" y="117"/>
                  <a:pt x="135" y="103"/>
                </a:cubicBezTo>
                <a:cubicBezTo>
                  <a:pt x="152" y="98"/>
                  <a:pt x="167" y="87"/>
                  <a:pt x="181" y="76"/>
                </a:cubicBezTo>
                <a:cubicBezTo>
                  <a:pt x="192" y="67"/>
                  <a:pt x="201" y="65"/>
                  <a:pt x="212" y="74"/>
                </a:cubicBezTo>
                <a:cubicBezTo>
                  <a:pt x="224" y="84"/>
                  <a:pt x="237" y="92"/>
                  <a:pt x="248" y="103"/>
                </a:cubicBezTo>
                <a:cubicBezTo>
                  <a:pt x="259" y="113"/>
                  <a:pt x="268" y="112"/>
                  <a:pt x="277" y="102"/>
                </a:cubicBezTo>
                <a:cubicBezTo>
                  <a:pt x="292" y="84"/>
                  <a:pt x="306" y="66"/>
                  <a:pt x="322" y="48"/>
                </a:cubicBezTo>
                <a:cubicBezTo>
                  <a:pt x="333" y="35"/>
                  <a:pt x="345" y="21"/>
                  <a:pt x="359" y="9"/>
                </a:cubicBezTo>
                <a:cubicBezTo>
                  <a:pt x="369" y="0"/>
                  <a:pt x="380" y="1"/>
                  <a:pt x="389" y="13"/>
                </a:cubicBezTo>
                <a:cubicBezTo>
                  <a:pt x="413" y="46"/>
                  <a:pt x="445" y="61"/>
                  <a:pt x="485" y="64"/>
                </a:cubicBezTo>
                <a:cubicBezTo>
                  <a:pt x="500" y="65"/>
                  <a:pt x="516" y="71"/>
                  <a:pt x="529" y="80"/>
                </a:cubicBezTo>
                <a:cubicBezTo>
                  <a:pt x="560" y="98"/>
                  <a:pt x="590" y="120"/>
                  <a:pt x="622" y="142"/>
                </a:cubicBezTo>
                <a:cubicBezTo>
                  <a:pt x="414" y="142"/>
                  <a:pt x="207" y="142"/>
                  <a:pt x="0" y="142"/>
                </a:cubicBezTo>
                <a:cubicBezTo>
                  <a:pt x="0" y="141"/>
                  <a:pt x="0" y="140"/>
                  <a:pt x="0" y="140"/>
                </a:cubicBez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27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5"/>
          <p:cNvSpPr/>
          <p:nvPr/>
        </p:nvSpPr>
        <p:spPr bwMode="auto">
          <a:xfrm>
            <a:off x="4152147" y="3246877"/>
            <a:ext cx="1692873" cy="48377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0521"/>
              <a:gd name="connsiteY0-110" fmla="*/ 9867 h 10000"/>
              <a:gd name="connsiteX1-111" fmla="*/ 1742 w 10521"/>
              <a:gd name="connsiteY1-112" fmla="*/ 7099 h 10000"/>
              <a:gd name="connsiteX2-113" fmla="*/ 2680 w 10521"/>
              <a:gd name="connsiteY2-114" fmla="*/ 5181 h 10000"/>
              <a:gd name="connsiteX3-115" fmla="*/ 3312 w 10521"/>
              <a:gd name="connsiteY3-116" fmla="*/ 5039 h 10000"/>
              <a:gd name="connsiteX4-117" fmla="*/ 6310 w 10521"/>
              <a:gd name="connsiteY4-118" fmla="*/ 425 h 10000"/>
              <a:gd name="connsiteX5-119" fmla="*/ 6921 w 10521"/>
              <a:gd name="connsiteY5-120" fmla="*/ 708 h 10000"/>
              <a:gd name="connsiteX6-121" fmla="*/ 8879 w 10521"/>
              <a:gd name="connsiteY6-122" fmla="*/ 4330 h 10000"/>
              <a:gd name="connsiteX7-123" fmla="*/ 10000 w 10521"/>
              <a:gd name="connsiteY7-124" fmla="*/ 10000 h 10000"/>
              <a:gd name="connsiteX8-125" fmla="*/ 0 w 10521"/>
              <a:gd name="connsiteY8-126" fmla="*/ 9867 h 10000"/>
              <a:gd name="connsiteX0-127" fmla="*/ 0 w 10225"/>
              <a:gd name="connsiteY0-128" fmla="*/ 9867 h 10000"/>
              <a:gd name="connsiteX1-129" fmla="*/ 1742 w 10225"/>
              <a:gd name="connsiteY1-130" fmla="*/ 7099 h 10000"/>
              <a:gd name="connsiteX2-131" fmla="*/ 2680 w 10225"/>
              <a:gd name="connsiteY2-132" fmla="*/ 5181 h 10000"/>
              <a:gd name="connsiteX3-133" fmla="*/ 3312 w 10225"/>
              <a:gd name="connsiteY3-134" fmla="*/ 5039 h 10000"/>
              <a:gd name="connsiteX4-135" fmla="*/ 6310 w 10225"/>
              <a:gd name="connsiteY4-136" fmla="*/ 425 h 10000"/>
              <a:gd name="connsiteX5-137" fmla="*/ 6921 w 10225"/>
              <a:gd name="connsiteY5-138" fmla="*/ 708 h 10000"/>
              <a:gd name="connsiteX6-139" fmla="*/ 10000 w 10225"/>
              <a:gd name="connsiteY6-140" fmla="*/ 10000 h 10000"/>
              <a:gd name="connsiteX7-141" fmla="*/ 0 w 10225"/>
              <a:gd name="connsiteY7-142" fmla="*/ 9867 h 10000"/>
              <a:gd name="connsiteX0-143" fmla="*/ 0 w 10225"/>
              <a:gd name="connsiteY0-144" fmla="*/ 9867 h 10000"/>
              <a:gd name="connsiteX1-145" fmla="*/ 1742 w 10225"/>
              <a:gd name="connsiteY1-146" fmla="*/ 7099 h 10000"/>
              <a:gd name="connsiteX2-147" fmla="*/ 2680 w 10225"/>
              <a:gd name="connsiteY2-148" fmla="*/ 5181 h 10000"/>
              <a:gd name="connsiteX3-149" fmla="*/ 4840 w 10225"/>
              <a:gd name="connsiteY3-150" fmla="*/ 6044 h 10000"/>
              <a:gd name="connsiteX4-151" fmla="*/ 6310 w 10225"/>
              <a:gd name="connsiteY4-152" fmla="*/ 425 h 10000"/>
              <a:gd name="connsiteX5-153" fmla="*/ 6921 w 10225"/>
              <a:gd name="connsiteY5-154" fmla="*/ 708 h 10000"/>
              <a:gd name="connsiteX6-155" fmla="*/ 10000 w 10225"/>
              <a:gd name="connsiteY6-156" fmla="*/ 10000 h 10000"/>
              <a:gd name="connsiteX7-157" fmla="*/ 0 w 10225"/>
              <a:gd name="connsiteY7-158" fmla="*/ 986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225" h="10000">
                <a:moveTo>
                  <a:pt x="0" y="9867"/>
                </a:moveTo>
                <a:lnTo>
                  <a:pt x="1742" y="7099"/>
                </a:lnTo>
                <a:cubicBezTo>
                  <a:pt x="2089" y="6743"/>
                  <a:pt x="2395" y="5963"/>
                  <a:pt x="2680" y="5181"/>
                </a:cubicBezTo>
                <a:cubicBezTo>
                  <a:pt x="2905" y="4543"/>
                  <a:pt x="4617" y="5406"/>
                  <a:pt x="4840" y="6044"/>
                </a:cubicBezTo>
                <a:cubicBezTo>
                  <a:pt x="5445" y="5252"/>
                  <a:pt x="5709" y="1148"/>
                  <a:pt x="6310" y="425"/>
                </a:cubicBezTo>
                <a:cubicBezTo>
                  <a:pt x="6513" y="-214"/>
                  <a:pt x="6738" y="-143"/>
                  <a:pt x="6921" y="708"/>
                </a:cubicBezTo>
                <a:cubicBezTo>
                  <a:pt x="7536" y="2304"/>
                  <a:pt x="11153" y="8474"/>
                  <a:pt x="10000" y="10000"/>
                </a:cubicBezTo>
                <a:lnTo>
                  <a:pt x="0" y="9867"/>
                </a:ln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27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5"/>
          <p:cNvSpPr/>
          <p:nvPr/>
        </p:nvSpPr>
        <p:spPr bwMode="auto">
          <a:xfrm>
            <a:off x="5336020" y="2445305"/>
            <a:ext cx="1067492" cy="25255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4407"/>
              <a:gd name="connsiteY0-110" fmla="*/ 9867 h 10302"/>
              <a:gd name="connsiteX1-111" fmla="*/ 1742 w 14407"/>
              <a:gd name="connsiteY1-112" fmla="*/ 7099 h 10302"/>
              <a:gd name="connsiteX2-113" fmla="*/ 2680 w 14407"/>
              <a:gd name="connsiteY2-114" fmla="*/ 5181 h 10302"/>
              <a:gd name="connsiteX3-115" fmla="*/ 3312 w 14407"/>
              <a:gd name="connsiteY3-116" fmla="*/ 5039 h 10302"/>
              <a:gd name="connsiteX4-117" fmla="*/ 6310 w 14407"/>
              <a:gd name="connsiteY4-118" fmla="*/ 425 h 10302"/>
              <a:gd name="connsiteX5-119" fmla="*/ 6921 w 14407"/>
              <a:gd name="connsiteY5-120" fmla="*/ 708 h 10302"/>
              <a:gd name="connsiteX6-121" fmla="*/ 8879 w 14407"/>
              <a:gd name="connsiteY6-122" fmla="*/ 4330 h 10302"/>
              <a:gd name="connsiteX7-123" fmla="*/ 9776 w 14407"/>
              <a:gd name="connsiteY7-124" fmla="*/ 5465 h 10302"/>
              <a:gd name="connsiteX8-125" fmla="*/ 14407 w 14407"/>
              <a:gd name="connsiteY8-126" fmla="*/ 10302 h 10302"/>
              <a:gd name="connsiteX9-127" fmla="*/ 0 w 14407"/>
              <a:gd name="connsiteY9-128" fmla="*/ 9867 h 10302"/>
              <a:gd name="connsiteX0-129" fmla="*/ 12665 w 12665"/>
              <a:gd name="connsiteY0-130" fmla="*/ 10302 h 10302"/>
              <a:gd name="connsiteX1-131" fmla="*/ 0 w 12665"/>
              <a:gd name="connsiteY1-132" fmla="*/ 7099 h 10302"/>
              <a:gd name="connsiteX2-133" fmla="*/ 938 w 12665"/>
              <a:gd name="connsiteY2-134" fmla="*/ 5181 h 10302"/>
              <a:gd name="connsiteX3-135" fmla="*/ 1570 w 12665"/>
              <a:gd name="connsiteY3-136" fmla="*/ 5039 h 10302"/>
              <a:gd name="connsiteX4-137" fmla="*/ 4568 w 12665"/>
              <a:gd name="connsiteY4-138" fmla="*/ 425 h 10302"/>
              <a:gd name="connsiteX5-139" fmla="*/ 5179 w 12665"/>
              <a:gd name="connsiteY5-140" fmla="*/ 708 h 10302"/>
              <a:gd name="connsiteX6-141" fmla="*/ 7137 w 12665"/>
              <a:gd name="connsiteY6-142" fmla="*/ 4330 h 10302"/>
              <a:gd name="connsiteX7-143" fmla="*/ 8034 w 12665"/>
              <a:gd name="connsiteY7-144" fmla="*/ 5465 h 10302"/>
              <a:gd name="connsiteX8-145" fmla="*/ 12665 w 12665"/>
              <a:gd name="connsiteY8-146" fmla="*/ 10302 h 10302"/>
              <a:gd name="connsiteX0-147" fmla="*/ 12665 w 12665"/>
              <a:gd name="connsiteY0-148" fmla="*/ 10302 h 11422"/>
              <a:gd name="connsiteX1-149" fmla="*/ 0 w 12665"/>
              <a:gd name="connsiteY1-150" fmla="*/ 11422 h 11422"/>
              <a:gd name="connsiteX2-151" fmla="*/ 938 w 12665"/>
              <a:gd name="connsiteY2-152" fmla="*/ 5181 h 11422"/>
              <a:gd name="connsiteX3-153" fmla="*/ 1570 w 12665"/>
              <a:gd name="connsiteY3-154" fmla="*/ 5039 h 11422"/>
              <a:gd name="connsiteX4-155" fmla="*/ 4568 w 12665"/>
              <a:gd name="connsiteY4-156" fmla="*/ 425 h 11422"/>
              <a:gd name="connsiteX5-157" fmla="*/ 5179 w 12665"/>
              <a:gd name="connsiteY5-158" fmla="*/ 708 h 11422"/>
              <a:gd name="connsiteX6-159" fmla="*/ 7137 w 12665"/>
              <a:gd name="connsiteY6-160" fmla="*/ 4330 h 11422"/>
              <a:gd name="connsiteX7-161" fmla="*/ 8034 w 12665"/>
              <a:gd name="connsiteY7-162" fmla="*/ 5465 h 11422"/>
              <a:gd name="connsiteX8-163" fmla="*/ 12665 w 12665"/>
              <a:gd name="connsiteY8-164" fmla="*/ 10302 h 11422"/>
              <a:gd name="connsiteX0-165" fmla="*/ 12606 w 12606"/>
              <a:gd name="connsiteY0-166" fmla="*/ 10302 h 10316"/>
              <a:gd name="connsiteX1-167" fmla="*/ 0 w 12606"/>
              <a:gd name="connsiteY1-168" fmla="*/ 10316 h 10316"/>
              <a:gd name="connsiteX2-169" fmla="*/ 879 w 12606"/>
              <a:gd name="connsiteY2-170" fmla="*/ 5181 h 10316"/>
              <a:gd name="connsiteX3-171" fmla="*/ 1511 w 12606"/>
              <a:gd name="connsiteY3-172" fmla="*/ 5039 h 10316"/>
              <a:gd name="connsiteX4-173" fmla="*/ 4509 w 12606"/>
              <a:gd name="connsiteY4-174" fmla="*/ 425 h 10316"/>
              <a:gd name="connsiteX5-175" fmla="*/ 5120 w 12606"/>
              <a:gd name="connsiteY5-176" fmla="*/ 708 h 10316"/>
              <a:gd name="connsiteX6-177" fmla="*/ 7078 w 12606"/>
              <a:gd name="connsiteY6-178" fmla="*/ 4330 h 10316"/>
              <a:gd name="connsiteX7-179" fmla="*/ 7975 w 12606"/>
              <a:gd name="connsiteY7-180" fmla="*/ 5465 h 10316"/>
              <a:gd name="connsiteX8-181" fmla="*/ 12606 w 12606"/>
              <a:gd name="connsiteY8-182" fmla="*/ 10302 h 10316"/>
              <a:gd name="connsiteX0-183" fmla="*/ 12606 w 12606"/>
              <a:gd name="connsiteY0-184" fmla="*/ 10302 h 10316"/>
              <a:gd name="connsiteX1-185" fmla="*/ 0 w 12606"/>
              <a:gd name="connsiteY1-186" fmla="*/ 10316 h 10316"/>
              <a:gd name="connsiteX2-187" fmla="*/ 879 w 12606"/>
              <a:gd name="connsiteY2-188" fmla="*/ 5181 h 10316"/>
              <a:gd name="connsiteX3-189" fmla="*/ 3186 w 12606"/>
              <a:gd name="connsiteY3-190" fmla="*/ 5542 h 10316"/>
              <a:gd name="connsiteX4-191" fmla="*/ 4509 w 12606"/>
              <a:gd name="connsiteY4-192" fmla="*/ 425 h 10316"/>
              <a:gd name="connsiteX5-193" fmla="*/ 5120 w 12606"/>
              <a:gd name="connsiteY5-194" fmla="*/ 708 h 10316"/>
              <a:gd name="connsiteX6-195" fmla="*/ 7078 w 12606"/>
              <a:gd name="connsiteY6-196" fmla="*/ 4330 h 10316"/>
              <a:gd name="connsiteX7-197" fmla="*/ 7975 w 12606"/>
              <a:gd name="connsiteY7-198" fmla="*/ 5465 h 10316"/>
              <a:gd name="connsiteX8-199" fmla="*/ 12606 w 12606"/>
              <a:gd name="connsiteY8-200" fmla="*/ 10302 h 10316"/>
              <a:gd name="connsiteX0-201" fmla="*/ 12606 w 12606"/>
              <a:gd name="connsiteY0-202" fmla="*/ 10302 h 10316"/>
              <a:gd name="connsiteX1-203" fmla="*/ 0 w 12606"/>
              <a:gd name="connsiteY1-204" fmla="*/ 10316 h 10316"/>
              <a:gd name="connsiteX2-205" fmla="*/ 879 w 12606"/>
              <a:gd name="connsiteY2-206" fmla="*/ 5181 h 10316"/>
              <a:gd name="connsiteX3-207" fmla="*/ 3186 w 12606"/>
              <a:gd name="connsiteY3-208" fmla="*/ 5542 h 10316"/>
              <a:gd name="connsiteX4-209" fmla="*/ 4509 w 12606"/>
              <a:gd name="connsiteY4-210" fmla="*/ 425 h 10316"/>
              <a:gd name="connsiteX5-211" fmla="*/ 5120 w 12606"/>
              <a:gd name="connsiteY5-212" fmla="*/ 708 h 10316"/>
              <a:gd name="connsiteX6-213" fmla="*/ 7489 w 12606"/>
              <a:gd name="connsiteY6-214" fmla="*/ 2018 h 10316"/>
              <a:gd name="connsiteX7-215" fmla="*/ 7975 w 12606"/>
              <a:gd name="connsiteY7-216" fmla="*/ 5465 h 10316"/>
              <a:gd name="connsiteX8-217" fmla="*/ 12606 w 12606"/>
              <a:gd name="connsiteY8-218" fmla="*/ 10302 h 10316"/>
              <a:gd name="connsiteX0-219" fmla="*/ 12606 w 12606"/>
              <a:gd name="connsiteY0-220" fmla="*/ 10302 h 10316"/>
              <a:gd name="connsiteX1-221" fmla="*/ 0 w 12606"/>
              <a:gd name="connsiteY1-222" fmla="*/ 10316 h 10316"/>
              <a:gd name="connsiteX2-223" fmla="*/ 879 w 12606"/>
              <a:gd name="connsiteY2-224" fmla="*/ 5181 h 10316"/>
              <a:gd name="connsiteX3-225" fmla="*/ 3186 w 12606"/>
              <a:gd name="connsiteY3-226" fmla="*/ 5542 h 10316"/>
              <a:gd name="connsiteX4-227" fmla="*/ 4509 w 12606"/>
              <a:gd name="connsiteY4-228" fmla="*/ 425 h 10316"/>
              <a:gd name="connsiteX5-229" fmla="*/ 5120 w 12606"/>
              <a:gd name="connsiteY5-230" fmla="*/ 708 h 10316"/>
              <a:gd name="connsiteX6-231" fmla="*/ 6578 w 12606"/>
              <a:gd name="connsiteY6-232" fmla="*/ 6542 h 10316"/>
              <a:gd name="connsiteX7-233" fmla="*/ 7975 w 12606"/>
              <a:gd name="connsiteY7-234" fmla="*/ 5465 h 10316"/>
              <a:gd name="connsiteX8-235" fmla="*/ 12606 w 12606"/>
              <a:gd name="connsiteY8-236" fmla="*/ 10302 h 10316"/>
              <a:gd name="connsiteX0-237" fmla="*/ 12606 w 12741"/>
              <a:gd name="connsiteY0-238" fmla="*/ 10302 h 10316"/>
              <a:gd name="connsiteX1-239" fmla="*/ 0 w 12741"/>
              <a:gd name="connsiteY1-240" fmla="*/ 10316 h 10316"/>
              <a:gd name="connsiteX2-241" fmla="*/ 879 w 12741"/>
              <a:gd name="connsiteY2-242" fmla="*/ 5181 h 10316"/>
              <a:gd name="connsiteX3-243" fmla="*/ 3186 w 12741"/>
              <a:gd name="connsiteY3-244" fmla="*/ 5542 h 10316"/>
              <a:gd name="connsiteX4-245" fmla="*/ 4509 w 12741"/>
              <a:gd name="connsiteY4-246" fmla="*/ 425 h 10316"/>
              <a:gd name="connsiteX5-247" fmla="*/ 5120 w 12741"/>
              <a:gd name="connsiteY5-248" fmla="*/ 708 h 10316"/>
              <a:gd name="connsiteX6-249" fmla="*/ 6578 w 12741"/>
              <a:gd name="connsiteY6-250" fmla="*/ 6542 h 10316"/>
              <a:gd name="connsiteX7-251" fmla="*/ 12606 w 12741"/>
              <a:gd name="connsiteY7-252" fmla="*/ 10302 h 10316"/>
              <a:gd name="connsiteX0-253" fmla="*/ 12606 w 12741"/>
              <a:gd name="connsiteY0-254" fmla="*/ 10302 h 10316"/>
              <a:gd name="connsiteX1-255" fmla="*/ 0 w 12741"/>
              <a:gd name="connsiteY1-256" fmla="*/ 10316 h 10316"/>
              <a:gd name="connsiteX2-257" fmla="*/ 1634 w 12741"/>
              <a:gd name="connsiteY2-258" fmla="*/ 5777 h 10316"/>
              <a:gd name="connsiteX3-259" fmla="*/ 3186 w 12741"/>
              <a:gd name="connsiteY3-260" fmla="*/ 5542 h 10316"/>
              <a:gd name="connsiteX4-261" fmla="*/ 4509 w 12741"/>
              <a:gd name="connsiteY4-262" fmla="*/ 425 h 10316"/>
              <a:gd name="connsiteX5-263" fmla="*/ 5120 w 12741"/>
              <a:gd name="connsiteY5-264" fmla="*/ 708 h 10316"/>
              <a:gd name="connsiteX6-265" fmla="*/ 6578 w 12741"/>
              <a:gd name="connsiteY6-266" fmla="*/ 6542 h 10316"/>
              <a:gd name="connsiteX7-267" fmla="*/ 12606 w 12741"/>
              <a:gd name="connsiteY7-268" fmla="*/ 10302 h 10316"/>
              <a:gd name="connsiteX0-269" fmla="*/ 12606 w 12741"/>
              <a:gd name="connsiteY0-270" fmla="*/ 10302 h 10316"/>
              <a:gd name="connsiteX1-271" fmla="*/ 0 w 12741"/>
              <a:gd name="connsiteY1-272" fmla="*/ 10316 h 10316"/>
              <a:gd name="connsiteX2-273" fmla="*/ 1402 w 12741"/>
              <a:gd name="connsiteY2-274" fmla="*/ 5380 h 10316"/>
              <a:gd name="connsiteX3-275" fmla="*/ 3186 w 12741"/>
              <a:gd name="connsiteY3-276" fmla="*/ 5542 h 10316"/>
              <a:gd name="connsiteX4-277" fmla="*/ 4509 w 12741"/>
              <a:gd name="connsiteY4-278" fmla="*/ 425 h 10316"/>
              <a:gd name="connsiteX5-279" fmla="*/ 5120 w 12741"/>
              <a:gd name="connsiteY5-280" fmla="*/ 708 h 10316"/>
              <a:gd name="connsiteX6-281" fmla="*/ 6578 w 12741"/>
              <a:gd name="connsiteY6-282" fmla="*/ 6542 h 10316"/>
              <a:gd name="connsiteX7-283" fmla="*/ 12606 w 12741"/>
              <a:gd name="connsiteY7-284" fmla="*/ 10302 h 10316"/>
              <a:gd name="connsiteX0-285" fmla="*/ 12606 w 12741"/>
              <a:gd name="connsiteY0-286" fmla="*/ 10302 h 10316"/>
              <a:gd name="connsiteX1-287" fmla="*/ 0 w 12741"/>
              <a:gd name="connsiteY1-288" fmla="*/ 10316 h 10316"/>
              <a:gd name="connsiteX2-289" fmla="*/ 1228 w 12741"/>
              <a:gd name="connsiteY2-290" fmla="*/ 5380 h 10316"/>
              <a:gd name="connsiteX3-291" fmla="*/ 3186 w 12741"/>
              <a:gd name="connsiteY3-292" fmla="*/ 5542 h 10316"/>
              <a:gd name="connsiteX4-293" fmla="*/ 4509 w 12741"/>
              <a:gd name="connsiteY4-294" fmla="*/ 425 h 10316"/>
              <a:gd name="connsiteX5-295" fmla="*/ 5120 w 12741"/>
              <a:gd name="connsiteY5-296" fmla="*/ 708 h 10316"/>
              <a:gd name="connsiteX6-297" fmla="*/ 6578 w 12741"/>
              <a:gd name="connsiteY6-298" fmla="*/ 6542 h 10316"/>
              <a:gd name="connsiteX7-299" fmla="*/ 12606 w 12741"/>
              <a:gd name="connsiteY7-300" fmla="*/ 10302 h 10316"/>
              <a:gd name="connsiteX0-301" fmla="*/ 12606 w 12741"/>
              <a:gd name="connsiteY0-302" fmla="*/ 10302 h 10316"/>
              <a:gd name="connsiteX1-303" fmla="*/ 0 w 12741"/>
              <a:gd name="connsiteY1-304" fmla="*/ 10316 h 10316"/>
              <a:gd name="connsiteX2-305" fmla="*/ 1228 w 12741"/>
              <a:gd name="connsiteY2-306" fmla="*/ 5380 h 10316"/>
              <a:gd name="connsiteX3-307" fmla="*/ 3186 w 12741"/>
              <a:gd name="connsiteY3-308" fmla="*/ 5542 h 10316"/>
              <a:gd name="connsiteX4-309" fmla="*/ 4509 w 12741"/>
              <a:gd name="connsiteY4-310" fmla="*/ 425 h 10316"/>
              <a:gd name="connsiteX5-311" fmla="*/ 5120 w 12741"/>
              <a:gd name="connsiteY5-312" fmla="*/ 708 h 10316"/>
              <a:gd name="connsiteX6-313" fmla="*/ 6578 w 12741"/>
              <a:gd name="connsiteY6-314" fmla="*/ 6542 h 10316"/>
              <a:gd name="connsiteX7-315" fmla="*/ 12606 w 12741"/>
              <a:gd name="connsiteY7-316" fmla="*/ 10302 h 103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741" h="10316">
                <a:moveTo>
                  <a:pt x="12606" y="10302"/>
                </a:moveTo>
                <a:lnTo>
                  <a:pt x="0" y="10316"/>
                </a:lnTo>
                <a:cubicBezTo>
                  <a:pt x="347" y="9960"/>
                  <a:pt x="943" y="6162"/>
                  <a:pt x="1228" y="5380"/>
                </a:cubicBezTo>
                <a:cubicBezTo>
                  <a:pt x="1453" y="4742"/>
                  <a:pt x="3045" y="7957"/>
                  <a:pt x="3186" y="5542"/>
                </a:cubicBezTo>
                <a:cubicBezTo>
                  <a:pt x="3327" y="3127"/>
                  <a:pt x="3908" y="1148"/>
                  <a:pt x="4509" y="425"/>
                </a:cubicBezTo>
                <a:cubicBezTo>
                  <a:pt x="4712" y="-214"/>
                  <a:pt x="4937" y="-143"/>
                  <a:pt x="5120" y="708"/>
                </a:cubicBezTo>
                <a:cubicBezTo>
                  <a:pt x="5610" y="3052"/>
                  <a:pt x="5330" y="4943"/>
                  <a:pt x="6578" y="6542"/>
                </a:cubicBezTo>
                <a:cubicBezTo>
                  <a:pt x="7826" y="8141"/>
                  <a:pt x="13702" y="9673"/>
                  <a:pt x="12606" y="10302"/>
                </a:cubicBez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27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1020618" y="2571581"/>
            <a:ext cx="1328584" cy="332978"/>
            <a:chOff x="575579" y="2484388"/>
            <a:chExt cx="1927578" cy="481258"/>
          </a:xfrm>
        </p:grpSpPr>
        <p:sp>
          <p:nvSpPr>
            <p:cNvPr id="43" name="Freeform 9"/>
            <p:cNvSpPr/>
            <p:nvPr/>
          </p:nvSpPr>
          <p:spPr bwMode="auto">
            <a:xfrm>
              <a:off x="1380222" y="2492027"/>
              <a:ext cx="1122935" cy="432878"/>
            </a:xfrm>
            <a:custGeom>
              <a:avLst/>
              <a:gdLst>
                <a:gd name="T0" fmla="*/ 745 w 745"/>
                <a:gd name="T1" fmla="*/ 173 h 285"/>
                <a:gd name="T2" fmla="*/ 616 w 745"/>
                <a:gd name="T3" fmla="*/ 211 h 285"/>
                <a:gd name="T4" fmla="*/ 556 w 745"/>
                <a:gd name="T5" fmla="*/ 189 h 285"/>
                <a:gd name="T6" fmla="*/ 269 w 745"/>
                <a:gd name="T7" fmla="*/ 228 h 285"/>
                <a:gd name="T8" fmla="*/ 99 w 745"/>
                <a:gd name="T9" fmla="*/ 262 h 285"/>
                <a:gd name="T10" fmla="*/ 14 w 745"/>
                <a:gd name="T11" fmla="*/ 107 h 285"/>
                <a:gd name="T12" fmla="*/ 144 w 745"/>
                <a:gd name="T13" fmla="*/ 5 h 285"/>
                <a:gd name="T14" fmla="*/ 230 w 745"/>
                <a:gd name="T15" fmla="*/ 114 h 285"/>
                <a:gd name="T16" fmla="*/ 151 w 745"/>
                <a:gd name="T17" fmla="*/ 191 h 285"/>
                <a:gd name="T18" fmla="*/ 93 w 745"/>
                <a:gd name="T19" fmla="*/ 143 h 285"/>
                <a:gd name="T20" fmla="*/ 132 w 745"/>
                <a:gd name="T21" fmla="*/ 87 h 285"/>
                <a:gd name="T22" fmla="*/ 158 w 745"/>
                <a:gd name="T23" fmla="*/ 94 h 285"/>
                <a:gd name="T24" fmla="*/ 138 w 745"/>
                <a:gd name="T25" fmla="*/ 112 h 285"/>
                <a:gd name="T26" fmla="*/ 121 w 745"/>
                <a:gd name="T27" fmla="*/ 149 h 285"/>
                <a:gd name="T28" fmla="*/ 169 w 745"/>
                <a:gd name="T29" fmla="*/ 162 h 285"/>
                <a:gd name="T30" fmla="*/ 201 w 745"/>
                <a:gd name="T31" fmla="*/ 78 h 285"/>
                <a:gd name="T32" fmla="*/ 123 w 745"/>
                <a:gd name="T33" fmla="*/ 31 h 285"/>
                <a:gd name="T34" fmla="*/ 39 w 745"/>
                <a:gd name="T35" fmla="*/ 154 h 285"/>
                <a:gd name="T36" fmla="*/ 188 w 745"/>
                <a:gd name="T37" fmla="*/ 242 h 285"/>
                <a:gd name="T38" fmla="*/ 285 w 745"/>
                <a:gd name="T39" fmla="*/ 183 h 285"/>
                <a:gd name="T40" fmla="*/ 558 w 745"/>
                <a:gd name="T41" fmla="*/ 161 h 285"/>
                <a:gd name="T42" fmla="*/ 723 w 745"/>
                <a:gd name="T43" fmla="*/ 170 h 285"/>
                <a:gd name="T44" fmla="*/ 745 w 745"/>
                <a:gd name="T45" fmla="*/ 1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285">
                  <a:moveTo>
                    <a:pt x="745" y="173"/>
                  </a:moveTo>
                  <a:cubicBezTo>
                    <a:pt x="718" y="210"/>
                    <a:pt x="664" y="225"/>
                    <a:pt x="616" y="211"/>
                  </a:cubicBezTo>
                  <a:cubicBezTo>
                    <a:pt x="596" y="205"/>
                    <a:pt x="575" y="199"/>
                    <a:pt x="556" y="189"/>
                  </a:cubicBezTo>
                  <a:cubicBezTo>
                    <a:pt x="451" y="134"/>
                    <a:pt x="356" y="155"/>
                    <a:pt x="269" y="228"/>
                  </a:cubicBezTo>
                  <a:cubicBezTo>
                    <a:pt x="218" y="270"/>
                    <a:pt x="162" y="285"/>
                    <a:pt x="99" y="262"/>
                  </a:cubicBezTo>
                  <a:cubicBezTo>
                    <a:pt x="42" y="241"/>
                    <a:pt x="0" y="163"/>
                    <a:pt x="14" y="107"/>
                  </a:cubicBezTo>
                  <a:cubicBezTo>
                    <a:pt x="30" y="44"/>
                    <a:pt x="86" y="0"/>
                    <a:pt x="144" y="5"/>
                  </a:cubicBezTo>
                  <a:cubicBezTo>
                    <a:pt x="186" y="9"/>
                    <a:pt x="236" y="48"/>
                    <a:pt x="230" y="114"/>
                  </a:cubicBezTo>
                  <a:cubicBezTo>
                    <a:pt x="226" y="160"/>
                    <a:pt x="197" y="191"/>
                    <a:pt x="151" y="191"/>
                  </a:cubicBezTo>
                  <a:cubicBezTo>
                    <a:pt x="118" y="191"/>
                    <a:pt x="98" y="176"/>
                    <a:pt x="93" y="143"/>
                  </a:cubicBezTo>
                  <a:cubicBezTo>
                    <a:pt x="87" y="112"/>
                    <a:pt x="105" y="96"/>
                    <a:pt x="132" y="87"/>
                  </a:cubicBezTo>
                  <a:cubicBezTo>
                    <a:pt x="137" y="85"/>
                    <a:pt x="145" y="90"/>
                    <a:pt x="158" y="94"/>
                  </a:cubicBezTo>
                  <a:cubicBezTo>
                    <a:pt x="148" y="102"/>
                    <a:pt x="141" y="106"/>
                    <a:pt x="138" y="112"/>
                  </a:cubicBezTo>
                  <a:cubicBezTo>
                    <a:pt x="131" y="124"/>
                    <a:pt x="126" y="136"/>
                    <a:pt x="121" y="149"/>
                  </a:cubicBezTo>
                  <a:cubicBezTo>
                    <a:pt x="137" y="154"/>
                    <a:pt x="155" y="166"/>
                    <a:pt x="169" y="162"/>
                  </a:cubicBezTo>
                  <a:cubicBezTo>
                    <a:pt x="199" y="153"/>
                    <a:pt x="213" y="110"/>
                    <a:pt x="201" y="78"/>
                  </a:cubicBezTo>
                  <a:cubicBezTo>
                    <a:pt x="189" y="45"/>
                    <a:pt x="153" y="24"/>
                    <a:pt x="123" y="31"/>
                  </a:cubicBezTo>
                  <a:cubicBezTo>
                    <a:pt x="62" y="45"/>
                    <a:pt x="25" y="100"/>
                    <a:pt x="39" y="154"/>
                  </a:cubicBezTo>
                  <a:cubicBezTo>
                    <a:pt x="58" y="225"/>
                    <a:pt x="122" y="266"/>
                    <a:pt x="188" y="242"/>
                  </a:cubicBezTo>
                  <a:cubicBezTo>
                    <a:pt x="223" y="229"/>
                    <a:pt x="253" y="203"/>
                    <a:pt x="285" y="183"/>
                  </a:cubicBezTo>
                  <a:cubicBezTo>
                    <a:pt x="372" y="126"/>
                    <a:pt x="462" y="114"/>
                    <a:pt x="558" y="161"/>
                  </a:cubicBezTo>
                  <a:cubicBezTo>
                    <a:pt x="611" y="188"/>
                    <a:pt x="666" y="208"/>
                    <a:pt x="723" y="170"/>
                  </a:cubicBezTo>
                  <a:cubicBezTo>
                    <a:pt x="727" y="167"/>
                    <a:pt x="736" y="171"/>
                    <a:pt x="745" y="173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575579" y="2484388"/>
              <a:ext cx="396592" cy="481258"/>
            </a:xfrm>
            <a:custGeom>
              <a:avLst/>
              <a:gdLst>
                <a:gd name="T0" fmla="*/ 150 w 263"/>
                <a:gd name="T1" fmla="*/ 99 h 317"/>
                <a:gd name="T2" fmla="*/ 114 w 263"/>
                <a:gd name="T3" fmla="*/ 144 h 317"/>
                <a:gd name="T4" fmla="*/ 138 w 263"/>
                <a:gd name="T5" fmla="*/ 169 h 317"/>
                <a:gd name="T6" fmla="*/ 192 w 263"/>
                <a:gd name="T7" fmla="*/ 145 h 317"/>
                <a:gd name="T8" fmla="*/ 167 w 263"/>
                <a:gd name="T9" fmla="*/ 45 h 317"/>
                <a:gd name="T10" fmla="*/ 60 w 263"/>
                <a:gd name="T11" fmla="*/ 68 h 317"/>
                <a:gd name="T12" fmla="*/ 63 w 263"/>
                <a:gd name="T13" fmla="*/ 214 h 317"/>
                <a:gd name="T14" fmla="*/ 220 w 263"/>
                <a:gd name="T15" fmla="*/ 235 h 317"/>
                <a:gd name="T16" fmla="*/ 255 w 263"/>
                <a:gd name="T17" fmla="*/ 213 h 317"/>
                <a:gd name="T18" fmla="*/ 263 w 263"/>
                <a:gd name="T19" fmla="*/ 220 h 317"/>
                <a:gd name="T20" fmla="*/ 254 w 263"/>
                <a:gd name="T21" fmla="*/ 241 h 317"/>
                <a:gd name="T22" fmla="*/ 9 w 263"/>
                <a:gd name="T23" fmla="*/ 157 h 317"/>
                <a:gd name="T24" fmla="*/ 67 w 263"/>
                <a:gd name="T25" fmla="*/ 30 h 317"/>
                <a:gd name="T26" fmla="*/ 187 w 263"/>
                <a:gd name="T27" fmla="*/ 27 h 317"/>
                <a:gd name="T28" fmla="*/ 224 w 263"/>
                <a:gd name="T29" fmla="*/ 139 h 317"/>
                <a:gd name="T30" fmla="*/ 150 w 263"/>
                <a:gd name="T31" fmla="*/ 196 h 317"/>
                <a:gd name="T32" fmla="*/ 89 w 263"/>
                <a:gd name="T33" fmla="*/ 152 h 317"/>
                <a:gd name="T34" fmla="*/ 120 w 263"/>
                <a:gd name="T35" fmla="*/ 96 h 317"/>
                <a:gd name="T36" fmla="*/ 150 w 263"/>
                <a:gd name="T37" fmla="*/ 9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317">
                  <a:moveTo>
                    <a:pt x="150" y="99"/>
                  </a:moveTo>
                  <a:cubicBezTo>
                    <a:pt x="134" y="119"/>
                    <a:pt x="120" y="130"/>
                    <a:pt x="114" y="144"/>
                  </a:cubicBezTo>
                  <a:cubicBezTo>
                    <a:pt x="112" y="149"/>
                    <a:pt x="131" y="170"/>
                    <a:pt x="138" y="169"/>
                  </a:cubicBezTo>
                  <a:cubicBezTo>
                    <a:pt x="157" y="166"/>
                    <a:pt x="181" y="159"/>
                    <a:pt x="192" y="145"/>
                  </a:cubicBezTo>
                  <a:cubicBezTo>
                    <a:pt x="215" y="115"/>
                    <a:pt x="200" y="68"/>
                    <a:pt x="167" y="45"/>
                  </a:cubicBezTo>
                  <a:cubicBezTo>
                    <a:pt x="138" y="26"/>
                    <a:pt x="83" y="38"/>
                    <a:pt x="60" y="68"/>
                  </a:cubicBezTo>
                  <a:cubicBezTo>
                    <a:pt x="27" y="112"/>
                    <a:pt x="28" y="173"/>
                    <a:pt x="63" y="214"/>
                  </a:cubicBezTo>
                  <a:cubicBezTo>
                    <a:pt x="98" y="256"/>
                    <a:pt x="169" y="265"/>
                    <a:pt x="220" y="235"/>
                  </a:cubicBezTo>
                  <a:cubicBezTo>
                    <a:pt x="232" y="228"/>
                    <a:pt x="243" y="220"/>
                    <a:pt x="255" y="213"/>
                  </a:cubicBezTo>
                  <a:cubicBezTo>
                    <a:pt x="258" y="216"/>
                    <a:pt x="260" y="218"/>
                    <a:pt x="263" y="220"/>
                  </a:cubicBezTo>
                  <a:cubicBezTo>
                    <a:pt x="260" y="227"/>
                    <a:pt x="259" y="237"/>
                    <a:pt x="254" y="241"/>
                  </a:cubicBezTo>
                  <a:cubicBezTo>
                    <a:pt x="164" y="317"/>
                    <a:pt x="36" y="273"/>
                    <a:pt x="9" y="157"/>
                  </a:cubicBezTo>
                  <a:cubicBezTo>
                    <a:pt x="0" y="117"/>
                    <a:pt x="26" y="55"/>
                    <a:pt x="67" y="30"/>
                  </a:cubicBezTo>
                  <a:cubicBezTo>
                    <a:pt x="105" y="6"/>
                    <a:pt x="146" y="0"/>
                    <a:pt x="187" y="27"/>
                  </a:cubicBezTo>
                  <a:cubicBezTo>
                    <a:pt x="219" y="48"/>
                    <a:pt x="236" y="98"/>
                    <a:pt x="224" y="139"/>
                  </a:cubicBezTo>
                  <a:cubicBezTo>
                    <a:pt x="213" y="176"/>
                    <a:pt x="186" y="193"/>
                    <a:pt x="150" y="196"/>
                  </a:cubicBezTo>
                  <a:cubicBezTo>
                    <a:pt x="118" y="198"/>
                    <a:pt x="96" y="184"/>
                    <a:pt x="89" y="152"/>
                  </a:cubicBezTo>
                  <a:cubicBezTo>
                    <a:pt x="83" y="124"/>
                    <a:pt x="94" y="104"/>
                    <a:pt x="120" y="96"/>
                  </a:cubicBezTo>
                  <a:cubicBezTo>
                    <a:pt x="129" y="93"/>
                    <a:pt x="141" y="98"/>
                    <a:pt x="150" y="99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976627" y="2485661"/>
              <a:ext cx="395956" cy="440517"/>
            </a:xfrm>
            <a:custGeom>
              <a:avLst/>
              <a:gdLst>
                <a:gd name="T0" fmla="*/ 145 w 263"/>
                <a:gd name="T1" fmla="*/ 104 h 290"/>
                <a:gd name="T2" fmla="*/ 116 w 263"/>
                <a:gd name="T3" fmla="*/ 144 h 290"/>
                <a:gd name="T4" fmla="*/ 136 w 263"/>
                <a:gd name="T5" fmla="*/ 168 h 290"/>
                <a:gd name="T6" fmla="*/ 193 w 263"/>
                <a:gd name="T7" fmla="*/ 147 h 290"/>
                <a:gd name="T8" fmla="*/ 186 w 263"/>
                <a:gd name="T9" fmla="*/ 56 h 290"/>
                <a:gd name="T10" fmla="*/ 84 w 263"/>
                <a:gd name="T11" fmla="*/ 49 h 290"/>
                <a:gd name="T12" fmla="*/ 55 w 263"/>
                <a:gd name="T13" fmla="*/ 194 h 290"/>
                <a:gd name="T14" fmla="*/ 203 w 263"/>
                <a:gd name="T15" fmla="*/ 242 h 290"/>
                <a:gd name="T16" fmla="*/ 263 w 263"/>
                <a:gd name="T17" fmla="*/ 220 h 290"/>
                <a:gd name="T18" fmla="*/ 249 w 263"/>
                <a:gd name="T19" fmla="*/ 246 h 290"/>
                <a:gd name="T20" fmla="*/ 54 w 263"/>
                <a:gd name="T21" fmla="*/ 238 h 290"/>
                <a:gd name="T22" fmla="*/ 42 w 263"/>
                <a:gd name="T23" fmla="*/ 53 h 290"/>
                <a:gd name="T24" fmla="*/ 160 w 263"/>
                <a:gd name="T25" fmla="*/ 13 h 290"/>
                <a:gd name="T26" fmla="*/ 232 w 263"/>
                <a:gd name="T27" fmla="*/ 120 h 290"/>
                <a:gd name="T28" fmla="*/ 171 w 263"/>
                <a:gd name="T29" fmla="*/ 191 h 290"/>
                <a:gd name="T30" fmla="*/ 106 w 263"/>
                <a:gd name="T31" fmla="*/ 175 h 290"/>
                <a:gd name="T32" fmla="*/ 101 w 263"/>
                <a:gd name="T33" fmla="*/ 108 h 290"/>
                <a:gd name="T34" fmla="*/ 147 w 263"/>
                <a:gd name="T35" fmla="*/ 93 h 290"/>
                <a:gd name="T36" fmla="*/ 145 w 263"/>
                <a:gd name="T37" fmla="*/ 10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290">
                  <a:moveTo>
                    <a:pt x="145" y="104"/>
                  </a:moveTo>
                  <a:cubicBezTo>
                    <a:pt x="135" y="117"/>
                    <a:pt x="122" y="129"/>
                    <a:pt x="116" y="144"/>
                  </a:cubicBezTo>
                  <a:cubicBezTo>
                    <a:pt x="114" y="149"/>
                    <a:pt x="131" y="169"/>
                    <a:pt x="136" y="168"/>
                  </a:cubicBezTo>
                  <a:cubicBezTo>
                    <a:pt x="156" y="165"/>
                    <a:pt x="179" y="160"/>
                    <a:pt x="193" y="147"/>
                  </a:cubicBezTo>
                  <a:cubicBezTo>
                    <a:pt x="217" y="125"/>
                    <a:pt x="211" y="83"/>
                    <a:pt x="186" y="56"/>
                  </a:cubicBezTo>
                  <a:cubicBezTo>
                    <a:pt x="161" y="30"/>
                    <a:pt x="114" y="27"/>
                    <a:pt x="84" y="49"/>
                  </a:cubicBezTo>
                  <a:cubicBezTo>
                    <a:pt x="35" y="86"/>
                    <a:pt x="24" y="140"/>
                    <a:pt x="55" y="194"/>
                  </a:cubicBezTo>
                  <a:cubicBezTo>
                    <a:pt x="85" y="246"/>
                    <a:pt x="150" y="267"/>
                    <a:pt x="203" y="242"/>
                  </a:cubicBezTo>
                  <a:cubicBezTo>
                    <a:pt x="221" y="233"/>
                    <a:pt x="238" y="224"/>
                    <a:pt x="263" y="220"/>
                  </a:cubicBezTo>
                  <a:cubicBezTo>
                    <a:pt x="258" y="229"/>
                    <a:pt x="256" y="240"/>
                    <a:pt x="249" y="246"/>
                  </a:cubicBezTo>
                  <a:cubicBezTo>
                    <a:pt x="196" y="290"/>
                    <a:pt x="103" y="286"/>
                    <a:pt x="54" y="238"/>
                  </a:cubicBezTo>
                  <a:cubicBezTo>
                    <a:pt x="5" y="190"/>
                    <a:pt x="0" y="109"/>
                    <a:pt x="42" y="53"/>
                  </a:cubicBezTo>
                  <a:cubicBezTo>
                    <a:pt x="66" y="20"/>
                    <a:pt x="125" y="0"/>
                    <a:pt x="160" y="13"/>
                  </a:cubicBezTo>
                  <a:cubicBezTo>
                    <a:pt x="209" y="31"/>
                    <a:pt x="236" y="71"/>
                    <a:pt x="232" y="120"/>
                  </a:cubicBezTo>
                  <a:cubicBezTo>
                    <a:pt x="228" y="157"/>
                    <a:pt x="203" y="182"/>
                    <a:pt x="171" y="191"/>
                  </a:cubicBezTo>
                  <a:cubicBezTo>
                    <a:pt x="152" y="196"/>
                    <a:pt x="124" y="187"/>
                    <a:pt x="106" y="175"/>
                  </a:cubicBezTo>
                  <a:cubicBezTo>
                    <a:pt x="80" y="158"/>
                    <a:pt x="84" y="129"/>
                    <a:pt x="101" y="108"/>
                  </a:cubicBezTo>
                  <a:cubicBezTo>
                    <a:pt x="109" y="97"/>
                    <a:pt x="131" y="97"/>
                    <a:pt x="147" y="93"/>
                  </a:cubicBezTo>
                  <a:cubicBezTo>
                    <a:pt x="146" y="96"/>
                    <a:pt x="145" y="100"/>
                    <a:pt x="145" y="104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" name="Freeform 9"/>
          <p:cNvSpPr/>
          <p:nvPr/>
        </p:nvSpPr>
        <p:spPr bwMode="auto">
          <a:xfrm>
            <a:off x="5439541" y="3524961"/>
            <a:ext cx="810957" cy="332524"/>
          </a:xfrm>
          <a:custGeom>
            <a:avLst/>
            <a:gdLst>
              <a:gd name="T0" fmla="*/ 745 w 745"/>
              <a:gd name="T1" fmla="*/ 173 h 285"/>
              <a:gd name="T2" fmla="*/ 616 w 745"/>
              <a:gd name="T3" fmla="*/ 211 h 285"/>
              <a:gd name="T4" fmla="*/ 556 w 745"/>
              <a:gd name="T5" fmla="*/ 189 h 285"/>
              <a:gd name="T6" fmla="*/ 269 w 745"/>
              <a:gd name="T7" fmla="*/ 228 h 285"/>
              <a:gd name="T8" fmla="*/ 99 w 745"/>
              <a:gd name="T9" fmla="*/ 262 h 285"/>
              <a:gd name="T10" fmla="*/ 14 w 745"/>
              <a:gd name="T11" fmla="*/ 107 h 285"/>
              <a:gd name="T12" fmla="*/ 144 w 745"/>
              <a:gd name="T13" fmla="*/ 5 h 285"/>
              <a:gd name="T14" fmla="*/ 230 w 745"/>
              <a:gd name="T15" fmla="*/ 114 h 285"/>
              <a:gd name="T16" fmla="*/ 151 w 745"/>
              <a:gd name="T17" fmla="*/ 191 h 285"/>
              <a:gd name="T18" fmla="*/ 93 w 745"/>
              <a:gd name="T19" fmla="*/ 143 h 285"/>
              <a:gd name="T20" fmla="*/ 132 w 745"/>
              <a:gd name="T21" fmla="*/ 87 h 285"/>
              <a:gd name="T22" fmla="*/ 158 w 745"/>
              <a:gd name="T23" fmla="*/ 94 h 285"/>
              <a:gd name="T24" fmla="*/ 138 w 745"/>
              <a:gd name="T25" fmla="*/ 112 h 285"/>
              <a:gd name="T26" fmla="*/ 121 w 745"/>
              <a:gd name="T27" fmla="*/ 149 h 285"/>
              <a:gd name="T28" fmla="*/ 169 w 745"/>
              <a:gd name="T29" fmla="*/ 162 h 285"/>
              <a:gd name="T30" fmla="*/ 201 w 745"/>
              <a:gd name="T31" fmla="*/ 78 h 285"/>
              <a:gd name="T32" fmla="*/ 123 w 745"/>
              <a:gd name="T33" fmla="*/ 31 h 285"/>
              <a:gd name="T34" fmla="*/ 39 w 745"/>
              <a:gd name="T35" fmla="*/ 154 h 285"/>
              <a:gd name="T36" fmla="*/ 188 w 745"/>
              <a:gd name="T37" fmla="*/ 242 h 285"/>
              <a:gd name="T38" fmla="*/ 285 w 745"/>
              <a:gd name="T39" fmla="*/ 183 h 285"/>
              <a:gd name="T40" fmla="*/ 558 w 745"/>
              <a:gd name="T41" fmla="*/ 161 h 285"/>
              <a:gd name="T42" fmla="*/ 723 w 745"/>
              <a:gd name="T43" fmla="*/ 170 h 285"/>
              <a:gd name="T44" fmla="*/ 745 w 745"/>
              <a:gd name="T45" fmla="*/ 17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5" h="285">
                <a:moveTo>
                  <a:pt x="745" y="173"/>
                </a:moveTo>
                <a:cubicBezTo>
                  <a:pt x="718" y="210"/>
                  <a:pt x="664" y="225"/>
                  <a:pt x="616" y="211"/>
                </a:cubicBezTo>
                <a:cubicBezTo>
                  <a:pt x="596" y="205"/>
                  <a:pt x="575" y="199"/>
                  <a:pt x="556" y="189"/>
                </a:cubicBezTo>
                <a:cubicBezTo>
                  <a:pt x="451" y="134"/>
                  <a:pt x="356" y="155"/>
                  <a:pt x="269" y="228"/>
                </a:cubicBezTo>
                <a:cubicBezTo>
                  <a:pt x="218" y="270"/>
                  <a:pt x="162" y="285"/>
                  <a:pt x="99" y="262"/>
                </a:cubicBezTo>
                <a:cubicBezTo>
                  <a:pt x="42" y="241"/>
                  <a:pt x="0" y="163"/>
                  <a:pt x="14" y="107"/>
                </a:cubicBezTo>
                <a:cubicBezTo>
                  <a:pt x="30" y="44"/>
                  <a:pt x="86" y="0"/>
                  <a:pt x="144" y="5"/>
                </a:cubicBezTo>
                <a:cubicBezTo>
                  <a:pt x="186" y="9"/>
                  <a:pt x="236" y="48"/>
                  <a:pt x="230" y="114"/>
                </a:cubicBezTo>
                <a:cubicBezTo>
                  <a:pt x="226" y="160"/>
                  <a:pt x="197" y="191"/>
                  <a:pt x="151" y="191"/>
                </a:cubicBezTo>
                <a:cubicBezTo>
                  <a:pt x="118" y="191"/>
                  <a:pt x="98" y="176"/>
                  <a:pt x="93" y="143"/>
                </a:cubicBezTo>
                <a:cubicBezTo>
                  <a:pt x="87" y="112"/>
                  <a:pt x="105" y="96"/>
                  <a:pt x="132" y="87"/>
                </a:cubicBezTo>
                <a:cubicBezTo>
                  <a:pt x="137" y="85"/>
                  <a:pt x="145" y="90"/>
                  <a:pt x="158" y="94"/>
                </a:cubicBezTo>
                <a:cubicBezTo>
                  <a:pt x="148" y="102"/>
                  <a:pt x="141" y="106"/>
                  <a:pt x="138" y="112"/>
                </a:cubicBezTo>
                <a:cubicBezTo>
                  <a:pt x="131" y="124"/>
                  <a:pt x="126" y="136"/>
                  <a:pt x="121" y="149"/>
                </a:cubicBezTo>
                <a:cubicBezTo>
                  <a:pt x="137" y="154"/>
                  <a:pt x="155" y="166"/>
                  <a:pt x="169" y="162"/>
                </a:cubicBezTo>
                <a:cubicBezTo>
                  <a:pt x="199" y="153"/>
                  <a:pt x="213" y="110"/>
                  <a:pt x="201" y="78"/>
                </a:cubicBezTo>
                <a:cubicBezTo>
                  <a:pt x="189" y="45"/>
                  <a:pt x="153" y="24"/>
                  <a:pt x="123" y="31"/>
                </a:cubicBezTo>
                <a:cubicBezTo>
                  <a:pt x="62" y="45"/>
                  <a:pt x="25" y="100"/>
                  <a:pt x="39" y="154"/>
                </a:cubicBezTo>
                <a:cubicBezTo>
                  <a:pt x="58" y="225"/>
                  <a:pt x="122" y="266"/>
                  <a:pt x="188" y="242"/>
                </a:cubicBezTo>
                <a:cubicBezTo>
                  <a:pt x="223" y="229"/>
                  <a:pt x="253" y="203"/>
                  <a:pt x="285" y="183"/>
                </a:cubicBezTo>
                <a:cubicBezTo>
                  <a:pt x="372" y="126"/>
                  <a:pt x="462" y="114"/>
                  <a:pt x="558" y="161"/>
                </a:cubicBezTo>
                <a:cubicBezTo>
                  <a:pt x="611" y="188"/>
                  <a:pt x="666" y="208"/>
                  <a:pt x="723" y="170"/>
                </a:cubicBezTo>
                <a:cubicBezTo>
                  <a:pt x="727" y="167"/>
                  <a:pt x="736" y="171"/>
                  <a:pt x="745" y="173"/>
                </a:cubicBezTo>
                <a:close/>
              </a:path>
            </a:pathLst>
          </a:custGeom>
          <a:solidFill>
            <a:srgbClr val="C7A1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895732" y="4017018"/>
            <a:ext cx="5507780" cy="30777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rgbClr val="2C3B5A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青青子衿，悠悠我心。纵我不往，子宁不嗣音！</a:t>
            </a:r>
            <a:endParaRPr lang="zh-CN" altLang="en-US" sz="1400" dirty="0">
              <a:solidFill>
                <a:srgbClr val="2C3B5A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18" grpId="0" animBg="1"/>
      <p:bldP spid="32" grpId="0" animBg="1"/>
      <p:bldP spid="33" grpId="0" animBg="1"/>
      <p:bldP spid="47" grpId="0" animBg="1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297680" y="0"/>
            <a:ext cx="3634740" cy="6858000"/>
          </a:xfrm>
          <a:prstGeom prst="rect">
            <a:avLst/>
          </a:prstGeom>
          <a:solidFill>
            <a:srgbClr val="2C3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453" y="0"/>
            <a:ext cx="3229194" cy="68580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19" name="组合 18"/>
          <p:cNvGrpSpPr/>
          <p:nvPr/>
        </p:nvGrpSpPr>
        <p:grpSpPr>
          <a:xfrm>
            <a:off x="1753444" y="997062"/>
            <a:ext cx="907204" cy="414823"/>
            <a:chOff x="942075" y="887695"/>
            <a:chExt cx="1814513" cy="829695"/>
          </a:xfrm>
        </p:grpSpPr>
        <p:sp>
          <p:nvSpPr>
            <p:cNvPr id="16" name="Freeform 6"/>
            <p:cNvSpPr/>
            <p:nvPr/>
          </p:nvSpPr>
          <p:spPr bwMode="auto">
            <a:xfrm>
              <a:off x="942075" y="977900"/>
              <a:ext cx="1814513" cy="649287"/>
            </a:xfrm>
            <a:custGeom>
              <a:avLst/>
              <a:gdLst>
                <a:gd name="T0" fmla="*/ 1312 w 1427"/>
                <a:gd name="T1" fmla="*/ 280 h 509"/>
                <a:gd name="T2" fmla="*/ 1411 w 1427"/>
                <a:gd name="T3" fmla="*/ 268 h 509"/>
                <a:gd name="T4" fmla="*/ 1338 w 1427"/>
                <a:gd name="T5" fmla="*/ 157 h 509"/>
                <a:gd name="T6" fmla="*/ 1098 w 1427"/>
                <a:gd name="T7" fmla="*/ 137 h 509"/>
                <a:gd name="T8" fmla="*/ 906 w 1427"/>
                <a:gd name="T9" fmla="*/ 239 h 509"/>
                <a:gd name="T10" fmla="*/ 1036 w 1427"/>
                <a:gd name="T11" fmla="*/ 315 h 509"/>
                <a:gd name="T12" fmla="*/ 1015 w 1427"/>
                <a:gd name="T13" fmla="*/ 233 h 509"/>
                <a:gd name="T14" fmla="*/ 970 w 1427"/>
                <a:gd name="T15" fmla="*/ 277 h 509"/>
                <a:gd name="T16" fmla="*/ 998 w 1427"/>
                <a:gd name="T17" fmla="*/ 203 h 509"/>
                <a:gd name="T18" fmla="*/ 1065 w 1427"/>
                <a:gd name="T19" fmla="*/ 313 h 509"/>
                <a:gd name="T20" fmla="*/ 943 w 1427"/>
                <a:gd name="T21" fmla="*/ 351 h 509"/>
                <a:gd name="T22" fmla="*/ 781 w 1427"/>
                <a:gd name="T23" fmla="*/ 401 h 509"/>
                <a:gd name="T24" fmla="*/ 547 w 1427"/>
                <a:gd name="T25" fmla="*/ 296 h 509"/>
                <a:gd name="T26" fmla="*/ 311 w 1427"/>
                <a:gd name="T27" fmla="*/ 274 h 509"/>
                <a:gd name="T28" fmla="*/ 0 w 1427"/>
                <a:gd name="T29" fmla="*/ 344 h 509"/>
                <a:gd name="T30" fmla="*/ 236 w 1427"/>
                <a:gd name="T31" fmla="*/ 371 h 509"/>
                <a:gd name="T32" fmla="*/ 438 w 1427"/>
                <a:gd name="T33" fmla="*/ 321 h 509"/>
                <a:gd name="T34" fmla="*/ 700 w 1427"/>
                <a:gd name="T35" fmla="*/ 461 h 509"/>
                <a:gd name="T36" fmla="*/ 1053 w 1427"/>
                <a:gd name="T37" fmla="*/ 482 h 509"/>
                <a:gd name="T38" fmla="*/ 1312 w 1427"/>
                <a:gd name="T39" fmla="*/ 28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7" h="509">
                  <a:moveTo>
                    <a:pt x="1312" y="280"/>
                  </a:moveTo>
                  <a:cubicBezTo>
                    <a:pt x="1351" y="319"/>
                    <a:pt x="1395" y="307"/>
                    <a:pt x="1411" y="268"/>
                  </a:cubicBezTo>
                  <a:cubicBezTo>
                    <a:pt x="1427" y="229"/>
                    <a:pt x="1411" y="168"/>
                    <a:pt x="1338" y="157"/>
                  </a:cubicBezTo>
                  <a:cubicBezTo>
                    <a:pt x="1336" y="86"/>
                    <a:pt x="1179" y="0"/>
                    <a:pt x="1098" y="137"/>
                  </a:cubicBezTo>
                  <a:cubicBezTo>
                    <a:pt x="1013" y="101"/>
                    <a:pt x="926" y="142"/>
                    <a:pt x="906" y="239"/>
                  </a:cubicBezTo>
                  <a:cubicBezTo>
                    <a:pt x="891" y="308"/>
                    <a:pt x="1000" y="364"/>
                    <a:pt x="1036" y="315"/>
                  </a:cubicBezTo>
                  <a:cubicBezTo>
                    <a:pt x="1054" y="290"/>
                    <a:pt x="1054" y="240"/>
                    <a:pt x="1015" y="233"/>
                  </a:cubicBezTo>
                  <a:cubicBezTo>
                    <a:pt x="988" y="227"/>
                    <a:pt x="967" y="246"/>
                    <a:pt x="970" y="277"/>
                  </a:cubicBezTo>
                  <a:cubicBezTo>
                    <a:pt x="948" y="270"/>
                    <a:pt x="967" y="205"/>
                    <a:pt x="998" y="203"/>
                  </a:cubicBezTo>
                  <a:cubicBezTo>
                    <a:pt x="1057" y="200"/>
                    <a:pt x="1089" y="265"/>
                    <a:pt x="1065" y="313"/>
                  </a:cubicBezTo>
                  <a:cubicBezTo>
                    <a:pt x="1039" y="365"/>
                    <a:pt x="1003" y="370"/>
                    <a:pt x="943" y="351"/>
                  </a:cubicBezTo>
                  <a:cubicBezTo>
                    <a:pt x="889" y="387"/>
                    <a:pt x="843" y="406"/>
                    <a:pt x="781" y="401"/>
                  </a:cubicBezTo>
                  <a:cubicBezTo>
                    <a:pt x="660" y="391"/>
                    <a:pt x="622" y="358"/>
                    <a:pt x="547" y="296"/>
                  </a:cubicBezTo>
                  <a:cubicBezTo>
                    <a:pt x="457" y="223"/>
                    <a:pt x="364" y="239"/>
                    <a:pt x="311" y="274"/>
                  </a:cubicBezTo>
                  <a:cubicBezTo>
                    <a:pt x="234" y="324"/>
                    <a:pt x="159" y="379"/>
                    <a:pt x="0" y="344"/>
                  </a:cubicBezTo>
                  <a:cubicBezTo>
                    <a:pt x="82" y="386"/>
                    <a:pt x="168" y="401"/>
                    <a:pt x="236" y="371"/>
                  </a:cubicBezTo>
                  <a:cubicBezTo>
                    <a:pt x="317" y="336"/>
                    <a:pt x="371" y="312"/>
                    <a:pt x="438" y="321"/>
                  </a:cubicBezTo>
                  <a:cubicBezTo>
                    <a:pt x="496" y="330"/>
                    <a:pt x="573" y="426"/>
                    <a:pt x="700" y="461"/>
                  </a:cubicBezTo>
                  <a:cubicBezTo>
                    <a:pt x="819" y="494"/>
                    <a:pt x="928" y="509"/>
                    <a:pt x="1053" y="482"/>
                  </a:cubicBezTo>
                  <a:cubicBezTo>
                    <a:pt x="1153" y="462"/>
                    <a:pt x="1247" y="425"/>
                    <a:pt x="1312" y="28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/>
            <p:nvPr/>
          </p:nvSpPr>
          <p:spPr bwMode="auto">
            <a:xfrm>
              <a:off x="991022" y="887695"/>
              <a:ext cx="858310" cy="829695"/>
            </a:xfrm>
            <a:custGeom>
              <a:avLst/>
              <a:gdLst>
                <a:gd name="T0" fmla="*/ 208 w 262"/>
                <a:gd name="T1" fmla="*/ 110 h 252"/>
                <a:gd name="T2" fmla="*/ 192 w 262"/>
                <a:gd name="T3" fmla="*/ 35 h 252"/>
                <a:gd name="T4" fmla="*/ 259 w 262"/>
                <a:gd name="T5" fmla="*/ 98 h 252"/>
                <a:gd name="T6" fmla="*/ 204 w 262"/>
                <a:gd name="T7" fmla="*/ 164 h 252"/>
                <a:gd name="T8" fmla="*/ 0 w 262"/>
                <a:gd name="T9" fmla="*/ 252 h 252"/>
                <a:gd name="T10" fmla="*/ 102 w 262"/>
                <a:gd name="T11" fmla="*/ 145 h 252"/>
                <a:gd name="T12" fmla="*/ 159 w 262"/>
                <a:gd name="T13" fmla="*/ 94 h 252"/>
                <a:gd name="T14" fmla="*/ 119 w 262"/>
                <a:gd name="T15" fmla="*/ 45 h 252"/>
                <a:gd name="T16" fmla="*/ 84 w 262"/>
                <a:gd name="T17" fmla="*/ 88 h 252"/>
                <a:gd name="T18" fmla="*/ 112 w 262"/>
                <a:gd name="T19" fmla="*/ 63 h 252"/>
                <a:gd name="T20" fmla="*/ 140 w 262"/>
                <a:gd name="T21" fmla="*/ 109 h 252"/>
                <a:gd name="T22" fmla="*/ 62 w 262"/>
                <a:gd name="T23" fmla="*/ 119 h 252"/>
                <a:gd name="T24" fmla="*/ 45 w 262"/>
                <a:gd name="T25" fmla="*/ 53 h 252"/>
                <a:gd name="T26" fmla="*/ 131 w 262"/>
                <a:gd name="T27" fmla="*/ 8 h 252"/>
                <a:gd name="T28" fmla="*/ 208 w 262"/>
                <a:gd name="T29" fmla="*/ 11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252">
                  <a:moveTo>
                    <a:pt x="208" y="110"/>
                  </a:moveTo>
                  <a:cubicBezTo>
                    <a:pt x="238" y="81"/>
                    <a:pt x="214" y="48"/>
                    <a:pt x="192" y="35"/>
                  </a:cubicBezTo>
                  <a:cubicBezTo>
                    <a:pt x="227" y="16"/>
                    <a:pt x="262" y="61"/>
                    <a:pt x="259" y="98"/>
                  </a:cubicBezTo>
                  <a:cubicBezTo>
                    <a:pt x="257" y="131"/>
                    <a:pt x="242" y="164"/>
                    <a:pt x="204" y="164"/>
                  </a:cubicBezTo>
                  <a:cubicBezTo>
                    <a:pt x="155" y="165"/>
                    <a:pt x="55" y="180"/>
                    <a:pt x="0" y="252"/>
                  </a:cubicBezTo>
                  <a:cubicBezTo>
                    <a:pt x="19" y="196"/>
                    <a:pt x="63" y="150"/>
                    <a:pt x="102" y="145"/>
                  </a:cubicBezTo>
                  <a:cubicBezTo>
                    <a:pt x="140" y="140"/>
                    <a:pt x="159" y="121"/>
                    <a:pt x="159" y="94"/>
                  </a:cubicBezTo>
                  <a:cubicBezTo>
                    <a:pt x="160" y="69"/>
                    <a:pt x="139" y="46"/>
                    <a:pt x="119" y="45"/>
                  </a:cubicBezTo>
                  <a:cubicBezTo>
                    <a:pt x="94" y="43"/>
                    <a:pt x="83" y="59"/>
                    <a:pt x="84" y="88"/>
                  </a:cubicBezTo>
                  <a:cubicBezTo>
                    <a:pt x="92" y="79"/>
                    <a:pt x="96" y="62"/>
                    <a:pt x="112" y="63"/>
                  </a:cubicBezTo>
                  <a:cubicBezTo>
                    <a:pt x="136" y="64"/>
                    <a:pt x="151" y="86"/>
                    <a:pt x="140" y="109"/>
                  </a:cubicBezTo>
                  <a:cubicBezTo>
                    <a:pt x="128" y="133"/>
                    <a:pt x="85" y="133"/>
                    <a:pt x="62" y="119"/>
                  </a:cubicBezTo>
                  <a:cubicBezTo>
                    <a:pt x="43" y="107"/>
                    <a:pt x="39" y="80"/>
                    <a:pt x="45" y="53"/>
                  </a:cubicBezTo>
                  <a:cubicBezTo>
                    <a:pt x="52" y="25"/>
                    <a:pt x="86" y="0"/>
                    <a:pt x="131" y="8"/>
                  </a:cubicBezTo>
                  <a:cubicBezTo>
                    <a:pt x="179" y="17"/>
                    <a:pt x="222" y="79"/>
                    <a:pt x="208" y="11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6529" y="1451337"/>
            <a:ext cx="3166533" cy="839671"/>
            <a:chOff x="6959771" y="1043152"/>
            <a:chExt cx="4186947" cy="839671"/>
          </a:xfrm>
        </p:grpSpPr>
        <p:sp>
          <p:nvSpPr>
            <p:cNvPr id="40" name="文本框 39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 flipH="1">
              <a:off x="7560234" y="1605824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9493570" y="2927217"/>
            <a:ext cx="907204" cy="414823"/>
            <a:chOff x="942075" y="887695"/>
            <a:chExt cx="1814513" cy="829695"/>
          </a:xfrm>
        </p:grpSpPr>
        <p:sp>
          <p:nvSpPr>
            <p:cNvPr id="52" name="Freeform 6"/>
            <p:cNvSpPr/>
            <p:nvPr/>
          </p:nvSpPr>
          <p:spPr bwMode="auto">
            <a:xfrm>
              <a:off x="942075" y="977900"/>
              <a:ext cx="1814513" cy="649287"/>
            </a:xfrm>
            <a:custGeom>
              <a:avLst/>
              <a:gdLst>
                <a:gd name="T0" fmla="*/ 1312 w 1427"/>
                <a:gd name="T1" fmla="*/ 280 h 509"/>
                <a:gd name="T2" fmla="*/ 1411 w 1427"/>
                <a:gd name="T3" fmla="*/ 268 h 509"/>
                <a:gd name="T4" fmla="*/ 1338 w 1427"/>
                <a:gd name="T5" fmla="*/ 157 h 509"/>
                <a:gd name="T6" fmla="*/ 1098 w 1427"/>
                <a:gd name="T7" fmla="*/ 137 h 509"/>
                <a:gd name="T8" fmla="*/ 906 w 1427"/>
                <a:gd name="T9" fmla="*/ 239 h 509"/>
                <a:gd name="T10" fmla="*/ 1036 w 1427"/>
                <a:gd name="T11" fmla="*/ 315 h 509"/>
                <a:gd name="T12" fmla="*/ 1015 w 1427"/>
                <a:gd name="T13" fmla="*/ 233 h 509"/>
                <a:gd name="T14" fmla="*/ 970 w 1427"/>
                <a:gd name="T15" fmla="*/ 277 h 509"/>
                <a:gd name="T16" fmla="*/ 998 w 1427"/>
                <a:gd name="T17" fmla="*/ 203 h 509"/>
                <a:gd name="T18" fmla="*/ 1065 w 1427"/>
                <a:gd name="T19" fmla="*/ 313 h 509"/>
                <a:gd name="T20" fmla="*/ 943 w 1427"/>
                <a:gd name="T21" fmla="*/ 351 h 509"/>
                <a:gd name="T22" fmla="*/ 781 w 1427"/>
                <a:gd name="T23" fmla="*/ 401 h 509"/>
                <a:gd name="T24" fmla="*/ 547 w 1427"/>
                <a:gd name="T25" fmla="*/ 296 h 509"/>
                <a:gd name="T26" fmla="*/ 311 w 1427"/>
                <a:gd name="T27" fmla="*/ 274 h 509"/>
                <a:gd name="T28" fmla="*/ 0 w 1427"/>
                <a:gd name="T29" fmla="*/ 344 h 509"/>
                <a:gd name="T30" fmla="*/ 236 w 1427"/>
                <a:gd name="T31" fmla="*/ 371 h 509"/>
                <a:gd name="T32" fmla="*/ 438 w 1427"/>
                <a:gd name="T33" fmla="*/ 321 h 509"/>
                <a:gd name="T34" fmla="*/ 700 w 1427"/>
                <a:gd name="T35" fmla="*/ 461 h 509"/>
                <a:gd name="T36" fmla="*/ 1053 w 1427"/>
                <a:gd name="T37" fmla="*/ 482 h 509"/>
                <a:gd name="T38" fmla="*/ 1312 w 1427"/>
                <a:gd name="T39" fmla="*/ 28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27" h="509">
                  <a:moveTo>
                    <a:pt x="1312" y="280"/>
                  </a:moveTo>
                  <a:cubicBezTo>
                    <a:pt x="1351" y="319"/>
                    <a:pt x="1395" y="307"/>
                    <a:pt x="1411" y="268"/>
                  </a:cubicBezTo>
                  <a:cubicBezTo>
                    <a:pt x="1427" y="229"/>
                    <a:pt x="1411" y="168"/>
                    <a:pt x="1338" y="157"/>
                  </a:cubicBezTo>
                  <a:cubicBezTo>
                    <a:pt x="1336" y="86"/>
                    <a:pt x="1179" y="0"/>
                    <a:pt x="1098" y="137"/>
                  </a:cubicBezTo>
                  <a:cubicBezTo>
                    <a:pt x="1013" y="101"/>
                    <a:pt x="926" y="142"/>
                    <a:pt x="906" y="239"/>
                  </a:cubicBezTo>
                  <a:cubicBezTo>
                    <a:pt x="891" y="308"/>
                    <a:pt x="1000" y="364"/>
                    <a:pt x="1036" y="315"/>
                  </a:cubicBezTo>
                  <a:cubicBezTo>
                    <a:pt x="1054" y="290"/>
                    <a:pt x="1054" y="240"/>
                    <a:pt x="1015" y="233"/>
                  </a:cubicBezTo>
                  <a:cubicBezTo>
                    <a:pt x="988" y="227"/>
                    <a:pt x="967" y="246"/>
                    <a:pt x="970" y="277"/>
                  </a:cubicBezTo>
                  <a:cubicBezTo>
                    <a:pt x="948" y="270"/>
                    <a:pt x="967" y="205"/>
                    <a:pt x="998" y="203"/>
                  </a:cubicBezTo>
                  <a:cubicBezTo>
                    <a:pt x="1057" y="200"/>
                    <a:pt x="1089" y="265"/>
                    <a:pt x="1065" y="313"/>
                  </a:cubicBezTo>
                  <a:cubicBezTo>
                    <a:pt x="1039" y="365"/>
                    <a:pt x="1003" y="370"/>
                    <a:pt x="943" y="351"/>
                  </a:cubicBezTo>
                  <a:cubicBezTo>
                    <a:pt x="889" y="387"/>
                    <a:pt x="843" y="406"/>
                    <a:pt x="781" y="401"/>
                  </a:cubicBezTo>
                  <a:cubicBezTo>
                    <a:pt x="660" y="391"/>
                    <a:pt x="622" y="358"/>
                    <a:pt x="547" y="296"/>
                  </a:cubicBezTo>
                  <a:cubicBezTo>
                    <a:pt x="457" y="223"/>
                    <a:pt x="364" y="239"/>
                    <a:pt x="311" y="274"/>
                  </a:cubicBezTo>
                  <a:cubicBezTo>
                    <a:pt x="234" y="324"/>
                    <a:pt x="159" y="379"/>
                    <a:pt x="0" y="344"/>
                  </a:cubicBezTo>
                  <a:cubicBezTo>
                    <a:pt x="82" y="386"/>
                    <a:pt x="168" y="401"/>
                    <a:pt x="236" y="371"/>
                  </a:cubicBezTo>
                  <a:cubicBezTo>
                    <a:pt x="317" y="336"/>
                    <a:pt x="371" y="312"/>
                    <a:pt x="438" y="321"/>
                  </a:cubicBezTo>
                  <a:cubicBezTo>
                    <a:pt x="496" y="330"/>
                    <a:pt x="573" y="426"/>
                    <a:pt x="700" y="461"/>
                  </a:cubicBezTo>
                  <a:cubicBezTo>
                    <a:pt x="819" y="494"/>
                    <a:pt x="928" y="509"/>
                    <a:pt x="1053" y="482"/>
                  </a:cubicBezTo>
                  <a:cubicBezTo>
                    <a:pt x="1153" y="462"/>
                    <a:pt x="1247" y="425"/>
                    <a:pt x="1312" y="28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991022" y="887695"/>
              <a:ext cx="858310" cy="829695"/>
            </a:xfrm>
            <a:custGeom>
              <a:avLst/>
              <a:gdLst>
                <a:gd name="T0" fmla="*/ 208 w 262"/>
                <a:gd name="T1" fmla="*/ 110 h 252"/>
                <a:gd name="T2" fmla="*/ 192 w 262"/>
                <a:gd name="T3" fmla="*/ 35 h 252"/>
                <a:gd name="T4" fmla="*/ 259 w 262"/>
                <a:gd name="T5" fmla="*/ 98 h 252"/>
                <a:gd name="T6" fmla="*/ 204 w 262"/>
                <a:gd name="T7" fmla="*/ 164 h 252"/>
                <a:gd name="T8" fmla="*/ 0 w 262"/>
                <a:gd name="T9" fmla="*/ 252 h 252"/>
                <a:gd name="T10" fmla="*/ 102 w 262"/>
                <a:gd name="T11" fmla="*/ 145 h 252"/>
                <a:gd name="T12" fmla="*/ 159 w 262"/>
                <a:gd name="T13" fmla="*/ 94 h 252"/>
                <a:gd name="T14" fmla="*/ 119 w 262"/>
                <a:gd name="T15" fmla="*/ 45 h 252"/>
                <a:gd name="T16" fmla="*/ 84 w 262"/>
                <a:gd name="T17" fmla="*/ 88 h 252"/>
                <a:gd name="T18" fmla="*/ 112 w 262"/>
                <a:gd name="T19" fmla="*/ 63 h 252"/>
                <a:gd name="T20" fmla="*/ 140 w 262"/>
                <a:gd name="T21" fmla="*/ 109 h 252"/>
                <a:gd name="T22" fmla="*/ 62 w 262"/>
                <a:gd name="T23" fmla="*/ 119 h 252"/>
                <a:gd name="T24" fmla="*/ 45 w 262"/>
                <a:gd name="T25" fmla="*/ 53 h 252"/>
                <a:gd name="T26" fmla="*/ 131 w 262"/>
                <a:gd name="T27" fmla="*/ 8 h 252"/>
                <a:gd name="T28" fmla="*/ 208 w 262"/>
                <a:gd name="T29" fmla="*/ 11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2" h="252">
                  <a:moveTo>
                    <a:pt x="208" y="110"/>
                  </a:moveTo>
                  <a:cubicBezTo>
                    <a:pt x="238" y="81"/>
                    <a:pt x="214" y="48"/>
                    <a:pt x="192" y="35"/>
                  </a:cubicBezTo>
                  <a:cubicBezTo>
                    <a:pt x="227" y="16"/>
                    <a:pt x="262" y="61"/>
                    <a:pt x="259" y="98"/>
                  </a:cubicBezTo>
                  <a:cubicBezTo>
                    <a:pt x="257" y="131"/>
                    <a:pt x="242" y="164"/>
                    <a:pt x="204" y="164"/>
                  </a:cubicBezTo>
                  <a:cubicBezTo>
                    <a:pt x="155" y="165"/>
                    <a:pt x="55" y="180"/>
                    <a:pt x="0" y="252"/>
                  </a:cubicBezTo>
                  <a:cubicBezTo>
                    <a:pt x="19" y="196"/>
                    <a:pt x="63" y="150"/>
                    <a:pt x="102" y="145"/>
                  </a:cubicBezTo>
                  <a:cubicBezTo>
                    <a:pt x="140" y="140"/>
                    <a:pt x="159" y="121"/>
                    <a:pt x="159" y="94"/>
                  </a:cubicBezTo>
                  <a:cubicBezTo>
                    <a:pt x="160" y="69"/>
                    <a:pt x="139" y="46"/>
                    <a:pt x="119" y="45"/>
                  </a:cubicBezTo>
                  <a:cubicBezTo>
                    <a:pt x="94" y="43"/>
                    <a:pt x="83" y="59"/>
                    <a:pt x="84" y="88"/>
                  </a:cubicBezTo>
                  <a:cubicBezTo>
                    <a:pt x="92" y="79"/>
                    <a:pt x="96" y="62"/>
                    <a:pt x="112" y="63"/>
                  </a:cubicBezTo>
                  <a:cubicBezTo>
                    <a:pt x="136" y="64"/>
                    <a:pt x="151" y="86"/>
                    <a:pt x="140" y="109"/>
                  </a:cubicBezTo>
                  <a:cubicBezTo>
                    <a:pt x="128" y="133"/>
                    <a:pt x="85" y="133"/>
                    <a:pt x="62" y="119"/>
                  </a:cubicBezTo>
                  <a:cubicBezTo>
                    <a:pt x="43" y="107"/>
                    <a:pt x="39" y="80"/>
                    <a:pt x="45" y="53"/>
                  </a:cubicBezTo>
                  <a:cubicBezTo>
                    <a:pt x="52" y="25"/>
                    <a:pt x="86" y="0"/>
                    <a:pt x="131" y="8"/>
                  </a:cubicBezTo>
                  <a:cubicBezTo>
                    <a:pt x="179" y="17"/>
                    <a:pt x="222" y="79"/>
                    <a:pt x="208" y="110"/>
                  </a:cubicBezTo>
                  <a:close/>
                </a:path>
              </a:pathLst>
            </a:custGeom>
            <a:solidFill>
              <a:srgbClr val="2C3B5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366655" y="3381492"/>
            <a:ext cx="3166533" cy="839671"/>
            <a:chOff x="6959771" y="1043152"/>
            <a:chExt cx="4186947" cy="839671"/>
          </a:xfrm>
        </p:grpSpPr>
        <p:sp>
          <p:nvSpPr>
            <p:cNvPr id="55" name="文本框 54"/>
            <p:cNvSpPr txBox="1"/>
            <p:nvPr/>
          </p:nvSpPr>
          <p:spPr>
            <a:xfrm>
              <a:off x="6959771" y="1043152"/>
              <a:ext cx="4186947" cy="52322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28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 flipH="1">
              <a:off x="7560234" y="1605824"/>
              <a:ext cx="2978751" cy="276999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2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2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/>
          <p:nvPr/>
        </p:nvSpPr>
        <p:spPr>
          <a:xfrm>
            <a:off x="567321" y="2484348"/>
            <a:ext cx="3247435" cy="1708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一家精品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计机构。拥有顶尖的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坚持精益求精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，拒接平庸的设计理念。帮您实现精致、美观、动感的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323454" y="4409956"/>
            <a:ext cx="3247435" cy="170816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一家精品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计机构。拥有顶尖的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坚持精益求精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，拒接平庸的设计理念。帮您实现精致、美观、动感的</a:t>
            </a:r>
            <a:r>
              <a: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 flipH="1">
            <a:off x="3341255" y="4324308"/>
            <a:ext cx="1045222" cy="1529120"/>
          </a:xfrm>
          <a:custGeom>
            <a:avLst/>
            <a:gdLst>
              <a:gd name="T0" fmla="*/ 51 w 706"/>
              <a:gd name="T1" fmla="*/ 562 h 1034"/>
              <a:gd name="T2" fmla="*/ 32 w 706"/>
              <a:gd name="T3" fmla="*/ 373 h 1034"/>
              <a:gd name="T4" fmla="*/ 91 w 706"/>
              <a:gd name="T5" fmla="*/ 268 h 1034"/>
              <a:gd name="T6" fmla="*/ 52 w 706"/>
              <a:gd name="T7" fmla="*/ 212 h 1034"/>
              <a:gd name="T8" fmla="*/ 51 w 706"/>
              <a:gd name="T9" fmla="*/ 169 h 1034"/>
              <a:gd name="T10" fmla="*/ 257 w 706"/>
              <a:gd name="T11" fmla="*/ 413 h 1034"/>
              <a:gd name="T12" fmla="*/ 271 w 706"/>
              <a:gd name="T13" fmla="*/ 421 h 1034"/>
              <a:gd name="T14" fmla="*/ 374 w 706"/>
              <a:gd name="T15" fmla="*/ 127 h 1034"/>
              <a:gd name="T16" fmla="*/ 441 w 706"/>
              <a:gd name="T17" fmla="*/ 77 h 1034"/>
              <a:gd name="T18" fmla="*/ 445 w 706"/>
              <a:gd name="T19" fmla="*/ 83 h 1034"/>
              <a:gd name="T20" fmla="*/ 514 w 706"/>
              <a:gd name="T21" fmla="*/ 143 h 1034"/>
              <a:gd name="T22" fmla="*/ 435 w 706"/>
              <a:gd name="T23" fmla="*/ 183 h 1034"/>
              <a:gd name="T24" fmla="*/ 552 w 706"/>
              <a:gd name="T25" fmla="*/ 723 h 1034"/>
              <a:gd name="T26" fmla="*/ 413 w 706"/>
              <a:gd name="T27" fmla="*/ 549 h 1034"/>
              <a:gd name="T28" fmla="*/ 448 w 706"/>
              <a:gd name="T29" fmla="*/ 635 h 1034"/>
              <a:gd name="T30" fmla="*/ 455 w 706"/>
              <a:gd name="T31" fmla="*/ 842 h 1034"/>
              <a:gd name="T32" fmla="*/ 383 w 706"/>
              <a:gd name="T33" fmla="*/ 942 h 1034"/>
              <a:gd name="T34" fmla="*/ 263 w 706"/>
              <a:gd name="T35" fmla="*/ 931 h 1034"/>
              <a:gd name="T36" fmla="*/ 320 w 706"/>
              <a:gd name="T37" fmla="*/ 773 h 1034"/>
              <a:gd name="T38" fmla="*/ 240 w 706"/>
              <a:gd name="T39" fmla="*/ 642 h 1034"/>
              <a:gd name="T40" fmla="*/ 322 w 706"/>
              <a:gd name="T41" fmla="*/ 469 h 1034"/>
              <a:gd name="T42" fmla="*/ 147 w 706"/>
              <a:gd name="T43" fmla="*/ 473 h 1034"/>
              <a:gd name="T44" fmla="*/ 59 w 706"/>
              <a:gd name="T45" fmla="*/ 644 h 1034"/>
              <a:gd name="T46" fmla="*/ 553 w 706"/>
              <a:gd name="T47" fmla="*/ 69 h 1034"/>
              <a:gd name="T48" fmla="*/ 474 w 706"/>
              <a:gd name="T49" fmla="*/ 140 h 1034"/>
              <a:gd name="T50" fmla="*/ 462 w 706"/>
              <a:gd name="T51" fmla="*/ 115 h 1034"/>
              <a:gd name="T52" fmla="*/ 451 w 706"/>
              <a:gd name="T53" fmla="*/ 146 h 1034"/>
              <a:gd name="T54" fmla="*/ 525 w 706"/>
              <a:gd name="T55" fmla="*/ 155 h 1034"/>
              <a:gd name="T56" fmla="*/ 100 w 706"/>
              <a:gd name="T57" fmla="*/ 296 h 1034"/>
              <a:gd name="T58" fmla="*/ 442 w 706"/>
              <a:gd name="T59" fmla="*/ 282 h 1034"/>
              <a:gd name="T60" fmla="*/ 395 w 706"/>
              <a:gd name="T61" fmla="*/ 339 h 1034"/>
              <a:gd name="T62" fmla="*/ 461 w 706"/>
              <a:gd name="T63" fmla="*/ 273 h 1034"/>
              <a:gd name="T64" fmla="*/ 328 w 706"/>
              <a:gd name="T65" fmla="*/ 297 h 1034"/>
              <a:gd name="T66" fmla="*/ 620 w 706"/>
              <a:gd name="T67" fmla="*/ 314 h 1034"/>
              <a:gd name="T68" fmla="*/ 345 w 706"/>
              <a:gd name="T69" fmla="*/ 302 h 1034"/>
              <a:gd name="T70" fmla="*/ 624 w 706"/>
              <a:gd name="T71" fmla="*/ 283 h 1034"/>
              <a:gd name="T72" fmla="*/ 518 w 706"/>
              <a:gd name="T73" fmla="*/ 347 h 1034"/>
              <a:gd name="T74" fmla="*/ 607 w 706"/>
              <a:gd name="T75" fmla="*/ 348 h 1034"/>
              <a:gd name="T76" fmla="*/ 565 w 706"/>
              <a:gd name="T77" fmla="*/ 322 h 1034"/>
              <a:gd name="T78" fmla="*/ 501 w 706"/>
              <a:gd name="T79" fmla="*/ 342 h 1034"/>
              <a:gd name="T80" fmla="*/ 466 w 706"/>
              <a:gd name="T81" fmla="*/ 352 h 1034"/>
              <a:gd name="T82" fmla="*/ 596 w 706"/>
              <a:gd name="T83" fmla="*/ 438 h 1034"/>
              <a:gd name="T84" fmla="*/ 362 w 706"/>
              <a:gd name="T85" fmla="*/ 505 h 1034"/>
              <a:gd name="T86" fmla="*/ 443 w 706"/>
              <a:gd name="T87" fmla="*/ 387 h 1034"/>
              <a:gd name="T88" fmla="*/ 339 w 706"/>
              <a:gd name="T89" fmla="*/ 444 h 1034"/>
              <a:gd name="T90" fmla="*/ 491 w 706"/>
              <a:gd name="T91" fmla="*/ 475 h 1034"/>
              <a:gd name="T92" fmla="*/ 516 w 706"/>
              <a:gd name="T93" fmla="*/ 459 h 1034"/>
              <a:gd name="T94" fmla="*/ 222 w 706"/>
              <a:gd name="T95" fmla="*/ 462 h 1034"/>
              <a:gd name="T96" fmla="*/ 432 w 706"/>
              <a:gd name="T97" fmla="*/ 507 h 1034"/>
              <a:gd name="T98" fmla="*/ 590 w 706"/>
              <a:gd name="T99" fmla="*/ 475 h 1034"/>
              <a:gd name="T100" fmla="*/ 324 w 706"/>
              <a:gd name="T101" fmla="*/ 522 h 1034"/>
              <a:gd name="T102" fmla="*/ 343 w 706"/>
              <a:gd name="T103" fmla="*/ 546 h 1034"/>
              <a:gd name="T104" fmla="*/ 356 w 706"/>
              <a:gd name="T105" fmla="*/ 641 h 1034"/>
              <a:gd name="T106" fmla="*/ 382 w 706"/>
              <a:gd name="T107" fmla="*/ 641 h 1034"/>
              <a:gd name="T108" fmla="*/ 227 w 706"/>
              <a:gd name="T109" fmla="*/ 776 h 1034"/>
              <a:gd name="T110" fmla="*/ 159 w 706"/>
              <a:gd name="T111" fmla="*/ 786 h 1034"/>
              <a:gd name="T112" fmla="*/ 334 w 706"/>
              <a:gd name="T113" fmla="*/ 851 h 1034"/>
              <a:gd name="T114" fmla="*/ 350 w 706"/>
              <a:gd name="T115" fmla="*/ 879 h 1034"/>
              <a:gd name="T116" fmla="*/ 386 w 706"/>
              <a:gd name="T117" fmla="*/ 872 h 1034"/>
              <a:gd name="T118" fmla="*/ 380 w 706"/>
              <a:gd name="T119" fmla="*/ 879 h 1034"/>
              <a:gd name="T120" fmla="*/ 354 w 706"/>
              <a:gd name="T121" fmla="*/ 915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06" h="1034">
                <a:moveTo>
                  <a:pt x="56" y="618"/>
                </a:moveTo>
                <a:cubicBezTo>
                  <a:pt x="67" y="646"/>
                  <a:pt x="64" y="605"/>
                  <a:pt x="57" y="595"/>
                </a:cubicBezTo>
                <a:cubicBezTo>
                  <a:pt x="56" y="595"/>
                  <a:pt x="55" y="595"/>
                  <a:pt x="54" y="595"/>
                </a:cubicBezTo>
                <a:cubicBezTo>
                  <a:pt x="54" y="593"/>
                  <a:pt x="54" y="591"/>
                  <a:pt x="53" y="588"/>
                </a:cubicBezTo>
                <a:cubicBezTo>
                  <a:pt x="60" y="591"/>
                  <a:pt x="68" y="593"/>
                  <a:pt x="71" y="600"/>
                </a:cubicBezTo>
                <a:cubicBezTo>
                  <a:pt x="79" y="590"/>
                  <a:pt x="58" y="587"/>
                  <a:pt x="56" y="578"/>
                </a:cubicBezTo>
                <a:cubicBezTo>
                  <a:pt x="55" y="578"/>
                  <a:pt x="53" y="578"/>
                  <a:pt x="52" y="579"/>
                </a:cubicBezTo>
                <a:cubicBezTo>
                  <a:pt x="52" y="573"/>
                  <a:pt x="51" y="568"/>
                  <a:pt x="51" y="562"/>
                </a:cubicBezTo>
                <a:cubicBezTo>
                  <a:pt x="55" y="563"/>
                  <a:pt x="58" y="565"/>
                  <a:pt x="61" y="568"/>
                </a:cubicBezTo>
                <a:cubicBezTo>
                  <a:pt x="72" y="561"/>
                  <a:pt x="52" y="562"/>
                  <a:pt x="53" y="555"/>
                </a:cubicBezTo>
                <a:cubicBezTo>
                  <a:pt x="52" y="555"/>
                  <a:pt x="51" y="556"/>
                  <a:pt x="50" y="556"/>
                </a:cubicBezTo>
                <a:cubicBezTo>
                  <a:pt x="45" y="508"/>
                  <a:pt x="40" y="460"/>
                  <a:pt x="36" y="412"/>
                </a:cubicBezTo>
                <a:cubicBezTo>
                  <a:pt x="41" y="416"/>
                  <a:pt x="45" y="422"/>
                  <a:pt x="47" y="430"/>
                </a:cubicBezTo>
                <a:cubicBezTo>
                  <a:pt x="54" y="416"/>
                  <a:pt x="37" y="399"/>
                  <a:pt x="60" y="396"/>
                </a:cubicBezTo>
                <a:cubicBezTo>
                  <a:pt x="54" y="388"/>
                  <a:pt x="41" y="400"/>
                  <a:pt x="35" y="402"/>
                </a:cubicBezTo>
                <a:cubicBezTo>
                  <a:pt x="34" y="392"/>
                  <a:pt x="33" y="382"/>
                  <a:pt x="32" y="373"/>
                </a:cubicBezTo>
                <a:cubicBezTo>
                  <a:pt x="56" y="369"/>
                  <a:pt x="84" y="375"/>
                  <a:pt x="101" y="369"/>
                </a:cubicBezTo>
                <a:cubicBezTo>
                  <a:pt x="84" y="357"/>
                  <a:pt x="59" y="354"/>
                  <a:pt x="30" y="356"/>
                </a:cubicBezTo>
                <a:cubicBezTo>
                  <a:pt x="30" y="354"/>
                  <a:pt x="30" y="352"/>
                  <a:pt x="29" y="350"/>
                </a:cubicBezTo>
                <a:cubicBezTo>
                  <a:pt x="69" y="341"/>
                  <a:pt x="90" y="353"/>
                  <a:pt x="116" y="361"/>
                </a:cubicBezTo>
                <a:cubicBezTo>
                  <a:pt x="100" y="347"/>
                  <a:pt x="80" y="339"/>
                  <a:pt x="72" y="316"/>
                </a:cubicBezTo>
                <a:cubicBezTo>
                  <a:pt x="72" y="311"/>
                  <a:pt x="80" y="312"/>
                  <a:pt x="85" y="311"/>
                </a:cubicBezTo>
                <a:cubicBezTo>
                  <a:pt x="84" y="291"/>
                  <a:pt x="80" y="275"/>
                  <a:pt x="71" y="266"/>
                </a:cubicBezTo>
                <a:cubicBezTo>
                  <a:pt x="80" y="263"/>
                  <a:pt x="81" y="271"/>
                  <a:pt x="91" y="268"/>
                </a:cubicBezTo>
                <a:cubicBezTo>
                  <a:pt x="90" y="254"/>
                  <a:pt x="83" y="247"/>
                  <a:pt x="81" y="236"/>
                </a:cubicBezTo>
                <a:cubicBezTo>
                  <a:pt x="72" y="246"/>
                  <a:pt x="67" y="260"/>
                  <a:pt x="46" y="252"/>
                </a:cubicBezTo>
                <a:cubicBezTo>
                  <a:pt x="53" y="255"/>
                  <a:pt x="62" y="279"/>
                  <a:pt x="45" y="279"/>
                </a:cubicBezTo>
                <a:cubicBezTo>
                  <a:pt x="65" y="293"/>
                  <a:pt x="56" y="334"/>
                  <a:pt x="27" y="324"/>
                </a:cubicBezTo>
                <a:cubicBezTo>
                  <a:pt x="26" y="317"/>
                  <a:pt x="25" y="310"/>
                  <a:pt x="25" y="304"/>
                </a:cubicBezTo>
                <a:cubicBezTo>
                  <a:pt x="38" y="305"/>
                  <a:pt x="36" y="287"/>
                  <a:pt x="23" y="291"/>
                </a:cubicBezTo>
                <a:cubicBezTo>
                  <a:pt x="22" y="272"/>
                  <a:pt x="20" y="254"/>
                  <a:pt x="18" y="235"/>
                </a:cubicBezTo>
                <a:cubicBezTo>
                  <a:pt x="38" y="235"/>
                  <a:pt x="29" y="211"/>
                  <a:pt x="52" y="212"/>
                </a:cubicBezTo>
                <a:cubicBezTo>
                  <a:pt x="38" y="209"/>
                  <a:pt x="39" y="188"/>
                  <a:pt x="26" y="185"/>
                </a:cubicBezTo>
                <a:cubicBezTo>
                  <a:pt x="37" y="171"/>
                  <a:pt x="27" y="150"/>
                  <a:pt x="12" y="147"/>
                </a:cubicBezTo>
                <a:cubicBezTo>
                  <a:pt x="13" y="137"/>
                  <a:pt x="29" y="124"/>
                  <a:pt x="16" y="113"/>
                </a:cubicBezTo>
                <a:cubicBezTo>
                  <a:pt x="0" y="111"/>
                  <a:pt x="18" y="135"/>
                  <a:pt x="8" y="137"/>
                </a:cubicBezTo>
                <a:cubicBezTo>
                  <a:pt x="7" y="122"/>
                  <a:pt x="5" y="107"/>
                  <a:pt x="3" y="91"/>
                </a:cubicBezTo>
                <a:cubicBezTo>
                  <a:pt x="29" y="85"/>
                  <a:pt x="42" y="107"/>
                  <a:pt x="37" y="128"/>
                </a:cubicBezTo>
                <a:cubicBezTo>
                  <a:pt x="45" y="129"/>
                  <a:pt x="53" y="132"/>
                  <a:pt x="58" y="139"/>
                </a:cubicBezTo>
                <a:cubicBezTo>
                  <a:pt x="61" y="154"/>
                  <a:pt x="58" y="163"/>
                  <a:pt x="51" y="169"/>
                </a:cubicBezTo>
                <a:cubicBezTo>
                  <a:pt x="72" y="178"/>
                  <a:pt x="92" y="187"/>
                  <a:pt x="107" y="203"/>
                </a:cubicBezTo>
                <a:cubicBezTo>
                  <a:pt x="106" y="216"/>
                  <a:pt x="104" y="228"/>
                  <a:pt x="90" y="231"/>
                </a:cubicBezTo>
                <a:cubicBezTo>
                  <a:pt x="110" y="247"/>
                  <a:pt x="133" y="260"/>
                  <a:pt x="145" y="285"/>
                </a:cubicBezTo>
                <a:cubicBezTo>
                  <a:pt x="156" y="288"/>
                  <a:pt x="147" y="274"/>
                  <a:pt x="158" y="277"/>
                </a:cubicBezTo>
                <a:cubicBezTo>
                  <a:pt x="181" y="317"/>
                  <a:pt x="159" y="357"/>
                  <a:pt x="169" y="389"/>
                </a:cubicBezTo>
                <a:cubicBezTo>
                  <a:pt x="182" y="431"/>
                  <a:pt x="242" y="425"/>
                  <a:pt x="274" y="451"/>
                </a:cubicBezTo>
                <a:cubicBezTo>
                  <a:pt x="290" y="434"/>
                  <a:pt x="250" y="428"/>
                  <a:pt x="235" y="425"/>
                </a:cubicBezTo>
                <a:cubicBezTo>
                  <a:pt x="233" y="413"/>
                  <a:pt x="255" y="421"/>
                  <a:pt x="257" y="413"/>
                </a:cubicBezTo>
                <a:cubicBezTo>
                  <a:pt x="257" y="408"/>
                  <a:pt x="256" y="404"/>
                  <a:pt x="256" y="400"/>
                </a:cubicBezTo>
                <a:cubicBezTo>
                  <a:pt x="240" y="403"/>
                  <a:pt x="235" y="405"/>
                  <a:pt x="226" y="396"/>
                </a:cubicBezTo>
                <a:cubicBezTo>
                  <a:pt x="221" y="387"/>
                  <a:pt x="232" y="390"/>
                  <a:pt x="238" y="388"/>
                </a:cubicBezTo>
                <a:cubicBezTo>
                  <a:pt x="223" y="372"/>
                  <a:pt x="222" y="344"/>
                  <a:pt x="239" y="332"/>
                </a:cubicBezTo>
                <a:cubicBezTo>
                  <a:pt x="281" y="323"/>
                  <a:pt x="276" y="367"/>
                  <a:pt x="265" y="389"/>
                </a:cubicBezTo>
                <a:cubicBezTo>
                  <a:pt x="273" y="384"/>
                  <a:pt x="275" y="376"/>
                  <a:pt x="286" y="373"/>
                </a:cubicBezTo>
                <a:cubicBezTo>
                  <a:pt x="288" y="391"/>
                  <a:pt x="276" y="397"/>
                  <a:pt x="266" y="405"/>
                </a:cubicBezTo>
                <a:cubicBezTo>
                  <a:pt x="264" y="415"/>
                  <a:pt x="272" y="413"/>
                  <a:pt x="271" y="421"/>
                </a:cubicBezTo>
                <a:cubicBezTo>
                  <a:pt x="280" y="416"/>
                  <a:pt x="277" y="400"/>
                  <a:pt x="288" y="396"/>
                </a:cubicBezTo>
                <a:cubicBezTo>
                  <a:pt x="300" y="407"/>
                  <a:pt x="286" y="422"/>
                  <a:pt x="282" y="430"/>
                </a:cubicBezTo>
                <a:cubicBezTo>
                  <a:pt x="291" y="454"/>
                  <a:pt x="314" y="452"/>
                  <a:pt x="332" y="438"/>
                </a:cubicBezTo>
                <a:cubicBezTo>
                  <a:pt x="303" y="396"/>
                  <a:pt x="288" y="325"/>
                  <a:pt x="320" y="284"/>
                </a:cubicBezTo>
                <a:cubicBezTo>
                  <a:pt x="309" y="214"/>
                  <a:pt x="365" y="175"/>
                  <a:pt x="429" y="184"/>
                </a:cubicBezTo>
                <a:cubicBezTo>
                  <a:pt x="419" y="168"/>
                  <a:pt x="411" y="151"/>
                  <a:pt x="424" y="135"/>
                </a:cubicBezTo>
                <a:cubicBezTo>
                  <a:pt x="419" y="137"/>
                  <a:pt x="418" y="133"/>
                  <a:pt x="417" y="129"/>
                </a:cubicBezTo>
                <a:cubicBezTo>
                  <a:pt x="404" y="139"/>
                  <a:pt x="383" y="140"/>
                  <a:pt x="374" y="127"/>
                </a:cubicBezTo>
                <a:cubicBezTo>
                  <a:pt x="372" y="117"/>
                  <a:pt x="379" y="115"/>
                  <a:pt x="382" y="110"/>
                </a:cubicBezTo>
                <a:cubicBezTo>
                  <a:pt x="380" y="99"/>
                  <a:pt x="366" y="102"/>
                  <a:pt x="363" y="92"/>
                </a:cubicBezTo>
                <a:cubicBezTo>
                  <a:pt x="364" y="75"/>
                  <a:pt x="375" y="67"/>
                  <a:pt x="379" y="54"/>
                </a:cubicBezTo>
                <a:cubicBezTo>
                  <a:pt x="392" y="50"/>
                  <a:pt x="396" y="56"/>
                  <a:pt x="406" y="54"/>
                </a:cubicBezTo>
                <a:cubicBezTo>
                  <a:pt x="400" y="37"/>
                  <a:pt x="416" y="38"/>
                  <a:pt x="420" y="30"/>
                </a:cubicBezTo>
                <a:cubicBezTo>
                  <a:pt x="434" y="32"/>
                  <a:pt x="435" y="45"/>
                  <a:pt x="450" y="37"/>
                </a:cubicBezTo>
                <a:cubicBezTo>
                  <a:pt x="454" y="41"/>
                  <a:pt x="455" y="48"/>
                  <a:pt x="459" y="52"/>
                </a:cubicBezTo>
                <a:cubicBezTo>
                  <a:pt x="457" y="64"/>
                  <a:pt x="442" y="64"/>
                  <a:pt x="441" y="77"/>
                </a:cubicBezTo>
                <a:cubicBezTo>
                  <a:pt x="437" y="77"/>
                  <a:pt x="438" y="69"/>
                  <a:pt x="437" y="64"/>
                </a:cubicBezTo>
                <a:cubicBezTo>
                  <a:pt x="433" y="67"/>
                  <a:pt x="431" y="72"/>
                  <a:pt x="431" y="78"/>
                </a:cubicBezTo>
                <a:cubicBezTo>
                  <a:pt x="427" y="76"/>
                  <a:pt x="425" y="72"/>
                  <a:pt x="424" y="66"/>
                </a:cubicBezTo>
                <a:cubicBezTo>
                  <a:pt x="419" y="67"/>
                  <a:pt x="422" y="74"/>
                  <a:pt x="422" y="79"/>
                </a:cubicBezTo>
                <a:cubicBezTo>
                  <a:pt x="413" y="82"/>
                  <a:pt x="415" y="73"/>
                  <a:pt x="411" y="70"/>
                </a:cubicBezTo>
                <a:cubicBezTo>
                  <a:pt x="421" y="93"/>
                  <a:pt x="385" y="98"/>
                  <a:pt x="410" y="127"/>
                </a:cubicBezTo>
                <a:cubicBezTo>
                  <a:pt x="399" y="110"/>
                  <a:pt x="418" y="96"/>
                  <a:pt x="422" y="82"/>
                </a:cubicBezTo>
                <a:cubicBezTo>
                  <a:pt x="433" y="79"/>
                  <a:pt x="435" y="86"/>
                  <a:pt x="445" y="83"/>
                </a:cubicBezTo>
                <a:cubicBezTo>
                  <a:pt x="445" y="73"/>
                  <a:pt x="452" y="69"/>
                  <a:pt x="456" y="62"/>
                </a:cubicBezTo>
                <a:cubicBezTo>
                  <a:pt x="472" y="63"/>
                  <a:pt x="485" y="66"/>
                  <a:pt x="497" y="72"/>
                </a:cubicBezTo>
                <a:cubicBezTo>
                  <a:pt x="498" y="78"/>
                  <a:pt x="498" y="85"/>
                  <a:pt x="499" y="91"/>
                </a:cubicBezTo>
                <a:cubicBezTo>
                  <a:pt x="509" y="88"/>
                  <a:pt x="514" y="92"/>
                  <a:pt x="522" y="92"/>
                </a:cubicBezTo>
                <a:cubicBezTo>
                  <a:pt x="503" y="43"/>
                  <a:pt x="533" y="26"/>
                  <a:pt x="552" y="0"/>
                </a:cubicBezTo>
                <a:cubicBezTo>
                  <a:pt x="585" y="24"/>
                  <a:pt x="589" y="100"/>
                  <a:pt x="529" y="98"/>
                </a:cubicBezTo>
                <a:cubicBezTo>
                  <a:pt x="527" y="111"/>
                  <a:pt x="522" y="115"/>
                  <a:pt x="532" y="124"/>
                </a:cubicBezTo>
                <a:cubicBezTo>
                  <a:pt x="530" y="133"/>
                  <a:pt x="525" y="141"/>
                  <a:pt x="514" y="143"/>
                </a:cubicBezTo>
                <a:cubicBezTo>
                  <a:pt x="529" y="160"/>
                  <a:pt x="540" y="132"/>
                  <a:pt x="552" y="129"/>
                </a:cubicBezTo>
                <a:cubicBezTo>
                  <a:pt x="559" y="132"/>
                  <a:pt x="569" y="132"/>
                  <a:pt x="570" y="144"/>
                </a:cubicBezTo>
                <a:cubicBezTo>
                  <a:pt x="573" y="158"/>
                  <a:pt x="563" y="162"/>
                  <a:pt x="552" y="165"/>
                </a:cubicBezTo>
                <a:cubicBezTo>
                  <a:pt x="558" y="168"/>
                  <a:pt x="559" y="177"/>
                  <a:pt x="564" y="180"/>
                </a:cubicBezTo>
                <a:cubicBezTo>
                  <a:pt x="560" y="212"/>
                  <a:pt x="520" y="198"/>
                  <a:pt x="523" y="168"/>
                </a:cubicBezTo>
                <a:cubicBezTo>
                  <a:pt x="511" y="164"/>
                  <a:pt x="501" y="183"/>
                  <a:pt x="489" y="188"/>
                </a:cubicBezTo>
                <a:cubicBezTo>
                  <a:pt x="478" y="190"/>
                  <a:pt x="473" y="186"/>
                  <a:pt x="471" y="177"/>
                </a:cubicBezTo>
                <a:cubicBezTo>
                  <a:pt x="459" y="183"/>
                  <a:pt x="449" y="195"/>
                  <a:pt x="435" y="183"/>
                </a:cubicBezTo>
                <a:cubicBezTo>
                  <a:pt x="450" y="228"/>
                  <a:pt x="509" y="248"/>
                  <a:pt x="535" y="289"/>
                </a:cubicBezTo>
                <a:cubicBezTo>
                  <a:pt x="556" y="259"/>
                  <a:pt x="640" y="222"/>
                  <a:pt x="656" y="280"/>
                </a:cubicBezTo>
                <a:cubicBezTo>
                  <a:pt x="683" y="278"/>
                  <a:pt x="695" y="291"/>
                  <a:pt x="706" y="308"/>
                </a:cubicBezTo>
                <a:cubicBezTo>
                  <a:pt x="694" y="308"/>
                  <a:pt x="672" y="317"/>
                  <a:pt x="665" y="329"/>
                </a:cubicBezTo>
                <a:cubicBezTo>
                  <a:pt x="673" y="384"/>
                  <a:pt x="646" y="450"/>
                  <a:pt x="618" y="492"/>
                </a:cubicBezTo>
                <a:cubicBezTo>
                  <a:pt x="611" y="503"/>
                  <a:pt x="594" y="519"/>
                  <a:pt x="578" y="522"/>
                </a:cubicBezTo>
                <a:cubicBezTo>
                  <a:pt x="554" y="529"/>
                  <a:pt x="538" y="518"/>
                  <a:pt x="524" y="538"/>
                </a:cubicBezTo>
                <a:cubicBezTo>
                  <a:pt x="533" y="600"/>
                  <a:pt x="549" y="654"/>
                  <a:pt x="552" y="723"/>
                </a:cubicBezTo>
                <a:cubicBezTo>
                  <a:pt x="532" y="693"/>
                  <a:pt x="523" y="649"/>
                  <a:pt x="511" y="608"/>
                </a:cubicBezTo>
                <a:cubicBezTo>
                  <a:pt x="500" y="640"/>
                  <a:pt x="506" y="684"/>
                  <a:pt x="499" y="719"/>
                </a:cubicBezTo>
                <a:cubicBezTo>
                  <a:pt x="482" y="684"/>
                  <a:pt x="490" y="638"/>
                  <a:pt x="483" y="595"/>
                </a:cubicBezTo>
                <a:cubicBezTo>
                  <a:pt x="470" y="611"/>
                  <a:pt x="476" y="643"/>
                  <a:pt x="463" y="660"/>
                </a:cubicBezTo>
                <a:cubicBezTo>
                  <a:pt x="458" y="621"/>
                  <a:pt x="465" y="566"/>
                  <a:pt x="470" y="527"/>
                </a:cubicBezTo>
                <a:cubicBezTo>
                  <a:pt x="452" y="528"/>
                  <a:pt x="449" y="542"/>
                  <a:pt x="439" y="550"/>
                </a:cubicBezTo>
                <a:cubicBezTo>
                  <a:pt x="429" y="547"/>
                  <a:pt x="453" y="531"/>
                  <a:pt x="444" y="529"/>
                </a:cubicBezTo>
                <a:cubicBezTo>
                  <a:pt x="430" y="533"/>
                  <a:pt x="424" y="543"/>
                  <a:pt x="413" y="549"/>
                </a:cubicBezTo>
                <a:cubicBezTo>
                  <a:pt x="405" y="544"/>
                  <a:pt x="424" y="536"/>
                  <a:pt x="427" y="531"/>
                </a:cubicBezTo>
                <a:cubicBezTo>
                  <a:pt x="378" y="545"/>
                  <a:pt x="334" y="589"/>
                  <a:pt x="291" y="617"/>
                </a:cubicBezTo>
                <a:cubicBezTo>
                  <a:pt x="319" y="628"/>
                  <a:pt x="378" y="616"/>
                  <a:pt x="402" y="603"/>
                </a:cubicBezTo>
                <a:cubicBezTo>
                  <a:pt x="400" y="593"/>
                  <a:pt x="388" y="595"/>
                  <a:pt x="389" y="581"/>
                </a:cubicBezTo>
                <a:cubicBezTo>
                  <a:pt x="386" y="554"/>
                  <a:pt x="440" y="559"/>
                  <a:pt x="423" y="588"/>
                </a:cubicBezTo>
                <a:cubicBezTo>
                  <a:pt x="434" y="594"/>
                  <a:pt x="445" y="574"/>
                  <a:pt x="458" y="571"/>
                </a:cubicBezTo>
                <a:cubicBezTo>
                  <a:pt x="456" y="595"/>
                  <a:pt x="430" y="598"/>
                  <a:pt x="412" y="609"/>
                </a:cubicBezTo>
                <a:cubicBezTo>
                  <a:pt x="424" y="617"/>
                  <a:pt x="440" y="620"/>
                  <a:pt x="448" y="635"/>
                </a:cubicBezTo>
                <a:cubicBezTo>
                  <a:pt x="444" y="651"/>
                  <a:pt x="440" y="658"/>
                  <a:pt x="441" y="672"/>
                </a:cubicBezTo>
                <a:cubicBezTo>
                  <a:pt x="435" y="682"/>
                  <a:pt x="424" y="684"/>
                  <a:pt x="409" y="681"/>
                </a:cubicBezTo>
                <a:cubicBezTo>
                  <a:pt x="428" y="719"/>
                  <a:pt x="377" y="707"/>
                  <a:pt x="363" y="716"/>
                </a:cubicBezTo>
                <a:cubicBezTo>
                  <a:pt x="354" y="712"/>
                  <a:pt x="347" y="707"/>
                  <a:pt x="348" y="691"/>
                </a:cubicBezTo>
                <a:cubicBezTo>
                  <a:pt x="323" y="696"/>
                  <a:pt x="315" y="729"/>
                  <a:pt x="328" y="756"/>
                </a:cubicBezTo>
                <a:cubicBezTo>
                  <a:pt x="356" y="750"/>
                  <a:pt x="371" y="761"/>
                  <a:pt x="377" y="784"/>
                </a:cubicBezTo>
                <a:cubicBezTo>
                  <a:pt x="392" y="767"/>
                  <a:pt x="436" y="763"/>
                  <a:pt x="434" y="798"/>
                </a:cubicBezTo>
                <a:cubicBezTo>
                  <a:pt x="458" y="797"/>
                  <a:pt x="463" y="823"/>
                  <a:pt x="455" y="842"/>
                </a:cubicBezTo>
                <a:cubicBezTo>
                  <a:pt x="472" y="836"/>
                  <a:pt x="481" y="825"/>
                  <a:pt x="489" y="812"/>
                </a:cubicBezTo>
                <a:cubicBezTo>
                  <a:pt x="487" y="805"/>
                  <a:pt x="483" y="799"/>
                  <a:pt x="480" y="793"/>
                </a:cubicBezTo>
                <a:cubicBezTo>
                  <a:pt x="484" y="784"/>
                  <a:pt x="486" y="774"/>
                  <a:pt x="498" y="772"/>
                </a:cubicBezTo>
                <a:cubicBezTo>
                  <a:pt x="546" y="794"/>
                  <a:pt x="475" y="822"/>
                  <a:pt x="473" y="850"/>
                </a:cubicBezTo>
                <a:cubicBezTo>
                  <a:pt x="486" y="856"/>
                  <a:pt x="499" y="861"/>
                  <a:pt x="502" y="880"/>
                </a:cubicBezTo>
                <a:cubicBezTo>
                  <a:pt x="489" y="863"/>
                  <a:pt x="472" y="850"/>
                  <a:pt x="440" y="857"/>
                </a:cubicBezTo>
                <a:cubicBezTo>
                  <a:pt x="467" y="868"/>
                  <a:pt x="483" y="928"/>
                  <a:pt x="434" y="930"/>
                </a:cubicBezTo>
                <a:cubicBezTo>
                  <a:pt x="433" y="963"/>
                  <a:pt x="400" y="953"/>
                  <a:pt x="383" y="942"/>
                </a:cubicBezTo>
                <a:cubicBezTo>
                  <a:pt x="371" y="999"/>
                  <a:pt x="325" y="947"/>
                  <a:pt x="294" y="951"/>
                </a:cubicBezTo>
                <a:cubicBezTo>
                  <a:pt x="296" y="959"/>
                  <a:pt x="290" y="961"/>
                  <a:pt x="286" y="965"/>
                </a:cubicBezTo>
                <a:cubicBezTo>
                  <a:pt x="319" y="1002"/>
                  <a:pt x="258" y="1034"/>
                  <a:pt x="243" y="1002"/>
                </a:cubicBezTo>
                <a:cubicBezTo>
                  <a:pt x="237" y="987"/>
                  <a:pt x="247" y="958"/>
                  <a:pt x="279" y="962"/>
                </a:cubicBezTo>
                <a:cubicBezTo>
                  <a:pt x="278" y="951"/>
                  <a:pt x="289" y="950"/>
                  <a:pt x="287" y="938"/>
                </a:cubicBezTo>
                <a:cubicBezTo>
                  <a:pt x="278" y="939"/>
                  <a:pt x="269" y="940"/>
                  <a:pt x="260" y="941"/>
                </a:cubicBezTo>
                <a:cubicBezTo>
                  <a:pt x="255" y="978"/>
                  <a:pt x="210" y="963"/>
                  <a:pt x="207" y="940"/>
                </a:cubicBezTo>
                <a:cubicBezTo>
                  <a:pt x="203" y="908"/>
                  <a:pt x="250" y="898"/>
                  <a:pt x="263" y="931"/>
                </a:cubicBezTo>
                <a:cubicBezTo>
                  <a:pt x="282" y="931"/>
                  <a:pt x="294" y="926"/>
                  <a:pt x="297" y="914"/>
                </a:cubicBezTo>
                <a:cubicBezTo>
                  <a:pt x="262" y="915"/>
                  <a:pt x="261" y="873"/>
                  <a:pt x="245" y="850"/>
                </a:cubicBezTo>
                <a:cubicBezTo>
                  <a:pt x="159" y="880"/>
                  <a:pt x="125" y="774"/>
                  <a:pt x="154" y="704"/>
                </a:cubicBezTo>
                <a:cubicBezTo>
                  <a:pt x="179" y="727"/>
                  <a:pt x="236" y="731"/>
                  <a:pt x="250" y="770"/>
                </a:cubicBezTo>
                <a:cubicBezTo>
                  <a:pt x="258" y="792"/>
                  <a:pt x="248" y="815"/>
                  <a:pt x="256" y="836"/>
                </a:cubicBezTo>
                <a:cubicBezTo>
                  <a:pt x="271" y="834"/>
                  <a:pt x="274" y="824"/>
                  <a:pt x="292" y="825"/>
                </a:cubicBezTo>
                <a:cubicBezTo>
                  <a:pt x="281" y="809"/>
                  <a:pt x="280" y="787"/>
                  <a:pt x="293" y="776"/>
                </a:cubicBezTo>
                <a:cubicBezTo>
                  <a:pt x="305" y="772"/>
                  <a:pt x="312" y="782"/>
                  <a:pt x="320" y="773"/>
                </a:cubicBezTo>
                <a:cubicBezTo>
                  <a:pt x="314" y="756"/>
                  <a:pt x="316" y="749"/>
                  <a:pt x="315" y="731"/>
                </a:cubicBezTo>
                <a:cubicBezTo>
                  <a:pt x="286" y="732"/>
                  <a:pt x="301" y="761"/>
                  <a:pt x="279" y="764"/>
                </a:cubicBezTo>
                <a:cubicBezTo>
                  <a:pt x="251" y="768"/>
                  <a:pt x="239" y="719"/>
                  <a:pt x="277" y="715"/>
                </a:cubicBezTo>
                <a:cubicBezTo>
                  <a:pt x="290" y="712"/>
                  <a:pt x="290" y="725"/>
                  <a:pt x="296" y="732"/>
                </a:cubicBezTo>
                <a:cubicBezTo>
                  <a:pt x="320" y="722"/>
                  <a:pt x="331" y="684"/>
                  <a:pt x="303" y="669"/>
                </a:cubicBezTo>
                <a:cubicBezTo>
                  <a:pt x="306" y="652"/>
                  <a:pt x="321" y="644"/>
                  <a:pt x="336" y="636"/>
                </a:cubicBezTo>
                <a:cubicBezTo>
                  <a:pt x="294" y="621"/>
                  <a:pt x="265" y="636"/>
                  <a:pt x="235" y="656"/>
                </a:cubicBezTo>
                <a:cubicBezTo>
                  <a:pt x="229" y="656"/>
                  <a:pt x="236" y="643"/>
                  <a:pt x="240" y="642"/>
                </a:cubicBezTo>
                <a:cubicBezTo>
                  <a:pt x="210" y="652"/>
                  <a:pt x="183" y="667"/>
                  <a:pt x="146" y="688"/>
                </a:cubicBezTo>
                <a:cubicBezTo>
                  <a:pt x="143" y="675"/>
                  <a:pt x="176" y="665"/>
                  <a:pt x="178" y="645"/>
                </a:cubicBezTo>
                <a:cubicBezTo>
                  <a:pt x="170" y="645"/>
                  <a:pt x="171" y="652"/>
                  <a:pt x="162" y="650"/>
                </a:cubicBezTo>
                <a:cubicBezTo>
                  <a:pt x="162" y="637"/>
                  <a:pt x="175" y="635"/>
                  <a:pt x="183" y="628"/>
                </a:cubicBezTo>
                <a:cubicBezTo>
                  <a:pt x="177" y="619"/>
                  <a:pt x="165" y="632"/>
                  <a:pt x="160" y="634"/>
                </a:cubicBezTo>
                <a:cubicBezTo>
                  <a:pt x="163" y="619"/>
                  <a:pt x="178" y="614"/>
                  <a:pt x="191" y="608"/>
                </a:cubicBezTo>
                <a:cubicBezTo>
                  <a:pt x="189" y="605"/>
                  <a:pt x="187" y="602"/>
                  <a:pt x="183" y="602"/>
                </a:cubicBezTo>
                <a:cubicBezTo>
                  <a:pt x="223" y="552"/>
                  <a:pt x="284" y="520"/>
                  <a:pt x="322" y="469"/>
                </a:cubicBezTo>
                <a:cubicBezTo>
                  <a:pt x="299" y="465"/>
                  <a:pt x="277" y="461"/>
                  <a:pt x="255" y="456"/>
                </a:cubicBezTo>
                <a:cubicBezTo>
                  <a:pt x="269" y="471"/>
                  <a:pt x="287" y="478"/>
                  <a:pt x="282" y="499"/>
                </a:cubicBezTo>
                <a:cubicBezTo>
                  <a:pt x="278" y="519"/>
                  <a:pt x="251" y="508"/>
                  <a:pt x="245" y="526"/>
                </a:cubicBezTo>
                <a:cubicBezTo>
                  <a:pt x="240" y="522"/>
                  <a:pt x="227" y="527"/>
                  <a:pt x="228" y="515"/>
                </a:cubicBezTo>
                <a:cubicBezTo>
                  <a:pt x="215" y="517"/>
                  <a:pt x="215" y="531"/>
                  <a:pt x="203" y="534"/>
                </a:cubicBezTo>
                <a:cubicBezTo>
                  <a:pt x="190" y="526"/>
                  <a:pt x="178" y="518"/>
                  <a:pt x="162" y="515"/>
                </a:cubicBezTo>
                <a:cubicBezTo>
                  <a:pt x="156" y="499"/>
                  <a:pt x="168" y="498"/>
                  <a:pt x="165" y="485"/>
                </a:cubicBezTo>
                <a:cubicBezTo>
                  <a:pt x="153" y="489"/>
                  <a:pt x="152" y="479"/>
                  <a:pt x="147" y="473"/>
                </a:cubicBezTo>
                <a:cubicBezTo>
                  <a:pt x="144" y="454"/>
                  <a:pt x="162" y="452"/>
                  <a:pt x="150" y="433"/>
                </a:cubicBezTo>
                <a:cubicBezTo>
                  <a:pt x="165" y="409"/>
                  <a:pt x="194" y="434"/>
                  <a:pt x="213" y="437"/>
                </a:cubicBezTo>
                <a:cubicBezTo>
                  <a:pt x="176" y="416"/>
                  <a:pt x="153" y="378"/>
                  <a:pt x="98" y="379"/>
                </a:cubicBezTo>
                <a:cubicBezTo>
                  <a:pt x="75" y="416"/>
                  <a:pt x="76" y="473"/>
                  <a:pt x="52" y="509"/>
                </a:cubicBezTo>
                <a:cubicBezTo>
                  <a:pt x="67" y="515"/>
                  <a:pt x="82" y="521"/>
                  <a:pt x="94" y="531"/>
                </a:cubicBezTo>
                <a:cubicBezTo>
                  <a:pt x="89" y="539"/>
                  <a:pt x="79" y="541"/>
                  <a:pt x="72" y="547"/>
                </a:cubicBezTo>
                <a:cubicBezTo>
                  <a:pt x="91" y="580"/>
                  <a:pt x="81" y="623"/>
                  <a:pt x="73" y="652"/>
                </a:cubicBezTo>
                <a:cubicBezTo>
                  <a:pt x="63" y="656"/>
                  <a:pt x="65" y="645"/>
                  <a:pt x="59" y="644"/>
                </a:cubicBezTo>
                <a:cubicBezTo>
                  <a:pt x="58" y="635"/>
                  <a:pt x="57" y="627"/>
                  <a:pt x="56" y="618"/>
                </a:cubicBezTo>
                <a:close/>
                <a:moveTo>
                  <a:pt x="548" y="50"/>
                </a:moveTo>
                <a:cubicBezTo>
                  <a:pt x="544" y="42"/>
                  <a:pt x="543" y="60"/>
                  <a:pt x="542" y="64"/>
                </a:cubicBezTo>
                <a:cubicBezTo>
                  <a:pt x="534" y="66"/>
                  <a:pt x="531" y="60"/>
                  <a:pt x="531" y="52"/>
                </a:cubicBezTo>
                <a:cubicBezTo>
                  <a:pt x="524" y="57"/>
                  <a:pt x="533" y="73"/>
                  <a:pt x="537" y="77"/>
                </a:cubicBezTo>
                <a:cubicBezTo>
                  <a:pt x="546" y="72"/>
                  <a:pt x="542" y="63"/>
                  <a:pt x="548" y="50"/>
                </a:cubicBezTo>
                <a:close/>
                <a:moveTo>
                  <a:pt x="553" y="69"/>
                </a:moveTo>
                <a:cubicBezTo>
                  <a:pt x="563" y="62"/>
                  <a:pt x="538" y="80"/>
                  <a:pt x="553" y="69"/>
                </a:cubicBezTo>
                <a:close/>
                <a:moveTo>
                  <a:pt x="493" y="128"/>
                </a:moveTo>
                <a:cubicBezTo>
                  <a:pt x="492" y="124"/>
                  <a:pt x="486" y="126"/>
                  <a:pt x="482" y="126"/>
                </a:cubicBezTo>
                <a:cubicBezTo>
                  <a:pt x="479" y="117"/>
                  <a:pt x="489" y="119"/>
                  <a:pt x="491" y="115"/>
                </a:cubicBezTo>
                <a:cubicBezTo>
                  <a:pt x="483" y="111"/>
                  <a:pt x="479" y="111"/>
                  <a:pt x="483" y="99"/>
                </a:cubicBezTo>
                <a:cubicBezTo>
                  <a:pt x="479" y="101"/>
                  <a:pt x="479" y="106"/>
                  <a:pt x="474" y="107"/>
                </a:cubicBezTo>
                <a:cubicBezTo>
                  <a:pt x="478" y="121"/>
                  <a:pt x="484" y="132"/>
                  <a:pt x="467" y="137"/>
                </a:cubicBezTo>
                <a:cubicBezTo>
                  <a:pt x="468" y="146"/>
                  <a:pt x="469" y="154"/>
                  <a:pt x="479" y="153"/>
                </a:cubicBezTo>
                <a:cubicBezTo>
                  <a:pt x="479" y="146"/>
                  <a:pt x="475" y="144"/>
                  <a:pt x="474" y="140"/>
                </a:cubicBezTo>
                <a:cubicBezTo>
                  <a:pt x="480" y="139"/>
                  <a:pt x="483" y="142"/>
                  <a:pt x="484" y="146"/>
                </a:cubicBezTo>
                <a:cubicBezTo>
                  <a:pt x="494" y="141"/>
                  <a:pt x="480" y="137"/>
                  <a:pt x="480" y="133"/>
                </a:cubicBezTo>
                <a:cubicBezTo>
                  <a:pt x="482" y="123"/>
                  <a:pt x="489" y="137"/>
                  <a:pt x="493" y="128"/>
                </a:cubicBezTo>
                <a:close/>
                <a:moveTo>
                  <a:pt x="470" y="104"/>
                </a:moveTo>
                <a:cubicBezTo>
                  <a:pt x="465" y="94"/>
                  <a:pt x="464" y="118"/>
                  <a:pt x="470" y="104"/>
                </a:cubicBezTo>
                <a:close/>
                <a:moveTo>
                  <a:pt x="447" y="103"/>
                </a:moveTo>
                <a:cubicBezTo>
                  <a:pt x="453" y="115"/>
                  <a:pt x="442" y="111"/>
                  <a:pt x="439" y="120"/>
                </a:cubicBezTo>
                <a:cubicBezTo>
                  <a:pt x="448" y="137"/>
                  <a:pt x="447" y="112"/>
                  <a:pt x="462" y="115"/>
                </a:cubicBezTo>
                <a:cubicBezTo>
                  <a:pt x="457" y="110"/>
                  <a:pt x="457" y="100"/>
                  <a:pt x="447" y="103"/>
                </a:cubicBezTo>
                <a:close/>
                <a:moveTo>
                  <a:pt x="469" y="121"/>
                </a:moveTo>
                <a:cubicBezTo>
                  <a:pt x="466" y="121"/>
                  <a:pt x="462" y="121"/>
                  <a:pt x="459" y="122"/>
                </a:cubicBezTo>
                <a:cubicBezTo>
                  <a:pt x="459" y="124"/>
                  <a:pt x="459" y="126"/>
                  <a:pt x="460" y="128"/>
                </a:cubicBezTo>
                <a:cubicBezTo>
                  <a:pt x="463" y="128"/>
                  <a:pt x="466" y="128"/>
                  <a:pt x="469" y="127"/>
                </a:cubicBezTo>
                <a:cubicBezTo>
                  <a:pt x="469" y="125"/>
                  <a:pt x="469" y="123"/>
                  <a:pt x="469" y="121"/>
                </a:cubicBezTo>
                <a:close/>
                <a:moveTo>
                  <a:pt x="442" y="147"/>
                </a:moveTo>
                <a:cubicBezTo>
                  <a:pt x="445" y="152"/>
                  <a:pt x="448" y="146"/>
                  <a:pt x="451" y="146"/>
                </a:cubicBezTo>
                <a:cubicBezTo>
                  <a:pt x="455" y="146"/>
                  <a:pt x="455" y="151"/>
                  <a:pt x="456" y="155"/>
                </a:cubicBezTo>
                <a:cubicBezTo>
                  <a:pt x="462" y="152"/>
                  <a:pt x="464" y="145"/>
                  <a:pt x="464" y="138"/>
                </a:cubicBezTo>
                <a:cubicBezTo>
                  <a:pt x="453" y="129"/>
                  <a:pt x="448" y="142"/>
                  <a:pt x="442" y="147"/>
                </a:cubicBezTo>
                <a:close/>
                <a:moveTo>
                  <a:pt x="450" y="136"/>
                </a:moveTo>
                <a:cubicBezTo>
                  <a:pt x="451" y="130"/>
                  <a:pt x="447" y="130"/>
                  <a:pt x="443" y="130"/>
                </a:cubicBezTo>
                <a:cubicBezTo>
                  <a:pt x="444" y="133"/>
                  <a:pt x="442" y="133"/>
                  <a:pt x="440" y="133"/>
                </a:cubicBezTo>
                <a:cubicBezTo>
                  <a:pt x="441" y="137"/>
                  <a:pt x="447" y="136"/>
                  <a:pt x="450" y="136"/>
                </a:cubicBezTo>
                <a:close/>
                <a:moveTo>
                  <a:pt x="525" y="155"/>
                </a:moveTo>
                <a:cubicBezTo>
                  <a:pt x="525" y="165"/>
                  <a:pt x="530" y="170"/>
                  <a:pt x="540" y="170"/>
                </a:cubicBezTo>
                <a:cubicBezTo>
                  <a:pt x="546" y="161"/>
                  <a:pt x="537" y="152"/>
                  <a:pt x="525" y="155"/>
                </a:cubicBezTo>
                <a:close/>
                <a:moveTo>
                  <a:pt x="55" y="212"/>
                </a:moveTo>
                <a:cubicBezTo>
                  <a:pt x="61" y="218"/>
                  <a:pt x="67" y="224"/>
                  <a:pt x="79" y="222"/>
                </a:cubicBezTo>
                <a:cubicBezTo>
                  <a:pt x="81" y="207"/>
                  <a:pt x="67" y="210"/>
                  <a:pt x="55" y="212"/>
                </a:cubicBezTo>
                <a:close/>
                <a:moveTo>
                  <a:pt x="113" y="265"/>
                </a:moveTo>
                <a:cubicBezTo>
                  <a:pt x="98" y="270"/>
                  <a:pt x="122" y="285"/>
                  <a:pt x="117" y="301"/>
                </a:cubicBezTo>
                <a:cubicBezTo>
                  <a:pt x="114" y="311"/>
                  <a:pt x="109" y="292"/>
                  <a:pt x="100" y="296"/>
                </a:cubicBezTo>
                <a:cubicBezTo>
                  <a:pt x="117" y="317"/>
                  <a:pt x="125" y="350"/>
                  <a:pt x="149" y="361"/>
                </a:cubicBezTo>
                <a:cubicBezTo>
                  <a:pt x="138" y="351"/>
                  <a:pt x="138" y="324"/>
                  <a:pt x="148" y="315"/>
                </a:cubicBezTo>
                <a:cubicBezTo>
                  <a:pt x="142" y="306"/>
                  <a:pt x="135" y="322"/>
                  <a:pt x="136" y="329"/>
                </a:cubicBezTo>
                <a:cubicBezTo>
                  <a:pt x="122" y="316"/>
                  <a:pt x="125" y="281"/>
                  <a:pt x="113" y="265"/>
                </a:cubicBezTo>
                <a:close/>
                <a:moveTo>
                  <a:pt x="372" y="276"/>
                </a:moveTo>
                <a:cubicBezTo>
                  <a:pt x="377" y="258"/>
                  <a:pt x="404" y="233"/>
                  <a:pt x="420" y="258"/>
                </a:cubicBezTo>
                <a:cubicBezTo>
                  <a:pt x="429" y="227"/>
                  <a:pt x="353" y="237"/>
                  <a:pt x="372" y="276"/>
                </a:cubicBezTo>
                <a:close/>
                <a:moveTo>
                  <a:pt x="442" y="282"/>
                </a:moveTo>
                <a:cubicBezTo>
                  <a:pt x="440" y="292"/>
                  <a:pt x="436" y="275"/>
                  <a:pt x="429" y="280"/>
                </a:cubicBezTo>
                <a:cubicBezTo>
                  <a:pt x="440" y="300"/>
                  <a:pt x="417" y="281"/>
                  <a:pt x="428" y="303"/>
                </a:cubicBezTo>
                <a:cubicBezTo>
                  <a:pt x="417" y="296"/>
                  <a:pt x="416" y="298"/>
                  <a:pt x="422" y="310"/>
                </a:cubicBezTo>
                <a:cubicBezTo>
                  <a:pt x="408" y="315"/>
                  <a:pt x="417" y="292"/>
                  <a:pt x="404" y="296"/>
                </a:cubicBezTo>
                <a:cubicBezTo>
                  <a:pt x="402" y="307"/>
                  <a:pt x="410" y="308"/>
                  <a:pt x="409" y="318"/>
                </a:cubicBezTo>
                <a:cubicBezTo>
                  <a:pt x="401" y="319"/>
                  <a:pt x="403" y="307"/>
                  <a:pt x="398" y="303"/>
                </a:cubicBezTo>
                <a:cubicBezTo>
                  <a:pt x="394" y="307"/>
                  <a:pt x="395" y="319"/>
                  <a:pt x="388" y="307"/>
                </a:cubicBezTo>
                <a:cubicBezTo>
                  <a:pt x="382" y="314"/>
                  <a:pt x="394" y="329"/>
                  <a:pt x="395" y="339"/>
                </a:cubicBezTo>
                <a:cubicBezTo>
                  <a:pt x="420" y="341"/>
                  <a:pt x="418" y="321"/>
                  <a:pt x="443" y="321"/>
                </a:cubicBezTo>
                <a:cubicBezTo>
                  <a:pt x="444" y="300"/>
                  <a:pt x="474" y="303"/>
                  <a:pt x="471" y="279"/>
                </a:cubicBezTo>
                <a:cubicBezTo>
                  <a:pt x="491" y="291"/>
                  <a:pt x="498" y="244"/>
                  <a:pt x="475" y="246"/>
                </a:cubicBezTo>
                <a:cubicBezTo>
                  <a:pt x="475" y="254"/>
                  <a:pt x="481" y="255"/>
                  <a:pt x="483" y="261"/>
                </a:cubicBezTo>
                <a:cubicBezTo>
                  <a:pt x="472" y="265"/>
                  <a:pt x="477" y="248"/>
                  <a:pt x="466" y="253"/>
                </a:cubicBezTo>
                <a:cubicBezTo>
                  <a:pt x="465" y="261"/>
                  <a:pt x="472" y="260"/>
                  <a:pt x="470" y="269"/>
                </a:cubicBezTo>
                <a:cubicBezTo>
                  <a:pt x="464" y="269"/>
                  <a:pt x="463" y="261"/>
                  <a:pt x="459" y="257"/>
                </a:cubicBezTo>
                <a:cubicBezTo>
                  <a:pt x="450" y="261"/>
                  <a:pt x="462" y="267"/>
                  <a:pt x="461" y="273"/>
                </a:cubicBezTo>
                <a:cubicBezTo>
                  <a:pt x="454" y="275"/>
                  <a:pt x="450" y="272"/>
                  <a:pt x="450" y="265"/>
                </a:cubicBezTo>
                <a:cubicBezTo>
                  <a:pt x="441" y="270"/>
                  <a:pt x="454" y="279"/>
                  <a:pt x="452" y="287"/>
                </a:cubicBezTo>
                <a:cubicBezTo>
                  <a:pt x="442" y="288"/>
                  <a:pt x="447" y="270"/>
                  <a:pt x="434" y="273"/>
                </a:cubicBezTo>
                <a:cubicBezTo>
                  <a:pt x="438" y="275"/>
                  <a:pt x="437" y="281"/>
                  <a:pt x="442" y="282"/>
                </a:cubicBezTo>
                <a:close/>
                <a:moveTo>
                  <a:pt x="392" y="280"/>
                </a:moveTo>
                <a:cubicBezTo>
                  <a:pt x="397" y="267"/>
                  <a:pt x="399" y="260"/>
                  <a:pt x="414" y="268"/>
                </a:cubicBezTo>
                <a:cubicBezTo>
                  <a:pt x="411" y="243"/>
                  <a:pt x="374" y="263"/>
                  <a:pt x="392" y="280"/>
                </a:cubicBezTo>
                <a:close/>
                <a:moveTo>
                  <a:pt x="328" y="297"/>
                </a:moveTo>
                <a:cubicBezTo>
                  <a:pt x="296" y="333"/>
                  <a:pt x="322" y="421"/>
                  <a:pt x="356" y="442"/>
                </a:cubicBezTo>
                <a:cubicBezTo>
                  <a:pt x="363" y="424"/>
                  <a:pt x="347" y="404"/>
                  <a:pt x="350" y="380"/>
                </a:cubicBezTo>
                <a:cubicBezTo>
                  <a:pt x="363" y="390"/>
                  <a:pt x="359" y="420"/>
                  <a:pt x="371" y="431"/>
                </a:cubicBezTo>
                <a:cubicBezTo>
                  <a:pt x="384" y="433"/>
                  <a:pt x="380" y="422"/>
                  <a:pt x="390" y="422"/>
                </a:cubicBezTo>
                <a:cubicBezTo>
                  <a:pt x="375" y="392"/>
                  <a:pt x="378" y="356"/>
                  <a:pt x="370" y="322"/>
                </a:cubicBezTo>
                <a:cubicBezTo>
                  <a:pt x="364" y="326"/>
                  <a:pt x="364" y="335"/>
                  <a:pt x="366" y="346"/>
                </a:cubicBezTo>
                <a:cubicBezTo>
                  <a:pt x="342" y="343"/>
                  <a:pt x="332" y="323"/>
                  <a:pt x="328" y="297"/>
                </a:cubicBezTo>
                <a:close/>
                <a:moveTo>
                  <a:pt x="620" y="314"/>
                </a:moveTo>
                <a:cubicBezTo>
                  <a:pt x="607" y="301"/>
                  <a:pt x="618" y="269"/>
                  <a:pt x="640" y="279"/>
                </a:cubicBezTo>
                <a:cubicBezTo>
                  <a:pt x="633" y="247"/>
                  <a:pt x="582" y="306"/>
                  <a:pt x="620" y="314"/>
                </a:cubicBezTo>
                <a:close/>
                <a:moveTo>
                  <a:pt x="502" y="282"/>
                </a:moveTo>
                <a:cubicBezTo>
                  <a:pt x="463" y="307"/>
                  <a:pt x="443" y="347"/>
                  <a:pt x="390" y="360"/>
                </a:cubicBezTo>
                <a:cubicBezTo>
                  <a:pt x="429" y="362"/>
                  <a:pt x="478" y="319"/>
                  <a:pt x="502" y="282"/>
                </a:cubicBezTo>
                <a:close/>
                <a:moveTo>
                  <a:pt x="345" y="302"/>
                </a:moveTo>
                <a:cubicBezTo>
                  <a:pt x="331" y="308"/>
                  <a:pt x="346" y="325"/>
                  <a:pt x="351" y="331"/>
                </a:cubicBezTo>
                <a:cubicBezTo>
                  <a:pt x="357" y="325"/>
                  <a:pt x="347" y="309"/>
                  <a:pt x="345" y="302"/>
                </a:cubicBezTo>
                <a:close/>
                <a:moveTo>
                  <a:pt x="352" y="307"/>
                </a:moveTo>
                <a:cubicBezTo>
                  <a:pt x="351" y="317"/>
                  <a:pt x="359" y="313"/>
                  <a:pt x="360" y="320"/>
                </a:cubicBezTo>
                <a:cubicBezTo>
                  <a:pt x="363" y="319"/>
                  <a:pt x="362" y="313"/>
                  <a:pt x="366" y="313"/>
                </a:cubicBezTo>
                <a:cubicBezTo>
                  <a:pt x="364" y="307"/>
                  <a:pt x="359" y="306"/>
                  <a:pt x="352" y="307"/>
                </a:cubicBezTo>
                <a:close/>
                <a:moveTo>
                  <a:pt x="624" y="283"/>
                </a:moveTo>
                <a:cubicBezTo>
                  <a:pt x="622" y="291"/>
                  <a:pt x="618" y="309"/>
                  <a:pt x="633" y="306"/>
                </a:cubicBezTo>
                <a:cubicBezTo>
                  <a:pt x="623" y="296"/>
                  <a:pt x="635" y="281"/>
                  <a:pt x="641" y="295"/>
                </a:cubicBezTo>
                <a:cubicBezTo>
                  <a:pt x="651" y="286"/>
                  <a:pt x="635" y="278"/>
                  <a:pt x="624" y="283"/>
                </a:cubicBezTo>
                <a:close/>
                <a:moveTo>
                  <a:pt x="516" y="298"/>
                </a:moveTo>
                <a:cubicBezTo>
                  <a:pt x="492" y="307"/>
                  <a:pt x="485" y="330"/>
                  <a:pt x="468" y="345"/>
                </a:cubicBezTo>
                <a:cubicBezTo>
                  <a:pt x="487" y="344"/>
                  <a:pt x="504" y="314"/>
                  <a:pt x="516" y="298"/>
                </a:cubicBezTo>
                <a:close/>
                <a:moveTo>
                  <a:pt x="657" y="287"/>
                </a:moveTo>
                <a:cubicBezTo>
                  <a:pt x="656" y="299"/>
                  <a:pt x="668" y="296"/>
                  <a:pt x="678" y="295"/>
                </a:cubicBezTo>
                <a:cubicBezTo>
                  <a:pt x="674" y="288"/>
                  <a:pt x="667" y="286"/>
                  <a:pt x="657" y="287"/>
                </a:cubicBezTo>
                <a:close/>
                <a:moveTo>
                  <a:pt x="550" y="301"/>
                </a:moveTo>
                <a:cubicBezTo>
                  <a:pt x="534" y="300"/>
                  <a:pt x="517" y="324"/>
                  <a:pt x="518" y="347"/>
                </a:cubicBezTo>
                <a:cubicBezTo>
                  <a:pt x="552" y="362"/>
                  <a:pt x="582" y="384"/>
                  <a:pt x="619" y="396"/>
                </a:cubicBezTo>
                <a:cubicBezTo>
                  <a:pt x="638" y="391"/>
                  <a:pt x="644" y="375"/>
                  <a:pt x="644" y="354"/>
                </a:cubicBezTo>
                <a:cubicBezTo>
                  <a:pt x="634" y="359"/>
                  <a:pt x="632" y="372"/>
                  <a:pt x="624" y="379"/>
                </a:cubicBezTo>
                <a:cubicBezTo>
                  <a:pt x="613" y="373"/>
                  <a:pt x="630" y="365"/>
                  <a:pt x="628" y="356"/>
                </a:cubicBezTo>
                <a:cubicBezTo>
                  <a:pt x="619" y="361"/>
                  <a:pt x="616" y="372"/>
                  <a:pt x="607" y="378"/>
                </a:cubicBezTo>
                <a:cubicBezTo>
                  <a:pt x="608" y="368"/>
                  <a:pt x="610" y="358"/>
                  <a:pt x="618" y="353"/>
                </a:cubicBezTo>
                <a:cubicBezTo>
                  <a:pt x="609" y="345"/>
                  <a:pt x="605" y="365"/>
                  <a:pt x="599" y="368"/>
                </a:cubicBezTo>
                <a:cubicBezTo>
                  <a:pt x="594" y="367"/>
                  <a:pt x="602" y="350"/>
                  <a:pt x="607" y="348"/>
                </a:cubicBezTo>
                <a:cubicBezTo>
                  <a:pt x="595" y="338"/>
                  <a:pt x="591" y="361"/>
                  <a:pt x="582" y="364"/>
                </a:cubicBezTo>
                <a:cubicBezTo>
                  <a:pt x="575" y="359"/>
                  <a:pt x="592" y="350"/>
                  <a:pt x="590" y="340"/>
                </a:cubicBezTo>
                <a:cubicBezTo>
                  <a:pt x="582" y="345"/>
                  <a:pt x="576" y="352"/>
                  <a:pt x="569" y="358"/>
                </a:cubicBezTo>
                <a:cubicBezTo>
                  <a:pt x="566" y="346"/>
                  <a:pt x="582" y="347"/>
                  <a:pt x="579" y="334"/>
                </a:cubicBezTo>
                <a:cubicBezTo>
                  <a:pt x="569" y="338"/>
                  <a:pt x="566" y="347"/>
                  <a:pt x="558" y="353"/>
                </a:cubicBezTo>
                <a:cubicBezTo>
                  <a:pt x="556" y="340"/>
                  <a:pt x="571" y="341"/>
                  <a:pt x="569" y="329"/>
                </a:cubicBezTo>
                <a:cubicBezTo>
                  <a:pt x="560" y="332"/>
                  <a:pt x="557" y="339"/>
                  <a:pt x="551" y="344"/>
                </a:cubicBezTo>
                <a:cubicBezTo>
                  <a:pt x="544" y="339"/>
                  <a:pt x="557" y="325"/>
                  <a:pt x="565" y="322"/>
                </a:cubicBezTo>
                <a:cubicBezTo>
                  <a:pt x="555" y="314"/>
                  <a:pt x="548" y="332"/>
                  <a:pt x="540" y="335"/>
                </a:cubicBezTo>
                <a:cubicBezTo>
                  <a:pt x="540" y="321"/>
                  <a:pt x="553" y="318"/>
                  <a:pt x="560" y="310"/>
                </a:cubicBezTo>
                <a:cubicBezTo>
                  <a:pt x="551" y="303"/>
                  <a:pt x="541" y="322"/>
                  <a:pt x="532" y="326"/>
                </a:cubicBezTo>
                <a:cubicBezTo>
                  <a:pt x="533" y="313"/>
                  <a:pt x="543" y="308"/>
                  <a:pt x="550" y="301"/>
                </a:cubicBezTo>
                <a:close/>
                <a:moveTo>
                  <a:pt x="675" y="301"/>
                </a:moveTo>
                <a:cubicBezTo>
                  <a:pt x="671" y="304"/>
                  <a:pt x="658" y="299"/>
                  <a:pt x="659" y="306"/>
                </a:cubicBezTo>
                <a:cubicBezTo>
                  <a:pt x="658" y="319"/>
                  <a:pt x="681" y="311"/>
                  <a:pt x="675" y="301"/>
                </a:cubicBezTo>
                <a:close/>
                <a:moveTo>
                  <a:pt x="501" y="342"/>
                </a:moveTo>
                <a:cubicBezTo>
                  <a:pt x="489" y="340"/>
                  <a:pt x="498" y="355"/>
                  <a:pt x="496" y="362"/>
                </a:cubicBezTo>
                <a:cubicBezTo>
                  <a:pt x="537" y="382"/>
                  <a:pt x="564" y="406"/>
                  <a:pt x="617" y="416"/>
                </a:cubicBezTo>
                <a:cubicBezTo>
                  <a:pt x="612" y="408"/>
                  <a:pt x="597" y="411"/>
                  <a:pt x="596" y="399"/>
                </a:cubicBezTo>
                <a:cubicBezTo>
                  <a:pt x="579" y="402"/>
                  <a:pt x="556" y="388"/>
                  <a:pt x="544" y="374"/>
                </a:cubicBezTo>
                <a:cubicBezTo>
                  <a:pt x="523" y="384"/>
                  <a:pt x="508" y="360"/>
                  <a:pt x="501" y="342"/>
                </a:cubicBezTo>
                <a:close/>
                <a:moveTo>
                  <a:pt x="466" y="352"/>
                </a:moveTo>
                <a:cubicBezTo>
                  <a:pt x="456" y="348"/>
                  <a:pt x="438" y="364"/>
                  <a:pt x="431" y="372"/>
                </a:cubicBezTo>
                <a:cubicBezTo>
                  <a:pt x="451" y="372"/>
                  <a:pt x="456" y="360"/>
                  <a:pt x="466" y="352"/>
                </a:cubicBezTo>
                <a:close/>
                <a:moveTo>
                  <a:pt x="479" y="357"/>
                </a:moveTo>
                <a:cubicBezTo>
                  <a:pt x="474" y="350"/>
                  <a:pt x="467" y="367"/>
                  <a:pt x="461" y="369"/>
                </a:cubicBezTo>
                <a:cubicBezTo>
                  <a:pt x="467" y="377"/>
                  <a:pt x="475" y="361"/>
                  <a:pt x="479" y="357"/>
                </a:cubicBezTo>
                <a:close/>
                <a:moveTo>
                  <a:pt x="415" y="377"/>
                </a:moveTo>
                <a:cubicBezTo>
                  <a:pt x="407" y="374"/>
                  <a:pt x="405" y="392"/>
                  <a:pt x="399" y="382"/>
                </a:cubicBezTo>
                <a:cubicBezTo>
                  <a:pt x="387" y="394"/>
                  <a:pt x="423" y="395"/>
                  <a:pt x="415" y="377"/>
                </a:cubicBezTo>
                <a:close/>
                <a:moveTo>
                  <a:pt x="478" y="374"/>
                </a:moveTo>
                <a:cubicBezTo>
                  <a:pt x="509" y="409"/>
                  <a:pt x="558" y="420"/>
                  <a:pt x="596" y="438"/>
                </a:cubicBezTo>
                <a:cubicBezTo>
                  <a:pt x="579" y="414"/>
                  <a:pt x="539" y="418"/>
                  <a:pt x="522" y="393"/>
                </a:cubicBezTo>
                <a:cubicBezTo>
                  <a:pt x="502" y="405"/>
                  <a:pt x="499" y="372"/>
                  <a:pt x="478" y="374"/>
                </a:cubicBezTo>
                <a:close/>
                <a:moveTo>
                  <a:pt x="443" y="387"/>
                </a:moveTo>
                <a:cubicBezTo>
                  <a:pt x="412" y="406"/>
                  <a:pt x="375" y="446"/>
                  <a:pt x="342" y="474"/>
                </a:cubicBezTo>
                <a:cubicBezTo>
                  <a:pt x="344" y="482"/>
                  <a:pt x="354" y="473"/>
                  <a:pt x="355" y="472"/>
                </a:cubicBezTo>
                <a:cubicBezTo>
                  <a:pt x="359" y="485"/>
                  <a:pt x="342" y="482"/>
                  <a:pt x="344" y="493"/>
                </a:cubicBezTo>
                <a:cubicBezTo>
                  <a:pt x="352" y="494"/>
                  <a:pt x="351" y="486"/>
                  <a:pt x="360" y="488"/>
                </a:cubicBezTo>
                <a:cubicBezTo>
                  <a:pt x="348" y="506"/>
                  <a:pt x="369" y="487"/>
                  <a:pt x="362" y="505"/>
                </a:cubicBezTo>
                <a:cubicBezTo>
                  <a:pt x="388" y="489"/>
                  <a:pt x="423" y="480"/>
                  <a:pt x="433" y="451"/>
                </a:cubicBezTo>
                <a:cubicBezTo>
                  <a:pt x="413" y="453"/>
                  <a:pt x="393" y="455"/>
                  <a:pt x="374" y="457"/>
                </a:cubicBezTo>
                <a:cubicBezTo>
                  <a:pt x="379" y="424"/>
                  <a:pt x="419" y="450"/>
                  <a:pt x="437" y="431"/>
                </a:cubicBezTo>
                <a:cubicBezTo>
                  <a:pt x="422" y="434"/>
                  <a:pt x="410" y="432"/>
                  <a:pt x="401" y="428"/>
                </a:cubicBezTo>
                <a:cubicBezTo>
                  <a:pt x="403" y="423"/>
                  <a:pt x="409" y="421"/>
                  <a:pt x="413" y="417"/>
                </a:cubicBezTo>
                <a:cubicBezTo>
                  <a:pt x="428" y="412"/>
                  <a:pt x="430" y="425"/>
                  <a:pt x="446" y="420"/>
                </a:cubicBezTo>
                <a:cubicBezTo>
                  <a:pt x="443" y="412"/>
                  <a:pt x="432" y="413"/>
                  <a:pt x="425" y="409"/>
                </a:cubicBezTo>
                <a:cubicBezTo>
                  <a:pt x="425" y="397"/>
                  <a:pt x="438" y="395"/>
                  <a:pt x="443" y="387"/>
                </a:cubicBezTo>
                <a:close/>
                <a:moveTo>
                  <a:pt x="460" y="396"/>
                </a:moveTo>
                <a:cubicBezTo>
                  <a:pt x="491" y="422"/>
                  <a:pt x="526" y="435"/>
                  <a:pt x="568" y="454"/>
                </a:cubicBezTo>
                <a:cubicBezTo>
                  <a:pt x="536" y="430"/>
                  <a:pt x="501" y="410"/>
                  <a:pt x="460" y="396"/>
                </a:cubicBezTo>
                <a:close/>
                <a:moveTo>
                  <a:pt x="197" y="445"/>
                </a:moveTo>
                <a:cubicBezTo>
                  <a:pt x="198" y="447"/>
                  <a:pt x="198" y="449"/>
                  <a:pt x="198" y="452"/>
                </a:cubicBezTo>
                <a:cubicBezTo>
                  <a:pt x="204" y="451"/>
                  <a:pt x="209" y="451"/>
                  <a:pt x="214" y="450"/>
                </a:cubicBezTo>
                <a:cubicBezTo>
                  <a:pt x="216" y="442"/>
                  <a:pt x="198" y="439"/>
                  <a:pt x="197" y="445"/>
                </a:cubicBezTo>
                <a:close/>
                <a:moveTo>
                  <a:pt x="339" y="444"/>
                </a:moveTo>
                <a:cubicBezTo>
                  <a:pt x="331" y="444"/>
                  <a:pt x="325" y="447"/>
                  <a:pt x="327" y="455"/>
                </a:cubicBezTo>
                <a:cubicBezTo>
                  <a:pt x="333" y="453"/>
                  <a:pt x="341" y="453"/>
                  <a:pt x="339" y="444"/>
                </a:cubicBezTo>
                <a:close/>
                <a:moveTo>
                  <a:pt x="215" y="457"/>
                </a:moveTo>
                <a:cubicBezTo>
                  <a:pt x="206" y="457"/>
                  <a:pt x="197" y="458"/>
                  <a:pt x="200" y="468"/>
                </a:cubicBezTo>
                <a:cubicBezTo>
                  <a:pt x="208" y="467"/>
                  <a:pt x="217" y="466"/>
                  <a:pt x="215" y="457"/>
                </a:cubicBezTo>
                <a:close/>
                <a:moveTo>
                  <a:pt x="471" y="434"/>
                </a:moveTo>
                <a:cubicBezTo>
                  <a:pt x="451" y="442"/>
                  <a:pt x="442" y="457"/>
                  <a:pt x="446" y="483"/>
                </a:cubicBezTo>
                <a:cubicBezTo>
                  <a:pt x="459" y="479"/>
                  <a:pt x="487" y="492"/>
                  <a:pt x="491" y="475"/>
                </a:cubicBezTo>
                <a:cubicBezTo>
                  <a:pt x="479" y="483"/>
                  <a:pt x="468" y="476"/>
                  <a:pt x="455" y="475"/>
                </a:cubicBezTo>
                <a:cubicBezTo>
                  <a:pt x="449" y="453"/>
                  <a:pt x="467" y="449"/>
                  <a:pt x="471" y="434"/>
                </a:cubicBezTo>
                <a:close/>
                <a:moveTo>
                  <a:pt x="635" y="424"/>
                </a:moveTo>
                <a:cubicBezTo>
                  <a:pt x="605" y="446"/>
                  <a:pt x="548" y="472"/>
                  <a:pt x="503" y="490"/>
                </a:cubicBezTo>
                <a:cubicBezTo>
                  <a:pt x="548" y="482"/>
                  <a:pt x="609" y="459"/>
                  <a:pt x="635" y="424"/>
                </a:cubicBezTo>
                <a:close/>
                <a:moveTo>
                  <a:pt x="487" y="436"/>
                </a:moveTo>
                <a:cubicBezTo>
                  <a:pt x="477" y="440"/>
                  <a:pt x="475" y="450"/>
                  <a:pt x="473" y="460"/>
                </a:cubicBezTo>
                <a:cubicBezTo>
                  <a:pt x="483" y="466"/>
                  <a:pt x="502" y="459"/>
                  <a:pt x="516" y="459"/>
                </a:cubicBezTo>
                <a:cubicBezTo>
                  <a:pt x="508" y="453"/>
                  <a:pt x="491" y="458"/>
                  <a:pt x="482" y="453"/>
                </a:cubicBezTo>
                <a:cubicBezTo>
                  <a:pt x="479" y="443"/>
                  <a:pt x="491" y="446"/>
                  <a:pt x="487" y="436"/>
                </a:cubicBezTo>
                <a:close/>
                <a:moveTo>
                  <a:pt x="347" y="450"/>
                </a:moveTo>
                <a:cubicBezTo>
                  <a:pt x="342" y="452"/>
                  <a:pt x="342" y="456"/>
                  <a:pt x="337" y="457"/>
                </a:cubicBezTo>
                <a:cubicBezTo>
                  <a:pt x="340" y="465"/>
                  <a:pt x="350" y="456"/>
                  <a:pt x="347" y="450"/>
                </a:cubicBezTo>
                <a:close/>
                <a:moveTo>
                  <a:pt x="222" y="462"/>
                </a:moveTo>
                <a:cubicBezTo>
                  <a:pt x="218" y="466"/>
                  <a:pt x="212" y="468"/>
                  <a:pt x="214" y="476"/>
                </a:cubicBezTo>
                <a:cubicBezTo>
                  <a:pt x="223" y="477"/>
                  <a:pt x="224" y="471"/>
                  <a:pt x="222" y="462"/>
                </a:cubicBezTo>
                <a:close/>
                <a:moveTo>
                  <a:pt x="242" y="464"/>
                </a:moveTo>
                <a:cubicBezTo>
                  <a:pt x="243" y="472"/>
                  <a:pt x="245" y="481"/>
                  <a:pt x="254" y="479"/>
                </a:cubicBezTo>
                <a:cubicBezTo>
                  <a:pt x="253" y="470"/>
                  <a:pt x="252" y="461"/>
                  <a:pt x="242" y="464"/>
                </a:cubicBezTo>
                <a:close/>
                <a:moveTo>
                  <a:pt x="236" y="464"/>
                </a:moveTo>
                <a:cubicBezTo>
                  <a:pt x="222" y="462"/>
                  <a:pt x="224" y="489"/>
                  <a:pt x="238" y="484"/>
                </a:cubicBezTo>
                <a:cubicBezTo>
                  <a:pt x="237" y="477"/>
                  <a:pt x="236" y="471"/>
                  <a:pt x="236" y="464"/>
                </a:cubicBezTo>
                <a:close/>
                <a:moveTo>
                  <a:pt x="391" y="535"/>
                </a:moveTo>
                <a:cubicBezTo>
                  <a:pt x="410" y="530"/>
                  <a:pt x="413" y="512"/>
                  <a:pt x="432" y="507"/>
                </a:cubicBezTo>
                <a:cubicBezTo>
                  <a:pt x="432" y="494"/>
                  <a:pt x="418" y="499"/>
                  <a:pt x="408" y="500"/>
                </a:cubicBezTo>
                <a:cubicBezTo>
                  <a:pt x="407" y="494"/>
                  <a:pt x="411" y="493"/>
                  <a:pt x="410" y="487"/>
                </a:cubicBezTo>
                <a:cubicBezTo>
                  <a:pt x="394" y="495"/>
                  <a:pt x="380" y="505"/>
                  <a:pt x="373" y="520"/>
                </a:cubicBezTo>
                <a:cubicBezTo>
                  <a:pt x="382" y="522"/>
                  <a:pt x="392" y="518"/>
                  <a:pt x="378" y="529"/>
                </a:cubicBezTo>
                <a:cubicBezTo>
                  <a:pt x="384" y="539"/>
                  <a:pt x="398" y="513"/>
                  <a:pt x="391" y="535"/>
                </a:cubicBezTo>
                <a:close/>
                <a:moveTo>
                  <a:pt x="590" y="475"/>
                </a:moveTo>
                <a:cubicBezTo>
                  <a:pt x="592" y="483"/>
                  <a:pt x="595" y="488"/>
                  <a:pt x="599" y="494"/>
                </a:cubicBezTo>
                <a:cubicBezTo>
                  <a:pt x="611" y="490"/>
                  <a:pt x="602" y="472"/>
                  <a:pt x="590" y="475"/>
                </a:cubicBezTo>
                <a:close/>
                <a:moveTo>
                  <a:pt x="581" y="486"/>
                </a:moveTo>
                <a:cubicBezTo>
                  <a:pt x="570" y="484"/>
                  <a:pt x="577" y="497"/>
                  <a:pt x="576" y="503"/>
                </a:cubicBezTo>
                <a:cubicBezTo>
                  <a:pt x="586" y="503"/>
                  <a:pt x="587" y="490"/>
                  <a:pt x="581" y="486"/>
                </a:cubicBezTo>
                <a:close/>
                <a:moveTo>
                  <a:pt x="552" y="492"/>
                </a:moveTo>
                <a:cubicBezTo>
                  <a:pt x="555" y="499"/>
                  <a:pt x="561" y="501"/>
                  <a:pt x="561" y="511"/>
                </a:cubicBezTo>
                <a:cubicBezTo>
                  <a:pt x="573" y="507"/>
                  <a:pt x="564" y="489"/>
                  <a:pt x="552" y="492"/>
                </a:cubicBezTo>
                <a:close/>
                <a:moveTo>
                  <a:pt x="235" y="587"/>
                </a:moveTo>
                <a:cubicBezTo>
                  <a:pt x="266" y="578"/>
                  <a:pt x="297" y="543"/>
                  <a:pt x="324" y="522"/>
                </a:cubicBezTo>
                <a:cubicBezTo>
                  <a:pt x="303" y="526"/>
                  <a:pt x="261" y="566"/>
                  <a:pt x="235" y="587"/>
                </a:cubicBezTo>
                <a:close/>
                <a:moveTo>
                  <a:pt x="531" y="511"/>
                </a:moveTo>
                <a:cubicBezTo>
                  <a:pt x="523" y="510"/>
                  <a:pt x="519" y="513"/>
                  <a:pt x="515" y="516"/>
                </a:cubicBezTo>
                <a:cubicBezTo>
                  <a:pt x="517" y="518"/>
                  <a:pt x="519" y="521"/>
                  <a:pt x="519" y="525"/>
                </a:cubicBezTo>
                <a:cubicBezTo>
                  <a:pt x="528" y="524"/>
                  <a:pt x="531" y="519"/>
                  <a:pt x="531" y="511"/>
                </a:cubicBezTo>
                <a:close/>
                <a:moveTo>
                  <a:pt x="343" y="546"/>
                </a:moveTo>
                <a:cubicBezTo>
                  <a:pt x="319" y="553"/>
                  <a:pt x="289" y="580"/>
                  <a:pt x="266" y="597"/>
                </a:cubicBezTo>
                <a:cubicBezTo>
                  <a:pt x="292" y="592"/>
                  <a:pt x="321" y="564"/>
                  <a:pt x="343" y="546"/>
                </a:cubicBezTo>
                <a:close/>
                <a:moveTo>
                  <a:pt x="390" y="621"/>
                </a:moveTo>
                <a:cubicBezTo>
                  <a:pt x="390" y="623"/>
                  <a:pt x="391" y="625"/>
                  <a:pt x="391" y="627"/>
                </a:cubicBezTo>
                <a:cubicBezTo>
                  <a:pt x="399" y="627"/>
                  <a:pt x="402" y="632"/>
                  <a:pt x="407" y="626"/>
                </a:cubicBezTo>
                <a:cubicBezTo>
                  <a:pt x="404" y="619"/>
                  <a:pt x="395" y="615"/>
                  <a:pt x="390" y="621"/>
                </a:cubicBezTo>
                <a:close/>
                <a:moveTo>
                  <a:pt x="388" y="634"/>
                </a:moveTo>
                <a:cubicBezTo>
                  <a:pt x="386" y="645"/>
                  <a:pt x="397" y="640"/>
                  <a:pt x="399" y="646"/>
                </a:cubicBezTo>
                <a:cubicBezTo>
                  <a:pt x="409" y="640"/>
                  <a:pt x="395" y="632"/>
                  <a:pt x="388" y="634"/>
                </a:cubicBezTo>
                <a:close/>
                <a:moveTo>
                  <a:pt x="356" y="641"/>
                </a:moveTo>
                <a:cubicBezTo>
                  <a:pt x="345" y="641"/>
                  <a:pt x="340" y="646"/>
                  <a:pt x="341" y="655"/>
                </a:cubicBezTo>
                <a:cubicBezTo>
                  <a:pt x="352" y="655"/>
                  <a:pt x="356" y="650"/>
                  <a:pt x="356" y="641"/>
                </a:cubicBezTo>
                <a:close/>
                <a:moveTo>
                  <a:pt x="382" y="641"/>
                </a:moveTo>
                <a:cubicBezTo>
                  <a:pt x="378" y="643"/>
                  <a:pt x="375" y="647"/>
                  <a:pt x="370" y="649"/>
                </a:cubicBezTo>
                <a:cubicBezTo>
                  <a:pt x="370" y="657"/>
                  <a:pt x="372" y="662"/>
                  <a:pt x="375" y="665"/>
                </a:cubicBezTo>
                <a:cubicBezTo>
                  <a:pt x="382" y="665"/>
                  <a:pt x="375" y="653"/>
                  <a:pt x="376" y="648"/>
                </a:cubicBezTo>
                <a:cubicBezTo>
                  <a:pt x="384" y="649"/>
                  <a:pt x="384" y="659"/>
                  <a:pt x="394" y="657"/>
                </a:cubicBezTo>
                <a:cubicBezTo>
                  <a:pt x="394" y="646"/>
                  <a:pt x="384" y="649"/>
                  <a:pt x="382" y="641"/>
                </a:cubicBezTo>
                <a:close/>
                <a:moveTo>
                  <a:pt x="366" y="646"/>
                </a:moveTo>
                <a:cubicBezTo>
                  <a:pt x="356" y="646"/>
                  <a:pt x="357" y="654"/>
                  <a:pt x="358" y="664"/>
                </a:cubicBezTo>
                <a:cubicBezTo>
                  <a:pt x="364" y="661"/>
                  <a:pt x="366" y="654"/>
                  <a:pt x="366" y="646"/>
                </a:cubicBezTo>
                <a:close/>
                <a:moveTo>
                  <a:pt x="174" y="741"/>
                </a:moveTo>
                <a:cubicBezTo>
                  <a:pt x="178" y="763"/>
                  <a:pt x="198" y="795"/>
                  <a:pt x="218" y="810"/>
                </a:cubicBezTo>
                <a:cubicBezTo>
                  <a:pt x="215" y="818"/>
                  <a:pt x="196" y="814"/>
                  <a:pt x="194" y="809"/>
                </a:cubicBezTo>
                <a:cubicBezTo>
                  <a:pt x="187" y="822"/>
                  <a:pt x="217" y="820"/>
                  <a:pt x="232" y="818"/>
                </a:cubicBezTo>
                <a:cubicBezTo>
                  <a:pt x="227" y="809"/>
                  <a:pt x="231" y="793"/>
                  <a:pt x="227" y="776"/>
                </a:cubicBezTo>
                <a:cubicBezTo>
                  <a:pt x="214" y="775"/>
                  <a:pt x="225" y="794"/>
                  <a:pt x="223" y="802"/>
                </a:cubicBezTo>
                <a:cubicBezTo>
                  <a:pt x="206" y="802"/>
                  <a:pt x="205" y="780"/>
                  <a:pt x="194" y="772"/>
                </a:cubicBezTo>
                <a:cubicBezTo>
                  <a:pt x="193" y="762"/>
                  <a:pt x="202" y="759"/>
                  <a:pt x="198" y="746"/>
                </a:cubicBezTo>
                <a:cubicBezTo>
                  <a:pt x="191" y="747"/>
                  <a:pt x="199" y="760"/>
                  <a:pt x="189" y="760"/>
                </a:cubicBezTo>
                <a:cubicBezTo>
                  <a:pt x="181" y="758"/>
                  <a:pt x="181" y="745"/>
                  <a:pt x="174" y="741"/>
                </a:cubicBezTo>
                <a:close/>
                <a:moveTo>
                  <a:pt x="159" y="786"/>
                </a:moveTo>
                <a:cubicBezTo>
                  <a:pt x="166" y="795"/>
                  <a:pt x="182" y="799"/>
                  <a:pt x="193" y="792"/>
                </a:cubicBezTo>
                <a:cubicBezTo>
                  <a:pt x="186" y="782"/>
                  <a:pt x="173" y="792"/>
                  <a:pt x="159" y="786"/>
                </a:cubicBezTo>
                <a:close/>
                <a:moveTo>
                  <a:pt x="373" y="814"/>
                </a:moveTo>
                <a:cubicBezTo>
                  <a:pt x="364" y="819"/>
                  <a:pt x="362" y="831"/>
                  <a:pt x="363" y="845"/>
                </a:cubicBezTo>
                <a:cubicBezTo>
                  <a:pt x="372" y="839"/>
                  <a:pt x="376" y="829"/>
                  <a:pt x="373" y="814"/>
                </a:cubicBezTo>
                <a:close/>
                <a:moveTo>
                  <a:pt x="338" y="821"/>
                </a:moveTo>
                <a:cubicBezTo>
                  <a:pt x="330" y="828"/>
                  <a:pt x="341" y="843"/>
                  <a:pt x="350" y="843"/>
                </a:cubicBezTo>
                <a:cubicBezTo>
                  <a:pt x="350" y="830"/>
                  <a:pt x="340" y="830"/>
                  <a:pt x="338" y="821"/>
                </a:cubicBezTo>
                <a:close/>
                <a:moveTo>
                  <a:pt x="319" y="829"/>
                </a:moveTo>
                <a:cubicBezTo>
                  <a:pt x="306" y="835"/>
                  <a:pt x="323" y="851"/>
                  <a:pt x="334" y="851"/>
                </a:cubicBezTo>
                <a:cubicBezTo>
                  <a:pt x="332" y="840"/>
                  <a:pt x="323" y="837"/>
                  <a:pt x="319" y="829"/>
                </a:cubicBezTo>
                <a:close/>
                <a:moveTo>
                  <a:pt x="394" y="825"/>
                </a:moveTo>
                <a:cubicBezTo>
                  <a:pt x="384" y="829"/>
                  <a:pt x="378" y="836"/>
                  <a:pt x="376" y="847"/>
                </a:cubicBezTo>
                <a:cubicBezTo>
                  <a:pt x="387" y="843"/>
                  <a:pt x="393" y="836"/>
                  <a:pt x="394" y="825"/>
                </a:cubicBezTo>
                <a:close/>
                <a:moveTo>
                  <a:pt x="402" y="841"/>
                </a:moveTo>
                <a:cubicBezTo>
                  <a:pt x="392" y="842"/>
                  <a:pt x="390" y="849"/>
                  <a:pt x="384" y="852"/>
                </a:cubicBezTo>
                <a:cubicBezTo>
                  <a:pt x="390" y="861"/>
                  <a:pt x="405" y="850"/>
                  <a:pt x="402" y="841"/>
                </a:cubicBezTo>
                <a:close/>
                <a:moveTo>
                  <a:pt x="350" y="879"/>
                </a:moveTo>
                <a:cubicBezTo>
                  <a:pt x="362" y="880"/>
                  <a:pt x="367" y="875"/>
                  <a:pt x="372" y="870"/>
                </a:cubicBezTo>
                <a:cubicBezTo>
                  <a:pt x="371" y="833"/>
                  <a:pt x="324" y="857"/>
                  <a:pt x="350" y="879"/>
                </a:cubicBezTo>
                <a:close/>
                <a:moveTo>
                  <a:pt x="308" y="853"/>
                </a:moveTo>
                <a:cubicBezTo>
                  <a:pt x="299" y="865"/>
                  <a:pt x="322" y="870"/>
                  <a:pt x="336" y="867"/>
                </a:cubicBezTo>
                <a:cubicBezTo>
                  <a:pt x="332" y="856"/>
                  <a:pt x="317" y="859"/>
                  <a:pt x="308" y="853"/>
                </a:cubicBezTo>
                <a:close/>
                <a:moveTo>
                  <a:pt x="398" y="864"/>
                </a:moveTo>
                <a:cubicBezTo>
                  <a:pt x="394" y="865"/>
                  <a:pt x="389" y="865"/>
                  <a:pt x="385" y="866"/>
                </a:cubicBezTo>
                <a:cubicBezTo>
                  <a:pt x="385" y="868"/>
                  <a:pt x="385" y="870"/>
                  <a:pt x="386" y="872"/>
                </a:cubicBezTo>
                <a:cubicBezTo>
                  <a:pt x="390" y="872"/>
                  <a:pt x="394" y="871"/>
                  <a:pt x="399" y="871"/>
                </a:cubicBezTo>
                <a:cubicBezTo>
                  <a:pt x="399" y="869"/>
                  <a:pt x="398" y="866"/>
                  <a:pt x="398" y="864"/>
                </a:cubicBezTo>
                <a:close/>
                <a:moveTo>
                  <a:pt x="340" y="873"/>
                </a:moveTo>
                <a:cubicBezTo>
                  <a:pt x="323" y="873"/>
                  <a:pt x="321" y="884"/>
                  <a:pt x="308" y="886"/>
                </a:cubicBezTo>
                <a:cubicBezTo>
                  <a:pt x="318" y="894"/>
                  <a:pt x="340" y="885"/>
                  <a:pt x="340" y="873"/>
                </a:cubicBezTo>
                <a:close/>
                <a:moveTo>
                  <a:pt x="380" y="879"/>
                </a:moveTo>
                <a:cubicBezTo>
                  <a:pt x="381" y="891"/>
                  <a:pt x="395" y="887"/>
                  <a:pt x="401" y="894"/>
                </a:cubicBezTo>
                <a:cubicBezTo>
                  <a:pt x="409" y="884"/>
                  <a:pt x="388" y="880"/>
                  <a:pt x="380" y="879"/>
                </a:cubicBezTo>
                <a:close/>
                <a:moveTo>
                  <a:pt x="347" y="883"/>
                </a:moveTo>
                <a:cubicBezTo>
                  <a:pt x="338" y="889"/>
                  <a:pt x="325" y="893"/>
                  <a:pt x="326" y="908"/>
                </a:cubicBezTo>
                <a:cubicBezTo>
                  <a:pt x="343" y="907"/>
                  <a:pt x="341" y="891"/>
                  <a:pt x="347" y="883"/>
                </a:cubicBezTo>
                <a:close/>
                <a:moveTo>
                  <a:pt x="367" y="887"/>
                </a:moveTo>
                <a:cubicBezTo>
                  <a:pt x="372" y="896"/>
                  <a:pt x="374" y="909"/>
                  <a:pt x="386" y="908"/>
                </a:cubicBezTo>
                <a:cubicBezTo>
                  <a:pt x="386" y="894"/>
                  <a:pt x="378" y="888"/>
                  <a:pt x="367" y="887"/>
                </a:cubicBezTo>
                <a:close/>
                <a:moveTo>
                  <a:pt x="357" y="888"/>
                </a:moveTo>
                <a:cubicBezTo>
                  <a:pt x="343" y="886"/>
                  <a:pt x="349" y="910"/>
                  <a:pt x="354" y="915"/>
                </a:cubicBezTo>
                <a:cubicBezTo>
                  <a:pt x="364" y="913"/>
                  <a:pt x="357" y="898"/>
                  <a:pt x="357" y="888"/>
                </a:cubicBezTo>
                <a:close/>
              </a:path>
            </a:pathLst>
          </a:custGeom>
          <a:solidFill>
            <a:srgbClr val="2C3B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9" grpId="0"/>
      <p:bldP spid="60" grpId="0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-272833" y="-84463"/>
            <a:ext cx="12833566" cy="1483768"/>
          </a:xfrm>
          <a:custGeom>
            <a:avLst/>
            <a:gdLst>
              <a:gd name="T0" fmla="*/ 1519 w 1524"/>
              <a:gd name="T1" fmla="*/ 80 h 214"/>
              <a:gd name="T2" fmla="*/ 1502 w 1524"/>
              <a:gd name="T3" fmla="*/ 134 h 214"/>
              <a:gd name="T4" fmla="*/ 1370 w 1524"/>
              <a:gd name="T5" fmla="*/ 159 h 214"/>
              <a:gd name="T6" fmla="*/ 1279 w 1524"/>
              <a:gd name="T7" fmla="*/ 138 h 214"/>
              <a:gd name="T8" fmla="*/ 1226 w 1524"/>
              <a:gd name="T9" fmla="*/ 134 h 214"/>
              <a:gd name="T10" fmla="*/ 583 w 1524"/>
              <a:gd name="T11" fmla="*/ 137 h 214"/>
              <a:gd name="T12" fmla="*/ 578 w 1524"/>
              <a:gd name="T13" fmla="*/ 150 h 214"/>
              <a:gd name="T14" fmla="*/ 497 w 1524"/>
              <a:gd name="T15" fmla="*/ 168 h 214"/>
              <a:gd name="T16" fmla="*/ 420 w 1524"/>
              <a:gd name="T17" fmla="*/ 178 h 214"/>
              <a:gd name="T18" fmla="*/ 51 w 1524"/>
              <a:gd name="T19" fmla="*/ 195 h 214"/>
              <a:gd name="T20" fmla="*/ 133 w 1524"/>
              <a:gd name="T21" fmla="*/ 99 h 214"/>
              <a:gd name="T22" fmla="*/ 72 w 1524"/>
              <a:gd name="T23" fmla="*/ 105 h 214"/>
              <a:gd name="T24" fmla="*/ 5 w 1524"/>
              <a:gd name="T25" fmla="*/ 111 h 214"/>
              <a:gd name="T26" fmla="*/ 4 w 1524"/>
              <a:gd name="T27" fmla="*/ 63 h 214"/>
              <a:gd name="T28" fmla="*/ 615 w 1524"/>
              <a:gd name="T29" fmla="*/ 187 h 214"/>
              <a:gd name="T30" fmla="*/ 458 w 1524"/>
              <a:gd name="T31" fmla="*/ 182 h 214"/>
              <a:gd name="T32" fmla="*/ 428 w 1524"/>
              <a:gd name="T33" fmla="*/ 142 h 214"/>
              <a:gd name="T34" fmla="*/ 91 w 1524"/>
              <a:gd name="T35" fmla="*/ 132 h 214"/>
              <a:gd name="T36" fmla="*/ 438 w 1524"/>
              <a:gd name="T37" fmla="*/ 40 h 214"/>
              <a:gd name="T38" fmla="*/ 244 w 1524"/>
              <a:gd name="T39" fmla="*/ 43 h 214"/>
              <a:gd name="T40" fmla="*/ 312 w 1524"/>
              <a:gd name="T41" fmla="*/ 33 h 214"/>
              <a:gd name="T42" fmla="*/ 600 w 1524"/>
              <a:gd name="T43" fmla="*/ 56 h 214"/>
              <a:gd name="T44" fmla="*/ 787 w 1524"/>
              <a:gd name="T45" fmla="*/ 72 h 214"/>
              <a:gd name="T46" fmla="*/ 670 w 1524"/>
              <a:gd name="T47" fmla="*/ 56 h 214"/>
              <a:gd name="T48" fmla="*/ 694 w 1524"/>
              <a:gd name="T49" fmla="*/ 34 h 214"/>
              <a:gd name="T50" fmla="*/ 833 w 1524"/>
              <a:gd name="T51" fmla="*/ 153 h 214"/>
              <a:gd name="T52" fmla="*/ 807 w 1524"/>
              <a:gd name="T53" fmla="*/ 96 h 214"/>
              <a:gd name="T54" fmla="*/ 946 w 1524"/>
              <a:gd name="T55" fmla="*/ 81 h 214"/>
              <a:gd name="T56" fmla="*/ 925 w 1524"/>
              <a:gd name="T57" fmla="*/ 32 h 214"/>
              <a:gd name="T58" fmla="*/ 936 w 1524"/>
              <a:gd name="T59" fmla="*/ 56 h 214"/>
              <a:gd name="T60" fmla="*/ 836 w 1524"/>
              <a:gd name="T61" fmla="*/ 51 h 214"/>
              <a:gd name="T62" fmla="*/ 1267 w 1524"/>
              <a:gd name="T63" fmla="*/ 78 h 214"/>
              <a:gd name="T64" fmla="*/ 1141 w 1524"/>
              <a:gd name="T65" fmla="*/ 42 h 214"/>
              <a:gd name="T66" fmla="*/ 1246 w 1524"/>
              <a:gd name="T67" fmla="*/ 62 h 214"/>
              <a:gd name="T68" fmla="*/ 1475 w 1524"/>
              <a:gd name="T69" fmla="*/ 61 h 214"/>
              <a:gd name="T70" fmla="*/ 1434 w 1524"/>
              <a:gd name="T71" fmla="*/ 58 h 214"/>
              <a:gd name="T72" fmla="*/ 1335 w 1524"/>
              <a:gd name="T73" fmla="*/ 71 h 214"/>
              <a:gd name="T74" fmla="*/ 1281 w 1524"/>
              <a:gd name="T75" fmla="*/ 105 h 214"/>
              <a:gd name="T76" fmla="*/ 1296 w 1524"/>
              <a:gd name="T77" fmla="*/ 90 h 214"/>
              <a:gd name="T78" fmla="*/ 1469 w 1524"/>
              <a:gd name="T79" fmla="*/ 152 h 214"/>
              <a:gd name="T80" fmla="*/ 1382 w 1524"/>
              <a:gd name="T81" fmla="*/ 209 h 214"/>
              <a:gd name="T82" fmla="*/ 1334 w 1524"/>
              <a:gd name="T83" fmla="*/ 154 h 214"/>
              <a:gd name="T84" fmla="*/ 1394 w 1524"/>
              <a:gd name="T85" fmla="*/ 71 h 214"/>
              <a:gd name="T86" fmla="*/ 1064 w 1524"/>
              <a:gd name="T87" fmla="*/ 61 h 214"/>
              <a:gd name="T88" fmla="*/ 987 w 1524"/>
              <a:gd name="T89" fmla="*/ 60 h 214"/>
              <a:gd name="T90" fmla="*/ 1013 w 1524"/>
              <a:gd name="T91" fmla="*/ 72 h 214"/>
              <a:gd name="T92" fmla="*/ 904 w 1524"/>
              <a:gd name="T93" fmla="*/ 113 h 214"/>
              <a:gd name="T94" fmla="*/ 968 w 1524"/>
              <a:gd name="T95" fmla="*/ 94 h 214"/>
              <a:gd name="T96" fmla="*/ 894 w 1524"/>
              <a:gd name="T97" fmla="*/ 194 h 214"/>
              <a:gd name="T98" fmla="*/ 835 w 1524"/>
              <a:gd name="T99" fmla="*/ 33 h 214"/>
              <a:gd name="T100" fmla="*/ 665 w 1524"/>
              <a:gd name="T101" fmla="*/ 51 h 214"/>
              <a:gd name="T102" fmla="*/ 489 w 1524"/>
              <a:gd name="T103" fmla="*/ 60 h 214"/>
              <a:gd name="T104" fmla="*/ 458 w 1524"/>
              <a:gd name="T105" fmla="*/ 93 h 214"/>
              <a:gd name="T106" fmla="*/ 475 w 1524"/>
              <a:gd name="T107" fmla="*/ 74 h 214"/>
              <a:gd name="T108" fmla="*/ 295 w 1524"/>
              <a:gd name="T109" fmla="*/ 120 h 214"/>
              <a:gd name="T110" fmla="*/ 306 w 1524"/>
              <a:gd name="T111" fmla="*/ 100 h 214"/>
              <a:gd name="T112" fmla="*/ 176 w 1524"/>
              <a:gd name="T113" fmla="*/ 108 h 214"/>
              <a:gd name="T114" fmla="*/ 171 w 1524"/>
              <a:gd name="T115" fmla="*/ 71 h 214"/>
              <a:gd name="T116" fmla="*/ 41 w 1524"/>
              <a:gd name="T117" fmla="*/ 30 h 214"/>
              <a:gd name="T118" fmla="*/ 123 w 1524"/>
              <a:gd name="T119" fmla="*/ 57 h 214"/>
              <a:gd name="T120" fmla="*/ 26 w 1524"/>
              <a:gd name="T121" fmla="*/ 31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524" h="214">
                <a:moveTo>
                  <a:pt x="1524" y="30"/>
                </a:moveTo>
                <a:cubicBezTo>
                  <a:pt x="1524" y="31"/>
                  <a:pt x="1524" y="32"/>
                  <a:pt x="1523" y="33"/>
                </a:cubicBezTo>
                <a:cubicBezTo>
                  <a:pt x="1497" y="33"/>
                  <a:pt x="1497" y="33"/>
                  <a:pt x="1497" y="33"/>
                </a:cubicBezTo>
                <a:cubicBezTo>
                  <a:pt x="1496" y="33"/>
                  <a:pt x="1496" y="33"/>
                  <a:pt x="1496" y="33"/>
                </a:cubicBezTo>
                <a:cubicBezTo>
                  <a:pt x="1501" y="37"/>
                  <a:pt x="1508" y="38"/>
                  <a:pt x="1514" y="40"/>
                </a:cubicBezTo>
                <a:cubicBezTo>
                  <a:pt x="1515" y="41"/>
                  <a:pt x="1517" y="39"/>
                  <a:pt x="1518" y="40"/>
                </a:cubicBezTo>
                <a:cubicBezTo>
                  <a:pt x="1519" y="41"/>
                  <a:pt x="1518" y="42"/>
                  <a:pt x="1517" y="43"/>
                </a:cubicBezTo>
                <a:cubicBezTo>
                  <a:pt x="1510" y="44"/>
                  <a:pt x="1503" y="41"/>
                  <a:pt x="1497" y="38"/>
                </a:cubicBezTo>
                <a:cubicBezTo>
                  <a:pt x="1496" y="41"/>
                  <a:pt x="1499" y="43"/>
                  <a:pt x="1500" y="45"/>
                </a:cubicBezTo>
                <a:cubicBezTo>
                  <a:pt x="1505" y="48"/>
                  <a:pt x="1511" y="51"/>
                  <a:pt x="1516" y="50"/>
                </a:cubicBezTo>
                <a:cubicBezTo>
                  <a:pt x="1518" y="50"/>
                  <a:pt x="1520" y="51"/>
                  <a:pt x="1518" y="52"/>
                </a:cubicBezTo>
                <a:cubicBezTo>
                  <a:pt x="1513" y="55"/>
                  <a:pt x="1509" y="51"/>
                  <a:pt x="1503" y="51"/>
                </a:cubicBezTo>
                <a:cubicBezTo>
                  <a:pt x="1501" y="51"/>
                  <a:pt x="1502" y="54"/>
                  <a:pt x="1501" y="55"/>
                </a:cubicBezTo>
                <a:cubicBezTo>
                  <a:pt x="1505" y="59"/>
                  <a:pt x="1511" y="61"/>
                  <a:pt x="1517" y="61"/>
                </a:cubicBezTo>
                <a:cubicBezTo>
                  <a:pt x="1517" y="61"/>
                  <a:pt x="1517" y="62"/>
                  <a:pt x="1517" y="63"/>
                </a:cubicBezTo>
                <a:cubicBezTo>
                  <a:pt x="1511" y="64"/>
                  <a:pt x="1507" y="62"/>
                  <a:pt x="1502" y="61"/>
                </a:cubicBezTo>
                <a:cubicBezTo>
                  <a:pt x="1502" y="63"/>
                  <a:pt x="1502" y="65"/>
                  <a:pt x="1503" y="67"/>
                </a:cubicBezTo>
                <a:cubicBezTo>
                  <a:pt x="1507" y="70"/>
                  <a:pt x="1512" y="70"/>
                  <a:pt x="1517" y="69"/>
                </a:cubicBezTo>
                <a:cubicBezTo>
                  <a:pt x="1518" y="70"/>
                  <a:pt x="1518" y="71"/>
                  <a:pt x="1517" y="72"/>
                </a:cubicBezTo>
                <a:cubicBezTo>
                  <a:pt x="1513" y="74"/>
                  <a:pt x="1506" y="72"/>
                  <a:pt x="1502" y="71"/>
                </a:cubicBezTo>
                <a:cubicBezTo>
                  <a:pt x="1500" y="72"/>
                  <a:pt x="1497" y="74"/>
                  <a:pt x="1496" y="77"/>
                </a:cubicBezTo>
                <a:cubicBezTo>
                  <a:pt x="1502" y="81"/>
                  <a:pt x="1511" y="81"/>
                  <a:pt x="1519" y="80"/>
                </a:cubicBezTo>
                <a:cubicBezTo>
                  <a:pt x="1520" y="81"/>
                  <a:pt x="1520" y="82"/>
                  <a:pt x="1519" y="83"/>
                </a:cubicBezTo>
                <a:cubicBezTo>
                  <a:pt x="1509" y="86"/>
                  <a:pt x="1499" y="81"/>
                  <a:pt x="1491" y="78"/>
                </a:cubicBezTo>
                <a:cubicBezTo>
                  <a:pt x="1484" y="77"/>
                  <a:pt x="1478" y="74"/>
                  <a:pt x="1473" y="71"/>
                </a:cubicBezTo>
                <a:cubicBezTo>
                  <a:pt x="1472" y="66"/>
                  <a:pt x="1466" y="65"/>
                  <a:pt x="1462" y="61"/>
                </a:cubicBezTo>
                <a:cubicBezTo>
                  <a:pt x="1461" y="60"/>
                  <a:pt x="1460" y="60"/>
                  <a:pt x="1459" y="61"/>
                </a:cubicBezTo>
                <a:cubicBezTo>
                  <a:pt x="1460" y="65"/>
                  <a:pt x="1460" y="70"/>
                  <a:pt x="1462" y="73"/>
                </a:cubicBezTo>
                <a:cubicBezTo>
                  <a:pt x="1476" y="82"/>
                  <a:pt x="1490" y="92"/>
                  <a:pt x="1506" y="95"/>
                </a:cubicBezTo>
                <a:cubicBezTo>
                  <a:pt x="1510" y="96"/>
                  <a:pt x="1515" y="94"/>
                  <a:pt x="1519" y="96"/>
                </a:cubicBezTo>
                <a:cubicBezTo>
                  <a:pt x="1519" y="97"/>
                  <a:pt x="1519" y="97"/>
                  <a:pt x="1519" y="97"/>
                </a:cubicBezTo>
                <a:cubicBezTo>
                  <a:pt x="1496" y="101"/>
                  <a:pt x="1478" y="87"/>
                  <a:pt x="1461" y="76"/>
                </a:cubicBezTo>
                <a:cubicBezTo>
                  <a:pt x="1459" y="78"/>
                  <a:pt x="1456" y="81"/>
                  <a:pt x="1458" y="84"/>
                </a:cubicBezTo>
                <a:cubicBezTo>
                  <a:pt x="1482" y="98"/>
                  <a:pt x="1482" y="98"/>
                  <a:pt x="1482" y="98"/>
                </a:cubicBezTo>
                <a:cubicBezTo>
                  <a:pt x="1490" y="102"/>
                  <a:pt x="1499" y="104"/>
                  <a:pt x="1508" y="105"/>
                </a:cubicBezTo>
                <a:cubicBezTo>
                  <a:pt x="1512" y="106"/>
                  <a:pt x="1517" y="102"/>
                  <a:pt x="1519" y="105"/>
                </a:cubicBezTo>
                <a:cubicBezTo>
                  <a:pt x="1518" y="109"/>
                  <a:pt x="1513" y="107"/>
                  <a:pt x="1510" y="108"/>
                </a:cubicBezTo>
                <a:cubicBezTo>
                  <a:pt x="1500" y="106"/>
                  <a:pt x="1492" y="105"/>
                  <a:pt x="1484" y="103"/>
                </a:cubicBezTo>
                <a:cubicBezTo>
                  <a:pt x="1474" y="95"/>
                  <a:pt x="1464" y="91"/>
                  <a:pt x="1453" y="84"/>
                </a:cubicBezTo>
                <a:cubicBezTo>
                  <a:pt x="1451" y="85"/>
                  <a:pt x="1451" y="85"/>
                  <a:pt x="1451" y="85"/>
                </a:cubicBezTo>
                <a:cubicBezTo>
                  <a:pt x="1451" y="90"/>
                  <a:pt x="1452" y="94"/>
                  <a:pt x="1451" y="99"/>
                </a:cubicBezTo>
                <a:cubicBezTo>
                  <a:pt x="1450" y="102"/>
                  <a:pt x="1447" y="105"/>
                  <a:pt x="1447" y="108"/>
                </a:cubicBezTo>
                <a:cubicBezTo>
                  <a:pt x="1451" y="112"/>
                  <a:pt x="1456" y="114"/>
                  <a:pt x="1460" y="118"/>
                </a:cubicBezTo>
                <a:cubicBezTo>
                  <a:pt x="1474" y="124"/>
                  <a:pt x="1487" y="131"/>
                  <a:pt x="1502" y="134"/>
                </a:cubicBezTo>
                <a:cubicBezTo>
                  <a:pt x="1516" y="135"/>
                  <a:pt x="1516" y="135"/>
                  <a:pt x="1516" y="135"/>
                </a:cubicBezTo>
                <a:cubicBezTo>
                  <a:pt x="1517" y="135"/>
                  <a:pt x="1520" y="133"/>
                  <a:pt x="1521" y="135"/>
                </a:cubicBezTo>
                <a:cubicBezTo>
                  <a:pt x="1522" y="136"/>
                  <a:pt x="1521" y="137"/>
                  <a:pt x="1520" y="138"/>
                </a:cubicBezTo>
                <a:cubicBezTo>
                  <a:pt x="1497" y="139"/>
                  <a:pt x="1475" y="128"/>
                  <a:pt x="1455" y="119"/>
                </a:cubicBezTo>
                <a:cubicBezTo>
                  <a:pt x="1452" y="123"/>
                  <a:pt x="1451" y="128"/>
                  <a:pt x="1448" y="132"/>
                </a:cubicBezTo>
                <a:cubicBezTo>
                  <a:pt x="1449" y="137"/>
                  <a:pt x="1455" y="140"/>
                  <a:pt x="1460" y="141"/>
                </a:cubicBezTo>
                <a:cubicBezTo>
                  <a:pt x="1465" y="142"/>
                  <a:pt x="1467" y="137"/>
                  <a:pt x="1470" y="135"/>
                </a:cubicBezTo>
                <a:cubicBezTo>
                  <a:pt x="1472" y="136"/>
                  <a:pt x="1474" y="136"/>
                  <a:pt x="1474" y="138"/>
                </a:cubicBezTo>
                <a:cubicBezTo>
                  <a:pt x="1476" y="143"/>
                  <a:pt x="1477" y="149"/>
                  <a:pt x="1473" y="154"/>
                </a:cubicBezTo>
                <a:cubicBezTo>
                  <a:pt x="1469" y="156"/>
                  <a:pt x="1465" y="159"/>
                  <a:pt x="1460" y="156"/>
                </a:cubicBezTo>
                <a:cubicBezTo>
                  <a:pt x="1455" y="154"/>
                  <a:pt x="1452" y="160"/>
                  <a:pt x="1448" y="158"/>
                </a:cubicBezTo>
                <a:cubicBezTo>
                  <a:pt x="1441" y="156"/>
                  <a:pt x="1436" y="150"/>
                  <a:pt x="1433" y="144"/>
                </a:cubicBezTo>
                <a:cubicBezTo>
                  <a:pt x="1425" y="146"/>
                  <a:pt x="1417" y="150"/>
                  <a:pt x="1409" y="154"/>
                </a:cubicBezTo>
                <a:cubicBezTo>
                  <a:pt x="1408" y="157"/>
                  <a:pt x="1411" y="159"/>
                  <a:pt x="1412" y="161"/>
                </a:cubicBezTo>
                <a:cubicBezTo>
                  <a:pt x="1417" y="164"/>
                  <a:pt x="1423" y="167"/>
                  <a:pt x="1430" y="166"/>
                </a:cubicBezTo>
                <a:cubicBezTo>
                  <a:pt x="1433" y="165"/>
                  <a:pt x="1436" y="161"/>
                  <a:pt x="1440" y="163"/>
                </a:cubicBezTo>
                <a:cubicBezTo>
                  <a:pt x="1443" y="168"/>
                  <a:pt x="1444" y="173"/>
                  <a:pt x="1443" y="179"/>
                </a:cubicBezTo>
                <a:cubicBezTo>
                  <a:pt x="1442" y="181"/>
                  <a:pt x="1440" y="183"/>
                  <a:pt x="1437" y="184"/>
                </a:cubicBezTo>
                <a:cubicBezTo>
                  <a:pt x="1433" y="187"/>
                  <a:pt x="1427" y="186"/>
                  <a:pt x="1422" y="184"/>
                </a:cubicBezTo>
                <a:cubicBezTo>
                  <a:pt x="1413" y="187"/>
                  <a:pt x="1413" y="187"/>
                  <a:pt x="1413" y="187"/>
                </a:cubicBezTo>
                <a:cubicBezTo>
                  <a:pt x="1398" y="185"/>
                  <a:pt x="1388" y="171"/>
                  <a:pt x="1383" y="159"/>
                </a:cubicBezTo>
                <a:cubicBezTo>
                  <a:pt x="1370" y="159"/>
                  <a:pt x="1370" y="159"/>
                  <a:pt x="1370" y="159"/>
                </a:cubicBezTo>
                <a:cubicBezTo>
                  <a:pt x="1366" y="160"/>
                  <a:pt x="1363" y="158"/>
                  <a:pt x="1359" y="159"/>
                </a:cubicBezTo>
                <a:cubicBezTo>
                  <a:pt x="1360" y="162"/>
                  <a:pt x="1361" y="165"/>
                  <a:pt x="1361" y="168"/>
                </a:cubicBezTo>
                <a:cubicBezTo>
                  <a:pt x="1361" y="179"/>
                  <a:pt x="1373" y="186"/>
                  <a:pt x="1382" y="189"/>
                </a:cubicBezTo>
                <a:cubicBezTo>
                  <a:pt x="1386" y="192"/>
                  <a:pt x="1391" y="188"/>
                  <a:pt x="1395" y="188"/>
                </a:cubicBezTo>
                <a:cubicBezTo>
                  <a:pt x="1398" y="193"/>
                  <a:pt x="1399" y="198"/>
                  <a:pt x="1398" y="203"/>
                </a:cubicBezTo>
                <a:cubicBezTo>
                  <a:pt x="1394" y="208"/>
                  <a:pt x="1390" y="212"/>
                  <a:pt x="1385" y="212"/>
                </a:cubicBezTo>
                <a:cubicBezTo>
                  <a:pt x="1378" y="214"/>
                  <a:pt x="1373" y="210"/>
                  <a:pt x="1368" y="207"/>
                </a:cubicBezTo>
                <a:cubicBezTo>
                  <a:pt x="1361" y="209"/>
                  <a:pt x="1354" y="206"/>
                  <a:pt x="1348" y="201"/>
                </a:cubicBezTo>
                <a:cubicBezTo>
                  <a:pt x="1342" y="195"/>
                  <a:pt x="1339" y="187"/>
                  <a:pt x="1340" y="179"/>
                </a:cubicBezTo>
                <a:cubicBezTo>
                  <a:pt x="1338" y="173"/>
                  <a:pt x="1331" y="165"/>
                  <a:pt x="1338" y="159"/>
                </a:cubicBezTo>
                <a:cubicBezTo>
                  <a:pt x="1333" y="157"/>
                  <a:pt x="1328" y="157"/>
                  <a:pt x="1323" y="156"/>
                </a:cubicBezTo>
                <a:cubicBezTo>
                  <a:pt x="1320" y="160"/>
                  <a:pt x="1311" y="162"/>
                  <a:pt x="1311" y="169"/>
                </a:cubicBezTo>
                <a:cubicBezTo>
                  <a:pt x="1311" y="173"/>
                  <a:pt x="1313" y="177"/>
                  <a:pt x="1316" y="179"/>
                </a:cubicBezTo>
                <a:cubicBezTo>
                  <a:pt x="1320" y="185"/>
                  <a:pt x="1327" y="183"/>
                  <a:pt x="1333" y="184"/>
                </a:cubicBezTo>
                <a:cubicBezTo>
                  <a:pt x="1336" y="186"/>
                  <a:pt x="1335" y="191"/>
                  <a:pt x="1334" y="194"/>
                </a:cubicBezTo>
                <a:cubicBezTo>
                  <a:pt x="1332" y="198"/>
                  <a:pt x="1329" y="202"/>
                  <a:pt x="1325" y="203"/>
                </a:cubicBezTo>
                <a:cubicBezTo>
                  <a:pt x="1319" y="205"/>
                  <a:pt x="1313" y="203"/>
                  <a:pt x="1309" y="200"/>
                </a:cubicBezTo>
                <a:cubicBezTo>
                  <a:pt x="1306" y="197"/>
                  <a:pt x="1304" y="191"/>
                  <a:pt x="1299" y="192"/>
                </a:cubicBezTo>
                <a:cubicBezTo>
                  <a:pt x="1291" y="186"/>
                  <a:pt x="1286" y="178"/>
                  <a:pt x="1286" y="169"/>
                </a:cubicBezTo>
                <a:cubicBezTo>
                  <a:pt x="1287" y="165"/>
                  <a:pt x="1291" y="161"/>
                  <a:pt x="1295" y="160"/>
                </a:cubicBezTo>
                <a:cubicBezTo>
                  <a:pt x="1294" y="155"/>
                  <a:pt x="1295" y="151"/>
                  <a:pt x="1297" y="148"/>
                </a:cubicBezTo>
                <a:cubicBezTo>
                  <a:pt x="1291" y="145"/>
                  <a:pt x="1285" y="142"/>
                  <a:pt x="1279" y="138"/>
                </a:cubicBezTo>
                <a:cubicBezTo>
                  <a:pt x="1274" y="136"/>
                  <a:pt x="1271" y="130"/>
                  <a:pt x="1265" y="131"/>
                </a:cubicBezTo>
                <a:cubicBezTo>
                  <a:pt x="1256" y="133"/>
                  <a:pt x="1248" y="141"/>
                  <a:pt x="1245" y="150"/>
                </a:cubicBezTo>
                <a:cubicBezTo>
                  <a:pt x="1245" y="155"/>
                  <a:pt x="1249" y="160"/>
                  <a:pt x="1255" y="162"/>
                </a:cubicBezTo>
                <a:cubicBezTo>
                  <a:pt x="1255" y="164"/>
                  <a:pt x="1255" y="168"/>
                  <a:pt x="1256" y="170"/>
                </a:cubicBezTo>
                <a:cubicBezTo>
                  <a:pt x="1258" y="173"/>
                  <a:pt x="1261" y="176"/>
                  <a:pt x="1264" y="177"/>
                </a:cubicBezTo>
                <a:cubicBezTo>
                  <a:pt x="1267" y="178"/>
                  <a:pt x="1272" y="178"/>
                  <a:pt x="1274" y="176"/>
                </a:cubicBezTo>
                <a:cubicBezTo>
                  <a:pt x="1277" y="174"/>
                  <a:pt x="1277" y="169"/>
                  <a:pt x="1278" y="166"/>
                </a:cubicBezTo>
                <a:cubicBezTo>
                  <a:pt x="1275" y="160"/>
                  <a:pt x="1265" y="160"/>
                  <a:pt x="1266" y="152"/>
                </a:cubicBezTo>
                <a:cubicBezTo>
                  <a:pt x="1265" y="148"/>
                  <a:pt x="1267" y="143"/>
                  <a:pt x="1270" y="141"/>
                </a:cubicBezTo>
                <a:cubicBezTo>
                  <a:pt x="1272" y="140"/>
                  <a:pt x="1275" y="137"/>
                  <a:pt x="1277" y="139"/>
                </a:cubicBezTo>
                <a:cubicBezTo>
                  <a:pt x="1277" y="142"/>
                  <a:pt x="1274" y="141"/>
                  <a:pt x="1272" y="144"/>
                </a:cubicBezTo>
                <a:cubicBezTo>
                  <a:pt x="1269" y="147"/>
                  <a:pt x="1269" y="151"/>
                  <a:pt x="1270" y="155"/>
                </a:cubicBezTo>
                <a:cubicBezTo>
                  <a:pt x="1271" y="158"/>
                  <a:pt x="1275" y="159"/>
                  <a:pt x="1278" y="160"/>
                </a:cubicBezTo>
                <a:cubicBezTo>
                  <a:pt x="1281" y="164"/>
                  <a:pt x="1282" y="170"/>
                  <a:pt x="1280" y="174"/>
                </a:cubicBezTo>
                <a:cubicBezTo>
                  <a:pt x="1278" y="178"/>
                  <a:pt x="1275" y="181"/>
                  <a:pt x="1271" y="181"/>
                </a:cubicBezTo>
                <a:cubicBezTo>
                  <a:pt x="1263" y="182"/>
                  <a:pt x="1259" y="178"/>
                  <a:pt x="1254" y="173"/>
                </a:cubicBezTo>
                <a:cubicBezTo>
                  <a:pt x="1251" y="164"/>
                  <a:pt x="1251" y="164"/>
                  <a:pt x="1251" y="164"/>
                </a:cubicBezTo>
                <a:cubicBezTo>
                  <a:pt x="1245" y="162"/>
                  <a:pt x="1242" y="155"/>
                  <a:pt x="1241" y="149"/>
                </a:cubicBezTo>
                <a:cubicBezTo>
                  <a:pt x="1243" y="143"/>
                  <a:pt x="1246" y="138"/>
                  <a:pt x="1251" y="133"/>
                </a:cubicBezTo>
                <a:cubicBezTo>
                  <a:pt x="1264" y="127"/>
                  <a:pt x="1264" y="127"/>
                  <a:pt x="1264" y="127"/>
                </a:cubicBezTo>
                <a:cubicBezTo>
                  <a:pt x="1264" y="124"/>
                  <a:pt x="1261" y="123"/>
                  <a:pt x="1259" y="122"/>
                </a:cubicBezTo>
                <a:cubicBezTo>
                  <a:pt x="1249" y="127"/>
                  <a:pt x="1238" y="131"/>
                  <a:pt x="1226" y="134"/>
                </a:cubicBezTo>
                <a:cubicBezTo>
                  <a:pt x="1218" y="136"/>
                  <a:pt x="1209" y="136"/>
                  <a:pt x="1201" y="137"/>
                </a:cubicBezTo>
                <a:cubicBezTo>
                  <a:pt x="1184" y="140"/>
                  <a:pt x="1166" y="137"/>
                  <a:pt x="1149" y="136"/>
                </a:cubicBezTo>
                <a:cubicBezTo>
                  <a:pt x="1141" y="133"/>
                  <a:pt x="1133" y="133"/>
                  <a:pt x="1125" y="130"/>
                </a:cubicBezTo>
                <a:cubicBezTo>
                  <a:pt x="1100" y="120"/>
                  <a:pt x="1074" y="109"/>
                  <a:pt x="1054" y="88"/>
                </a:cubicBezTo>
                <a:cubicBezTo>
                  <a:pt x="1052" y="86"/>
                  <a:pt x="1050" y="82"/>
                  <a:pt x="1046" y="81"/>
                </a:cubicBezTo>
                <a:cubicBezTo>
                  <a:pt x="1036" y="89"/>
                  <a:pt x="1026" y="98"/>
                  <a:pt x="1015" y="104"/>
                </a:cubicBezTo>
                <a:cubicBezTo>
                  <a:pt x="1004" y="108"/>
                  <a:pt x="995" y="113"/>
                  <a:pt x="984" y="114"/>
                </a:cubicBezTo>
                <a:cubicBezTo>
                  <a:pt x="979" y="115"/>
                  <a:pt x="972" y="116"/>
                  <a:pt x="967" y="118"/>
                </a:cubicBezTo>
                <a:cubicBezTo>
                  <a:pt x="968" y="125"/>
                  <a:pt x="966" y="131"/>
                  <a:pt x="963" y="138"/>
                </a:cubicBezTo>
                <a:cubicBezTo>
                  <a:pt x="961" y="152"/>
                  <a:pt x="950" y="163"/>
                  <a:pt x="941" y="174"/>
                </a:cubicBezTo>
                <a:cubicBezTo>
                  <a:pt x="929" y="184"/>
                  <a:pt x="917" y="192"/>
                  <a:pt x="901" y="196"/>
                </a:cubicBezTo>
                <a:cubicBezTo>
                  <a:pt x="892" y="196"/>
                  <a:pt x="885" y="201"/>
                  <a:pt x="876" y="201"/>
                </a:cubicBezTo>
                <a:cubicBezTo>
                  <a:pt x="865" y="203"/>
                  <a:pt x="852" y="204"/>
                  <a:pt x="841" y="202"/>
                </a:cubicBezTo>
                <a:cubicBezTo>
                  <a:pt x="830" y="199"/>
                  <a:pt x="818" y="201"/>
                  <a:pt x="808" y="196"/>
                </a:cubicBezTo>
                <a:cubicBezTo>
                  <a:pt x="794" y="191"/>
                  <a:pt x="781" y="186"/>
                  <a:pt x="769" y="179"/>
                </a:cubicBezTo>
                <a:cubicBezTo>
                  <a:pt x="753" y="169"/>
                  <a:pt x="739" y="155"/>
                  <a:pt x="728" y="141"/>
                </a:cubicBezTo>
                <a:cubicBezTo>
                  <a:pt x="725" y="134"/>
                  <a:pt x="718" y="138"/>
                  <a:pt x="714" y="139"/>
                </a:cubicBezTo>
                <a:cubicBezTo>
                  <a:pt x="704" y="140"/>
                  <a:pt x="692" y="140"/>
                  <a:pt x="682" y="139"/>
                </a:cubicBezTo>
                <a:cubicBezTo>
                  <a:pt x="658" y="137"/>
                  <a:pt x="635" y="127"/>
                  <a:pt x="614" y="115"/>
                </a:cubicBezTo>
                <a:cubicBezTo>
                  <a:pt x="613" y="116"/>
                  <a:pt x="613" y="116"/>
                  <a:pt x="613" y="116"/>
                </a:cubicBezTo>
                <a:cubicBezTo>
                  <a:pt x="610" y="122"/>
                  <a:pt x="603" y="125"/>
                  <a:pt x="599" y="129"/>
                </a:cubicBezTo>
                <a:cubicBezTo>
                  <a:pt x="594" y="133"/>
                  <a:pt x="588" y="134"/>
                  <a:pt x="583" y="137"/>
                </a:cubicBezTo>
                <a:cubicBezTo>
                  <a:pt x="571" y="143"/>
                  <a:pt x="556" y="146"/>
                  <a:pt x="542" y="147"/>
                </a:cubicBezTo>
                <a:cubicBezTo>
                  <a:pt x="518" y="148"/>
                  <a:pt x="497" y="147"/>
                  <a:pt x="475" y="139"/>
                </a:cubicBezTo>
                <a:cubicBezTo>
                  <a:pt x="459" y="131"/>
                  <a:pt x="443" y="124"/>
                  <a:pt x="430" y="113"/>
                </a:cubicBezTo>
                <a:cubicBezTo>
                  <a:pt x="428" y="114"/>
                  <a:pt x="426" y="114"/>
                  <a:pt x="424" y="116"/>
                </a:cubicBezTo>
                <a:cubicBezTo>
                  <a:pt x="426" y="119"/>
                  <a:pt x="428" y="122"/>
                  <a:pt x="431" y="124"/>
                </a:cubicBezTo>
                <a:cubicBezTo>
                  <a:pt x="440" y="131"/>
                  <a:pt x="450" y="137"/>
                  <a:pt x="461" y="142"/>
                </a:cubicBezTo>
                <a:cubicBezTo>
                  <a:pt x="474" y="149"/>
                  <a:pt x="490" y="152"/>
                  <a:pt x="506" y="153"/>
                </a:cubicBezTo>
                <a:cubicBezTo>
                  <a:pt x="514" y="155"/>
                  <a:pt x="524" y="154"/>
                  <a:pt x="532" y="154"/>
                </a:cubicBezTo>
                <a:cubicBezTo>
                  <a:pt x="562" y="152"/>
                  <a:pt x="592" y="147"/>
                  <a:pt x="613" y="125"/>
                </a:cubicBezTo>
                <a:cubicBezTo>
                  <a:pt x="611" y="122"/>
                  <a:pt x="611" y="122"/>
                  <a:pt x="611" y="122"/>
                </a:cubicBezTo>
                <a:cubicBezTo>
                  <a:pt x="613" y="121"/>
                  <a:pt x="616" y="121"/>
                  <a:pt x="618" y="122"/>
                </a:cubicBezTo>
                <a:cubicBezTo>
                  <a:pt x="620" y="126"/>
                  <a:pt x="615" y="128"/>
                  <a:pt x="612" y="131"/>
                </a:cubicBezTo>
                <a:cubicBezTo>
                  <a:pt x="612" y="132"/>
                  <a:pt x="613" y="133"/>
                  <a:pt x="613" y="135"/>
                </a:cubicBezTo>
                <a:cubicBezTo>
                  <a:pt x="617" y="140"/>
                  <a:pt x="624" y="140"/>
                  <a:pt x="630" y="139"/>
                </a:cubicBezTo>
                <a:cubicBezTo>
                  <a:pt x="633" y="138"/>
                  <a:pt x="635" y="133"/>
                  <a:pt x="639" y="136"/>
                </a:cubicBezTo>
                <a:cubicBezTo>
                  <a:pt x="642" y="140"/>
                  <a:pt x="645" y="144"/>
                  <a:pt x="646" y="149"/>
                </a:cubicBezTo>
                <a:cubicBezTo>
                  <a:pt x="646" y="154"/>
                  <a:pt x="642" y="158"/>
                  <a:pt x="638" y="160"/>
                </a:cubicBezTo>
                <a:cubicBezTo>
                  <a:pt x="634" y="162"/>
                  <a:pt x="628" y="161"/>
                  <a:pt x="624" y="160"/>
                </a:cubicBezTo>
                <a:cubicBezTo>
                  <a:pt x="620" y="155"/>
                  <a:pt x="615" y="158"/>
                  <a:pt x="611" y="156"/>
                </a:cubicBezTo>
                <a:cubicBezTo>
                  <a:pt x="605" y="153"/>
                  <a:pt x="598" y="149"/>
                  <a:pt x="594" y="143"/>
                </a:cubicBezTo>
                <a:cubicBezTo>
                  <a:pt x="591" y="145"/>
                  <a:pt x="591" y="145"/>
                  <a:pt x="591" y="145"/>
                </a:cubicBezTo>
                <a:cubicBezTo>
                  <a:pt x="586" y="146"/>
                  <a:pt x="582" y="148"/>
                  <a:pt x="578" y="150"/>
                </a:cubicBezTo>
                <a:cubicBezTo>
                  <a:pt x="576" y="155"/>
                  <a:pt x="579" y="159"/>
                  <a:pt x="582" y="163"/>
                </a:cubicBezTo>
                <a:cubicBezTo>
                  <a:pt x="587" y="168"/>
                  <a:pt x="595" y="170"/>
                  <a:pt x="603" y="170"/>
                </a:cubicBezTo>
                <a:cubicBezTo>
                  <a:pt x="605" y="170"/>
                  <a:pt x="607" y="167"/>
                  <a:pt x="606" y="165"/>
                </a:cubicBezTo>
                <a:cubicBezTo>
                  <a:pt x="612" y="164"/>
                  <a:pt x="612" y="164"/>
                  <a:pt x="612" y="164"/>
                </a:cubicBezTo>
                <a:cubicBezTo>
                  <a:pt x="617" y="166"/>
                  <a:pt x="619" y="170"/>
                  <a:pt x="621" y="174"/>
                </a:cubicBezTo>
                <a:cubicBezTo>
                  <a:pt x="622" y="179"/>
                  <a:pt x="623" y="186"/>
                  <a:pt x="618" y="189"/>
                </a:cubicBezTo>
                <a:cubicBezTo>
                  <a:pt x="615" y="190"/>
                  <a:pt x="612" y="192"/>
                  <a:pt x="610" y="190"/>
                </a:cubicBezTo>
                <a:cubicBezTo>
                  <a:pt x="604" y="195"/>
                  <a:pt x="596" y="195"/>
                  <a:pt x="590" y="197"/>
                </a:cubicBezTo>
                <a:cubicBezTo>
                  <a:pt x="581" y="196"/>
                  <a:pt x="573" y="190"/>
                  <a:pt x="570" y="182"/>
                </a:cubicBezTo>
                <a:cubicBezTo>
                  <a:pt x="565" y="179"/>
                  <a:pt x="560" y="176"/>
                  <a:pt x="556" y="172"/>
                </a:cubicBezTo>
                <a:cubicBezTo>
                  <a:pt x="555" y="167"/>
                  <a:pt x="553" y="162"/>
                  <a:pt x="556" y="157"/>
                </a:cubicBezTo>
                <a:cubicBezTo>
                  <a:pt x="555" y="156"/>
                  <a:pt x="555" y="156"/>
                  <a:pt x="555" y="156"/>
                </a:cubicBezTo>
                <a:cubicBezTo>
                  <a:pt x="547" y="157"/>
                  <a:pt x="538" y="156"/>
                  <a:pt x="531" y="159"/>
                </a:cubicBezTo>
                <a:cubicBezTo>
                  <a:pt x="527" y="162"/>
                  <a:pt x="528" y="166"/>
                  <a:pt x="528" y="170"/>
                </a:cubicBezTo>
                <a:cubicBezTo>
                  <a:pt x="530" y="178"/>
                  <a:pt x="537" y="184"/>
                  <a:pt x="544" y="188"/>
                </a:cubicBezTo>
                <a:cubicBezTo>
                  <a:pt x="550" y="191"/>
                  <a:pt x="554" y="184"/>
                  <a:pt x="558" y="188"/>
                </a:cubicBezTo>
                <a:cubicBezTo>
                  <a:pt x="562" y="190"/>
                  <a:pt x="563" y="195"/>
                  <a:pt x="563" y="198"/>
                </a:cubicBezTo>
                <a:cubicBezTo>
                  <a:pt x="562" y="203"/>
                  <a:pt x="562" y="209"/>
                  <a:pt x="556" y="210"/>
                </a:cubicBezTo>
                <a:cubicBezTo>
                  <a:pt x="552" y="212"/>
                  <a:pt x="548" y="212"/>
                  <a:pt x="544" y="210"/>
                </a:cubicBezTo>
                <a:cubicBezTo>
                  <a:pt x="535" y="214"/>
                  <a:pt x="523" y="212"/>
                  <a:pt x="515" y="208"/>
                </a:cubicBezTo>
                <a:cubicBezTo>
                  <a:pt x="507" y="203"/>
                  <a:pt x="507" y="195"/>
                  <a:pt x="508" y="187"/>
                </a:cubicBezTo>
                <a:cubicBezTo>
                  <a:pt x="503" y="181"/>
                  <a:pt x="498" y="176"/>
                  <a:pt x="497" y="168"/>
                </a:cubicBezTo>
                <a:cubicBezTo>
                  <a:pt x="499" y="164"/>
                  <a:pt x="504" y="161"/>
                  <a:pt x="503" y="156"/>
                </a:cubicBezTo>
                <a:cubicBezTo>
                  <a:pt x="501" y="156"/>
                  <a:pt x="498" y="154"/>
                  <a:pt x="497" y="157"/>
                </a:cubicBezTo>
                <a:cubicBezTo>
                  <a:pt x="490" y="156"/>
                  <a:pt x="482" y="156"/>
                  <a:pt x="478" y="162"/>
                </a:cubicBezTo>
                <a:cubicBezTo>
                  <a:pt x="475" y="169"/>
                  <a:pt x="479" y="176"/>
                  <a:pt x="484" y="181"/>
                </a:cubicBezTo>
                <a:cubicBezTo>
                  <a:pt x="488" y="181"/>
                  <a:pt x="493" y="181"/>
                  <a:pt x="496" y="185"/>
                </a:cubicBezTo>
                <a:cubicBezTo>
                  <a:pt x="498" y="191"/>
                  <a:pt x="500" y="195"/>
                  <a:pt x="498" y="200"/>
                </a:cubicBezTo>
                <a:cubicBezTo>
                  <a:pt x="497" y="205"/>
                  <a:pt x="493" y="207"/>
                  <a:pt x="489" y="207"/>
                </a:cubicBezTo>
                <a:cubicBezTo>
                  <a:pt x="483" y="208"/>
                  <a:pt x="478" y="204"/>
                  <a:pt x="476" y="199"/>
                </a:cubicBezTo>
                <a:cubicBezTo>
                  <a:pt x="470" y="199"/>
                  <a:pt x="466" y="197"/>
                  <a:pt x="462" y="195"/>
                </a:cubicBezTo>
                <a:cubicBezTo>
                  <a:pt x="459" y="189"/>
                  <a:pt x="454" y="185"/>
                  <a:pt x="454" y="179"/>
                </a:cubicBezTo>
                <a:cubicBezTo>
                  <a:pt x="453" y="175"/>
                  <a:pt x="455" y="170"/>
                  <a:pt x="458" y="167"/>
                </a:cubicBezTo>
                <a:cubicBezTo>
                  <a:pt x="459" y="164"/>
                  <a:pt x="456" y="162"/>
                  <a:pt x="456" y="159"/>
                </a:cubicBezTo>
                <a:cubicBezTo>
                  <a:pt x="455" y="154"/>
                  <a:pt x="458" y="150"/>
                  <a:pt x="459" y="146"/>
                </a:cubicBezTo>
                <a:cubicBezTo>
                  <a:pt x="450" y="140"/>
                  <a:pt x="450" y="140"/>
                  <a:pt x="450" y="140"/>
                </a:cubicBezTo>
                <a:cubicBezTo>
                  <a:pt x="446" y="137"/>
                  <a:pt x="441" y="138"/>
                  <a:pt x="436" y="139"/>
                </a:cubicBezTo>
                <a:cubicBezTo>
                  <a:pt x="433" y="141"/>
                  <a:pt x="429" y="144"/>
                  <a:pt x="429" y="148"/>
                </a:cubicBezTo>
                <a:cubicBezTo>
                  <a:pt x="429" y="152"/>
                  <a:pt x="431" y="155"/>
                  <a:pt x="435" y="157"/>
                </a:cubicBezTo>
                <a:cubicBezTo>
                  <a:pt x="437" y="158"/>
                  <a:pt x="441" y="158"/>
                  <a:pt x="443" y="155"/>
                </a:cubicBezTo>
                <a:cubicBezTo>
                  <a:pt x="448" y="158"/>
                  <a:pt x="448" y="158"/>
                  <a:pt x="448" y="158"/>
                </a:cubicBezTo>
                <a:cubicBezTo>
                  <a:pt x="450" y="162"/>
                  <a:pt x="450" y="167"/>
                  <a:pt x="449" y="172"/>
                </a:cubicBezTo>
                <a:cubicBezTo>
                  <a:pt x="447" y="179"/>
                  <a:pt x="439" y="179"/>
                  <a:pt x="433" y="181"/>
                </a:cubicBezTo>
                <a:cubicBezTo>
                  <a:pt x="428" y="181"/>
                  <a:pt x="424" y="181"/>
                  <a:pt x="420" y="178"/>
                </a:cubicBezTo>
                <a:cubicBezTo>
                  <a:pt x="417" y="175"/>
                  <a:pt x="413" y="170"/>
                  <a:pt x="416" y="165"/>
                </a:cubicBezTo>
                <a:cubicBezTo>
                  <a:pt x="411" y="161"/>
                  <a:pt x="407" y="157"/>
                  <a:pt x="406" y="151"/>
                </a:cubicBezTo>
                <a:cubicBezTo>
                  <a:pt x="405" y="145"/>
                  <a:pt x="405" y="136"/>
                  <a:pt x="412" y="133"/>
                </a:cubicBezTo>
                <a:cubicBezTo>
                  <a:pt x="417" y="131"/>
                  <a:pt x="421" y="128"/>
                  <a:pt x="425" y="125"/>
                </a:cubicBezTo>
                <a:cubicBezTo>
                  <a:pt x="426" y="122"/>
                  <a:pt x="423" y="119"/>
                  <a:pt x="421" y="117"/>
                </a:cubicBezTo>
                <a:cubicBezTo>
                  <a:pt x="411" y="121"/>
                  <a:pt x="411" y="121"/>
                  <a:pt x="411" y="121"/>
                </a:cubicBezTo>
                <a:cubicBezTo>
                  <a:pt x="400" y="123"/>
                  <a:pt x="390" y="127"/>
                  <a:pt x="379" y="128"/>
                </a:cubicBezTo>
                <a:cubicBezTo>
                  <a:pt x="367" y="130"/>
                  <a:pt x="367" y="130"/>
                  <a:pt x="367" y="130"/>
                </a:cubicBezTo>
                <a:cubicBezTo>
                  <a:pt x="343" y="130"/>
                  <a:pt x="321" y="128"/>
                  <a:pt x="299" y="123"/>
                </a:cubicBezTo>
                <a:cubicBezTo>
                  <a:pt x="289" y="122"/>
                  <a:pt x="281" y="117"/>
                  <a:pt x="272" y="115"/>
                </a:cubicBezTo>
                <a:cubicBezTo>
                  <a:pt x="255" y="106"/>
                  <a:pt x="236" y="98"/>
                  <a:pt x="222" y="82"/>
                </a:cubicBezTo>
                <a:cubicBezTo>
                  <a:pt x="220" y="81"/>
                  <a:pt x="220" y="81"/>
                  <a:pt x="220" y="81"/>
                </a:cubicBezTo>
                <a:cubicBezTo>
                  <a:pt x="213" y="89"/>
                  <a:pt x="203" y="95"/>
                  <a:pt x="196" y="102"/>
                </a:cubicBezTo>
                <a:cubicBezTo>
                  <a:pt x="191" y="102"/>
                  <a:pt x="187" y="105"/>
                  <a:pt x="183" y="107"/>
                </a:cubicBezTo>
                <a:cubicBezTo>
                  <a:pt x="170" y="118"/>
                  <a:pt x="151" y="120"/>
                  <a:pt x="134" y="119"/>
                </a:cubicBezTo>
                <a:cubicBezTo>
                  <a:pt x="128" y="117"/>
                  <a:pt x="131" y="125"/>
                  <a:pt x="129" y="128"/>
                </a:cubicBezTo>
                <a:cubicBezTo>
                  <a:pt x="127" y="130"/>
                  <a:pt x="127" y="133"/>
                  <a:pt x="125" y="136"/>
                </a:cubicBezTo>
                <a:cubicBezTo>
                  <a:pt x="119" y="151"/>
                  <a:pt x="107" y="163"/>
                  <a:pt x="95" y="175"/>
                </a:cubicBezTo>
                <a:cubicBezTo>
                  <a:pt x="70" y="193"/>
                  <a:pt x="40" y="207"/>
                  <a:pt x="7" y="201"/>
                </a:cubicBezTo>
                <a:cubicBezTo>
                  <a:pt x="6" y="200"/>
                  <a:pt x="3" y="200"/>
                  <a:pt x="4" y="198"/>
                </a:cubicBezTo>
                <a:cubicBezTo>
                  <a:pt x="8" y="196"/>
                  <a:pt x="12" y="199"/>
                  <a:pt x="17" y="199"/>
                </a:cubicBezTo>
                <a:cubicBezTo>
                  <a:pt x="28" y="199"/>
                  <a:pt x="40" y="199"/>
                  <a:pt x="51" y="195"/>
                </a:cubicBezTo>
                <a:cubicBezTo>
                  <a:pt x="78" y="185"/>
                  <a:pt x="103" y="167"/>
                  <a:pt x="118" y="142"/>
                </a:cubicBezTo>
                <a:cubicBezTo>
                  <a:pt x="120" y="134"/>
                  <a:pt x="128" y="128"/>
                  <a:pt x="126" y="119"/>
                </a:cubicBezTo>
                <a:cubicBezTo>
                  <a:pt x="126" y="118"/>
                  <a:pt x="126" y="118"/>
                  <a:pt x="126" y="118"/>
                </a:cubicBezTo>
                <a:cubicBezTo>
                  <a:pt x="118" y="119"/>
                  <a:pt x="111" y="122"/>
                  <a:pt x="104" y="119"/>
                </a:cubicBezTo>
                <a:cubicBezTo>
                  <a:pt x="102" y="125"/>
                  <a:pt x="96" y="128"/>
                  <a:pt x="95" y="133"/>
                </a:cubicBezTo>
                <a:cubicBezTo>
                  <a:pt x="91" y="143"/>
                  <a:pt x="83" y="151"/>
                  <a:pt x="74" y="158"/>
                </a:cubicBezTo>
                <a:cubicBezTo>
                  <a:pt x="61" y="169"/>
                  <a:pt x="45" y="172"/>
                  <a:pt x="28" y="174"/>
                </a:cubicBezTo>
                <a:cubicBezTo>
                  <a:pt x="23" y="171"/>
                  <a:pt x="19" y="176"/>
                  <a:pt x="14" y="175"/>
                </a:cubicBezTo>
                <a:cubicBezTo>
                  <a:pt x="10" y="175"/>
                  <a:pt x="5" y="176"/>
                  <a:pt x="2" y="174"/>
                </a:cubicBezTo>
                <a:cubicBezTo>
                  <a:pt x="2" y="173"/>
                  <a:pt x="3" y="173"/>
                  <a:pt x="4" y="172"/>
                </a:cubicBezTo>
                <a:cubicBezTo>
                  <a:pt x="10" y="174"/>
                  <a:pt x="16" y="173"/>
                  <a:pt x="22" y="171"/>
                </a:cubicBezTo>
                <a:cubicBezTo>
                  <a:pt x="27" y="168"/>
                  <a:pt x="30" y="164"/>
                  <a:pt x="31" y="159"/>
                </a:cubicBezTo>
                <a:cubicBezTo>
                  <a:pt x="38" y="157"/>
                  <a:pt x="38" y="157"/>
                  <a:pt x="38" y="157"/>
                </a:cubicBezTo>
                <a:cubicBezTo>
                  <a:pt x="41" y="156"/>
                  <a:pt x="43" y="152"/>
                  <a:pt x="44" y="148"/>
                </a:cubicBezTo>
                <a:cubicBezTo>
                  <a:pt x="48" y="149"/>
                  <a:pt x="52" y="151"/>
                  <a:pt x="56" y="150"/>
                </a:cubicBezTo>
                <a:cubicBezTo>
                  <a:pt x="61" y="148"/>
                  <a:pt x="63" y="144"/>
                  <a:pt x="65" y="141"/>
                </a:cubicBezTo>
                <a:cubicBezTo>
                  <a:pt x="70" y="142"/>
                  <a:pt x="75" y="140"/>
                  <a:pt x="79" y="139"/>
                </a:cubicBezTo>
                <a:cubicBezTo>
                  <a:pt x="83" y="137"/>
                  <a:pt x="83" y="133"/>
                  <a:pt x="84" y="129"/>
                </a:cubicBezTo>
                <a:cubicBezTo>
                  <a:pt x="89" y="128"/>
                  <a:pt x="96" y="128"/>
                  <a:pt x="99" y="122"/>
                </a:cubicBezTo>
                <a:cubicBezTo>
                  <a:pt x="101" y="119"/>
                  <a:pt x="99" y="117"/>
                  <a:pt x="100" y="114"/>
                </a:cubicBezTo>
                <a:cubicBezTo>
                  <a:pt x="108" y="118"/>
                  <a:pt x="122" y="119"/>
                  <a:pt x="129" y="113"/>
                </a:cubicBezTo>
                <a:cubicBezTo>
                  <a:pt x="131" y="109"/>
                  <a:pt x="135" y="105"/>
                  <a:pt x="133" y="99"/>
                </a:cubicBezTo>
                <a:cubicBezTo>
                  <a:pt x="133" y="97"/>
                  <a:pt x="131" y="96"/>
                  <a:pt x="132" y="94"/>
                </a:cubicBezTo>
                <a:cubicBezTo>
                  <a:pt x="136" y="94"/>
                  <a:pt x="138" y="92"/>
                  <a:pt x="141" y="91"/>
                </a:cubicBezTo>
                <a:cubicBezTo>
                  <a:pt x="142" y="87"/>
                  <a:pt x="146" y="87"/>
                  <a:pt x="146" y="84"/>
                </a:cubicBezTo>
                <a:cubicBezTo>
                  <a:pt x="148" y="79"/>
                  <a:pt x="144" y="75"/>
                  <a:pt x="142" y="72"/>
                </a:cubicBezTo>
                <a:cubicBezTo>
                  <a:pt x="141" y="69"/>
                  <a:pt x="143" y="64"/>
                  <a:pt x="144" y="61"/>
                </a:cubicBezTo>
                <a:cubicBezTo>
                  <a:pt x="149" y="55"/>
                  <a:pt x="156" y="48"/>
                  <a:pt x="164" y="48"/>
                </a:cubicBezTo>
                <a:cubicBezTo>
                  <a:pt x="168" y="50"/>
                  <a:pt x="173" y="51"/>
                  <a:pt x="174" y="56"/>
                </a:cubicBezTo>
                <a:cubicBezTo>
                  <a:pt x="176" y="61"/>
                  <a:pt x="168" y="62"/>
                  <a:pt x="172" y="66"/>
                </a:cubicBezTo>
                <a:cubicBezTo>
                  <a:pt x="175" y="68"/>
                  <a:pt x="179" y="69"/>
                  <a:pt x="182" y="68"/>
                </a:cubicBezTo>
                <a:cubicBezTo>
                  <a:pt x="188" y="65"/>
                  <a:pt x="190" y="58"/>
                  <a:pt x="190" y="51"/>
                </a:cubicBezTo>
                <a:cubicBezTo>
                  <a:pt x="188" y="43"/>
                  <a:pt x="180" y="38"/>
                  <a:pt x="173" y="34"/>
                </a:cubicBezTo>
                <a:cubicBezTo>
                  <a:pt x="170" y="31"/>
                  <a:pt x="163" y="35"/>
                  <a:pt x="161" y="30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27" y="34"/>
                  <a:pt x="129" y="40"/>
                  <a:pt x="131" y="46"/>
                </a:cubicBezTo>
                <a:cubicBezTo>
                  <a:pt x="132" y="51"/>
                  <a:pt x="127" y="56"/>
                  <a:pt x="131" y="60"/>
                </a:cubicBezTo>
                <a:cubicBezTo>
                  <a:pt x="135" y="68"/>
                  <a:pt x="130" y="75"/>
                  <a:pt x="125" y="81"/>
                </a:cubicBezTo>
                <a:cubicBezTo>
                  <a:pt x="124" y="85"/>
                  <a:pt x="123" y="88"/>
                  <a:pt x="121" y="92"/>
                </a:cubicBezTo>
                <a:cubicBezTo>
                  <a:pt x="116" y="98"/>
                  <a:pt x="109" y="100"/>
                  <a:pt x="101" y="99"/>
                </a:cubicBezTo>
                <a:cubicBezTo>
                  <a:pt x="96" y="105"/>
                  <a:pt x="96" y="105"/>
                  <a:pt x="96" y="105"/>
                </a:cubicBezTo>
                <a:cubicBezTo>
                  <a:pt x="91" y="107"/>
                  <a:pt x="85" y="108"/>
                  <a:pt x="79" y="107"/>
                </a:cubicBezTo>
                <a:cubicBezTo>
                  <a:pt x="76" y="107"/>
                  <a:pt x="74" y="104"/>
                  <a:pt x="72" y="105"/>
                </a:cubicBezTo>
                <a:cubicBezTo>
                  <a:pt x="70" y="111"/>
                  <a:pt x="64" y="115"/>
                  <a:pt x="59" y="118"/>
                </a:cubicBezTo>
                <a:cubicBezTo>
                  <a:pt x="49" y="120"/>
                  <a:pt x="38" y="121"/>
                  <a:pt x="30" y="114"/>
                </a:cubicBezTo>
                <a:cubicBezTo>
                  <a:pt x="27" y="112"/>
                  <a:pt x="26" y="109"/>
                  <a:pt x="22" y="108"/>
                </a:cubicBezTo>
                <a:cubicBezTo>
                  <a:pt x="21" y="109"/>
                  <a:pt x="19" y="110"/>
                  <a:pt x="20" y="112"/>
                </a:cubicBezTo>
                <a:cubicBezTo>
                  <a:pt x="22" y="121"/>
                  <a:pt x="28" y="131"/>
                  <a:pt x="23" y="141"/>
                </a:cubicBezTo>
                <a:cubicBezTo>
                  <a:pt x="21" y="146"/>
                  <a:pt x="17" y="149"/>
                  <a:pt x="12" y="150"/>
                </a:cubicBezTo>
                <a:cubicBezTo>
                  <a:pt x="9" y="149"/>
                  <a:pt x="5" y="152"/>
                  <a:pt x="4" y="148"/>
                </a:cubicBezTo>
                <a:cubicBezTo>
                  <a:pt x="7" y="146"/>
                  <a:pt x="14" y="149"/>
                  <a:pt x="16" y="144"/>
                </a:cubicBezTo>
                <a:cubicBezTo>
                  <a:pt x="13" y="143"/>
                  <a:pt x="8" y="144"/>
                  <a:pt x="4" y="142"/>
                </a:cubicBezTo>
                <a:cubicBezTo>
                  <a:pt x="3" y="141"/>
                  <a:pt x="0" y="141"/>
                  <a:pt x="1" y="139"/>
                </a:cubicBezTo>
                <a:cubicBezTo>
                  <a:pt x="7" y="140"/>
                  <a:pt x="12" y="141"/>
                  <a:pt x="17" y="139"/>
                </a:cubicBezTo>
                <a:cubicBezTo>
                  <a:pt x="19" y="139"/>
                  <a:pt x="20" y="141"/>
                  <a:pt x="21" y="139"/>
                </a:cubicBezTo>
                <a:cubicBezTo>
                  <a:pt x="22" y="138"/>
                  <a:pt x="23" y="135"/>
                  <a:pt x="21" y="134"/>
                </a:cubicBezTo>
                <a:cubicBezTo>
                  <a:pt x="8" y="134"/>
                  <a:pt x="8" y="134"/>
                  <a:pt x="8" y="134"/>
                </a:cubicBezTo>
                <a:cubicBezTo>
                  <a:pt x="6" y="133"/>
                  <a:pt x="2" y="134"/>
                  <a:pt x="3" y="131"/>
                </a:cubicBezTo>
                <a:cubicBezTo>
                  <a:pt x="9" y="130"/>
                  <a:pt x="16" y="134"/>
                  <a:pt x="21" y="130"/>
                </a:cubicBezTo>
                <a:cubicBezTo>
                  <a:pt x="22" y="128"/>
                  <a:pt x="21" y="127"/>
                  <a:pt x="20" y="125"/>
                </a:cubicBezTo>
                <a:cubicBezTo>
                  <a:pt x="14" y="124"/>
                  <a:pt x="7" y="126"/>
                  <a:pt x="3" y="121"/>
                </a:cubicBezTo>
                <a:cubicBezTo>
                  <a:pt x="3" y="120"/>
                  <a:pt x="4" y="120"/>
                  <a:pt x="4" y="120"/>
                </a:cubicBezTo>
                <a:cubicBezTo>
                  <a:pt x="8" y="121"/>
                  <a:pt x="15" y="124"/>
                  <a:pt x="18" y="120"/>
                </a:cubicBezTo>
                <a:cubicBezTo>
                  <a:pt x="17" y="111"/>
                  <a:pt x="7" y="118"/>
                  <a:pt x="4" y="112"/>
                </a:cubicBezTo>
                <a:cubicBezTo>
                  <a:pt x="5" y="111"/>
                  <a:pt x="5" y="111"/>
                  <a:pt x="5" y="111"/>
                </a:cubicBezTo>
                <a:cubicBezTo>
                  <a:pt x="8" y="111"/>
                  <a:pt x="12" y="114"/>
                  <a:pt x="16" y="112"/>
                </a:cubicBezTo>
                <a:cubicBezTo>
                  <a:pt x="20" y="102"/>
                  <a:pt x="6" y="110"/>
                  <a:pt x="4" y="103"/>
                </a:cubicBezTo>
                <a:cubicBezTo>
                  <a:pt x="4" y="103"/>
                  <a:pt x="5" y="102"/>
                  <a:pt x="5" y="103"/>
                </a:cubicBezTo>
                <a:cubicBezTo>
                  <a:pt x="14" y="104"/>
                  <a:pt x="25" y="106"/>
                  <a:pt x="32" y="99"/>
                </a:cubicBezTo>
                <a:cubicBezTo>
                  <a:pt x="30" y="97"/>
                  <a:pt x="28" y="96"/>
                  <a:pt x="26" y="95"/>
                </a:cubicBezTo>
                <a:cubicBezTo>
                  <a:pt x="23" y="95"/>
                  <a:pt x="25" y="97"/>
                  <a:pt x="24" y="98"/>
                </a:cubicBezTo>
                <a:cubicBezTo>
                  <a:pt x="19" y="101"/>
                  <a:pt x="13" y="100"/>
                  <a:pt x="8" y="100"/>
                </a:cubicBezTo>
                <a:cubicBezTo>
                  <a:pt x="7" y="99"/>
                  <a:pt x="5" y="98"/>
                  <a:pt x="5" y="97"/>
                </a:cubicBezTo>
                <a:cubicBezTo>
                  <a:pt x="10" y="96"/>
                  <a:pt x="16" y="99"/>
                  <a:pt x="21" y="96"/>
                </a:cubicBezTo>
                <a:cubicBezTo>
                  <a:pt x="21" y="95"/>
                  <a:pt x="23" y="95"/>
                  <a:pt x="22" y="94"/>
                </a:cubicBezTo>
                <a:cubicBezTo>
                  <a:pt x="20" y="93"/>
                  <a:pt x="16" y="87"/>
                  <a:pt x="14" y="93"/>
                </a:cubicBezTo>
                <a:cubicBezTo>
                  <a:pt x="11" y="93"/>
                  <a:pt x="8" y="94"/>
                  <a:pt x="5" y="93"/>
                </a:cubicBezTo>
                <a:cubicBezTo>
                  <a:pt x="4" y="88"/>
                  <a:pt x="10" y="91"/>
                  <a:pt x="12" y="90"/>
                </a:cubicBezTo>
                <a:cubicBezTo>
                  <a:pt x="13" y="85"/>
                  <a:pt x="6" y="86"/>
                  <a:pt x="4" y="83"/>
                </a:cubicBezTo>
                <a:cubicBezTo>
                  <a:pt x="4" y="81"/>
                  <a:pt x="3" y="78"/>
                  <a:pt x="6" y="78"/>
                </a:cubicBezTo>
                <a:cubicBezTo>
                  <a:pt x="15" y="87"/>
                  <a:pt x="27" y="93"/>
                  <a:pt x="38" y="98"/>
                </a:cubicBezTo>
                <a:cubicBezTo>
                  <a:pt x="48" y="101"/>
                  <a:pt x="56" y="106"/>
                  <a:pt x="67" y="107"/>
                </a:cubicBezTo>
                <a:cubicBezTo>
                  <a:pt x="69" y="105"/>
                  <a:pt x="69" y="103"/>
                  <a:pt x="68" y="101"/>
                </a:cubicBezTo>
                <a:cubicBezTo>
                  <a:pt x="66" y="96"/>
                  <a:pt x="65" y="91"/>
                  <a:pt x="65" y="85"/>
                </a:cubicBezTo>
                <a:cubicBezTo>
                  <a:pt x="47" y="79"/>
                  <a:pt x="29" y="71"/>
                  <a:pt x="14" y="58"/>
                </a:cubicBezTo>
                <a:cubicBezTo>
                  <a:pt x="10" y="58"/>
                  <a:pt x="9" y="64"/>
                  <a:pt x="5" y="65"/>
                </a:cubicBezTo>
                <a:cubicBezTo>
                  <a:pt x="4" y="65"/>
                  <a:pt x="3" y="64"/>
                  <a:pt x="4" y="63"/>
                </a:cubicBezTo>
                <a:cubicBezTo>
                  <a:pt x="7" y="57"/>
                  <a:pt x="13" y="53"/>
                  <a:pt x="15" y="46"/>
                </a:cubicBezTo>
                <a:cubicBezTo>
                  <a:pt x="17" y="41"/>
                  <a:pt x="21" y="36"/>
                  <a:pt x="20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0"/>
                  <a:pt x="2" y="0"/>
                  <a:pt x="2" y="0"/>
                </a:cubicBezTo>
                <a:cubicBezTo>
                  <a:pt x="1524" y="0"/>
                  <a:pt x="1524" y="0"/>
                  <a:pt x="1524" y="0"/>
                </a:cubicBezTo>
                <a:cubicBezTo>
                  <a:pt x="1524" y="30"/>
                  <a:pt x="1524" y="30"/>
                  <a:pt x="1524" y="30"/>
                </a:cubicBezTo>
                <a:close/>
                <a:moveTo>
                  <a:pt x="615" y="153"/>
                </a:moveTo>
                <a:cubicBezTo>
                  <a:pt x="620" y="149"/>
                  <a:pt x="623" y="156"/>
                  <a:pt x="626" y="157"/>
                </a:cubicBezTo>
                <a:cubicBezTo>
                  <a:pt x="632" y="159"/>
                  <a:pt x="638" y="158"/>
                  <a:pt x="641" y="152"/>
                </a:cubicBezTo>
                <a:cubicBezTo>
                  <a:pt x="642" y="147"/>
                  <a:pt x="640" y="142"/>
                  <a:pt x="636" y="139"/>
                </a:cubicBezTo>
                <a:cubicBezTo>
                  <a:pt x="630" y="143"/>
                  <a:pt x="621" y="142"/>
                  <a:pt x="615" y="142"/>
                </a:cubicBezTo>
                <a:cubicBezTo>
                  <a:pt x="608" y="136"/>
                  <a:pt x="608" y="136"/>
                  <a:pt x="608" y="136"/>
                </a:cubicBezTo>
                <a:cubicBezTo>
                  <a:pt x="605" y="138"/>
                  <a:pt x="601" y="139"/>
                  <a:pt x="598" y="142"/>
                </a:cubicBezTo>
                <a:cubicBezTo>
                  <a:pt x="602" y="148"/>
                  <a:pt x="608" y="152"/>
                  <a:pt x="615" y="153"/>
                </a:cubicBezTo>
                <a:close/>
                <a:moveTo>
                  <a:pt x="559" y="167"/>
                </a:moveTo>
                <a:cubicBezTo>
                  <a:pt x="562" y="174"/>
                  <a:pt x="569" y="176"/>
                  <a:pt x="575" y="179"/>
                </a:cubicBezTo>
                <a:cubicBezTo>
                  <a:pt x="574" y="185"/>
                  <a:pt x="579" y="188"/>
                  <a:pt x="583" y="190"/>
                </a:cubicBezTo>
                <a:cubicBezTo>
                  <a:pt x="588" y="196"/>
                  <a:pt x="596" y="193"/>
                  <a:pt x="602" y="191"/>
                </a:cubicBezTo>
                <a:cubicBezTo>
                  <a:pt x="604" y="190"/>
                  <a:pt x="606" y="189"/>
                  <a:pt x="608" y="187"/>
                </a:cubicBezTo>
                <a:cubicBezTo>
                  <a:pt x="611" y="186"/>
                  <a:pt x="612" y="189"/>
                  <a:pt x="615" y="187"/>
                </a:cubicBezTo>
                <a:cubicBezTo>
                  <a:pt x="618" y="185"/>
                  <a:pt x="618" y="181"/>
                  <a:pt x="618" y="177"/>
                </a:cubicBezTo>
                <a:cubicBezTo>
                  <a:pt x="617" y="174"/>
                  <a:pt x="615" y="169"/>
                  <a:pt x="610" y="168"/>
                </a:cubicBezTo>
                <a:cubicBezTo>
                  <a:pt x="606" y="175"/>
                  <a:pt x="598" y="173"/>
                  <a:pt x="592" y="172"/>
                </a:cubicBezTo>
                <a:cubicBezTo>
                  <a:pt x="586" y="171"/>
                  <a:pt x="581" y="166"/>
                  <a:pt x="577" y="163"/>
                </a:cubicBezTo>
                <a:cubicBezTo>
                  <a:pt x="574" y="160"/>
                  <a:pt x="574" y="155"/>
                  <a:pt x="572" y="152"/>
                </a:cubicBezTo>
                <a:cubicBezTo>
                  <a:pt x="562" y="155"/>
                  <a:pt x="562" y="155"/>
                  <a:pt x="562" y="155"/>
                </a:cubicBezTo>
                <a:cubicBezTo>
                  <a:pt x="558" y="158"/>
                  <a:pt x="558" y="163"/>
                  <a:pt x="559" y="167"/>
                </a:cubicBezTo>
                <a:close/>
                <a:moveTo>
                  <a:pt x="505" y="177"/>
                </a:moveTo>
                <a:cubicBezTo>
                  <a:pt x="514" y="186"/>
                  <a:pt x="514" y="186"/>
                  <a:pt x="514" y="186"/>
                </a:cubicBezTo>
                <a:cubicBezTo>
                  <a:pt x="515" y="189"/>
                  <a:pt x="512" y="189"/>
                  <a:pt x="512" y="191"/>
                </a:cubicBezTo>
                <a:cubicBezTo>
                  <a:pt x="512" y="195"/>
                  <a:pt x="512" y="201"/>
                  <a:pt x="516" y="204"/>
                </a:cubicBezTo>
                <a:cubicBezTo>
                  <a:pt x="523" y="209"/>
                  <a:pt x="536" y="213"/>
                  <a:pt x="544" y="206"/>
                </a:cubicBezTo>
                <a:cubicBezTo>
                  <a:pt x="547" y="206"/>
                  <a:pt x="550" y="211"/>
                  <a:pt x="554" y="208"/>
                </a:cubicBezTo>
                <a:cubicBezTo>
                  <a:pt x="556" y="207"/>
                  <a:pt x="558" y="205"/>
                  <a:pt x="559" y="203"/>
                </a:cubicBezTo>
                <a:cubicBezTo>
                  <a:pt x="560" y="199"/>
                  <a:pt x="559" y="196"/>
                  <a:pt x="558" y="192"/>
                </a:cubicBezTo>
                <a:cubicBezTo>
                  <a:pt x="555" y="189"/>
                  <a:pt x="551" y="192"/>
                  <a:pt x="547" y="191"/>
                </a:cubicBezTo>
                <a:cubicBezTo>
                  <a:pt x="537" y="190"/>
                  <a:pt x="529" y="182"/>
                  <a:pt x="525" y="173"/>
                </a:cubicBezTo>
                <a:cubicBezTo>
                  <a:pt x="523" y="169"/>
                  <a:pt x="524" y="163"/>
                  <a:pt x="526" y="159"/>
                </a:cubicBezTo>
                <a:cubicBezTo>
                  <a:pt x="525" y="158"/>
                  <a:pt x="525" y="158"/>
                  <a:pt x="525" y="158"/>
                </a:cubicBezTo>
                <a:cubicBezTo>
                  <a:pt x="520" y="158"/>
                  <a:pt x="514" y="157"/>
                  <a:pt x="509" y="157"/>
                </a:cubicBezTo>
                <a:cubicBezTo>
                  <a:pt x="507" y="164"/>
                  <a:pt x="497" y="169"/>
                  <a:pt x="505" y="177"/>
                </a:cubicBezTo>
                <a:close/>
                <a:moveTo>
                  <a:pt x="458" y="182"/>
                </a:moveTo>
                <a:cubicBezTo>
                  <a:pt x="461" y="188"/>
                  <a:pt x="466" y="195"/>
                  <a:pt x="473" y="196"/>
                </a:cubicBezTo>
                <a:cubicBezTo>
                  <a:pt x="480" y="194"/>
                  <a:pt x="481" y="203"/>
                  <a:pt x="486" y="204"/>
                </a:cubicBezTo>
                <a:cubicBezTo>
                  <a:pt x="489" y="204"/>
                  <a:pt x="493" y="204"/>
                  <a:pt x="494" y="201"/>
                </a:cubicBezTo>
                <a:cubicBezTo>
                  <a:pt x="496" y="197"/>
                  <a:pt x="495" y="191"/>
                  <a:pt x="492" y="187"/>
                </a:cubicBezTo>
                <a:cubicBezTo>
                  <a:pt x="489" y="184"/>
                  <a:pt x="485" y="185"/>
                  <a:pt x="482" y="184"/>
                </a:cubicBezTo>
                <a:cubicBezTo>
                  <a:pt x="475" y="178"/>
                  <a:pt x="471" y="171"/>
                  <a:pt x="473" y="163"/>
                </a:cubicBezTo>
                <a:cubicBezTo>
                  <a:pt x="474" y="158"/>
                  <a:pt x="479" y="157"/>
                  <a:pt x="482" y="154"/>
                </a:cubicBezTo>
                <a:cubicBezTo>
                  <a:pt x="477" y="151"/>
                  <a:pt x="470" y="150"/>
                  <a:pt x="464" y="148"/>
                </a:cubicBezTo>
                <a:cubicBezTo>
                  <a:pt x="461" y="150"/>
                  <a:pt x="459" y="154"/>
                  <a:pt x="459" y="158"/>
                </a:cubicBezTo>
                <a:cubicBezTo>
                  <a:pt x="464" y="166"/>
                  <a:pt x="464" y="166"/>
                  <a:pt x="464" y="166"/>
                </a:cubicBezTo>
                <a:cubicBezTo>
                  <a:pt x="460" y="170"/>
                  <a:pt x="455" y="176"/>
                  <a:pt x="458" y="182"/>
                </a:cubicBezTo>
                <a:close/>
                <a:moveTo>
                  <a:pt x="422" y="133"/>
                </a:moveTo>
                <a:cubicBezTo>
                  <a:pt x="417" y="134"/>
                  <a:pt x="412" y="135"/>
                  <a:pt x="410" y="140"/>
                </a:cubicBezTo>
                <a:cubicBezTo>
                  <a:pt x="408" y="144"/>
                  <a:pt x="409" y="150"/>
                  <a:pt x="411" y="154"/>
                </a:cubicBezTo>
                <a:cubicBezTo>
                  <a:pt x="412" y="159"/>
                  <a:pt x="419" y="161"/>
                  <a:pt x="421" y="165"/>
                </a:cubicBezTo>
                <a:cubicBezTo>
                  <a:pt x="420" y="167"/>
                  <a:pt x="418" y="168"/>
                  <a:pt x="419" y="170"/>
                </a:cubicBezTo>
                <a:cubicBezTo>
                  <a:pt x="419" y="173"/>
                  <a:pt x="421" y="175"/>
                  <a:pt x="423" y="177"/>
                </a:cubicBezTo>
                <a:cubicBezTo>
                  <a:pt x="430" y="180"/>
                  <a:pt x="436" y="177"/>
                  <a:pt x="443" y="175"/>
                </a:cubicBezTo>
                <a:cubicBezTo>
                  <a:pt x="445" y="172"/>
                  <a:pt x="445" y="172"/>
                  <a:pt x="445" y="172"/>
                </a:cubicBezTo>
                <a:cubicBezTo>
                  <a:pt x="446" y="169"/>
                  <a:pt x="447" y="164"/>
                  <a:pt x="445" y="161"/>
                </a:cubicBezTo>
                <a:cubicBezTo>
                  <a:pt x="439" y="161"/>
                  <a:pt x="431" y="161"/>
                  <a:pt x="427" y="156"/>
                </a:cubicBezTo>
                <a:cubicBezTo>
                  <a:pt x="424" y="152"/>
                  <a:pt x="426" y="147"/>
                  <a:pt x="428" y="142"/>
                </a:cubicBezTo>
                <a:cubicBezTo>
                  <a:pt x="430" y="139"/>
                  <a:pt x="435" y="137"/>
                  <a:pt x="438" y="135"/>
                </a:cubicBezTo>
                <a:cubicBezTo>
                  <a:pt x="436" y="131"/>
                  <a:pt x="432" y="128"/>
                  <a:pt x="428" y="127"/>
                </a:cubicBezTo>
                <a:cubicBezTo>
                  <a:pt x="426" y="128"/>
                  <a:pt x="423" y="130"/>
                  <a:pt x="422" y="133"/>
                </a:cubicBezTo>
                <a:close/>
                <a:moveTo>
                  <a:pt x="38" y="161"/>
                </a:moveTo>
                <a:cubicBezTo>
                  <a:pt x="37" y="161"/>
                  <a:pt x="36" y="161"/>
                  <a:pt x="36" y="162"/>
                </a:cubicBezTo>
                <a:cubicBezTo>
                  <a:pt x="36" y="164"/>
                  <a:pt x="40" y="164"/>
                  <a:pt x="40" y="162"/>
                </a:cubicBezTo>
                <a:cubicBezTo>
                  <a:pt x="40" y="161"/>
                  <a:pt x="39" y="160"/>
                  <a:pt x="38" y="161"/>
                </a:cubicBezTo>
                <a:close/>
                <a:moveTo>
                  <a:pt x="70" y="144"/>
                </a:moveTo>
                <a:cubicBezTo>
                  <a:pt x="64" y="144"/>
                  <a:pt x="64" y="152"/>
                  <a:pt x="58" y="152"/>
                </a:cubicBezTo>
                <a:cubicBezTo>
                  <a:pt x="55" y="153"/>
                  <a:pt x="50" y="153"/>
                  <a:pt x="46" y="153"/>
                </a:cubicBezTo>
                <a:cubicBezTo>
                  <a:pt x="45" y="155"/>
                  <a:pt x="43" y="158"/>
                  <a:pt x="42" y="160"/>
                </a:cubicBezTo>
                <a:cubicBezTo>
                  <a:pt x="42" y="162"/>
                  <a:pt x="42" y="162"/>
                  <a:pt x="42" y="162"/>
                </a:cubicBezTo>
                <a:cubicBezTo>
                  <a:pt x="54" y="159"/>
                  <a:pt x="64" y="155"/>
                  <a:pt x="72" y="146"/>
                </a:cubicBezTo>
                <a:cubicBezTo>
                  <a:pt x="72" y="145"/>
                  <a:pt x="71" y="144"/>
                  <a:pt x="70" y="144"/>
                </a:cubicBezTo>
                <a:close/>
                <a:moveTo>
                  <a:pt x="86" y="136"/>
                </a:moveTo>
                <a:cubicBezTo>
                  <a:pt x="84" y="141"/>
                  <a:pt x="79" y="141"/>
                  <a:pt x="76" y="145"/>
                </a:cubicBezTo>
                <a:cubicBezTo>
                  <a:pt x="70" y="158"/>
                  <a:pt x="55" y="161"/>
                  <a:pt x="42" y="166"/>
                </a:cubicBezTo>
                <a:cubicBezTo>
                  <a:pt x="39" y="168"/>
                  <a:pt x="31" y="163"/>
                  <a:pt x="30" y="170"/>
                </a:cubicBezTo>
                <a:cubicBezTo>
                  <a:pt x="32" y="171"/>
                  <a:pt x="36" y="171"/>
                  <a:pt x="38" y="170"/>
                </a:cubicBezTo>
                <a:cubicBezTo>
                  <a:pt x="56" y="165"/>
                  <a:pt x="56" y="165"/>
                  <a:pt x="56" y="165"/>
                </a:cubicBezTo>
                <a:cubicBezTo>
                  <a:pt x="69" y="159"/>
                  <a:pt x="80" y="149"/>
                  <a:pt x="89" y="138"/>
                </a:cubicBezTo>
                <a:cubicBezTo>
                  <a:pt x="90" y="136"/>
                  <a:pt x="91" y="134"/>
                  <a:pt x="91" y="132"/>
                </a:cubicBezTo>
                <a:cubicBezTo>
                  <a:pt x="87" y="129"/>
                  <a:pt x="88" y="135"/>
                  <a:pt x="86" y="136"/>
                </a:cubicBezTo>
                <a:close/>
                <a:moveTo>
                  <a:pt x="34" y="100"/>
                </a:moveTo>
                <a:cubicBezTo>
                  <a:pt x="35" y="106"/>
                  <a:pt x="25" y="103"/>
                  <a:pt x="28" y="108"/>
                </a:cubicBezTo>
                <a:cubicBezTo>
                  <a:pt x="32" y="113"/>
                  <a:pt x="38" y="110"/>
                  <a:pt x="43" y="110"/>
                </a:cubicBezTo>
                <a:cubicBezTo>
                  <a:pt x="44" y="108"/>
                  <a:pt x="47" y="108"/>
                  <a:pt x="48" y="106"/>
                </a:cubicBezTo>
                <a:cubicBezTo>
                  <a:pt x="44" y="104"/>
                  <a:pt x="39" y="101"/>
                  <a:pt x="34" y="100"/>
                </a:cubicBezTo>
                <a:close/>
                <a:moveTo>
                  <a:pt x="53" y="107"/>
                </a:moveTo>
                <a:cubicBezTo>
                  <a:pt x="49" y="110"/>
                  <a:pt x="45" y="115"/>
                  <a:pt x="39" y="114"/>
                </a:cubicBezTo>
                <a:cubicBezTo>
                  <a:pt x="39" y="114"/>
                  <a:pt x="39" y="115"/>
                  <a:pt x="39" y="115"/>
                </a:cubicBezTo>
                <a:cubicBezTo>
                  <a:pt x="42" y="115"/>
                  <a:pt x="45" y="117"/>
                  <a:pt x="48" y="115"/>
                </a:cubicBezTo>
                <a:cubicBezTo>
                  <a:pt x="51" y="113"/>
                  <a:pt x="55" y="113"/>
                  <a:pt x="56" y="109"/>
                </a:cubicBezTo>
                <a:cubicBezTo>
                  <a:pt x="55" y="108"/>
                  <a:pt x="54" y="107"/>
                  <a:pt x="53" y="107"/>
                </a:cubicBezTo>
                <a:close/>
                <a:moveTo>
                  <a:pt x="61" y="110"/>
                </a:moveTo>
                <a:cubicBezTo>
                  <a:pt x="60" y="110"/>
                  <a:pt x="60" y="111"/>
                  <a:pt x="60" y="112"/>
                </a:cubicBezTo>
                <a:cubicBezTo>
                  <a:pt x="61" y="112"/>
                  <a:pt x="62" y="111"/>
                  <a:pt x="63" y="111"/>
                </a:cubicBezTo>
                <a:cubicBezTo>
                  <a:pt x="63" y="111"/>
                  <a:pt x="62" y="110"/>
                  <a:pt x="61" y="110"/>
                </a:cubicBezTo>
                <a:close/>
                <a:moveTo>
                  <a:pt x="247" y="39"/>
                </a:moveTo>
                <a:cubicBezTo>
                  <a:pt x="259" y="52"/>
                  <a:pt x="273" y="60"/>
                  <a:pt x="288" y="66"/>
                </a:cubicBezTo>
                <a:cubicBezTo>
                  <a:pt x="306" y="73"/>
                  <a:pt x="327" y="76"/>
                  <a:pt x="346" y="78"/>
                </a:cubicBezTo>
                <a:cubicBezTo>
                  <a:pt x="353" y="76"/>
                  <a:pt x="360" y="79"/>
                  <a:pt x="367" y="77"/>
                </a:cubicBezTo>
                <a:cubicBezTo>
                  <a:pt x="380" y="75"/>
                  <a:pt x="392" y="71"/>
                  <a:pt x="403" y="65"/>
                </a:cubicBezTo>
                <a:cubicBezTo>
                  <a:pt x="416" y="60"/>
                  <a:pt x="429" y="50"/>
                  <a:pt x="438" y="40"/>
                </a:cubicBezTo>
                <a:cubicBezTo>
                  <a:pt x="439" y="37"/>
                  <a:pt x="444" y="34"/>
                  <a:pt x="442" y="32"/>
                </a:cubicBezTo>
                <a:cubicBezTo>
                  <a:pt x="436" y="33"/>
                  <a:pt x="429" y="28"/>
                  <a:pt x="426" y="34"/>
                </a:cubicBezTo>
                <a:cubicBezTo>
                  <a:pt x="423" y="41"/>
                  <a:pt x="415" y="46"/>
                  <a:pt x="410" y="52"/>
                </a:cubicBezTo>
                <a:cubicBezTo>
                  <a:pt x="395" y="60"/>
                  <a:pt x="379" y="67"/>
                  <a:pt x="362" y="66"/>
                </a:cubicBezTo>
                <a:cubicBezTo>
                  <a:pt x="324" y="69"/>
                  <a:pt x="289" y="55"/>
                  <a:pt x="259" y="37"/>
                </a:cubicBezTo>
                <a:cubicBezTo>
                  <a:pt x="255" y="35"/>
                  <a:pt x="252" y="32"/>
                  <a:pt x="248" y="31"/>
                </a:cubicBezTo>
                <a:cubicBezTo>
                  <a:pt x="246" y="32"/>
                  <a:pt x="247" y="36"/>
                  <a:pt x="244" y="38"/>
                </a:cubicBezTo>
                <a:cubicBezTo>
                  <a:pt x="244" y="39"/>
                  <a:pt x="246" y="39"/>
                  <a:pt x="247" y="39"/>
                </a:cubicBezTo>
                <a:close/>
                <a:moveTo>
                  <a:pt x="246" y="52"/>
                </a:moveTo>
                <a:cubicBezTo>
                  <a:pt x="256" y="65"/>
                  <a:pt x="273" y="73"/>
                  <a:pt x="288" y="82"/>
                </a:cubicBezTo>
                <a:cubicBezTo>
                  <a:pt x="319" y="91"/>
                  <a:pt x="356" y="96"/>
                  <a:pt x="388" y="87"/>
                </a:cubicBezTo>
                <a:cubicBezTo>
                  <a:pt x="399" y="83"/>
                  <a:pt x="411" y="80"/>
                  <a:pt x="420" y="73"/>
                </a:cubicBezTo>
                <a:cubicBezTo>
                  <a:pt x="427" y="67"/>
                  <a:pt x="434" y="64"/>
                  <a:pt x="440" y="59"/>
                </a:cubicBezTo>
                <a:cubicBezTo>
                  <a:pt x="448" y="51"/>
                  <a:pt x="454" y="40"/>
                  <a:pt x="464" y="33"/>
                </a:cubicBezTo>
                <a:cubicBezTo>
                  <a:pt x="464" y="32"/>
                  <a:pt x="464" y="32"/>
                  <a:pt x="464" y="32"/>
                </a:cubicBezTo>
                <a:cubicBezTo>
                  <a:pt x="459" y="32"/>
                  <a:pt x="453" y="30"/>
                  <a:pt x="449" y="33"/>
                </a:cubicBezTo>
                <a:cubicBezTo>
                  <a:pt x="438" y="49"/>
                  <a:pt x="420" y="61"/>
                  <a:pt x="403" y="69"/>
                </a:cubicBezTo>
                <a:cubicBezTo>
                  <a:pt x="390" y="77"/>
                  <a:pt x="374" y="79"/>
                  <a:pt x="359" y="80"/>
                </a:cubicBezTo>
                <a:cubicBezTo>
                  <a:pt x="335" y="81"/>
                  <a:pt x="310" y="77"/>
                  <a:pt x="288" y="69"/>
                </a:cubicBezTo>
                <a:cubicBezTo>
                  <a:pt x="280" y="66"/>
                  <a:pt x="273" y="62"/>
                  <a:pt x="265" y="58"/>
                </a:cubicBezTo>
                <a:cubicBezTo>
                  <a:pt x="258" y="53"/>
                  <a:pt x="252" y="49"/>
                  <a:pt x="245" y="43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4" y="46"/>
                  <a:pt x="240" y="51"/>
                  <a:pt x="246" y="52"/>
                </a:cubicBezTo>
                <a:close/>
                <a:moveTo>
                  <a:pt x="256" y="31"/>
                </a:moveTo>
                <a:cubicBezTo>
                  <a:pt x="256" y="32"/>
                  <a:pt x="256" y="32"/>
                  <a:pt x="256" y="32"/>
                </a:cubicBezTo>
                <a:cubicBezTo>
                  <a:pt x="265" y="38"/>
                  <a:pt x="265" y="38"/>
                  <a:pt x="265" y="38"/>
                </a:cubicBezTo>
                <a:cubicBezTo>
                  <a:pt x="279" y="44"/>
                  <a:pt x="291" y="51"/>
                  <a:pt x="305" y="56"/>
                </a:cubicBezTo>
                <a:cubicBezTo>
                  <a:pt x="327" y="63"/>
                  <a:pt x="355" y="66"/>
                  <a:pt x="379" y="61"/>
                </a:cubicBezTo>
                <a:cubicBezTo>
                  <a:pt x="391" y="57"/>
                  <a:pt x="403" y="55"/>
                  <a:pt x="412" y="45"/>
                </a:cubicBezTo>
                <a:cubicBezTo>
                  <a:pt x="415" y="40"/>
                  <a:pt x="422" y="38"/>
                  <a:pt x="422" y="32"/>
                </a:cubicBezTo>
                <a:cubicBezTo>
                  <a:pt x="416" y="32"/>
                  <a:pt x="409" y="30"/>
                  <a:pt x="403" y="32"/>
                </a:cubicBezTo>
                <a:cubicBezTo>
                  <a:pt x="400" y="38"/>
                  <a:pt x="394" y="39"/>
                  <a:pt x="388" y="43"/>
                </a:cubicBezTo>
                <a:cubicBezTo>
                  <a:pt x="380" y="45"/>
                  <a:pt x="373" y="49"/>
                  <a:pt x="365" y="50"/>
                </a:cubicBezTo>
                <a:cubicBezTo>
                  <a:pt x="334" y="56"/>
                  <a:pt x="300" y="48"/>
                  <a:pt x="275" y="30"/>
                </a:cubicBezTo>
                <a:cubicBezTo>
                  <a:pt x="262" y="30"/>
                  <a:pt x="262" y="30"/>
                  <a:pt x="262" y="30"/>
                </a:cubicBezTo>
                <a:cubicBezTo>
                  <a:pt x="260" y="30"/>
                  <a:pt x="258" y="31"/>
                  <a:pt x="256" y="31"/>
                </a:cubicBezTo>
                <a:close/>
                <a:moveTo>
                  <a:pt x="297" y="30"/>
                </a:moveTo>
                <a:cubicBezTo>
                  <a:pt x="292" y="30"/>
                  <a:pt x="288" y="31"/>
                  <a:pt x="284" y="31"/>
                </a:cubicBezTo>
                <a:cubicBezTo>
                  <a:pt x="284" y="32"/>
                  <a:pt x="284" y="32"/>
                  <a:pt x="284" y="32"/>
                </a:cubicBezTo>
                <a:cubicBezTo>
                  <a:pt x="300" y="43"/>
                  <a:pt x="321" y="48"/>
                  <a:pt x="342" y="49"/>
                </a:cubicBezTo>
                <a:cubicBezTo>
                  <a:pt x="362" y="49"/>
                  <a:pt x="381" y="45"/>
                  <a:pt x="396" y="34"/>
                </a:cubicBezTo>
                <a:cubicBezTo>
                  <a:pt x="396" y="32"/>
                  <a:pt x="395" y="31"/>
                  <a:pt x="394" y="31"/>
                </a:cubicBezTo>
                <a:cubicBezTo>
                  <a:pt x="371" y="31"/>
                  <a:pt x="371" y="31"/>
                  <a:pt x="371" y="31"/>
                </a:cubicBezTo>
                <a:cubicBezTo>
                  <a:pt x="355" y="40"/>
                  <a:pt x="329" y="42"/>
                  <a:pt x="312" y="33"/>
                </a:cubicBezTo>
                <a:cubicBezTo>
                  <a:pt x="309" y="31"/>
                  <a:pt x="305" y="30"/>
                  <a:pt x="301" y="30"/>
                </a:cubicBezTo>
                <a:lnTo>
                  <a:pt x="297" y="30"/>
                </a:lnTo>
                <a:close/>
                <a:moveTo>
                  <a:pt x="361" y="32"/>
                </a:moveTo>
                <a:cubicBezTo>
                  <a:pt x="347" y="30"/>
                  <a:pt x="333" y="30"/>
                  <a:pt x="318" y="31"/>
                </a:cubicBezTo>
                <a:cubicBezTo>
                  <a:pt x="317" y="32"/>
                  <a:pt x="317" y="32"/>
                  <a:pt x="317" y="32"/>
                </a:cubicBezTo>
                <a:cubicBezTo>
                  <a:pt x="327" y="37"/>
                  <a:pt x="341" y="35"/>
                  <a:pt x="351" y="35"/>
                </a:cubicBezTo>
                <a:cubicBezTo>
                  <a:pt x="355" y="34"/>
                  <a:pt x="358" y="33"/>
                  <a:pt x="361" y="32"/>
                </a:cubicBezTo>
                <a:close/>
                <a:moveTo>
                  <a:pt x="594" y="33"/>
                </a:moveTo>
                <a:cubicBezTo>
                  <a:pt x="590" y="32"/>
                  <a:pt x="586" y="31"/>
                  <a:pt x="583" y="34"/>
                </a:cubicBezTo>
                <a:cubicBezTo>
                  <a:pt x="587" y="40"/>
                  <a:pt x="594" y="44"/>
                  <a:pt x="599" y="49"/>
                </a:cubicBezTo>
                <a:cubicBezTo>
                  <a:pt x="603" y="49"/>
                  <a:pt x="602" y="45"/>
                  <a:pt x="604" y="43"/>
                </a:cubicBezTo>
                <a:cubicBezTo>
                  <a:pt x="601" y="39"/>
                  <a:pt x="597" y="36"/>
                  <a:pt x="594" y="33"/>
                </a:cubicBezTo>
                <a:close/>
                <a:moveTo>
                  <a:pt x="606" y="39"/>
                </a:moveTo>
                <a:cubicBezTo>
                  <a:pt x="609" y="37"/>
                  <a:pt x="611" y="36"/>
                  <a:pt x="613" y="34"/>
                </a:cubicBezTo>
                <a:cubicBezTo>
                  <a:pt x="610" y="32"/>
                  <a:pt x="605" y="31"/>
                  <a:pt x="602" y="33"/>
                </a:cubicBezTo>
                <a:cubicBezTo>
                  <a:pt x="601" y="36"/>
                  <a:pt x="605" y="37"/>
                  <a:pt x="606" y="39"/>
                </a:cubicBezTo>
                <a:close/>
                <a:moveTo>
                  <a:pt x="600" y="54"/>
                </a:moveTo>
                <a:cubicBezTo>
                  <a:pt x="591" y="48"/>
                  <a:pt x="583" y="41"/>
                  <a:pt x="577" y="33"/>
                </a:cubicBezTo>
                <a:cubicBezTo>
                  <a:pt x="571" y="32"/>
                  <a:pt x="564" y="31"/>
                  <a:pt x="559" y="33"/>
                </a:cubicBezTo>
                <a:cubicBezTo>
                  <a:pt x="559" y="34"/>
                  <a:pt x="559" y="34"/>
                  <a:pt x="559" y="34"/>
                </a:cubicBezTo>
                <a:cubicBezTo>
                  <a:pt x="570" y="41"/>
                  <a:pt x="580" y="49"/>
                  <a:pt x="589" y="57"/>
                </a:cubicBezTo>
                <a:cubicBezTo>
                  <a:pt x="593" y="58"/>
                  <a:pt x="598" y="60"/>
                  <a:pt x="600" y="56"/>
                </a:cubicBezTo>
                <a:lnTo>
                  <a:pt x="600" y="54"/>
                </a:lnTo>
                <a:close/>
                <a:moveTo>
                  <a:pt x="637" y="65"/>
                </a:moveTo>
                <a:cubicBezTo>
                  <a:pt x="639" y="64"/>
                  <a:pt x="642" y="64"/>
                  <a:pt x="643" y="61"/>
                </a:cubicBezTo>
                <a:cubicBezTo>
                  <a:pt x="644" y="58"/>
                  <a:pt x="643" y="54"/>
                  <a:pt x="641" y="52"/>
                </a:cubicBezTo>
                <a:cubicBezTo>
                  <a:pt x="638" y="49"/>
                  <a:pt x="635" y="51"/>
                  <a:pt x="632" y="52"/>
                </a:cubicBezTo>
                <a:cubicBezTo>
                  <a:pt x="625" y="56"/>
                  <a:pt x="629" y="64"/>
                  <a:pt x="626" y="69"/>
                </a:cubicBezTo>
                <a:cubicBezTo>
                  <a:pt x="639" y="87"/>
                  <a:pt x="662" y="90"/>
                  <a:pt x="681" y="96"/>
                </a:cubicBezTo>
                <a:cubicBezTo>
                  <a:pt x="697" y="98"/>
                  <a:pt x="716" y="98"/>
                  <a:pt x="732" y="93"/>
                </a:cubicBezTo>
                <a:cubicBezTo>
                  <a:pt x="738" y="92"/>
                  <a:pt x="742" y="88"/>
                  <a:pt x="747" y="86"/>
                </a:cubicBezTo>
                <a:cubicBezTo>
                  <a:pt x="768" y="77"/>
                  <a:pt x="783" y="58"/>
                  <a:pt x="790" y="38"/>
                </a:cubicBezTo>
                <a:cubicBezTo>
                  <a:pt x="790" y="36"/>
                  <a:pt x="790" y="32"/>
                  <a:pt x="787" y="32"/>
                </a:cubicBezTo>
                <a:cubicBezTo>
                  <a:pt x="784" y="33"/>
                  <a:pt x="779" y="31"/>
                  <a:pt x="779" y="36"/>
                </a:cubicBezTo>
                <a:cubicBezTo>
                  <a:pt x="772" y="57"/>
                  <a:pt x="752" y="79"/>
                  <a:pt x="728" y="83"/>
                </a:cubicBezTo>
                <a:cubicBezTo>
                  <a:pt x="720" y="87"/>
                  <a:pt x="710" y="86"/>
                  <a:pt x="702" y="88"/>
                </a:cubicBezTo>
                <a:cubicBezTo>
                  <a:pt x="685" y="89"/>
                  <a:pt x="669" y="84"/>
                  <a:pt x="655" y="79"/>
                </a:cubicBezTo>
                <a:cubicBezTo>
                  <a:pt x="647" y="81"/>
                  <a:pt x="641" y="76"/>
                  <a:pt x="636" y="71"/>
                </a:cubicBezTo>
                <a:cubicBezTo>
                  <a:pt x="635" y="69"/>
                  <a:pt x="636" y="67"/>
                  <a:pt x="637" y="65"/>
                </a:cubicBezTo>
                <a:close/>
                <a:moveTo>
                  <a:pt x="624" y="75"/>
                </a:moveTo>
                <a:cubicBezTo>
                  <a:pt x="623" y="76"/>
                  <a:pt x="620" y="77"/>
                  <a:pt x="621" y="79"/>
                </a:cubicBezTo>
                <a:cubicBezTo>
                  <a:pt x="623" y="89"/>
                  <a:pt x="634" y="93"/>
                  <a:pt x="641" y="98"/>
                </a:cubicBezTo>
                <a:cubicBezTo>
                  <a:pt x="669" y="112"/>
                  <a:pt x="707" y="116"/>
                  <a:pt x="737" y="105"/>
                </a:cubicBezTo>
                <a:cubicBezTo>
                  <a:pt x="754" y="96"/>
                  <a:pt x="773" y="88"/>
                  <a:pt x="787" y="72"/>
                </a:cubicBezTo>
                <a:cubicBezTo>
                  <a:pt x="795" y="60"/>
                  <a:pt x="803" y="49"/>
                  <a:pt x="806" y="35"/>
                </a:cubicBezTo>
                <a:cubicBezTo>
                  <a:pt x="804" y="31"/>
                  <a:pt x="799" y="33"/>
                  <a:pt x="795" y="33"/>
                </a:cubicBezTo>
                <a:cubicBezTo>
                  <a:pt x="794" y="34"/>
                  <a:pt x="795" y="37"/>
                  <a:pt x="794" y="39"/>
                </a:cubicBezTo>
                <a:cubicBezTo>
                  <a:pt x="786" y="68"/>
                  <a:pt x="756" y="90"/>
                  <a:pt x="728" y="98"/>
                </a:cubicBezTo>
                <a:cubicBezTo>
                  <a:pt x="712" y="102"/>
                  <a:pt x="694" y="102"/>
                  <a:pt x="677" y="99"/>
                </a:cubicBezTo>
                <a:cubicBezTo>
                  <a:pt x="659" y="93"/>
                  <a:pt x="639" y="89"/>
                  <a:pt x="624" y="75"/>
                </a:cubicBezTo>
                <a:close/>
                <a:moveTo>
                  <a:pt x="665" y="79"/>
                </a:moveTo>
                <a:cubicBezTo>
                  <a:pt x="693" y="89"/>
                  <a:pt x="727" y="85"/>
                  <a:pt x="751" y="69"/>
                </a:cubicBezTo>
                <a:cubicBezTo>
                  <a:pt x="760" y="59"/>
                  <a:pt x="772" y="49"/>
                  <a:pt x="774" y="36"/>
                </a:cubicBezTo>
                <a:cubicBezTo>
                  <a:pt x="776" y="32"/>
                  <a:pt x="771" y="33"/>
                  <a:pt x="768" y="32"/>
                </a:cubicBezTo>
                <a:cubicBezTo>
                  <a:pt x="765" y="32"/>
                  <a:pt x="765" y="32"/>
                  <a:pt x="765" y="32"/>
                </a:cubicBezTo>
                <a:cubicBezTo>
                  <a:pt x="757" y="52"/>
                  <a:pt x="738" y="65"/>
                  <a:pt x="719" y="71"/>
                </a:cubicBezTo>
                <a:cubicBezTo>
                  <a:pt x="710" y="72"/>
                  <a:pt x="703" y="75"/>
                  <a:pt x="694" y="73"/>
                </a:cubicBezTo>
                <a:cubicBezTo>
                  <a:pt x="689" y="74"/>
                  <a:pt x="683" y="73"/>
                  <a:pt x="677" y="72"/>
                </a:cubicBezTo>
                <a:cubicBezTo>
                  <a:pt x="674" y="70"/>
                  <a:pt x="670" y="70"/>
                  <a:pt x="666" y="69"/>
                </a:cubicBezTo>
                <a:cubicBezTo>
                  <a:pt x="666" y="73"/>
                  <a:pt x="660" y="76"/>
                  <a:pt x="665" y="79"/>
                </a:cubicBezTo>
                <a:close/>
                <a:moveTo>
                  <a:pt x="718" y="67"/>
                </a:moveTo>
                <a:cubicBezTo>
                  <a:pt x="725" y="65"/>
                  <a:pt x="725" y="65"/>
                  <a:pt x="725" y="65"/>
                </a:cubicBezTo>
                <a:cubicBezTo>
                  <a:pt x="739" y="59"/>
                  <a:pt x="754" y="49"/>
                  <a:pt x="760" y="34"/>
                </a:cubicBezTo>
                <a:cubicBezTo>
                  <a:pt x="757" y="31"/>
                  <a:pt x="752" y="33"/>
                  <a:pt x="748" y="33"/>
                </a:cubicBezTo>
                <a:cubicBezTo>
                  <a:pt x="740" y="52"/>
                  <a:pt x="719" y="57"/>
                  <a:pt x="701" y="61"/>
                </a:cubicBezTo>
                <a:cubicBezTo>
                  <a:pt x="689" y="61"/>
                  <a:pt x="679" y="60"/>
                  <a:pt x="670" y="56"/>
                </a:cubicBezTo>
                <a:cubicBezTo>
                  <a:pt x="668" y="58"/>
                  <a:pt x="667" y="61"/>
                  <a:pt x="665" y="63"/>
                </a:cubicBezTo>
                <a:cubicBezTo>
                  <a:pt x="680" y="72"/>
                  <a:pt x="701" y="72"/>
                  <a:pt x="718" y="67"/>
                </a:cubicBezTo>
                <a:close/>
                <a:moveTo>
                  <a:pt x="669" y="51"/>
                </a:moveTo>
                <a:cubicBezTo>
                  <a:pt x="690" y="63"/>
                  <a:pt x="718" y="56"/>
                  <a:pt x="736" y="44"/>
                </a:cubicBezTo>
                <a:cubicBezTo>
                  <a:pt x="738" y="40"/>
                  <a:pt x="742" y="37"/>
                  <a:pt x="741" y="34"/>
                </a:cubicBezTo>
                <a:cubicBezTo>
                  <a:pt x="737" y="32"/>
                  <a:pt x="734" y="32"/>
                  <a:pt x="730" y="33"/>
                </a:cubicBezTo>
                <a:cubicBezTo>
                  <a:pt x="722" y="45"/>
                  <a:pt x="707" y="48"/>
                  <a:pt x="693" y="49"/>
                </a:cubicBezTo>
                <a:cubicBezTo>
                  <a:pt x="685" y="49"/>
                  <a:pt x="675" y="49"/>
                  <a:pt x="669" y="44"/>
                </a:cubicBezTo>
                <a:cubicBezTo>
                  <a:pt x="667" y="44"/>
                  <a:pt x="667" y="44"/>
                  <a:pt x="667" y="44"/>
                </a:cubicBezTo>
                <a:lnTo>
                  <a:pt x="669" y="51"/>
                </a:lnTo>
                <a:close/>
                <a:moveTo>
                  <a:pt x="668" y="39"/>
                </a:moveTo>
                <a:cubicBezTo>
                  <a:pt x="682" y="49"/>
                  <a:pt x="702" y="46"/>
                  <a:pt x="717" y="40"/>
                </a:cubicBezTo>
                <a:cubicBezTo>
                  <a:pt x="719" y="38"/>
                  <a:pt x="722" y="37"/>
                  <a:pt x="724" y="34"/>
                </a:cubicBezTo>
                <a:cubicBezTo>
                  <a:pt x="724" y="33"/>
                  <a:pt x="724" y="33"/>
                  <a:pt x="724" y="33"/>
                </a:cubicBezTo>
                <a:cubicBezTo>
                  <a:pt x="713" y="32"/>
                  <a:pt x="713" y="32"/>
                  <a:pt x="713" y="32"/>
                </a:cubicBezTo>
                <a:cubicBezTo>
                  <a:pt x="707" y="37"/>
                  <a:pt x="700" y="37"/>
                  <a:pt x="692" y="38"/>
                </a:cubicBezTo>
                <a:cubicBezTo>
                  <a:pt x="684" y="38"/>
                  <a:pt x="676" y="35"/>
                  <a:pt x="669" y="32"/>
                </a:cubicBezTo>
                <a:cubicBezTo>
                  <a:pt x="658" y="33"/>
                  <a:pt x="658" y="33"/>
                  <a:pt x="658" y="33"/>
                </a:cubicBezTo>
                <a:cubicBezTo>
                  <a:pt x="660" y="36"/>
                  <a:pt x="663" y="39"/>
                  <a:pt x="668" y="39"/>
                </a:cubicBezTo>
                <a:close/>
                <a:moveTo>
                  <a:pt x="694" y="34"/>
                </a:moveTo>
                <a:cubicBezTo>
                  <a:pt x="693" y="32"/>
                  <a:pt x="689" y="32"/>
                  <a:pt x="687" y="33"/>
                </a:cubicBezTo>
                <a:cubicBezTo>
                  <a:pt x="689" y="33"/>
                  <a:pt x="692" y="35"/>
                  <a:pt x="694" y="34"/>
                </a:cubicBezTo>
                <a:close/>
                <a:moveTo>
                  <a:pt x="766" y="127"/>
                </a:moveTo>
                <a:cubicBezTo>
                  <a:pt x="778" y="137"/>
                  <a:pt x="791" y="146"/>
                  <a:pt x="805" y="152"/>
                </a:cubicBezTo>
                <a:cubicBezTo>
                  <a:pt x="808" y="152"/>
                  <a:pt x="810" y="154"/>
                  <a:pt x="812" y="154"/>
                </a:cubicBezTo>
                <a:cubicBezTo>
                  <a:pt x="814" y="152"/>
                  <a:pt x="816" y="150"/>
                  <a:pt x="817" y="148"/>
                </a:cubicBezTo>
                <a:cubicBezTo>
                  <a:pt x="800" y="143"/>
                  <a:pt x="785" y="131"/>
                  <a:pt x="770" y="121"/>
                </a:cubicBezTo>
                <a:cubicBezTo>
                  <a:pt x="767" y="121"/>
                  <a:pt x="765" y="123"/>
                  <a:pt x="764" y="124"/>
                </a:cubicBezTo>
                <a:lnTo>
                  <a:pt x="766" y="127"/>
                </a:lnTo>
                <a:close/>
                <a:moveTo>
                  <a:pt x="760" y="126"/>
                </a:moveTo>
                <a:cubicBezTo>
                  <a:pt x="758" y="126"/>
                  <a:pt x="756" y="126"/>
                  <a:pt x="755" y="127"/>
                </a:cubicBezTo>
                <a:cubicBezTo>
                  <a:pt x="760" y="136"/>
                  <a:pt x="769" y="140"/>
                  <a:pt x="776" y="148"/>
                </a:cubicBezTo>
                <a:cubicBezTo>
                  <a:pt x="787" y="154"/>
                  <a:pt x="798" y="163"/>
                  <a:pt x="812" y="164"/>
                </a:cubicBezTo>
                <a:cubicBezTo>
                  <a:pt x="812" y="157"/>
                  <a:pt x="812" y="157"/>
                  <a:pt x="812" y="157"/>
                </a:cubicBezTo>
                <a:cubicBezTo>
                  <a:pt x="796" y="156"/>
                  <a:pt x="785" y="144"/>
                  <a:pt x="771" y="136"/>
                </a:cubicBezTo>
                <a:lnTo>
                  <a:pt x="760" y="126"/>
                </a:lnTo>
                <a:close/>
                <a:moveTo>
                  <a:pt x="774" y="120"/>
                </a:moveTo>
                <a:cubicBezTo>
                  <a:pt x="792" y="133"/>
                  <a:pt x="810" y="146"/>
                  <a:pt x="833" y="148"/>
                </a:cubicBezTo>
                <a:cubicBezTo>
                  <a:pt x="837" y="148"/>
                  <a:pt x="841" y="147"/>
                  <a:pt x="844" y="148"/>
                </a:cubicBezTo>
                <a:cubicBezTo>
                  <a:pt x="846" y="147"/>
                  <a:pt x="848" y="144"/>
                  <a:pt x="848" y="142"/>
                </a:cubicBezTo>
                <a:cubicBezTo>
                  <a:pt x="845" y="142"/>
                  <a:pt x="842" y="142"/>
                  <a:pt x="839" y="142"/>
                </a:cubicBezTo>
                <a:cubicBezTo>
                  <a:pt x="816" y="139"/>
                  <a:pt x="798" y="126"/>
                  <a:pt x="779" y="116"/>
                </a:cubicBezTo>
                <a:cubicBezTo>
                  <a:pt x="777" y="117"/>
                  <a:pt x="773" y="117"/>
                  <a:pt x="774" y="120"/>
                </a:cubicBezTo>
                <a:close/>
                <a:moveTo>
                  <a:pt x="833" y="153"/>
                </a:moveTo>
                <a:cubicBezTo>
                  <a:pt x="835" y="153"/>
                  <a:pt x="835" y="153"/>
                  <a:pt x="835" y="153"/>
                </a:cubicBezTo>
                <a:cubicBezTo>
                  <a:pt x="835" y="152"/>
                  <a:pt x="833" y="151"/>
                  <a:pt x="833" y="153"/>
                </a:cubicBezTo>
                <a:close/>
                <a:moveTo>
                  <a:pt x="803" y="126"/>
                </a:moveTo>
                <a:cubicBezTo>
                  <a:pt x="812" y="128"/>
                  <a:pt x="820" y="135"/>
                  <a:pt x="829" y="136"/>
                </a:cubicBezTo>
                <a:cubicBezTo>
                  <a:pt x="835" y="138"/>
                  <a:pt x="844" y="139"/>
                  <a:pt x="850" y="138"/>
                </a:cubicBezTo>
                <a:cubicBezTo>
                  <a:pt x="851" y="134"/>
                  <a:pt x="851" y="134"/>
                  <a:pt x="851" y="134"/>
                </a:cubicBezTo>
                <a:cubicBezTo>
                  <a:pt x="849" y="130"/>
                  <a:pt x="844" y="132"/>
                  <a:pt x="841" y="130"/>
                </a:cubicBezTo>
                <a:cubicBezTo>
                  <a:pt x="830" y="129"/>
                  <a:pt x="820" y="124"/>
                  <a:pt x="810" y="119"/>
                </a:cubicBezTo>
                <a:cubicBezTo>
                  <a:pt x="804" y="116"/>
                  <a:pt x="798" y="111"/>
                  <a:pt x="792" y="107"/>
                </a:cubicBezTo>
                <a:cubicBezTo>
                  <a:pt x="789" y="109"/>
                  <a:pt x="786" y="111"/>
                  <a:pt x="784" y="113"/>
                </a:cubicBezTo>
                <a:cubicBezTo>
                  <a:pt x="789" y="119"/>
                  <a:pt x="797" y="121"/>
                  <a:pt x="803" y="126"/>
                </a:cubicBezTo>
                <a:close/>
                <a:moveTo>
                  <a:pt x="799" y="108"/>
                </a:moveTo>
                <a:cubicBezTo>
                  <a:pt x="814" y="118"/>
                  <a:pt x="830" y="127"/>
                  <a:pt x="849" y="128"/>
                </a:cubicBezTo>
                <a:cubicBezTo>
                  <a:pt x="850" y="126"/>
                  <a:pt x="850" y="126"/>
                  <a:pt x="850" y="126"/>
                </a:cubicBezTo>
                <a:cubicBezTo>
                  <a:pt x="849" y="123"/>
                  <a:pt x="848" y="121"/>
                  <a:pt x="846" y="119"/>
                </a:cubicBezTo>
                <a:cubicBezTo>
                  <a:pt x="831" y="117"/>
                  <a:pt x="819" y="108"/>
                  <a:pt x="806" y="100"/>
                </a:cubicBezTo>
                <a:cubicBezTo>
                  <a:pt x="805" y="99"/>
                  <a:pt x="805" y="96"/>
                  <a:pt x="803" y="97"/>
                </a:cubicBezTo>
                <a:cubicBezTo>
                  <a:pt x="801" y="101"/>
                  <a:pt x="792" y="104"/>
                  <a:pt x="799" y="108"/>
                </a:cubicBezTo>
                <a:close/>
                <a:moveTo>
                  <a:pt x="844" y="115"/>
                </a:moveTo>
                <a:cubicBezTo>
                  <a:pt x="844" y="108"/>
                  <a:pt x="844" y="108"/>
                  <a:pt x="844" y="108"/>
                </a:cubicBezTo>
                <a:cubicBezTo>
                  <a:pt x="831" y="106"/>
                  <a:pt x="823" y="94"/>
                  <a:pt x="812" y="89"/>
                </a:cubicBezTo>
                <a:cubicBezTo>
                  <a:pt x="810" y="91"/>
                  <a:pt x="807" y="93"/>
                  <a:pt x="807" y="96"/>
                </a:cubicBezTo>
                <a:cubicBezTo>
                  <a:pt x="819" y="103"/>
                  <a:pt x="830" y="113"/>
                  <a:pt x="844" y="115"/>
                </a:cubicBezTo>
                <a:close/>
                <a:moveTo>
                  <a:pt x="837" y="101"/>
                </a:moveTo>
                <a:cubicBezTo>
                  <a:pt x="840" y="104"/>
                  <a:pt x="844" y="103"/>
                  <a:pt x="845" y="106"/>
                </a:cubicBezTo>
                <a:cubicBezTo>
                  <a:pt x="848" y="106"/>
                  <a:pt x="852" y="104"/>
                  <a:pt x="855" y="105"/>
                </a:cubicBezTo>
                <a:cubicBezTo>
                  <a:pt x="860" y="113"/>
                  <a:pt x="867" y="124"/>
                  <a:pt x="879" y="123"/>
                </a:cubicBezTo>
                <a:cubicBezTo>
                  <a:pt x="885" y="121"/>
                  <a:pt x="892" y="121"/>
                  <a:pt x="897" y="115"/>
                </a:cubicBezTo>
                <a:cubicBezTo>
                  <a:pt x="891" y="113"/>
                  <a:pt x="882" y="113"/>
                  <a:pt x="875" y="112"/>
                </a:cubicBezTo>
                <a:cubicBezTo>
                  <a:pt x="864" y="107"/>
                  <a:pt x="852" y="105"/>
                  <a:pt x="842" y="98"/>
                </a:cubicBezTo>
                <a:cubicBezTo>
                  <a:pt x="834" y="93"/>
                  <a:pt x="825" y="89"/>
                  <a:pt x="818" y="82"/>
                </a:cubicBezTo>
                <a:cubicBezTo>
                  <a:pt x="816" y="82"/>
                  <a:pt x="815" y="83"/>
                  <a:pt x="815" y="85"/>
                </a:cubicBezTo>
                <a:cubicBezTo>
                  <a:pt x="821" y="92"/>
                  <a:pt x="830" y="96"/>
                  <a:pt x="837" y="101"/>
                </a:cubicBezTo>
                <a:close/>
                <a:moveTo>
                  <a:pt x="861" y="103"/>
                </a:moveTo>
                <a:cubicBezTo>
                  <a:pt x="872" y="108"/>
                  <a:pt x="886" y="111"/>
                  <a:pt x="900" y="110"/>
                </a:cubicBezTo>
                <a:cubicBezTo>
                  <a:pt x="900" y="109"/>
                  <a:pt x="900" y="109"/>
                  <a:pt x="900" y="109"/>
                </a:cubicBezTo>
                <a:cubicBezTo>
                  <a:pt x="895" y="103"/>
                  <a:pt x="892" y="95"/>
                  <a:pt x="894" y="87"/>
                </a:cubicBezTo>
                <a:cubicBezTo>
                  <a:pt x="892" y="85"/>
                  <a:pt x="888" y="86"/>
                  <a:pt x="885" y="86"/>
                </a:cubicBezTo>
                <a:cubicBezTo>
                  <a:pt x="877" y="84"/>
                  <a:pt x="869" y="82"/>
                  <a:pt x="861" y="80"/>
                </a:cubicBezTo>
                <a:cubicBezTo>
                  <a:pt x="850" y="76"/>
                  <a:pt x="839" y="71"/>
                  <a:pt x="830" y="64"/>
                </a:cubicBezTo>
                <a:cubicBezTo>
                  <a:pt x="829" y="64"/>
                  <a:pt x="829" y="64"/>
                  <a:pt x="829" y="64"/>
                </a:cubicBezTo>
                <a:cubicBezTo>
                  <a:pt x="820" y="78"/>
                  <a:pt x="820" y="78"/>
                  <a:pt x="820" y="78"/>
                </a:cubicBezTo>
                <a:cubicBezTo>
                  <a:pt x="831" y="90"/>
                  <a:pt x="846" y="97"/>
                  <a:pt x="861" y="103"/>
                </a:cubicBezTo>
                <a:close/>
                <a:moveTo>
                  <a:pt x="946" y="81"/>
                </a:moveTo>
                <a:cubicBezTo>
                  <a:pt x="947" y="79"/>
                  <a:pt x="949" y="81"/>
                  <a:pt x="950" y="80"/>
                </a:cubicBezTo>
                <a:cubicBezTo>
                  <a:pt x="954" y="78"/>
                  <a:pt x="956" y="74"/>
                  <a:pt x="958" y="71"/>
                </a:cubicBezTo>
                <a:cubicBezTo>
                  <a:pt x="958" y="68"/>
                  <a:pt x="958" y="65"/>
                  <a:pt x="957" y="62"/>
                </a:cubicBezTo>
                <a:cubicBezTo>
                  <a:pt x="962" y="59"/>
                  <a:pt x="961" y="54"/>
                  <a:pt x="962" y="49"/>
                </a:cubicBezTo>
                <a:cubicBezTo>
                  <a:pt x="962" y="43"/>
                  <a:pt x="958" y="39"/>
                  <a:pt x="952" y="36"/>
                </a:cubicBezTo>
                <a:cubicBezTo>
                  <a:pt x="948" y="36"/>
                  <a:pt x="942" y="36"/>
                  <a:pt x="939" y="39"/>
                </a:cubicBezTo>
                <a:cubicBezTo>
                  <a:pt x="939" y="43"/>
                  <a:pt x="940" y="47"/>
                  <a:pt x="938" y="50"/>
                </a:cubicBezTo>
                <a:cubicBezTo>
                  <a:pt x="940" y="53"/>
                  <a:pt x="945" y="57"/>
                  <a:pt x="943" y="61"/>
                </a:cubicBezTo>
                <a:cubicBezTo>
                  <a:pt x="942" y="65"/>
                  <a:pt x="938" y="68"/>
                  <a:pt x="934" y="70"/>
                </a:cubicBezTo>
                <a:cubicBezTo>
                  <a:pt x="922" y="74"/>
                  <a:pt x="914" y="65"/>
                  <a:pt x="904" y="60"/>
                </a:cubicBezTo>
                <a:cubicBezTo>
                  <a:pt x="900" y="60"/>
                  <a:pt x="898" y="63"/>
                  <a:pt x="895" y="66"/>
                </a:cubicBezTo>
                <a:cubicBezTo>
                  <a:pt x="895" y="72"/>
                  <a:pt x="898" y="76"/>
                  <a:pt x="902" y="80"/>
                </a:cubicBezTo>
                <a:cubicBezTo>
                  <a:pt x="902" y="83"/>
                  <a:pt x="899" y="84"/>
                  <a:pt x="898" y="86"/>
                </a:cubicBezTo>
                <a:cubicBezTo>
                  <a:pt x="896" y="92"/>
                  <a:pt x="898" y="98"/>
                  <a:pt x="901" y="104"/>
                </a:cubicBezTo>
                <a:cubicBezTo>
                  <a:pt x="904" y="110"/>
                  <a:pt x="911" y="110"/>
                  <a:pt x="918" y="111"/>
                </a:cubicBezTo>
                <a:cubicBezTo>
                  <a:pt x="923" y="111"/>
                  <a:pt x="927" y="108"/>
                  <a:pt x="930" y="104"/>
                </a:cubicBezTo>
                <a:cubicBezTo>
                  <a:pt x="936" y="105"/>
                  <a:pt x="940" y="102"/>
                  <a:pt x="945" y="98"/>
                </a:cubicBezTo>
                <a:cubicBezTo>
                  <a:pt x="947" y="94"/>
                  <a:pt x="949" y="90"/>
                  <a:pt x="947" y="85"/>
                </a:cubicBezTo>
                <a:cubicBezTo>
                  <a:pt x="947" y="84"/>
                  <a:pt x="945" y="83"/>
                  <a:pt x="946" y="81"/>
                </a:cubicBezTo>
                <a:close/>
                <a:moveTo>
                  <a:pt x="934" y="39"/>
                </a:moveTo>
                <a:cubicBezTo>
                  <a:pt x="932" y="37"/>
                  <a:pt x="931" y="36"/>
                  <a:pt x="932" y="33"/>
                </a:cubicBezTo>
                <a:cubicBezTo>
                  <a:pt x="925" y="32"/>
                  <a:pt x="925" y="32"/>
                  <a:pt x="925" y="32"/>
                </a:cubicBezTo>
                <a:cubicBezTo>
                  <a:pt x="913" y="34"/>
                  <a:pt x="900" y="32"/>
                  <a:pt x="887" y="33"/>
                </a:cubicBezTo>
                <a:cubicBezTo>
                  <a:pt x="895" y="38"/>
                  <a:pt x="905" y="38"/>
                  <a:pt x="914" y="41"/>
                </a:cubicBezTo>
                <a:cubicBezTo>
                  <a:pt x="919" y="40"/>
                  <a:pt x="926" y="42"/>
                  <a:pt x="930" y="38"/>
                </a:cubicBezTo>
                <a:cubicBezTo>
                  <a:pt x="931" y="38"/>
                  <a:pt x="932" y="39"/>
                  <a:pt x="933" y="40"/>
                </a:cubicBezTo>
                <a:cubicBezTo>
                  <a:pt x="931" y="43"/>
                  <a:pt x="927" y="44"/>
                  <a:pt x="924" y="44"/>
                </a:cubicBezTo>
                <a:cubicBezTo>
                  <a:pt x="906" y="46"/>
                  <a:pt x="890" y="39"/>
                  <a:pt x="875" y="32"/>
                </a:cubicBezTo>
                <a:cubicBezTo>
                  <a:pt x="869" y="33"/>
                  <a:pt x="862" y="32"/>
                  <a:pt x="856" y="33"/>
                </a:cubicBezTo>
                <a:cubicBezTo>
                  <a:pt x="859" y="35"/>
                  <a:pt x="863" y="37"/>
                  <a:pt x="867" y="38"/>
                </a:cubicBezTo>
                <a:cubicBezTo>
                  <a:pt x="895" y="47"/>
                  <a:pt x="895" y="47"/>
                  <a:pt x="895" y="47"/>
                </a:cubicBezTo>
                <a:cubicBezTo>
                  <a:pt x="905" y="49"/>
                  <a:pt x="916" y="50"/>
                  <a:pt x="927" y="49"/>
                </a:cubicBezTo>
                <a:cubicBezTo>
                  <a:pt x="928" y="48"/>
                  <a:pt x="930" y="47"/>
                  <a:pt x="931" y="48"/>
                </a:cubicBezTo>
                <a:cubicBezTo>
                  <a:pt x="931" y="49"/>
                  <a:pt x="933" y="50"/>
                  <a:pt x="932" y="51"/>
                </a:cubicBezTo>
                <a:cubicBezTo>
                  <a:pt x="930" y="52"/>
                  <a:pt x="930" y="52"/>
                  <a:pt x="930" y="52"/>
                </a:cubicBezTo>
                <a:cubicBezTo>
                  <a:pt x="916" y="54"/>
                  <a:pt x="900" y="53"/>
                  <a:pt x="887" y="48"/>
                </a:cubicBezTo>
                <a:cubicBezTo>
                  <a:pt x="873" y="43"/>
                  <a:pt x="858" y="40"/>
                  <a:pt x="845" y="33"/>
                </a:cubicBezTo>
                <a:cubicBezTo>
                  <a:pt x="844" y="33"/>
                  <a:pt x="842" y="32"/>
                  <a:pt x="842" y="34"/>
                </a:cubicBezTo>
                <a:cubicBezTo>
                  <a:pt x="841" y="38"/>
                  <a:pt x="846" y="40"/>
                  <a:pt x="849" y="42"/>
                </a:cubicBezTo>
                <a:cubicBezTo>
                  <a:pt x="857" y="49"/>
                  <a:pt x="866" y="50"/>
                  <a:pt x="874" y="56"/>
                </a:cubicBezTo>
                <a:cubicBezTo>
                  <a:pt x="880" y="58"/>
                  <a:pt x="886" y="61"/>
                  <a:pt x="893" y="61"/>
                </a:cubicBezTo>
                <a:cubicBezTo>
                  <a:pt x="897" y="59"/>
                  <a:pt x="901" y="56"/>
                  <a:pt x="905" y="57"/>
                </a:cubicBezTo>
                <a:cubicBezTo>
                  <a:pt x="914" y="62"/>
                  <a:pt x="914" y="62"/>
                  <a:pt x="914" y="62"/>
                </a:cubicBezTo>
                <a:cubicBezTo>
                  <a:pt x="922" y="60"/>
                  <a:pt x="931" y="62"/>
                  <a:pt x="936" y="56"/>
                </a:cubicBezTo>
                <a:cubicBezTo>
                  <a:pt x="937" y="54"/>
                  <a:pt x="934" y="53"/>
                  <a:pt x="933" y="51"/>
                </a:cubicBezTo>
                <a:cubicBezTo>
                  <a:pt x="936" y="48"/>
                  <a:pt x="935" y="43"/>
                  <a:pt x="934" y="39"/>
                </a:cubicBezTo>
                <a:close/>
                <a:moveTo>
                  <a:pt x="921" y="66"/>
                </a:moveTo>
                <a:cubicBezTo>
                  <a:pt x="922" y="68"/>
                  <a:pt x="926" y="67"/>
                  <a:pt x="928" y="68"/>
                </a:cubicBezTo>
                <a:cubicBezTo>
                  <a:pt x="932" y="68"/>
                  <a:pt x="936" y="66"/>
                  <a:pt x="938" y="63"/>
                </a:cubicBezTo>
                <a:cubicBezTo>
                  <a:pt x="938" y="61"/>
                  <a:pt x="938" y="61"/>
                  <a:pt x="938" y="61"/>
                </a:cubicBezTo>
                <a:lnTo>
                  <a:pt x="921" y="66"/>
                </a:lnTo>
                <a:close/>
                <a:moveTo>
                  <a:pt x="937" y="34"/>
                </a:moveTo>
                <a:cubicBezTo>
                  <a:pt x="937" y="34"/>
                  <a:pt x="939" y="34"/>
                  <a:pt x="938" y="33"/>
                </a:cubicBezTo>
                <a:cubicBezTo>
                  <a:pt x="936" y="33"/>
                  <a:pt x="936" y="33"/>
                  <a:pt x="936" y="33"/>
                </a:cubicBezTo>
                <a:lnTo>
                  <a:pt x="937" y="34"/>
                </a:lnTo>
                <a:close/>
                <a:moveTo>
                  <a:pt x="893" y="83"/>
                </a:moveTo>
                <a:cubicBezTo>
                  <a:pt x="895" y="85"/>
                  <a:pt x="896" y="81"/>
                  <a:pt x="896" y="80"/>
                </a:cubicBezTo>
                <a:cubicBezTo>
                  <a:pt x="894" y="72"/>
                  <a:pt x="884" y="77"/>
                  <a:pt x="878" y="74"/>
                </a:cubicBezTo>
                <a:cubicBezTo>
                  <a:pt x="863" y="71"/>
                  <a:pt x="850" y="63"/>
                  <a:pt x="837" y="53"/>
                </a:cubicBezTo>
                <a:cubicBezTo>
                  <a:pt x="836" y="52"/>
                  <a:pt x="839" y="51"/>
                  <a:pt x="840" y="50"/>
                </a:cubicBezTo>
                <a:cubicBezTo>
                  <a:pt x="842" y="50"/>
                  <a:pt x="843" y="54"/>
                  <a:pt x="845" y="55"/>
                </a:cubicBezTo>
                <a:cubicBezTo>
                  <a:pt x="857" y="63"/>
                  <a:pt x="870" y="70"/>
                  <a:pt x="884" y="71"/>
                </a:cubicBezTo>
                <a:cubicBezTo>
                  <a:pt x="891" y="71"/>
                  <a:pt x="891" y="71"/>
                  <a:pt x="891" y="71"/>
                </a:cubicBezTo>
                <a:cubicBezTo>
                  <a:pt x="891" y="69"/>
                  <a:pt x="894" y="63"/>
                  <a:pt x="889" y="64"/>
                </a:cubicBezTo>
                <a:cubicBezTo>
                  <a:pt x="871" y="61"/>
                  <a:pt x="855" y="50"/>
                  <a:pt x="840" y="41"/>
                </a:cubicBezTo>
                <a:cubicBezTo>
                  <a:pt x="839" y="44"/>
                  <a:pt x="838" y="48"/>
                  <a:pt x="836" y="51"/>
                </a:cubicBezTo>
                <a:cubicBezTo>
                  <a:pt x="832" y="60"/>
                  <a:pt x="832" y="60"/>
                  <a:pt x="832" y="60"/>
                </a:cubicBezTo>
                <a:cubicBezTo>
                  <a:pt x="849" y="74"/>
                  <a:pt x="871" y="82"/>
                  <a:pt x="893" y="83"/>
                </a:cubicBezTo>
                <a:close/>
                <a:moveTo>
                  <a:pt x="1089" y="61"/>
                </a:moveTo>
                <a:cubicBezTo>
                  <a:pt x="1101" y="69"/>
                  <a:pt x="1113" y="74"/>
                  <a:pt x="1126" y="80"/>
                </a:cubicBezTo>
                <a:cubicBezTo>
                  <a:pt x="1140" y="85"/>
                  <a:pt x="1154" y="91"/>
                  <a:pt x="1170" y="92"/>
                </a:cubicBezTo>
                <a:cubicBezTo>
                  <a:pt x="1190" y="95"/>
                  <a:pt x="1211" y="92"/>
                  <a:pt x="1229" y="86"/>
                </a:cubicBezTo>
                <a:cubicBezTo>
                  <a:pt x="1240" y="82"/>
                  <a:pt x="1250" y="76"/>
                  <a:pt x="1260" y="70"/>
                </a:cubicBezTo>
                <a:cubicBezTo>
                  <a:pt x="1274" y="58"/>
                  <a:pt x="1286" y="46"/>
                  <a:pt x="1300" y="35"/>
                </a:cubicBezTo>
                <a:cubicBezTo>
                  <a:pt x="1300" y="33"/>
                  <a:pt x="1300" y="33"/>
                  <a:pt x="1300" y="33"/>
                </a:cubicBezTo>
                <a:cubicBezTo>
                  <a:pt x="1296" y="32"/>
                  <a:pt x="1292" y="33"/>
                  <a:pt x="1288" y="33"/>
                </a:cubicBezTo>
                <a:cubicBezTo>
                  <a:pt x="1269" y="49"/>
                  <a:pt x="1251" y="67"/>
                  <a:pt x="1228" y="73"/>
                </a:cubicBezTo>
                <a:cubicBezTo>
                  <a:pt x="1200" y="83"/>
                  <a:pt x="1169" y="83"/>
                  <a:pt x="1141" y="75"/>
                </a:cubicBezTo>
                <a:cubicBezTo>
                  <a:pt x="1135" y="73"/>
                  <a:pt x="1130" y="70"/>
                  <a:pt x="1124" y="69"/>
                </a:cubicBezTo>
                <a:cubicBezTo>
                  <a:pt x="1114" y="63"/>
                  <a:pt x="1103" y="60"/>
                  <a:pt x="1093" y="53"/>
                </a:cubicBezTo>
                <a:cubicBezTo>
                  <a:pt x="1088" y="50"/>
                  <a:pt x="1083" y="47"/>
                  <a:pt x="1078" y="41"/>
                </a:cubicBezTo>
                <a:cubicBezTo>
                  <a:pt x="1075" y="40"/>
                  <a:pt x="1075" y="44"/>
                  <a:pt x="1073" y="45"/>
                </a:cubicBezTo>
                <a:cubicBezTo>
                  <a:pt x="1076" y="52"/>
                  <a:pt x="1084" y="56"/>
                  <a:pt x="1089" y="61"/>
                </a:cubicBezTo>
                <a:close/>
                <a:moveTo>
                  <a:pt x="1071" y="50"/>
                </a:moveTo>
                <a:cubicBezTo>
                  <a:pt x="1069" y="52"/>
                  <a:pt x="1069" y="55"/>
                  <a:pt x="1066" y="57"/>
                </a:cubicBezTo>
                <a:cubicBezTo>
                  <a:pt x="1075" y="69"/>
                  <a:pt x="1087" y="74"/>
                  <a:pt x="1099" y="82"/>
                </a:cubicBezTo>
                <a:cubicBezTo>
                  <a:pt x="1123" y="96"/>
                  <a:pt x="1149" y="106"/>
                  <a:pt x="1178" y="109"/>
                </a:cubicBezTo>
                <a:cubicBezTo>
                  <a:pt x="1212" y="109"/>
                  <a:pt x="1243" y="98"/>
                  <a:pt x="1267" y="78"/>
                </a:cubicBezTo>
                <a:cubicBezTo>
                  <a:pt x="1284" y="64"/>
                  <a:pt x="1298" y="49"/>
                  <a:pt x="1315" y="36"/>
                </a:cubicBezTo>
                <a:cubicBezTo>
                  <a:pt x="1316" y="34"/>
                  <a:pt x="1316" y="34"/>
                  <a:pt x="1316" y="34"/>
                </a:cubicBezTo>
                <a:cubicBezTo>
                  <a:pt x="1306" y="29"/>
                  <a:pt x="1300" y="42"/>
                  <a:pt x="1292" y="46"/>
                </a:cubicBezTo>
                <a:cubicBezTo>
                  <a:pt x="1282" y="56"/>
                  <a:pt x="1271" y="65"/>
                  <a:pt x="1260" y="75"/>
                </a:cubicBezTo>
                <a:cubicBezTo>
                  <a:pt x="1246" y="83"/>
                  <a:pt x="1231" y="90"/>
                  <a:pt x="1215" y="93"/>
                </a:cubicBezTo>
                <a:cubicBezTo>
                  <a:pt x="1192" y="98"/>
                  <a:pt x="1167" y="98"/>
                  <a:pt x="1146" y="90"/>
                </a:cubicBezTo>
                <a:cubicBezTo>
                  <a:pt x="1125" y="85"/>
                  <a:pt x="1107" y="75"/>
                  <a:pt x="1088" y="65"/>
                </a:cubicBezTo>
                <a:cubicBezTo>
                  <a:pt x="1081" y="61"/>
                  <a:pt x="1078" y="55"/>
                  <a:pt x="1071" y="50"/>
                </a:cubicBezTo>
                <a:close/>
                <a:moveTo>
                  <a:pt x="1160" y="33"/>
                </a:moveTo>
                <a:cubicBezTo>
                  <a:pt x="1152" y="33"/>
                  <a:pt x="1144" y="32"/>
                  <a:pt x="1136" y="34"/>
                </a:cubicBezTo>
                <a:cubicBezTo>
                  <a:pt x="1145" y="42"/>
                  <a:pt x="1158" y="45"/>
                  <a:pt x="1170" y="47"/>
                </a:cubicBezTo>
                <a:cubicBezTo>
                  <a:pt x="1188" y="49"/>
                  <a:pt x="1206" y="45"/>
                  <a:pt x="1222" y="39"/>
                </a:cubicBezTo>
                <a:cubicBezTo>
                  <a:pt x="1231" y="34"/>
                  <a:pt x="1231" y="34"/>
                  <a:pt x="1231" y="34"/>
                </a:cubicBezTo>
                <a:cubicBezTo>
                  <a:pt x="1231" y="33"/>
                  <a:pt x="1231" y="33"/>
                  <a:pt x="1231" y="33"/>
                </a:cubicBezTo>
                <a:cubicBezTo>
                  <a:pt x="1220" y="34"/>
                  <a:pt x="1206" y="30"/>
                  <a:pt x="1197" y="37"/>
                </a:cubicBezTo>
                <a:cubicBezTo>
                  <a:pt x="1185" y="38"/>
                  <a:pt x="1170" y="39"/>
                  <a:pt x="1160" y="33"/>
                </a:cubicBezTo>
                <a:close/>
                <a:moveTo>
                  <a:pt x="1188" y="34"/>
                </a:moveTo>
                <a:cubicBezTo>
                  <a:pt x="1185" y="32"/>
                  <a:pt x="1180" y="33"/>
                  <a:pt x="1176" y="34"/>
                </a:cubicBezTo>
                <a:cubicBezTo>
                  <a:pt x="1179" y="35"/>
                  <a:pt x="1185" y="34"/>
                  <a:pt x="1188" y="34"/>
                </a:cubicBezTo>
                <a:close/>
                <a:moveTo>
                  <a:pt x="1224" y="42"/>
                </a:moveTo>
                <a:cubicBezTo>
                  <a:pt x="1205" y="50"/>
                  <a:pt x="1181" y="53"/>
                  <a:pt x="1161" y="49"/>
                </a:cubicBezTo>
                <a:cubicBezTo>
                  <a:pt x="1154" y="48"/>
                  <a:pt x="1148" y="44"/>
                  <a:pt x="1141" y="42"/>
                </a:cubicBezTo>
                <a:cubicBezTo>
                  <a:pt x="1125" y="32"/>
                  <a:pt x="1125" y="32"/>
                  <a:pt x="1125" y="32"/>
                </a:cubicBezTo>
                <a:cubicBezTo>
                  <a:pt x="1117" y="33"/>
                  <a:pt x="1109" y="32"/>
                  <a:pt x="1101" y="33"/>
                </a:cubicBezTo>
                <a:cubicBezTo>
                  <a:pt x="1101" y="35"/>
                  <a:pt x="1103" y="35"/>
                  <a:pt x="1104" y="37"/>
                </a:cubicBezTo>
                <a:cubicBezTo>
                  <a:pt x="1125" y="50"/>
                  <a:pt x="1148" y="61"/>
                  <a:pt x="1174" y="62"/>
                </a:cubicBezTo>
                <a:cubicBezTo>
                  <a:pt x="1184" y="62"/>
                  <a:pt x="1193" y="63"/>
                  <a:pt x="1204" y="62"/>
                </a:cubicBezTo>
                <a:cubicBezTo>
                  <a:pt x="1215" y="61"/>
                  <a:pt x="1225" y="57"/>
                  <a:pt x="1235" y="53"/>
                </a:cubicBezTo>
                <a:cubicBezTo>
                  <a:pt x="1246" y="50"/>
                  <a:pt x="1254" y="42"/>
                  <a:pt x="1261" y="33"/>
                </a:cubicBezTo>
                <a:cubicBezTo>
                  <a:pt x="1254" y="32"/>
                  <a:pt x="1246" y="33"/>
                  <a:pt x="1238" y="33"/>
                </a:cubicBezTo>
                <a:cubicBezTo>
                  <a:pt x="1235" y="38"/>
                  <a:pt x="1229" y="40"/>
                  <a:pt x="1224" y="42"/>
                </a:cubicBezTo>
                <a:close/>
                <a:moveTo>
                  <a:pt x="1236" y="57"/>
                </a:moveTo>
                <a:cubicBezTo>
                  <a:pt x="1230" y="59"/>
                  <a:pt x="1224" y="61"/>
                  <a:pt x="1219" y="63"/>
                </a:cubicBezTo>
                <a:cubicBezTo>
                  <a:pt x="1210" y="64"/>
                  <a:pt x="1203" y="66"/>
                  <a:pt x="1194" y="66"/>
                </a:cubicBezTo>
                <a:cubicBezTo>
                  <a:pt x="1181" y="66"/>
                  <a:pt x="1165" y="66"/>
                  <a:pt x="1153" y="62"/>
                </a:cubicBezTo>
                <a:cubicBezTo>
                  <a:pt x="1130" y="58"/>
                  <a:pt x="1111" y="45"/>
                  <a:pt x="1092" y="33"/>
                </a:cubicBezTo>
                <a:cubicBezTo>
                  <a:pt x="1088" y="32"/>
                  <a:pt x="1083" y="32"/>
                  <a:pt x="1079" y="34"/>
                </a:cubicBezTo>
                <a:cubicBezTo>
                  <a:pt x="1079" y="36"/>
                  <a:pt x="1079" y="36"/>
                  <a:pt x="1079" y="36"/>
                </a:cubicBezTo>
                <a:cubicBezTo>
                  <a:pt x="1086" y="48"/>
                  <a:pt x="1099" y="51"/>
                  <a:pt x="1110" y="58"/>
                </a:cubicBezTo>
                <a:cubicBezTo>
                  <a:pt x="1123" y="63"/>
                  <a:pt x="1135" y="71"/>
                  <a:pt x="1150" y="73"/>
                </a:cubicBezTo>
                <a:cubicBezTo>
                  <a:pt x="1168" y="79"/>
                  <a:pt x="1188" y="78"/>
                  <a:pt x="1207" y="76"/>
                </a:cubicBezTo>
                <a:cubicBezTo>
                  <a:pt x="1215" y="74"/>
                  <a:pt x="1215" y="74"/>
                  <a:pt x="1215" y="74"/>
                </a:cubicBezTo>
                <a:cubicBezTo>
                  <a:pt x="1231" y="69"/>
                  <a:pt x="1231" y="69"/>
                  <a:pt x="1231" y="69"/>
                </a:cubicBezTo>
                <a:cubicBezTo>
                  <a:pt x="1246" y="62"/>
                  <a:pt x="1246" y="62"/>
                  <a:pt x="1246" y="62"/>
                </a:cubicBezTo>
                <a:cubicBezTo>
                  <a:pt x="1255" y="56"/>
                  <a:pt x="1263" y="49"/>
                  <a:pt x="1272" y="42"/>
                </a:cubicBezTo>
                <a:cubicBezTo>
                  <a:pt x="1273" y="38"/>
                  <a:pt x="1278" y="37"/>
                  <a:pt x="1280" y="34"/>
                </a:cubicBezTo>
                <a:cubicBezTo>
                  <a:pt x="1277" y="33"/>
                  <a:pt x="1272" y="32"/>
                  <a:pt x="1268" y="33"/>
                </a:cubicBezTo>
                <a:cubicBezTo>
                  <a:pt x="1264" y="37"/>
                  <a:pt x="1264" y="37"/>
                  <a:pt x="1264" y="37"/>
                </a:cubicBezTo>
                <a:cubicBezTo>
                  <a:pt x="1255" y="44"/>
                  <a:pt x="1248" y="55"/>
                  <a:pt x="1236" y="57"/>
                </a:cubicBezTo>
                <a:close/>
                <a:moveTo>
                  <a:pt x="1431" y="38"/>
                </a:moveTo>
                <a:cubicBezTo>
                  <a:pt x="1430" y="37"/>
                  <a:pt x="1427" y="35"/>
                  <a:pt x="1429" y="33"/>
                </a:cubicBezTo>
                <a:cubicBezTo>
                  <a:pt x="1425" y="33"/>
                  <a:pt x="1419" y="31"/>
                  <a:pt x="1415" y="33"/>
                </a:cubicBezTo>
                <a:cubicBezTo>
                  <a:pt x="1417" y="36"/>
                  <a:pt x="1417" y="36"/>
                  <a:pt x="1417" y="36"/>
                </a:cubicBezTo>
                <a:cubicBezTo>
                  <a:pt x="1422" y="40"/>
                  <a:pt x="1427" y="44"/>
                  <a:pt x="1432" y="48"/>
                </a:cubicBezTo>
                <a:cubicBezTo>
                  <a:pt x="1434" y="47"/>
                  <a:pt x="1436" y="44"/>
                  <a:pt x="1437" y="43"/>
                </a:cubicBezTo>
                <a:cubicBezTo>
                  <a:pt x="1437" y="40"/>
                  <a:pt x="1432" y="40"/>
                  <a:pt x="1431" y="38"/>
                </a:cubicBezTo>
                <a:close/>
                <a:moveTo>
                  <a:pt x="1440" y="40"/>
                </a:moveTo>
                <a:cubicBezTo>
                  <a:pt x="1442" y="39"/>
                  <a:pt x="1446" y="38"/>
                  <a:pt x="1444" y="36"/>
                </a:cubicBezTo>
                <a:cubicBezTo>
                  <a:pt x="1442" y="30"/>
                  <a:pt x="1435" y="34"/>
                  <a:pt x="1431" y="33"/>
                </a:cubicBezTo>
                <a:cubicBezTo>
                  <a:pt x="1433" y="36"/>
                  <a:pt x="1437" y="38"/>
                  <a:pt x="1440" y="40"/>
                </a:cubicBezTo>
                <a:close/>
                <a:moveTo>
                  <a:pt x="1489" y="34"/>
                </a:moveTo>
                <a:cubicBezTo>
                  <a:pt x="1490" y="34"/>
                  <a:pt x="1492" y="36"/>
                  <a:pt x="1493" y="34"/>
                </a:cubicBezTo>
                <a:cubicBezTo>
                  <a:pt x="1493" y="33"/>
                  <a:pt x="1493" y="33"/>
                  <a:pt x="1493" y="33"/>
                </a:cubicBezTo>
                <a:cubicBezTo>
                  <a:pt x="1491" y="33"/>
                  <a:pt x="1490" y="33"/>
                  <a:pt x="1489" y="34"/>
                </a:cubicBezTo>
                <a:close/>
                <a:moveTo>
                  <a:pt x="1473" y="64"/>
                </a:moveTo>
                <a:cubicBezTo>
                  <a:pt x="1475" y="61"/>
                  <a:pt x="1475" y="61"/>
                  <a:pt x="1475" y="61"/>
                </a:cubicBezTo>
                <a:cubicBezTo>
                  <a:pt x="1475" y="58"/>
                  <a:pt x="1474" y="56"/>
                  <a:pt x="1471" y="55"/>
                </a:cubicBezTo>
                <a:cubicBezTo>
                  <a:pt x="1468" y="54"/>
                  <a:pt x="1465" y="53"/>
                  <a:pt x="1462" y="55"/>
                </a:cubicBezTo>
                <a:cubicBezTo>
                  <a:pt x="1464" y="60"/>
                  <a:pt x="1469" y="63"/>
                  <a:pt x="1473" y="64"/>
                </a:cubicBezTo>
                <a:close/>
                <a:moveTo>
                  <a:pt x="1444" y="84"/>
                </a:moveTo>
                <a:cubicBezTo>
                  <a:pt x="1443" y="82"/>
                  <a:pt x="1443" y="82"/>
                  <a:pt x="1443" y="82"/>
                </a:cubicBezTo>
                <a:cubicBezTo>
                  <a:pt x="1446" y="80"/>
                  <a:pt x="1450" y="83"/>
                  <a:pt x="1452" y="80"/>
                </a:cubicBezTo>
                <a:cubicBezTo>
                  <a:pt x="1456" y="77"/>
                  <a:pt x="1457" y="73"/>
                  <a:pt x="1457" y="68"/>
                </a:cubicBezTo>
                <a:cubicBezTo>
                  <a:pt x="1455" y="65"/>
                  <a:pt x="1455" y="61"/>
                  <a:pt x="1456" y="57"/>
                </a:cubicBezTo>
                <a:cubicBezTo>
                  <a:pt x="1457" y="54"/>
                  <a:pt x="1459" y="52"/>
                  <a:pt x="1462" y="51"/>
                </a:cubicBezTo>
                <a:cubicBezTo>
                  <a:pt x="1467" y="50"/>
                  <a:pt x="1472" y="51"/>
                  <a:pt x="1476" y="53"/>
                </a:cubicBezTo>
                <a:cubicBezTo>
                  <a:pt x="1481" y="58"/>
                  <a:pt x="1478" y="65"/>
                  <a:pt x="1478" y="70"/>
                </a:cubicBezTo>
                <a:cubicBezTo>
                  <a:pt x="1481" y="74"/>
                  <a:pt x="1486" y="73"/>
                  <a:pt x="1491" y="74"/>
                </a:cubicBezTo>
                <a:cubicBezTo>
                  <a:pt x="1493" y="73"/>
                  <a:pt x="1496" y="72"/>
                  <a:pt x="1497" y="70"/>
                </a:cubicBezTo>
                <a:cubicBezTo>
                  <a:pt x="1494" y="66"/>
                  <a:pt x="1500" y="64"/>
                  <a:pt x="1497" y="60"/>
                </a:cubicBezTo>
                <a:cubicBezTo>
                  <a:pt x="1491" y="56"/>
                  <a:pt x="1501" y="51"/>
                  <a:pt x="1496" y="46"/>
                </a:cubicBezTo>
                <a:cubicBezTo>
                  <a:pt x="1493" y="40"/>
                  <a:pt x="1486" y="35"/>
                  <a:pt x="1479" y="35"/>
                </a:cubicBezTo>
                <a:cubicBezTo>
                  <a:pt x="1476" y="33"/>
                  <a:pt x="1476" y="33"/>
                  <a:pt x="1476" y="33"/>
                </a:cubicBezTo>
                <a:cubicBezTo>
                  <a:pt x="1449" y="33"/>
                  <a:pt x="1449" y="33"/>
                  <a:pt x="1449" y="33"/>
                </a:cubicBezTo>
                <a:cubicBezTo>
                  <a:pt x="1448" y="34"/>
                  <a:pt x="1448" y="35"/>
                  <a:pt x="1449" y="35"/>
                </a:cubicBezTo>
                <a:cubicBezTo>
                  <a:pt x="1453" y="36"/>
                  <a:pt x="1458" y="33"/>
                  <a:pt x="1462" y="36"/>
                </a:cubicBezTo>
                <a:cubicBezTo>
                  <a:pt x="1460" y="39"/>
                  <a:pt x="1454" y="38"/>
                  <a:pt x="1451" y="39"/>
                </a:cubicBezTo>
                <a:cubicBezTo>
                  <a:pt x="1443" y="43"/>
                  <a:pt x="1435" y="49"/>
                  <a:pt x="1434" y="58"/>
                </a:cubicBezTo>
                <a:cubicBezTo>
                  <a:pt x="1433" y="63"/>
                  <a:pt x="1428" y="65"/>
                  <a:pt x="1424" y="65"/>
                </a:cubicBezTo>
                <a:cubicBezTo>
                  <a:pt x="1420" y="65"/>
                  <a:pt x="1416" y="63"/>
                  <a:pt x="1413" y="65"/>
                </a:cubicBezTo>
                <a:cubicBezTo>
                  <a:pt x="1410" y="75"/>
                  <a:pt x="1430" y="82"/>
                  <a:pt x="1417" y="92"/>
                </a:cubicBezTo>
                <a:cubicBezTo>
                  <a:pt x="1413" y="95"/>
                  <a:pt x="1408" y="97"/>
                  <a:pt x="1404" y="95"/>
                </a:cubicBezTo>
                <a:cubicBezTo>
                  <a:pt x="1397" y="92"/>
                  <a:pt x="1393" y="85"/>
                  <a:pt x="1385" y="83"/>
                </a:cubicBezTo>
                <a:cubicBezTo>
                  <a:pt x="1384" y="83"/>
                  <a:pt x="1382" y="84"/>
                  <a:pt x="1382" y="86"/>
                </a:cubicBezTo>
                <a:cubicBezTo>
                  <a:pt x="1386" y="89"/>
                  <a:pt x="1378" y="91"/>
                  <a:pt x="1382" y="94"/>
                </a:cubicBezTo>
                <a:cubicBezTo>
                  <a:pt x="1389" y="101"/>
                  <a:pt x="1397" y="108"/>
                  <a:pt x="1407" y="107"/>
                </a:cubicBezTo>
                <a:cubicBezTo>
                  <a:pt x="1410" y="107"/>
                  <a:pt x="1411" y="101"/>
                  <a:pt x="1415" y="103"/>
                </a:cubicBezTo>
                <a:cubicBezTo>
                  <a:pt x="1421" y="110"/>
                  <a:pt x="1431" y="111"/>
                  <a:pt x="1438" y="108"/>
                </a:cubicBezTo>
                <a:cubicBezTo>
                  <a:pt x="1443" y="106"/>
                  <a:pt x="1445" y="103"/>
                  <a:pt x="1447" y="100"/>
                </a:cubicBezTo>
                <a:cubicBezTo>
                  <a:pt x="1448" y="95"/>
                  <a:pt x="1448" y="88"/>
                  <a:pt x="1444" y="84"/>
                </a:cubicBezTo>
                <a:close/>
                <a:moveTo>
                  <a:pt x="1340" y="56"/>
                </a:moveTo>
                <a:cubicBezTo>
                  <a:pt x="1338" y="54"/>
                  <a:pt x="1335" y="53"/>
                  <a:pt x="1333" y="55"/>
                </a:cubicBezTo>
                <a:cubicBezTo>
                  <a:pt x="1332" y="56"/>
                  <a:pt x="1332" y="57"/>
                  <a:pt x="1333" y="58"/>
                </a:cubicBezTo>
                <a:cubicBezTo>
                  <a:pt x="1344" y="64"/>
                  <a:pt x="1362" y="70"/>
                  <a:pt x="1374" y="60"/>
                </a:cubicBezTo>
                <a:cubicBezTo>
                  <a:pt x="1375" y="60"/>
                  <a:pt x="1377" y="60"/>
                  <a:pt x="1377" y="61"/>
                </a:cubicBezTo>
                <a:cubicBezTo>
                  <a:pt x="1376" y="66"/>
                  <a:pt x="1370" y="67"/>
                  <a:pt x="1366" y="68"/>
                </a:cubicBezTo>
                <a:cubicBezTo>
                  <a:pt x="1355" y="70"/>
                  <a:pt x="1343" y="66"/>
                  <a:pt x="1333" y="62"/>
                </a:cubicBezTo>
                <a:cubicBezTo>
                  <a:pt x="1331" y="61"/>
                  <a:pt x="1329" y="58"/>
                  <a:pt x="1326" y="60"/>
                </a:cubicBezTo>
                <a:cubicBezTo>
                  <a:pt x="1325" y="62"/>
                  <a:pt x="1323" y="62"/>
                  <a:pt x="1322" y="64"/>
                </a:cubicBezTo>
                <a:cubicBezTo>
                  <a:pt x="1325" y="69"/>
                  <a:pt x="1331" y="69"/>
                  <a:pt x="1335" y="71"/>
                </a:cubicBezTo>
                <a:cubicBezTo>
                  <a:pt x="1347" y="78"/>
                  <a:pt x="1362" y="80"/>
                  <a:pt x="1376" y="77"/>
                </a:cubicBezTo>
                <a:cubicBezTo>
                  <a:pt x="1380" y="76"/>
                  <a:pt x="1385" y="74"/>
                  <a:pt x="1387" y="70"/>
                </a:cubicBezTo>
                <a:cubicBezTo>
                  <a:pt x="1390" y="67"/>
                  <a:pt x="1387" y="64"/>
                  <a:pt x="1384" y="62"/>
                </a:cubicBezTo>
                <a:cubicBezTo>
                  <a:pt x="1378" y="59"/>
                  <a:pt x="1372" y="52"/>
                  <a:pt x="1364" y="50"/>
                </a:cubicBezTo>
                <a:cubicBezTo>
                  <a:pt x="1358" y="46"/>
                  <a:pt x="1348" y="49"/>
                  <a:pt x="1342" y="52"/>
                </a:cubicBezTo>
                <a:cubicBezTo>
                  <a:pt x="1348" y="56"/>
                  <a:pt x="1358" y="53"/>
                  <a:pt x="1364" y="51"/>
                </a:cubicBezTo>
                <a:cubicBezTo>
                  <a:pt x="1366" y="51"/>
                  <a:pt x="1366" y="52"/>
                  <a:pt x="1366" y="53"/>
                </a:cubicBezTo>
                <a:cubicBezTo>
                  <a:pt x="1359" y="59"/>
                  <a:pt x="1348" y="58"/>
                  <a:pt x="1340" y="56"/>
                </a:cubicBezTo>
                <a:close/>
                <a:moveTo>
                  <a:pt x="1305" y="113"/>
                </a:moveTo>
                <a:cubicBezTo>
                  <a:pt x="1329" y="126"/>
                  <a:pt x="1358" y="126"/>
                  <a:pt x="1385" y="124"/>
                </a:cubicBezTo>
                <a:cubicBezTo>
                  <a:pt x="1407" y="121"/>
                  <a:pt x="1407" y="121"/>
                  <a:pt x="1407" y="121"/>
                </a:cubicBezTo>
                <a:cubicBezTo>
                  <a:pt x="1413" y="119"/>
                  <a:pt x="1418" y="117"/>
                  <a:pt x="1422" y="113"/>
                </a:cubicBezTo>
                <a:cubicBezTo>
                  <a:pt x="1420" y="111"/>
                  <a:pt x="1417" y="110"/>
                  <a:pt x="1415" y="108"/>
                </a:cubicBezTo>
                <a:cubicBezTo>
                  <a:pt x="1412" y="107"/>
                  <a:pt x="1411" y="110"/>
                  <a:pt x="1409" y="111"/>
                </a:cubicBezTo>
                <a:cubicBezTo>
                  <a:pt x="1400" y="114"/>
                  <a:pt x="1390" y="118"/>
                  <a:pt x="1380" y="117"/>
                </a:cubicBezTo>
                <a:cubicBezTo>
                  <a:pt x="1377" y="118"/>
                  <a:pt x="1373" y="117"/>
                  <a:pt x="1371" y="118"/>
                </a:cubicBezTo>
                <a:cubicBezTo>
                  <a:pt x="1367" y="116"/>
                  <a:pt x="1365" y="119"/>
                  <a:pt x="1362" y="118"/>
                </a:cubicBezTo>
                <a:cubicBezTo>
                  <a:pt x="1358" y="118"/>
                  <a:pt x="1354" y="115"/>
                  <a:pt x="1350" y="117"/>
                </a:cubicBezTo>
                <a:cubicBezTo>
                  <a:pt x="1330" y="112"/>
                  <a:pt x="1308" y="109"/>
                  <a:pt x="1293" y="94"/>
                </a:cubicBezTo>
                <a:cubicBezTo>
                  <a:pt x="1290" y="94"/>
                  <a:pt x="1288" y="98"/>
                  <a:pt x="1286" y="100"/>
                </a:cubicBezTo>
                <a:cubicBezTo>
                  <a:pt x="1290" y="107"/>
                  <a:pt x="1299" y="110"/>
                  <a:pt x="1305" y="113"/>
                </a:cubicBezTo>
                <a:close/>
                <a:moveTo>
                  <a:pt x="1281" y="105"/>
                </a:moveTo>
                <a:cubicBezTo>
                  <a:pt x="1279" y="109"/>
                  <a:pt x="1270" y="109"/>
                  <a:pt x="1273" y="115"/>
                </a:cubicBezTo>
                <a:cubicBezTo>
                  <a:pt x="1293" y="132"/>
                  <a:pt x="1317" y="141"/>
                  <a:pt x="1343" y="145"/>
                </a:cubicBezTo>
                <a:cubicBezTo>
                  <a:pt x="1353" y="145"/>
                  <a:pt x="1363" y="145"/>
                  <a:pt x="1372" y="146"/>
                </a:cubicBezTo>
                <a:cubicBezTo>
                  <a:pt x="1392" y="144"/>
                  <a:pt x="1392" y="144"/>
                  <a:pt x="1392" y="144"/>
                </a:cubicBezTo>
                <a:cubicBezTo>
                  <a:pt x="1401" y="143"/>
                  <a:pt x="1409" y="139"/>
                  <a:pt x="1417" y="136"/>
                </a:cubicBezTo>
                <a:cubicBezTo>
                  <a:pt x="1421" y="134"/>
                  <a:pt x="1421" y="134"/>
                  <a:pt x="1421" y="134"/>
                </a:cubicBezTo>
                <a:cubicBezTo>
                  <a:pt x="1429" y="128"/>
                  <a:pt x="1441" y="122"/>
                  <a:pt x="1442" y="111"/>
                </a:cubicBezTo>
                <a:cubicBezTo>
                  <a:pt x="1443" y="111"/>
                  <a:pt x="1443" y="111"/>
                  <a:pt x="1443" y="111"/>
                </a:cubicBezTo>
                <a:cubicBezTo>
                  <a:pt x="1438" y="111"/>
                  <a:pt x="1434" y="114"/>
                  <a:pt x="1429" y="114"/>
                </a:cubicBezTo>
                <a:cubicBezTo>
                  <a:pt x="1411" y="129"/>
                  <a:pt x="1387" y="127"/>
                  <a:pt x="1365" y="129"/>
                </a:cubicBezTo>
                <a:cubicBezTo>
                  <a:pt x="1350" y="128"/>
                  <a:pt x="1333" y="128"/>
                  <a:pt x="1319" y="123"/>
                </a:cubicBezTo>
                <a:cubicBezTo>
                  <a:pt x="1309" y="119"/>
                  <a:pt x="1299" y="115"/>
                  <a:pt x="1289" y="109"/>
                </a:cubicBezTo>
                <a:cubicBezTo>
                  <a:pt x="1287" y="107"/>
                  <a:pt x="1284" y="102"/>
                  <a:pt x="1281" y="105"/>
                </a:cubicBezTo>
                <a:close/>
                <a:moveTo>
                  <a:pt x="1326" y="107"/>
                </a:moveTo>
                <a:cubicBezTo>
                  <a:pt x="1338" y="110"/>
                  <a:pt x="1351" y="114"/>
                  <a:pt x="1364" y="113"/>
                </a:cubicBezTo>
                <a:cubicBezTo>
                  <a:pt x="1364" y="113"/>
                  <a:pt x="1364" y="113"/>
                  <a:pt x="1364" y="113"/>
                </a:cubicBezTo>
                <a:cubicBezTo>
                  <a:pt x="1372" y="115"/>
                  <a:pt x="1381" y="113"/>
                  <a:pt x="1389" y="113"/>
                </a:cubicBezTo>
                <a:cubicBezTo>
                  <a:pt x="1392" y="111"/>
                  <a:pt x="1395" y="112"/>
                  <a:pt x="1397" y="110"/>
                </a:cubicBezTo>
                <a:cubicBezTo>
                  <a:pt x="1395" y="106"/>
                  <a:pt x="1389" y="105"/>
                  <a:pt x="1385" y="103"/>
                </a:cubicBezTo>
                <a:cubicBezTo>
                  <a:pt x="1370" y="107"/>
                  <a:pt x="1351" y="104"/>
                  <a:pt x="1335" y="101"/>
                </a:cubicBezTo>
                <a:cubicBezTo>
                  <a:pt x="1323" y="99"/>
                  <a:pt x="1311" y="94"/>
                  <a:pt x="1302" y="86"/>
                </a:cubicBezTo>
                <a:cubicBezTo>
                  <a:pt x="1299" y="85"/>
                  <a:pt x="1298" y="88"/>
                  <a:pt x="1296" y="90"/>
                </a:cubicBezTo>
                <a:cubicBezTo>
                  <a:pt x="1302" y="100"/>
                  <a:pt x="1315" y="104"/>
                  <a:pt x="1326" y="107"/>
                </a:cubicBezTo>
                <a:close/>
                <a:moveTo>
                  <a:pt x="1317" y="92"/>
                </a:moveTo>
                <a:cubicBezTo>
                  <a:pt x="1333" y="99"/>
                  <a:pt x="1350" y="100"/>
                  <a:pt x="1368" y="101"/>
                </a:cubicBezTo>
                <a:cubicBezTo>
                  <a:pt x="1372" y="101"/>
                  <a:pt x="1378" y="102"/>
                  <a:pt x="1381" y="98"/>
                </a:cubicBezTo>
                <a:cubicBezTo>
                  <a:pt x="1379" y="96"/>
                  <a:pt x="1379" y="88"/>
                  <a:pt x="1373" y="93"/>
                </a:cubicBezTo>
                <a:cubicBezTo>
                  <a:pt x="1370" y="95"/>
                  <a:pt x="1367" y="93"/>
                  <a:pt x="1363" y="93"/>
                </a:cubicBezTo>
                <a:cubicBezTo>
                  <a:pt x="1349" y="94"/>
                  <a:pt x="1337" y="90"/>
                  <a:pt x="1325" y="85"/>
                </a:cubicBezTo>
                <a:cubicBezTo>
                  <a:pt x="1320" y="82"/>
                  <a:pt x="1315" y="80"/>
                  <a:pt x="1310" y="76"/>
                </a:cubicBezTo>
                <a:cubicBezTo>
                  <a:pt x="1308" y="78"/>
                  <a:pt x="1306" y="80"/>
                  <a:pt x="1304" y="82"/>
                </a:cubicBezTo>
                <a:cubicBezTo>
                  <a:pt x="1306" y="88"/>
                  <a:pt x="1313" y="89"/>
                  <a:pt x="1317" y="92"/>
                </a:cubicBezTo>
                <a:close/>
                <a:moveTo>
                  <a:pt x="1320" y="79"/>
                </a:moveTo>
                <a:cubicBezTo>
                  <a:pt x="1337" y="87"/>
                  <a:pt x="1337" y="87"/>
                  <a:pt x="1337" y="87"/>
                </a:cubicBezTo>
                <a:cubicBezTo>
                  <a:pt x="1346" y="87"/>
                  <a:pt x="1354" y="92"/>
                  <a:pt x="1363" y="90"/>
                </a:cubicBezTo>
                <a:cubicBezTo>
                  <a:pt x="1368" y="91"/>
                  <a:pt x="1376" y="90"/>
                  <a:pt x="1375" y="84"/>
                </a:cubicBezTo>
                <a:cubicBezTo>
                  <a:pt x="1377" y="83"/>
                  <a:pt x="1379" y="83"/>
                  <a:pt x="1379" y="80"/>
                </a:cubicBezTo>
                <a:cubicBezTo>
                  <a:pt x="1370" y="81"/>
                  <a:pt x="1360" y="83"/>
                  <a:pt x="1351" y="81"/>
                </a:cubicBezTo>
                <a:cubicBezTo>
                  <a:pt x="1340" y="78"/>
                  <a:pt x="1330" y="72"/>
                  <a:pt x="1319" y="68"/>
                </a:cubicBezTo>
                <a:cubicBezTo>
                  <a:pt x="1317" y="69"/>
                  <a:pt x="1314" y="70"/>
                  <a:pt x="1313" y="72"/>
                </a:cubicBezTo>
                <a:cubicBezTo>
                  <a:pt x="1314" y="75"/>
                  <a:pt x="1317" y="77"/>
                  <a:pt x="1320" y="79"/>
                </a:cubicBezTo>
                <a:close/>
                <a:moveTo>
                  <a:pt x="1444" y="152"/>
                </a:moveTo>
                <a:cubicBezTo>
                  <a:pt x="1447" y="155"/>
                  <a:pt x="1453" y="156"/>
                  <a:pt x="1455" y="152"/>
                </a:cubicBezTo>
                <a:cubicBezTo>
                  <a:pt x="1460" y="153"/>
                  <a:pt x="1465" y="156"/>
                  <a:pt x="1469" y="152"/>
                </a:cubicBezTo>
                <a:cubicBezTo>
                  <a:pt x="1473" y="150"/>
                  <a:pt x="1472" y="145"/>
                  <a:pt x="1471" y="142"/>
                </a:cubicBezTo>
                <a:cubicBezTo>
                  <a:pt x="1469" y="141"/>
                  <a:pt x="1466" y="144"/>
                  <a:pt x="1463" y="144"/>
                </a:cubicBezTo>
                <a:cubicBezTo>
                  <a:pt x="1455" y="144"/>
                  <a:pt x="1449" y="141"/>
                  <a:pt x="1444" y="135"/>
                </a:cubicBezTo>
                <a:cubicBezTo>
                  <a:pt x="1441" y="136"/>
                  <a:pt x="1440" y="139"/>
                  <a:pt x="1437" y="141"/>
                </a:cubicBezTo>
                <a:cubicBezTo>
                  <a:pt x="1436" y="146"/>
                  <a:pt x="1441" y="149"/>
                  <a:pt x="1444" y="152"/>
                </a:cubicBezTo>
                <a:close/>
                <a:moveTo>
                  <a:pt x="1390" y="165"/>
                </a:moveTo>
                <a:cubicBezTo>
                  <a:pt x="1394" y="172"/>
                  <a:pt x="1399" y="178"/>
                  <a:pt x="1406" y="182"/>
                </a:cubicBezTo>
                <a:cubicBezTo>
                  <a:pt x="1410" y="183"/>
                  <a:pt x="1414" y="185"/>
                  <a:pt x="1417" y="182"/>
                </a:cubicBezTo>
                <a:cubicBezTo>
                  <a:pt x="1419" y="180"/>
                  <a:pt x="1421" y="179"/>
                  <a:pt x="1423" y="181"/>
                </a:cubicBezTo>
                <a:cubicBezTo>
                  <a:pt x="1426" y="183"/>
                  <a:pt x="1430" y="184"/>
                  <a:pt x="1433" y="182"/>
                </a:cubicBezTo>
                <a:cubicBezTo>
                  <a:pt x="1437" y="181"/>
                  <a:pt x="1439" y="179"/>
                  <a:pt x="1440" y="175"/>
                </a:cubicBezTo>
                <a:cubicBezTo>
                  <a:pt x="1440" y="173"/>
                  <a:pt x="1439" y="169"/>
                  <a:pt x="1438" y="167"/>
                </a:cubicBezTo>
                <a:cubicBezTo>
                  <a:pt x="1435" y="166"/>
                  <a:pt x="1432" y="170"/>
                  <a:pt x="1428" y="169"/>
                </a:cubicBezTo>
                <a:cubicBezTo>
                  <a:pt x="1418" y="170"/>
                  <a:pt x="1408" y="164"/>
                  <a:pt x="1404" y="155"/>
                </a:cubicBezTo>
                <a:cubicBezTo>
                  <a:pt x="1398" y="155"/>
                  <a:pt x="1393" y="157"/>
                  <a:pt x="1388" y="158"/>
                </a:cubicBezTo>
                <a:cubicBezTo>
                  <a:pt x="1386" y="160"/>
                  <a:pt x="1389" y="163"/>
                  <a:pt x="1390" y="165"/>
                </a:cubicBezTo>
                <a:close/>
                <a:moveTo>
                  <a:pt x="1340" y="171"/>
                </a:moveTo>
                <a:cubicBezTo>
                  <a:pt x="1340" y="174"/>
                  <a:pt x="1344" y="175"/>
                  <a:pt x="1346" y="178"/>
                </a:cubicBezTo>
                <a:cubicBezTo>
                  <a:pt x="1342" y="184"/>
                  <a:pt x="1346" y="192"/>
                  <a:pt x="1350" y="197"/>
                </a:cubicBezTo>
                <a:cubicBezTo>
                  <a:pt x="1353" y="201"/>
                  <a:pt x="1357" y="203"/>
                  <a:pt x="1362" y="204"/>
                </a:cubicBezTo>
                <a:cubicBezTo>
                  <a:pt x="1365" y="205"/>
                  <a:pt x="1366" y="202"/>
                  <a:pt x="1369" y="202"/>
                </a:cubicBezTo>
                <a:cubicBezTo>
                  <a:pt x="1372" y="206"/>
                  <a:pt x="1376" y="211"/>
                  <a:pt x="1382" y="209"/>
                </a:cubicBezTo>
                <a:cubicBezTo>
                  <a:pt x="1386" y="208"/>
                  <a:pt x="1391" y="207"/>
                  <a:pt x="1393" y="202"/>
                </a:cubicBezTo>
                <a:cubicBezTo>
                  <a:pt x="1394" y="199"/>
                  <a:pt x="1395" y="194"/>
                  <a:pt x="1392" y="193"/>
                </a:cubicBezTo>
                <a:cubicBezTo>
                  <a:pt x="1384" y="195"/>
                  <a:pt x="1376" y="191"/>
                  <a:pt x="1369" y="187"/>
                </a:cubicBezTo>
                <a:cubicBezTo>
                  <a:pt x="1363" y="182"/>
                  <a:pt x="1356" y="175"/>
                  <a:pt x="1357" y="167"/>
                </a:cubicBezTo>
                <a:cubicBezTo>
                  <a:pt x="1355" y="164"/>
                  <a:pt x="1355" y="162"/>
                  <a:pt x="1355" y="160"/>
                </a:cubicBezTo>
                <a:cubicBezTo>
                  <a:pt x="1352" y="158"/>
                  <a:pt x="1347" y="159"/>
                  <a:pt x="1343" y="159"/>
                </a:cubicBezTo>
                <a:cubicBezTo>
                  <a:pt x="1340" y="162"/>
                  <a:pt x="1337" y="167"/>
                  <a:pt x="1340" y="171"/>
                </a:cubicBezTo>
                <a:close/>
                <a:moveTo>
                  <a:pt x="1296" y="163"/>
                </a:moveTo>
                <a:cubicBezTo>
                  <a:pt x="1293" y="164"/>
                  <a:pt x="1292" y="167"/>
                  <a:pt x="1291" y="168"/>
                </a:cubicBezTo>
                <a:cubicBezTo>
                  <a:pt x="1290" y="174"/>
                  <a:pt x="1291" y="178"/>
                  <a:pt x="1293" y="182"/>
                </a:cubicBezTo>
                <a:cubicBezTo>
                  <a:pt x="1297" y="185"/>
                  <a:pt x="1300" y="190"/>
                  <a:pt x="1305" y="189"/>
                </a:cubicBezTo>
                <a:cubicBezTo>
                  <a:pt x="1308" y="194"/>
                  <a:pt x="1312" y="199"/>
                  <a:pt x="1318" y="201"/>
                </a:cubicBezTo>
                <a:cubicBezTo>
                  <a:pt x="1321" y="200"/>
                  <a:pt x="1324" y="199"/>
                  <a:pt x="1327" y="197"/>
                </a:cubicBezTo>
                <a:cubicBezTo>
                  <a:pt x="1329" y="195"/>
                  <a:pt x="1331" y="191"/>
                  <a:pt x="1330" y="188"/>
                </a:cubicBezTo>
                <a:cubicBezTo>
                  <a:pt x="1327" y="185"/>
                  <a:pt x="1323" y="188"/>
                  <a:pt x="1320" y="186"/>
                </a:cubicBezTo>
                <a:cubicBezTo>
                  <a:pt x="1313" y="182"/>
                  <a:pt x="1306" y="176"/>
                  <a:pt x="1307" y="167"/>
                </a:cubicBezTo>
                <a:cubicBezTo>
                  <a:pt x="1308" y="162"/>
                  <a:pt x="1313" y="158"/>
                  <a:pt x="1317" y="155"/>
                </a:cubicBezTo>
                <a:cubicBezTo>
                  <a:pt x="1313" y="152"/>
                  <a:pt x="1307" y="152"/>
                  <a:pt x="1302" y="150"/>
                </a:cubicBezTo>
                <a:cubicBezTo>
                  <a:pt x="1301" y="152"/>
                  <a:pt x="1298" y="153"/>
                  <a:pt x="1298" y="156"/>
                </a:cubicBezTo>
                <a:cubicBezTo>
                  <a:pt x="1299" y="158"/>
                  <a:pt x="1301" y="163"/>
                  <a:pt x="1296" y="163"/>
                </a:cubicBezTo>
                <a:close/>
                <a:moveTo>
                  <a:pt x="1263" y="120"/>
                </a:moveTo>
                <a:cubicBezTo>
                  <a:pt x="1281" y="141"/>
                  <a:pt x="1308" y="150"/>
                  <a:pt x="1334" y="154"/>
                </a:cubicBezTo>
                <a:cubicBezTo>
                  <a:pt x="1344" y="156"/>
                  <a:pt x="1355" y="155"/>
                  <a:pt x="1364" y="155"/>
                </a:cubicBezTo>
                <a:cubicBezTo>
                  <a:pt x="1380" y="156"/>
                  <a:pt x="1396" y="152"/>
                  <a:pt x="1411" y="149"/>
                </a:cubicBezTo>
                <a:cubicBezTo>
                  <a:pt x="1423" y="143"/>
                  <a:pt x="1435" y="139"/>
                  <a:pt x="1445" y="128"/>
                </a:cubicBezTo>
                <a:cubicBezTo>
                  <a:pt x="1447" y="124"/>
                  <a:pt x="1450" y="121"/>
                  <a:pt x="1451" y="117"/>
                </a:cubicBezTo>
                <a:cubicBezTo>
                  <a:pt x="1450" y="115"/>
                  <a:pt x="1449" y="114"/>
                  <a:pt x="1447" y="115"/>
                </a:cubicBezTo>
                <a:cubicBezTo>
                  <a:pt x="1443" y="125"/>
                  <a:pt x="1433" y="130"/>
                  <a:pt x="1425" y="137"/>
                </a:cubicBezTo>
                <a:cubicBezTo>
                  <a:pt x="1419" y="141"/>
                  <a:pt x="1411" y="141"/>
                  <a:pt x="1405" y="145"/>
                </a:cubicBezTo>
                <a:cubicBezTo>
                  <a:pt x="1393" y="148"/>
                  <a:pt x="1383" y="149"/>
                  <a:pt x="1371" y="150"/>
                </a:cubicBezTo>
                <a:cubicBezTo>
                  <a:pt x="1367" y="148"/>
                  <a:pt x="1362" y="150"/>
                  <a:pt x="1358" y="149"/>
                </a:cubicBezTo>
                <a:cubicBezTo>
                  <a:pt x="1325" y="148"/>
                  <a:pt x="1292" y="139"/>
                  <a:pt x="1268" y="116"/>
                </a:cubicBezTo>
                <a:cubicBezTo>
                  <a:pt x="1266" y="117"/>
                  <a:pt x="1263" y="118"/>
                  <a:pt x="1263" y="120"/>
                </a:cubicBezTo>
                <a:close/>
                <a:moveTo>
                  <a:pt x="1078" y="104"/>
                </a:moveTo>
                <a:cubicBezTo>
                  <a:pt x="1105" y="120"/>
                  <a:pt x="1134" y="133"/>
                  <a:pt x="1167" y="134"/>
                </a:cubicBezTo>
                <a:cubicBezTo>
                  <a:pt x="1178" y="135"/>
                  <a:pt x="1188" y="135"/>
                  <a:pt x="1199" y="133"/>
                </a:cubicBezTo>
                <a:cubicBezTo>
                  <a:pt x="1211" y="133"/>
                  <a:pt x="1224" y="132"/>
                  <a:pt x="1236" y="128"/>
                </a:cubicBezTo>
                <a:cubicBezTo>
                  <a:pt x="1246" y="125"/>
                  <a:pt x="1255" y="119"/>
                  <a:pt x="1264" y="113"/>
                </a:cubicBezTo>
                <a:cubicBezTo>
                  <a:pt x="1288" y="96"/>
                  <a:pt x="1303" y="74"/>
                  <a:pt x="1325" y="56"/>
                </a:cubicBezTo>
                <a:cubicBezTo>
                  <a:pt x="1337" y="48"/>
                  <a:pt x="1351" y="42"/>
                  <a:pt x="1366" y="46"/>
                </a:cubicBezTo>
                <a:cubicBezTo>
                  <a:pt x="1383" y="56"/>
                  <a:pt x="1401" y="69"/>
                  <a:pt x="1414" y="86"/>
                </a:cubicBezTo>
                <a:cubicBezTo>
                  <a:pt x="1414" y="87"/>
                  <a:pt x="1413" y="88"/>
                  <a:pt x="1412" y="88"/>
                </a:cubicBezTo>
                <a:cubicBezTo>
                  <a:pt x="1408" y="88"/>
                  <a:pt x="1408" y="84"/>
                  <a:pt x="1406" y="82"/>
                </a:cubicBezTo>
                <a:cubicBezTo>
                  <a:pt x="1403" y="78"/>
                  <a:pt x="1399" y="74"/>
                  <a:pt x="1394" y="71"/>
                </a:cubicBezTo>
                <a:cubicBezTo>
                  <a:pt x="1392" y="71"/>
                  <a:pt x="1392" y="71"/>
                  <a:pt x="1392" y="71"/>
                </a:cubicBezTo>
                <a:cubicBezTo>
                  <a:pt x="1385" y="78"/>
                  <a:pt x="1385" y="78"/>
                  <a:pt x="1385" y="78"/>
                </a:cubicBezTo>
                <a:cubicBezTo>
                  <a:pt x="1393" y="80"/>
                  <a:pt x="1397" y="89"/>
                  <a:pt x="1405" y="92"/>
                </a:cubicBezTo>
                <a:cubicBezTo>
                  <a:pt x="1411" y="93"/>
                  <a:pt x="1414" y="90"/>
                  <a:pt x="1417" y="85"/>
                </a:cubicBezTo>
                <a:cubicBezTo>
                  <a:pt x="1416" y="77"/>
                  <a:pt x="1400" y="69"/>
                  <a:pt x="1412" y="61"/>
                </a:cubicBezTo>
                <a:cubicBezTo>
                  <a:pt x="1417" y="57"/>
                  <a:pt x="1422" y="65"/>
                  <a:pt x="1428" y="61"/>
                </a:cubicBezTo>
                <a:cubicBezTo>
                  <a:pt x="1429" y="58"/>
                  <a:pt x="1432" y="54"/>
                  <a:pt x="1430" y="51"/>
                </a:cubicBezTo>
                <a:cubicBezTo>
                  <a:pt x="1411" y="36"/>
                  <a:pt x="1411" y="36"/>
                  <a:pt x="1411" y="36"/>
                </a:cubicBezTo>
                <a:cubicBezTo>
                  <a:pt x="1411" y="30"/>
                  <a:pt x="1405" y="34"/>
                  <a:pt x="1402" y="33"/>
                </a:cubicBezTo>
                <a:cubicBezTo>
                  <a:pt x="1397" y="33"/>
                  <a:pt x="1397" y="33"/>
                  <a:pt x="1397" y="33"/>
                </a:cubicBezTo>
                <a:cubicBezTo>
                  <a:pt x="1402" y="39"/>
                  <a:pt x="1407" y="42"/>
                  <a:pt x="1412" y="46"/>
                </a:cubicBezTo>
                <a:cubicBezTo>
                  <a:pt x="1417" y="49"/>
                  <a:pt x="1421" y="54"/>
                  <a:pt x="1425" y="58"/>
                </a:cubicBezTo>
                <a:cubicBezTo>
                  <a:pt x="1425" y="59"/>
                  <a:pt x="1425" y="60"/>
                  <a:pt x="1424" y="60"/>
                </a:cubicBezTo>
                <a:cubicBezTo>
                  <a:pt x="1419" y="59"/>
                  <a:pt x="1416" y="53"/>
                  <a:pt x="1412" y="50"/>
                </a:cubicBezTo>
                <a:cubicBezTo>
                  <a:pt x="1404" y="44"/>
                  <a:pt x="1396" y="36"/>
                  <a:pt x="1386" y="33"/>
                </a:cubicBezTo>
                <a:cubicBezTo>
                  <a:pt x="1363" y="33"/>
                  <a:pt x="1341" y="33"/>
                  <a:pt x="1318" y="33"/>
                </a:cubicBezTo>
                <a:cubicBezTo>
                  <a:pt x="1320" y="35"/>
                  <a:pt x="1321" y="37"/>
                  <a:pt x="1319" y="38"/>
                </a:cubicBezTo>
                <a:cubicBezTo>
                  <a:pt x="1299" y="53"/>
                  <a:pt x="1282" y="73"/>
                  <a:pt x="1261" y="88"/>
                </a:cubicBezTo>
                <a:cubicBezTo>
                  <a:pt x="1257" y="89"/>
                  <a:pt x="1255" y="93"/>
                  <a:pt x="1251" y="94"/>
                </a:cubicBezTo>
                <a:cubicBezTo>
                  <a:pt x="1225" y="109"/>
                  <a:pt x="1191" y="116"/>
                  <a:pt x="1159" y="110"/>
                </a:cubicBezTo>
                <a:cubicBezTo>
                  <a:pt x="1126" y="104"/>
                  <a:pt x="1097" y="86"/>
                  <a:pt x="1070" y="67"/>
                </a:cubicBezTo>
                <a:cubicBezTo>
                  <a:pt x="1068" y="65"/>
                  <a:pt x="1066" y="62"/>
                  <a:pt x="1064" y="61"/>
                </a:cubicBezTo>
                <a:cubicBezTo>
                  <a:pt x="1057" y="65"/>
                  <a:pt x="1055" y="72"/>
                  <a:pt x="1050" y="77"/>
                </a:cubicBezTo>
                <a:cubicBezTo>
                  <a:pt x="1055" y="89"/>
                  <a:pt x="1068" y="95"/>
                  <a:pt x="1078" y="104"/>
                </a:cubicBezTo>
                <a:close/>
                <a:moveTo>
                  <a:pt x="995" y="108"/>
                </a:moveTo>
                <a:cubicBezTo>
                  <a:pt x="1011" y="104"/>
                  <a:pt x="1025" y="94"/>
                  <a:pt x="1038" y="83"/>
                </a:cubicBezTo>
                <a:cubicBezTo>
                  <a:pt x="1046" y="76"/>
                  <a:pt x="1053" y="69"/>
                  <a:pt x="1058" y="60"/>
                </a:cubicBezTo>
                <a:cubicBezTo>
                  <a:pt x="1065" y="52"/>
                  <a:pt x="1071" y="44"/>
                  <a:pt x="1074" y="34"/>
                </a:cubicBezTo>
                <a:cubicBezTo>
                  <a:pt x="1067" y="33"/>
                  <a:pt x="1058" y="33"/>
                  <a:pt x="1051" y="33"/>
                </a:cubicBezTo>
                <a:cubicBezTo>
                  <a:pt x="1049" y="35"/>
                  <a:pt x="1049" y="38"/>
                  <a:pt x="1047" y="41"/>
                </a:cubicBezTo>
                <a:cubicBezTo>
                  <a:pt x="1042" y="52"/>
                  <a:pt x="1035" y="65"/>
                  <a:pt x="1024" y="71"/>
                </a:cubicBezTo>
                <a:cubicBezTo>
                  <a:pt x="1021" y="72"/>
                  <a:pt x="1018" y="74"/>
                  <a:pt x="1016" y="76"/>
                </a:cubicBezTo>
                <a:cubicBezTo>
                  <a:pt x="1008" y="85"/>
                  <a:pt x="996" y="85"/>
                  <a:pt x="985" y="88"/>
                </a:cubicBezTo>
                <a:cubicBezTo>
                  <a:pt x="981" y="86"/>
                  <a:pt x="978" y="89"/>
                  <a:pt x="975" y="90"/>
                </a:cubicBezTo>
                <a:cubicBezTo>
                  <a:pt x="973" y="94"/>
                  <a:pt x="970" y="97"/>
                  <a:pt x="966" y="100"/>
                </a:cubicBezTo>
                <a:cubicBezTo>
                  <a:pt x="967" y="104"/>
                  <a:pt x="967" y="108"/>
                  <a:pt x="965" y="112"/>
                </a:cubicBezTo>
                <a:cubicBezTo>
                  <a:pt x="976" y="114"/>
                  <a:pt x="986" y="110"/>
                  <a:pt x="995" y="108"/>
                </a:cubicBezTo>
                <a:close/>
                <a:moveTo>
                  <a:pt x="987" y="60"/>
                </a:moveTo>
                <a:cubicBezTo>
                  <a:pt x="985" y="63"/>
                  <a:pt x="977" y="62"/>
                  <a:pt x="980" y="68"/>
                </a:cubicBezTo>
                <a:cubicBezTo>
                  <a:pt x="983" y="70"/>
                  <a:pt x="986" y="68"/>
                  <a:pt x="989" y="67"/>
                </a:cubicBezTo>
                <a:cubicBezTo>
                  <a:pt x="993" y="66"/>
                  <a:pt x="996" y="62"/>
                  <a:pt x="1000" y="60"/>
                </a:cubicBezTo>
                <a:cubicBezTo>
                  <a:pt x="1002" y="61"/>
                  <a:pt x="1004" y="60"/>
                  <a:pt x="1003" y="57"/>
                </a:cubicBezTo>
                <a:cubicBezTo>
                  <a:pt x="1003" y="55"/>
                  <a:pt x="1001" y="54"/>
                  <a:pt x="999" y="53"/>
                </a:cubicBezTo>
                <a:cubicBezTo>
                  <a:pt x="995" y="54"/>
                  <a:pt x="992" y="58"/>
                  <a:pt x="987" y="60"/>
                </a:cubicBezTo>
                <a:close/>
                <a:moveTo>
                  <a:pt x="992" y="51"/>
                </a:moveTo>
                <a:cubicBezTo>
                  <a:pt x="990" y="50"/>
                  <a:pt x="987" y="51"/>
                  <a:pt x="985" y="52"/>
                </a:cubicBezTo>
                <a:cubicBezTo>
                  <a:pt x="984" y="54"/>
                  <a:pt x="981" y="56"/>
                  <a:pt x="983" y="58"/>
                </a:cubicBezTo>
                <a:cubicBezTo>
                  <a:pt x="986" y="55"/>
                  <a:pt x="990" y="54"/>
                  <a:pt x="992" y="51"/>
                </a:cubicBezTo>
                <a:close/>
                <a:moveTo>
                  <a:pt x="980" y="78"/>
                </a:moveTo>
                <a:cubicBezTo>
                  <a:pt x="988" y="77"/>
                  <a:pt x="995" y="74"/>
                  <a:pt x="1000" y="69"/>
                </a:cubicBezTo>
                <a:cubicBezTo>
                  <a:pt x="1000" y="66"/>
                  <a:pt x="1000" y="66"/>
                  <a:pt x="1000" y="66"/>
                </a:cubicBezTo>
                <a:cubicBezTo>
                  <a:pt x="994" y="69"/>
                  <a:pt x="988" y="72"/>
                  <a:pt x="981" y="73"/>
                </a:cubicBezTo>
                <a:cubicBezTo>
                  <a:pt x="980" y="74"/>
                  <a:pt x="979" y="76"/>
                  <a:pt x="980" y="78"/>
                </a:cubicBezTo>
                <a:close/>
                <a:moveTo>
                  <a:pt x="990" y="79"/>
                </a:moveTo>
                <a:cubicBezTo>
                  <a:pt x="987" y="81"/>
                  <a:pt x="982" y="81"/>
                  <a:pt x="978" y="82"/>
                </a:cubicBezTo>
                <a:cubicBezTo>
                  <a:pt x="979" y="83"/>
                  <a:pt x="978" y="84"/>
                  <a:pt x="979" y="84"/>
                </a:cubicBezTo>
                <a:cubicBezTo>
                  <a:pt x="989" y="83"/>
                  <a:pt x="1001" y="82"/>
                  <a:pt x="1009" y="77"/>
                </a:cubicBezTo>
                <a:cubicBezTo>
                  <a:pt x="1003" y="68"/>
                  <a:pt x="997" y="79"/>
                  <a:pt x="990" y="79"/>
                </a:cubicBezTo>
                <a:close/>
                <a:moveTo>
                  <a:pt x="968" y="94"/>
                </a:moveTo>
                <a:cubicBezTo>
                  <a:pt x="971" y="90"/>
                  <a:pt x="975" y="85"/>
                  <a:pt x="974" y="80"/>
                </a:cubicBezTo>
                <a:cubicBezTo>
                  <a:pt x="977" y="75"/>
                  <a:pt x="976" y="67"/>
                  <a:pt x="975" y="62"/>
                </a:cubicBezTo>
                <a:cubicBezTo>
                  <a:pt x="979" y="57"/>
                  <a:pt x="978" y="50"/>
                  <a:pt x="985" y="48"/>
                </a:cubicBezTo>
                <a:cubicBezTo>
                  <a:pt x="992" y="44"/>
                  <a:pt x="999" y="48"/>
                  <a:pt x="1004" y="52"/>
                </a:cubicBezTo>
                <a:cubicBezTo>
                  <a:pt x="1007" y="54"/>
                  <a:pt x="1008" y="58"/>
                  <a:pt x="1007" y="61"/>
                </a:cubicBezTo>
                <a:cubicBezTo>
                  <a:pt x="1005" y="64"/>
                  <a:pt x="1004" y="66"/>
                  <a:pt x="1005" y="69"/>
                </a:cubicBezTo>
                <a:cubicBezTo>
                  <a:pt x="1007" y="71"/>
                  <a:pt x="1010" y="74"/>
                  <a:pt x="1013" y="72"/>
                </a:cubicBezTo>
                <a:cubicBezTo>
                  <a:pt x="1015" y="72"/>
                  <a:pt x="1018" y="71"/>
                  <a:pt x="1019" y="68"/>
                </a:cubicBezTo>
                <a:cubicBezTo>
                  <a:pt x="1016" y="62"/>
                  <a:pt x="1025" y="57"/>
                  <a:pt x="1020" y="51"/>
                </a:cubicBezTo>
                <a:cubicBezTo>
                  <a:pt x="1020" y="46"/>
                  <a:pt x="1014" y="47"/>
                  <a:pt x="1013" y="43"/>
                </a:cubicBezTo>
                <a:cubicBezTo>
                  <a:pt x="1012" y="40"/>
                  <a:pt x="1007" y="41"/>
                  <a:pt x="1009" y="38"/>
                </a:cubicBezTo>
                <a:cubicBezTo>
                  <a:pt x="1012" y="37"/>
                  <a:pt x="1014" y="39"/>
                  <a:pt x="1017" y="40"/>
                </a:cubicBezTo>
                <a:cubicBezTo>
                  <a:pt x="1019" y="39"/>
                  <a:pt x="1020" y="35"/>
                  <a:pt x="1023" y="36"/>
                </a:cubicBezTo>
                <a:cubicBezTo>
                  <a:pt x="1025" y="40"/>
                  <a:pt x="1017" y="44"/>
                  <a:pt x="1023" y="47"/>
                </a:cubicBezTo>
                <a:cubicBezTo>
                  <a:pt x="1028" y="44"/>
                  <a:pt x="1029" y="38"/>
                  <a:pt x="1033" y="35"/>
                </a:cubicBezTo>
                <a:cubicBezTo>
                  <a:pt x="1034" y="35"/>
                  <a:pt x="1035" y="35"/>
                  <a:pt x="1035" y="37"/>
                </a:cubicBezTo>
                <a:cubicBezTo>
                  <a:pt x="1033" y="41"/>
                  <a:pt x="1031" y="45"/>
                  <a:pt x="1028" y="49"/>
                </a:cubicBezTo>
                <a:cubicBezTo>
                  <a:pt x="1022" y="53"/>
                  <a:pt x="1027" y="60"/>
                  <a:pt x="1023" y="65"/>
                </a:cubicBezTo>
                <a:cubicBezTo>
                  <a:pt x="1023" y="66"/>
                  <a:pt x="1023" y="66"/>
                  <a:pt x="1023" y="66"/>
                </a:cubicBezTo>
                <a:cubicBezTo>
                  <a:pt x="1027" y="65"/>
                  <a:pt x="1031" y="60"/>
                  <a:pt x="1034" y="56"/>
                </a:cubicBezTo>
                <a:cubicBezTo>
                  <a:pt x="1039" y="50"/>
                  <a:pt x="1042" y="43"/>
                  <a:pt x="1045" y="35"/>
                </a:cubicBezTo>
                <a:cubicBezTo>
                  <a:pt x="1045" y="33"/>
                  <a:pt x="1042" y="33"/>
                  <a:pt x="1040" y="33"/>
                </a:cubicBezTo>
                <a:cubicBezTo>
                  <a:pt x="1011" y="34"/>
                  <a:pt x="984" y="31"/>
                  <a:pt x="956" y="33"/>
                </a:cubicBezTo>
                <a:cubicBezTo>
                  <a:pt x="963" y="38"/>
                  <a:pt x="968" y="46"/>
                  <a:pt x="965" y="55"/>
                </a:cubicBezTo>
                <a:cubicBezTo>
                  <a:pt x="965" y="60"/>
                  <a:pt x="959" y="64"/>
                  <a:pt x="962" y="69"/>
                </a:cubicBezTo>
                <a:cubicBezTo>
                  <a:pt x="960" y="75"/>
                  <a:pt x="957" y="81"/>
                  <a:pt x="951" y="84"/>
                </a:cubicBezTo>
                <a:cubicBezTo>
                  <a:pt x="954" y="90"/>
                  <a:pt x="951" y="97"/>
                  <a:pt x="946" y="101"/>
                </a:cubicBezTo>
                <a:cubicBezTo>
                  <a:pt x="942" y="105"/>
                  <a:pt x="938" y="107"/>
                  <a:pt x="932" y="108"/>
                </a:cubicBezTo>
                <a:cubicBezTo>
                  <a:pt x="925" y="118"/>
                  <a:pt x="913" y="114"/>
                  <a:pt x="904" y="113"/>
                </a:cubicBezTo>
                <a:cubicBezTo>
                  <a:pt x="900" y="121"/>
                  <a:pt x="890" y="124"/>
                  <a:pt x="881" y="126"/>
                </a:cubicBezTo>
                <a:cubicBezTo>
                  <a:pt x="872" y="127"/>
                  <a:pt x="863" y="123"/>
                  <a:pt x="857" y="114"/>
                </a:cubicBezTo>
                <a:cubicBezTo>
                  <a:pt x="855" y="113"/>
                  <a:pt x="855" y="108"/>
                  <a:pt x="851" y="108"/>
                </a:cubicBezTo>
                <a:cubicBezTo>
                  <a:pt x="850" y="109"/>
                  <a:pt x="848" y="110"/>
                  <a:pt x="849" y="111"/>
                </a:cubicBezTo>
                <a:cubicBezTo>
                  <a:pt x="851" y="120"/>
                  <a:pt x="856" y="130"/>
                  <a:pt x="854" y="139"/>
                </a:cubicBezTo>
                <a:cubicBezTo>
                  <a:pt x="852" y="148"/>
                  <a:pt x="844" y="155"/>
                  <a:pt x="835" y="157"/>
                </a:cubicBezTo>
                <a:cubicBezTo>
                  <a:pt x="831" y="156"/>
                  <a:pt x="827" y="154"/>
                  <a:pt x="824" y="151"/>
                </a:cubicBezTo>
                <a:cubicBezTo>
                  <a:pt x="822" y="151"/>
                  <a:pt x="820" y="153"/>
                  <a:pt x="818" y="154"/>
                </a:cubicBezTo>
                <a:cubicBezTo>
                  <a:pt x="815" y="158"/>
                  <a:pt x="817" y="163"/>
                  <a:pt x="817" y="167"/>
                </a:cubicBezTo>
                <a:cubicBezTo>
                  <a:pt x="821" y="174"/>
                  <a:pt x="829" y="178"/>
                  <a:pt x="836" y="177"/>
                </a:cubicBezTo>
                <a:cubicBezTo>
                  <a:pt x="845" y="175"/>
                  <a:pt x="858" y="174"/>
                  <a:pt x="863" y="164"/>
                </a:cubicBezTo>
                <a:cubicBezTo>
                  <a:pt x="865" y="160"/>
                  <a:pt x="865" y="156"/>
                  <a:pt x="864" y="152"/>
                </a:cubicBezTo>
                <a:cubicBezTo>
                  <a:pt x="866" y="148"/>
                  <a:pt x="869" y="153"/>
                  <a:pt x="872" y="153"/>
                </a:cubicBezTo>
                <a:cubicBezTo>
                  <a:pt x="877" y="154"/>
                  <a:pt x="882" y="151"/>
                  <a:pt x="885" y="148"/>
                </a:cubicBezTo>
                <a:cubicBezTo>
                  <a:pt x="891" y="151"/>
                  <a:pt x="898" y="153"/>
                  <a:pt x="905" y="151"/>
                </a:cubicBezTo>
                <a:cubicBezTo>
                  <a:pt x="910" y="146"/>
                  <a:pt x="916" y="141"/>
                  <a:pt x="913" y="135"/>
                </a:cubicBezTo>
                <a:cubicBezTo>
                  <a:pt x="916" y="132"/>
                  <a:pt x="919" y="135"/>
                  <a:pt x="922" y="134"/>
                </a:cubicBezTo>
                <a:cubicBezTo>
                  <a:pt x="927" y="134"/>
                  <a:pt x="931" y="131"/>
                  <a:pt x="933" y="126"/>
                </a:cubicBezTo>
                <a:cubicBezTo>
                  <a:pt x="933" y="124"/>
                  <a:pt x="932" y="121"/>
                  <a:pt x="935" y="120"/>
                </a:cubicBezTo>
                <a:cubicBezTo>
                  <a:pt x="942" y="121"/>
                  <a:pt x="953" y="122"/>
                  <a:pt x="958" y="115"/>
                </a:cubicBezTo>
                <a:cubicBezTo>
                  <a:pt x="961" y="111"/>
                  <a:pt x="965" y="105"/>
                  <a:pt x="962" y="100"/>
                </a:cubicBezTo>
                <a:cubicBezTo>
                  <a:pt x="961" y="96"/>
                  <a:pt x="966" y="97"/>
                  <a:pt x="968" y="94"/>
                </a:cubicBezTo>
                <a:close/>
                <a:moveTo>
                  <a:pt x="868" y="162"/>
                </a:moveTo>
                <a:cubicBezTo>
                  <a:pt x="867" y="164"/>
                  <a:pt x="866" y="165"/>
                  <a:pt x="866" y="167"/>
                </a:cubicBezTo>
                <a:cubicBezTo>
                  <a:pt x="875" y="168"/>
                  <a:pt x="882" y="164"/>
                  <a:pt x="891" y="163"/>
                </a:cubicBezTo>
                <a:cubicBezTo>
                  <a:pt x="896" y="162"/>
                  <a:pt x="901" y="159"/>
                  <a:pt x="906" y="158"/>
                </a:cubicBezTo>
                <a:cubicBezTo>
                  <a:pt x="913" y="152"/>
                  <a:pt x="925" y="148"/>
                  <a:pt x="927" y="137"/>
                </a:cubicBezTo>
                <a:cubicBezTo>
                  <a:pt x="918" y="138"/>
                  <a:pt x="918" y="138"/>
                  <a:pt x="918" y="138"/>
                </a:cubicBezTo>
                <a:cubicBezTo>
                  <a:pt x="918" y="146"/>
                  <a:pt x="910" y="152"/>
                  <a:pt x="904" y="155"/>
                </a:cubicBezTo>
                <a:cubicBezTo>
                  <a:pt x="900" y="155"/>
                  <a:pt x="897" y="157"/>
                  <a:pt x="892" y="155"/>
                </a:cubicBezTo>
                <a:cubicBezTo>
                  <a:pt x="890" y="158"/>
                  <a:pt x="890" y="158"/>
                  <a:pt x="890" y="158"/>
                </a:cubicBezTo>
                <a:cubicBezTo>
                  <a:pt x="883" y="159"/>
                  <a:pt x="876" y="161"/>
                  <a:pt x="868" y="162"/>
                </a:cubicBezTo>
                <a:close/>
                <a:moveTo>
                  <a:pt x="886" y="153"/>
                </a:moveTo>
                <a:cubicBezTo>
                  <a:pt x="885" y="154"/>
                  <a:pt x="885" y="154"/>
                  <a:pt x="885" y="154"/>
                </a:cubicBezTo>
                <a:cubicBezTo>
                  <a:pt x="885" y="154"/>
                  <a:pt x="886" y="154"/>
                  <a:pt x="886" y="154"/>
                </a:cubicBezTo>
                <a:cubicBezTo>
                  <a:pt x="887" y="153"/>
                  <a:pt x="886" y="153"/>
                  <a:pt x="886" y="153"/>
                </a:cubicBezTo>
                <a:close/>
                <a:moveTo>
                  <a:pt x="872" y="157"/>
                </a:moveTo>
                <a:cubicBezTo>
                  <a:pt x="871" y="157"/>
                  <a:pt x="871" y="156"/>
                  <a:pt x="870" y="157"/>
                </a:cubicBezTo>
                <a:cubicBezTo>
                  <a:pt x="870" y="157"/>
                  <a:pt x="870" y="157"/>
                  <a:pt x="870" y="157"/>
                </a:cubicBezTo>
                <a:cubicBezTo>
                  <a:pt x="871" y="157"/>
                  <a:pt x="871" y="158"/>
                  <a:pt x="872" y="157"/>
                </a:cubicBezTo>
                <a:close/>
                <a:moveTo>
                  <a:pt x="733" y="142"/>
                </a:moveTo>
                <a:cubicBezTo>
                  <a:pt x="750" y="160"/>
                  <a:pt x="768" y="179"/>
                  <a:pt x="792" y="187"/>
                </a:cubicBezTo>
                <a:cubicBezTo>
                  <a:pt x="809" y="192"/>
                  <a:pt x="825" y="198"/>
                  <a:pt x="843" y="199"/>
                </a:cubicBezTo>
                <a:cubicBezTo>
                  <a:pt x="859" y="201"/>
                  <a:pt x="878" y="198"/>
                  <a:pt x="894" y="194"/>
                </a:cubicBezTo>
                <a:cubicBezTo>
                  <a:pt x="920" y="189"/>
                  <a:pt x="943" y="172"/>
                  <a:pt x="956" y="149"/>
                </a:cubicBezTo>
                <a:cubicBezTo>
                  <a:pt x="959" y="142"/>
                  <a:pt x="960" y="135"/>
                  <a:pt x="962" y="129"/>
                </a:cubicBezTo>
                <a:cubicBezTo>
                  <a:pt x="963" y="118"/>
                  <a:pt x="963" y="118"/>
                  <a:pt x="963" y="118"/>
                </a:cubicBezTo>
                <a:cubicBezTo>
                  <a:pt x="960" y="115"/>
                  <a:pt x="957" y="122"/>
                  <a:pt x="954" y="122"/>
                </a:cubicBezTo>
                <a:cubicBezTo>
                  <a:pt x="949" y="124"/>
                  <a:pt x="943" y="124"/>
                  <a:pt x="938" y="125"/>
                </a:cubicBezTo>
                <a:cubicBezTo>
                  <a:pt x="934" y="131"/>
                  <a:pt x="935" y="139"/>
                  <a:pt x="929" y="144"/>
                </a:cubicBezTo>
                <a:cubicBezTo>
                  <a:pt x="920" y="154"/>
                  <a:pt x="908" y="161"/>
                  <a:pt x="896" y="166"/>
                </a:cubicBezTo>
                <a:cubicBezTo>
                  <a:pt x="885" y="168"/>
                  <a:pt x="874" y="171"/>
                  <a:pt x="862" y="171"/>
                </a:cubicBezTo>
                <a:cubicBezTo>
                  <a:pt x="850" y="179"/>
                  <a:pt x="833" y="185"/>
                  <a:pt x="820" y="177"/>
                </a:cubicBezTo>
                <a:cubicBezTo>
                  <a:pt x="815" y="174"/>
                  <a:pt x="815" y="165"/>
                  <a:pt x="809" y="167"/>
                </a:cubicBezTo>
                <a:cubicBezTo>
                  <a:pt x="795" y="163"/>
                  <a:pt x="795" y="163"/>
                  <a:pt x="795" y="163"/>
                </a:cubicBezTo>
                <a:cubicBezTo>
                  <a:pt x="789" y="158"/>
                  <a:pt x="781" y="156"/>
                  <a:pt x="775" y="151"/>
                </a:cubicBezTo>
                <a:cubicBezTo>
                  <a:pt x="766" y="144"/>
                  <a:pt x="759" y="137"/>
                  <a:pt x="751" y="130"/>
                </a:cubicBezTo>
                <a:cubicBezTo>
                  <a:pt x="744" y="129"/>
                  <a:pt x="737" y="134"/>
                  <a:pt x="730" y="136"/>
                </a:cubicBezTo>
                <a:cubicBezTo>
                  <a:pt x="729" y="138"/>
                  <a:pt x="731" y="140"/>
                  <a:pt x="733" y="142"/>
                </a:cubicBezTo>
                <a:close/>
                <a:moveTo>
                  <a:pt x="612" y="109"/>
                </a:moveTo>
                <a:cubicBezTo>
                  <a:pt x="639" y="128"/>
                  <a:pt x="672" y="136"/>
                  <a:pt x="705" y="137"/>
                </a:cubicBezTo>
                <a:cubicBezTo>
                  <a:pt x="724" y="135"/>
                  <a:pt x="741" y="128"/>
                  <a:pt x="757" y="122"/>
                </a:cubicBezTo>
                <a:cubicBezTo>
                  <a:pt x="771" y="115"/>
                  <a:pt x="785" y="109"/>
                  <a:pt x="797" y="99"/>
                </a:cubicBezTo>
                <a:cubicBezTo>
                  <a:pt x="811" y="86"/>
                  <a:pt x="821" y="70"/>
                  <a:pt x="830" y="53"/>
                </a:cubicBezTo>
                <a:cubicBezTo>
                  <a:pt x="834" y="47"/>
                  <a:pt x="835" y="41"/>
                  <a:pt x="836" y="34"/>
                </a:cubicBezTo>
                <a:cubicBezTo>
                  <a:pt x="835" y="33"/>
                  <a:pt x="835" y="33"/>
                  <a:pt x="835" y="33"/>
                </a:cubicBezTo>
                <a:cubicBezTo>
                  <a:pt x="812" y="33"/>
                  <a:pt x="812" y="33"/>
                  <a:pt x="812" y="33"/>
                </a:cubicBezTo>
                <a:cubicBezTo>
                  <a:pt x="807" y="41"/>
                  <a:pt x="806" y="52"/>
                  <a:pt x="800" y="60"/>
                </a:cubicBezTo>
                <a:cubicBezTo>
                  <a:pt x="797" y="64"/>
                  <a:pt x="794" y="68"/>
                  <a:pt x="791" y="72"/>
                </a:cubicBezTo>
                <a:cubicBezTo>
                  <a:pt x="778" y="88"/>
                  <a:pt x="760" y="97"/>
                  <a:pt x="742" y="107"/>
                </a:cubicBezTo>
                <a:cubicBezTo>
                  <a:pt x="738" y="108"/>
                  <a:pt x="732" y="110"/>
                  <a:pt x="728" y="112"/>
                </a:cubicBezTo>
                <a:cubicBezTo>
                  <a:pt x="718" y="115"/>
                  <a:pt x="707" y="113"/>
                  <a:pt x="697" y="115"/>
                </a:cubicBezTo>
                <a:cubicBezTo>
                  <a:pt x="679" y="113"/>
                  <a:pt x="662" y="111"/>
                  <a:pt x="647" y="104"/>
                </a:cubicBezTo>
                <a:cubicBezTo>
                  <a:pt x="639" y="101"/>
                  <a:pt x="632" y="96"/>
                  <a:pt x="624" y="92"/>
                </a:cubicBezTo>
                <a:cubicBezTo>
                  <a:pt x="623" y="99"/>
                  <a:pt x="617" y="103"/>
                  <a:pt x="611" y="107"/>
                </a:cubicBezTo>
                <a:lnTo>
                  <a:pt x="612" y="109"/>
                </a:lnTo>
                <a:close/>
                <a:moveTo>
                  <a:pt x="620" y="95"/>
                </a:moveTo>
                <a:cubicBezTo>
                  <a:pt x="619" y="89"/>
                  <a:pt x="620" y="81"/>
                  <a:pt x="613" y="78"/>
                </a:cubicBezTo>
                <a:cubicBezTo>
                  <a:pt x="612" y="78"/>
                  <a:pt x="613" y="77"/>
                  <a:pt x="614" y="77"/>
                </a:cubicBezTo>
                <a:cubicBezTo>
                  <a:pt x="626" y="72"/>
                  <a:pt x="620" y="58"/>
                  <a:pt x="628" y="51"/>
                </a:cubicBezTo>
                <a:cubicBezTo>
                  <a:pt x="631" y="48"/>
                  <a:pt x="634" y="47"/>
                  <a:pt x="638" y="47"/>
                </a:cubicBezTo>
                <a:cubicBezTo>
                  <a:pt x="641" y="47"/>
                  <a:pt x="644" y="50"/>
                  <a:pt x="646" y="53"/>
                </a:cubicBezTo>
                <a:cubicBezTo>
                  <a:pt x="647" y="56"/>
                  <a:pt x="648" y="60"/>
                  <a:pt x="646" y="64"/>
                </a:cubicBezTo>
                <a:cubicBezTo>
                  <a:pt x="645" y="67"/>
                  <a:pt x="638" y="66"/>
                  <a:pt x="640" y="71"/>
                </a:cubicBezTo>
                <a:cubicBezTo>
                  <a:pt x="644" y="75"/>
                  <a:pt x="650" y="76"/>
                  <a:pt x="655" y="75"/>
                </a:cubicBezTo>
                <a:cubicBezTo>
                  <a:pt x="658" y="75"/>
                  <a:pt x="660" y="73"/>
                  <a:pt x="661" y="71"/>
                </a:cubicBezTo>
                <a:cubicBezTo>
                  <a:pt x="663" y="67"/>
                  <a:pt x="658" y="64"/>
                  <a:pt x="663" y="63"/>
                </a:cubicBezTo>
                <a:cubicBezTo>
                  <a:pt x="660" y="59"/>
                  <a:pt x="667" y="56"/>
                  <a:pt x="665" y="51"/>
                </a:cubicBezTo>
                <a:cubicBezTo>
                  <a:pt x="663" y="47"/>
                  <a:pt x="662" y="42"/>
                  <a:pt x="658" y="39"/>
                </a:cubicBezTo>
                <a:cubicBezTo>
                  <a:pt x="653" y="35"/>
                  <a:pt x="645" y="35"/>
                  <a:pt x="640" y="37"/>
                </a:cubicBezTo>
                <a:cubicBezTo>
                  <a:pt x="634" y="33"/>
                  <a:pt x="626" y="34"/>
                  <a:pt x="619" y="36"/>
                </a:cubicBezTo>
                <a:cubicBezTo>
                  <a:pt x="610" y="39"/>
                  <a:pt x="604" y="47"/>
                  <a:pt x="603" y="57"/>
                </a:cubicBezTo>
                <a:cubicBezTo>
                  <a:pt x="598" y="69"/>
                  <a:pt x="587" y="56"/>
                  <a:pt x="579" y="60"/>
                </a:cubicBezTo>
                <a:cubicBezTo>
                  <a:pt x="577" y="61"/>
                  <a:pt x="577" y="64"/>
                  <a:pt x="578" y="65"/>
                </a:cubicBezTo>
                <a:cubicBezTo>
                  <a:pt x="580" y="73"/>
                  <a:pt x="594" y="77"/>
                  <a:pt x="588" y="87"/>
                </a:cubicBezTo>
                <a:cubicBezTo>
                  <a:pt x="582" y="93"/>
                  <a:pt x="572" y="92"/>
                  <a:pt x="565" y="89"/>
                </a:cubicBezTo>
                <a:cubicBezTo>
                  <a:pt x="560" y="87"/>
                  <a:pt x="557" y="79"/>
                  <a:pt x="551" y="82"/>
                </a:cubicBezTo>
                <a:cubicBezTo>
                  <a:pt x="548" y="86"/>
                  <a:pt x="547" y="90"/>
                  <a:pt x="549" y="94"/>
                </a:cubicBezTo>
                <a:cubicBezTo>
                  <a:pt x="552" y="100"/>
                  <a:pt x="557" y="107"/>
                  <a:pt x="565" y="107"/>
                </a:cubicBezTo>
                <a:cubicBezTo>
                  <a:pt x="569" y="105"/>
                  <a:pt x="577" y="108"/>
                  <a:pt x="578" y="101"/>
                </a:cubicBezTo>
                <a:cubicBezTo>
                  <a:pt x="581" y="99"/>
                  <a:pt x="583" y="104"/>
                  <a:pt x="586" y="104"/>
                </a:cubicBezTo>
                <a:cubicBezTo>
                  <a:pt x="592" y="105"/>
                  <a:pt x="599" y="106"/>
                  <a:pt x="604" y="104"/>
                </a:cubicBezTo>
                <a:cubicBezTo>
                  <a:pt x="610" y="104"/>
                  <a:pt x="616" y="100"/>
                  <a:pt x="620" y="95"/>
                </a:cubicBezTo>
                <a:close/>
                <a:moveTo>
                  <a:pt x="499" y="52"/>
                </a:moveTo>
                <a:cubicBezTo>
                  <a:pt x="497" y="53"/>
                  <a:pt x="494" y="54"/>
                  <a:pt x="492" y="57"/>
                </a:cubicBezTo>
                <a:cubicBezTo>
                  <a:pt x="500" y="62"/>
                  <a:pt x="510" y="63"/>
                  <a:pt x="519" y="65"/>
                </a:cubicBezTo>
                <a:cubicBezTo>
                  <a:pt x="527" y="67"/>
                  <a:pt x="537" y="67"/>
                  <a:pt x="544" y="63"/>
                </a:cubicBezTo>
                <a:cubicBezTo>
                  <a:pt x="545" y="63"/>
                  <a:pt x="547" y="62"/>
                  <a:pt x="548" y="64"/>
                </a:cubicBezTo>
                <a:cubicBezTo>
                  <a:pt x="544" y="69"/>
                  <a:pt x="536" y="68"/>
                  <a:pt x="531" y="70"/>
                </a:cubicBezTo>
                <a:cubicBezTo>
                  <a:pt x="515" y="70"/>
                  <a:pt x="502" y="64"/>
                  <a:pt x="489" y="60"/>
                </a:cubicBezTo>
                <a:cubicBezTo>
                  <a:pt x="486" y="60"/>
                  <a:pt x="485" y="63"/>
                  <a:pt x="483" y="64"/>
                </a:cubicBezTo>
                <a:cubicBezTo>
                  <a:pt x="483" y="66"/>
                  <a:pt x="485" y="68"/>
                  <a:pt x="487" y="68"/>
                </a:cubicBezTo>
                <a:cubicBezTo>
                  <a:pt x="508" y="76"/>
                  <a:pt x="536" y="87"/>
                  <a:pt x="557" y="72"/>
                </a:cubicBezTo>
                <a:cubicBezTo>
                  <a:pt x="558" y="72"/>
                  <a:pt x="559" y="72"/>
                  <a:pt x="559" y="73"/>
                </a:cubicBezTo>
                <a:cubicBezTo>
                  <a:pt x="554" y="80"/>
                  <a:pt x="565" y="82"/>
                  <a:pt x="568" y="86"/>
                </a:cubicBezTo>
                <a:cubicBezTo>
                  <a:pt x="570" y="87"/>
                  <a:pt x="573" y="88"/>
                  <a:pt x="575" y="87"/>
                </a:cubicBezTo>
                <a:cubicBezTo>
                  <a:pt x="570" y="81"/>
                  <a:pt x="564" y="75"/>
                  <a:pt x="559" y="70"/>
                </a:cubicBezTo>
                <a:cubicBezTo>
                  <a:pt x="555" y="63"/>
                  <a:pt x="548" y="58"/>
                  <a:pt x="542" y="55"/>
                </a:cubicBezTo>
                <a:cubicBezTo>
                  <a:pt x="539" y="54"/>
                  <a:pt x="539" y="57"/>
                  <a:pt x="536" y="57"/>
                </a:cubicBezTo>
                <a:cubicBezTo>
                  <a:pt x="523" y="59"/>
                  <a:pt x="511" y="56"/>
                  <a:pt x="499" y="52"/>
                </a:cubicBezTo>
                <a:close/>
                <a:moveTo>
                  <a:pt x="536" y="53"/>
                </a:moveTo>
                <a:cubicBezTo>
                  <a:pt x="533" y="49"/>
                  <a:pt x="527" y="50"/>
                  <a:pt x="523" y="48"/>
                </a:cubicBezTo>
                <a:cubicBezTo>
                  <a:pt x="518" y="49"/>
                  <a:pt x="512" y="48"/>
                  <a:pt x="509" y="50"/>
                </a:cubicBezTo>
                <a:cubicBezTo>
                  <a:pt x="513" y="53"/>
                  <a:pt x="518" y="53"/>
                  <a:pt x="524" y="54"/>
                </a:cubicBezTo>
                <a:cubicBezTo>
                  <a:pt x="528" y="54"/>
                  <a:pt x="533" y="54"/>
                  <a:pt x="536" y="53"/>
                </a:cubicBezTo>
                <a:close/>
                <a:moveTo>
                  <a:pt x="532" y="113"/>
                </a:moveTo>
                <a:cubicBezTo>
                  <a:pt x="541" y="112"/>
                  <a:pt x="550" y="114"/>
                  <a:pt x="557" y="109"/>
                </a:cubicBezTo>
                <a:cubicBezTo>
                  <a:pt x="553" y="106"/>
                  <a:pt x="549" y="103"/>
                  <a:pt x="547" y="99"/>
                </a:cubicBezTo>
                <a:cubicBezTo>
                  <a:pt x="544" y="103"/>
                  <a:pt x="538" y="102"/>
                  <a:pt x="533" y="105"/>
                </a:cubicBezTo>
                <a:cubicBezTo>
                  <a:pt x="518" y="107"/>
                  <a:pt x="501" y="104"/>
                  <a:pt x="488" y="98"/>
                </a:cubicBezTo>
                <a:cubicBezTo>
                  <a:pt x="479" y="96"/>
                  <a:pt x="470" y="93"/>
                  <a:pt x="463" y="86"/>
                </a:cubicBezTo>
                <a:cubicBezTo>
                  <a:pt x="461" y="87"/>
                  <a:pt x="458" y="89"/>
                  <a:pt x="458" y="93"/>
                </a:cubicBezTo>
                <a:cubicBezTo>
                  <a:pt x="480" y="106"/>
                  <a:pt x="505" y="112"/>
                  <a:pt x="532" y="113"/>
                </a:cubicBezTo>
                <a:close/>
                <a:moveTo>
                  <a:pt x="455" y="95"/>
                </a:moveTo>
                <a:cubicBezTo>
                  <a:pt x="452" y="100"/>
                  <a:pt x="452" y="100"/>
                  <a:pt x="452" y="100"/>
                </a:cubicBezTo>
                <a:cubicBezTo>
                  <a:pt x="459" y="107"/>
                  <a:pt x="468" y="111"/>
                  <a:pt x="477" y="115"/>
                </a:cubicBezTo>
                <a:cubicBezTo>
                  <a:pt x="488" y="120"/>
                  <a:pt x="500" y="121"/>
                  <a:pt x="511" y="124"/>
                </a:cubicBezTo>
                <a:cubicBezTo>
                  <a:pt x="521" y="124"/>
                  <a:pt x="532" y="125"/>
                  <a:pt x="543" y="124"/>
                </a:cubicBezTo>
                <a:cubicBezTo>
                  <a:pt x="556" y="121"/>
                  <a:pt x="571" y="120"/>
                  <a:pt x="580" y="109"/>
                </a:cubicBezTo>
                <a:cubicBezTo>
                  <a:pt x="583" y="107"/>
                  <a:pt x="583" y="107"/>
                  <a:pt x="583" y="107"/>
                </a:cubicBezTo>
                <a:cubicBezTo>
                  <a:pt x="579" y="104"/>
                  <a:pt x="576" y="110"/>
                  <a:pt x="573" y="109"/>
                </a:cubicBezTo>
                <a:cubicBezTo>
                  <a:pt x="569" y="111"/>
                  <a:pt x="565" y="110"/>
                  <a:pt x="562" y="111"/>
                </a:cubicBezTo>
                <a:cubicBezTo>
                  <a:pt x="553" y="117"/>
                  <a:pt x="542" y="116"/>
                  <a:pt x="531" y="117"/>
                </a:cubicBezTo>
                <a:cubicBezTo>
                  <a:pt x="504" y="115"/>
                  <a:pt x="477" y="109"/>
                  <a:pt x="455" y="95"/>
                </a:cubicBezTo>
                <a:close/>
                <a:moveTo>
                  <a:pt x="466" y="83"/>
                </a:moveTo>
                <a:cubicBezTo>
                  <a:pt x="472" y="90"/>
                  <a:pt x="481" y="91"/>
                  <a:pt x="489" y="95"/>
                </a:cubicBezTo>
                <a:cubicBezTo>
                  <a:pt x="504" y="101"/>
                  <a:pt x="524" y="104"/>
                  <a:pt x="541" y="99"/>
                </a:cubicBezTo>
                <a:cubicBezTo>
                  <a:pt x="542" y="97"/>
                  <a:pt x="542" y="97"/>
                  <a:pt x="542" y="97"/>
                </a:cubicBezTo>
                <a:cubicBezTo>
                  <a:pt x="545" y="97"/>
                  <a:pt x="545" y="97"/>
                  <a:pt x="545" y="97"/>
                </a:cubicBezTo>
                <a:cubicBezTo>
                  <a:pt x="545" y="96"/>
                  <a:pt x="545" y="92"/>
                  <a:pt x="542" y="93"/>
                </a:cubicBezTo>
                <a:cubicBezTo>
                  <a:pt x="522" y="95"/>
                  <a:pt x="499" y="93"/>
                  <a:pt x="482" y="83"/>
                </a:cubicBezTo>
                <a:cubicBezTo>
                  <a:pt x="477" y="81"/>
                  <a:pt x="474" y="74"/>
                  <a:pt x="468" y="78"/>
                </a:cubicBezTo>
                <a:cubicBezTo>
                  <a:pt x="467" y="79"/>
                  <a:pt x="465" y="81"/>
                  <a:pt x="466" y="83"/>
                </a:cubicBezTo>
                <a:close/>
                <a:moveTo>
                  <a:pt x="475" y="74"/>
                </a:moveTo>
                <a:cubicBezTo>
                  <a:pt x="488" y="83"/>
                  <a:pt x="502" y="89"/>
                  <a:pt x="518" y="90"/>
                </a:cubicBezTo>
                <a:cubicBezTo>
                  <a:pt x="527" y="91"/>
                  <a:pt x="536" y="91"/>
                  <a:pt x="544" y="87"/>
                </a:cubicBezTo>
                <a:cubicBezTo>
                  <a:pt x="544" y="86"/>
                  <a:pt x="545" y="84"/>
                  <a:pt x="545" y="82"/>
                </a:cubicBezTo>
                <a:cubicBezTo>
                  <a:pt x="536" y="83"/>
                  <a:pt x="526" y="83"/>
                  <a:pt x="518" y="82"/>
                </a:cubicBezTo>
                <a:cubicBezTo>
                  <a:pt x="505" y="78"/>
                  <a:pt x="491" y="75"/>
                  <a:pt x="479" y="68"/>
                </a:cubicBezTo>
                <a:cubicBezTo>
                  <a:pt x="477" y="70"/>
                  <a:pt x="476" y="71"/>
                  <a:pt x="475" y="73"/>
                </a:cubicBezTo>
                <a:lnTo>
                  <a:pt x="475" y="74"/>
                </a:lnTo>
                <a:close/>
                <a:moveTo>
                  <a:pt x="445" y="120"/>
                </a:moveTo>
                <a:cubicBezTo>
                  <a:pt x="455" y="127"/>
                  <a:pt x="467" y="130"/>
                  <a:pt x="478" y="136"/>
                </a:cubicBezTo>
                <a:cubicBezTo>
                  <a:pt x="509" y="146"/>
                  <a:pt x="547" y="148"/>
                  <a:pt x="577" y="135"/>
                </a:cubicBezTo>
                <a:cubicBezTo>
                  <a:pt x="592" y="129"/>
                  <a:pt x="592" y="129"/>
                  <a:pt x="592" y="129"/>
                </a:cubicBezTo>
                <a:cubicBezTo>
                  <a:pt x="597" y="125"/>
                  <a:pt x="605" y="122"/>
                  <a:pt x="608" y="115"/>
                </a:cubicBezTo>
                <a:cubicBezTo>
                  <a:pt x="608" y="112"/>
                  <a:pt x="608" y="109"/>
                  <a:pt x="605" y="108"/>
                </a:cubicBezTo>
                <a:cubicBezTo>
                  <a:pt x="587" y="109"/>
                  <a:pt x="587" y="109"/>
                  <a:pt x="587" y="109"/>
                </a:cubicBezTo>
                <a:cubicBezTo>
                  <a:pt x="578" y="120"/>
                  <a:pt x="564" y="122"/>
                  <a:pt x="551" y="126"/>
                </a:cubicBezTo>
                <a:cubicBezTo>
                  <a:pt x="533" y="129"/>
                  <a:pt x="514" y="128"/>
                  <a:pt x="498" y="124"/>
                </a:cubicBezTo>
                <a:cubicBezTo>
                  <a:pt x="480" y="121"/>
                  <a:pt x="462" y="114"/>
                  <a:pt x="447" y="102"/>
                </a:cubicBezTo>
                <a:cubicBezTo>
                  <a:pt x="434" y="110"/>
                  <a:pt x="434" y="110"/>
                  <a:pt x="434" y="110"/>
                </a:cubicBezTo>
                <a:cubicBezTo>
                  <a:pt x="435" y="115"/>
                  <a:pt x="441" y="117"/>
                  <a:pt x="445" y="120"/>
                </a:cubicBezTo>
                <a:close/>
                <a:moveTo>
                  <a:pt x="225" y="80"/>
                </a:moveTo>
                <a:cubicBezTo>
                  <a:pt x="235" y="95"/>
                  <a:pt x="250" y="99"/>
                  <a:pt x="264" y="108"/>
                </a:cubicBezTo>
                <a:cubicBezTo>
                  <a:pt x="274" y="113"/>
                  <a:pt x="284" y="116"/>
                  <a:pt x="295" y="120"/>
                </a:cubicBezTo>
                <a:cubicBezTo>
                  <a:pt x="326" y="125"/>
                  <a:pt x="360" y="133"/>
                  <a:pt x="391" y="122"/>
                </a:cubicBezTo>
                <a:cubicBezTo>
                  <a:pt x="401" y="120"/>
                  <a:pt x="401" y="120"/>
                  <a:pt x="401" y="120"/>
                </a:cubicBezTo>
                <a:cubicBezTo>
                  <a:pt x="414" y="117"/>
                  <a:pt x="427" y="112"/>
                  <a:pt x="438" y="104"/>
                </a:cubicBezTo>
                <a:cubicBezTo>
                  <a:pt x="452" y="97"/>
                  <a:pt x="459" y="80"/>
                  <a:pt x="472" y="70"/>
                </a:cubicBezTo>
                <a:cubicBezTo>
                  <a:pt x="482" y="61"/>
                  <a:pt x="492" y="49"/>
                  <a:pt x="506" y="46"/>
                </a:cubicBezTo>
                <a:cubicBezTo>
                  <a:pt x="527" y="41"/>
                  <a:pt x="549" y="50"/>
                  <a:pt x="562" y="67"/>
                </a:cubicBezTo>
                <a:cubicBezTo>
                  <a:pt x="566" y="73"/>
                  <a:pt x="572" y="78"/>
                  <a:pt x="577" y="83"/>
                </a:cubicBezTo>
                <a:cubicBezTo>
                  <a:pt x="579" y="84"/>
                  <a:pt x="581" y="87"/>
                  <a:pt x="583" y="86"/>
                </a:cubicBezTo>
                <a:cubicBezTo>
                  <a:pt x="589" y="80"/>
                  <a:pt x="580" y="76"/>
                  <a:pt x="577" y="71"/>
                </a:cubicBezTo>
                <a:cubicBezTo>
                  <a:pt x="575" y="69"/>
                  <a:pt x="573" y="66"/>
                  <a:pt x="573" y="64"/>
                </a:cubicBezTo>
                <a:cubicBezTo>
                  <a:pt x="573" y="59"/>
                  <a:pt x="577" y="57"/>
                  <a:pt x="580" y="55"/>
                </a:cubicBezTo>
                <a:cubicBezTo>
                  <a:pt x="579" y="53"/>
                  <a:pt x="579" y="53"/>
                  <a:pt x="579" y="53"/>
                </a:cubicBezTo>
                <a:cubicBezTo>
                  <a:pt x="568" y="45"/>
                  <a:pt x="557" y="35"/>
                  <a:pt x="544" y="32"/>
                </a:cubicBezTo>
                <a:cubicBezTo>
                  <a:pt x="497" y="32"/>
                  <a:pt x="497" y="32"/>
                  <a:pt x="497" y="32"/>
                </a:cubicBezTo>
                <a:cubicBezTo>
                  <a:pt x="487" y="32"/>
                  <a:pt x="479" y="39"/>
                  <a:pt x="473" y="46"/>
                </a:cubicBezTo>
                <a:cubicBezTo>
                  <a:pt x="457" y="66"/>
                  <a:pt x="436" y="83"/>
                  <a:pt x="414" y="95"/>
                </a:cubicBezTo>
                <a:cubicBezTo>
                  <a:pt x="405" y="99"/>
                  <a:pt x="396" y="102"/>
                  <a:pt x="387" y="104"/>
                </a:cubicBezTo>
                <a:cubicBezTo>
                  <a:pt x="365" y="109"/>
                  <a:pt x="340" y="108"/>
                  <a:pt x="317" y="104"/>
                </a:cubicBezTo>
                <a:cubicBezTo>
                  <a:pt x="293" y="100"/>
                  <a:pt x="270" y="92"/>
                  <a:pt x="251" y="76"/>
                </a:cubicBezTo>
                <a:cubicBezTo>
                  <a:pt x="251" y="76"/>
                  <a:pt x="252" y="75"/>
                  <a:pt x="252" y="75"/>
                </a:cubicBezTo>
                <a:cubicBezTo>
                  <a:pt x="261" y="78"/>
                  <a:pt x="268" y="85"/>
                  <a:pt x="276" y="89"/>
                </a:cubicBezTo>
                <a:cubicBezTo>
                  <a:pt x="285" y="94"/>
                  <a:pt x="296" y="97"/>
                  <a:pt x="306" y="100"/>
                </a:cubicBezTo>
                <a:cubicBezTo>
                  <a:pt x="335" y="104"/>
                  <a:pt x="367" y="108"/>
                  <a:pt x="394" y="99"/>
                </a:cubicBezTo>
                <a:cubicBezTo>
                  <a:pt x="413" y="96"/>
                  <a:pt x="427" y="82"/>
                  <a:pt x="442" y="72"/>
                </a:cubicBezTo>
                <a:cubicBezTo>
                  <a:pt x="458" y="61"/>
                  <a:pt x="467" y="45"/>
                  <a:pt x="481" y="33"/>
                </a:cubicBezTo>
                <a:cubicBezTo>
                  <a:pt x="479" y="31"/>
                  <a:pt x="475" y="32"/>
                  <a:pt x="472" y="32"/>
                </a:cubicBezTo>
                <a:cubicBezTo>
                  <a:pt x="459" y="39"/>
                  <a:pt x="453" y="53"/>
                  <a:pt x="441" y="62"/>
                </a:cubicBezTo>
                <a:cubicBezTo>
                  <a:pt x="438" y="63"/>
                  <a:pt x="436" y="67"/>
                  <a:pt x="432" y="69"/>
                </a:cubicBezTo>
                <a:cubicBezTo>
                  <a:pt x="409" y="85"/>
                  <a:pt x="383" y="95"/>
                  <a:pt x="352" y="95"/>
                </a:cubicBezTo>
                <a:cubicBezTo>
                  <a:pt x="341" y="96"/>
                  <a:pt x="330" y="94"/>
                  <a:pt x="319" y="92"/>
                </a:cubicBezTo>
                <a:cubicBezTo>
                  <a:pt x="290" y="88"/>
                  <a:pt x="262" y="76"/>
                  <a:pt x="242" y="53"/>
                </a:cubicBezTo>
                <a:cubicBezTo>
                  <a:pt x="239" y="53"/>
                  <a:pt x="238" y="56"/>
                  <a:pt x="237" y="58"/>
                </a:cubicBezTo>
                <a:cubicBezTo>
                  <a:pt x="237" y="60"/>
                  <a:pt x="237" y="60"/>
                  <a:pt x="237" y="60"/>
                </a:cubicBezTo>
                <a:cubicBezTo>
                  <a:pt x="243" y="65"/>
                  <a:pt x="246" y="70"/>
                  <a:pt x="252" y="74"/>
                </a:cubicBezTo>
                <a:cubicBezTo>
                  <a:pt x="252" y="74"/>
                  <a:pt x="252" y="74"/>
                  <a:pt x="252" y="74"/>
                </a:cubicBezTo>
                <a:cubicBezTo>
                  <a:pt x="249" y="74"/>
                  <a:pt x="249" y="74"/>
                  <a:pt x="249" y="74"/>
                </a:cubicBezTo>
                <a:cubicBezTo>
                  <a:pt x="243" y="72"/>
                  <a:pt x="240" y="66"/>
                  <a:pt x="235" y="63"/>
                </a:cubicBezTo>
                <a:cubicBezTo>
                  <a:pt x="231" y="66"/>
                  <a:pt x="229" y="72"/>
                  <a:pt x="225" y="76"/>
                </a:cubicBezTo>
                <a:lnTo>
                  <a:pt x="225" y="80"/>
                </a:lnTo>
                <a:close/>
                <a:moveTo>
                  <a:pt x="140" y="95"/>
                </a:moveTo>
                <a:cubicBezTo>
                  <a:pt x="134" y="97"/>
                  <a:pt x="139" y="103"/>
                  <a:pt x="136" y="108"/>
                </a:cubicBezTo>
                <a:cubicBezTo>
                  <a:pt x="132" y="115"/>
                  <a:pt x="132" y="115"/>
                  <a:pt x="132" y="115"/>
                </a:cubicBezTo>
                <a:cubicBezTo>
                  <a:pt x="132" y="116"/>
                  <a:pt x="134" y="116"/>
                  <a:pt x="136" y="116"/>
                </a:cubicBezTo>
                <a:cubicBezTo>
                  <a:pt x="150" y="116"/>
                  <a:pt x="164" y="115"/>
                  <a:pt x="176" y="108"/>
                </a:cubicBezTo>
                <a:cubicBezTo>
                  <a:pt x="183" y="105"/>
                  <a:pt x="189" y="99"/>
                  <a:pt x="197" y="97"/>
                </a:cubicBezTo>
                <a:cubicBezTo>
                  <a:pt x="203" y="92"/>
                  <a:pt x="211" y="86"/>
                  <a:pt x="217" y="80"/>
                </a:cubicBezTo>
                <a:cubicBezTo>
                  <a:pt x="228" y="66"/>
                  <a:pt x="239" y="53"/>
                  <a:pt x="243" y="36"/>
                </a:cubicBezTo>
                <a:cubicBezTo>
                  <a:pt x="243" y="35"/>
                  <a:pt x="244" y="31"/>
                  <a:pt x="242" y="30"/>
                </a:cubicBezTo>
                <a:cubicBezTo>
                  <a:pt x="215" y="30"/>
                  <a:pt x="215" y="30"/>
                  <a:pt x="215" y="30"/>
                </a:cubicBezTo>
                <a:cubicBezTo>
                  <a:pt x="213" y="38"/>
                  <a:pt x="213" y="46"/>
                  <a:pt x="208" y="53"/>
                </a:cubicBezTo>
                <a:cubicBezTo>
                  <a:pt x="200" y="69"/>
                  <a:pt x="186" y="84"/>
                  <a:pt x="167" y="88"/>
                </a:cubicBezTo>
                <a:cubicBezTo>
                  <a:pt x="158" y="90"/>
                  <a:pt x="147" y="89"/>
                  <a:pt x="140" y="95"/>
                </a:cubicBezTo>
                <a:close/>
                <a:moveTo>
                  <a:pt x="147" y="73"/>
                </a:moveTo>
                <a:cubicBezTo>
                  <a:pt x="149" y="74"/>
                  <a:pt x="149" y="74"/>
                  <a:pt x="149" y="74"/>
                </a:cubicBezTo>
                <a:cubicBezTo>
                  <a:pt x="156" y="74"/>
                  <a:pt x="163" y="72"/>
                  <a:pt x="169" y="69"/>
                </a:cubicBezTo>
                <a:cubicBezTo>
                  <a:pt x="169" y="67"/>
                  <a:pt x="167" y="65"/>
                  <a:pt x="166" y="64"/>
                </a:cubicBezTo>
                <a:cubicBezTo>
                  <a:pt x="160" y="67"/>
                  <a:pt x="153" y="69"/>
                  <a:pt x="146" y="70"/>
                </a:cubicBezTo>
                <a:cubicBezTo>
                  <a:pt x="146" y="71"/>
                  <a:pt x="146" y="72"/>
                  <a:pt x="147" y="73"/>
                </a:cubicBezTo>
                <a:close/>
                <a:moveTo>
                  <a:pt x="165" y="52"/>
                </a:moveTo>
                <a:cubicBezTo>
                  <a:pt x="162" y="51"/>
                  <a:pt x="159" y="52"/>
                  <a:pt x="156" y="53"/>
                </a:cubicBezTo>
                <a:cubicBezTo>
                  <a:pt x="152" y="57"/>
                  <a:pt x="147" y="61"/>
                  <a:pt x="146" y="66"/>
                </a:cubicBezTo>
                <a:cubicBezTo>
                  <a:pt x="154" y="66"/>
                  <a:pt x="162" y="63"/>
                  <a:pt x="167" y="58"/>
                </a:cubicBezTo>
                <a:cubicBezTo>
                  <a:pt x="168" y="58"/>
                  <a:pt x="170" y="60"/>
                  <a:pt x="171" y="58"/>
                </a:cubicBezTo>
                <a:cubicBezTo>
                  <a:pt x="171" y="55"/>
                  <a:pt x="168" y="53"/>
                  <a:pt x="165" y="52"/>
                </a:cubicBezTo>
                <a:close/>
                <a:moveTo>
                  <a:pt x="186" y="69"/>
                </a:moveTo>
                <a:cubicBezTo>
                  <a:pt x="182" y="73"/>
                  <a:pt x="175" y="71"/>
                  <a:pt x="171" y="71"/>
                </a:cubicBezTo>
                <a:cubicBezTo>
                  <a:pt x="169" y="75"/>
                  <a:pt x="164" y="74"/>
                  <a:pt x="161" y="76"/>
                </a:cubicBezTo>
                <a:cubicBezTo>
                  <a:pt x="150" y="78"/>
                  <a:pt x="150" y="78"/>
                  <a:pt x="150" y="78"/>
                </a:cubicBezTo>
                <a:cubicBezTo>
                  <a:pt x="150" y="81"/>
                  <a:pt x="149" y="84"/>
                  <a:pt x="149" y="87"/>
                </a:cubicBezTo>
                <a:cubicBezTo>
                  <a:pt x="155" y="88"/>
                  <a:pt x="160" y="85"/>
                  <a:pt x="165" y="85"/>
                </a:cubicBezTo>
                <a:cubicBezTo>
                  <a:pt x="176" y="82"/>
                  <a:pt x="187" y="77"/>
                  <a:pt x="193" y="68"/>
                </a:cubicBezTo>
                <a:cubicBezTo>
                  <a:pt x="200" y="61"/>
                  <a:pt x="206" y="53"/>
                  <a:pt x="209" y="44"/>
                </a:cubicBezTo>
                <a:cubicBezTo>
                  <a:pt x="209" y="39"/>
                  <a:pt x="212" y="35"/>
                  <a:pt x="210" y="30"/>
                </a:cubicBezTo>
                <a:cubicBezTo>
                  <a:pt x="205" y="30"/>
                  <a:pt x="205" y="30"/>
                  <a:pt x="205" y="30"/>
                </a:cubicBezTo>
                <a:cubicBezTo>
                  <a:pt x="204" y="30"/>
                  <a:pt x="204" y="30"/>
                  <a:pt x="203" y="31"/>
                </a:cubicBezTo>
                <a:cubicBezTo>
                  <a:pt x="201" y="37"/>
                  <a:pt x="199" y="44"/>
                  <a:pt x="193" y="49"/>
                </a:cubicBezTo>
                <a:cubicBezTo>
                  <a:pt x="193" y="56"/>
                  <a:pt x="192" y="64"/>
                  <a:pt x="186" y="69"/>
                </a:cubicBezTo>
                <a:close/>
                <a:moveTo>
                  <a:pt x="193" y="45"/>
                </a:moveTo>
                <a:cubicBezTo>
                  <a:pt x="195" y="40"/>
                  <a:pt x="201" y="35"/>
                  <a:pt x="198" y="30"/>
                </a:cubicBezTo>
                <a:cubicBezTo>
                  <a:pt x="194" y="30"/>
                  <a:pt x="194" y="30"/>
                  <a:pt x="194" y="30"/>
                </a:cubicBezTo>
                <a:cubicBezTo>
                  <a:pt x="191" y="32"/>
                  <a:pt x="193" y="38"/>
                  <a:pt x="189" y="41"/>
                </a:cubicBezTo>
                <a:cubicBezTo>
                  <a:pt x="189" y="43"/>
                  <a:pt x="191" y="46"/>
                  <a:pt x="193" y="45"/>
                </a:cubicBezTo>
                <a:close/>
                <a:moveTo>
                  <a:pt x="185" y="38"/>
                </a:moveTo>
                <a:cubicBezTo>
                  <a:pt x="188" y="37"/>
                  <a:pt x="190" y="34"/>
                  <a:pt x="189" y="31"/>
                </a:cubicBezTo>
                <a:cubicBezTo>
                  <a:pt x="189" y="31"/>
                  <a:pt x="189" y="30"/>
                  <a:pt x="188" y="30"/>
                </a:cubicBezTo>
                <a:cubicBezTo>
                  <a:pt x="174" y="30"/>
                  <a:pt x="174" y="30"/>
                  <a:pt x="174" y="30"/>
                </a:cubicBezTo>
                <a:cubicBezTo>
                  <a:pt x="178" y="33"/>
                  <a:pt x="182" y="35"/>
                  <a:pt x="185" y="38"/>
                </a:cubicBezTo>
                <a:close/>
                <a:moveTo>
                  <a:pt x="41" y="30"/>
                </a:moveTo>
                <a:cubicBezTo>
                  <a:pt x="55" y="39"/>
                  <a:pt x="70" y="43"/>
                  <a:pt x="85" y="48"/>
                </a:cubicBezTo>
                <a:cubicBezTo>
                  <a:pt x="91" y="48"/>
                  <a:pt x="100" y="50"/>
                  <a:pt x="105" y="47"/>
                </a:cubicBezTo>
                <a:cubicBezTo>
                  <a:pt x="105" y="45"/>
                  <a:pt x="105" y="44"/>
                  <a:pt x="103" y="43"/>
                </a:cubicBezTo>
                <a:cubicBezTo>
                  <a:pt x="86" y="44"/>
                  <a:pt x="72" y="36"/>
                  <a:pt x="57" y="30"/>
                </a:cubicBezTo>
                <a:lnTo>
                  <a:pt x="41" y="30"/>
                </a:lnTo>
                <a:close/>
                <a:moveTo>
                  <a:pt x="68" y="30"/>
                </a:moveTo>
                <a:cubicBezTo>
                  <a:pt x="74" y="36"/>
                  <a:pt x="83" y="36"/>
                  <a:pt x="90" y="39"/>
                </a:cubicBezTo>
                <a:cubicBezTo>
                  <a:pt x="93" y="39"/>
                  <a:pt x="100" y="41"/>
                  <a:pt x="102" y="36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95" y="35"/>
                  <a:pt x="90" y="32"/>
                  <a:pt x="84" y="30"/>
                </a:cubicBezTo>
                <a:lnTo>
                  <a:pt x="68" y="30"/>
                </a:lnTo>
                <a:close/>
                <a:moveTo>
                  <a:pt x="69" y="74"/>
                </a:moveTo>
                <a:cubicBezTo>
                  <a:pt x="70" y="76"/>
                  <a:pt x="73" y="75"/>
                  <a:pt x="74" y="78"/>
                </a:cubicBezTo>
                <a:cubicBezTo>
                  <a:pt x="70" y="81"/>
                  <a:pt x="69" y="86"/>
                  <a:pt x="69" y="91"/>
                </a:cubicBezTo>
                <a:cubicBezTo>
                  <a:pt x="69" y="96"/>
                  <a:pt x="74" y="100"/>
                  <a:pt x="78" y="103"/>
                </a:cubicBezTo>
                <a:cubicBezTo>
                  <a:pt x="83" y="105"/>
                  <a:pt x="91" y="106"/>
                  <a:pt x="95" y="100"/>
                </a:cubicBezTo>
                <a:cubicBezTo>
                  <a:pt x="97" y="99"/>
                  <a:pt x="96" y="95"/>
                  <a:pt x="99" y="95"/>
                </a:cubicBezTo>
                <a:cubicBezTo>
                  <a:pt x="106" y="98"/>
                  <a:pt x="113" y="95"/>
                  <a:pt x="118" y="91"/>
                </a:cubicBezTo>
                <a:cubicBezTo>
                  <a:pt x="121" y="87"/>
                  <a:pt x="121" y="82"/>
                  <a:pt x="119" y="79"/>
                </a:cubicBezTo>
                <a:cubicBezTo>
                  <a:pt x="120" y="76"/>
                  <a:pt x="126" y="78"/>
                  <a:pt x="127" y="74"/>
                </a:cubicBezTo>
                <a:cubicBezTo>
                  <a:pt x="128" y="70"/>
                  <a:pt x="130" y="65"/>
                  <a:pt x="128" y="61"/>
                </a:cubicBezTo>
                <a:cubicBezTo>
                  <a:pt x="123" y="57"/>
                  <a:pt x="123" y="57"/>
                  <a:pt x="123" y="57"/>
                </a:cubicBezTo>
                <a:cubicBezTo>
                  <a:pt x="127" y="54"/>
                  <a:pt x="128" y="51"/>
                  <a:pt x="128" y="46"/>
                </a:cubicBezTo>
                <a:cubicBezTo>
                  <a:pt x="127" y="39"/>
                  <a:pt x="121" y="35"/>
                  <a:pt x="115" y="33"/>
                </a:cubicBezTo>
                <a:cubicBezTo>
                  <a:pt x="112" y="32"/>
                  <a:pt x="109" y="32"/>
                  <a:pt x="108" y="34"/>
                </a:cubicBezTo>
                <a:cubicBezTo>
                  <a:pt x="102" y="38"/>
                  <a:pt x="111" y="43"/>
                  <a:pt x="111" y="47"/>
                </a:cubicBezTo>
                <a:cubicBezTo>
                  <a:pt x="113" y="55"/>
                  <a:pt x="111" y="60"/>
                  <a:pt x="107" y="66"/>
                </a:cubicBezTo>
                <a:cubicBezTo>
                  <a:pt x="101" y="72"/>
                  <a:pt x="93" y="70"/>
                  <a:pt x="85" y="69"/>
                </a:cubicBezTo>
                <a:cubicBezTo>
                  <a:pt x="81" y="67"/>
                  <a:pt x="76" y="63"/>
                  <a:pt x="75" y="58"/>
                </a:cubicBezTo>
                <a:cubicBezTo>
                  <a:pt x="72" y="58"/>
                  <a:pt x="69" y="59"/>
                  <a:pt x="69" y="61"/>
                </a:cubicBezTo>
                <a:cubicBezTo>
                  <a:pt x="67" y="65"/>
                  <a:pt x="67" y="70"/>
                  <a:pt x="69" y="74"/>
                </a:cubicBezTo>
                <a:close/>
                <a:moveTo>
                  <a:pt x="105" y="62"/>
                </a:moveTo>
                <a:cubicBezTo>
                  <a:pt x="98" y="62"/>
                  <a:pt x="90" y="61"/>
                  <a:pt x="82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5" y="66"/>
                  <a:pt x="93" y="68"/>
                  <a:pt x="100" y="67"/>
                </a:cubicBezTo>
                <a:cubicBezTo>
                  <a:pt x="102" y="66"/>
                  <a:pt x="104" y="64"/>
                  <a:pt x="105" y="62"/>
                </a:cubicBezTo>
                <a:close/>
                <a:moveTo>
                  <a:pt x="20" y="45"/>
                </a:moveTo>
                <a:cubicBezTo>
                  <a:pt x="17" y="47"/>
                  <a:pt x="17" y="50"/>
                  <a:pt x="16" y="53"/>
                </a:cubicBezTo>
                <a:cubicBezTo>
                  <a:pt x="24" y="67"/>
                  <a:pt x="41" y="70"/>
                  <a:pt x="54" y="78"/>
                </a:cubicBezTo>
                <a:cubicBezTo>
                  <a:pt x="58" y="80"/>
                  <a:pt x="64" y="82"/>
                  <a:pt x="68" y="80"/>
                </a:cubicBezTo>
                <a:cubicBezTo>
                  <a:pt x="66" y="77"/>
                  <a:pt x="64" y="74"/>
                  <a:pt x="64" y="70"/>
                </a:cubicBezTo>
                <a:cubicBezTo>
                  <a:pt x="52" y="66"/>
                  <a:pt x="40" y="61"/>
                  <a:pt x="30" y="53"/>
                </a:cubicBezTo>
                <a:lnTo>
                  <a:pt x="20" y="45"/>
                </a:lnTo>
                <a:close/>
                <a:moveTo>
                  <a:pt x="26" y="31"/>
                </a:moveTo>
                <a:cubicBezTo>
                  <a:pt x="31" y="38"/>
                  <a:pt x="39" y="42"/>
                  <a:pt x="46" y="47"/>
                </a:cubicBezTo>
                <a:cubicBezTo>
                  <a:pt x="52" y="51"/>
                  <a:pt x="58" y="52"/>
                  <a:pt x="65" y="54"/>
                </a:cubicBezTo>
                <a:cubicBezTo>
                  <a:pt x="66" y="55"/>
                  <a:pt x="64" y="57"/>
                  <a:pt x="63" y="57"/>
                </a:cubicBezTo>
                <a:cubicBezTo>
                  <a:pt x="50" y="54"/>
                  <a:pt x="39" y="48"/>
                  <a:pt x="29" y="39"/>
                </a:cubicBezTo>
                <a:cubicBezTo>
                  <a:pt x="27" y="38"/>
                  <a:pt x="26" y="35"/>
                  <a:pt x="23" y="37"/>
                </a:cubicBezTo>
                <a:cubicBezTo>
                  <a:pt x="22" y="39"/>
                  <a:pt x="20" y="43"/>
                  <a:pt x="25" y="44"/>
                </a:cubicBezTo>
                <a:cubicBezTo>
                  <a:pt x="30" y="51"/>
                  <a:pt x="38" y="56"/>
                  <a:pt x="46" y="60"/>
                </a:cubicBezTo>
                <a:cubicBezTo>
                  <a:pt x="52" y="62"/>
                  <a:pt x="57" y="65"/>
                  <a:pt x="63" y="65"/>
                </a:cubicBezTo>
                <a:cubicBezTo>
                  <a:pt x="67" y="57"/>
                  <a:pt x="67" y="57"/>
                  <a:pt x="67" y="57"/>
                </a:cubicBezTo>
                <a:cubicBezTo>
                  <a:pt x="70" y="55"/>
                  <a:pt x="75" y="52"/>
                  <a:pt x="78" y="55"/>
                </a:cubicBezTo>
                <a:cubicBezTo>
                  <a:pt x="87" y="59"/>
                  <a:pt x="96" y="59"/>
                  <a:pt x="104" y="58"/>
                </a:cubicBezTo>
                <a:cubicBezTo>
                  <a:pt x="105" y="58"/>
                  <a:pt x="106" y="58"/>
                  <a:pt x="107" y="57"/>
                </a:cubicBezTo>
                <a:cubicBezTo>
                  <a:pt x="107" y="55"/>
                  <a:pt x="109" y="51"/>
                  <a:pt x="106" y="50"/>
                </a:cubicBezTo>
                <a:cubicBezTo>
                  <a:pt x="95" y="55"/>
                  <a:pt x="83" y="50"/>
                  <a:pt x="72" y="47"/>
                </a:cubicBezTo>
                <a:cubicBezTo>
                  <a:pt x="58" y="44"/>
                  <a:pt x="46" y="36"/>
                  <a:pt x="34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1"/>
                  <a:pt x="26" y="31"/>
                </a:cubicBezTo>
                <a:close/>
              </a:path>
            </a:pathLst>
          </a:custGeom>
          <a:solidFill>
            <a:srgbClr val="2C3B5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52687" y="1237903"/>
            <a:ext cx="2979174" cy="5132438"/>
          </a:xfrm>
          <a:prstGeom prst="rect">
            <a:avLst/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4662804" y="1237903"/>
            <a:ext cx="2979174" cy="5132438"/>
          </a:xfrm>
          <a:prstGeom prst="rect">
            <a:avLst/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8172921" y="1237903"/>
            <a:ext cx="2979174" cy="5132438"/>
          </a:xfrm>
          <a:prstGeom prst="rect">
            <a:avLst/>
          </a:pr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152687" y="1237903"/>
            <a:ext cx="2979174" cy="1413690"/>
            <a:chOff x="-4913823" y="-3294174"/>
            <a:chExt cx="7137808" cy="2972834"/>
          </a:xfrm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-4913823" y="-3294174"/>
              <a:ext cx="7137808" cy="2972834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-407758" y="-3275781"/>
              <a:ext cx="844365" cy="804237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4662804" y="1237903"/>
            <a:ext cx="2979174" cy="1413690"/>
            <a:chOff x="-4913823" y="-3294174"/>
            <a:chExt cx="7137808" cy="2972834"/>
          </a:xfrm>
        </p:grpSpPr>
        <p:sp>
          <p:nvSpPr>
            <p:cNvPr id="69" name="Freeform 5"/>
            <p:cNvSpPr>
              <a:spLocks noEditPoints="1"/>
            </p:cNvSpPr>
            <p:nvPr/>
          </p:nvSpPr>
          <p:spPr bwMode="auto">
            <a:xfrm>
              <a:off x="-4913823" y="-3294174"/>
              <a:ext cx="7137808" cy="2972834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8"/>
            <p:cNvSpPr>
              <a:spLocks noEditPoints="1"/>
            </p:cNvSpPr>
            <p:nvPr/>
          </p:nvSpPr>
          <p:spPr bwMode="auto">
            <a:xfrm>
              <a:off x="-407758" y="-3275781"/>
              <a:ext cx="844365" cy="804237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8140610" y="1237903"/>
            <a:ext cx="2979174" cy="1413690"/>
            <a:chOff x="-4913823" y="-3294174"/>
            <a:chExt cx="7137808" cy="2972834"/>
          </a:xfrm>
        </p:grpSpPr>
        <p:sp>
          <p:nvSpPr>
            <p:cNvPr id="81" name="Freeform 5"/>
            <p:cNvSpPr>
              <a:spLocks noEditPoints="1"/>
            </p:cNvSpPr>
            <p:nvPr/>
          </p:nvSpPr>
          <p:spPr bwMode="auto">
            <a:xfrm>
              <a:off x="-4913823" y="-3294174"/>
              <a:ext cx="7137808" cy="2972834"/>
            </a:xfrm>
            <a:custGeom>
              <a:avLst/>
              <a:gdLst>
                <a:gd name="T0" fmla="*/ 1056 w 1505"/>
                <a:gd name="T1" fmla="*/ 370 h 625"/>
                <a:gd name="T2" fmla="*/ 967 w 1505"/>
                <a:gd name="T3" fmla="*/ 470 h 625"/>
                <a:gd name="T4" fmla="*/ 420 w 1505"/>
                <a:gd name="T5" fmla="*/ 329 h 625"/>
                <a:gd name="T6" fmla="*/ 1312 w 1505"/>
                <a:gd name="T7" fmla="*/ 108 h 625"/>
                <a:gd name="T8" fmla="*/ 1299 w 1505"/>
                <a:gd name="T9" fmla="*/ 4 h 625"/>
                <a:gd name="T10" fmla="*/ 1196 w 1505"/>
                <a:gd name="T11" fmla="*/ 29 h 625"/>
                <a:gd name="T12" fmla="*/ 1151 w 1505"/>
                <a:gd name="T13" fmla="*/ 222 h 625"/>
                <a:gd name="T14" fmla="*/ 933 w 1505"/>
                <a:gd name="T15" fmla="*/ 123 h 625"/>
                <a:gd name="T16" fmla="*/ 912 w 1505"/>
                <a:gd name="T17" fmla="*/ 301 h 625"/>
                <a:gd name="T18" fmla="*/ 751 w 1505"/>
                <a:gd name="T19" fmla="*/ 312 h 625"/>
                <a:gd name="T20" fmla="*/ 890 w 1505"/>
                <a:gd name="T21" fmla="*/ 117 h 625"/>
                <a:gd name="T22" fmla="*/ 618 w 1505"/>
                <a:gd name="T23" fmla="*/ 170 h 625"/>
                <a:gd name="T24" fmla="*/ 458 w 1505"/>
                <a:gd name="T25" fmla="*/ 108 h 625"/>
                <a:gd name="T26" fmla="*/ 605 w 1505"/>
                <a:gd name="T27" fmla="*/ 342 h 625"/>
                <a:gd name="T28" fmla="*/ 481 w 1505"/>
                <a:gd name="T29" fmla="*/ 326 h 625"/>
                <a:gd name="T30" fmla="*/ 478 w 1505"/>
                <a:gd name="T31" fmla="*/ 121 h 625"/>
                <a:gd name="T32" fmla="*/ 469 w 1505"/>
                <a:gd name="T33" fmla="*/ 28 h 625"/>
                <a:gd name="T34" fmla="*/ 349 w 1505"/>
                <a:gd name="T35" fmla="*/ 86 h 625"/>
                <a:gd name="T36" fmla="*/ 317 w 1505"/>
                <a:gd name="T37" fmla="*/ 112 h 625"/>
                <a:gd name="T38" fmla="*/ 269 w 1505"/>
                <a:gd name="T39" fmla="*/ 4 h 625"/>
                <a:gd name="T40" fmla="*/ 67 w 1505"/>
                <a:gd name="T41" fmla="*/ 15 h 625"/>
                <a:gd name="T42" fmla="*/ 656 w 1505"/>
                <a:gd name="T43" fmla="*/ 521 h 625"/>
                <a:gd name="T44" fmla="*/ 271 w 1505"/>
                <a:gd name="T45" fmla="*/ 304 h 625"/>
                <a:gd name="T46" fmla="*/ 1259 w 1505"/>
                <a:gd name="T47" fmla="*/ 253 h 625"/>
                <a:gd name="T48" fmla="*/ 1163 w 1505"/>
                <a:gd name="T49" fmla="*/ 162 h 625"/>
                <a:gd name="T50" fmla="*/ 825 w 1505"/>
                <a:gd name="T51" fmla="*/ 194 h 625"/>
                <a:gd name="T52" fmla="*/ 897 w 1505"/>
                <a:gd name="T53" fmla="*/ 210 h 625"/>
                <a:gd name="T54" fmla="*/ 782 w 1505"/>
                <a:gd name="T55" fmla="*/ 353 h 625"/>
                <a:gd name="T56" fmla="*/ 756 w 1505"/>
                <a:gd name="T57" fmla="*/ 52 h 625"/>
                <a:gd name="T58" fmla="*/ 556 w 1505"/>
                <a:gd name="T59" fmla="*/ 62 h 625"/>
                <a:gd name="T60" fmla="*/ 546 w 1505"/>
                <a:gd name="T61" fmla="*/ 128 h 625"/>
                <a:gd name="T62" fmla="*/ 1131 w 1505"/>
                <a:gd name="T63" fmla="*/ 277 h 625"/>
                <a:gd name="T64" fmla="*/ 1305 w 1505"/>
                <a:gd name="T65" fmla="*/ 16 h 625"/>
                <a:gd name="T66" fmla="*/ 1091 w 1505"/>
                <a:gd name="T67" fmla="*/ 67 h 625"/>
                <a:gd name="T68" fmla="*/ 1178 w 1505"/>
                <a:gd name="T69" fmla="*/ 207 h 625"/>
                <a:gd name="T70" fmla="*/ 1210 w 1505"/>
                <a:gd name="T71" fmla="*/ 157 h 625"/>
                <a:gd name="T72" fmla="*/ 1061 w 1505"/>
                <a:gd name="T73" fmla="*/ 244 h 625"/>
                <a:gd name="T74" fmla="*/ 985 w 1505"/>
                <a:gd name="T75" fmla="*/ 295 h 625"/>
                <a:gd name="T76" fmla="*/ 927 w 1505"/>
                <a:gd name="T77" fmla="*/ 355 h 625"/>
                <a:gd name="T78" fmla="*/ 774 w 1505"/>
                <a:gd name="T79" fmla="*/ 133 h 625"/>
                <a:gd name="T80" fmla="*/ 675 w 1505"/>
                <a:gd name="T81" fmla="*/ 183 h 625"/>
                <a:gd name="T82" fmla="*/ 650 w 1505"/>
                <a:gd name="T83" fmla="*/ 204 h 625"/>
                <a:gd name="T84" fmla="*/ 612 w 1505"/>
                <a:gd name="T85" fmla="*/ 270 h 625"/>
                <a:gd name="T86" fmla="*/ 636 w 1505"/>
                <a:gd name="T87" fmla="*/ 295 h 625"/>
                <a:gd name="T88" fmla="*/ 561 w 1505"/>
                <a:gd name="T89" fmla="*/ 306 h 625"/>
                <a:gd name="T90" fmla="*/ 643 w 1505"/>
                <a:gd name="T91" fmla="*/ 389 h 625"/>
                <a:gd name="T92" fmla="*/ 825 w 1505"/>
                <a:gd name="T93" fmla="*/ 456 h 625"/>
                <a:gd name="T94" fmla="*/ 972 w 1505"/>
                <a:gd name="T95" fmla="*/ 450 h 625"/>
                <a:gd name="T96" fmla="*/ 600 w 1505"/>
                <a:gd name="T97" fmla="*/ 442 h 625"/>
                <a:gd name="T98" fmla="*/ 676 w 1505"/>
                <a:gd name="T99" fmla="*/ 430 h 625"/>
                <a:gd name="T100" fmla="*/ 525 w 1505"/>
                <a:gd name="T101" fmla="*/ 423 h 625"/>
                <a:gd name="T102" fmla="*/ 436 w 1505"/>
                <a:gd name="T103" fmla="*/ 205 h 625"/>
                <a:gd name="T104" fmla="*/ 376 w 1505"/>
                <a:gd name="T105" fmla="*/ 60 h 625"/>
                <a:gd name="T106" fmla="*/ 438 w 1505"/>
                <a:gd name="T107" fmla="*/ 307 h 625"/>
                <a:gd name="T108" fmla="*/ 387 w 1505"/>
                <a:gd name="T109" fmla="*/ 126 h 625"/>
                <a:gd name="T110" fmla="*/ 430 w 1505"/>
                <a:gd name="T111" fmla="*/ 289 h 625"/>
                <a:gd name="T112" fmla="*/ 306 w 1505"/>
                <a:gd name="T113" fmla="*/ 219 h 625"/>
                <a:gd name="T114" fmla="*/ 246 w 1505"/>
                <a:gd name="T115" fmla="*/ 22 h 625"/>
                <a:gd name="T116" fmla="*/ 84 w 1505"/>
                <a:gd name="T117" fmla="*/ 23 h 625"/>
                <a:gd name="T118" fmla="*/ 139 w 1505"/>
                <a:gd name="T119" fmla="*/ 41 h 625"/>
                <a:gd name="T120" fmla="*/ 126 w 1505"/>
                <a:gd name="T121" fmla="*/ 103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05" h="625">
                  <a:moveTo>
                    <a:pt x="1501" y="4"/>
                  </a:moveTo>
                  <a:cubicBezTo>
                    <a:pt x="1490" y="65"/>
                    <a:pt x="1456" y="121"/>
                    <a:pt x="1404" y="159"/>
                  </a:cubicBezTo>
                  <a:cubicBezTo>
                    <a:pt x="1364" y="192"/>
                    <a:pt x="1313" y="203"/>
                    <a:pt x="1261" y="209"/>
                  </a:cubicBezTo>
                  <a:cubicBezTo>
                    <a:pt x="1258" y="213"/>
                    <a:pt x="1262" y="217"/>
                    <a:pt x="1263" y="220"/>
                  </a:cubicBezTo>
                  <a:cubicBezTo>
                    <a:pt x="1255" y="279"/>
                    <a:pt x="1219" y="334"/>
                    <a:pt x="1161" y="357"/>
                  </a:cubicBezTo>
                  <a:cubicBezTo>
                    <a:pt x="1134" y="369"/>
                    <a:pt x="1101" y="375"/>
                    <a:pt x="1071" y="374"/>
                  </a:cubicBezTo>
                  <a:cubicBezTo>
                    <a:pt x="1056" y="378"/>
                    <a:pt x="1066" y="398"/>
                    <a:pt x="1059" y="406"/>
                  </a:cubicBezTo>
                  <a:cubicBezTo>
                    <a:pt x="1051" y="441"/>
                    <a:pt x="1026" y="475"/>
                    <a:pt x="995" y="498"/>
                  </a:cubicBezTo>
                  <a:cubicBezTo>
                    <a:pt x="974" y="506"/>
                    <a:pt x="953" y="510"/>
                    <a:pt x="930" y="511"/>
                  </a:cubicBezTo>
                  <a:cubicBezTo>
                    <a:pt x="916" y="519"/>
                    <a:pt x="897" y="511"/>
                    <a:pt x="884" y="521"/>
                  </a:cubicBezTo>
                  <a:cubicBezTo>
                    <a:pt x="841" y="528"/>
                    <a:pt x="797" y="545"/>
                    <a:pt x="775" y="587"/>
                  </a:cubicBezTo>
                  <a:cubicBezTo>
                    <a:pt x="757" y="614"/>
                    <a:pt x="757" y="614"/>
                    <a:pt x="757" y="614"/>
                  </a:cubicBezTo>
                  <a:cubicBezTo>
                    <a:pt x="754" y="614"/>
                    <a:pt x="754" y="614"/>
                    <a:pt x="754" y="614"/>
                  </a:cubicBezTo>
                  <a:cubicBezTo>
                    <a:pt x="757" y="572"/>
                    <a:pt x="799" y="545"/>
                    <a:pt x="833" y="527"/>
                  </a:cubicBezTo>
                  <a:cubicBezTo>
                    <a:pt x="896" y="500"/>
                    <a:pt x="985" y="518"/>
                    <a:pt x="1026" y="452"/>
                  </a:cubicBezTo>
                  <a:cubicBezTo>
                    <a:pt x="1040" y="429"/>
                    <a:pt x="1048" y="400"/>
                    <a:pt x="1053" y="373"/>
                  </a:cubicBezTo>
                  <a:cubicBezTo>
                    <a:pt x="1056" y="370"/>
                    <a:pt x="1056" y="370"/>
                    <a:pt x="1056" y="370"/>
                  </a:cubicBezTo>
                  <a:cubicBezTo>
                    <a:pt x="1125" y="367"/>
                    <a:pt x="1194" y="345"/>
                    <a:pt x="1229" y="281"/>
                  </a:cubicBezTo>
                  <a:cubicBezTo>
                    <a:pt x="1241" y="256"/>
                    <a:pt x="1250" y="232"/>
                    <a:pt x="1253" y="204"/>
                  </a:cubicBezTo>
                  <a:cubicBezTo>
                    <a:pt x="1262" y="197"/>
                    <a:pt x="1275" y="202"/>
                    <a:pt x="1286" y="198"/>
                  </a:cubicBezTo>
                  <a:cubicBezTo>
                    <a:pt x="1315" y="188"/>
                    <a:pt x="1348" y="186"/>
                    <a:pt x="1374" y="166"/>
                  </a:cubicBezTo>
                  <a:cubicBezTo>
                    <a:pt x="1412" y="139"/>
                    <a:pt x="1449" y="109"/>
                    <a:pt x="1469" y="65"/>
                  </a:cubicBezTo>
                  <a:cubicBezTo>
                    <a:pt x="1476" y="46"/>
                    <a:pt x="1484" y="25"/>
                    <a:pt x="1489" y="4"/>
                  </a:cubicBezTo>
                  <a:cubicBezTo>
                    <a:pt x="1465" y="4"/>
                    <a:pt x="1465" y="4"/>
                    <a:pt x="1465" y="4"/>
                  </a:cubicBezTo>
                  <a:cubicBezTo>
                    <a:pt x="1465" y="5"/>
                    <a:pt x="1465" y="5"/>
                    <a:pt x="1465" y="5"/>
                  </a:cubicBezTo>
                  <a:cubicBezTo>
                    <a:pt x="1462" y="46"/>
                    <a:pt x="1432" y="75"/>
                    <a:pt x="1409" y="105"/>
                  </a:cubicBezTo>
                  <a:cubicBezTo>
                    <a:pt x="1378" y="128"/>
                    <a:pt x="1346" y="155"/>
                    <a:pt x="1308" y="163"/>
                  </a:cubicBezTo>
                  <a:cubicBezTo>
                    <a:pt x="1289" y="174"/>
                    <a:pt x="1263" y="177"/>
                    <a:pt x="1241" y="177"/>
                  </a:cubicBezTo>
                  <a:cubicBezTo>
                    <a:pt x="1238" y="178"/>
                    <a:pt x="1232" y="180"/>
                    <a:pt x="1232" y="184"/>
                  </a:cubicBezTo>
                  <a:cubicBezTo>
                    <a:pt x="1237" y="243"/>
                    <a:pt x="1205" y="295"/>
                    <a:pt x="1153" y="323"/>
                  </a:cubicBezTo>
                  <a:cubicBezTo>
                    <a:pt x="1121" y="342"/>
                    <a:pt x="1084" y="343"/>
                    <a:pt x="1047" y="344"/>
                  </a:cubicBezTo>
                  <a:cubicBezTo>
                    <a:pt x="1041" y="346"/>
                    <a:pt x="1035" y="340"/>
                    <a:pt x="1031" y="346"/>
                  </a:cubicBezTo>
                  <a:cubicBezTo>
                    <a:pt x="1031" y="366"/>
                    <a:pt x="1024" y="387"/>
                    <a:pt x="1022" y="406"/>
                  </a:cubicBezTo>
                  <a:cubicBezTo>
                    <a:pt x="1015" y="433"/>
                    <a:pt x="994" y="459"/>
                    <a:pt x="967" y="470"/>
                  </a:cubicBezTo>
                  <a:cubicBezTo>
                    <a:pt x="932" y="494"/>
                    <a:pt x="887" y="485"/>
                    <a:pt x="847" y="497"/>
                  </a:cubicBezTo>
                  <a:cubicBezTo>
                    <a:pt x="807" y="503"/>
                    <a:pt x="771" y="533"/>
                    <a:pt x="752" y="569"/>
                  </a:cubicBezTo>
                  <a:cubicBezTo>
                    <a:pt x="749" y="569"/>
                    <a:pt x="749" y="569"/>
                    <a:pt x="749" y="569"/>
                  </a:cubicBezTo>
                  <a:cubicBezTo>
                    <a:pt x="731" y="543"/>
                    <a:pt x="709" y="518"/>
                    <a:pt x="679" y="505"/>
                  </a:cubicBezTo>
                  <a:cubicBezTo>
                    <a:pt x="630" y="477"/>
                    <a:pt x="568" y="491"/>
                    <a:pt x="520" y="459"/>
                  </a:cubicBezTo>
                  <a:cubicBezTo>
                    <a:pt x="491" y="446"/>
                    <a:pt x="482" y="414"/>
                    <a:pt x="475" y="388"/>
                  </a:cubicBezTo>
                  <a:cubicBezTo>
                    <a:pt x="466" y="373"/>
                    <a:pt x="469" y="356"/>
                    <a:pt x="467" y="340"/>
                  </a:cubicBezTo>
                  <a:cubicBezTo>
                    <a:pt x="416" y="341"/>
                    <a:pt x="370" y="333"/>
                    <a:pt x="329" y="307"/>
                  </a:cubicBezTo>
                  <a:cubicBezTo>
                    <a:pt x="308" y="290"/>
                    <a:pt x="296" y="267"/>
                    <a:pt x="286" y="244"/>
                  </a:cubicBezTo>
                  <a:cubicBezTo>
                    <a:pt x="274" y="219"/>
                    <a:pt x="264" y="191"/>
                    <a:pt x="267" y="163"/>
                  </a:cubicBezTo>
                  <a:cubicBezTo>
                    <a:pt x="260" y="163"/>
                    <a:pt x="251" y="162"/>
                    <a:pt x="244" y="165"/>
                  </a:cubicBezTo>
                  <a:cubicBezTo>
                    <a:pt x="236" y="160"/>
                    <a:pt x="222" y="163"/>
                    <a:pt x="217" y="154"/>
                  </a:cubicBezTo>
                  <a:cubicBezTo>
                    <a:pt x="219" y="152"/>
                    <a:pt x="219" y="152"/>
                    <a:pt x="219" y="152"/>
                  </a:cubicBezTo>
                  <a:cubicBezTo>
                    <a:pt x="237" y="156"/>
                    <a:pt x="253" y="159"/>
                    <a:pt x="272" y="156"/>
                  </a:cubicBezTo>
                  <a:cubicBezTo>
                    <a:pt x="278" y="159"/>
                    <a:pt x="278" y="159"/>
                    <a:pt x="278" y="159"/>
                  </a:cubicBezTo>
                  <a:cubicBezTo>
                    <a:pt x="276" y="202"/>
                    <a:pt x="293" y="243"/>
                    <a:pt x="317" y="277"/>
                  </a:cubicBezTo>
                  <a:cubicBezTo>
                    <a:pt x="342" y="312"/>
                    <a:pt x="381" y="325"/>
                    <a:pt x="420" y="329"/>
                  </a:cubicBezTo>
                  <a:cubicBezTo>
                    <a:pt x="438" y="331"/>
                    <a:pt x="457" y="325"/>
                    <a:pt x="473" y="332"/>
                  </a:cubicBezTo>
                  <a:cubicBezTo>
                    <a:pt x="475" y="336"/>
                    <a:pt x="477" y="340"/>
                    <a:pt x="474" y="344"/>
                  </a:cubicBezTo>
                  <a:cubicBezTo>
                    <a:pt x="480" y="385"/>
                    <a:pt x="488" y="429"/>
                    <a:pt x="529" y="453"/>
                  </a:cubicBezTo>
                  <a:cubicBezTo>
                    <a:pt x="552" y="464"/>
                    <a:pt x="575" y="477"/>
                    <a:pt x="601" y="476"/>
                  </a:cubicBezTo>
                  <a:cubicBezTo>
                    <a:pt x="654" y="487"/>
                    <a:pt x="723" y="491"/>
                    <a:pt x="746" y="553"/>
                  </a:cubicBezTo>
                  <a:cubicBezTo>
                    <a:pt x="759" y="544"/>
                    <a:pt x="763" y="527"/>
                    <a:pt x="775" y="517"/>
                  </a:cubicBezTo>
                  <a:cubicBezTo>
                    <a:pt x="813" y="490"/>
                    <a:pt x="858" y="475"/>
                    <a:pt x="908" y="475"/>
                  </a:cubicBezTo>
                  <a:cubicBezTo>
                    <a:pt x="941" y="472"/>
                    <a:pt x="975" y="461"/>
                    <a:pt x="997" y="433"/>
                  </a:cubicBezTo>
                  <a:cubicBezTo>
                    <a:pt x="1018" y="406"/>
                    <a:pt x="1014" y="372"/>
                    <a:pt x="1019" y="339"/>
                  </a:cubicBezTo>
                  <a:cubicBezTo>
                    <a:pt x="1024" y="334"/>
                    <a:pt x="1024" y="334"/>
                    <a:pt x="1024" y="334"/>
                  </a:cubicBezTo>
                  <a:cubicBezTo>
                    <a:pt x="1073" y="332"/>
                    <a:pt x="1131" y="332"/>
                    <a:pt x="1172" y="301"/>
                  </a:cubicBezTo>
                  <a:cubicBezTo>
                    <a:pt x="1207" y="274"/>
                    <a:pt x="1221" y="232"/>
                    <a:pt x="1219" y="187"/>
                  </a:cubicBezTo>
                  <a:cubicBezTo>
                    <a:pt x="1219" y="180"/>
                    <a:pt x="1214" y="170"/>
                    <a:pt x="1216" y="164"/>
                  </a:cubicBezTo>
                  <a:cubicBezTo>
                    <a:pt x="1263" y="160"/>
                    <a:pt x="1305" y="151"/>
                    <a:pt x="1345" y="130"/>
                  </a:cubicBezTo>
                  <a:cubicBezTo>
                    <a:pt x="1345" y="126"/>
                    <a:pt x="1345" y="126"/>
                    <a:pt x="1345" y="126"/>
                  </a:cubicBezTo>
                  <a:cubicBezTo>
                    <a:pt x="1334" y="129"/>
                    <a:pt x="1324" y="137"/>
                    <a:pt x="1314" y="136"/>
                  </a:cubicBezTo>
                  <a:cubicBezTo>
                    <a:pt x="1314" y="127"/>
                    <a:pt x="1313" y="118"/>
                    <a:pt x="1312" y="108"/>
                  </a:cubicBezTo>
                  <a:cubicBezTo>
                    <a:pt x="1311" y="95"/>
                    <a:pt x="1296" y="88"/>
                    <a:pt x="1288" y="81"/>
                  </a:cubicBezTo>
                  <a:cubicBezTo>
                    <a:pt x="1305" y="81"/>
                    <a:pt x="1326" y="72"/>
                    <a:pt x="1342" y="83"/>
                  </a:cubicBezTo>
                  <a:cubicBezTo>
                    <a:pt x="1349" y="84"/>
                    <a:pt x="1354" y="102"/>
                    <a:pt x="1363" y="91"/>
                  </a:cubicBezTo>
                  <a:cubicBezTo>
                    <a:pt x="1365" y="83"/>
                    <a:pt x="1359" y="76"/>
                    <a:pt x="1357" y="70"/>
                  </a:cubicBezTo>
                  <a:cubicBezTo>
                    <a:pt x="1367" y="73"/>
                    <a:pt x="1378" y="76"/>
                    <a:pt x="1390" y="77"/>
                  </a:cubicBezTo>
                  <a:cubicBezTo>
                    <a:pt x="1397" y="77"/>
                    <a:pt x="1406" y="68"/>
                    <a:pt x="1409" y="77"/>
                  </a:cubicBezTo>
                  <a:cubicBezTo>
                    <a:pt x="1393" y="97"/>
                    <a:pt x="1368" y="109"/>
                    <a:pt x="1349" y="125"/>
                  </a:cubicBezTo>
                  <a:cubicBezTo>
                    <a:pt x="1360" y="122"/>
                    <a:pt x="1372" y="114"/>
                    <a:pt x="1382" y="107"/>
                  </a:cubicBezTo>
                  <a:cubicBezTo>
                    <a:pt x="1422" y="85"/>
                    <a:pt x="1443" y="45"/>
                    <a:pt x="1453" y="4"/>
                  </a:cubicBezTo>
                  <a:cubicBezTo>
                    <a:pt x="1448" y="4"/>
                    <a:pt x="1448" y="4"/>
                    <a:pt x="1448" y="4"/>
                  </a:cubicBezTo>
                  <a:cubicBezTo>
                    <a:pt x="1443" y="24"/>
                    <a:pt x="1436" y="44"/>
                    <a:pt x="1424" y="62"/>
                  </a:cubicBezTo>
                  <a:cubicBezTo>
                    <a:pt x="1423" y="63"/>
                    <a:pt x="1423" y="63"/>
                    <a:pt x="1423" y="63"/>
                  </a:cubicBezTo>
                  <a:cubicBezTo>
                    <a:pt x="1418" y="50"/>
                    <a:pt x="1411" y="34"/>
                    <a:pt x="1395" y="29"/>
                  </a:cubicBezTo>
                  <a:cubicBezTo>
                    <a:pt x="1379" y="28"/>
                    <a:pt x="1361" y="30"/>
                    <a:pt x="1347" y="40"/>
                  </a:cubicBezTo>
                  <a:cubicBezTo>
                    <a:pt x="1337" y="36"/>
                    <a:pt x="1331" y="25"/>
                    <a:pt x="1322" y="19"/>
                  </a:cubicBezTo>
                  <a:cubicBezTo>
                    <a:pt x="1314" y="13"/>
                    <a:pt x="1305" y="9"/>
                    <a:pt x="1296" y="7"/>
                  </a:cubicBezTo>
                  <a:cubicBezTo>
                    <a:pt x="1297" y="6"/>
                    <a:pt x="1298" y="5"/>
                    <a:pt x="1299" y="4"/>
                  </a:cubicBezTo>
                  <a:cubicBezTo>
                    <a:pt x="1286" y="4"/>
                    <a:pt x="1286" y="4"/>
                    <a:pt x="1286" y="4"/>
                  </a:cubicBezTo>
                  <a:cubicBezTo>
                    <a:pt x="1285" y="5"/>
                    <a:pt x="1284" y="5"/>
                    <a:pt x="1282" y="5"/>
                  </a:cubicBezTo>
                  <a:cubicBezTo>
                    <a:pt x="1274" y="10"/>
                    <a:pt x="1262" y="10"/>
                    <a:pt x="1253" y="12"/>
                  </a:cubicBezTo>
                  <a:cubicBezTo>
                    <a:pt x="1251" y="10"/>
                    <a:pt x="1250" y="7"/>
                    <a:pt x="1250" y="4"/>
                  </a:cubicBezTo>
                  <a:cubicBezTo>
                    <a:pt x="1243" y="4"/>
                    <a:pt x="1243" y="4"/>
                    <a:pt x="1243" y="4"/>
                  </a:cubicBezTo>
                  <a:cubicBezTo>
                    <a:pt x="1246" y="9"/>
                    <a:pt x="1248" y="14"/>
                    <a:pt x="1242" y="18"/>
                  </a:cubicBezTo>
                  <a:cubicBezTo>
                    <a:pt x="1239" y="14"/>
                    <a:pt x="1237" y="9"/>
                    <a:pt x="1234" y="4"/>
                  </a:cubicBezTo>
                  <a:cubicBezTo>
                    <a:pt x="1219" y="4"/>
                    <a:pt x="1219" y="4"/>
                    <a:pt x="1219" y="4"/>
                  </a:cubicBezTo>
                  <a:cubicBezTo>
                    <a:pt x="1226" y="5"/>
                    <a:pt x="1232" y="9"/>
                    <a:pt x="1234" y="16"/>
                  </a:cubicBezTo>
                  <a:cubicBezTo>
                    <a:pt x="1234" y="22"/>
                    <a:pt x="1232" y="30"/>
                    <a:pt x="1226" y="31"/>
                  </a:cubicBezTo>
                  <a:cubicBezTo>
                    <a:pt x="1219" y="35"/>
                    <a:pt x="1212" y="35"/>
                    <a:pt x="1206" y="32"/>
                  </a:cubicBezTo>
                  <a:cubicBezTo>
                    <a:pt x="1200" y="28"/>
                    <a:pt x="1199" y="20"/>
                    <a:pt x="1201" y="14"/>
                  </a:cubicBezTo>
                  <a:cubicBezTo>
                    <a:pt x="1203" y="8"/>
                    <a:pt x="1210" y="8"/>
                    <a:pt x="1214" y="4"/>
                  </a:cubicBezTo>
                  <a:cubicBezTo>
                    <a:pt x="1215" y="4"/>
                    <a:pt x="1215" y="4"/>
                    <a:pt x="1215" y="4"/>
                  </a:cubicBezTo>
                  <a:cubicBezTo>
                    <a:pt x="1201" y="4"/>
                    <a:pt x="1201" y="4"/>
                    <a:pt x="1201" y="4"/>
                  </a:cubicBezTo>
                  <a:cubicBezTo>
                    <a:pt x="1200" y="4"/>
                    <a:pt x="1200" y="5"/>
                    <a:pt x="1200" y="5"/>
                  </a:cubicBezTo>
                  <a:cubicBezTo>
                    <a:pt x="1195" y="12"/>
                    <a:pt x="1191" y="20"/>
                    <a:pt x="1196" y="29"/>
                  </a:cubicBezTo>
                  <a:cubicBezTo>
                    <a:pt x="1201" y="40"/>
                    <a:pt x="1215" y="43"/>
                    <a:pt x="1226" y="38"/>
                  </a:cubicBezTo>
                  <a:cubicBezTo>
                    <a:pt x="1236" y="33"/>
                    <a:pt x="1236" y="33"/>
                    <a:pt x="1236" y="33"/>
                  </a:cubicBezTo>
                  <a:cubicBezTo>
                    <a:pt x="1236" y="41"/>
                    <a:pt x="1225" y="44"/>
                    <a:pt x="1218" y="46"/>
                  </a:cubicBezTo>
                  <a:cubicBezTo>
                    <a:pt x="1209" y="48"/>
                    <a:pt x="1202" y="45"/>
                    <a:pt x="1196" y="43"/>
                  </a:cubicBezTo>
                  <a:cubicBezTo>
                    <a:pt x="1190" y="36"/>
                    <a:pt x="1186" y="27"/>
                    <a:pt x="1186" y="17"/>
                  </a:cubicBezTo>
                  <a:cubicBezTo>
                    <a:pt x="1186" y="12"/>
                    <a:pt x="1188" y="8"/>
                    <a:pt x="1191" y="4"/>
                  </a:cubicBezTo>
                  <a:cubicBezTo>
                    <a:pt x="1184" y="4"/>
                    <a:pt x="1184" y="4"/>
                    <a:pt x="1184" y="4"/>
                  </a:cubicBezTo>
                  <a:cubicBezTo>
                    <a:pt x="1182" y="5"/>
                    <a:pt x="1180" y="6"/>
                    <a:pt x="1178" y="4"/>
                  </a:cubicBezTo>
                  <a:cubicBezTo>
                    <a:pt x="1150" y="4"/>
                    <a:pt x="1150" y="4"/>
                    <a:pt x="1150" y="4"/>
                  </a:cubicBezTo>
                  <a:cubicBezTo>
                    <a:pt x="1122" y="16"/>
                    <a:pt x="1092" y="36"/>
                    <a:pt x="1084" y="67"/>
                  </a:cubicBezTo>
                  <a:cubicBezTo>
                    <a:pt x="1086" y="71"/>
                    <a:pt x="1083" y="79"/>
                    <a:pt x="1089" y="78"/>
                  </a:cubicBezTo>
                  <a:cubicBezTo>
                    <a:pt x="1110" y="69"/>
                    <a:pt x="1127" y="91"/>
                    <a:pt x="1150" y="87"/>
                  </a:cubicBezTo>
                  <a:cubicBezTo>
                    <a:pt x="1161" y="83"/>
                    <a:pt x="1172" y="80"/>
                    <a:pt x="1182" y="75"/>
                  </a:cubicBezTo>
                  <a:cubicBezTo>
                    <a:pt x="1185" y="87"/>
                    <a:pt x="1186" y="103"/>
                    <a:pt x="1193" y="115"/>
                  </a:cubicBezTo>
                  <a:cubicBezTo>
                    <a:pt x="1207" y="129"/>
                    <a:pt x="1199" y="149"/>
                    <a:pt x="1195" y="166"/>
                  </a:cubicBezTo>
                  <a:cubicBezTo>
                    <a:pt x="1181" y="164"/>
                    <a:pt x="1193" y="178"/>
                    <a:pt x="1188" y="184"/>
                  </a:cubicBezTo>
                  <a:cubicBezTo>
                    <a:pt x="1180" y="201"/>
                    <a:pt x="1169" y="216"/>
                    <a:pt x="1151" y="222"/>
                  </a:cubicBezTo>
                  <a:cubicBezTo>
                    <a:pt x="1135" y="224"/>
                    <a:pt x="1123" y="230"/>
                    <a:pt x="1107" y="226"/>
                  </a:cubicBezTo>
                  <a:cubicBezTo>
                    <a:pt x="1108" y="221"/>
                    <a:pt x="1108" y="221"/>
                    <a:pt x="1108" y="221"/>
                  </a:cubicBezTo>
                  <a:cubicBezTo>
                    <a:pt x="1127" y="207"/>
                    <a:pt x="1142" y="193"/>
                    <a:pt x="1161" y="180"/>
                  </a:cubicBezTo>
                  <a:cubicBezTo>
                    <a:pt x="1174" y="167"/>
                    <a:pt x="1173" y="151"/>
                    <a:pt x="1174" y="134"/>
                  </a:cubicBezTo>
                  <a:cubicBezTo>
                    <a:pt x="1169" y="116"/>
                    <a:pt x="1150" y="104"/>
                    <a:pt x="1134" y="100"/>
                  </a:cubicBezTo>
                  <a:cubicBezTo>
                    <a:pt x="1129" y="107"/>
                    <a:pt x="1136" y="117"/>
                    <a:pt x="1134" y="125"/>
                  </a:cubicBezTo>
                  <a:cubicBezTo>
                    <a:pt x="1128" y="146"/>
                    <a:pt x="1127" y="166"/>
                    <a:pt x="1133" y="187"/>
                  </a:cubicBezTo>
                  <a:cubicBezTo>
                    <a:pt x="1123" y="207"/>
                    <a:pt x="1103" y="228"/>
                    <a:pt x="1078" y="224"/>
                  </a:cubicBezTo>
                  <a:cubicBezTo>
                    <a:pt x="1056" y="219"/>
                    <a:pt x="1034" y="213"/>
                    <a:pt x="1015" y="202"/>
                  </a:cubicBezTo>
                  <a:cubicBezTo>
                    <a:pt x="1036" y="194"/>
                    <a:pt x="1055" y="181"/>
                    <a:pt x="1076" y="173"/>
                  </a:cubicBezTo>
                  <a:cubicBezTo>
                    <a:pt x="1092" y="163"/>
                    <a:pt x="1101" y="146"/>
                    <a:pt x="1106" y="131"/>
                  </a:cubicBezTo>
                  <a:cubicBezTo>
                    <a:pt x="1109" y="114"/>
                    <a:pt x="1104" y="97"/>
                    <a:pt x="1098" y="83"/>
                  </a:cubicBezTo>
                  <a:cubicBezTo>
                    <a:pt x="1094" y="88"/>
                    <a:pt x="1091" y="95"/>
                    <a:pt x="1088" y="100"/>
                  </a:cubicBezTo>
                  <a:cubicBezTo>
                    <a:pt x="1074" y="115"/>
                    <a:pt x="1053" y="124"/>
                    <a:pt x="1048" y="146"/>
                  </a:cubicBezTo>
                  <a:cubicBezTo>
                    <a:pt x="1047" y="161"/>
                    <a:pt x="1040" y="176"/>
                    <a:pt x="1033" y="188"/>
                  </a:cubicBezTo>
                  <a:cubicBezTo>
                    <a:pt x="1022" y="193"/>
                    <a:pt x="1009" y="200"/>
                    <a:pt x="996" y="193"/>
                  </a:cubicBezTo>
                  <a:cubicBezTo>
                    <a:pt x="970" y="178"/>
                    <a:pt x="941" y="153"/>
                    <a:pt x="933" y="123"/>
                  </a:cubicBezTo>
                  <a:cubicBezTo>
                    <a:pt x="932" y="119"/>
                    <a:pt x="929" y="115"/>
                    <a:pt x="926" y="111"/>
                  </a:cubicBezTo>
                  <a:cubicBezTo>
                    <a:pt x="924" y="114"/>
                    <a:pt x="924" y="114"/>
                    <a:pt x="924" y="114"/>
                  </a:cubicBezTo>
                  <a:cubicBezTo>
                    <a:pt x="920" y="114"/>
                    <a:pt x="920" y="110"/>
                    <a:pt x="918" y="108"/>
                  </a:cubicBezTo>
                  <a:cubicBezTo>
                    <a:pt x="918" y="129"/>
                    <a:pt x="913" y="155"/>
                    <a:pt x="889" y="162"/>
                  </a:cubicBezTo>
                  <a:cubicBezTo>
                    <a:pt x="870" y="167"/>
                    <a:pt x="846" y="156"/>
                    <a:pt x="832" y="172"/>
                  </a:cubicBezTo>
                  <a:cubicBezTo>
                    <a:pt x="825" y="183"/>
                    <a:pt x="811" y="182"/>
                    <a:pt x="801" y="185"/>
                  </a:cubicBezTo>
                  <a:cubicBezTo>
                    <a:pt x="811" y="200"/>
                    <a:pt x="831" y="205"/>
                    <a:pt x="849" y="204"/>
                  </a:cubicBezTo>
                  <a:cubicBezTo>
                    <a:pt x="865" y="200"/>
                    <a:pt x="881" y="193"/>
                    <a:pt x="892" y="178"/>
                  </a:cubicBezTo>
                  <a:cubicBezTo>
                    <a:pt x="895" y="178"/>
                    <a:pt x="895" y="178"/>
                    <a:pt x="895" y="178"/>
                  </a:cubicBezTo>
                  <a:cubicBezTo>
                    <a:pt x="897" y="199"/>
                    <a:pt x="870" y="213"/>
                    <a:pt x="872" y="233"/>
                  </a:cubicBezTo>
                  <a:cubicBezTo>
                    <a:pt x="869" y="254"/>
                    <a:pt x="892" y="267"/>
                    <a:pt x="898" y="285"/>
                  </a:cubicBezTo>
                  <a:cubicBezTo>
                    <a:pt x="899" y="287"/>
                    <a:pt x="902" y="287"/>
                    <a:pt x="903" y="285"/>
                  </a:cubicBezTo>
                  <a:cubicBezTo>
                    <a:pt x="907" y="263"/>
                    <a:pt x="919" y="243"/>
                    <a:pt x="911" y="221"/>
                  </a:cubicBezTo>
                  <a:cubicBezTo>
                    <a:pt x="901" y="206"/>
                    <a:pt x="900" y="187"/>
                    <a:pt x="904" y="170"/>
                  </a:cubicBezTo>
                  <a:cubicBezTo>
                    <a:pt x="910" y="154"/>
                    <a:pt x="918" y="139"/>
                    <a:pt x="924" y="123"/>
                  </a:cubicBezTo>
                  <a:cubicBezTo>
                    <a:pt x="938" y="133"/>
                    <a:pt x="935" y="156"/>
                    <a:pt x="939" y="172"/>
                  </a:cubicBezTo>
                  <a:cubicBezTo>
                    <a:pt x="943" y="220"/>
                    <a:pt x="933" y="262"/>
                    <a:pt x="912" y="301"/>
                  </a:cubicBezTo>
                  <a:cubicBezTo>
                    <a:pt x="905" y="309"/>
                    <a:pt x="895" y="311"/>
                    <a:pt x="885" y="314"/>
                  </a:cubicBezTo>
                  <a:cubicBezTo>
                    <a:pt x="870" y="303"/>
                    <a:pt x="859" y="286"/>
                    <a:pt x="839" y="286"/>
                  </a:cubicBezTo>
                  <a:cubicBezTo>
                    <a:pt x="831" y="282"/>
                    <a:pt x="832" y="273"/>
                    <a:pt x="827" y="268"/>
                  </a:cubicBezTo>
                  <a:cubicBezTo>
                    <a:pt x="819" y="273"/>
                    <a:pt x="824" y="283"/>
                    <a:pt x="820" y="291"/>
                  </a:cubicBezTo>
                  <a:cubicBezTo>
                    <a:pt x="816" y="301"/>
                    <a:pt x="814" y="312"/>
                    <a:pt x="818" y="323"/>
                  </a:cubicBezTo>
                  <a:cubicBezTo>
                    <a:pt x="825" y="337"/>
                    <a:pt x="839" y="340"/>
                    <a:pt x="852" y="342"/>
                  </a:cubicBezTo>
                  <a:cubicBezTo>
                    <a:pt x="868" y="339"/>
                    <a:pt x="880" y="329"/>
                    <a:pt x="893" y="320"/>
                  </a:cubicBezTo>
                  <a:cubicBezTo>
                    <a:pt x="897" y="320"/>
                    <a:pt x="897" y="320"/>
                    <a:pt x="897" y="320"/>
                  </a:cubicBezTo>
                  <a:cubicBezTo>
                    <a:pt x="889" y="343"/>
                    <a:pt x="862" y="361"/>
                    <a:pt x="840" y="372"/>
                  </a:cubicBezTo>
                  <a:cubicBezTo>
                    <a:pt x="808" y="387"/>
                    <a:pt x="768" y="387"/>
                    <a:pt x="733" y="383"/>
                  </a:cubicBezTo>
                  <a:cubicBezTo>
                    <a:pt x="719" y="375"/>
                    <a:pt x="702" y="369"/>
                    <a:pt x="695" y="353"/>
                  </a:cubicBezTo>
                  <a:cubicBezTo>
                    <a:pt x="697" y="342"/>
                    <a:pt x="701" y="329"/>
                    <a:pt x="712" y="326"/>
                  </a:cubicBezTo>
                  <a:cubicBezTo>
                    <a:pt x="730" y="320"/>
                    <a:pt x="727" y="339"/>
                    <a:pt x="739" y="346"/>
                  </a:cubicBezTo>
                  <a:cubicBezTo>
                    <a:pt x="755" y="358"/>
                    <a:pt x="777" y="366"/>
                    <a:pt x="798" y="359"/>
                  </a:cubicBezTo>
                  <a:cubicBezTo>
                    <a:pt x="802" y="356"/>
                    <a:pt x="809" y="363"/>
                    <a:pt x="809" y="355"/>
                  </a:cubicBezTo>
                  <a:cubicBezTo>
                    <a:pt x="803" y="341"/>
                    <a:pt x="799" y="326"/>
                    <a:pt x="786" y="318"/>
                  </a:cubicBezTo>
                  <a:cubicBezTo>
                    <a:pt x="776" y="311"/>
                    <a:pt x="763" y="306"/>
                    <a:pt x="751" y="312"/>
                  </a:cubicBezTo>
                  <a:cubicBezTo>
                    <a:pt x="739" y="322"/>
                    <a:pt x="727" y="307"/>
                    <a:pt x="716" y="315"/>
                  </a:cubicBezTo>
                  <a:cubicBezTo>
                    <a:pt x="703" y="321"/>
                    <a:pt x="696" y="331"/>
                    <a:pt x="690" y="342"/>
                  </a:cubicBezTo>
                  <a:cubicBezTo>
                    <a:pt x="684" y="337"/>
                    <a:pt x="681" y="330"/>
                    <a:pt x="681" y="323"/>
                  </a:cubicBezTo>
                  <a:cubicBezTo>
                    <a:pt x="682" y="306"/>
                    <a:pt x="694" y="295"/>
                    <a:pt x="695" y="278"/>
                  </a:cubicBezTo>
                  <a:cubicBezTo>
                    <a:pt x="698" y="276"/>
                    <a:pt x="698" y="276"/>
                    <a:pt x="698" y="276"/>
                  </a:cubicBezTo>
                  <a:cubicBezTo>
                    <a:pt x="713" y="298"/>
                    <a:pt x="738" y="313"/>
                    <a:pt x="765" y="306"/>
                  </a:cubicBezTo>
                  <a:cubicBezTo>
                    <a:pt x="779" y="301"/>
                    <a:pt x="792" y="310"/>
                    <a:pt x="805" y="306"/>
                  </a:cubicBezTo>
                  <a:cubicBezTo>
                    <a:pt x="811" y="281"/>
                    <a:pt x="803" y="253"/>
                    <a:pt x="781" y="236"/>
                  </a:cubicBezTo>
                  <a:cubicBezTo>
                    <a:pt x="774" y="229"/>
                    <a:pt x="767" y="227"/>
                    <a:pt x="761" y="222"/>
                  </a:cubicBezTo>
                  <a:cubicBezTo>
                    <a:pt x="765" y="214"/>
                    <a:pt x="774" y="211"/>
                    <a:pt x="781" y="207"/>
                  </a:cubicBezTo>
                  <a:cubicBezTo>
                    <a:pt x="800" y="186"/>
                    <a:pt x="801" y="163"/>
                    <a:pt x="799" y="137"/>
                  </a:cubicBezTo>
                  <a:cubicBezTo>
                    <a:pt x="799" y="133"/>
                    <a:pt x="804" y="128"/>
                    <a:pt x="799" y="124"/>
                  </a:cubicBezTo>
                  <a:cubicBezTo>
                    <a:pt x="780" y="127"/>
                    <a:pt x="762" y="118"/>
                    <a:pt x="744" y="123"/>
                  </a:cubicBezTo>
                  <a:cubicBezTo>
                    <a:pt x="753" y="100"/>
                    <a:pt x="774" y="79"/>
                    <a:pt x="800" y="74"/>
                  </a:cubicBezTo>
                  <a:cubicBezTo>
                    <a:pt x="804" y="75"/>
                    <a:pt x="804" y="75"/>
                    <a:pt x="804" y="75"/>
                  </a:cubicBezTo>
                  <a:cubicBezTo>
                    <a:pt x="814" y="88"/>
                    <a:pt x="820" y="105"/>
                    <a:pt x="838" y="108"/>
                  </a:cubicBezTo>
                  <a:cubicBezTo>
                    <a:pt x="855" y="112"/>
                    <a:pt x="871" y="118"/>
                    <a:pt x="890" y="117"/>
                  </a:cubicBezTo>
                  <a:cubicBezTo>
                    <a:pt x="894" y="109"/>
                    <a:pt x="888" y="97"/>
                    <a:pt x="884" y="88"/>
                  </a:cubicBezTo>
                  <a:cubicBezTo>
                    <a:pt x="879" y="76"/>
                    <a:pt x="867" y="64"/>
                    <a:pt x="852" y="65"/>
                  </a:cubicBezTo>
                  <a:cubicBezTo>
                    <a:pt x="837" y="65"/>
                    <a:pt x="823" y="71"/>
                    <a:pt x="809" y="66"/>
                  </a:cubicBezTo>
                  <a:cubicBezTo>
                    <a:pt x="793" y="69"/>
                    <a:pt x="779" y="76"/>
                    <a:pt x="764" y="83"/>
                  </a:cubicBezTo>
                  <a:cubicBezTo>
                    <a:pt x="761" y="72"/>
                    <a:pt x="769" y="63"/>
                    <a:pt x="773" y="54"/>
                  </a:cubicBezTo>
                  <a:cubicBezTo>
                    <a:pt x="774" y="43"/>
                    <a:pt x="778" y="31"/>
                    <a:pt x="772" y="20"/>
                  </a:cubicBezTo>
                  <a:cubicBezTo>
                    <a:pt x="766" y="9"/>
                    <a:pt x="755" y="8"/>
                    <a:pt x="744" y="4"/>
                  </a:cubicBezTo>
                  <a:cubicBezTo>
                    <a:pt x="726" y="4"/>
                    <a:pt x="726" y="4"/>
                    <a:pt x="726" y="4"/>
                  </a:cubicBezTo>
                  <a:cubicBezTo>
                    <a:pt x="732" y="19"/>
                    <a:pt x="732" y="36"/>
                    <a:pt x="741" y="49"/>
                  </a:cubicBezTo>
                  <a:cubicBezTo>
                    <a:pt x="748" y="60"/>
                    <a:pt x="765" y="66"/>
                    <a:pt x="756" y="82"/>
                  </a:cubicBezTo>
                  <a:cubicBezTo>
                    <a:pt x="753" y="95"/>
                    <a:pt x="753" y="95"/>
                    <a:pt x="753" y="95"/>
                  </a:cubicBezTo>
                  <a:cubicBezTo>
                    <a:pt x="744" y="106"/>
                    <a:pt x="737" y="117"/>
                    <a:pt x="732" y="129"/>
                  </a:cubicBezTo>
                  <a:cubicBezTo>
                    <a:pt x="724" y="136"/>
                    <a:pt x="713" y="141"/>
                    <a:pt x="708" y="151"/>
                  </a:cubicBezTo>
                  <a:cubicBezTo>
                    <a:pt x="704" y="145"/>
                    <a:pt x="702" y="136"/>
                    <a:pt x="698" y="128"/>
                  </a:cubicBezTo>
                  <a:cubicBezTo>
                    <a:pt x="682" y="106"/>
                    <a:pt x="662" y="89"/>
                    <a:pt x="638" y="78"/>
                  </a:cubicBezTo>
                  <a:cubicBezTo>
                    <a:pt x="630" y="81"/>
                    <a:pt x="637" y="90"/>
                    <a:pt x="637" y="95"/>
                  </a:cubicBezTo>
                  <a:cubicBezTo>
                    <a:pt x="623" y="118"/>
                    <a:pt x="612" y="143"/>
                    <a:pt x="618" y="170"/>
                  </a:cubicBezTo>
                  <a:cubicBezTo>
                    <a:pt x="614" y="172"/>
                    <a:pt x="608" y="170"/>
                    <a:pt x="604" y="169"/>
                  </a:cubicBezTo>
                  <a:cubicBezTo>
                    <a:pt x="599" y="151"/>
                    <a:pt x="592" y="133"/>
                    <a:pt x="582" y="117"/>
                  </a:cubicBezTo>
                  <a:cubicBezTo>
                    <a:pt x="581" y="108"/>
                    <a:pt x="578" y="95"/>
                    <a:pt x="587" y="90"/>
                  </a:cubicBezTo>
                  <a:cubicBezTo>
                    <a:pt x="613" y="84"/>
                    <a:pt x="640" y="66"/>
                    <a:pt x="645" y="38"/>
                  </a:cubicBezTo>
                  <a:cubicBezTo>
                    <a:pt x="644" y="30"/>
                    <a:pt x="634" y="30"/>
                    <a:pt x="628" y="28"/>
                  </a:cubicBezTo>
                  <a:cubicBezTo>
                    <a:pt x="608" y="24"/>
                    <a:pt x="593" y="42"/>
                    <a:pt x="585" y="55"/>
                  </a:cubicBezTo>
                  <a:cubicBezTo>
                    <a:pt x="588" y="72"/>
                    <a:pt x="571" y="83"/>
                    <a:pt x="575" y="99"/>
                  </a:cubicBezTo>
                  <a:cubicBezTo>
                    <a:pt x="573" y="101"/>
                    <a:pt x="575" y="108"/>
                    <a:pt x="570" y="106"/>
                  </a:cubicBezTo>
                  <a:cubicBezTo>
                    <a:pt x="561" y="98"/>
                    <a:pt x="546" y="88"/>
                    <a:pt x="551" y="73"/>
                  </a:cubicBezTo>
                  <a:cubicBezTo>
                    <a:pt x="553" y="67"/>
                    <a:pt x="561" y="73"/>
                    <a:pt x="565" y="68"/>
                  </a:cubicBezTo>
                  <a:cubicBezTo>
                    <a:pt x="586" y="59"/>
                    <a:pt x="592" y="38"/>
                    <a:pt x="591" y="17"/>
                  </a:cubicBezTo>
                  <a:cubicBezTo>
                    <a:pt x="582" y="11"/>
                    <a:pt x="577" y="23"/>
                    <a:pt x="568" y="23"/>
                  </a:cubicBezTo>
                  <a:cubicBezTo>
                    <a:pt x="554" y="28"/>
                    <a:pt x="541" y="42"/>
                    <a:pt x="540" y="58"/>
                  </a:cubicBezTo>
                  <a:cubicBezTo>
                    <a:pt x="542" y="81"/>
                    <a:pt x="542" y="81"/>
                    <a:pt x="542" y="81"/>
                  </a:cubicBezTo>
                  <a:cubicBezTo>
                    <a:pt x="524" y="74"/>
                    <a:pt x="500" y="68"/>
                    <a:pt x="484" y="82"/>
                  </a:cubicBezTo>
                  <a:cubicBezTo>
                    <a:pt x="474" y="88"/>
                    <a:pt x="472" y="101"/>
                    <a:pt x="460" y="104"/>
                  </a:cubicBezTo>
                  <a:cubicBezTo>
                    <a:pt x="458" y="105"/>
                    <a:pt x="458" y="106"/>
                    <a:pt x="458" y="108"/>
                  </a:cubicBezTo>
                  <a:cubicBezTo>
                    <a:pt x="466" y="113"/>
                    <a:pt x="481" y="111"/>
                    <a:pt x="490" y="114"/>
                  </a:cubicBezTo>
                  <a:cubicBezTo>
                    <a:pt x="515" y="117"/>
                    <a:pt x="533" y="81"/>
                    <a:pt x="557" y="103"/>
                  </a:cubicBezTo>
                  <a:cubicBezTo>
                    <a:pt x="562" y="108"/>
                    <a:pt x="568" y="112"/>
                    <a:pt x="570" y="119"/>
                  </a:cubicBezTo>
                  <a:cubicBezTo>
                    <a:pt x="551" y="125"/>
                    <a:pt x="529" y="113"/>
                    <a:pt x="513" y="127"/>
                  </a:cubicBezTo>
                  <a:cubicBezTo>
                    <a:pt x="498" y="145"/>
                    <a:pt x="495" y="168"/>
                    <a:pt x="494" y="191"/>
                  </a:cubicBezTo>
                  <a:cubicBezTo>
                    <a:pt x="493" y="193"/>
                    <a:pt x="489" y="195"/>
                    <a:pt x="493" y="198"/>
                  </a:cubicBezTo>
                  <a:cubicBezTo>
                    <a:pt x="501" y="197"/>
                    <a:pt x="505" y="186"/>
                    <a:pt x="513" y="182"/>
                  </a:cubicBezTo>
                  <a:cubicBezTo>
                    <a:pt x="536" y="173"/>
                    <a:pt x="555" y="152"/>
                    <a:pt x="555" y="128"/>
                  </a:cubicBezTo>
                  <a:cubicBezTo>
                    <a:pt x="569" y="123"/>
                    <a:pt x="577" y="132"/>
                    <a:pt x="586" y="139"/>
                  </a:cubicBezTo>
                  <a:cubicBezTo>
                    <a:pt x="589" y="148"/>
                    <a:pt x="599" y="160"/>
                    <a:pt x="590" y="170"/>
                  </a:cubicBezTo>
                  <a:cubicBezTo>
                    <a:pt x="564" y="172"/>
                    <a:pt x="544" y="186"/>
                    <a:pt x="524" y="202"/>
                  </a:cubicBezTo>
                  <a:cubicBezTo>
                    <a:pt x="517" y="202"/>
                    <a:pt x="509" y="205"/>
                    <a:pt x="506" y="210"/>
                  </a:cubicBezTo>
                  <a:cubicBezTo>
                    <a:pt x="510" y="220"/>
                    <a:pt x="520" y="212"/>
                    <a:pt x="527" y="218"/>
                  </a:cubicBezTo>
                  <a:cubicBezTo>
                    <a:pt x="539" y="233"/>
                    <a:pt x="555" y="251"/>
                    <a:pt x="576" y="256"/>
                  </a:cubicBezTo>
                  <a:cubicBezTo>
                    <a:pt x="607" y="258"/>
                    <a:pt x="607" y="258"/>
                    <a:pt x="607" y="258"/>
                  </a:cubicBezTo>
                  <a:cubicBezTo>
                    <a:pt x="611" y="266"/>
                    <a:pt x="600" y="275"/>
                    <a:pt x="599" y="285"/>
                  </a:cubicBezTo>
                  <a:cubicBezTo>
                    <a:pt x="596" y="304"/>
                    <a:pt x="597" y="325"/>
                    <a:pt x="605" y="342"/>
                  </a:cubicBezTo>
                  <a:cubicBezTo>
                    <a:pt x="601" y="345"/>
                    <a:pt x="594" y="347"/>
                    <a:pt x="589" y="345"/>
                  </a:cubicBezTo>
                  <a:cubicBezTo>
                    <a:pt x="575" y="341"/>
                    <a:pt x="585" y="328"/>
                    <a:pt x="586" y="320"/>
                  </a:cubicBezTo>
                  <a:cubicBezTo>
                    <a:pt x="594" y="308"/>
                    <a:pt x="592" y="290"/>
                    <a:pt x="586" y="278"/>
                  </a:cubicBezTo>
                  <a:cubicBezTo>
                    <a:pt x="584" y="276"/>
                    <a:pt x="577" y="268"/>
                    <a:pt x="575" y="275"/>
                  </a:cubicBezTo>
                  <a:cubicBezTo>
                    <a:pt x="563" y="289"/>
                    <a:pt x="551" y="302"/>
                    <a:pt x="549" y="321"/>
                  </a:cubicBezTo>
                  <a:cubicBezTo>
                    <a:pt x="553" y="333"/>
                    <a:pt x="560" y="345"/>
                    <a:pt x="572" y="350"/>
                  </a:cubicBezTo>
                  <a:cubicBezTo>
                    <a:pt x="566" y="353"/>
                    <a:pt x="559" y="352"/>
                    <a:pt x="553" y="349"/>
                  </a:cubicBezTo>
                  <a:cubicBezTo>
                    <a:pt x="549" y="341"/>
                    <a:pt x="547" y="331"/>
                    <a:pt x="539" y="323"/>
                  </a:cubicBezTo>
                  <a:cubicBezTo>
                    <a:pt x="527" y="312"/>
                    <a:pt x="506" y="310"/>
                    <a:pt x="500" y="293"/>
                  </a:cubicBezTo>
                  <a:cubicBezTo>
                    <a:pt x="487" y="297"/>
                    <a:pt x="494" y="313"/>
                    <a:pt x="486" y="323"/>
                  </a:cubicBezTo>
                  <a:cubicBezTo>
                    <a:pt x="486" y="337"/>
                    <a:pt x="494" y="350"/>
                    <a:pt x="508" y="357"/>
                  </a:cubicBezTo>
                  <a:cubicBezTo>
                    <a:pt x="524" y="367"/>
                    <a:pt x="543" y="360"/>
                    <a:pt x="561" y="358"/>
                  </a:cubicBezTo>
                  <a:cubicBezTo>
                    <a:pt x="562" y="361"/>
                    <a:pt x="562" y="361"/>
                    <a:pt x="560" y="363"/>
                  </a:cubicBezTo>
                  <a:cubicBezTo>
                    <a:pt x="542" y="371"/>
                    <a:pt x="519" y="380"/>
                    <a:pt x="513" y="402"/>
                  </a:cubicBezTo>
                  <a:cubicBezTo>
                    <a:pt x="512" y="410"/>
                    <a:pt x="508" y="420"/>
                    <a:pt x="512" y="428"/>
                  </a:cubicBezTo>
                  <a:cubicBezTo>
                    <a:pt x="506" y="426"/>
                    <a:pt x="499" y="416"/>
                    <a:pt x="496" y="409"/>
                  </a:cubicBezTo>
                  <a:cubicBezTo>
                    <a:pt x="483" y="384"/>
                    <a:pt x="483" y="354"/>
                    <a:pt x="481" y="326"/>
                  </a:cubicBezTo>
                  <a:cubicBezTo>
                    <a:pt x="471" y="318"/>
                    <a:pt x="452" y="330"/>
                    <a:pt x="447" y="315"/>
                  </a:cubicBezTo>
                  <a:cubicBezTo>
                    <a:pt x="447" y="300"/>
                    <a:pt x="448" y="282"/>
                    <a:pt x="462" y="273"/>
                  </a:cubicBezTo>
                  <a:cubicBezTo>
                    <a:pt x="468" y="267"/>
                    <a:pt x="475" y="260"/>
                    <a:pt x="483" y="264"/>
                  </a:cubicBezTo>
                  <a:cubicBezTo>
                    <a:pt x="503" y="282"/>
                    <a:pt x="537" y="285"/>
                    <a:pt x="561" y="273"/>
                  </a:cubicBezTo>
                  <a:cubicBezTo>
                    <a:pt x="559" y="260"/>
                    <a:pt x="553" y="250"/>
                    <a:pt x="541" y="244"/>
                  </a:cubicBezTo>
                  <a:cubicBezTo>
                    <a:pt x="518" y="235"/>
                    <a:pt x="498" y="254"/>
                    <a:pt x="476" y="253"/>
                  </a:cubicBezTo>
                  <a:cubicBezTo>
                    <a:pt x="474" y="244"/>
                    <a:pt x="484" y="238"/>
                    <a:pt x="484" y="229"/>
                  </a:cubicBezTo>
                  <a:cubicBezTo>
                    <a:pt x="485" y="216"/>
                    <a:pt x="480" y="202"/>
                    <a:pt x="467" y="195"/>
                  </a:cubicBezTo>
                  <a:cubicBezTo>
                    <a:pt x="460" y="187"/>
                    <a:pt x="447" y="187"/>
                    <a:pt x="441" y="177"/>
                  </a:cubicBezTo>
                  <a:cubicBezTo>
                    <a:pt x="432" y="176"/>
                    <a:pt x="431" y="187"/>
                    <a:pt x="429" y="192"/>
                  </a:cubicBezTo>
                  <a:cubicBezTo>
                    <a:pt x="426" y="205"/>
                    <a:pt x="433" y="217"/>
                    <a:pt x="441" y="227"/>
                  </a:cubicBezTo>
                  <a:cubicBezTo>
                    <a:pt x="449" y="236"/>
                    <a:pt x="461" y="237"/>
                    <a:pt x="468" y="249"/>
                  </a:cubicBezTo>
                  <a:cubicBezTo>
                    <a:pt x="464" y="265"/>
                    <a:pt x="449" y="276"/>
                    <a:pt x="440" y="289"/>
                  </a:cubicBezTo>
                  <a:cubicBezTo>
                    <a:pt x="428" y="272"/>
                    <a:pt x="427" y="244"/>
                    <a:pt x="423" y="222"/>
                  </a:cubicBezTo>
                  <a:cubicBezTo>
                    <a:pt x="420" y="208"/>
                    <a:pt x="420" y="189"/>
                    <a:pt x="423" y="176"/>
                  </a:cubicBezTo>
                  <a:cubicBezTo>
                    <a:pt x="449" y="172"/>
                    <a:pt x="464" y="148"/>
                    <a:pt x="475" y="127"/>
                  </a:cubicBezTo>
                  <a:cubicBezTo>
                    <a:pt x="477" y="126"/>
                    <a:pt x="480" y="123"/>
                    <a:pt x="478" y="121"/>
                  </a:cubicBezTo>
                  <a:cubicBezTo>
                    <a:pt x="466" y="117"/>
                    <a:pt x="452" y="113"/>
                    <a:pt x="438" y="117"/>
                  </a:cubicBezTo>
                  <a:cubicBezTo>
                    <a:pt x="438" y="107"/>
                    <a:pt x="447" y="99"/>
                    <a:pt x="454" y="92"/>
                  </a:cubicBezTo>
                  <a:cubicBezTo>
                    <a:pt x="470" y="67"/>
                    <a:pt x="496" y="46"/>
                    <a:pt x="519" y="26"/>
                  </a:cubicBezTo>
                  <a:cubicBezTo>
                    <a:pt x="518" y="23"/>
                    <a:pt x="518" y="23"/>
                    <a:pt x="518" y="23"/>
                  </a:cubicBezTo>
                  <a:cubicBezTo>
                    <a:pt x="509" y="21"/>
                    <a:pt x="509" y="32"/>
                    <a:pt x="502" y="33"/>
                  </a:cubicBezTo>
                  <a:cubicBezTo>
                    <a:pt x="486" y="45"/>
                    <a:pt x="476" y="58"/>
                    <a:pt x="461" y="70"/>
                  </a:cubicBezTo>
                  <a:cubicBezTo>
                    <a:pt x="465" y="49"/>
                    <a:pt x="470" y="29"/>
                    <a:pt x="490" y="14"/>
                  </a:cubicBezTo>
                  <a:cubicBezTo>
                    <a:pt x="502" y="11"/>
                    <a:pt x="513" y="18"/>
                    <a:pt x="526" y="20"/>
                  </a:cubicBezTo>
                  <a:cubicBezTo>
                    <a:pt x="544" y="25"/>
                    <a:pt x="566" y="19"/>
                    <a:pt x="580" y="5"/>
                  </a:cubicBezTo>
                  <a:cubicBezTo>
                    <a:pt x="580" y="5"/>
                    <a:pt x="580" y="5"/>
                    <a:pt x="580" y="4"/>
                  </a:cubicBezTo>
                  <a:cubicBezTo>
                    <a:pt x="564" y="4"/>
                    <a:pt x="564" y="4"/>
                    <a:pt x="564" y="4"/>
                  </a:cubicBezTo>
                  <a:cubicBezTo>
                    <a:pt x="565" y="5"/>
                    <a:pt x="565" y="5"/>
                    <a:pt x="566" y="6"/>
                  </a:cubicBezTo>
                  <a:cubicBezTo>
                    <a:pt x="566" y="10"/>
                    <a:pt x="561" y="13"/>
                    <a:pt x="557" y="13"/>
                  </a:cubicBezTo>
                  <a:cubicBezTo>
                    <a:pt x="540" y="18"/>
                    <a:pt x="519" y="15"/>
                    <a:pt x="505" y="5"/>
                  </a:cubicBezTo>
                  <a:cubicBezTo>
                    <a:pt x="505" y="5"/>
                    <a:pt x="506" y="5"/>
                    <a:pt x="506" y="4"/>
                  </a:cubicBezTo>
                  <a:cubicBezTo>
                    <a:pt x="491" y="4"/>
                    <a:pt x="491" y="4"/>
                    <a:pt x="491" y="4"/>
                  </a:cubicBezTo>
                  <a:cubicBezTo>
                    <a:pt x="483" y="12"/>
                    <a:pt x="476" y="20"/>
                    <a:pt x="469" y="28"/>
                  </a:cubicBezTo>
                  <a:cubicBezTo>
                    <a:pt x="463" y="21"/>
                    <a:pt x="463" y="12"/>
                    <a:pt x="461" y="4"/>
                  </a:cubicBezTo>
                  <a:cubicBezTo>
                    <a:pt x="453" y="4"/>
                    <a:pt x="453" y="4"/>
                    <a:pt x="453" y="4"/>
                  </a:cubicBezTo>
                  <a:cubicBezTo>
                    <a:pt x="453" y="5"/>
                    <a:pt x="453" y="5"/>
                    <a:pt x="453" y="5"/>
                  </a:cubicBezTo>
                  <a:cubicBezTo>
                    <a:pt x="451" y="4"/>
                    <a:pt x="451" y="4"/>
                    <a:pt x="451" y="4"/>
                  </a:cubicBezTo>
                  <a:cubicBezTo>
                    <a:pt x="436" y="4"/>
                    <a:pt x="436" y="4"/>
                    <a:pt x="436" y="4"/>
                  </a:cubicBezTo>
                  <a:cubicBezTo>
                    <a:pt x="450" y="14"/>
                    <a:pt x="450" y="14"/>
                    <a:pt x="450" y="14"/>
                  </a:cubicBezTo>
                  <a:cubicBezTo>
                    <a:pt x="451" y="17"/>
                    <a:pt x="453" y="23"/>
                    <a:pt x="447" y="25"/>
                  </a:cubicBezTo>
                  <a:cubicBezTo>
                    <a:pt x="433" y="24"/>
                    <a:pt x="421" y="16"/>
                    <a:pt x="415" y="4"/>
                  </a:cubicBezTo>
                  <a:cubicBezTo>
                    <a:pt x="404" y="4"/>
                    <a:pt x="404" y="4"/>
                    <a:pt x="404" y="4"/>
                  </a:cubicBezTo>
                  <a:cubicBezTo>
                    <a:pt x="416" y="21"/>
                    <a:pt x="436" y="35"/>
                    <a:pt x="459" y="31"/>
                  </a:cubicBezTo>
                  <a:cubicBezTo>
                    <a:pt x="466" y="42"/>
                    <a:pt x="456" y="51"/>
                    <a:pt x="455" y="61"/>
                  </a:cubicBezTo>
                  <a:cubicBezTo>
                    <a:pt x="449" y="71"/>
                    <a:pt x="452" y="85"/>
                    <a:pt x="442" y="93"/>
                  </a:cubicBezTo>
                  <a:cubicBezTo>
                    <a:pt x="424" y="81"/>
                    <a:pt x="432" y="54"/>
                    <a:pt x="407" y="45"/>
                  </a:cubicBezTo>
                  <a:cubicBezTo>
                    <a:pt x="394" y="37"/>
                    <a:pt x="376" y="42"/>
                    <a:pt x="363" y="47"/>
                  </a:cubicBezTo>
                  <a:cubicBezTo>
                    <a:pt x="345" y="54"/>
                    <a:pt x="341" y="75"/>
                    <a:pt x="323" y="80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28" y="92"/>
                    <a:pt x="339" y="82"/>
                    <a:pt x="349" y="86"/>
                  </a:cubicBezTo>
                  <a:cubicBezTo>
                    <a:pt x="371" y="94"/>
                    <a:pt x="397" y="90"/>
                    <a:pt x="420" y="81"/>
                  </a:cubicBezTo>
                  <a:cubicBezTo>
                    <a:pt x="426" y="80"/>
                    <a:pt x="428" y="87"/>
                    <a:pt x="429" y="90"/>
                  </a:cubicBezTo>
                  <a:cubicBezTo>
                    <a:pt x="424" y="100"/>
                    <a:pt x="439" y="100"/>
                    <a:pt x="432" y="110"/>
                  </a:cubicBezTo>
                  <a:cubicBezTo>
                    <a:pt x="428" y="126"/>
                    <a:pt x="407" y="137"/>
                    <a:pt x="407" y="154"/>
                  </a:cubicBezTo>
                  <a:cubicBezTo>
                    <a:pt x="407" y="164"/>
                    <a:pt x="406" y="175"/>
                    <a:pt x="397" y="181"/>
                  </a:cubicBezTo>
                  <a:cubicBezTo>
                    <a:pt x="398" y="190"/>
                    <a:pt x="395" y="200"/>
                    <a:pt x="391" y="210"/>
                  </a:cubicBezTo>
                  <a:cubicBezTo>
                    <a:pt x="386" y="211"/>
                    <a:pt x="383" y="205"/>
                    <a:pt x="380" y="201"/>
                  </a:cubicBezTo>
                  <a:cubicBezTo>
                    <a:pt x="379" y="186"/>
                    <a:pt x="395" y="178"/>
                    <a:pt x="400" y="164"/>
                  </a:cubicBezTo>
                  <a:cubicBezTo>
                    <a:pt x="404" y="147"/>
                    <a:pt x="396" y="127"/>
                    <a:pt x="393" y="110"/>
                  </a:cubicBezTo>
                  <a:cubicBezTo>
                    <a:pt x="390" y="109"/>
                    <a:pt x="390" y="109"/>
                    <a:pt x="390" y="109"/>
                  </a:cubicBezTo>
                  <a:cubicBezTo>
                    <a:pt x="375" y="123"/>
                    <a:pt x="357" y="133"/>
                    <a:pt x="355" y="153"/>
                  </a:cubicBezTo>
                  <a:cubicBezTo>
                    <a:pt x="356" y="165"/>
                    <a:pt x="360" y="178"/>
                    <a:pt x="367" y="188"/>
                  </a:cubicBezTo>
                  <a:cubicBezTo>
                    <a:pt x="367" y="192"/>
                    <a:pt x="367" y="192"/>
                    <a:pt x="367" y="192"/>
                  </a:cubicBezTo>
                  <a:cubicBezTo>
                    <a:pt x="352" y="179"/>
                    <a:pt x="329" y="197"/>
                    <a:pt x="320" y="176"/>
                  </a:cubicBezTo>
                  <a:cubicBezTo>
                    <a:pt x="320" y="168"/>
                    <a:pt x="330" y="164"/>
                    <a:pt x="333" y="158"/>
                  </a:cubicBezTo>
                  <a:cubicBezTo>
                    <a:pt x="343" y="140"/>
                    <a:pt x="349" y="113"/>
                    <a:pt x="337" y="96"/>
                  </a:cubicBezTo>
                  <a:cubicBezTo>
                    <a:pt x="329" y="100"/>
                    <a:pt x="328" y="113"/>
                    <a:pt x="317" y="112"/>
                  </a:cubicBezTo>
                  <a:cubicBezTo>
                    <a:pt x="303" y="123"/>
                    <a:pt x="303" y="123"/>
                    <a:pt x="303" y="123"/>
                  </a:cubicBezTo>
                  <a:cubicBezTo>
                    <a:pt x="298" y="100"/>
                    <a:pt x="270" y="87"/>
                    <a:pt x="263" y="65"/>
                  </a:cubicBezTo>
                  <a:cubicBezTo>
                    <a:pt x="269" y="55"/>
                    <a:pt x="273" y="42"/>
                    <a:pt x="274" y="31"/>
                  </a:cubicBezTo>
                  <a:cubicBezTo>
                    <a:pt x="290" y="46"/>
                    <a:pt x="314" y="54"/>
                    <a:pt x="336" y="47"/>
                  </a:cubicBezTo>
                  <a:cubicBezTo>
                    <a:pt x="342" y="42"/>
                    <a:pt x="353" y="50"/>
                    <a:pt x="355" y="38"/>
                  </a:cubicBezTo>
                  <a:cubicBezTo>
                    <a:pt x="353" y="26"/>
                    <a:pt x="350" y="14"/>
                    <a:pt x="345" y="4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9" y="7"/>
                    <a:pt x="341" y="10"/>
                    <a:pt x="342" y="14"/>
                  </a:cubicBezTo>
                  <a:cubicBezTo>
                    <a:pt x="343" y="18"/>
                    <a:pt x="345" y="21"/>
                    <a:pt x="344" y="25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2" y="15"/>
                    <a:pt x="325" y="9"/>
                    <a:pt x="318" y="4"/>
                  </a:cubicBezTo>
                  <a:cubicBezTo>
                    <a:pt x="304" y="4"/>
                    <a:pt x="304" y="4"/>
                    <a:pt x="304" y="4"/>
                  </a:cubicBezTo>
                  <a:cubicBezTo>
                    <a:pt x="318" y="11"/>
                    <a:pt x="330" y="23"/>
                    <a:pt x="339" y="36"/>
                  </a:cubicBezTo>
                  <a:cubicBezTo>
                    <a:pt x="332" y="45"/>
                    <a:pt x="318" y="42"/>
                    <a:pt x="307" y="42"/>
                  </a:cubicBezTo>
                  <a:cubicBezTo>
                    <a:pt x="291" y="40"/>
                    <a:pt x="278" y="27"/>
                    <a:pt x="273" y="13"/>
                  </a:cubicBezTo>
                  <a:cubicBezTo>
                    <a:pt x="279" y="4"/>
                    <a:pt x="279" y="4"/>
                    <a:pt x="279" y="4"/>
                  </a:cubicBezTo>
                  <a:cubicBezTo>
                    <a:pt x="269" y="4"/>
                    <a:pt x="269" y="4"/>
                    <a:pt x="269" y="4"/>
                  </a:cubicBezTo>
                  <a:cubicBezTo>
                    <a:pt x="264" y="9"/>
                    <a:pt x="258" y="12"/>
                    <a:pt x="252" y="13"/>
                  </a:cubicBezTo>
                  <a:cubicBezTo>
                    <a:pt x="254" y="10"/>
                    <a:pt x="258" y="8"/>
                    <a:pt x="262" y="4"/>
                  </a:cubicBezTo>
                  <a:cubicBezTo>
                    <a:pt x="250" y="4"/>
                    <a:pt x="250" y="4"/>
                    <a:pt x="250" y="4"/>
                  </a:cubicBezTo>
                  <a:cubicBezTo>
                    <a:pt x="250" y="4"/>
                    <a:pt x="249" y="4"/>
                    <a:pt x="249" y="4"/>
                  </a:cubicBezTo>
                  <a:cubicBezTo>
                    <a:pt x="247" y="5"/>
                    <a:pt x="244" y="5"/>
                    <a:pt x="242" y="4"/>
                  </a:cubicBezTo>
                  <a:cubicBezTo>
                    <a:pt x="229" y="4"/>
                    <a:pt x="229" y="4"/>
                    <a:pt x="229" y="4"/>
                  </a:cubicBezTo>
                  <a:cubicBezTo>
                    <a:pt x="232" y="7"/>
                    <a:pt x="235" y="10"/>
                    <a:pt x="238" y="12"/>
                  </a:cubicBezTo>
                  <a:cubicBezTo>
                    <a:pt x="235" y="16"/>
                    <a:pt x="230" y="12"/>
                    <a:pt x="227" y="11"/>
                  </a:cubicBezTo>
                  <a:cubicBezTo>
                    <a:pt x="224" y="9"/>
                    <a:pt x="221" y="7"/>
                    <a:pt x="220" y="4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198" y="14"/>
                    <a:pt x="179" y="14"/>
                    <a:pt x="166" y="10"/>
                  </a:cubicBezTo>
                  <a:cubicBezTo>
                    <a:pt x="163" y="8"/>
                    <a:pt x="160" y="6"/>
                    <a:pt x="157" y="4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50" y="7"/>
                    <a:pt x="154" y="10"/>
                    <a:pt x="157" y="13"/>
                  </a:cubicBezTo>
                  <a:cubicBezTo>
                    <a:pt x="154" y="20"/>
                    <a:pt x="148" y="24"/>
                    <a:pt x="143" y="29"/>
                  </a:cubicBezTo>
                  <a:cubicBezTo>
                    <a:pt x="130" y="28"/>
                    <a:pt x="125" y="10"/>
                    <a:pt x="114" y="7"/>
                  </a:cubicBezTo>
                  <a:cubicBezTo>
                    <a:pt x="97" y="0"/>
                    <a:pt x="81" y="9"/>
                    <a:pt x="67" y="15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4" y="10"/>
                    <a:pt x="64" y="7"/>
                    <a:pt x="6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60" y="33"/>
                    <a:pt x="75" y="59"/>
                    <a:pt x="94" y="81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70" y="66"/>
                    <a:pt x="59" y="39"/>
                    <a:pt x="48" y="13"/>
                  </a:cubicBezTo>
                  <a:cubicBezTo>
                    <a:pt x="48" y="9"/>
                    <a:pt x="47" y="7"/>
                    <a:pt x="4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9" y="16"/>
                    <a:pt x="24" y="28"/>
                    <a:pt x="25" y="41"/>
                  </a:cubicBezTo>
                  <a:cubicBezTo>
                    <a:pt x="42" y="79"/>
                    <a:pt x="59" y="127"/>
                    <a:pt x="103" y="142"/>
                  </a:cubicBezTo>
                  <a:cubicBezTo>
                    <a:pt x="132" y="165"/>
                    <a:pt x="168" y="175"/>
                    <a:pt x="203" y="183"/>
                  </a:cubicBezTo>
                  <a:cubicBezTo>
                    <a:pt x="216" y="188"/>
                    <a:pt x="235" y="183"/>
                    <a:pt x="240" y="197"/>
                  </a:cubicBezTo>
                  <a:cubicBezTo>
                    <a:pt x="251" y="249"/>
                    <a:pt x="273" y="302"/>
                    <a:pt x="321" y="333"/>
                  </a:cubicBezTo>
                  <a:cubicBezTo>
                    <a:pt x="355" y="352"/>
                    <a:pt x="391" y="367"/>
                    <a:pt x="434" y="365"/>
                  </a:cubicBezTo>
                  <a:cubicBezTo>
                    <a:pt x="439" y="371"/>
                    <a:pt x="443" y="379"/>
                    <a:pt x="442" y="387"/>
                  </a:cubicBezTo>
                  <a:cubicBezTo>
                    <a:pt x="458" y="430"/>
                    <a:pt x="488" y="473"/>
                    <a:pt x="533" y="490"/>
                  </a:cubicBezTo>
                  <a:cubicBezTo>
                    <a:pt x="571" y="509"/>
                    <a:pt x="617" y="504"/>
                    <a:pt x="656" y="521"/>
                  </a:cubicBezTo>
                  <a:cubicBezTo>
                    <a:pt x="694" y="535"/>
                    <a:pt x="727" y="570"/>
                    <a:pt x="742" y="609"/>
                  </a:cubicBezTo>
                  <a:cubicBezTo>
                    <a:pt x="742" y="611"/>
                    <a:pt x="742" y="611"/>
                    <a:pt x="742" y="611"/>
                  </a:cubicBezTo>
                  <a:cubicBezTo>
                    <a:pt x="719" y="577"/>
                    <a:pt x="686" y="539"/>
                    <a:pt x="646" y="526"/>
                  </a:cubicBezTo>
                  <a:cubicBezTo>
                    <a:pt x="604" y="514"/>
                    <a:pt x="561" y="514"/>
                    <a:pt x="522" y="495"/>
                  </a:cubicBezTo>
                  <a:cubicBezTo>
                    <a:pt x="473" y="475"/>
                    <a:pt x="445" y="425"/>
                    <a:pt x="431" y="377"/>
                  </a:cubicBezTo>
                  <a:cubicBezTo>
                    <a:pt x="422" y="372"/>
                    <a:pt x="409" y="375"/>
                    <a:pt x="398" y="373"/>
                  </a:cubicBezTo>
                  <a:cubicBezTo>
                    <a:pt x="333" y="374"/>
                    <a:pt x="282" y="319"/>
                    <a:pt x="253" y="264"/>
                  </a:cubicBezTo>
                  <a:cubicBezTo>
                    <a:pt x="244" y="246"/>
                    <a:pt x="245" y="223"/>
                    <a:pt x="238" y="205"/>
                  </a:cubicBezTo>
                  <a:cubicBezTo>
                    <a:pt x="231" y="196"/>
                    <a:pt x="218" y="200"/>
                    <a:pt x="208" y="197"/>
                  </a:cubicBezTo>
                  <a:cubicBezTo>
                    <a:pt x="184" y="196"/>
                    <a:pt x="165" y="184"/>
                    <a:pt x="143" y="180"/>
                  </a:cubicBezTo>
                  <a:cubicBezTo>
                    <a:pt x="99" y="166"/>
                    <a:pt x="55" y="130"/>
                    <a:pt x="37" y="86"/>
                  </a:cubicBezTo>
                  <a:cubicBezTo>
                    <a:pt x="24" y="60"/>
                    <a:pt x="12" y="34"/>
                    <a:pt x="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4" y="30"/>
                    <a:pt x="13" y="54"/>
                    <a:pt x="25" y="77"/>
                  </a:cubicBezTo>
                  <a:cubicBezTo>
                    <a:pt x="49" y="140"/>
                    <a:pt x="111" y="184"/>
                    <a:pt x="176" y="196"/>
                  </a:cubicBezTo>
                  <a:cubicBezTo>
                    <a:pt x="194" y="203"/>
                    <a:pt x="216" y="202"/>
                    <a:pt x="233" y="211"/>
                  </a:cubicBezTo>
                  <a:cubicBezTo>
                    <a:pt x="240" y="244"/>
                    <a:pt x="249" y="278"/>
                    <a:pt x="271" y="304"/>
                  </a:cubicBezTo>
                  <a:cubicBezTo>
                    <a:pt x="300" y="346"/>
                    <a:pt x="342" y="375"/>
                    <a:pt x="391" y="379"/>
                  </a:cubicBezTo>
                  <a:cubicBezTo>
                    <a:pt x="402" y="383"/>
                    <a:pt x="419" y="376"/>
                    <a:pt x="426" y="384"/>
                  </a:cubicBezTo>
                  <a:cubicBezTo>
                    <a:pt x="431" y="403"/>
                    <a:pt x="443" y="419"/>
                    <a:pt x="449" y="437"/>
                  </a:cubicBezTo>
                  <a:cubicBezTo>
                    <a:pt x="468" y="470"/>
                    <a:pt x="500" y="489"/>
                    <a:pt x="532" y="504"/>
                  </a:cubicBezTo>
                  <a:cubicBezTo>
                    <a:pt x="575" y="523"/>
                    <a:pt x="626" y="520"/>
                    <a:pt x="668" y="542"/>
                  </a:cubicBezTo>
                  <a:cubicBezTo>
                    <a:pt x="698" y="562"/>
                    <a:pt x="727" y="592"/>
                    <a:pt x="739" y="624"/>
                  </a:cubicBezTo>
                  <a:cubicBezTo>
                    <a:pt x="741" y="624"/>
                    <a:pt x="741" y="624"/>
                    <a:pt x="741" y="624"/>
                  </a:cubicBezTo>
                  <a:cubicBezTo>
                    <a:pt x="746" y="625"/>
                    <a:pt x="742" y="619"/>
                    <a:pt x="743" y="615"/>
                  </a:cubicBezTo>
                  <a:cubicBezTo>
                    <a:pt x="746" y="618"/>
                    <a:pt x="753" y="617"/>
                    <a:pt x="756" y="622"/>
                  </a:cubicBezTo>
                  <a:cubicBezTo>
                    <a:pt x="765" y="614"/>
                    <a:pt x="771" y="601"/>
                    <a:pt x="778" y="590"/>
                  </a:cubicBezTo>
                  <a:cubicBezTo>
                    <a:pt x="801" y="550"/>
                    <a:pt x="844" y="531"/>
                    <a:pt x="888" y="524"/>
                  </a:cubicBezTo>
                  <a:cubicBezTo>
                    <a:pt x="911" y="520"/>
                    <a:pt x="933" y="514"/>
                    <a:pt x="959" y="513"/>
                  </a:cubicBezTo>
                  <a:cubicBezTo>
                    <a:pt x="993" y="510"/>
                    <a:pt x="1023" y="487"/>
                    <a:pt x="1041" y="458"/>
                  </a:cubicBezTo>
                  <a:cubicBezTo>
                    <a:pt x="1059" y="436"/>
                    <a:pt x="1061" y="407"/>
                    <a:pt x="1071" y="381"/>
                  </a:cubicBezTo>
                  <a:cubicBezTo>
                    <a:pt x="1098" y="377"/>
                    <a:pt x="1124" y="376"/>
                    <a:pt x="1149" y="369"/>
                  </a:cubicBezTo>
                  <a:cubicBezTo>
                    <a:pt x="1194" y="345"/>
                    <a:pt x="1194" y="345"/>
                    <a:pt x="1194" y="345"/>
                  </a:cubicBezTo>
                  <a:cubicBezTo>
                    <a:pt x="1228" y="323"/>
                    <a:pt x="1247" y="288"/>
                    <a:pt x="1259" y="253"/>
                  </a:cubicBezTo>
                  <a:cubicBezTo>
                    <a:pt x="1263" y="240"/>
                    <a:pt x="1263" y="225"/>
                    <a:pt x="1270" y="213"/>
                  </a:cubicBezTo>
                  <a:cubicBezTo>
                    <a:pt x="1329" y="205"/>
                    <a:pt x="1389" y="188"/>
                    <a:pt x="1430" y="141"/>
                  </a:cubicBezTo>
                  <a:cubicBezTo>
                    <a:pt x="1473" y="104"/>
                    <a:pt x="1496" y="56"/>
                    <a:pt x="1505" y="4"/>
                  </a:cubicBezTo>
                  <a:lnTo>
                    <a:pt x="1501" y="4"/>
                  </a:lnTo>
                  <a:close/>
                  <a:moveTo>
                    <a:pt x="1410" y="46"/>
                  </a:moveTo>
                  <a:cubicBezTo>
                    <a:pt x="1413" y="51"/>
                    <a:pt x="1415" y="56"/>
                    <a:pt x="1413" y="62"/>
                  </a:cubicBezTo>
                  <a:cubicBezTo>
                    <a:pt x="1404" y="61"/>
                    <a:pt x="1399" y="49"/>
                    <a:pt x="1390" y="47"/>
                  </a:cubicBezTo>
                  <a:cubicBezTo>
                    <a:pt x="1383" y="41"/>
                    <a:pt x="1371" y="43"/>
                    <a:pt x="1369" y="36"/>
                  </a:cubicBezTo>
                  <a:cubicBezTo>
                    <a:pt x="1383" y="34"/>
                    <a:pt x="1400" y="34"/>
                    <a:pt x="1410" y="46"/>
                  </a:cubicBezTo>
                  <a:close/>
                  <a:moveTo>
                    <a:pt x="1355" y="45"/>
                  </a:moveTo>
                  <a:cubicBezTo>
                    <a:pt x="1371" y="45"/>
                    <a:pt x="1393" y="47"/>
                    <a:pt x="1402" y="64"/>
                  </a:cubicBezTo>
                  <a:cubicBezTo>
                    <a:pt x="1403" y="70"/>
                    <a:pt x="1396" y="70"/>
                    <a:pt x="1393" y="71"/>
                  </a:cubicBezTo>
                  <a:cubicBezTo>
                    <a:pt x="1376" y="71"/>
                    <a:pt x="1359" y="68"/>
                    <a:pt x="1349" y="52"/>
                  </a:cubicBezTo>
                  <a:cubicBezTo>
                    <a:pt x="1346" y="47"/>
                    <a:pt x="1351" y="45"/>
                    <a:pt x="1355" y="45"/>
                  </a:cubicBezTo>
                  <a:close/>
                  <a:moveTo>
                    <a:pt x="1153" y="116"/>
                  </a:moveTo>
                  <a:cubicBezTo>
                    <a:pt x="1160" y="118"/>
                    <a:pt x="1165" y="125"/>
                    <a:pt x="1168" y="131"/>
                  </a:cubicBezTo>
                  <a:cubicBezTo>
                    <a:pt x="1170" y="142"/>
                    <a:pt x="1169" y="154"/>
                    <a:pt x="1163" y="162"/>
                  </a:cubicBezTo>
                  <a:cubicBezTo>
                    <a:pt x="1169" y="170"/>
                    <a:pt x="1158" y="173"/>
                    <a:pt x="1157" y="179"/>
                  </a:cubicBezTo>
                  <a:cubicBezTo>
                    <a:pt x="1148" y="185"/>
                    <a:pt x="1148" y="185"/>
                    <a:pt x="1148" y="185"/>
                  </a:cubicBezTo>
                  <a:cubicBezTo>
                    <a:pt x="1146" y="176"/>
                    <a:pt x="1154" y="168"/>
                    <a:pt x="1154" y="159"/>
                  </a:cubicBezTo>
                  <a:cubicBezTo>
                    <a:pt x="1161" y="144"/>
                    <a:pt x="1151" y="131"/>
                    <a:pt x="1153" y="116"/>
                  </a:cubicBezTo>
                  <a:close/>
                  <a:moveTo>
                    <a:pt x="1141" y="114"/>
                  </a:moveTo>
                  <a:cubicBezTo>
                    <a:pt x="1150" y="128"/>
                    <a:pt x="1154" y="149"/>
                    <a:pt x="1148" y="165"/>
                  </a:cubicBezTo>
                  <a:cubicBezTo>
                    <a:pt x="1145" y="169"/>
                    <a:pt x="1144" y="176"/>
                    <a:pt x="1138" y="178"/>
                  </a:cubicBezTo>
                  <a:cubicBezTo>
                    <a:pt x="1126" y="156"/>
                    <a:pt x="1141" y="136"/>
                    <a:pt x="1141" y="114"/>
                  </a:cubicBezTo>
                  <a:close/>
                  <a:moveTo>
                    <a:pt x="1091" y="153"/>
                  </a:moveTo>
                  <a:cubicBezTo>
                    <a:pt x="1085" y="160"/>
                    <a:pt x="1080" y="166"/>
                    <a:pt x="1070" y="168"/>
                  </a:cubicBezTo>
                  <a:cubicBezTo>
                    <a:pt x="1069" y="167"/>
                    <a:pt x="1069" y="167"/>
                    <a:pt x="1069" y="167"/>
                  </a:cubicBezTo>
                  <a:cubicBezTo>
                    <a:pt x="1082" y="149"/>
                    <a:pt x="1089" y="126"/>
                    <a:pt x="1097" y="106"/>
                  </a:cubicBezTo>
                  <a:cubicBezTo>
                    <a:pt x="1105" y="120"/>
                    <a:pt x="1097" y="139"/>
                    <a:pt x="1091" y="153"/>
                  </a:cubicBezTo>
                  <a:close/>
                  <a:moveTo>
                    <a:pt x="1088" y="111"/>
                  </a:moveTo>
                  <a:cubicBezTo>
                    <a:pt x="1081" y="136"/>
                    <a:pt x="1072" y="165"/>
                    <a:pt x="1049" y="176"/>
                  </a:cubicBezTo>
                  <a:cubicBezTo>
                    <a:pt x="1047" y="149"/>
                    <a:pt x="1063" y="120"/>
                    <a:pt x="1088" y="111"/>
                  </a:cubicBezTo>
                  <a:close/>
                  <a:moveTo>
                    <a:pt x="825" y="194"/>
                  </a:moveTo>
                  <a:cubicBezTo>
                    <a:pt x="823" y="193"/>
                    <a:pt x="823" y="193"/>
                    <a:pt x="823" y="193"/>
                  </a:cubicBezTo>
                  <a:cubicBezTo>
                    <a:pt x="832" y="188"/>
                    <a:pt x="843" y="190"/>
                    <a:pt x="854" y="190"/>
                  </a:cubicBezTo>
                  <a:cubicBezTo>
                    <a:pt x="859" y="189"/>
                    <a:pt x="865" y="187"/>
                    <a:pt x="868" y="189"/>
                  </a:cubicBezTo>
                  <a:cubicBezTo>
                    <a:pt x="856" y="198"/>
                    <a:pt x="839" y="200"/>
                    <a:pt x="825" y="194"/>
                  </a:cubicBezTo>
                  <a:close/>
                  <a:moveTo>
                    <a:pt x="867" y="180"/>
                  </a:moveTo>
                  <a:cubicBezTo>
                    <a:pt x="855" y="184"/>
                    <a:pt x="844" y="186"/>
                    <a:pt x="832" y="183"/>
                  </a:cubicBezTo>
                  <a:cubicBezTo>
                    <a:pt x="831" y="174"/>
                    <a:pt x="842" y="174"/>
                    <a:pt x="847" y="170"/>
                  </a:cubicBezTo>
                  <a:cubicBezTo>
                    <a:pt x="859" y="166"/>
                    <a:pt x="872" y="169"/>
                    <a:pt x="884" y="171"/>
                  </a:cubicBezTo>
                  <a:cubicBezTo>
                    <a:pt x="883" y="178"/>
                    <a:pt x="873" y="178"/>
                    <a:pt x="867" y="180"/>
                  </a:cubicBezTo>
                  <a:close/>
                  <a:moveTo>
                    <a:pt x="896" y="265"/>
                  </a:moveTo>
                  <a:cubicBezTo>
                    <a:pt x="883" y="258"/>
                    <a:pt x="880" y="246"/>
                    <a:pt x="878" y="234"/>
                  </a:cubicBezTo>
                  <a:cubicBezTo>
                    <a:pt x="878" y="225"/>
                    <a:pt x="879" y="212"/>
                    <a:pt x="890" y="210"/>
                  </a:cubicBezTo>
                  <a:cubicBezTo>
                    <a:pt x="894" y="227"/>
                    <a:pt x="890" y="247"/>
                    <a:pt x="898" y="264"/>
                  </a:cubicBezTo>
                  <a:lnTo>
                    <a:pt x="896" y="265"/>
                  </a:lnTo>
                  <a:close/>
                  <a:moveTo>
                    <a:pt x="909" y="241"/>
                  </a:moveTo>
                  <a:cubicBezTo>
                    <a:pt x="908" y="247"/>
                    <a:pt x="907" y="252"/>
                    <a:pt x="904" y="257"/>
                  </a:cubicBezTo>
                  <a:cubicBezTo>
                    <a:pt x="898" y="243"/>
                    <a:pt x="893" y="226"/>
                    <a:pt x="897" y="210"/>
                  </a:cubicBezTo>
                  <a:cubicBezTo>
                    <a:pt x="906" y="216"/>
                    <a:pt x="909" y="229"/>
                    <a:pt x="909" y="241"/>
                  </a:cubicBezTo>
                  <a:close/>
                  <a:moveTo>
                    <a:pt x="848" y="335"/>
                  </a:moveTo>
                  <a:cubicBezTo>
                    <a:pt x="839" y="335"/>
                    <a:pt x="830" y="331"/>
                    <a:pt x="825" y="323"/>
                  </a:cubicBezTo>
                  <a:cubicBezTo>
                    <a:pt x="822" y="316"/>
                    <a:pt x="822" y="307"/>
                    <a:pt x="826" y="300"/>
                  </a:cubicBezTo>
                  <a:cubicBezTo>
                    <a:pt x="836" y="315"/>
                    <a:pt x="852" y="325"/>
                    <a:pt x="871" y="326"/>
                  </a:cubicBezTo>
                  <a:cubicBezTo>
                    <a:pt x="867" y="333"/>
                    <a:pt x="857" y="334"/>
                    <a:pt x="848" y="335"/>
                  </a:cubicBezTo>
                  <a:close/>
                  <a:moveTo>
                    <a:pt x="844" y="311"/>
                  </a:moveTo>
                  <a:cubicBezTo>
                    <a:pt x="840" y="305"/>
                    <a:pt x="830" y="298"/>
                    <a:pt x="833" y="290"/>
                  </a:cubicBezTo>
                  <a:cubicBezTo>
                    <a:pt x="849" y="294"/>
                    <a:pt x="869" y="298"/>
                    <a:pt x="873" y="316"/>
                  </a:cubicBezTo>
                  <a:cubicBezTo>
                    <a:pt x="863" y="321"/>
                    <a:pt x="852" y="317"/>
                    <a:pt x="844" y="311"/>
                  </a:cubicBezTo>
                  <a:close/>
                  <a:moveTo>
                    <a:pt x="759" y="317"/>
                  </a:moveTo>
                  <a:cubicBezTo>
                    <a:pt x="770" y="316"/>
                    <a:pt x="778" y="321"/>
                    <a:pt x="787" y="327"/>
                  </a:cubicBezTo>
                  <a:cubicBezTo>
                    <a:pt x="791" y="333"/>
                    <a:pt x="799" y="341"/>
                    <a:pt x="795" y="349"/>
                  </a:cubicBezTo>
                  <a:cubicBezTo>
                    <a:pt x="782" y="342"/>
                    <a:pt x="771" y="332"/>
                    <a:pt x="758" y="323"/>
                  </a:cubicBezTo>
                  <a:cubicBezTo>
                    <a:pt x="755" y="321"/>
                    <a:pt x="757" y="318"/>
                    <a:pt x="759" y="317"/>
                  </a:cubicBezTo>
                  <a:close/>
                  <a:moveTo>
                    <a:pt x="733" y="321"/>
                  </a:moveTo>
                  <a:cubicBezTo>
                    <a:pt x="752" y="324"/>
                    <a:pt x="770" y="337"/>
                    <a:pt x="782" y="353"/>
                  </a:cubicBezTo>
                  <a:cubicBezTo>
                    <a:pt x="772" y="360"/>
                    <a:pt x="759" y="349"/>
                    <a:pt x="748" y="345"/>
                  </a:cubicBezTo>
                  <a:cubicBezTo>
                    <a:pt x="740" y="339"/>
                    <a:pt x="731" y="331"/>
                    <a:pt x="733" y="321"/>
                  </a:cubicBezTo>
                  <a:close/>
                  <a:moveTo>
                    <a:pt x="875" y="84"/>
                  </a:moveTo>
                  <a:cubicBezTo>
                    <a:pt x="879" y="88"/>
                    <a:pt x="880" y="92"/>
                    <a:pt x="881" y="97"/>
                  </a:cubicBezTo>
                  <a:cubicBezTo>
                    <a:pt x="880" y="98"/>
                    <a:pt x="880" y="98"/>
                    <a:pt x="880" y="98"/>
                  </a:cubicBezTo>
                  <a:cubicBezTo>
                    <a:pt x="871" y="91"/>
                    <a:pt x="858" y="84"/>
                    <a:pt x="852" y="73"/>
                  </a:cubicBezTo>
                  <a:cubicBezTo>
                    <a:pt x="861" y="72"/>
                    <a:pt x="870" y="77"/>
                    <a:pt x="875" y="84"/>
                  </a:cubicBezTo>
                  <a:close/>
                  <a:moveTo>
                    <a:pt x="839" y="76"/>
                  </a:moveTo>
                  <a:cubicBezTo>
                    <a:pt x="852" y="84"/>
                    <a:pt x="868" y="95"/>
                    <a:pt x="877" y="107"/>
                  </a:cubicBezTo>
                  <a:cubicBezTo>
                    <a:pt x="875" y="113"/>
                    <a:pt x="865" y="109"/>
                    <a:pt x="859" y="108"/>
                  </a:cubicBezTo>
                  <a:cubicBezTo>
                    <a:pt x="842" y="105"/>
                    <a:pt x="820" y="96"/>
                    <a:pt x="813" y="77"/>
                  </a:cubicBezTo>
                  <a:cubicBezTo>
                    <a:pt x="818" y="70"/>
                    <a:pt x="831" y="76"/>
                    <a:pt x="839" y="76"/>
                  </a:cubicBezTo>
                  <a:close/>
                  <a:moveTo>
                    <a:pt x="756" y="52"/>
                  </a:moveTo>
                  <a:cubicBezTo>
                    <a:pt x="742" y="44"/>
                    <a:pt x="738" y="30"/>
                    <a:pt x="737" y="13"/>
                  </a:cubicBezTo>
                  <a:cubicBezTo>
                    <a:pt x="737" y="9"/>
                    <a:pt x="741" y="10"/>
                    <a:pt x="743" y="12"/>
                  </a:cubicBezTo>
                  <a:cubicBezTo>
                    <a:pt x="754" y="30"/>
                    <a:pt x="754" y="30"/>
                    <a:pt x="754" y="30"/>
                  </a:cubicBezTo>
                  <a:cubicBezTo>
                    <a:pt x="756" y="36"/>
                    <a:pt x="762" y="49"/>
                    <a:pt x="756" y="52"/>
                  </a:cubicBezTo>
                  <a:close/>
                  <a:moveTo>
                    <a:pt x="757" y="18"/>
                  </a:moveTo>
                  <a:cubicBezTo>
                    <a:pt x="758" y="16"/>
                    <a:pt x="758" y="16"/>
                    <a:pt x="758" y="16"/>
                  </a:cubicBezTo>
                  <a:cubicBezTo>
                    <a:pt x="766" y="22"/>
                    <a:pt x="771" y="31"/>
                    <a:pt x="770" y="42"/>
                  </a:cubicBezTo>
                  <a:cubicBezTo>
                    <a:pt x="769" y="44"/>
                    <a:pt x="769" y="46"/>
                    <a:pt x="767" y="46"/>
                  </a:cubicBezTo>
                  <a:lnTo>
                    <a:pt x="757" y="18"/>
                  </a:lnTo>
                  <a:close/>
                  <a:moveTo>
                    <a:pt x="614" y="36"/>
                  </a:moveTo>
                  <a:cubicBezTo>
                    <a:pt x="611" y="40"/>
                    <a:pt x="611" y="40"/>
                    <a:pt x="611" y="40"/>
                  </a:cubicBezTo>
                  <a:cubicBezTo>
                    <a:pt x="608" y="40"/>
                    <a:pt x="608" y="40"/>
                    <a:pt x="608" y="40"/>
                  </a:cubicBezTo>
                  <a:lnTo>
                    <a:pt x="614" y="36"/>
                  </a:lnTo>
                  <a:close/>
                  <a:moveTo>
                    <a:pt x="622" y="41"/>
                  </a:moveTo>
                  <a:cubicBezTo>
                    <a:pt x="627" y="41"/>
                    <a:pt x="632" y="39"/>
                    <a:pt x="637" y="40"/>
                  </a:cubicBezTo>
                  <a:cubicBezTo>
                    <a:pt x="630" y="61"/>
                    <a:pt x="611" y="80"/>
                    <a:pt x="588" y="82"/>
                  </a:cubicBezTo>
                  <a:cubicBezTo>
                    <a:pt x="590" y="66"/>
                    <a:pt x="606" y="48"/>
                    <a:pt x="622" y="41"/>
                  </a:cubicBezTo>
                  <a:close/>
                  <a:moveTo>
                    <a:pt x="580" y="35"/>
                  </a:moveTo>
                  <a:cubicBezTo>
                    <a:pt x="582" y="36"/>
                    <a:pt x="582" y="36"/>
                    <a:pt x="582" y="36"/>
                  </a:cubicBezTo>
                  <a:cubicBezTo>
                    <a:pt x="581" y="47"/>
                    <a:pt x="571" y="57"/>
                    <a:pt x="560" y="62"/>
                  </a:cubicBezTo>
                  <a:cubicBezTo>
                    <a:pt x="556" y="62"/>
                    <a:pt x="556" y="62"/>
                    <a:pt x="556" y="62"/>
                  </a:cubicBezTo>
                  <a:cubicBezTo>
                    <a:pt x="555" y="48"/>
                    <a:pt x="573" y="45"/>
                    <a:pt x="580" y="35"/>
                  </a:cubicBezTo>
                  <a:close/>
                  <a:moveTo>
                    <a:pt x="572" y="30"/>
                  </a:moveTo>
                  <a:cubicBezTo>
                    <a:pt x="569" y="41"/>
                    <a:pt x="556" y="42"/>
                    <a:pt x="550" y="50"/>
                  </a:cubicBezTo>
                  <a:cubicBezTo>
                    <a:pt x="553" y="40"/>
                    <a:pt x="563" y="32"/>
                    <a:pt x="572" y="30"/>
                  </a:cubicBezTo>
                  <a:close/>
                  <a:moveTo>
                    <a:pt x="503" y="104"/>
                  </a:moveTo>
                  <a:cubicBezTo>
                    <a:pt x="498" y="106"/>
                    <a:pt x="491" y="107"/>
                    <a:pt x="486" y="104"/>
                  </a:cubicBezTo>
                  <a:cubicBezTo>
                    <a:pt x="494" y="97"/>
                    <a:pt x="504" y="92"/>
                    <a:pt x="518" y="94"/>
                  </a:cubicBezTo>
                  <a:cubicBezTo>
                    <a:pt x="516" y="99"/>
                    <a:pt x="508" y="102"/>
                    <a:pt x="503" y="104"/>
                  </a:cubicBezTo>
                  <a:close/>
                  <a:moveTo>
                    <a:pt x="485" y="94"/>
                  </a:moveTo>
                  <a:cubicBezTo>
                    <a:pt x="494" y="85"/>
                    <a:pt x="509" y="74"/>
                    <a:pt x="521" y="83"/>
                  </a:cubicBezTo>
                  <a:cubicBezTo>
                    <a:pt x="510" y="87"/>
                    <a:pt x="496" y="88"/>
                    <a:pt x="485" y="94"/>
                  </a:cubicBezTo>
                  <a:close/>
                  <a:moveTo>
                    <a:pt x="505" y="170"/>
                  </a:moveTo>
                  <a:cubicBezTo>
                    <a:pt x="505" y="155"/>
                    <a:pt x="508" y="132"/>
                    <a:pt x="528" y="128"/>
                  </a:cubicBezTo>
                  <a:cubicBezTo>
                    <a:pt x="517" y="141"/>
                    <a:pt x="516" y="158"/>
                    <a:pt x="505" y="170"/>
                  </a:cubicBezTo>
                  <a:close/>
                  <a:moveTo>
                    <a:pt x="515" y="173"/>
                  </a:moveTo>
                  <a:cubicBezTo>
                    <a:pt x="514" y="170"/>
                    <a:pt x="514" y="170"/>
                    <a:pt x="514" y="170"/>
                  </a:cubicBezTo>
                  <a:cubicBezTo>
                    <a:pt x="521" y="155"/>
                    <a:pt x="526" y="132"/>
                    <a:pt x="546" y="128"/>
                  </a:cubicBezTo>
                  <a:cubicBezTo>
                    <a:pt x="549" y="133"/>
                    <a:pt x="549" y="133"/>
                    <a:pt x="549" y="133"/>
                  </a:cubicBezTo>
                  <a:cubicBezTo>
                    <a:pt x="547" y="151"/>
                    <a:pt x="532" y="168"/>
                    <a:pt x="515" y="173"/>
                  </a:cubicBezTo>
                  <a:close/>
                  <a:moveTo>
                    <a:pt x="512" y="350"/>
                  </a:moveTo>
                  <a:cubicBezTo>
                    <a:pt x="504" y="344"/>
                    <a:pt x="494" y="339"/>
                    <a:pt x="497" y="328"/>
                  </a:cubicBezTo>
                  <a:cubicBezTo>
                    <a:pt x="507" y="340"/>
                    <a:pt x="520" y="347"/>
                    <a:pt x="533" y="354"/>
                  </a:cubicBezTo>
                  <a:cubicBezTo>
                    <a:pt x="528" y="357"/>
                    <a:pt x="518" y="353"/>
                    <a:pt x="512" y="350"/>
                  </a:cubicBezTo>
                  <a:close/>
                  <a:moveTo>
                    <a:pt x="499" y="311"/>
                  </a:moveTo>
                  <a:cubicBezTo>
                    <a:pt x="500" y="308"/>
                    <a:pt x="500" y="308"/>
                    <a:pt x="500" y="308"/>
                  </a:cubicBezTo>
                  <a:cubicBezTo>
                    <a:pt x="517" y="317"/>
                    <a:pt x="543" y="324"/>
                    <a:pt x="542" y="348"/>
                  </a:cubicBezTo>
                  <a:cubicBezTo>
                    <a:pt x="524" y="344"/>
                    <a:pt x="503" y="331"/>
                    <a:pt x="499" y="311"/>
                  </a:cubicBezTo>
                  <a:close/>
                  <a:moveTo>
                    <a:pt x="1161" y="287"/>
                  </a:moveTo>
                  <a:cubicBezTo>
                    <a:pt x="1142" y="253"/>
                    <a:pt x="1142" y="253"/>
                    <a:pt x="1142" y="253"/>
                  </a:cubicBezTo>
                  <a:cubicBezTo>
                    <a:pt x="1147" y="250"/>
                    <a:pt x="1153" y="254"/>
                    <a:pt x="1158" y="255"/>
                  </a:cubicBezTo>
                  <a:cubicBezTo>
                    <a:pt x="1166" y="264"/>
                    <a:pt x="1166" y="264"/>
                    <a:pt x="1166" y="264"/>
                  </a:cubicBezTo>
                  <a:cubicBezTo>
                    <a:pt x="1168" y="272"/>
                    <a:pt x="1168" y="283"/>
                    <a:pt x="1161" y="287"/>
                  </a:cubicBezTo>
                  <a:close/>
                  <a:moveTo>
                    <a:pt x="1152" y="291"/>
                  </a:moveTo>
                  <a:cubicBezTo>
                    <a:pt x="1144" y="291"/>
                    <a:pt x="1135" y="286"/>
                    <a:pt x="1131" y="277"/>
                  </a:cubicBezTo>
                  <a:cubicBezTo>
                    <a:pt x="1128" y="270"/>
                    <a:pt x="1130" y="261"/>
                    <a:pt x="1132" y="254"/>
                  </a:cubicBezTo>
                  <a:cubicBezTo>
                    <a:pt x="1144" y="261"/>
                    <a:pt x="1153" y="277"/>
                    <a:pt x="1152" y="291"/>
                  </a:cubicBezTo>
                  <a:close/>
                  <a:moveTo>
                    <a:pt x="1285" y="133"/>
                  </a:moveTo>
                  <a:cubicBezTo>
                    <a:pt x="1279" y="122"/>
                    <a:pt x="1273" y="108"/>
                    <a:pt x="1277" y="95"/>
                  </a:cubicBezTo>
                  <a:cubicBezTo>
                    <a:pt x="1290" y="106"/>
                    <a:pt x="1299" y="122"/>
                    <a:pt x="1301" y="139"/>
                  </a:cubicBezTo>
                  <a:cubicBezTo>
                    <a:pt x="1296" y="142"/>
                    <a:pt x="1290" y="136"/>
                    <a:pt x="1285" y="133"/>
                  </a:cubicBezTo>
                  <a:close/>
                  <a:moveTo>
                    <a:pt x="1307" y="108"/>
                  </a:moveTo>
                  <a:cubicBezTo>
                    <a:pt x="1308" y="115"/>
                    <a:pt x="1311" y="121"/>
                    <a:pt x="1308" y="128"/>
                  </a:cubicBezTo>
                  <a:cubicBezTo>
                    <a:pt x="1306" y="128"/>
                    <a:pt x="1306" y="128"/>
                    <a:pt x="1306" y="128"/>
                  </a:cubicBezTo>
                  <a:cubicBezTo>
                    <a:pt x="1300" y="115"/>
                    <a:pt x="1293" y="103"/>
                    <a:pt x="1285" y="90"/>
                  </a:cubicBezTo>
                  <a:cubicBezTo>
                    <a:pt x="1295" y="92"/>
                    <a:pt x="1304" y="98"/>
                    <a:pt x="1307" y="108"/>
                  </a:cubicBezTo>
                  <a:close/>
                  <a:moveTo>
                    <a:pt x="1305" y="16"/>
                  </a:moveTo>
                  <a:cubicBezTo>
                    <a:pt x="1322" y="25"/>
                    <a:pt x="1322" y="25"/>
                    <a:pt x="1322" y="25"/>
                  </a:cubicBezTo>
                  <a:cubicBezTo>
                    <a:pt x="1329" y="33"/>
                    <a:pt x="1340" y="42"/>
                    <a:pt x="1341" y="53"/>
                  </a:cubicBezTo>
                  <a:cubicBezTo>
                    <a:pt x="1315" y="38"/>
                    <a:pt x="1286" y="24"/>
                    <a:pt x="1255" y="24"/>
                  </a:cubicBezTo>
                  <a:cubicBezTo>
                    <a:pt x="1253" y="22"/>
                    <a:pt x="1253" y="22"/>
                    <a:pt x="1253" y="22"/>
                  </a:cubicBezTo>
                  <a:cubicBezTo>
                    <a:pt x="1266" y="13"/>
                    <a:pt x="1288" y="14"/>
                    <a:pt x="1305" y="16"/>
                  </a:cubicBezTo>
                  <a:close/>
                  <a:moveTo>
                    <a:pt x="1279" y="32"/>
                  </a:moveTo>
                  <a:cubicBezTo>
                    <a:pt x="1303" y="35"/>
                    <a:pt x="1324" y="48"/>
                    <a:pt x="1340" y="65"/>
                  </a:cubicBezTo>
                  <a:cubicBezTo>
                    <a:pt x="1332" y="73"/>
                    <a:pt x="1318" y="72"/>
                    <a:pt x="1307" y="75"/>
                  </a:cubicBezTo>
                  <a:cubicBezTo>
                    <a:pt x="1283" y="72"/>
                    <a:pt x="1253" y="65"/>
                    <a:pt x="1246" y="39"/>
                  </a:cubicBezTo>
                  <a:cubicBezTo>
                    <a:pt x="1249" y="23"/>
                    <a:pt x="1269" y="34"/>
                    <a:pt x="1279" y="32"/>
                  </a:cubicBezTo>
                  <a:close/>
                  <a:moveTo>
                    <a:pt x="1241" y="22"/>
                  </a:moveTo>
                  <a:cubicBezTo>
                    <a:pt x="1242" y="23"/>
                    <a:pt x="1245" y="26"/>
                    <a:pt x="1243" y="28"/>
                  </a:cubicBezTo>
                  <a:cubicBezTo>
                    <a:pt x="1243" y="31"/>
                    <a:pt x="1239" y="31"/>
                    <a:pt x="1238" y="30"/>
                  </a:cubicBezTo>
                  <a:lnTo>
                    <a:pt x="1241" y="22"/>
                  </a:lnTo>
                  <a:close/>
                  <a:moveTo>
                    <a:pt x="1221" y="55"/>
                  </a:moveTo>
                  <a:cubicBezTo>
                    <a:pt x="1227" y="50"/>
                    <a:pt x="1236" y="42"/>
                    <a:pt x="1243" y="46"/>
                  </a:cubicBezTo>
                  <a:cubicBezTo>
                    <a:pt x="1246" y="56"/>
                    <a:pt x="1258" y="63"/>
                    <a:pt x="1262" y="72"/>
                  </a:cubicBezTo>
                  <a:cubicBezTo>
                    <a:pt x="1268" y="89"/>
                    <a:pt x="1258" y="106"/>
                    <a:pt x="1249" y="121"/>
                  </a:cubicBezTo>
                  <a:cubicBezTo>
                    <a:pt x="1246" y="123"/>
                    <a:pt x="1242" y="126"/>
                    <a:pt x="1238" y="125"/>
                  </a:cubicBezTo>
                  <a:cubicBezTo>
                    <a:pt x="1228" y="104"/>
                    <a:pt x="1218" y="78"/>
                    <a:pt x="1221" y="55"/>
                  </a:cubicBezTo>
                  <a:close/>
                  <a:moveTo>
                    <a:pt x="1097" y="66"/>
                  </a:moveTo>
                  <a:cubicBezTo>
                    <a:pt x="1096" y="67"/>
                    <a:pt x="1093" y="68"/>
                    <a:pt x="1091" y="67"/>
                  </a:cubicBezTo>
                  <a:cubicBezTo>
                    <a:pt x="1096" y="32"/>
                    <a:pt x="1133" y="18"/>
                    <a:pt x="1159" y="6"/>
                  </a:cubicBezTo>
                  <a:cubicBezTo>
                    <a:pt x="1168" y="4"/>
                    <a:pt x="1174" y="11"/>
                    <a:pt x="1180" y="15"/>
                  </a:cubicBezTo>
                  <a:cubicBezTo>
                    <a:pt x="1180" y="19"/>
                    <a:pt x="1181" y="24"/>
                    <a:pt x="1177" y="26"/>
                  </a:cubicBezTo>
                  <a:cubicBezTo>
                    <a:pt x="1147" y="33"/>
                    <a:pt x="1123" y="50"/>
                    <a:pt x="1097" y="66"/>
                  </a:cubicBezTo>
                  <a:close/>
                  <a:moveTo>
                    <a:pt x="1166" y="76"/>
                  </a:moveTo>
                  <a:cubicBezTo>
                    <a:pt x="1148" y="86"/>
                    <a:pt x="1125" y="79"/>
                    <a:pt x="1109" y="69"/>
                  </a:cubicBezTo>
                  <a:cubicBezTo>
                    <a:pt x="1116" y="59"/>
                    <a:pt x="1129" y="54"/>
                    <a:pt x="1139" y="46"/>
                  </a:cubicBezTo>
                  <a:cubicBezTo>
                    <a:pt x="1152" y="41"/>
                    <a:pt x="1166" y="29"/>
                    <a:pt x="1181" y="33"/>
                  </a:cubicBezTo>
                  <a:cubicBezTo>
                    <a:pt x="1193" y="50"/>
                    <a:pt x="1193" y="50"/>
                    <a:pt x="1193" y="50"/>
                  </a:cubicBezTo>
                  <a:cubicBezTo>
                    <a:pt x="1192" y="65"/>
                    <a:pt x="1177" y="70"/>
                    <a:pt x="1166" y="76"/>
                  </a:cubicBezTo>
                  <a:close/>
                  <a:moveTo>
                    <a:pt x="1189" y="78"/>
                  </a:moveTo>
                  <a:cubicBezTo>
                    <a:pt x="1193" y="69"/>
                    <a:pt x="1194" y="60"/>
                    <a:pt x="1199" y="53"/>
                  </a:cubicBezTo>
                  <a:cubicBezTo>
                    <a:pt x="1214" y="54"/>
                    <a:pt x="1214" y="54"/>
                    <a:pt x="1214" y="54"/>
                  </a:cubicBezTo>
                  <a:cubicBezTo>
                    <a:pt x="1213" y="84"/>
                    <a:pt x="1228" y="108"/>
                    <a:pt x="1234" y="134"/>
                  </a:cubicBezTo>
                  <a:cubicBezTo>
                    <a:pt x="1228" y="136"/>
                    <a:pt x="1220" y="129"/>
                    <a:pt x="1213" y="126"/>
                  </a:cubicBezTo>
                  <a:cubicBezTo>
                    <a:pt x="1196" y="116"/>
                    <a:pt x="1191" y="97"/>
                    <a:pt x="1189" y="78"/>
                  </a:cubicBezTo>
                  <a:close/>
                  <a:moveTo>
                    <a:pt x="1178" y="207"/>
                  </a:moveTo>
                  <a:cubicBezTo>
                    <a:pt x="1185" y="200"/>
                    <a:pt x="1190" y="191"/>
                    <a:pt x="1194" y="184"/>
                  </a:cubicBezTo>
                  <a:cubicBezTo>
                    <a:pt x="1200" y="184"/>
                    <a:pt x="1199" y="190"/>
                    <a:pt x="1201" y="193"/>
                  </a:cubicBezTo>
                  <a:cubicBezTo>
                    <a:pt x="1199" y="202"/>
                    <a:pt x="1195" y="212"/>
                    <a:pt x="1189" y="218"/>
                  </a:cubicBezTo>
                  <a:cubicBezTo>
                    <a:pt x="1183" y="224"/>
                    <a:pt x="1174" y="225"/>
                    <a:pt x="1165" y="225"/>
                  </a:cubicBezTo>
                  <a:cubicBezTo>
                    <a:pt x="1166" y="219"/>
                    <a:pt x="1175" y="214"/>
                    <a:pt x="1178" y="207"/>
                  </a:cubicBezTo>
                  <a:close/>
                  <a:moveTo>
                    <a:pt x="1150" y="228"/>
                  </a:moveTo>
                  <a:cubicBezTo>
                    <a:pt x="1166" y="230"/>
                    <a:pt x="1187" y="234"/>
                    <a:pt x="1198" y="217"/>
                  </a:cubicBezTo>
                  <a:cubicBezTo>
                    <a:pt x="1207" y="207"/>
                    <a:pt x="1206" y="193"/>
                    <a:pt x="1201" y="181"/>
                  </a:cubicBezTo>
                  <a:cubicBezTo>
                    <a:pt x="1199" y="175"/>
                    <a:pt x="1199" y="175"/>
                    <a:pt x="1199" y="175"/>
                  </a:cubicBezTo>
                  <a:cubicBezTo>
                    <a:pt x="1207" y="132"/>
                    <a:pt x="1207" y="132"/>
                    <a:pt x="1207" y="132"/>
                  </a:cubicBezTo>
                  <a:cubicBezTo>
                    <a:pt x="1218" y="135"/>
                    <a:pt x="1232" y="139"/>
                    <a:pt x="1240" y="149"/>
                  </a:cubicBezTo>
                  <a:cubicBezTo>
                    <a:pt x="1245" y="145"/>
                    <a:pt x="1243" y="138"/>
                    <a:pt x="1243" y="133"/>
                  </a:cubicBezTo>
                  <a:cubicBezTo>
                    <a:pt x="1255" y="125"/>
                    <a:pt x="1260" y="113"/>
                    <a:pt x="1266" y="101"/>
                  </a:cubicBezTo>
                  <a:cubicBezTo>
                    <a:pt x="1268" y="101"/>
                    <a:pt x="1268" y="101"/>
                    <a:pt x="1268" y="101"/>
                  </a:cubicBezTo>
                  <a:cubicBezTo>
                    <a:pt x="1274" y="116"/>
                    <a:pt x="1272" y="135"/>
                    <a:pt x="1289" y="144"/>
                  </a:cubicBezTo>
                  <a:cubicBezTo>
                    <a:pt x="1268" y="156"/>
                    <a:pt x="1242" y="155"/>
                    <a:pt x="1218" y="159"/>
                  </a:cubicBezTo>
                  <a:cubicBezTo>
                    <a:pt x="1216" y="157"/>
                    <a:pt x="1213" y="156"/>
                    <a:pt x="1210" y="157"/>
                  </a:cubicBezTo>
                  <a:cubicBezTo>
                    <a:pt x="1207" y="168"/>
                    <a:pt x="1216" y="177"/>
                    <a:pt x="1214" y="191"/>
                  </a:cubicBezTo>
                  <a:cubicBezTo>
                    <a:pt x="1217" y="231"/>
                    <a:pt x="1200" y="273"/>
                    <a:pt x="1167" y="295"/>
                  </a:cubicBezTo>
                  <a:cubicBezTo>
                    <a:pt x="1165" y="294"/>
                    <a:pt x="1165" y="294"/>
                    <a:pt x="1165" y="294"/>
                  </a:cubicBezTo>
                  <a:cubicBezTo>
                    <a:pt x="1170" y="284"/>
                    <a:pt x="1179" y="272"/>
                    <a:pt x="1170" y="261"/>
                  </a:cubicBezTo>
                  <a:cubicBezTo>
                    <a:pt x="1161" y="239"/>
                    <a:pt x="1132" y="250"/>
                    <a:pt x="1120" y="233"/>
                  </a:cubicBezTo>
                  <a:lnTo>
                    <a:pt x="1150" y="228"/>
                  </a:lnTo>
                  <a:close/>
                  <a:moveTo>
                    <a:pt x="1104" y="236"/>
                  </a:moveTo>
                  <a:cubicBezTo>
                    <a:pt x="1139" y="240"/>
                    <a:pt x="1109" y="289"/>
                    <a:pt x="1143" y="296"/>
                  </a:cubicBezTo>
                  <a:cubicBezTo>
                    <a:pt x="1146" y="298"/>
                    <a:pt x="1154" y="298"/>
                    <a:pt x="1154" y="305"/>
                  </a:cubicBezTo>
                  <a:cubicBezTo>
                    <a:pt x="1133" y="322"/>
                    <a:pt x="1104" y="320"/>
                    <a:pt x="1078" y="326"/>
                  </a:cubicBezTo>
                  <a:cubicBezTo>
                    <a:pt x="1074" y="325"/>
                    <a:pt x="1074" y="325"/>
                    <a:pt x="1074" y="325"/>
                  </a:cubicBezTo>
                  <a:cubicBezTo>
                    <a:pt x="1078" y="309"/>
                    <a:pt x="1090" y="291"/>
                    <a:pt x="1090" y="271"/>
                  </a:cubicBezTo>
                  <a:cubicBezTo>
                    <a:pt x="1090" y="247"/>
                    <a:pt x="1063" y="238"/>
                    <a:pt x="1047" y="226"/>
                  </a:cubicBezTo>
                  <a:cubicBezTo>
                    <a:pt x="1046" y="223"/>
                    <a:pt x="1046" y="223"/>
                    <a:pt x="1046" y="223"/>
                  </a:cubicBezTo>
                  <a:cubicBezTo>
                    <a:pt x="1066" y="227"/>
                    <a:pt x="1086" y="229"/>
                    <a:pt x="1104" y="236"/>
                  </a:cubicBezTo>
                  <a:close/>
                  <a:moveTo>
                    <a:pt x="1071" y="271"/>
                  </a:moveTo>
                  <a:cubicBezTo>
                    <a:pt x="1061" y="244"/>
                    <a:pt x="1061" y="244"/>
                    <a:pt x="1061" y="244"/>
                  </a:cubicBezTo>
                  <a:cubicBezTo>
                    <a:pt x="1071" y="245"/>
                    <a:pt x="1077" y="256"/>
                    <a:pt x="1083" y="262"/>
                  </a:cubicBezTo>
                  <a:cubicBezTo>
                    <a:pt x="1083" y="274"/>
                    <a:pt x="1086" y="286"/>
                    <a:pt x="1077" y="299"/>
                  </a:cubicBezTo>
                  <a:cubicBezTo>
                    <a:pt x="1074" y="292"/>
                    <a:pt x="1074" y="279"/>
                    <a:pt x="1071" y="271"/>
                  </a:cubicBezTo>
                  <a:close/>
                  <a:moveTo>
                    <a:pt x="1042" y="251"/>
                  </a:moveTo>
                  <a:cubicBezTo>
                    <a:pt x="1046" y="238"/>
                    <a:pt x="1046" y="238"/>
                    <a:pt x="1046" y="238"/>
                  </a:cubicBezTo>
                  <a:cubicBezTo>
                    <a:pt x="1059" y="249"/>
                    <a:pt x="1065" y="268"/>
                    <a:pt x="1068" y="286"/>
                  </a:cubicBezTo>
                  <a:cubicBezTo>
                    <a:pt x="1068" y="313"/>
                    <a:pt x="1068" y="313"/>
                    <a:pt x="1068" y="313"/>
                  </a:cubicBezTo>
                  <a:cubicBezTo>
                    <a:pt x="1065" y="313"/>
                    <a:pt x="1065" y="313"/>
                    <a:pt x="1065" y="313"/>
                  </a:cubicBezTo>
                  <a:cubicBezTo>
                    <a:pt x="1047" y="299"/>
                    <a:pt x="1038" y="275"/>
                    <a:pt x="1042" y="251"/>
                  </a:cubicBezTo>
                  <a:close/>
                  <a:moveTo>
                    <a:pt x="917" y="309"/>
                  </a:moveTo>
                  <a:cubicBezTo>
                    <a:pt x="928" y="282"/>
                    <a:pt x="937" y="253"/>
                    <a:pt x="944" y="226"/>
                  </a:cubicBezTo>
                  <a:cubicBezTo>
                    <a:pt x="965" y="246"/>
                    <a:pt x="940" y="280"/>
                    <a:pt x="957" y="305"/>
                  </a:cubicBezTo>
                  <a:cubicBezTo>
                    <a:pt x="964" y="319"/>
                    <a:pt x="977" y="328"/>
                    <a:pt x="984" y="342"/>
                  </a:cubicBezTo>
                  <a:cubicBezTo>
                    <a:pt x="974" y="346"/>
                    <a:pt x="964" y="338"/>
                    <a:pt x="952" y="339"/>
                  </a:cubicBezTo>
                  <a:cubicBezTo>
                    <a:pt x="940" y="339"/>
                    <a:pt x="925" y="340"/>
                    <a:pt x="917" y="328"/>
                  </a:cubicBezTo>
                  <a:cubicBezTo>
                    <a:pt x="914" y="322"/>
                    <a:pt x="913" y="315"/>
                    <a:pt x="917" y="309"/>
                  </a:cubicBezTo>
                  <a:close/>
                  <a:moveTo>
                    <a:pt x="985" y="295"/>
                  </a:moveTo>
                  <a:cubicBezTo>
                    <a:pt x="986" y="306"/>
                    <a:pt x="990" y="317"/>
                    <a:pt x="983" y="327"/>
                  </a:cubicBezTo>
                  <a:cubicBezTo>
                    <a:pt x="969" y="315"/>
                    <a:pt x="954" y="297"/>
                    <a:pt x="956" y="274"/>
                  </a:cubicBezTo>
                  <a:cubicBezTo>
                    <a:pt x="960" y="244"/>
                    <a:pt x="960" y="244"/>
                    <a:pt x="960" y="244"/>
                  </a:cubicBezTo>
                  <a:cubicBezTo>
                    <a:pt x="978" y="255"/>
                    <a:pt x="979" y="277"/>
                    <a:pt x="985" y="295"/>
                  </a:cubicBezTo>
                  <a:close/>
                  <a:moveTo>
                    <a:pt x="981" y="258"/>
                  </a:moveTo>
                  <a:cubicBezTo>
                    <a:pt x="997" y="267"/>
                    <a:pt x="999" y="290"/>
                    <a:pt x="997" y="307"/>
                  </a:cubicBezTo>
                  <a:cubicBezTo>
                    <a:pt x="997" y="309"/>
                    <a:pt x="995" y="310"/>
                    <a:pt x="994" y="311"/>
                  </a:cubicBezTo>
                  <a:cubicBezTo>
                    <a:pt x="990" y="293"/>
                    <a:pt x="986" y="273"/>
                    <a:pt x="981" y="258"/>
                  </a:cubicBezTo>
                  <a:close/>
                  <a:moveTo>
                    <a:pt x="931" y="348"/>
                  </a:moveTo>
                  <a:cubicBezTo>
                    <a:pt x="933" y="345"/>
                    <a:pt x="933" y="345"/>
                    <a:pt x="933" y="345"/>
                  </a:cubicBezTo>
                  <a:cubicBezTo>
                    <a:pt x="956" y="343"/>
                    <a:pt x="982" y="346"/>
                    <a:pt x="993" y="368"/>
                  </a:cubicBezTo>
                  <a:cubicBezTo>
                    <a:pt x="993" y="371"/>
                    <a:pt x="993" y="371"/>
                    <a:pt x="993" y="371"/>
                  </a:cubicBezTo>
                  <a:cubicBezTo>
                    <a:pt x="971" y="369"/>
                    <a:pt x="943" y="370"/>
                    <a:pt x="931" y="348"/>
                  </a:cubicBezTo>
                  <a:close/>
                  <a:moveTo>
                    <a:pt x="985" y="378"/>
                  </a:moveTo>
                  <a:cubicBezTo>
                    <a:pt x="976" y="386"/>
                    <a:pt x="961" y="391"/>
                    <a:pt x="947" y="387"/>
                  </a:cubicBezTo>
                  <a:cubicBezTo>
                    <a:pt x="936" y="383"/>
                    <a:pt x="930" y="373"/>
                    <a:pt x="926" y="362"/>
                  </a:cubicBezTo>
                  <a:cubicBezTo>
                    <a:pt x="927" y="355"/>
                    <a:pt x="927" y="355"/>
                    <a:pt x="927" y="355"/>
                  </a:cubicBezTo>
                  <a:cubicBezTo>
                    <a:pt x="943" y="369"/>
                    <a:pt x="961" y="378"/>
                    <a:pt x="984" y="377"/>
                  </a:cubicBezTo>
                  <a:lnTo>
                    <a:pt x="985" y="378"/>
                  </a:lnTo>
                  <a:close/>
                  <a:moveTo>
                    <a:pt x="681" y="345"/>
                  </a:moveTo>
                  <a:cubicBezTo>
                    <a:pt x="687" y="356"/>
                    <a:pt x="697" y="368"/>
                    <a:pt x="705" y="375"/>
                  </a:cubicBezTo>
                  <a:cubicBezTo>
                    <a:pt x="686" y="372"/>
                    <a:pt x="670" y="360"/>
                    <a:pt x="659" y="346"/>
                  </a:cubicBezTo>
                  <a:cubicBezTo>
                    <a:pt x="659" y="339"/>
                    <a:pt x="668" y="334"/>
                    <a:pt x="672" y="329"/>
                  </a:cubicBezTo>
                  <a:cubicBezTo>
                    <a:pt x="679" y="332"/>
                    <a:pt x="676" y="341"/>
                    <a:pt x="681" y="345"/>
                  </a:cubicBezTo>
                  <a:close/>
                  <a:moveTo>
                    <a:pt x="795" y="264"/>
                  </a:moveTo>
                  <a:cubicBezTo>
                    <a:pt x="799" y="272"/>
                    <a:pt x="798" y="281"/>
                    <a:pt x="801" y="290"/>
                  </a:cubicBezTo>
                  <a:cubicBezTo>
                    <a:pt x="798" y="294"/>
                    <a:pt x="795" y="290"/>
                    <a:pt x="793" y="289"/>
                  </a:cubicBezTo>
                  <a:cubicBezTo>
                    <a:pt x="773" y="265"/>
                    <a:pt x="747" y="242"/>
                    <a:pt x="718" y="234"/>
                  </a:cubicBezTo>
                  <a:cubicBezTo>
                    <a:pt x="716" y="229"/>
                    <a:pt x="720" y="226"/>
                    <a:pt x="723" y="222"/>
                  </a:cubicBezTo>
                  <a:cubicBezTo>
                    <a:pt x="754" y="219"/>
                    <a:pt x="781" y="238"/>
                    <a:pt x="795" y="264"/>
                  </a:cubicBezTo>
                  <a:close/>
                  <a:moveTo>
                    <a:pt x="774" y="133"/>
                  </a:moveTo>
                  <a:cubicBezTo>
                    <a:pt x="771" y="141"/>
                    <a:pt x="761" y="142"/>
                    <a:pt x="753" y="140"/>
                  </a:cubicBezTo>
                  <a:cubicBezTo>
                    <a:pt x="750" y="138"/>
                    <a:pt x="747" y="135"/>
                    <a:pt x="745" y="132"/>
                  </a:cubicBezTo>
                  <a:cubicBezTo>
                    <a:pt x="753" y="127"/>
                    <a:pt x="767" y="125"/>
                    <a:pt x="774" y="133"/>
                  </a:cubicBezTo>
                  <a:close/>
                  <a:moveTo>
                    <a:pt x="668" y="105"/>
                  </a:moveTo>
                  <a:cubicBezTo>
                    <a:pt x="682" y="119"/>
                    <a:pt x="700" y="133"/>
                    <a:pt x="697" y="154"/>
                  </a:cubicBezTo>
                  <a:cubicBezTo>
                    <a:pt x="699" y="159"/>
                    <a:pt x="693" y="174"/>
                    <a:pt x="702" y="172"/>
                  </a:cubicBezTo>
                  <a:cubicBezTo>
                    <a:pt x="714" y="151"/>
                    <a:pt x="714" y="151"/>
                    <a:pt x="714" y="151"/>
                  </a:cubicBezTo>
                  <a:cubicBezTo>
                    <a:pt x="741" y="164"/>
                    <a:pt x="767" y="146"/>
                    <a:pt x="791" y="136"/>
                  </a:cubicBezTo>
                  <a:cubicBezTo>
                    <a:pt x="798" y="158"/>
                    <a:pt x="793" y="182"/>
                    <a:pt x="781" y="199"/>
                  </a:cubicBezTo>
                  <a:cubicBezTo>
                    <a:pt x="751" y="217"/>
                    <a:pt x="751" y="217"/>
                    <a:pt x="751" y="217"/>
                  </a:cubicBezTo>
                  <a:cubicBezTo>
                    <a:pt x="718" y="216"/>
                    <a:pt x="718" y="216"/>
                    <a:pt x="718" y="216"/>
                  </a:cubicBezTo>
                  <a:cubicBezTo>
                    <a:pt x="714" y="213"/>
                    <a:pt x="716" y="206"/>
                    <a:pt x="714" y="202"/>
                  </a:cubicBezTo>
                  <a:cubicBezTo>
                    <a:pt x="720" y="187"/>
                    <a:pt x="736" y="177"/>
                    <a:pt x="743" y="163"/>
                  </a:cubicBezTo>
                  <a:cubicBezTo>
                    <a:pt x="739" y="163"/>
                    <a:pt x="739" y="163"/>
                    <a:pt x="739" y="163"/>
                  </a:cubicBezTo>
                  <a:cubicBezTo>
                    <a:pt x="715" y="187"/>
                    <a:pt x="715" y="187"/>
                    <a:pt x="715" y="187"/>
                  </a:cubicBezTo>
                  <a:cubicBezTo>
                    <a:pt x="713" y="187"/>
                    <a:pt x="710" y="183"/>
                    <a:pt x="708" y="186"/>
                  </a:cubicBezTo>
                  <a:cubicBezTo>
                    <a:pt x="706" y="190"/>
                    <a:pt x="706" y="190"/>
                    <a:pt x="706" y="190"/>
                  </a:cubicBezTo>
                  <a:cubicBezTo>
                    <a:pt x="710" y="192"/>
                    <a:pt x="710" y="192"/>
                    <a:pt x="710" y="192"/>
                  </a:cubicBezTo>
                  <a:cubicBezTo>
                    <a:pt x="709" y="193"/>
                    <a:pt x="709" y="193"/>
                    <a:pt x="709" y="193"/>
                  </a:cubicBezTo>
                  <a:cubicBezTo>
                    <a:pt x="699" y="187"/>
                    <a:pt x="687" y="185"/>
                    <a:pt x="675" y="183"/>
                  </a:cubicBezTo>
                  <a:cubicBezTo>
                    <a:pt x="670" y="153"/>
                    <a:pt x="663" y="125"/>
                    <a:pt x="652" y="95"/>
                  </a:cubicBezTo>
                  <a:cubicBezTo>
                    <a:pt x="657" y="96"/>
                    <a:pt x="665" y="101"/>
                    <a:pt x="668" y="105"/>
                  </a:cubicBezTo>
                  <a:close/>
                  <a:moveTo>
                    <a:pt x="684" y="191"/>
                  </a:moveTo>
                  <a:cubicBezTo>
                    <a:pt x="684" y="192"/>
                    <a:pt x="682" y="193"/>
                    <a:pt x="680" y="192"/>
                  </a:cubicBezTo>
                  <a:cubicBezTo>
                    <a:pt x="681" y="190"/>
                    <a:pt x="681" y="190"/>
                    <a:pt x="681" y="190"/>
                  </a:cubicBezTo>
                  <a:lnTo>
                    <a:pt x="684" y="191"/>
                  </a:lnTo>
                  <a:close/>
                  <a:moveTo>
                    <a:pt x="671" y="193"/>
                  </a:moveTo>
                  <a:cubicBezTo>
                    <a:pt x="669" y="200"/>
                    <a:pt x="659" y="197"/>
                    <a:pt x="654" y="201"/>
                  </a:cubicBezTo>
                  <a:cubicBezTo>
                    <a:pt x="653" y="197"/>
                    <a:pt x="661" y="192"/>
                    <a:pt x="666" y="192"/>
                  </a:cubicBezTo>
                  <a:cubicBezTo>
                    <a:pt x="667" y="192"/>
                    <a:pt x="669" y="191"/>
                    <a:pt x="671" y="193"/>
                  </a:cubicBezTo>
                  <a:close/>
                  <a:moveTo>
                    <a:pt x="628" y="126"/>
                  </a:moveTo>
                  <a:cubicBezTo>
                    <a:pt x="634" y="117"/>
                    <a:pt x="638" y="107"/>
                    <a:pt x="645" y="101"/>
                  </a:cubicBezTo>
                  <a:cubicBezTo>
                    <a:pt x="652" y="114"/>
                    <a:pt x="652" y="114"/>
                    <a:pt x="652" y="114"/>
                  </a:cubicBezTo>
                  <a:cubicBezTo>
                    <a:pt x="660" y="135"/>
                    <a:pt x="668" y="160"/>
                    <a:pt x="666" y="184"/>
                  </a:cubicBezTo>
                  <a:cubicBezTo>
                    <a:pt x="657" y="187"/>
                    <a:pt x="648" y="200"/>
                    <a:pt x="639" y="193"/>
                  </a:cubicBezTo>
                  <a:cubicBezTo>
                    <a:pt x="623" y="176"/>
                    <a:pt x="617" y="146"/>
                    <a:pt x="628" y="126"/>
                  </a:cubicBezTo>
                  <a:close/>
                  <a:moveTo>
                    <a:pt x="650" y="204"/>
                  </a:moveTo>
                  <a:cubicBezTo>
                    <a:pt x="643" y="211"/>
                    <a:pt x="641" y="224"/>
                    <a:pt x="640" y="233"/>
                  </a:cubicBezTo>
                  <a:cubicBezTo>
                    <a:pt x="635" y="228"/>
                    <a:pt x="639" y="217"/>
                    <a:pt x="641" y="211"/>
                  </a:cubicBezTo>
                  <a:cubicBezTo>
                    <a:pt x="642" y="207"/>
                    <a:pt x="644" y="204"/>
                    <a:pt x="650" y="204"/>
                  </a:cubicBezTo>
                  <a:close/>
                  <a:moveTo>
                    <a:pt x="564" y="183"/>
                  </a:moveTo>
                  <a:cubicBezTo>
                    <a:pt x="581" y="176"/>
                    <a:pt x="606" y="171"/>
                    <a:pt x="622" y="182"/>
                  </a:cubicBezTo>
                  <a:cubicBezTo>
                    <a:pt x="637" y="202"/>
                    <a:pt x="637" y="202"/>
                    <a:pt x="637" y="202"/>
                  </a:cubicBezTo>
                  <a:cubicBezTo>
                    <a:pt x="637" y="206"/>
                    <a:pt x="634" y="210"/>
                    <a:pt x="631" y="211"/>
                  </a:cubicBezTo>
                  <a:cubicBezTo>
                    <a:pt x="616" y="207"/>
                    <a:pt x="602" y="202"/>
                    <a:pt x="584" y="203"/>
                  </a:cubicBezTo>
                  <a:cubicBezTo>
                    <a:pt x="543" y="200"/>
                    <a:pt x="543" y="200"/>
                    <a:pt x="543" y="200"/>
                  </a:cubicBezTo>
                  <a:cubicBezTo>
                    <a:pt x="545" y="191"/>
                    <a:pt x="556" y="187"/>
                    <a:pt x="564" y="183"/>
                  </a:cubicBezTo>
                  <a:close/>
                  <a:moveTo>
                    <a:pt x="555" y="238"/>
                  </a:moveTo>
                  <a:cubicBezTo>
                    <a:pt x="543" y="230"/>
                    <a:pt x="539" y="218"/>
                    <a:pt x="530" y="209"/>
                  </a:cubicBezTo>
                  <a:cubicBezTo>
                    <a:pt x="542" y="204"/>
                    <a:pt x="557" y="208"/>
                    <a:pt x="570" y="208"/>
                  </a:cubicBezTo>
                  <a:cubicBezTo>
                    <a:pt x="591" y="210"/>
                    <a:pt x="612" y="208"/>
                    <a:pt x="629" y="220"/>
                  </a:cubicBezTo>
                  <a:cubicBezTo>
                    <a:pt x="632" y="228"/>
                    <a:pt x="633" y="243"/>
                    <a:pt x="622" y="246"/>
                  </a:cubicBezTo>
                  <a:cubicBezTo>
                    <a:pt x="600" y="253"/>
                    <a:pt x="573" y="254"/>
                    <a:pt x="555" y="238"/>
                  </a:cubicBezTo>
                  <a:close/>
                  <a:moveTo>
                    <a:pt x="612" y="270"/>
                  </a:moveTo>
                  <a:cubicBezTo>
                    <a:pt x="619" y="260"/>
                    <a:pt x="625" y="245"/>
                    <a:pt x="638" y="248"/>
                  </a:cubicBezTo>
                  <a:cubicBezTo>
                    <a:pt x="641" y="252"/>
                    <a:pt x="649" y="260"/>
                    <a:pt x="652" y="250"/>
                  </a:cubicBezTo>
                  <a:cubicBezTo>
                    <a:pt x="656" y="249"/>
                    <a:pt x="654" y="254"/>
                    <a:pt x="657" y="256"/>
                  </a:cubicBezTo>
                  <a:cubicBezTo>
                    <a:pt x="659" y="251"/>
                    <a:pt x="669" y="257"/>
                    <a:pt x="668" y="250"/>
                  </a:cubicBezTo>
                  <a:cubicBezTo>
                    <a:pt x="667" y="249"/>
                    <a:pt x="664" y="248"/>
                    <a:pt x="663" y="247"/>
                  </a:cubicBezTo>
                  <a:cubicBezTo>
                    <a:pt x="664" y="241"/>
                    <a:pt x="669" y="238"/>
                    <a:pt x="674" y="238"/>
                  </a:cubicBezTo>
                  <a:cubicBezTo>
                    <a:pt x="684" y="238"/>
                    <a:pt x="694" y="241"/>
                    <a:pt x="703" y="247"/>
                  </a:cubicBezTo>
                  <a:cubicBezTo>
                    <a:pt x="706" y="244"/>
                    <a:pt x="701" y="242"/>
                    <a:pt x="699" y="240"/>
                  </a:cubicBezTo>
                  <a:cubicBezTo>
                    <a:pt x="709" y="229"/>
                    <a:pt x="718" y="245"/>
                    <a:pt x="729" y="246"/>
                  </a:cubicBezTo>
                  <a:cubicBezTo>
                    <a:pt x="752" y="252"/>
                    <a:pt x="769" y="273"/>
                    <a:pt x="786" y="289"/>
                  </a:cubicBezTo>
                  <a:cubicBezTo>
                    <a:pt x="785" y="293"/>
                    <a:pt x="793" y="294"/>
                    <a:pt x="788" y="298"/>
                  </a:cubicBezTo>
                  <a:cubicBezTo>
                    <a:pt x="766" y="297"/>
                    <a:pt x="739" y="305"/>
                    <a:pt x="721" y="291"/>
                  </a:cubicBezTo>
                  <a:cubicBezTo>
                    <a:pt x="710" y="283"/>
                    <a:pt x="702" y="271"/>
                    <a:pt x="694" y="261"/>
                  </a:cubicBezTo>
                  <a:cubicBezTo>
                    <a:pt x="691" y="262"/>
                    <a:pt x="691" y="262"/>
                    <a:pt x="691" y="262"/>
                  </a:cubicBezTo>
                  <a:cubicBezTo>
                    <a:pt x="690" y="290"/>
                    <a:pt x="681" y="317"/>
                    <a:pt x="657" y="335"/>
                  </a:cubicBezTo>
                  <a:cubicBezTo>
                    <a:pt x="648" y="340"/>
                    <a:pt x="636" y="339"/>
                    <a:pt x="630" y="350"/>
                  </a:cubicBezTo>
                  <a:cubicBezTo>
                    <a:pt x="625" y="332"/>
                    <a:pt x="632" y="313"/>
                    <a:pt x="636" y="295"/>
                  </a:cubicBezTo>
                  <a:cubicBezTo>
                    <a:pt x="641" y="283"/>
                    <a:pt x="652" y="273"/>
                    <a:pt x="657" y="260"/>
                  </a:cubicBezTo>
                  <a:cubicBezTo>
                    <a:pt x="655" y="259"/>
                    <a:pt x="655" y="259"/>
                    <a:pt x="655" y="259"/>
                  </a:cubicBezTo>
                  <a:cubicBezTo>
                    <a:pt x="632" y="281"/>
                    <a:pt x="622" y="313"/>
                    <a:pt x="620" y="347"/>
                  </a:cubicBezTo>
                  <a:cubicBezTo>
                    <a:pt x="618" y="348"/>
                    <a:pt x="615" y="344"/>
                    <a:pt x="614" y="341"/>
                  </a:cubicBezTo>
                  <a:cubicBezTo>
                    <a:pt x="600" y="322"/>
                    <a:pt x="599" y="290"/>
                    <a:pt x="612" y="270"/>
                  </a:cubicBezTo>
                  <a:close/>
                  <a:moveTo>
                    <a:pt x="649" y="348"/>
                  </a:moveTo>
                  <a:cubicBezTo>
                    <a:pt x="648" y="349"/>
                    <a:pt x="648" y="349"/>
                    <a:pt x="648" y="349"/>
                  </a:cubicBezTo>
                  <a:cubicBezTo>
                    <a:pt x="646" y="348"/>
                    <a:pt x="646" y="348"/>
                    <a:pt x="646" y="348"/>
                  </a:cubicBezTo>
                  <a:cubicBezTo>
                    <a:pt x="647" y="348"/>
                    <a:pt x="648" y="347"/>
                    <a:pt x="649" y="348"/>
                  </a:cubicBezTo>
                  <a:close/>
                  <a:moveTo>
                    <a:pt x="571" y="302"/>
                  </a:moveTo>
                  <a:cubicBezTo>
                    <a:pt x="573" y="294"/>
                    <a:pt x="573" y="288"/>
                    <a:pt x="578" y="283"/>
                  </a:cubicBezTo>
                  <a:cubicBezTo>
                    <a:pt x="586" y="287"/>
                    <a:pt x="584" y="296"/>
                    <a:pt x="584" y="304"/>
                  </a:cubicBezTo>
                  <a:cubicBezTo>
                    <a:pt x="583" y="311"/>
                    <a:pt x="582" y="318"/>
                    <a:pt x="577" y="324"/>
                  </a:cubicBezTo>
                  <a:cubicBezTo>
                    <a:pt x="571" y="319"/>
                    <a:pt x="570" y="309"/>
                    <a:pt x="571" y="302"/>
                  </a:cubicBezTo>
                  <a:close/>
                  <a:moveTo>
                    <a:pt x="566" y="337"/>
                  </a:moveTo>
                  <a:cubicBezTo>
                    <a:pt x="561" y="331"/>
                    <a:pt x="558" y="323"/>
                    <a:pt x="556" y="315"/>
                  </a:cubicBezTo>
                  <a:cubicBezTo>
                    <a:pt x="561" y="306"/>
                    <a:pt x="561" y="306"/>
                    <a:pt x="561" y="306"/>
                  </a:cubicBezTo>
                  <a:cubicBezTo>
                    <a:pt x="569" y="314"/>
                    <a:pt x="565" y="328"/>
                    <a:pt x="572" y="336"/>
                  </a:cubicBezTo>
                  <a:cubicBezTo>
                    <a:pt x="572" y="341"/>
                    <a:pt x="568" y="338"/>
                    <a:pt x="566" y="337"/>
                  </a:cubicBezTo>
                  <a:close/>
                  <a:moveTo>
                    <a:pt x="562" y="370"/>
                  </a:moveTo>
                  <a:cubicBezTo>
                    <a:pt x="573" y="358"/>
                    <a:pt x="590" y="355"/>
                    <a:pt x="606" y="350"/>
                  </a:cubicBezTo>
                  <a:cubicBezTo>
                    <a:pt x="609" y="350"/>
                    <a:pt x="613" y="352"/>
                    <a:pt x="615" y="356"/>
                  </a:cubicBezTo>
                  <a:cubicBezTo>
                    <a:pt x="608" y="383"/>
                    <a:pt x="570" y="402"/>
                    <a:pt x="584" y="434"/>
                  </a:cubicBezTo>
                  <a:cubicBezTo>
                    <a:pt x="588" y="450"/>
                    <a:pt x="609" y="454"/>
                    <a:pt x="617" y="468"/>
                  </a:cubicBezTo>
                  <a:cubicBezTo>
                    <a:pt x="619" y="469"/>
                    <a:pt x="622" y="468"/>
                    <a:pt x="623" y="466"/>
                  </a:cubicBezTo>
                  <a:cubicBezTo>
                    <a:pt x="615" y="447"/>
                    <a:pt x="633" y="430"/>
                    <a:pt x="630" y="410"/>
                  </a:cubicBezTo>
                  <a:cubicBezTo>
                    <a:pt x="627" y="397"/>
                    <a:pt x="621" y="386"/>
                    <a:pt x="614" y="375"/>
                  </a:cubicBezTo>
                  <a:cubicBezTo>
                    <a:pt x="614" y="370"/>
                    <a:pt x="617" y="366"/>
                    <a:pt x="620" y="364"/>
                  </a:cubicBezTo>
                  <a:cubicBezTo>
                    <a:pt x="629" y="370"/>
                    <a:pt x="629" y="357"/>
                    <a:pt x="636" y="355"/>
                  </a:cubicBezTo>
                  <a:cubicBezTo>
                    <a:pt x="671" y="364"/>
                    <a:pt x="699" y="388"/>
                    <a:pt x="736" y="391"/>
                  </a:cubicBezTo>
                  <a:cubicBezTo>
                    <a:pt x="748" y="394"/>
                    <a:pt x="762" y="389"/>
                    <a:pt x="771" y="394"/>
                  </a:cubicBezTo>
                  <a:cubicBezTo>
                    <a:pt x="766" y="403"/>
                    <a:pt x="754" y="410"/>
                    <a:pt x="748" y="420"/>
                  </a:cubicBezTo>
                  <a:cubicBezTo>
                    <a:pt x="737" y="432"/>
                    <a:pt x="721" y="440"/>
                    <a:pt x="707" y="435"/>
                  </a:cubicBezTo>
                  <a:cubicBezTo>
                    <a:pt x="694" y="408"/>
                    <a:pt x="659" y="411"/>
                    <a:pt x="643" y="389"/>
                  </a:cubicBezTo>
                  <a:cubicBezTo>
                    <a:pt x="640" y="387"/>
                    <a:pt x="637" y="391"/>
                    <a:pt x="637" y="394"/>
                  </a:cubicBezTo>
                  <a:cubicBezTo>
                    <a:pt x="647" y="437"/>
                    <a:pt x="647" y="437"/>
                    <a:pt x="647" y="437"/>
                  </a:cubicBezTo>
                  <a:cubicBezTo>
                    <a:pt x="656" y="452"/>
                    <a:pt x="673" y="458"/>
                    <a:pt x="690" y="456"/>
                  </a:cubicBezTo>
                  <a:cubicBezTo>
                    <a:pt x="705" y="456"/>
                    <a:pt x="713" y="439"/>
                    <a:pt x="729" y="442"/>
                  </a:cubicBezTo>
                  <a:cubicBezTo>
                    <a:pt x="730" y="447"/>
                    <a:pt x="724" y="451"/>
                    <a:pt x="722" y="457"/>
                  </a:cubicBezTo>
                  <a:cubicBezTo>
                    <a:pt x="716" y="468"/>
                    <a:pt x="717" y="480"/>
                    <a:pt x="723" y="491"/>
                  </a:cubicBezTo>
                  <a:cubicBezTo>
                    <a:pt x="729" y="505"/>
                    <a:pt x="745" y="510"/>
                    <a:pt x="755" y="521"/>
                  </a:cubicBezTo>
                  <a:cubicBezTo>
                    <a:pt x="765" y="519"/>
                    <a:pt x="756" y="508"/>
                    <a:pt x="759" y="503"/>
                  </a:cubicBezTo>
                  <a:cubicBezTo>
                    <a:pt x="775" y="466"/>
                    <a:pt x="727" y="425"/>
                    <a:pt x="775" y="401"/>
                  </a:cubicBezTo>
                  <a:cubicBezTo>
                    <a:pt x="785" y="391"/>
                    <a:pt x="799" y="386"/>
                    <a:pt x="813" y="390"/>
                  </a:cubicBezTo>
                  <a:cubicBezTo>
                    <a:pt x="811" y="404"/>
                    <a:pt x="792" y="408"/>
                    <a:pt x="788" y="420"/>
                  </a:cubicBezTo>
                  <a:cubicBezTo>
                    <a:pt x="784" y="438"/>
                    <a:pt x="799" y="457"/>
                    <a:pt x="785" y="472"/>
                  </a:cubicBezTo>
                  <a:cubicBezTo>
                    <a:pt x="785" y="475"/>
                    <a:pt x="787" y="476"/>
                    <a:pt x="789" y="476"/>
                  </a:cubicBezTo>
                  <a:cubicBezTo>
                    <a:pt x="827" y="455"/>
                    <a:pt x="794" y="404"/>
                    <a:pt x="831" y="383"/>
                  </a:cubicBezTo>
                  <a:cubicBezTo>
                    <a:pt x="859" y="372"/>
                    <a:pt x="881" y="352"/>
                    <a:pt x="904" y="331"/>
                  </a:cubicBezTo>
                  <a:cubicBezTo>
                    <a:pt x="906" y="344"/>
                    <a:pt x="905" y="363"/>
                    <a:pt x="889" y="368"/>
                  </a:cubicBezTo>
                  <a:cubicBezTo>
                    <a:pt x="851" y="383"/>
                    <a:pt x="843" y="425"/>
                    <a:pt x="825" y="456"/>
                  </a:cubicBezTo>
                  <a:cubicBezTo>
                    <a:pt x="828" y="458"/>
                    <a:pt x="828" y="458"/>
                    <a:pt x="828" y="458"/>
                  </a:cubicBezTo>
                  <a:cubicBezTo>
                    <a:pt x="844" y="437"/>
                    <a:pt x="876" y="448"/>
                    <a:pt x="892" y="426"/>
                  </a:cubicBezTo>
                  <a:cubicBezTo>
                    <a:pt x="915" y="403"/>
                    <a:pt x="907" y="367"/>
                    <a:pt x="912" y="337"/>
                  </a:cubicBezTo>
                  <a:cubicBezTo>
                    <a:pt x="915" y="333"/>
                    <a:pt x="917" y="339"/>
                    <a:pt x="919" y="341"/>
                  </a:cubicBezTo>
                  <a:cubicBezTo>
                    <a:pt x="921" y="362"/>
                    <a:pt x="925" y="388"/>
                    <a:pt x="949" y="393"/>
                  </a:cubicBezTo>
                  <a:cubicBezTo>
                    <a:pt x="971" y="399"/>
                    <a:pt x="986" y="380"/>
                    <a:pt x="1008" y="382"/>
                  </a:cubicBezTo>
                  <a:cubicBezTo>
                    <a:pt x="1003" y="372"/>
                    <a:pt x="995" y="360"/>
                    <a:pt x="989" y="350"/>
                  </a:cubicBezTo>
                  <a:cubicBezTo>
                    <a:pt x="999" y="322"/>
                    <a:pt x="1012" y="287"/>
                    <a:pt x="992" y="259"/>
                  </a:cubicBezTo>
                  <a:cubicBezTo>
                    <a:pt x="968" y="241"/>
                    <a:pt x="968" y="241"/>
                    <a:pt x="968" y="241"/>
                  </a:cubicBezTo>
                  <a:cubicBezTo>
                    <a:pt x="946" y="214"/>
                    <a:pt x="946" y="214"/>
                    <a:pt x="946" y="214"/>
                  </a:cubicBezTo>
                  <a:cubicBezTo>
                    <a:pt x="943" y="195"/>
                    <a:pt x="945" y="178"/>
                    <a:pt x="945" y="160"/>
                  </a:cubicBezTo>
                  <a:cubicBezTo>
                    <a:pt x="971" y="184"/>
                    <a:pt x="1000" y="202"/>
                    <a:pt x="1031" y="216"/>
                  </a:cubicBezTo>
                  <a:cubicBezTo>
                    <a:pt x="1044" y="228"/>
                    <a:pt x="1036" y="245"/>
                    <a:pt x="1035" y="260"/>
                  </a:cubicBezTo>
                  <a:cubicBezTo>
                    <a:pt x="1033" y="282"/>
                    <a:pt x="1044" y="300"/>
                    <a:pt x="1059" y="315"/>
                  </a:cubicBezTo>
                  <a:cubicBezTo>
                    <a:pt x="1060" y="318"/>
                    <a:pt x="1062" y="323"/>
                    <a:pt x="1060" y="327"/>
                  </a:cubicBezTo>
                  <a:cubicBezTo>
                    <a:pt x="1044" y="333"/>
                    <a:pt x="1030" y="326"/>
                    <a:pt x="1015" y="328"/>
                  </a:cubicBezTo>
                  <a:cubicBezTo>
                    <a:pt x="1011" y="373"/>
                    <a:pt x="1014" y="422"/>
                    <a:pt x="972" y="450"/>
                  </a:cubicBezTo>
                  <a:cubicBezTo>
                    <a:pt x="941" y="474"/>
                    <a:pt x="894" y="466"/>
                    <a:pt x="858" y="476"/>
                  </a:cubicBezTo>
                  <a:cubicBezTo>
                    <a:pt x="829" y="482"/>
                    <a:pt x="803" y="492"/>
                    <a:pt x="780" y="507"/>
                  </a:cubicBezTo>
                  <a:cubicBezTo>
                    <a:pt x="769" y="516"/>
                    <a:pt x="759" y="527"/>
                    <a:pt x="750" y="539"/>
                  </a:cubicBezTo>
                  <a:cubicBezTo>
                    <a:pt x="739" y="527"/>
                    <a:pt x="725" y="513"/>
                    <a:pt x="711" y="502"/>
                  </a:cubicBezTo>
                  <a:cubicBezTo>
                    <a:pt x="687" y="484"/>
                    <a:pt x="656" y="482"/>
                    <a:pt x="628" y="475"/>
                  </a:cubicBezTo>
                  <a:cubicBezTo>
                    <a:pt x="590" y="469"/>
                    <a:pt x="548" y="465"/>
                    <a:pt x="522" y="438"/>
                  </a:cubicBezTo>
                  <a:cubicBezTo>
                    <a:pt x="526" y="429"/>
                    <a:pt x="536" y="425"/>
                    <a:pt x="543" y="419"/>
                  </a:cubicBezTo>
                  <a:cubicBezTo>
                    <a:pt x="558" y="406"/>
                    <a:pt x="564" y="388"/>
                    <a:pt x="562" y="370"/>
                  </a:cubicBezTo>
                  <a:close/>
                  <a:moveTo>
                    <a:pt x="625" y="417"/>
                  </a:moveTo>
                  <a:cubicBezTo>
                    <a:pt x="621" y="429"/>
                    <a:pt x="621" y="440"/>
                    <a:pt x="614" y="450"/>
                  </a:cubicBezTo>
                  <a:cubicBezTo>
                    <a:pt x="602" y="433"/>
                    <a:pt x="598" y="403"/>
                    <a:pt x="609" y="384"/>
                  </a:cubicBezTo>
                  <a:cubicBezTo>
                    <a:pt x="620" y="391"/>
                    <a:pt x="621" y="407"/>
                    <a:pt x="625" y="417"/>
                  </a:cubicBezTo>
                  <a:close/>
                  <a:moveTo>
                    <a:pt x="600" y="442"/>
                  </a:moveTo>
                  <a:cubicBezTo>
                    <a:pt x="594" y="441"/>
                    <a:pt x="591" y="431"/>
                    <a:pt x="588" y="426"/>
                  </a:cubicBezTo>
                  <a:cubicBezTo>
                    <a:pt x="585" y="416"/>
                    <a:pt x="590" y="408"/>
                    <a:pt x="595" y="401"/>
                  </a:cubicBezTo>
                  <a:cubicBezTo>
                    <a:pt x="597" y="403"/>
                    <a:pt x="597" y="403"/>
                    <a:pt x="597" y="403"/>
                  </a:cubicBezTo>
                  <a:cubicBezTo>
                    <a:pt x="597" y="415"/>
                    <a:pt x="596" y="431"/>
                    <a:pt x="600" y="442"/>
                  </a:cubicBezTo>
                  <a:close/>
                  <a:moveTo>
                    <a:pt x="740" y="479"/>
                  </a:moveTo>
                  <a:cubicBezTo>
                    <a:pt x="738" y="465"/>
                    <a:pt x="736" y="450"/>
                    <a:pt x="745" y="440"/>
                  </a:cubicBezTo>
                  <a:cubicBezTo>
                    <a:pt x="754" y="455"/>
                    <a:pt x="756" y="478"/>
                    <a:pt x="753" y="497"/>
                  </a:cubicBezTo>
                  <a:cubicBezTo>
                    <a:pt x="743" y="499"/>
                    <a:pt x="743" y="486"/>
                    <a:pt x="740" y="479"/>
                  </a:cubicBezTo>
                  <a:close/>
                  <a:moveTo>
                    <a:pt x="741" y="501"/>
                  </a:moveTo>
                  <a:cubicBezTo>
                    <a:pt x="731" y="498"/>
                    <a:pt x="727" y="487"/>
                    <a:pt x="724" y="477"/>
                  </a:cubicBezTo>
                  <a:cubicBezTo>
                    <a:pt x="724" y="470"/>
                    <a:pt x="726" y="463"/>
                    <a:pt x="729" y="456"/>
                  </a:cubicBezTo>
                  <a:cubicBezTo>
                    <a:pt x="736" y="464"/>
                    <a:pt x="730" y="478"/>
                    <a:pt x="736" y="487"/>
                  </a:cubicBezTo>
                  <a:cubicBezTo>
                    <a:pt x="739" y="491"/>
                    <a:pt x="740" y="498"/>
                    <a:pt x="741" y="501"/>
                  </a:cubicBezTo>
                  <a:close/>
                  <a:moveTo>
                    <a:pt x="700" y="445"/>
                  </a:moveTo>
                  <a:cubicBezTo>
                    <a:pt x="694" y="451"/>
                    <a:pt x="684" y="451"/>
                    <a:pt x="675" y="449"/>
                  </a:cubicBezTo>
                  <a:cubicBezTo>
                    <a:pt x="665" y="447"/>
                    <a:pt x="654" y="439"/>
                    <a:pt x="651" y="430"/>
                  </a:cubicBezTo>
                  <a:cubicBezTo>
                    <a:pt x="652" y="423"/>
                    <a:pt x="652" y="423"/>
                    <a:pt x="652" y="423"/>
                  </a:cubicBezTo>
                  <a:cubicBezTo>
                    <a:pt x="667" y="433"/>
                    <a:pt x="684" y="442"/>
                    <a:pt x="700" y="445"/>
                  </a:cubicBezTo>
                  <a:close/>
                  <a:moveTo>
                    <a:pt x="653" y="409"/>
                  </a:moveTo>
                  <a:cubicBezTo>
                    <a:pt x="670" y="409"/>
                    <a:pt x="686" y="420"/>
                    <a:pt x="696" y="433"/>
                  </a:cubicBezTo>
                  <a:cubicBezTo>
                    <a:pt x="692" y="437"/>
                    <a:pt x="682" y="433"/>
                    <a:pt x="676" y="430"/>
                  </a:cubicBezTo>
                  <a:cubicBezTo>
                    <a:pt x="667" y="426"/>
                    <a:pt x="654" y="420"/>
                    <a:pt x="653" y="409"/>
                  </a:cubicBezTo>
                  <a:close/>
                  <a:moveTo>
                    <a:pt x="806" y="412"/>
                  </a:moveTo>
                  <a:cubicBezTo>
                    <a:pt x="805" y="429"/>
                    <a:pt x="807" y="441"/>
                    <a:pt x="800" y="455"/>
                  </a:cubicBezTo>
                  <a:cubicBezTo>
                    <a:pt x="797" y="445"/>
                    <a:pt x="788" y="431"/>
                    <a:pt x="796" y="420"/>
                  </a:cubicBezTo>
                  <a:cubicBezTo>
                    <a:pt x="799" y="418"/>
                    <a:pt x="801" y="410"/>
                    <a:pt x="806" y="412"/>
                  </a:cubicBezTo>
                  <a:close/>
                  <a:moveTo>
                    <a:pt x="889" y="411"/>
                  </a:moveTo>
                  <a:cubicBezTo>
                    <a:pt x="901" y="394"/>
                    <a:pt x="901" y="394"/>
                    <a:pt x="901" y="394"/>
                  </a:cubicBezTo>
                  <a:cubicBezTo>
                    <a:pt x="903" y="407"/>
                    <a:pt x="891" y="418"/>
                    <a:pt x="883" y="427"/>
                  </a:cubicBezTo>
                  <a:cubicBezTo>
                    <a:pt x="866" y="436"/>
                    <a:pt x="866" y="436"/>
                    <a:pt x="866" y="436"/>
                  </a:cubicBezTo>
                  <a:cubicBezTo>
                    <a:pt x="871" y="428"/>
                    <a:pt x="882" y="419"/>
                    <a:pt x="889" y="411"/>
                  </a:cubicBezTo>
                  <a:close/>
                  <a:moveTo>
                    <a:pt x="842" y="440"/>
                  </a:moveTo>
                  <a:cubicBezTo>
                    <a:pt x="851" y="412"/>
                    <a:pt x="867" y="380"/>
                    <a:pt x="897" y="370"/>
                  </a:cubicBezTo>
                  <a:cubicBezTo>
                    <a:pt x="903" y="370"/>
                    <a:pt x="899" y="377"/>
                    <a:pt x="898" y="380"/>
                  </a:cubicBezTo>
                  <a:cubicBezTo>
                    <a:pt x="891" y="405"/>
                    <a:pt x="867" y="430"/>
                    <a:pt x="842" y="440"/>
                  </a:cubicBezTo>
                  <a:close/>
                  <a:moveTo>
                    <a:pt x="553" y="380"/>
                  </a:moveTo>
                  <a:cubicBezTo>
                    <a:pt x="559" y="394"/>
                    <a:pt x="548" y="404"/>
                    <a:pt x="539" y="416"/>
                  </a:cubicBezTo>
                  <a:cubicBezTo>
                    <a:pt x="534" y="418"/>
                    <a:pt x="530" y="422"/>
                    <a:pt x="525" y="423"/>
                  </a:cubicBezTo>
                  <a:cubicBezTo>
                    <a:pt x="529" y="408"/>
                    <a:pt x="538" y="392"/>
                    <a:pt x="551" y="380"/>
                  </a:cubicBezTo>
                  <a:lnTo>
                    <a:pt x="553" y="380"/>
                  </a:lnTo>
                  <a:close/>
                  <a:moveTo>
                    <a:pt x="525" y="392"/>
                  </a:moveTo>
                  <a:cubicBezTo>
                    <a:pt x="529" y="389"/>
                    <a:pt x="531" y="384"/>
                    <a:pt x="536" y="383"/>
                  </a:cubicBezTo>
                  <a:cubicBezTo>
                    <a:pt x="533" y="393"/>
                    <a:pt x="526" y="403"/>
                    <a:pt x="520" y="413"/>
                  </a:cubicBezTo>
                  <a:cubicBezTo>
                    <a:pt x="519" y="414"/>
                    <a:pt x="519" y="414"/>
                    <a:pt x="519" y="414"/>
                  </a:cubicBezTo>
                  <a:cubicBezTo>
                    <a:pt x="515" y="407"/>
                    <a:pt x="521" y="399"/>
                    <a:pt x="525" y="392"/>
                  </a:cubicBezTo>
                  <a:close/>
                  <a:moveTo>
                    <a:pt x="540" y="252"/>
                  </a:moveTo>
                  <a:cubicBezTo>
                    <a:pt x="543" y="254"/>
                    <a:pt x="546" y="256"/>
                    <a:pt x="547" y="259"/>
                  </a:cubicBezTo>
                  <a:cubicBezTo>
                    <a:pt x="541" y="260"/>
                    <a:pt x="533" y="253"/>
                    <a:pt x="525" y="250"/>
                  </a:cubicBezTo>
                  <a:cubicBezTo>
                    <a:pt x="529" y="247"/>
                    <a:pt x="536" y="249"/>
                    <a:pt x="540" y="252"/>
                  </a:cubicBezTo>
                  <a:close/>
                  <a:moveTo>
                    <a:pt x="545" y="269"/>
                  </a:moveTo>
                  <a:cubicBezTo>
                    <a:pt x="546" y="272"/>
                    <a:pt x="542" y="273"/>
                    <a:pt x="540" y="273"/>
                  </a:cubicBezTo>
                  <a:cubicBezTo>
                    <a:pt x="523" y="276"/>
                    <a:pt x="500" y="274"/>
                    <a:pt x="491" y="257"/>
                  </a:cubicBezTo>
                  <a:cubicBezTo>
                    <a:pt x="510" y="253"/>
                    <a:pt x="530" y="256"/>
                    <a:pt x="545" y="269"/>
                  </a:cubicBezTo>
                  <a:close/>
                  <a:moveTo>
                    <a:pt x="466" y="235"/>
                  </a:moveTo>
                  <a:cubicBezTo>
                    <a:pt x="454" y="229"/>
                    <a:pt x="438" y="220"/>
                    <a:pt x="436" y="205"/>
                  </a:cubicBezTo>
                  <a:cubicBezTo>
                    <a:pt x="438" y="198"/>
                    <a:pt x="438" y="198"/>
                    <a:pt x="438" y="198"/>
                  </a:cubicBezTo>
                  <a:cubicBezTo>
                    <a:pt x="447" y="209"/>
                    <a:pt x="468" y="218"/>
                    <a:pt x="466" y="235"/>
                  </a:cubicBezTo>
                  <a:close/>
                  <a:moveTo>
                    <a:pt x="448" y="194"/>
                  </a:moveTo>
                  <a:cubicBezTo>
                    <a:pt x="459" y="198"/>
                    <a:pt x="473" y="202"/>
                    <a:pt x="476" y="215"/>
                  </a:cubicBezTo>
                  <a:cubicBezTo>
                    <a:pt x="476" y="219"/>
                    <a:pt x="480" y="225"/>
                    <a:pt x="476" y="228"/>
                  </a:cubicBezTo>
                  <a:cubicBezTo>
                    <a:pt x="470" y="215"/>
                    <a:pt x="455" y="207"/>
                    <a:pt x="448" y="194"/>
                  </a:cubicBezTo>
                  <a:close/>
                  <a:moveTo>
                    <a:pt x="349" y="78"/>
                  </a:moveTo>
                  <a:cubicBezTo>
                    <a:pt x="349" y="75"/>
                    <a:pt x="349" y="75"/>
                    <a:pt x="349" y="75"/>
                  </a:cubicBezTo>
                  <a:cubicBezTo>
                    <a:pt x="368" y="64"/>
                    <a:pt x="392" y="67"/>
                    <a:pt x="411" y="75"/>
                  </a:cubicBezTo>
                  <a:cubicBezTo>
                    <a:pt x="411" y="76"/>
                    <a:pt x="411" y="76"/>
                    <a:pt x="411" y="76"/>
                  </a:cubicBezTo>
                  <a:cubicBezTo>
                    <a:pt x="392" y="86"/>
                    <a:pt x="369" y="84"/>
                    <a:pt x="349" y="78"/>
                  </a:cubicBezTo>
                  <a:close/>
                  <a:moveTo>
                    <a:pt x="376" y="60"/>
                  </a:moveTo>
                  <a:cubicBezTo>
                    <a:pt x="370" y="61"/>
                    <a:pt x="362" y="63"/>
                    <a:pt x="358" y="61"/>
                  </a:cubicBezTo>
                  <a:cubicBezTo>
                    <a:pt x="362" y="54"/>
                    <a:pt x="370" y="49"/>
                    <a:pt x="378" y="48"/>
                  </a:cubicBezTo>
                  <a:cubicBezTo>
                    <a:pt x="392" y="48"/>
                    <a:pt x="409" y="48"/>
                    <a:pt x="417" y="63"/>
                  </a:cubicBezTo>
                  <a:cubicBezTo>
                    <a:pt x="417" y="65"/>
                    <a:pt x="417" y="65"/>
                    <a:pt x="417" y="65"/>
                  </a:cubicBezTo>
                  <a:cubicBezTo>
                    <a:pt x="404" y="63"/>
                    <a:pt x="390" y="60"/>
                    <a:pt x="376" y="60"/>
                  </a:cubicBezTo>
                  <a:close/>
                  <a:moveTo>
                    <a:pt x="301" y="210"/>
                  </a:moveTo>
                  <a:cubicBezTo>
                    <a:pt x="300" y="212"/>
                    <a:pt x="300" y="212"/>
                    <a:pt x="299" y="212"/>
                  </a:cubicBezTo>
                  <a:cubicBezTo>
                    <a:pt x="300" y="209"/>
                    <a:pt x="300" y="205"/>
                    <a:pt x="303" y="204"/>
                  </a:cubicBezTo>
                  <a:cubicBezTo>
                    <a:pt x="303" y="206"/>
                    <a:pt x="303" y="210"/>
                    <a:pt x="301" y="210"/>
                  </a:cubicBezTo>
                  <a:close/>
                  <a:moveTo>
                    <a:pt x="353" y="300"/>
                  </a:moveTo>
                  <a:cubicBezTo>
                    <a:pt x="367" y="290"/>
                    <a:pt x="391" y="292"/>
                    <a:pt x="407" y="294"/>
                  </a:cubicBezTo>
                  <a:cubicBezTo>
                    <a:pt x="404" y="303"/>
                    <a:pt x="393" y="303"/>
                    <a:pt x="385" y="308"/>
                  </a:cubicBezTo>
                  <a:cubicBezTo>
                    <a:pt x="374" y="310"/>
                    <a:pt x="361" y="308"/>
                    <a:pt x="353" y="300"/>
                  </a:cubicBezTo>
                  <a:close/>
                  <a:moveTo>
                    <a:pt x="378" y="285"/>
                  </a:moveTo>
                  <a:cubicBezTo>
                    <a:pt x="385" y="280"/>
                    <a:pt x="397" y="278"/>
                    <a:pt x="406" y="283"/>
                  </a:cubicBezTo>
                  <a:cubicBezTo>
                    <a:pt x="398" y="284"/>
                    <a:pt x="389" y="284"/>
                    <a:pt x="380" y="285"/>
                  </a:cubicBezTo>
                  <a:lnTo>
                    <a:pt x="378" y="285"/>
                  </a:lnTo>
                  <a:close/>
                  <a:moveTo>
                    <a:pt x="438" y="307"/>
                  </a:moveTo>
                  <a:cubicBezTo>
                    <a:pt x="439" y="312"/>
                    <a:pt x="443" y="316"/>
                    <a:pt x="441" y="321"/>
                  </a:cubicBezTo>
                  <a:cubicBezTo>
                    <a:pt x="425" y="326"/>
                    <a:pt x="405" y="322"/>
                    <a:pt x="389" y="317"/>
                  </a:cubicBezTo>
                  <a:cubicBezTo>
                    <a:pt x="398" y="310"/>
                    <a:pt x="408" y="306"/>
                    <a:pt x="417" y="297"/>
                  </a:cubicBezTo>
                  <a:cubicBezTo>
                    <a:pt x="425" y="297"/>
                    <a:pt x="434" y="300"/>
                    <a:pt x="438" y="307"/>
                  </a:cubicBezTo>
                  <a:close/>
                  <a:moveTo>
                    <a:pt x="461" y="136"/>
                  </a:moveTo>
                  <a:cubicBezTo>
                    <a:pt x="456" y="152"/>
                    <a:pt x="442" y="164"/>
                    <a:pt x="424" y="167"/>
                  </a:cubicBezTo>
                  <a:cubicBezTo>
                    <a:pt x="421" y="166"/>
                    <a:pt x="421" y="166"/>
                    <a:pt x="421" y="166"/>
                  </a:cubicBezTo>
                  <a:cubicBezTo>
                    <a:pt x="428" y="150"/>
                    <a:pt x="445" y="143"/>
                    <a:pt x="460" y="135"/>
                  </a:cubicBezTo>
                  <a:lnTo>
                    <a:pt x="461" y="136"/>
                  </a:lnTo>
                  <a:close/>
                  <a:moveTo>
                    <a:pt x="423" y="134"/>
                  </a:moveTo>
                  <a:cubicBezTo>
                    <a:pt x="432" y="126"/>
                    <a:pt x="445" y="120"/>
                    <a:pt x="457" y="126"/>
                  </a:cubicBezTo>
                  <a:cubicBezTo>
                    <a:pt x="445" y="137"/>
                    <a:pt x="430" y="142"/>
                    <a:pt x="421" y="155"/>
                  </a:cubicBezTo>
                  <a:cubicBezTo>
                    <a:pt x="418" y="155"/>
                    <a:pt x="418" y="155"/>
                    <a:pt x="418" y="155"/>
                  </a:cubicBezTo>
                  <a:cubicBezTo>
                    <a:pt x="413" y="149"/>
                    <a:pt x="421" y="142"/>
                    <a:pt x="423" y="134"/>
                  </a:cubicBezTo>
                  <a:close/>
                  <a:moveTo>
                    <a:pt x="410" y="178"/>
                  </a:moveTo>
                  <a:cubicBezTo>
                    <a:pt x="414" y="178"/>
                    <a:pt x="414" y="178"/>
                    <a:pt x="414" y="178"/>
                  </a:cubicBezTo>
                  <a:cubicBezTo>
                    <a:pt x="413" y="197"/>
                    <a:pt x="417" y="218"/>
                    <a:pt x="416" y="235"/>
                  </a:cubicBezTo>
                  <a:cubicBezTo>
                    <a:pt x="411" y="230"/>
                    <a:pt x="401" y="226"/>
                    <a:pt x="398" y="217"/>
                  </a:cubicBezTo>
                  <a:cubicBezTo>
                    <a:pt x="399" y="202"/>
                    <a:pt x="402" y="190"/>
                    <a:pt x="410" y="178"/>
                  </a:cubicBezTo>
                  <a:close/>
                  <a:moveTo>
                    <a:pt x="384" y="127"/>
                  </a:moveTo>
                  <a:cubicBezTo>
                    <a:pt x="387" y="126"/>
                    <a:pt x="387" y="126"/>
                    <a:pt x="387" y="126"/>
                  </a:cubicBezTo>
                  <a:cubicBezTo>
                    <a:pt x="393" y="140"/>
                    <a:pt x="399" y="163"/>
                    <a:pt x="385" y="175"/>
                  </a:cubicBezTo>
                  <a:cubicBezTo>
                    <a:pt x="381" y="178"/>
                    <a:pt x="380" y="185"/>
                    <a:pt x="374" y="183"/>
                  </a:cubicBezTo>
                  <a:cubicBezTo>
                    <a:pt x="368" y="161"/>
                    <a:pt x="376" y="144"/>
                    <a:pt x="384" y="127"/>
                  </a:cubicBezTo>
                  <a:close/>
                  <a:moveTo>
                    <a:pt x="365" y="164"/>
                  </a:moveTo>
                  <a:cubicBezTo>
                    <a:pt x="362" y="158"/>
                    <a:pt x="362" y="146"/>
                    <a:pt x="367" y="141"/>
                  </a:cubicBezTo>
                  <a:cubicBezTo>
                    <a:pt x="370" y="140"/>
                    <a:pt x="370" y="140"/>
                    <a:pt x="370" y="140"/>
                  </a:cubicBezTo>
                  <a:cubicBezTo>
                    <a:pt x="370" y="148"/>
                    <a:pt x="366" y="155"/>
                    <a:pt x="365" y="164"/>
                  </a:cubicBezTo>
                  <a:close/>
                  <a:moveTo>
                    <a:pt x="325" y="197"/>
                  </a:moveTo>
                  <a:cubicBezTo>
                    <a:pt x="337" y="191"/>
                    <a:pt x="354" y="194"/>
                    <a:pt x="364" y="202"/>
                  </a:cubicBezTo>
                  <a:cubicBezTo>
                    <a:pt x="357" y="208"/>
                    <a:pt x="347" y="212"/>
                    <a:pt x="342" y="219"/>
                  </a:cubicBezTo>
                  <a:cubicBezTo>
                    <a:pt x="334" y="224"/>
                    <a:pt x="324" y="229"/>
                    <a:pt x="323" y="239"/>
                  </a:cubicBezTo>
                  <a:cubicBezTo>
                    <a:pt x="321" y="255"/>
                    <a:pt x="327" y="271"/>
                    <a:pt x="338" y="282"/>
                  </a:cubicBezTo>
                  <a:cubicBezTo>
                    <a:pt x="346" y="263"/>
                    <a:pt x="368" y="251"/>
                    <a:pt x="369" y="230"/>
                  </a:cubicBezTo>
                  <a:cubicBezTo>
                    <a:pt x="372" y="223"/>
                    <a:pt x="364" y="212"/>
                    <a:pt x="375" y="211"/>
                  </a:cubicBezTo>
                  <a:cubicBezTo>
                    <a:pt x="391" y="219"/>
                    <a:pt x="401" y="231"/>
                    <a:pt x="412" y="245"/>
                  </a:cubicBezTo>
                  <a:cubicBezTo>
                    <a:pt x="415" y="250"/>
                    <a:pt x="419" y="254"/>
                    <a:pt x="422" y="257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19" y="293"/>
                    <a:pt x="414" y="275"/>
                    <a:pt x="402" y="273"/>
                  </a:cubicBezTo>
                  <a:cubicBezTo>
                    <a:pt x="383" y="273"/>
                    <a:pt x="362" y="278"/>
                    <a:pt x="348" y="293"/>
                  </a:cubicBezTo>
                  <a:cubicBezTo>
                    <a:pt x="337" y="294"/>
                    <a:pt x="329" y="283"/>
                    <a:pt x="322" y="274"/>
                  </a:cubicBezTo>
                  <a:cubicBezTo>
                    <a:pt x="313" y="262"/>
                    <a:pt x="304" y="248"/>
                    <a:pt x="302" y="234"/>
                  </a:cubicBezTo>
                  <a:cubicBezTo>
                    <a:pt x="315" y="225"/>
                    <a:pt x="323" y="212"/>
                    <a:pt x="325" y="197"/>
                  </a:cubicBezTo>
                  <a:close/>
                  <a:moveTo>
                    <a:pt x="343" y="263"/>
                  </a:moveTo>
                  <a:cubicBezTo>
                    <a:pt x="336" y="247"/>
                    <a:pt x="343" y="229"/>
                    <a:pt x="354" y="217"/>
                  </a:cubicBezTo>
                  <a:cubicBezTo>
                    <a:pt x="356" y="215"/>
                    <a:pt x="362" y="214"/>
                    <a:pt x="362" y="219"/>
                  </a:cubicBezTo>
                  <a:cubicBezTo>
                    <a:pt x="363" y="236"/>
                    <a:pt x="358" y="252"/>
                    <a:pt x="343" y="263"/>
                  </a:cubicBezTo>
                  <a:close/>
                  <a:moveTo>
                    <a:pt x="336" y="233"/>
                  </a:moveTo>
                  <a:cubicBezTo>
                    <a:pt x="334" y="256"/>
                    <a:pt x="334" y="256"/>
                    <a:pt x="334" y="256"/>
                  </a:cubicBezTo>
                  <a:cubicBezTo>
                    <a:pt x="331" y="257"/>
                    <a:pt x="328" y="252"/>
                    <a:pt x="328" y="249"/>
                  </a:cubicBezTo>
                  <a:cubicBezTo>
                    <a:pt x="327" y="243"/>
                    <a:pt x="329" y="237"/>
                    <a:pt x="334" y="233"/>
                  </a:cubicBezTo>
                  <a:lnTo>
                    <a:pt x="336" y="233"/>
                  </a:lnTo>
                  <a:close/>
                  <a:moveTo>
                    <a:pt x="306" y="219"/>
                  </a:moveTo>
                  <a:cubicBezTo>
                    <a:pt x="308" y="215"/>
                    <a:pt x="309" y="207"/>
                    <a:pt x="316" y="206"/>
                  </a:cubicBezTo>
                  <a:cubicBezTo>
                    <a:pt x="316" y="213"/>
                    <a:pt x="310" y="217"/>
                    <a:pt x="306" y="219"/>
                  </a:cubicBezTo>
                  <a:close/>
                  <a:moveTo>
                    <a:pt x="326" y="120"/>
                  </a:moveTo>
                  <a:cubicBezTo>
                    <a:pt x="329" y="118"/>
                    <a:pt x="331" y="114"/>
                    <a:pt x="335" y="114"/>
                  </a:cubicBezTo>
                  <a:cubicBezTo>
                    <a:pt x="339" y="131"/>
                    <a:pt x="332" y="151"/>
                    <a:pt x="318" y="163"/>
                  </a:cubicBezTo>
                  <a:cubicBezTo>
                    <a:pt x="308" y="149"/>
                    <a:pt x="322" y="133"/>
                    <a:pt x="326" y="120"/>
                  </a:cubicBezTo>
                  <a:close/>
                  <a:moveTo>
                    <a:pt x="307" y="131"/>
                  </a:moveTo>
                  <a:cubicBezTo>
                    <a:pt x="310" y="129"/>
                    <a:pt x="311" y="125"/>
                    <a:pt x="315" y="125"/>
                  </a:cubicBezTo>
                  <a:cubicBezTo>
                    <a:pt x="313" y="134"/>
                    <a:pt x="308" y="144"/>
                    <a:pt x="308" y="155"/>
                  </a:cubicBezTo>
                  <a:cubicBezTo>
                    <a:pt x="303" y="150"/>
                    <a:pt x="304" y="139"/>
                    <a:pt x="307" y="131"/>
                  </a:cubicBezTo>
                  <a:close/>
                  <a:moveTo>
                    <a:pt x="292" y="129"/>
                  </a:moveTo>
                  <a:cubicBezTo>
                    <a:pt x="287" y="129"/>
                    <a:pt x="287" y="129"/>
                    <a:pt x="287" y="129"/>
                  </a:cubicBezTo>
                  <a:cubicBezTo>
                    <a:pt x="275" y="118"/>
                    <a:pt x="257" y="103"/>
                    <a:pt x="263" y="85"/>
                  </a:cubicBezTo>
                  <a:cubicBezTo>
                    <a:pt x="278" y="97"/>
                    <a:pt x="295" y="110"/>
                    <a:pt x="292" y="129"/>
                  </a:cubicBezTo>
                  <a:close/>
                  <a:moveTo>
                    <a:pt x="279" y="133"/>
                  </a:moveTo>
                  <a:cubicBezTo>
                    <a:pt x="273" y="133"/>
                    <a:pt x="266" y="129"/>
                    <a:pt x="262" y="125"/>
                  </a:cubicBezTo>
                  <a:cubicBezTo>
                    <a:pt x="258" y="120"/>
                    <a:pt x="253" y="113"/>
                    <a:pt x="257" y="106"/>
                  </a:cubicBezTo>
                  <a:cubicBezTo>
                    <a:pt x="266" y="113"/>
                    <a:pt x="271" y="125"/>
                    <a:pt x="279" y="133"/>
                  </a:cubicBezTo>
                  <a:close/>
                  <a:moveTo>
                    <a:pt x="246" y="22"/>
                  </a:moveTo>
                  <a:cubicBezTo>
                    <a:pt x="253" y="23"/>
                    <a:pt x="268" y="12"/>
                    <a:pt x="267" y="27"/>
                  </a:cubicBezTo>
                  <a:cubicBezTo>
                    <a:pt x="267" y="49"/>
                    <a:pt x="255" y="72"/>
                    <a:pt x="235" y="81"/>
                  </a:cubicBezTo>
                  <a:cubicBezTo>
                    <a:pt x="233" y="81"/>
                    <a:pt x="233" y="81"/>
                    <a:pt x="233" y="81"/>
                  </a:cubicBezTo>
                  <a:cubicBezTo>
                    <a:pt x="238" y="63"/>
                    <a:pt x="246" y="43"/>
                    <a:pt x="246" y="22"/>
                  </a:cubicBezTo>
                  <a:close/>
                  <a:moveTo>
                    <a:pt x="213" y="11"/>
                  </a:moveTo>
                  <a:cubicBezTo>
                    <a:pt x="221" y="12"/>
                    <a:pt x="226" y="23"/>
                    <a:pt x="237" y="21"/>
                  </a:cubicBezTo>
                  <a:cubicBezTo>
                    <a:pt x="245" y="40"/>
                    <a:pt x="234" y="60"/>
                    <a:pt x="226" y="76"/>
                  </a:cubicBezTo>
                  <a:cubicBezTo>
                    <a:pt x="222" y="81"/>
                    <a:pt x="219" y="75"/>
                    <a:pt x="218" y="72"/>
                  </a:cubicBezTo>
                  <a:cubicBezTo>
                    <a:pt x="208" y="54"/>
                    <a:pt x="199" y="29"/>
                    <a:pt x="213" y="11"/>
                  </a:cubicBezTo>
                  <a:close/>
                  <a:moveTo>
                    <a:pt x="91" y="13"/>
                  </a:moveTo>
                  <a:cubicBezTo>
                    <a:pt x="102" y="10"/>
                    <a:pt x="113" y="12"/>
                    <a:pt x="120" y="20"/>
                  </a:cubicBezTo>
                  <a:cubicBezTo>
                    <a:pt x="127" y="29"/>
                    <a:pt x="127" y="29"/>
                    <a:pt x="127" y="29"/>
                  </a:cubicBezTo>
                  <a:cubicBezTo>
                    <a:pt x="118" y="31"/>
                    <a:pt x="106" y="26"/>
                    <a:pt x="97" y="22"/>
                  </a:cubicBezTo>
                  <a:cubicBezTo>
                    <a:pt x="95" y="19"/>
                    <a:pt x="88" y="18"/>
                    <a:pt x="91" y="13"/>
                  </a:cubicBezTo>
                  <a:close/>
                  <a:moveTo>
                    <a:pt x="124" y="39"/>
                  </a:moveTo>
                  <a:cubicBezTo>
                    <a:pt x="119" y="43"/>
                    <a:pt x="111" y="44"/>
                    <a:pt x="104" y="43"/>
                  </a:cubicBezTo>
                  <a:cubicBezTo>
                    <a:pt x="95" y="40"/>
                    <a:pt x="85" y="32"/>
                    <a:pt x="84" y="23"/>
                  </a:cubicBezTo>
                  <a:cubicBezTo>
                    <a:pt x="97" y="29"/>
                    <a:pt x="110" y="34"/>
                    <a:pt x="124" y="39"/>
                  </a:cubicBezTo>
                  <a:close/>
                  <a:moveTo>
                    <a:pt x="96" y="88"/>
                  </a:moveTo>
                  <a:cubicBezTo>
                    <a:pt x="99" y="89"/>
                    <a:pt x="103" y="92"/>
                    <a:pt x="103" y="95"/>
                  </a:cubicBezTo>
                  <a:cubicBezTo>
                    <a:pt x="100" y="94"/>
                    <a:pt x="96" y="90"/>
                    <a:pt x="96" y="88"/>
                  </a:cubicBezTo>
                  <a:close/>
                  <a:moveTo>
                    <a:pt x="128" y="118"/>
                  </a:moveTo>
                  <a:cubicBezTo>
                    <a:pt x="122" y="111"/>
                    <a:pt x="112" y="109"/>
                    <a:pt x="108" y="101"/>
                  </a:cubicBezTo>
                  <a:cubicBezTo>
                    <a:pt x="109" y="100"/>
                    <a:pt x="109" y="100"/>
                    <a:pt x="109" y="100"/>
                  </a:cubicBezTo>
                  <a:cubicBezTo>
                    <a:pt x="132" y="118"/>
                    <a:pt x="156" y="128"/>
                    <a:pt x="180" y="144"/>
                  </a:cubicBezTo>
                  <a:cubicBezTo>
                    <a:pt x="163" y="142"/>
                    <a:pt x="144" y="128"/>
                    <a:pt x="128" y="118"/>
                  </a:cubicBezTo>
                  <a:close/>
                  <a:moveTo>
                    <a:pt x="183" y="144"/>
                  </a:moveTo>
                  <a:cubicBezTo>
                    <a:pt x="187" y="142"/>
                    <a:pt x="192" y="145"/>
                    <a:pt x="195" y="148"/>
                  </a:cubicBezTo>
                  <a:cubicBezTo>
                    <a:pt x="194" y="147"/>
                    <a:pt x="187" y="149"/>
                    <a:pt x="183" y="144"/>
                  </a:cubicBezTo>
                  <a:close/>
                  <a:moveTo>
                    <a:pt x="126" y="103"/>
                  </a:moveTo>
                  <a:cubicBezTo>
                    <a:pt x="99" y="83"/>
                    <a:pt x="78" y="55"/>
                    <a:pt x="69" y="22"/>
                  </a:cubicBezTo>
                  <a:cubicBezTo>
                    <a:pt x="77" y="26"/>
                    <a:pt x="81" y="37"/>
                    <a:pt x="90" y="43"/>
                  </a:cubicBezTo>
                  <a:cubicBezTo>
                    <a:pt x="100" y="51"/>
                    <a:pt x="115" y="50"/>
                    <a:pt x="127" y="47"/>
                  </a:cubicBezTo>
                  <a:cubicBezTo>
                    <a:pt x="132" y="46"/>
                    <a:pt x="134" y="40"/>
                    <a:pt x="139" y="41"/>
                  </a:cubicBezTo>
                  <a:cubicBezTo>
                    <a:pt x="149" y="55"/>
                    <a:pt x="136" y="74"/>
                    <a:pt x="145" y="89"/>
                  </a:cubicBezTo>
                  <a:cubicBezTo>
                    <a:pt x="155" y="113"/>
                    <a:pt x="185" y="119"/>
                    <a:pt x="207" y="122"/>
                  </a:cubicBezTo>
                  <a:cubicBezTo>
                    <a:pt x="209" y="110"/>
                    <a:pt x="204" y="96"/>
                    <a:pt x="202" y="84"/>
                  </a:cubicBezTo>
                  <a:cubicBezTo>
                    <a:pt x="191" y="63"/>
                    <a:pt x="172" y="49"/>
                    <a:pt x="149" y="46"/>
                  </a:cubicBezTo>
                  <a:cubicBezTo>
                    <a:pt x="147" y="35"/>
                    <a:pt x="155" y="22"/>
                    <a:pt x="166" y="16"/>
                  </a:cubicBezTo>
                  <a:cubicBezTo>
                    <a:pt x="175" y="22"/>
                    <a:pt x="192" y="12"/>
                    <a:pt x="198" y="24"/>
                  </a:cubicBezTo>
                  <a:cubicBezTo>
                    <a:pt x="195" y="49"/>
                    <a:pt x="215" y="66"/>
                    <a:pt x="212" y="88"/>
                  </a:cubicBezTo>
                  <a:cubicBezTo>
                    <a:pt x="211" y="89"/>
                    <a:pt x="210" y="92"/>
                    <a:pt x="211" y="94"/>
                  </a:cubicBezTo>
                  <a:cubicBezTo>
                    <a:pt x="218" y="101"/>
                    <a:pt x="225" y="93"/>
                    <a:pt x="231" y="92"/>
                  </a:cubicBezTo>
                  <a:cubicBezTo>
                    <a:pt x="238" y="89"/>
                    <a:pt x="245" y="84"/>
                    <a:pt x="252" y="82"/>
                  </a:cubicBezTo>
                  <a:cubicBezTo>
                    <a:pt x="250" y="100"/>
                    <a:pt x="242" y="118"/>
                    <a:pt x="259" y="131"/>
                  </a:cubicBezTo>
                  <a:cubicBezTo>
                    <a:pt x="270" y="148"/>
                    <a:pt x="296" y="136"/>
                    <a:pt x="300" y="158"/>
                  </a:cubicBezTo>
                  <a:cubicBezTo>
                    <a:pt x="301" y="172"/>
                    <a:pt x="317" y="176"/>
                    <a:pt x="319" y="190"/>
                  </a:cubicBezTo>
                  <a:cubicBezTo>
                    <a:pt x="311" y="196"/>
                    <a:pt x="299" y="197"/>
                    <a:pt x="291" y="204"/>
                  </a:cubicBezTo>
                  <a:cubicBezTo>
                    <a:pt x="281" y="187"/>
                    <a:pt x="286" y="170"/>
                    <a:pt x="283" y="152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20" y="151"/>
                    <a:pt x="170" y="135"/>
                    <a:pt x="126" y="103"/>
                  </a:cubicBezTo>
                  <a:close/>
                  <a:moveTo>
                    <a:pt x="188" y="106"/>
                  </a:moveTo>
                  <a:cubicBezTo>
                    <a:pt x="188" y="108"/>
                    <a:pt x="190" y="109"/>
                    <a:pt x="191" y="111"/>
                  </a:cubicBezTo>
                  <a:cubicBezTo>
                    <a:pt x="174" y="111"/>
                    <a:pt x="157" y="101"/>
                    <a:pt x="150" y="85"/>
                  </a:cubicBezTo>
                  <a:cubicBezTo>
                    <a:pt x="150" y="73"/>
                    <a:pt x="150" y="73"/>
                    <a:pt x="150" y="73"/>
                  </a:cubicBezTo>
                  <a:cubicBezTo>
                    <a:pt x="160" y="86"/>
                    <a:pt x="174" y="98"/>
                    <a:pt x="188" y="106"/>
                  </a:cubicBezTo>
                  <a:close/>
                  <a:moveTo>
                    <a:pt x="154" y="56"/>
                  </a:moveTo>
                  <a:cubicBezTo>
                    <a:pt x="174" y="54"/>
                    <a:pt x="187" y="75"/>
                    <a:pt x="196" y="91"/>
                  </a:cubicBezTo>
                  <a:cubicBezTo>
                    <a:pt x="196" y="94"/>
                    <a:pt x="198" y="98"/>
                    <a:pt x="196" y="102"/>
                  </a:cubicBezTo>
                  <a:cubicBezTo>
                    <a:pt x="184" y="99"/>
                    <a:pt x="175" y="88"/>
                    <a:pt x="166" y="79"/>
                  </a:cubicBezTo>
                  <a:cubicBezTo>
                    <a:pt x="160" y="73"/>
                    <a:pt x="152" y="65"/>
                    <a:pt x="154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6"/>
            <p:cNvSpPr/>
            <p:nvPr/>
          </p:nvSpPr>
          <p:spPr bwMode="auto">
            <a:xfrm>
              <a:off x="-446214" y="-2938035"/>
              <a:ext cx="15049" cy="15049"/>
            </a:xfrm>
            <a:custGeom>
              <a:avLst/>
              <a:gdLst>
                <a:gd name="T0" fmla="*/ 0 w 3"/>
                <a:gd name="T1" fmla="*/ 1 h 3"/>
                <a:gd name="T2" fmla="*/ 0 w 3"/>
                <a:gd name="T3" fmla="*/ 3 h 3"/>
                <a:gd name="T4" fmla="*/ 3 w 3"/>
                <a:gd name="T5" fmla="*/ 3 h 3"/>
                <a:gd name="T6" fmla="*/ 3 w 3"/>
                <a:gd name="T7" fmla="*/ 2 h 3"/>
                <a:gd name="T8" fmla="*/ 0 w 3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0"/>
                    <a:pt x="1" y="1"/>
                    <a:pt x="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"/>
            <p:cNvSpPr/>
            <p:nvPr/>
          </p:nvSpPr>
          <p:spPr bwMode="auto">
            <a:xfrm>
              <a:off x="-541518" y="-3275781"/>
              <a:ext cx="200641" cy="265850"/>
            </a:xfrm>
            <a:custGeom>
              <a:avLst/>
              <a:gdLst>
                <a:gd name="T0" fmla="*/ 31 w 42"/>
                <a:gd name="T1" fmla="*/ 44 h 56"/>
                <a:gd name="T2" fmla="*/ 42 w 42"/>
                <a:gd name="T3" fmla="*/ 0 h 56"/>
                <a:gd name="T4" fmla="*/ 26 w 42"/>
                <a:gd name="T5" fmla="*/ 0 h 56"/>
                <a:gd name="T6" fmla="*/ 27 w 42"/>
                <a:gd name="T7" fmla="*/ 20 h 56"/>
                <a:gd name="T8" fmla="*/ 23 w 42"/>
                <a:gd name="T9" fmla="*/ 20 h 56"/>
                <a:gd name="T10" fmla="*/ 8 w 42"/>
                <a:gd name="T11" fmla="*/ 0 h 56"/>
                <a:gd name="T12" fmla="*/ 0 w 42"/>
                <a:gd name="T13" fmla="*/ 0 h 56"/>
                <a:gd name="T14" fmla="*/ 18 w 42"/>
                <a:gd name="T15" fmla="*/ 54 h 56"/>
                <a:gd name="T16" fmla="*/ 20 w 42"/>
                <a:gd name="T17" fmla="*/ 56 h 56"/>
                <a:gd name="T18" fmla="*/ 31 w 42"/>
                <a:gd name="T1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" h="56">
                  <a:moveTo>
                    <a:pt x="31" y="44"/>
                  </a:moveTo>
                  <a:cubicBezTo>
                    <a:pt x="33" y="30"/>
                    <a:pt x="40" y="15"/>
                    <a:pt x="4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9" y="7"/>
                    <a:pt x="30" y="14"/>
                    <a:pt x="27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7" y="14"/>
                    <a:pt x="12" y="7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6"/>
                    <a:pt x="36" y="34"/>
                    <a:pt x="18" y="54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6" y="55"/>
                    <a:pt x="27" y="48"/>
                    <a:pt x="31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"/>
            <p:cNvSpPr>
              <a:spLocks noEditPoints="1"/>
            </p:cNvSpPr>
            <p:nvPr/>
          </p:nvSpPr>
          <p:spPr bwMode="auto">
            <a:xfrm>
              <a:off x="-407758" y="-3275781"/>
              <a:ext cx="844365" cy="804237"/>
            </a:xfrm>
            <a:custGeom>
              <a:avLst/>
              <a:gdLst>
                <a:gd name="T0" fmla="*/ 178 w 178"/>
                <a:gd name="T1" fmla="*/ 2 h 169"/>
                <a:gd name="T2" fmla="*/ 178 w 178"/>
                <a:gd name="T3" fmla="*/ 0 h 169"/>
                <a:gd name="T4" fmla="*/ 118 w 178"/>
                <a:gd name="T5" fmla="*/ 0 h 169"/>
                <a:gd name="T6" fmla="*/ 92 w 178"/>
                <a:gd name="T7" fmla="*/ 6 h 169"/>
                <a:gd name="T8" fmla="*/ 47 w 178"/>
                <a:gd name="T9" fmla="*/ 62 h 169"/>
                <a:gd name="T10" fmla="*/ 0 w 178"/>
                <a:gd name="T11" fmla="*/ 75 h 169"/>
                <a:gd name="T12" fmla="*/ 16 w 178"/>
                <a:gd name="T13" fmla="*/ 91 h 169"/>
                <a:gd name="T14" fmla="*/ 23 w 178"/>
                <a:gd name="T15" fmla="*/ 123 h 169"/>
                <a:gd name="T16" fmla="*/ 63 w 178"/>
                <a:gd name="T17" fmla="*/ 169 h 169"/>
                <a:gd name="T18" fmla="*/ 77 w 178"/>
                <a:gd name="T19" fmla="*/ 132 h 169"/>
                <a:gd name="T20" fmla="*/ 27 w 178"/>
                <a:gd name="T21" fmla="*/ 79 h 169"/>
                <a:gd name="T22" fmla="*/ 112 w 178"/>
                <a:gd name="T23" fmla="*/ 41 h 169"/>
                <a:gd name="T24" fmla="*/ 129 w 178"/>
                <a:gd name="T25" fmla="*/ 8 h 169"/>
                <a:gd name="T26" fmla="*/ 129 w 178"/>
                <a:gd name="T27" fmla="*/ 2 h 169"/>
                <a:gd name="T28" fmla="*/ 178 w 178"/>
                <a:gd name="T29" fmla="*/ 2 h 169"/>
                <a:gd name="T30" fmla="*/ 42 w 178"/>
                <a:gd name="T31" fmla="*/ 95 h 169"/>
                <a:gd name="T32" fmla="*/ 71 w 178"/>
                <a:gd name="T33" fmla="*/ 139 h 169"/>
                <a:gd name="T34" fmla="*/ 64 w 178"/>
                <a:gd name="T35" fmla="*/ 157 h 169"/>
                <a:gd name="T36" fmla="*/ 60 w 178"/>
                <a:gd name="T37" fmla="*/ 153 h 169"/>
                <a:gd name="T38" fmla="*/ 41 w 178"/>
                <a:gd name="T39" fmla="*/ 97 h 169"/>
                <a:gd name="T40" fmla="*/ 42 w 178"/>
                <a:gd name="T41" fmla="*/ 95 h 169"/>
                <a:gd name="T42" fmla="*/ 30 w 178"/>
                <a:gd name="T43" fmla="*/ 93 h 169"/>
                <a:gd name="T44" fmla="*/ 44 w 178"/>
                <a:gd name="T45" fmla="*/ 113 h 169"/>
                <a:gd name="T46" fmla="*/ 51 w 178"/>
                <a:gd name="T47" fmla="*/ 152 h 169"/>
                <a:gd name="T48" fmla="*/ 23 w 178"/>
                <a:gd name="T49" fmla="*/ 93 h 169"/>
                <a:gd name="T50" fmla="*/ 30 w 178"/>
                <a:gd name="T51" fmla="*/ 93 h 169"/>
                <a:gd name="T52" fmla="*/ 84 w 178"/>
                <a:gd name="T53" fmla="*/ 14 h 169"/>
                <a:gd name="T54" fmla="*/ 91 w 178"/>
                <a:gd name="T55" fmla="*/ 18 h 169"/>
                <a:gd name="T56" fmla="*/ 60 w 178"/>
                <a:gd name="T57" fmla="*/ 56 h 169"/>
                <a:gd name="T58" fmla="*/ 84 w 178"/>
                <a:gd name="T59" fmla="*/ 14 h 169"/>
                <a:gd name="T60" fmla="*/ 91 w 178"/>
                <a:gd name="T61" fmla="*/ 57 h 169"/>
                <a:gd name="T62" fmla="*/ 68 w 178"/>
                <a:gd name="T63" fmla="*/ 62 h 169"/>
                <a:gd name="T64" fmla="*/ 67 w 178"/>
                <a:gd name="T65" fmla="*/ 61 h 169"/>
                <a:gd name="T66" fmla="*/ 114 w 178"/>
                <a:gd name="T67" fmla="*/ 10 h 169"/>
                <a:gd name="T68" fmla="*/ 91 w 178"/>
                <a:gd name="T69" fmla="*/ 5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8" h="169">
                  <a:moveTo>
                    <a:pt x="178" y="2"/>
                  </a:moveTo>
                  <a:cubicBezTo>
                    <a:pt x="178" y="0"/>
                    <a:pt x="178" y="0"/>
                    <a:pt x="178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0" y="4"/>
                    <a:pt x="102" y="10"/>
                    <a:pt x="92" y="6"/>
                  </a:cubicBezTo>
                  <a:cubicBezTo>
                    <a:pt x="63" y="9"/>
                    <a:pt x="56" y="42"/>
                    <a:pt x="47" y="62"/>
                  </a:cubicBezTo>
                  <a:cubicBezTo>
                    <a:pt x="34" y="76"/>
                    <a:pt x="14" y="69"/>
                    <a:pt x="0" y="75"/>
                  </a:cubicBezTo>
                  <a:cubicBezTo>
                    <a:pt x="4" y="80"/>
                    <a:pt x="14" y="82"/>
                    <a:pt x="16" y="91"/>
                  </a:cubicBezTo>
                  <a:cubicBezTo>
                    <a:pt x="23" y="102"/>
                    <a:pt x="15" y="113"/>
                    <a:pt x="23" y="123"/>
                  </a:cubicBezTo>
                  <a:cubicBezTo>
                    <a:pt x="27" y="145"/>
                    <a:pt x="45" y="157"/>
                    <a:pt x="63" y="169"/>
                  </a:cubicBezTo>
                  <a:cubicBezTo>
                    <a:pt x="73" y="159"/>
                    <a:pt x="78" y="147"/>
                    <a:pt x="77" y="132"/>
                  </a:cubicBezTo>
                  <a:cubicBezTo>
                    <a:pt x="72" y="108"/>
                    <a:pt x="49" y="88"/>
                    <a:pt x="27" y="79"/>
                  </a:cubicBezTo>
                  <a:cubicBezTo>
                    <a:pt x="53" y="60"/>
                    <a:pt x="98" y="79"/>
                    <a:pt x="112" y="41"/>
                  </a:cubicBezTo>
                  <a:cubicBezTo>
                    <a:pt x="116" y="29"/>
                    <a:pt x="118" y="14"/>
                    <a:pt x="129" y="8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46" y="5"/>
                    <a:pt x="160" y="3"/>
                    <a:pt x="178" y="2"/>
                  </a:cubicBezTo>
                  <a:close/>
                  <a:moveTo>
                    <a:pt x="42" y="95"/>
                  </a:moveTo>
                  <a:cubicBezTo>
                    <a:pt x="60" y="102"/>
                    <a:pt x="68" y="121"/>
                    <a:pt x="71" y="139"/>
                  </a:cubicBezTo>
                  <a:cubicBezTo>
                    <a:pt x="69" y="146"/>
                    <a:pt x="72" y="153"/>
                    <a:pt x="64" y="157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55" y="134"/>
                    <a:pt x="53" y="114"/>
                    <a:pt x="41" y="97"/>
                  </a:cubicBezTo>
                  <a:lnTo>
                    <a:pt x="42" y="95"/>
                  </a:lnTo>
                  <a:close/>
                  <a:moveTo>
                    <a:pt x="30" y="93"/>
                  </a:moveTo>
                  <a:cubicBezTo>
                    <a:pt x="44" y="113"/>
                    <a:pt x="44" y="113"/>
                    <a:pt x="44" y="113"/>
                  </a:cubicBezTo>
                  <a:cubicBezTo>
                    <a:pt x="45" y="127"/>
                    <a:pt x="53" y="138"/>
                    <a:pt x="51" y="152"/>
                  </a:cubicBezTo>
                  <a:cubicBezTo>
                    <a:pt x="28" y="140"/>
                    <a:pt x="22" y="116"/>
                    <a:pt x="23" y="93"/>
                  </a:cubicBezTo>
                  <a:cubicBezTo>
                    <a:pt x="24" y="89"/>
                    <a:pt x="27" y="93"/>
                    <a:pt x="30" y="93"/>
                  </a:cubicBezTo>
                  <a:close/>
                  <a:moveTo>
                    <a:pt x="84" y="14"/>
                  </a:moveTo>
                  <a:cubicBezTo>
                    <a:pt x="87" y="14"/>
                    <a:pt x="96" y="12"/>
                    <a:pt x="91" y="18"/>
                  </a:cubicBezTo>
                  <a:cubicBezTo>
                    <a:pt x="80" y="31"/>
                    <a:pt x="75" y="48"/>
                    <a:pt x="60" y="56"/>
                  </a:cubicBezTo>
                  <a:cubicBezTo>
                    <a:pt x="60" y="42"/>
                    <a:pt x="68" y="22"/>
                    <a:pt x="84" y="14"/>
                  </a:cubicBezTo>
                  <a:close/>
                  <a:moveTo>
                    <a:pt x="91" y="57"/>
                  </a:moveTo>
                  <a:cubicBezTo>
                    <a:pt x="83" y="59"/>
                    <a:pt x="76" y="64"/>
                    <a:pt x="68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89" y="46"/>
                    <a:pt x="88" y="15"/>
                    <a:pt x="114" y="10"/>
                  </a:cubicBezTo>
                  <a:cubicBezTo>
                    <a:pt x="113" y="27"/>
                    <a:pt x="105" y="45"/>
                    <a:pt x="91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9"/>
            <p:cNvSpPr/>
            <p:nvPr/>
          </p:nvSpPr>
          <p:spPr bwMode="auto">
            <a:xfrm>
              <a:off x="-882608" y="-3275781"/>
              <a:ext cx="341090" cy="214017"/>
            </a:xfrm>
            <a:custGeom>
              <a:avLst/>
              <a:gdLst>
                <a:gd name="T0" fmla="*/ 72 w 72"/>
                <a:gd name="T1" fmla="*/ 42 h 45"/>
                <a:gd name="T2" fmla="*/ 72 w 72"/>
                <a:gd name="T3" fmla="*/ 27 h 45"/>
                <a:gd name="T4" fmla="*/ 59 w 72"/>
                <a:gd name="T5" fmla="*/ 0 h 45"/>
                <a:gd name="T6" fmla="*/ 50 w 72"/>
                <a:gd name="T7" fmla="*/ 0 h 45"/>
                <a:gd name="T8" fmla="*/ 59 w 72"/>
                <a:gd name="T9" fmla="*/ 10 h 45"/>
                <a:gd name="T10" fmla="*/ 65 w 72"/>
                <a:gd name="T11" fmla="*/ 24 h 45"/>
                <a:gd name="T12" fmla="*/ 59 w 72"/>
                <a:gd name="T13" fmla="*/ 22 h 45"/>
                <a:gd name="T14" fmla="*/ 41 w 72"/>
                <a:gd name="T15" fmla="*/ 0 h 45"/>
                <a:gd name="T16" fmla="*/ 30 w 72"/>
                <a:gd name="T17" fmla="*/ 0 h 45"/>
                <a:gd name="T18" fmla="*/ 58 w 72"/>
                <a:gd name="T19" fmla="*/ 30 h 45"/>
                <a:gd name="T20" fmla="*/ 56 w 72"/>
                <a:gd name="T21" fmla="*/ 36 h 45"/>
                <a:gd name="T22" fmla="*/ 11 w 72"/>
                <a:gd name="T23" fmla="*/ 13 h 45"/>
                <a:gd name="T24" fmla="*/ 8 w 72"/>
                <a:gd name="T25" fmla="*/ 0 h 45"/>
                <a:gd name="T26" fmla="*/ 0 w 72"/>
                <a:gd name="T27" fmla="*/ 0 h 45"/>
                <a:gd name="T28" fmla="*/ 16 w 72"/>
                <a:gd name="T29" fmla="*/ 29 h 45"/>
                <a:gd name="T30" fmla="*/ 69 w 72"/>
                <a:gd name="T31" fmla="*/ 45 h 45"/>
                <a:gd name="T32" fmla="*/ 72 w 72"/>
                <a:gd name="T33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" h="45">
                  <a:moveTo>
                    <a:pt x="72" y="42"/>
                  </a:moveTo>
                  <a:cubicBezTo>
                    <a:pt x="64" y="37"/>
                    <a:pt x="72" y="32"/>
                    <a:pt x="72" y="27"/>
                  </a:cubicBezTo>
                  <a:cubicBezTo>
                    <a:pt x="69" y="18"/>
                    <a:pt x="66" y="8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3"/>
                    <a:pt x="56" y="7"/>
                    <a:pt x="59" y="10"/>
                  </a:cubicBezTo>
                  <a:cubicBezTo>
                    <a:pt x="65" y="24"/>
                    <a:pt x="65" y="24"/>
                    <a:pt x="65" y="24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2" y="6"/>
                    <a:pt x="49" y="19"/>
                    <a:pt x="58" y="30"/>
                  </a:cubicBezTo>
                  <a:cubicBezTo>
                    <a:pt x="59" y="31"/>
                    <a:pt x="59" y="34"/>
                    <a:pt x="56" y="36"/>
                  </a:cubicBezTo>
                  <a:cubicBezTo>
                    <a:pt x="39" y="35"/>
                    <a:pt x="19" y="30"/>
                    <a:pt x="11" y="1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9"/>
                    <a:pt x="6" y="22"/>
                    <a:pt x="16" y="29"/>
                  </a:cubicBezTo>
                  <a:cubicBezTo>
                    <a:pt x="33" y="38"/>
                    <a:pt x="52" y="40"/>
                    <a:pt x="69" y="45"/>
                  </a:cubicBezTo>
                  <a:lnTo>
                    <a:pt x="72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0"/>
            <p:cNvSpPr/>
            <p:nvPr/>
          </p:nvSpPr>
          <p:spPr bwMode="auto">
            <a:xfrm>
              <a:off x="-569943" y="-2979835"/>
              <a:ext cx="95305" cy="65209"/>
            </a:xfrm>
            <a:custGeom>
              <a:avLst/>
              <a:gdLst>
                <a:gd name="T0" fmla="*/ 20 w 20"/>
                <a:gd name="T1" fmla="*/ 10 h 14"/>
                <a:gd name="T2" fmla="*/ 9 w 20"/>
                <a:gd name="T3" fmla="*/ 1 h 14"/>
                <a:gd name="T4" fmla="*/ 1 w 20"/>
                <a:gd name="T5" fmla="*/ 10 h 14"/>
                <a:gd name="T6" fmla="*/ 20 w 20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4">
                  <a:moveTo>
                    <a:pt x="20" y="10"/>
                  </a:moveTo>
                  <a:cubicBezTo>
                    <a:pt x="13" y="8"/>
                    <a:pt x="16" y="0"/>
                    <a:pt x="9" y="1"/>
                  </a:cubicBezTo>
                  <a:cubicBezTo>
                    <a:pt x="6" y="4"/>
                    <a:pt x="0" y="5"/>
                    <a:pt x="1" y="10"/>
                  </a:cubicBezTo>
                  <a:cubicBezTo>
                    <a:pt x="7" y="10"/>
                    <a:pt x="15" y="14"/>
                    <a:pt x="20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1"/>
            <p:cNvSpPr/>
            <p:nvPr/>
          </p:nvSpPr>
          <p:spPr bwMode="auto">
            <a:xfrm>
              <a:off x="1622062" y="-3275781"/>
              <a:ext cx="245786" cy="152153"/>
            </a:xfrm>
            <a:custGeom>
              <a:avLst/>
              <a:gdLst>
                <a:gd name="T0" fmla="*/ 43 w 52"/>
                <a:gd name="T1" fmla="*/ 32 h 32"/>
                <a:gd name="T2" fmla="*/ 49 w 52"/>
                <a:gd name="T3" fmla="*/ 14 h 32"/>
                <a:gd name="T4" fmla="*/ 52 w 52"/>
                <a:gd name="T5" fmla="*/ 0 h 32"/>
                <a:gd name="T6" fmla="*/ 47 w 52"/>
                <a:gd name="T7" fmla="*/ 0 h 32"/>
                <a:gd name="T8" fmla="*/ 44 w 52"/>
                <a:gd name="T9" fmla="*/ 8 h 32"/>
                <a:gd name="T10" fmla="*/ 41 w 52"/>
                <a:gd name="T11" fmla="*/ 7 h 32"/>
                <a:gd name="T12" fmla="*/ 38 w 52"/>
                <a:gd name="T13" fmla="*/ 0 h 32"/>
                <a:gd name="T14" fmla="*/ 33 w 52"/>
                <a:gd name="T15" fmla="*/ 0 h 32"/>
                <a:gd name="T16" fmla="*/ 37 w 52"/>
                <a:gd name="T17" fmla="*/ 19 h 32"/>
                <a:gd name="T18" fmla="*/ 9 w 52"/>
                <a:gd name="T19" fmla="*/ 0 h 32"/>
                <a:gd name="T20" fmla="*/ 0 w 52"/>
                <a:gd name="T21" fmla="*/ 0 h 32"/>
                <a:gd name="T22" fmla="*/ 43 w 52"/>
                <a:gd name="T2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32">
                  <a:moveTo>
                    <a:pt x="43" y="32"/>
                  </a:moveTo>
                  <a:cubicBezTo>
                    <a:pt x="48" y="30"/>
                    <a:pt x="50" y="21"/>
                    <a:pt x="49" y="14"/>
                  </a:cubicBezTo>
                  <a:cubicBezTo>
                    <a:pt x="51" y="10"/>
                    <a:pt x="51" y="5"/>
                    <a:pt x="5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3"/>
                    <a:pt x="46" y="6"/>
                    <a:pt x="44" y="8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5"/>
                    <a:pt x="39" y="3"/>
                    <a:pt x="38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5" y="6"/>
                    <a:pt x="36" y="13"/>
                    <a:pt x="37" y="19"/>
                  </a:cubicBezTo>
                  <a:cubicBezTo>
                    <a:pt x="25" y="19"/>
                    <a:pt x="16" y="1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14"/>
                    <a:pt x="25" y="26"/>
                    <a:pt x="43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2"/>
            <p:cNvSpPr>
              <a:spLocks noEditPoints="1"/>
            </p:cNvSpPr>
            <p:nvPr/>
          </p:nvSpPr>
          <p:spPr bwMode="auto">
            <a:xfrm>
              <a:off x="-1807230" y="-3275781"/>
              <a:ext cx="312666" cy="451443"/>
            </a:xfrm>
            <a:custGeom>
              <a:avLst/>
              <a:gdLst>
                <a:gd name="T0" fmla="*/ 34 w 66"/>
                <a:gd name="T1" fmla="*/ 2 h 95"/>
                <a:gd name="T2" fmla="*/ 43 w 66"/>
                <a:gd name="T3" fmla="*/ 50 h 95"/>
                <a:gd name="T4" fmla="*/ 47 w 66"/>
                <a:gd name="T5" fmla="*/ 54 h 95"/>
                <a:gd name="T6" fmla="*/ 45 w 66"/>
                <a:gd name="T7" fmla="*/ 7 h 95"/>
                <a:gd name="T8" fmla="*/ 62 w 66"/>
                <a:gd name="T9" fmla="*/ 39 h 95"/>
                <a:gd name="T10" fmla="*/ 56 w 66"/>
                <a:gd name="T11" fmla="*/ 66 h 95"/>
                <a:gd name="T12" fmla="*/ 48 w 66"/>
                <a:gd name="T13" fmla="*/ 80 h 95"/>
                <a:gd name="T14" fmla="*/ 45 w 66"/>
                <a:gd name="T15" fmla="*/ 55 h 95"/>
                <a:gd name="T16" fmla="*/ 37 w 66"/>
                <a:gd name="T17" fmla="*/ 66 h 95"/>
                <a:gd name="T18" fmla="*/ 23 w 66"/>
                <a:gd name="T19" fmla="*/ 0 h 95"/>
                <a:gd name="T20" fmla="*/ 15 w 66"/>
                <a:gd name="T21" fmla="*/ 0 h 95"/>
                <a:gd name="T22" fmla="*/ 15 w 66"/>
                <a:gd name="T23" fmla="*/ 7 h 95"/>
                <a:gd name="T24" fmla="*/ 42 w 66"/>
                <a:gd name="T25" fmla="*/ 93 h 95"/>
                <a:gd name="T26" fmla="*/ 46 w 66"/>
                <a:gd name="T27" fmla="*/ 95 h 95"/>
                <a:gd name="T28" fmla="*/ 66 w 66"/>
                <a:gd name="T29" fmla="*/ 57 h 95"/>
                <a:gd name="T30" fmla="*/ 51 w 66"/>
                <a:gd name="T31" fmla="*/ 1 h 95"/>
                <a:gd name="T32" fmla="*/ 51 w 66"/>
                <a:gd name="T33" fmla="*/ 0 h 95"/>
                <a:gd name="T34" fmla="*/ 32 w 66"/>
                <a:gd name="T35" fmla="*/ 0 h 95"/>
                <a:gd name="T36" fmla="*/ 34 w 66"/>
                <a:gd name="T37" fmla="*/ 2 h 95"/>
                <a:gd name="T38" fmla="*/ 41 w 66"/>
                <a:gd name="T39" fmla="*/ 6 h 95"/>
                <a:gd name="T40" fmla="*/ 42 w 66"/>
                <a:gd name="T41" fmla="*/ 10 h 95"/>
                <a:gd name="T42" fmla="*/ 41 w 66"/>
                <a:gd name="T43" fmla="*/ 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6" h="95">
                  <a:moveTo>
                    <a:pt x="34" y="2"/>
                  </a:moveTo>
                  <a:cubicBezTo>
                    <a:pt x="41" y="17"/>
                    <a:pt x="46" y="34"/>
                    <a:pt x="43" y="50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53" y="41"/>
                    <a:pt x="48" y="22"/>
                    <a:pt x="45" y="7"/>
                  </a:cubicBezTo>
                  <a:cubicBezTo>
                    <a:pt x="57" y="13"/>
                    <a:pt x="58" y="27"/>
                    <a:pt x="62" y="39"/>
                  </a:cubicBezTo>
                  <a:cubicBezTo>
                    <a:pt x="63" y="48"/>
                    <a:pt x="56" y="57"/>
                    <a:pt x="56" y="66"/>
                  </a:cubicBezTo>
                  <a:cubicBezTo>
                    <a:pt x="50" y="69"/>
                    <a:pt x="54" y="77"/>
                    <a:pt x="48" y="80"/>
                  </a:cubicBezTo>
                  <a:cubicBezTo>
                    <a:pt x="42" y="72"/>
                    <a:pt x="54" y="61"/>
                    <a:pt x="45" y="55"/>
                  </a:cubicBezTo>
                  <a:cubicBezTo>
                    <a:pt x="41" y="57"/>
                    <a:pt x="42" y="68"/>
                    <a:pt x="37" y="66"/>
                  </a:cubicBezTo>
                  <a:cubicBezTo>
                    <a:pt x="21" y="49"/>
                    <a:pt x="14" y="23"/>
                    <a:pt x="2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5"/>
                    <a:pt x="15" y="7"/>
                  </a:cubicBezTo>
                  <a:cubicBezTo>
                    <a:pt x="0" y="43"/>
                    <a:pt x="35" y="63"/>
                    <a:pt x="42" y="93"/>
                  </a:cubicBezTo>
                  <a:cubicBezTo>
                    <a:pt x="43" y="93"/>
                    <a:pt x="44" y="95"/>
                    <a:pt x="46" y="95"/>
                  </a:cubicBezTo>
                  <a:cubicBezTo>
                    <a:pt x="57" y="83"/>
                    <a:pt x="61" y="70"/>
                    <a:pt x="66" y="57"/>
                  </a:cubicBezTo>
                  <a:cubicBezTo>
                    <a:pt x="66" y="36"/>
                    <a:pt x="66" y="16"/>
                    <a:pt x="51" y="1"/>
                  </a:cubicBezTo>
                  <a:cubicBezTo>
                    <a:pt x="51" y="1"/>
                    <a:pt x="51" y="1"/>
                    <a:pt x="5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3" y="1"/>
                    <a:pt x="33" y="1"/>
                    <a:pt x="34" y="2"/>
                  </a:cubicBezTo>
                  <a:close/>
                  <a:moveTo>
                    <a:pt x="41" y="6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1" y="10"/>
                    <a:pt x="40" y="7"/>
                    <a:pt x="41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3"/>
            <p:cNvSpPr/>
            <p:nvPr/>
          </p:nvSpPr>
          <p:spPr bwMode="auto">
            <a:xfrm>
              <a:off x="-1280546" y="-3275781"/>
              <a:ext cx="725652" cy="481539"/>
            </a:xfrm>
            <a:custGeom>
              <a:avLst/>
              <a:gdLst>
                <a:gd name="T0" fmla="*/ 149 w 153"/>
                <a:gd name="T1" fmla="*/ 101 h 101"/>
                <a:gd name="T2" fmla="*/ 131 w 153"/>
                <a:gd name="T3" fmla="*/ 73 h 101"/>
                <a:gd name="T4" fmla="*/ 146 w 153"/>
                <a:gd name="T5" fmla="*/ 67 h 101"/>
                <a:gd name="T6" fmla="*/ 119 w 153"/>
                <a:gd name="T7" fmla="*/ 66 h 101"/>
                <a:gd name="T8" fmla="*/ 33 w 153"/>
                <a:gd name="T9" fmla="*/ 6 h 101"/>
                <a:gd name="T10" fmla="*/ 44 w 153"/>
                <a:gd name="T11" fmla="*/ 0 h 101"/>
                <a:gd name="T12" fmla="*/ 0 w 153"/>
                <a:gd name="T13" fmla="*/ 0 h 101"/>
                <a:gd name="T14" fmla="*/ 91 w 153"/>
                <a:gd name="T15" fmla="*/ 50 h 101"/>
                <a:gd name="T16" fmla="*/ 149 w 153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101">
                  <a:moveTo>
                    <a:pt x="149" y="101"/>
                  </a:moveTo>
                  <a:cubicBezTo>
                    <a:pt x="153" y="89"/>
                    <a:pt x="137" y="83"/>
                    <a:pt x="131" y="73"/>
                  </a:cubicBezTo>
                  <a:cubicBezTo>
                    <a:pt x="133" y="68"/>
                    <a:pt x="149" y="75"/>
                    <a:pt x="146" y="67"/>
                  </a:cubicBezTo>
                  <a:cubicBezTo>
                    <a:pt x="119" y="66"/>
                    <a:pt x="119" y="66"/>
                    <a:pt x="119" y="66"/>
                  </a:cubicBezTo>
                  <a:cubicBezTo>
                    <a:pt x="93" y="39"/>
                    <a:pt x="61" y="28"/>
                    <a:pt x="33" y="6"/>
                  </a:cubicBezTo>
                  <a:cubicBezTo>
                    <a:pt x="37" y="4"/>
                    <a:pt x="40" y="2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3" y="12"/>
                    <a:pt x="63" y="29"/>
                    <a:pt x="91" y="50"/>
                  </a:cubicBezTo>
                  <a:cubicBezTo>
                    <a:pt x="110" y="67"/>
                    <a:pt x="132" y="82"/>
                    <a:pt x="149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4"/>
            <p:cNvSpPr/>
            <p:nvPr/>
          </p:nvSpPr>
          <p:spPr bwMode="auto">
            <a:xfrm>
              <a:off x="-4586109" y="-3275781"/>
              <a:ext cx="28425" cy="10032"/>
            </a:xfrm>
            <a:custGeom>
              <a:avLst/>
              <a:gdLst>
                <a:gd name="T0" fmla="*/ 3 w 6"/>
                <a:gd name="T1" fmla="*/ 2 h 2"/>
                <a:gd name="T2" fmla="*/ 6 w 6"/>
                <a:gd name="T3" fmla="*/ 0 h 2"/>
                <a:gd name="T4" fmla="*/ 0 w 6"/>
                <a:gd name="T5" fmla="*/ 0 h 2"/>
                <a:gd name="T6" fmla="*/ 3 w 6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2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5"/>
            <p:cNvSpPr/>
            <p:nvPr/>
          </p:nvSpPr>
          <p:spPr bwMode="auto">
            <a:xfrm>
              <a:off x="-317469" y="-3275781"/>
              <a:ext cx="297618" cy="123729"/>
            </a:xfrm>
            <a:custGeom>
              <a:avLst/>
              <a:gdLst>
                <a:gd name="T0" fmla="*/ 6 w 63"/>
                <a:gd name="T1" fmla="*/ 26 h 26"/>
                <a:gd name="T2" fmla="*/ 51 w 63"/>
                <a:gd name="T3" fmla="*/ 12 h 26"/>
                <a:gd name="T4" fmla="*/ 63 w 63"/>
                <a:gd name="T5" fmla="*/ 0 h 26"/>
                <a:gd name="T6" fmla="*/ 54 w 63"/>
                <a:gd name="T7" fmla="*/ 0 h 26"/>
                <a:gd name="T8" fmla="*/ 19 w 63"/>
                <a:gd name="T9" fmla="*/ 15 h 26"/>
                <a:gd name="T10" fmla="*/ 21 w 63"/>
                <a:gd name="T11" fmla="*/ 0 h 26"/>
                <a:gd name="T12" fmla="*/ 14 w 63"/>
                <a:gd name="T13" fmla="*/ 0 h 26"/>
                <a:gd name="T14" fmla="*/ 9 w 63"/>
                <a:gd name="T15" fmla="*/ 13 h 26"/>
                <a:gd name="T16" fmla="*/ 6 w 63"/>
                <a:gd name="T17" fmla="*/ 0 h 26"/>
                <a:gd name="T18" fmla="*/ 0 w 63"/>
                <a:gd name="T19" fmla="*/ 0 h 26"/>
                <a:gd name="T20" fmla="*/ 3 w 63"/>
                <a:gd name="T21" fmla="*/ 25 h 26"/>
                <a:gd name="T22" fmla="*/ 6 w 63"/>
                <a:gd name="T2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26">
                  <a:moveTo>
                    <a:pt x="6" y="26"/>
                  </a:moveTo>
                  <a:cubicBezTo>
                    <a:pt x="51" y="12"/>
                    <a:pt x="51" y="12"/>
                    <a:pt x="51" y="12"/>
                  </a:cubicBezTo>
                  <a:cubicBezTo>
                    <a:pt x="55" y="8"/>
                    <a:pt x="59" y="4"/>
                    <a:pt x="63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3" y="8"/>
                    <a:pt x="31" y="12"/>
                    <a:pt x="19" y="15"/>
                  </a:cubicBezTo>
                  <a:cubicBezTo>
                    <a:pt x="19" y="10"/>
                    <a:pt x="20" y="5"/>
                    <a:pt x="2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4"/>
                    <a:pt x="11" y="9"/>
                    <a:pt x="9" y="13"/>
                  </a:cubicBezTo>
                  <a:cubicBezTo>
                    <a:pt x="8" y="9"/>
                    <a:pt x="7" y="5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1" y="17"/>
                    <a:pt x="3" y="25"/>
                  </a:cubicBezTo>
                  <a:lnTo>
                    <a:pt x="6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37232" y="2870033"/>
            <a:ext cx="2815262" cy="2581557"/>
            <a:chOff x="4751750" y="2730887"/>
            <a:chExt cx="2815262" cy="2581557"/>
          </a:xfrm>
        </p:grpSpPr>
        <p:grpSp>
          <p:nvGrpSpPr>
            <p:cNvPr id="92" name="组合 91"/>
            <p:cNvGrpSpPr/>
            <p:nvPr/>
          </p:nvGrpSpPr>
          <p:grpSpPr>
            <a:xfrm>
              <a:off x="4751750" y="2730887"/>
              <a:ext cx="2815262" cy="753386"/>
              <a:chOff x="7188371" y="1129437"/>
              <a:chExt cx="3722478" cy="753386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7317543" y="1129437"/>
                <a:ext cx="3470623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sz="20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 flipH="1">
                <a:off x="7563479" y="1605824"/>
                <a:ext cx="2978751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1200" dirty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95" name="直接连接符 94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矩形 96"/>
            <p:cNvSpPr/>
            <p:nvPr/>
          </p:nvSpPr>
          <p:spPr>
            <a:xfrm>
              <a:off x="4836760" y="3835116"/>
              <a:ext cx="2591505" cy="147732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中国第一家精品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计机构。拥有顶尖的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坚持精益求精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，拒接平庸的设计理念。帮您实现精致、美观、动感的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5939554" y="3656926"/>
              <a:ext cx="3859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组合 97"/>
          <p:cNvGrpSpPr/>
          <p:nvPr/>
        </p:nvGrpSpPr>
        <p:grpSpPr>
          <a:xfrm>
            <a:off x="8249751" y="2870033"/>
            <a:ext cx="2815262" cy="2581557"/>
            <a:chOff x="4751750" y="2730887"/>
            <a:chExt cx="2815262" cy="2581557"/>
          </a:xfrm>
        </p:grpSpPr>
        <p:grpSp>
          <p:nvGrpSpPr>
            <p:cNvPr id="99" name="组合 98"/>
            <p:cNvGrpSpPr/>
            <p:nvPr/>
          </p:nvGrpSpPr>
          <p:grpSpPr>
            <a:xfrm>
              <a:off x="4751750" y="2730887"/>
              <a:ext cx="2815262" cy="753386"/>
              <a:chOff x="7188371" y="1129437"/>
              <a:chExt cx="3722478" cy="753386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7317543" y="1129437"/>
                <a:ext cx="3470623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sz="20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 flipH="1">
                <a:off x="7563479" y="1605824"/>
                <a:ext cx="2978751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1200" dirty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104" name="直接连接符 103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直接连接符 104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矩形 99"/>
            <p:cNvSpPr/>
            <p:nvPr/>
          </p:nvSpPr>
          <p:spPr>
            <a:xfrm>
              <a:off x="4836760" y="3835116"/>
              <a:ext cx="2591505" cy="147732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第一家精品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计机构。拥有顶尖的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坚持精益求精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，拒接平庸的设计理念。帮您实现精致、美观、动感的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101" name="直接连接符 100"/>
            <p:cNvCxnSpPr/>
            <p:nvPr/>
          </p:nvCxnSpPr>
          <p:spPr>
            <a:xfrm>
              <a:off x="5939554" y="3656926"/>
              <a:ext cx="3859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/>
          <p:cNvGrpSpPr/>
          <p:nvPr/>
        </p:nvGrpSpPr>
        <p:grpSpPr>
          <a:xfrm>
            <a:off x="1224714" y="2870033"/>
            <a:ext cx="2815262" cy="2581557"/>
            <a:chOff x="4751750" y="2730887"/>
            <a:chExt cx="2815262" cy="2581557"/>
          </a:xfrm>
        </p:grpSpPr>
        <p:grpSp>
          <p:nvGrpSpPr>
            <p:cNvPr id="107" name="组合 106"/>
            <p:cNvGrpSpPr/>
            <p:nvPr/>
          </p:nvGrpSpPr>
          <p:grpSpPr>
            <a:xfrm>
              <a:off x="4751750" y="2730887"/>
              <a:ext cx="2815262" cy="753386"/>
              <a:chOff x="7188371" y="1129437"/>
              <a:chExt cx="3722478" cy="753386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7317543" y="1129437"/>
                <a:ext cx="3470623" cy="400110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dist"/>
                <a:r>
                  <a:rPr lang="zh-CN" altLang="en-US" sz="2000" dirty="0">
                    <a:solidFill>
                      <a:schemeClr val="bg1"/>
                    </a:solidFill>
                    <a:latin typeface="方正魏碑简体" panose="02010601030101010101" pitchFamily="65" charset="-122"/>
                    <a:ea typeface="方正魏碑简体" panose="02010601030101010101" pitchFamily="65" charset="-122"/>
                  </a:rPr>
                  <a:t>点击输入您的标题</a:t>
                </a:r>
                <a:endParaRPr lang="zh-CN" altLang="en-US" sz="2000" dirty="0">
                  <a:solidFill>
                    <a:schemeClr val="bg1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endParaRP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 flipH="1">
                <a:off x="7563479" y="1605824"/>
                <a:ext cx="2978751" cy="276999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>
                <a:defPPr>
                  <a:defRPr lang="zh-CN"/>
                </a:defPPr>
                <a:lvl1pPr algn="r">
                  <a:defRPr sz="8000" b="1">
                    <a:gradFill flip="none" rotWithShape="1">
                      <a:gsLst>
                        <a:gs pos="0">
                          <a:srgbClr val="E51C3E"/>
                        </a:gs>
                        <a:gs pos="30000">
                          <a:srgbClr val="F18C64"/>
                        </a:gs>
                        <a:gs pos="83000">
                          <a:srgbClr val="F7C477"/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  <a:latin typeface="造字工房悦黑体验版常规体" pitchFamily="50" charset="-122"/>
                    <a:ea typeface="造字工房悦黑体验版常规体" pitchFamily="50" charset="-122"/>
                  </a:defRPr>
                </a:lvl1pPr>
              </a:lstStyle>
              <a:p>
                <a:pPr algn="dist"/>
                <a:r>
                  <a:rPr lang="en-US" altLang="zh-CN" sz="1200" dirty="0">
                    <a:solidFill>
                      <a:schemeClr val="bg1"/>
                    </a:solidFill>
                    <a:latin typeface="方正兰亭超细黑简体" panose="02000000000000000000" pitchFamily="2" charset="-122"/>
                    <a:ea typeface="方正兰亭超细黑简体" panose="02000000000000000000" pitchFamily="2" charset="-122"/>
                  </a:rPr>
                  <a:t>ADD  YOUR TITLE HERE        </a:t>
                </a:r>
                <a:endParaRPr lang="zh-CN" altLang="en-US" sz="1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>
                <a:off x="10614644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>
                <a:off x="7188371" y="1759712"/>
                <a:ext cx="296205" cy="0"/>
              </a:xfrm>
              <a:prstGeom prst="line">
                <a:avLst/>
              </a:prstGeom>
              <a:ln>
                <a:solidFill>
                  <a:srgbClr val="354C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8" name="矩形 107"/>
            <p:cNvSpPr/>
            <p:nvPr/>
          </p:nvSpPr>
          <p:spPr>
            <a:xfrm>
              <a:off x="4836760" y="3835116"/>
              <a:ext cx="2591505" cy="1477328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一家精品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计机构。拥有顶尖的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设计团队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坚持精益求精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  <a:p>
              <a:pPr algn="ctr">
                <a:lnSpc>
                  <a:spcPct val="20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，拒接平庸的设计理念。帮您实现精致、美观、动感的</a:t>
              </a:r>
              <a:r>
                <a:rPr lang="en-US" altLang="zh-CN" sz="900" dirty="0">
                  <a:solidFill>
                    <a:schemeClr val="bg1"/>
                  </a:solidFill>
                  <a:latin typeface="造字工房悦黑体验版常规体" pitchFamily="50" charset="-122"/>
                  <a:ea typeface="造字工房悦黑体验版常规体" pitchFamily="50" charset="-122"/>
                </a:rPr>
                <a:t>ppt</a:t>
              </a:r>
              <a:endParaRPr lang="en-US" altLang="zh-CN" sz="9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5939554" y="3656926"/>
              <a:ext cx="3859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1865170" y="5636900"/>
            <a:ext cx="1429290" cy="686670"/>
          </a:xfrm>
          <a:prstGeom prst="rect">
            <a:avLst/>
          </a:prstGeom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5464614" y="5595154"/>
            <a:ext cx="1429290" cy="686670"/>
          </a:xfrm>
          <a:prstGeom prst="rect">
            <a:avLst/>
          </a:prstGeom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 flipV="1">
            <a:off x="8959895" y="5595154"/>
            <a:ext cx="1429290" cy="6866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486880" y="1061378"/>
            <a:ext cx="3218239" cy="5283782"/>
            <a:chOff x="4486880" y="1057110"/>
            <a:chExt cx="3218239" cy="528378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24" name="组合 23"/>
            <p:cNvGrpSpPr/>
            <p:nvPr/>
          </p:nvGrpSpPr>
          <p:grpSpPr>
            <a:xfrm>
              <a:off x="4486880" y="4985979"/>
              <a:ext cx="3218239" cy="1354913"/>
              <a:chOff x="4768611" y="4224026"/>
              <a:chExt cx="2708031" cy="1354913"/>
            </a:xfrm>
          </p:grpSpPr>
          <p:sp>
            <p:nvSpPr>
              <p:cNvPr id="28" name="任意多边形 27"/>
              <p:cNvSpPr/>
              <p:nvPr/>
            </p:nvSpPr>
            <p:spPr>
              <a:xfrm flipH="1">
                <a:off x="4768611" y="4224026"/>
                <a:ext cx="2708031" cy="1354913"/>
              </a:xfrm>
              <a:custGeom>
                <a:avLst/>
                <a:gdLst>
                  <a:gd name="connsiteX0" fmla="*/ 1239106 w 2478212"/>
                  <a:gd name="connsiteY0" fmla="*/ 0 h 1354913"/>
                  <a:gd name="connsiteX1" fmla="*/ 0 w 2478212"/>
                  <a:gd name="connsiteY1" fmla="*/ 13975 h 1354913"/>
                  <a:gd name="connsiteX2" fmla="*/ 0 w 2478212"/>
                  <a:gd name="connsiteY2" fmla="*/ 732733 h 1354913"/>
                  <a:gd name="connsiteX3" fmla="*/ 34389 w 2478212"/>
                  <a:gd name="connsiteY3" fmla="*/ 769068 h 1354913"/>
                  <a:gd name="connsiteX4" fmla="*/ 159747 w 2478212"/>
                  <a:gd name="connsiteY4" fmla="*/ 883245 h 1354913"/>
                  <a:gd name="connsiteX5" fmla="*/ 367977 w 2478212"/>
                  <a:gd name="connsiteY5" fmla="*/ 910406 h 1354913"/>
                  <a:gd name="connsiteX6" fmla="*/ 567153 w 2478212"/>
                  <a:gd name="connsiteY6" fmla="*/ 1154849 h 1354913"/>
                  <a:gd name="connsiteX7" fmla="*/ 911185 w 2478212"/>
                  <a:gd name="connsiteY7" fmla="*/ 1182010 h 1354913"/>
                  <a:gd name="connsiteX8" fmla="*/ 1216738 w 2478212"/>
                  <a:gd name="connsiteY8" fmla="*/ 1329693 h 1354913"/>
                  <a:gd name="connsiteX9" fmla="*/ 1239106 w 2478212"/>
                  <a:gd name="connsiteY9" fmla="*/ 1354913 h 1354913"/>
                  <a:gd name="connsiteX10" fmla="*/ 1261474 w 2478212"/>
                  <a:gd name="connsiteY10" fmla="*/ 1329693 h 1354913"/>
                  <a:gd name="connsiteX11" fmla="*/ 1567027 w 2478212"/>
                  <a:gd name="connsiteY11" fmla="*/ 1182010 h 1354913"/>
                  <a:gd name="connsiteX12" fmla="*/ 1911059 w 2478212"/>
                  <a:gd name="connsiteY12" fmla="*/ 1154849 h 1354913"/>
                  <a:gd name="connsiteX13" fmla="*/ 2110235 w 2478212"/>
                  <a:gd name="connsiteY13" fmla="*/ 910406 h 1354913"/>
                  <a:gd name="connsiteX14" fmla="*/ 2318465 w 2478212"/>
                  <a:gd name="connsiteY14" fmla="*/ 883245 h 1354913"/>
                  <a:gd name="connsiteX15" fmla="*/ 2443823 w 2478212"/>
                  <a:gd name="connsiteY15" fmla="*/ 769068 h 1354913"/>
                  <a:gd name="connsiteX16" fmla="*/ 2478212 w 2478212"/>
                  <a:gd name="connsiteY16" fmla="*/ 732733 h 1354913"/>
                  <a:gd name="connsiteX17" fmla="*/ 2478212 w 2478212"/>
                  <a:gd name="connsiteY17" fmla="*/ 13975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478212" h="1354913">
                    <a:moveTo>
                      <a:pt x="1239106" y="0"/>
                    </a:moveTo>
                    <a:lnTo>
                      <a:pt x="0" y="13975"/>
                    </a:lnTo>
                    <a:lnTo>
                      <a:pt x="0" y="732733"/>
                    </a:lnTo>
                    <a:lnTo>
                      <a:pt x="34389" y="769068"/>
                    </a:lnTo>
                    <a:cubicBezTo>
                      <a:pt x="69903" y="809636"/>
                      <a:pt x="102280" y="851459"/>
                      <a:pt x="159747" y="883245"/>
                    </a:cubicBezTo>
                    <a:cubicBezTo>
                      <a:pt x="224696" y="919062"/>
                      <a:pt x="298567" y="901352"/>
                      <a:pt x="367977" y="910406"/>
                    </a:cubicBezTo>
                    <a:cubicBezTo>
                      <a:pt x="434369" y="991887"/>
                      <a:pt x="433854" y="1077828"/>
                      <a:pt x="567153" y="1154849"/>
                    </a:cubicBezTo>
                    <a:cubicBezTo>
                      <a:pt x="686290" y="1199587"/>
                      <a:pt x="796508" y="1172956"/>
                      <a:pt x="911185" y="1182010"/>
                    </a:cubicBezTo>
                    <a:cubicBezTo>
                      <a:pt x="1015361" y="1194058"/>
                      <a:pt x="1144140" y="1258243"/>
                      <a:pt x="1216738" y="1329693"/>
                    </a:cubicBezTo>
                    <a:lnTo>
                      <a:pt x="1239106" y="1354913"/>
                    </a:lnTo>
                    <a:lnTo>
                      <a:pt x="1261474" y="1329693"/>
                    </a:lnTo>
                    <a:cubicBezTo>
                      <a:pt x="1334072" y="1258243"/>
                      <a:pt x="1462851" y="1194058"/>
                      <a:pt x="1567027" y="1182010"/>
                    </a:cubicBezTo>
                    <a:cubicBezTo>
                      <a:pt x="1681704" y="1172956"/>
                      <a:pt x="1791922" y="1199587"/>
                      <a:pt x="1911059" y="1154849"/>
                    </a:cubicBezTo>
                    <a:cubicBezTo>
                      <a:pt x="2044358" y="1077828"/>
                      <a:pt x="2043843" y="991887"/>
                      <a:pt x="2110235" y="910406"/>
                    </a:cubicBezTo>
                    <a:cubicBezTo>
                      <a:pt x="2179645" y="901352"/>
                      <a:pt x="2253516" y="919062"/>
                      <a:pt x="2318465" y="883245"/>
                    </a:cubicBezTo>
                    <a:cubicBezTo>
                      <a:pt x="2375932" y="851459"/>
                      <a:pt x="2408309" y="809636"/>
                      <a:pt x="2443823" y="769068"/>
                    </a:cubicBezTo>
                    <a:lnTo>
                      <a:pt x="2478212" y="732733"/>
                    </a:lnTo>
                    <a:lnTo>
                      <a:pt x="2478212" y="13975"/>
                    </a:lnTo>
                    <a:close/>
                  </a:path>
                </a:pathLst>
              </a:custGeom>
              <a:solidFill>
                <a:srgbClr val="354C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/>
              <a:srcRect l="40139" t="23540" r="40548" b="31832"/>
              <a:stretch>
                <a:fillRect/>
              </a:stretch>
            </p:blipFill>
            <p:spPr>
              <a:xfrm>
                <a:off x="4768611" y="4224026"/>
                <a:ext cx="2708031" cy="1354913"/>
              </a:xfrm>
              <a:custGeom>
                <a:avLst/>
                <a:gdLst>
                  <a:gd name="connsiteX0" fmla="*/ 1354016 w 2708031"/>
                  <a:gd name="connsiteY0" fmla="*/ 0 h 1354913"/>
                  <a:gd name="connsiteX1" fmla="*/ 2708031 w 2708031"/>
                  <a:gd name="connsiteY1" fmla="*/ 13975 h 1354913"/>
                  <a:gd name="connsiteX2" fmla="*/ 2708031 w 2708031"/>
                  <a:gd name="connsiteY2" fmla="*/ 732733 h 1354913"/>
                  <a:gd name="connsiteX3" fmla="*/ 2670453 w 2708031"/>
                  <a:gd name="connsiteY3" fmla="*/ 769068 h 1354913"/>
                  <a:gd name="connsiteX4" fmla="*/ 2533470 w 2708031"/>
                  <a:gd name="connsiteY4" fmla="*/ 883245 h 1354913"/>
                  <a:gd name="connsiteX5" fmla="*/ 2305930 w 2708031"/>
                  <a:gd name="connsiteY5" fmla="*/ 910406 h 1354913"/>
                  <a:gd name="connsiteX6" fmla="*/ 2088283 w 2708031"/>
                  <a:gd name="connsiteY6" fmla="*/ 1154849 h 1354913"/>
                  <a:gd name="connsiteX7" fmla="*/ 1712347 w 2708031"/>
                  <a:gd name="connsiteY7" fmla="*/ 1182010 h 1354913"/>
                  <a:gd name="connsiteX8" fmla="*/ 1378458 w 2708031"/>
                  <a:gd name="connsiteY8" fmla="*/ 1329693 h 1354913"/>
                  <a:gd name="connsiteX9" fmla="*/ 1354016 w 2708031"/>
                  <a:gd name="connsiteY9" fmla="*/ 1354913 h 1354913"/>
                  <a:gd name="connsiteX10" fmla="*/ 1329573 w 2708031"/>
                  <a:gd name="connsiteY10" fmla="*/ 1329693 h 1354913"/>
                  <a:gd name="connsiteX11" fmla="*/ 995685 w 2708031"/>
                  <a:gd name="connsiteY11" fmla="*/ 1182010 h 1354913"/>
                  <a:gd name="connsiteX12" fmla="*/ 619749 w 2708031"/>
                  <a:gd name="connsiteY12" fmla="*/ 1154849 h 1354913"/>
                  <a:gd name="connsiteX13" fmla="*/ 402102 w 2708031"/>
                  <a:gd name="connsiteY13" fmla="*/ 910406 h 1354913"/>
                  <a:gd name="connsiteX14" fmla="*/ 174561 w 2708031"/>
                  <a:gd name="connsiteY14" fmla="*/ 883245 h 1354913"/>
                  <a:gd name="connsiteX15" fmla="*/ 37578 w 2708031"/>
                  <a:gd name="connsiteY15" fmla="*/ 769068 h 1354913"/>
                  <a:gd name="connsiteX16" fmla="*/ 0 w 2708031"/>
                  <a:gd name="connsiteY16" fmla="*/ 732733 h 1354913"/>
                  <a:gd name="connsiteX17" fmla="*/ 0 w 2708031"/>
                  <a:gd name="connsiteY17" fmla="*/ 13975 h 1354913"/>
                  <a:gd name="connsiteX18" fmla="*/ 1354016 w 2708031"/>
                  <a:gd name="connsiteY18" fmla="*/ 0 h 13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708031" h="1354913">
                    <a:moveTo>
                      <a:pt x="1354016" y="0"/>
                    </a:moveTo>
                    <a:lnTo>
                      <a:pt x="2708031" y="13975"/>
                    </a:lnTo>
                    <a:lnTo>
                      <a:pt x="2708031" y="732733"/>
                    </a:lnTo>
                    <a:lnTo>
                      <a:pt x="2670453" y="769068"/>
                    </a:lnTo>
                    <a:cubicBezTo>
                      <a:pt x="2631646" y="809636"/>
                      <a:pt x="2596266" y="851459"/>
                      <a:pt x="2533470" y="883245"/>
                    </a:cubicBezTo>
                    <a:cubicBezTo>
                      <a:pt x="2462498" y="919062"/>
                      <a:pt x="2381776" y="901352"/>
                      <a:pt x="2305930" y="910406"/>
                    </a:cubicBezTo>
                    <a:cubicBezTo>
                      <a:pt x="2233381" y="991887"/>
                      <a:pt x="2233943" y="1077828"/>
                      <a:pt x="2088283" y="1154849"/>
                    </a:cubicBezTo>
                    <a:cubicBezTo>
                      <a:pt x="1958098" y="1199587"/>
                      <a:pt x="1837658" y="1172956"/>
                      <a:pt x="1712347" y="1182010"/>
                    </a:cubicBezTo>
                    <a:cubicBezTo>
                      <a:pt x="1598510" y="1194058"/>
                      <a:pt x="1457788" y="1258243"/>
                      <a:pt x="1378458" y="1329693"/>
                    </a:cubicBezTo>
                    <a:lnTo>
                      <a:pt x="1354016" y="1354913"/>
                    </a:lnTo>
                    <a:lnTo>
                      <a:pt x="1329573" y="1329693"/>
                    </a:lnTo>
                    <a:cubicBezTo>
                      <a:pt x="1250243" y="1258243"/>
                      <a:pt x="1109522" y="1194058"/>
                      <a:pt x="995685" y="1182010"/>
                    </a:cubicBezTo>
                    <a:cubicBezTo>
                      <a:pt x="870373" y="1172956"/>
                      <a:pt x="749934" y="1199587"/>
                      <a:pt x="619749" y="1154849"/>
                    </a:cubicBezTo>
                    <a:cubicBezTo>
                      <a:pt x="474088" y="1077828"/>
                      <a:pt x="474651" y="991887"/>
                      <a:pt x="402102" y="910406"/>
                    </a:cubicBezTo>
                    <a:cubicBezTo>
                      <a:pt x="326255" y="901352"/>
                      <a:pt x="245533" y="919062"/>
                      <a:pt x="174561" y="883245"/>
                    </a:cubicBezTo>
                    <a:cubicBezTo>
                      <a:pt x="111765" y="851459"/>
                      <a:pt x="76386" y="809636"/>
                      <a:pt x="37578" y="769068"/>
                    </a:cubicBezTo>
                    <a:lnTo>
                      <a:pt x="0" y="732733"/>
                    </a:lnTo>
                    <a:lnTo>
                      <a:pt x="0" y="13975"/>
                    </a:lnTo>
                    <a:lnTo>
                      <a:pt x="1354016" y="0"/>
                    </a:lnTo>
                    <a:close/>
                  </a:path>
                </a:pathLst>
              </a:custGeom>
            </p:spPr>
          </p:pic>
        </p:grpSp>
        <p:sp>
          <p:nvSpPr>
            <p:cNvPr id="25" name="矩形 24"/>
            <p:cNvSpPr/>
            <p:nvPr/>
          </p:nvSpPr>
          <p:spPr>
            <a:xfrm>
              <a:off x="4486880" y="1057110"/>
              <a:ext cx="3218239" cy="3972090"/>
            </a:xfrm>
            <a:prstGeom prst="rect">
              <a:avLst/>
            </a:prstGeom>
            <a:gradFill>
              <a:gsLst>
                <a:gs pos="0">
                  <a:srgbClr val="354C75"/>
                </a:gs>
                <a:gs pos="100000">
                  <a:srgbClr val="2C3B5A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t="65611"/>
          <a:stretch>
            <a:fillRect/>
          </a:stretch>
        </p:blipFill>
        <p:spPr>
          <a:xfrm>
            <a:off x="2392359" y="1057110"/>
            <a:ext cx="7407282" cy="733789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5280069" y="1534394"/>
            <a:ext cx="1654630" cy="1654630"/>
            <a:chOff x="5280069" y="2150615"/>
            <a:chExt cx="1654630" cy="1654630"/>
          </a:xfrm>
        </p:grpSpPr>
        <p:sp>
          <p:nvSpPr>
            <p:cNvPr id="33" name="椭圆 32"/>
            <p:cNvSpPr/>
            <p:nvPr/>
          </p:nvSpPr>
          <p:spPr>
            <a:xfrm>
              <a:off x="5280069" y="2150615"/>
              <a:ext cx="1654630" cy="1654630"/>
            </a:xfrm>
            <a:prstGeom prst="ellipse">
              <a:avLst/>
            </a:prstGeom>
            <a:solidFill>
              <a:srgbClr val="1421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5387384" y="2257930"/>
              <a:ext cx="1440000" cy="1440000"/>
            </a:xfrm>
            <a:prstGeom prst="ellipse">
              <a:avLst/>
            </a:prstGeom>
            <a:solidFill>
              <a:srgbClr val="F7F9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5459384" y="2329930"/>
              <a:ext cx="1296000" cy="1296000"/>
            </a:xfrm>
            <a:prstGeom prst="ellipse">
              <a:avLst/>
            </a:prstGeom>
            <a:solidFill>
              <a:srgbClr val="212D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21"/>
          <p:cNvSpPr txBox="1"/>
          <p:nvPr/>
        </p:nvSpPr>
        <p:spPr>
          <a:xfrm>
            <a:off x="5347270" y="1376585"/>
            <a:ext cx="1480114" cy="1862048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二</a:t>
            </a:r>
            <a:endParaRPr lang="zh-CN" altLang="en-US" sz="115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sp>
        <p:nvSpPr>
          <p:cNvPr id="37" name="文本框 22"/>
          <p:cNvSpPr txBox="1"/>
          <p:nvPr/>
        </p:nvSpPr>
        <p:spPr>
          <a:xfrm>
            <a:off x="4736767" y="3396442"/>
            <a:ext cx="27412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bg1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rPr>
              <a:t>输入您的标题</a:t>
            </a:r>
            <a:endParaRPr lang="zh-CN" altLang="en-US" sz="3200" dirty="0">
              <a:solidFill>
                <a:schemeClr val="bg1"/>
              </a:solidFill>
              <a:latin typeface="方正魏碑简体" panose="02010601030101010101" pitchFamily="65" charset="-122"/>
              <a:ea typeface="方正魏碑简体" panose="02010601030101010101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297847" y="4214476"/>
            <a:ext cx="3619072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中国第一家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精品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设计团队，坚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持精益求精拒接平庸的设计理念。帮您实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现精致、美观、动感的</a:t>
            </a:r>
            <a:r>
              <a:rPr lang="en-US" altLang="zh-CN" sz="700" spc="300" dirty="0">
                <a:solidFill>
                  <a:schemeClr val="bg1"/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700" spc="300" dirty="0">
              <a:solidFill>
                <a:schemeClr val="bg1"/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925633" y="4010401"/>
            <a:ext cx="3635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饼形 9"/>
          <p:cNvSpPr/>
          <p:nvPr/>
        </p:nvSpPr>
        <p:spPr>
          <a:xfrm rot="10800000">
            <a:off x="-1388623" y="1662428"/>
            <a:ext cx="15042271" cy="10830832"/>
          </a:xfrm>
          <a:prstGeom prst="pie">
            <a:avLst>
              <a:gd name="adj1" fmla="val 0"/>
              <a:gd name="adj2" fmla="val 10761207"/>
            </a:avLst>
          </a:prstGeom>
          <a:gradFill flip="none" rotWithShape="1">
            <a:gsLst>
              <a:gs pos="0">
                <a:schemeClr val="bg1">
                  <a:alpha val="38000"/>
                </a:schemeClr>
              </a:gs>
              <a:gs pos="49000">
                <a:srgbClr val="FFFFFF"/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  <a:effectLst>
            <a:outerShdw blurRad="1524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1" name="任意多边形 130"/>
          <p:cNvSpPr/>
          <p:nvPr/>
        </p:nvSpPr>
        <p:spPr>
          <a:xfrm flipH="1">
            <a:off x="-305978" y="-316783"/>
            <a:ext cx="12858643" cy="4079631"/>
          </a:xfrm>
          <a:custGeom>
            <a:avLst/>
            <a:gdLst>
              <a:gd name="connsiteX0" fmla="*/ 1239106 w 2478212"/>
              <a:gd name="connsiteY0" fmla="*/ 0 h 1354913"/>
              <a:gd name="connsiteX1" fmla="*/ 0 w 2478212"/>
              <a:gd name="connsiteY1" fmla="*/ 13975 h 1354913"/>
              <a:gd name="connsiteX2" fmla="*/ 0 w 2478212"/>
              <a:gd name="connsiteY2" fmla="*/ 732733 h 1354913"/>
              <a:gd name="connsiteX3" fmla="*/ 34389 w 2478212"/>
              <a:gd name="connsiteY3" fmla="*/ 769068 h 1354913"/>
              <a:gd name="connsiteX4" fmla="*/ 159747 w 2478212"/>
              <a:gd name="connsiteY4" fmla="*/ 883245 h 1354913"/>
              <a:gd name="connsiteX5" fmla="*/ 367977 w 2478212"/>
              <a:gd name="connsiteY5" fmla="*/ 910406 h 1354913"/>
              <a:gd name="connsiteX6" fmla="*/ 567153 w 2478212"/>
              <a:gd name="connsiteY6" fmla="*/ 1154849 h 1354913"/>
              <a:gd name="connsiteX7" fmla="*/ 911185 w 2478212"/>
              <a:gd name="connsiteY7" fmla="*/ 1182010 h 1354913"/>
              <a:gd name="connsiteX8" fmla="*/ 1216738 w 2478212"/>
              <a:gd name="connsiteY8" fmla="*/ 1329693 h 1354913"/>
              <a:gd name="connsiteX9" fmla="*/ 1239106 w 2478212"/>
              <a:gd name="connsiteY9" fmla="*/ 1354913 h 1354913"/>
              <a:gd name="connsiteX10" fmla="*/ 1261474 w 2478212"/>
              <a:gd name="connsiteY10" fmla="*/ 1329693 h 1354913"/>
              <a:gd name="connsiteX11" fmla="*/ 1567027 w 2478212"/>
              <a:gd name="connsiteY11" fmla="*/ 1182010 h 1354913"/>
              <a:gd name="connsiteX12" fmla="*/ 1911059 w 2478212"/>
              <a:gd name="connsiteY12" fmla="*/ 1154849 h 1354913"/>
              <a:gd name="connsiteX13" fmla="*/ 2110235 w 2478212"/>
              <a:gd name="connsiteY13" fmla="*/ 910406 h 1354913"/>
              <a:gd name="connsiteX14" fmla="*/ 2318465 w 2478212"/>
              <a:gd name="connsiteY14" fmla="*/ 883245 h 1354913"/>
              <a:gd name="connsiteX15" fmla="*/ 2443823 w 2478212"/>
              <a:gd name="connsiteY15" fmla="*/ 769068 h 1354913"/>
              <a:gd name="connsiteX16" fmla="*/ 2478212 w 2478212"/>
              <a:gd name="connsiteY16" fmla="*/ 732733 h 1354913"/>
              <a:gd name="connsiteX17" fmla="*/ 2478212 w 2478212"/>
              <a:gd name="connsiteY17" fmla="*/ 13975 h 1354913"/>
              <a:gd name="connsiteX0-1" fmla="*/ 1239106 w 2478212"/>
              <a:gd name="connsiteY0-2" fmla="*/ 0 h 1354913"/>
              <a:gd name="connsiteX1-3" fmla="*/ 0 w 2478212"/>
              <a:gd name="connsiteY1-4" fmla="*/ 13975 h 1354913"/>
              <a:gd name="connsiteX2-5" fmla="*/ 0 w 2478212"/>
              <a:gd name="connsiteY2-6" fmla="*/ 732733 h 1354913"/>
              <a:gd name="connsiteX3-7" fmla="*/ 34389 w 2478212"/>
              <a:gd name="connsiteY3-8" fmla="*/ 769068 h 1354913"/>
              <a:gd name="connsiteX4-9" fmla="*/ 159747 w 2478212"/>
              <a:gd name="connsiteY4-10" fmla="*/ 883245 h 1354913"/>
              <a:gd name="connsiteX5-11" fmla="*/ 367977 w 2478212"/>
              <a:gd name="connsiteY5-12" fmla="*/ 910406 h 1354913"/>
              <a:gd name="connsiteX6-13" fmla="*/ 567153 w 2478212"/>
              <a:gd name="connsiteY6-14" fmla="*/ 1154849 h 1354913"/>
              <a:gd name="connsiteX7-15" fmla="*/ 911185 w 2478212"/>
              <a:gd name="connsiteY7-16" fmla="*/ 1182010 h 1354913"/>
              <a:gd name="connsiteX8-17" fmla="*/ 1216738 w 2478212"/>
              <a:gd name="connsiteY8-18" fmla="*/ 1329693 h 1354913"/>
              <a:gd name="connsiteX9-19" fmla="*/ 1239106 w 2478212"/>
              <a:gd name="connsiteY9-20" fmla="*/ 1354913 h 1354913"/>
              <a:gd name="connsiteX10-21" fmla="*/ 1261474 w 2478212"/>
              <a:gd name="connsiteY10-22" fmla="*/ 1329693 h 1354913"/>
              <a:gd name="connsiteX11-23" fmla="*/ 1567027 w 2478212"/>
              <a:gd name="connsiteY11-24" fmla="*/ 1182010 h 1354913"/>
              <a:gd name="connsiteX12-25" fmla="*/ 1911059 w 2478212"/>
              <a:gd name="connsiteY12-26" fmla="*/ 1154849 h 1354913"/>
              <a:gd name="connsiteX13-27" fmla="*/ 2110235 w 2478212"/>
              <a:gd name="connsiteY13-28" fmla="*/ 910406 h 1354913"/>
              <a:gd name="connsiteX14-29" fmla="*/ 2318465 w 2478212"/>
              <a:gd name="connsiteY14-30" fmla="*/ 883245 h 1354913"/>
              <a:gd name="connsiteX15-31" fmla="*/ 2478212 w 2478212"/>
              <a:gd name="connsiteY15-32" fmla="*/ 732733 h 1354913"/>
              <a:gd name="connsiteX16-33" fmla="*/ 2478212 w 2478212"/>
              <a:gd name="connsiteY16-34" fmla="*/ 13975 h 1354913"/>
              <a:gd name="connsiteX17-35" fmla="*/ 1239106 w 2478212"/>
              <a:gd name="connsiteY17-36" fmla="*/ 0 h 1354913"/>
              <a:gd name="connsiteX0-37" fmla="*/ 1239106 w 2478212"/>
              <a:gd name="connsiteY0-38" fmla="*/ 0 h 1354913"/>
              <a:gd name="connsiteX1-39" fmla="*/ 0 w 2478212"/>
              <a:gd name="connsiteY1-40" fmla="*/ 13975 h 1354913"/>
              <a:gd name="connsiteX2-41" fmla="*/ 0 w 2478212"/>
              <a:gd name="connsiteY2-42" fmla="*/ 732733 h 1354913"/>
              <a:gd name="connsiteX3-43" fmla="*/ 34389 w 2478212"/>
              <a:gd name="connsiteY3-44" fmla="*/ 769068 h 1354913"/>
              <a:gd name="connsiteX4-45" fmla="*/ 159747 w 2478212"/>
              <a:gd name="connsiteY4-46" fmla="*/ 883245 h 1354913"/>
              <a:gd name="connsiteX5-47" fmla="*/ 367977 w 2478212"/>
              <a:gd name="connsiteY5-48" fmla="*/ 910406 h 1354913"/>
              <a:gd name="connsiteX6-49" fmla="*/ 567153 w 2478212"/>
              <a:gd name="connsiteY6-50" fmla="*/ 1154849 h 1354913"/>
              <a:gd name="connsiteX7-51" fmla="*/ 911185 w 2478212"/>
              <a:gd name="connsiteY7-52" fmla="*/ 1182010 h 1354913"/>
              <a:gd name="connsiteX8-53" fmla="*/ 1216738 w 2478212"/>
              <a:gd name="connsiteY8-54" fmla="*/ 1329693 h 1354913"/>
              <a:gd name="connsiteX9-55" fmla="*/ 1239106 w 2478212"/>
              <a:gd name="connsiteY9-56" fmla="*/ 1354913 h 1354913"/>
              <a:gd name="connsiteX10-57" fmla="*/ 1261474 w 2478212"/>
              <a:gd name="connsiteY10-58" fmla="*/ 1329693 h 1354913"/>
              <a:gd name="connsiteX11-59" fmla="*/ 1567027 w 2478212"/>
              <a:gd name="connsiteY11-60" fmla="*/ 1182010 h 1354913"/>
              <a:gd name="connsiteX12-61" fmla="*/ 1911059 w 2478212"/>
              <a:gd name="connsiteY12-62" fmla="*/ 1154849 h 1354913"/>
              <a:gd name="connsiteX13-63" fmla="*/ 2110235 w 2478212"/>
              <a:gd name="connsiteY13-64" fmla="*/ 910406 h 1354913"/>
              <a:gd name="connsiteX14-65" fmla="*/ 2478212 w 2478212"/>
              <a:gd name="connsiteY14-66" fmla="*/ 732733 h 1354913"/>
              <a:gd name="connsiteX15-67" fmla="*/ 2478212 w 2478212"/>
              <a:gd name="connsiteY15-68" fmla="*/ 13975 h 1354913"/>
              <a:gd name="connsiteX16-69" fmla="*/ 1239106 w 2478212"/>
              <a:gd name="connsiteY16-70" fmla="*/ 0 h 1354913"/>
              <a:gd name="connsiteX0-71" fmla="*/ 1239106 w 2478212"/>
              <a:gd name="connsiteY0-72" fmla="*/ 0 h 1354913"/>
              <a:gd name="connsiteX1-73" fmla="*/ 0 w 2478212"/>
              <a:gd name="connsiteY1-74" fmla="*/ 13975 h 1354913"/>
              <a:gd name="connsiteX2-75" fmla="*/ 0 w 2478212"/>
              <a:gd name="connsiteY2-76" fmla="*/ 732733 h 1354913"/>
              <a:gd name="connsiteX3-77" fmla="*/ 34389 w 2478212"/>
              <a:gd name="connsiteY3-78" fmla="*/ 769068 h 1354913"/>
              <a:gd name="connsiteX4-79" fmla="*/ 367977 w 2478212"/>
              <a:gd name="connsiteY4-80" fmla="*/ 910406 h 1354913"/>
              <a:gd name="connsiteX5-81" fmla="*/ 567153 w 2478212"/>
              <a:gd name="connsiteY5-82" fmla="*/ 1154849 h 1354913"/>
              <a:gd name="connsiteX6-83" fmla="*/ 911185 w 2478212"/>
              <a:gd name="connsiteY6-84" fmla="*/ 1182010 h 1354913"/>
              <a:gd name="connsiteX7-85" fmla="*/ 1216738 w 2478212"/>
              <a:gd name="connsiteY7-86" fmla="*/ 1329693 h 1354913"/>
              <a:gd name="connsiteX8-87" fmla="*/ 1239106 w 2478212"/>
              <a:gd name="connsiteY8-88" fmla="*/ 1354913 h 1354913"/>
              <a:gd name="connsiteX9-89" fmla="*/ 1261474 w 2478212"/>
              <a:gd name="connsiteY9-90" fmla="*/ 1329693 h 1354913"/>
              <a:gd name="connsiteX10-91" fmla="*/ 1567027 w 2478212"/>
              <a:gd name="connsiteY10-92" fmla="*/ 1182010 h 1354913"/>
              <a:gd name="connsiteX11-93" fmla="*/ 1911059 w 2478212"/>
              <a:gd name="connsiteY11-94" fmla="*/ 1154849 h 1354913"/>
              <a:gd name="connsiteX12-95" fmla="*/ 2110235 w 2478212"/>
              <a:gd name="connsiteY12-96" fmla="*/ 910406 h 1354913"/>
              <a:gd name="connsiteX13-97" fmla="*/ 2478212 w 2478212"/>
              <a:gd name="connsiteY13-98" fmla="*/ 732733 h 1354913"/>
              <a:gd name="connsiteX14-99" fmla="*/ 2478212 w 2478212"/>
              <a:gd name="connsiteY14-100" fmla="*/ 13975 h 1354913"/>
              <a:gd name="connsiteX15-101" fmla="*/ 1239106 w 2478212"/>
              <a:gd name="connsiteY15-102" fmla="*/ 0 h 1354913"/>
              <a:gd name="connsiteX0-103" fmla="*/ 1239106 w 2478212"/>
              <a:gd name="connsiteY0-104" fmla="*/ 0 h 1354913"/>
              <a:gd name="connsiteX1-105" fmla="*/ 0 w 2478212"/>
              <a:gd name="connsiteY1-106" fmla="*/ 13975 h 1354913"/>
              <a:gd name="connsiteX2-107" fmla="*/ 0 w 2478212"/>
              <a:gd name="connsiteY2-108" fmla="*/ 732733 h 1354913"/>
              <a:gd name="connsiteX3-109" fmla="*/ 367977 w 2478212"/>
              <a:gd name="connsiteY3-110" fmla="*/ 910406 h 1354913"/>
              <a:gd name="connsiteX4-111" fmla="*/ 567153 w 2478212"/>
              <a:gd name="connsiteY4-112" fmla="*/ 1154849 h 1354913"/>
              <a:gd name="connsiteX5-113" fmla="*/ 911185 w 2478212"/>
              <a:gd name="connsiteY5-114" fmla="*/ 1182010 h 1354913"/>
              <a:gd name="connsiteX6-115" fmla="*/ 1216738 w 2478212"/>
              <a:gd name="connsiteY6-116" fmla="*/ 1329693 h 1354913"/>
              <a:gd name="connsiteX7-117" fmla="*/ 1239106 w 2478212"/>
              <a:gd name="connsiteY7-118" fmla="*/ 1354913 h 1354913"/>
              <a:gd name="connsiteX8-119" fmla="*/ 1261474 w 2478212"/>
              <a:gd name="connsiteY8-120" fmla="*/ 1329693 h 1354913"/>
              <a:gd name="connsiteX9-121" fmla="*/ 1567027 w 2478212"/>
              <a:gd name="connsiteY9-122" fmla="*/ 1182010 h 1354913"/>
              <a:gd name="connsiteX10-123" fmla="*/ 1911059 w 2478212"/>
              <a:gd name="connsiteY10-124" fmla="*/ 1154849 h 1354913"/>
              <a:gd name="connsiteX11-125" fmla="*/ 2110235 w 2478212"/>
              <a:gd name="connsiteY11-126" fmla="*/ 910406 h 1354913"/>
              <a:gd name="connsiteX12-127" fmla="*/ 2478212 w 2478212"/>
              <a:gd name="connsiteY12-128" fmla="*/ 732733 h 1354913"/>
              <a:gd name="connsiteX13-129" fmla="*/ 2478212 w 2478212"/>
              <a:gd name="connsiteY13-130" fmla="*/ 13975 h 1354913"/>
              <a:gd name="connsiteX14-131" fmla="*/ 1239106 w 2478212"/>
              <a:gd name="connsiteY14-132" fmla="*/ 0 h 1354913"/>
              <a:gd name="connsiteX0-133" fmla="*/ 1239106 w 2478212"/>
              <a:gd name="connsiteY0-134" fmla="*/ 0 h 1354913"/>
              <a:gd name="connsiteX1-135" fmla="*/ 0 w 2478212"/>
              <a:gd name="connsiteY1-136" fmla="*/ 13975 h 1354913"/>
              <a:gd name="connsiteX2-137" fmla="*/ 0 w 2478212"/>
              <a:gd name="connsiteY2-138" fmla="*/ 732733 h 1354913"/>
              <a:gd name="connsiteX3-139" fmla="*/ 367977 w 2478212"/>
              <a:gd name="connsiteY3-140" fmla="*/ 910406 h 1354913"/>
              <a:gd name="connsiteX4-141" fmla="*/ 567153 w 2478212"/>
              <a:gd name="connsiteY4-142" fmla="*/ 1154849 h 1354913"/>
              <a:gd name="connsiteX5-143" fmla="*/ 911185 w 2478212"/>
              <a:gd name="connsiteY5-144" fmla="*/ 1182010 h 1354913"/>
              <a:gd name="connsiteX6-145" fmla="*/ 1216738 w 2478212"/>
              <a:gd name="connsiteY6-146" fmla="*/ 1329693 h 1354913"/>
              <a:gd name="connsiteX7-147" fmla="*/ 1239106 w 2478212"/>
              <a:gd name="connsiteY7-148" fmla="*/ 1354913 h 1354913"/>
              <a:gd name="connsiteX8-149" fmla="*/ 1261474 w 2478212"/>
              <a:gd name="connsiteY8-150" fmla="*/ 1329693 h 1354913"/>
              <a:gd name="connsiteX9-151" fmla="*/ 1567027 w 2478212"/>
              <a:gd name="connsiteY9-152" fmla="*/ 1182010 h 1354913"/>
              <a:gd name="connsiteX10-153" fmla="*/ 1911059 w 2478212"/>
              <a:gd name="connsiteY10-154" fmla="*/ 1154849 h 1354913"/>
              <a:gd name="connsiteX11-155" fmla="*/ 2110235 w 2478212"/>
              <a:gd name="connsiteY11-156" fmla="*/ 910406 h 1354913"/>
              <a:gd name="connsiteX12-157" fmla="*/ 2478212 w 2478212"/>
              <a:gd name="connsiteY12-158" fmla="*/ 732733 h 1354913"/>
              <a:gd name="connsiteX13-159" fmla="*/ 2478212 w 2478212"/>
              <a:gd name="connsiteY13-160" fmla="*/ 13975 h 1354913"/>
              <a:gd name="connsiteX14-161" fmla="*/ 1239106 w 2478212"/>
              <a:gd name="connsiteY14-162" fmla="*/ 0 h 1354913"/>
              <a:gd name="connsiteX0-163" fmla="*/ 1239106 w 2478212"/>
              <a:gd name="connsiteY0-164" fmla="*/ 0 h 1354913"/>
              <a:gd name="connsiteX1-165" fmla="*/ 0 w 2478212"/>
              <a:gd name="connsiteY1-166" fmla="*/ 13975 h 1354913"/>
              <a:gd name="connsiteX2-167" fmla="*/ 0 w 2478212"/>
              <a:gd name="connsiteY2-168" fmla="*/ 732733 h 1354913"/>
              <a:gd name="connsiteX3-169" fmla="*/ 367977 w 2478212"/>
              <a:gd name="connsiteY3-170" fmla="*/ 910406 h 1354913"/>
              <a:gd name="connsiteX4-171" fmla="*/ 567153 w 2478212"/>
              <a:gd name="connsiteY4-172" fmla="*/ 1154849 h 1354913"/>
              <a:gd name="connsiteX5-173" fmla="*/ 911185 w 2478212"/>
              <a:gd name="connsiteY5-174" fmla="*/ 1182010 h 1354913"/>
              <a:gd name="connsiteX6-175" fmla="*/ 1216738 w 2478212"/>
              <a:gd name="connsiteY6-176" fmla="*/ 1329693 h 1354913"/>
              <a:gd name="connsiteX7-177" fmla="*/ 1239106 w 2478212"/>
              <a:gd name="connsiteY7-178" fmla="*/ 1354913 h 1354913"/>
              <a:gd name="connsiteX8-179" fmla="*/ 1261474 w 2478212"/>
              <a:gd name="connsiteY8-180" fmla="*/ 1329693 h 1354913"/>
              <a:gd name="connsiteX9-181" fmla="*/ 1567027 w 2478212"/>
              <a:gd name="connsiteY9-182" fmla="*/ 1182010 h 1354913"/>
              <a:gd name="connsiteX10-183" fmla="*/ 1911059 w 2478212"/>
              <a:gd name="connsiteY10-184" fmla="*/ 1154849 h 1354913"/>
              <a:gd name="connsiteX11-185" fmla="*/ 2110235 w 2478212"/>
              <a:gd name="connsiteY11-186" fmla="*/ 910406 h 1354913"/>
              <a:gd name="connsiteX12-187" fmla="*/ 2478212 w 2478212"/>
              <a:gd name="connsiteY12-188" fmla="*/ 732733 h 1354913"/>
              <a:gd name="connsiteX13-189" fmla="*/ 2478212 w 2478212"/>
              <a:gd name="connsiteY13-190" fmla="*/ 13975 h 1354913"/>
              <a:gd name="connsiteX14-191" fmla="*/ 1239106 w 2478212"/>
              <a:gd name="connsiteY14-192" fmla="*/ 0 h 1354913"/>
              <a:gd name="connsiteX0-193" fmla="*/ 1239106 w 2478212"/>
              <a:gd name="connsiteY0-194" fmla="*/ 0 h 1354913"/>
              <a:gd name="connsiteX1-195" fmla="*/ 0 w 2478212"/>
              <a:gd name="connsiteY1-196" fmla="*/ 13975 h 1354913"/>
              <a:gd name="connsiteX2-197" fmla="*/ 0 w 2478212"/>
              <a:gd name="connsiteY2-198" fmla="*/ 732733 h 1354913"/>
              <a:gd name="connsiteX3-199" fmla="*/ 367977 w 2478212"/>
              <a:gd name="connsiteY3-200" fmla="*/ 910406 h 1354913"/>
              <a:gd name="connsiteX4-201" fmla="*/ 567153 w 2478212"/>
              <a:gd name="connsiteY4-202" fmla="*/ 1154849 h 1354913"/>
              <a:gd name="connsiteX5-203" fmla="*/ 911185 w 2478212"/>
              <a:gd name="connsiteY5-204" fmla="*/ 1182010 h 1354913"/>
              <a:gd name="connsiteX6-205" fmla="*/ 1216738 w 2478212"/>
              <a:gd name="connsiteY6-206" fmla="*/ 1329693 h 1354913"/>
              <a:gd name="connsiteX7-207" fmla="*/ 1239106 w 2478212"/>
              <a:gd name="connsiteY7-208" fmla="*/ 1354913 h 1354913"/>
              <a:gd name="connsiteX8-209" fmla="*/ 1261474 w 2478212"/>
              <a:gd name="connsiteY8-210" fmla="*/ 1329693 h 1354913"/>
              <a:gd name="connsiteX9-211" fmla="*/ 1574689 w 2478212"/>
              <a:gd name="connsiteY9-212" fmla="*/ 1115991 h 1354913"/>
              <a:gd name="connsiteX10-213" fmla="*/ 1911059 w 2478212"/>
              <a:gd name="connsiteY10-214" fmla="*/ 1154849 h 1354913"/>
              <a:gd name="connsiteX11-215" fmla="*/ 2110235 w 2478212"/>
              <a:gd name="connsiteY11-216" fmla="*/ 910406 h 1354913"/>
              <a:gd name="connsiteX12-217" fmla="*/ 2478212 w 2478212"/>
              <a:gd name="connsiteY12-218" fmla="*/ 732733 h 1354913"/>
              <a:gd name="connsiteX13-219" fmla="*/ 2478212 w 2478212"/>
              <a:gd name="connsiteY13-220" fmla="*/ 13975 h 1354913"/>
              <a:gd name="connsiteX14-221" fmla="*/ 1239106 w 2478212"/>
              <a:gd name="connsiteY14-222" fmla="*/ 0 h 1354913"/>
              <a:gd name="connsiteX0-223" fmla="*/ 1239106 w 2478212"/>
              <a:gd name="connsiteY0-224" fmla="*/ 0 h 1354913"/>
              <a:gd name="connsiteX1-225" fmla="*/ 0 w 2478212"/>
              <a:gd name="connsiteY1-226" fmla="*/ 13975 h 1354913"/>
              <a:gd name="connsiteX2-227" fmla="*/ 0 w 2478212"/>
              <a:gd name="connsiteY2-228" fmla="*/ 732733 h 1354913"/>
              <a:gd name="connsiteX3-229" fmla="*/ 367977 w 2478212"/>
              <a:gd name="connsiteY3-230" fmla="*/ 910406 h 1354913"/>
              <a:gd name="connsiteX4-231" fmla="*/ 567153 w 2478212"/>
              <a:gd name="connsiteY4-232" fmla="*/ 1154849 h 1354913"/>
              <a:gd name="connsiteX5-233" fmla="*/ 911185 w 2478212"/>
              <a:gd name="connsiteY5-234" fmla="*/ 1102787 h 1354913"/>
              <a:gd name="connsiteX6-235" fmla="*/ 1216738 w 2478212"/>
              <a:gd name="connsiteY6-236" fmla="*/ 1329693 h 1354913"/>
              <a:gd name="connsiteX7-237" fmla="*/ 1239106 w 2478212"/>
              <a:gd name="connsiteY7-238" fmla="*/ 1354913 h 1354913"/>
              <a:gd name="connsiteX8-239" fmla="*/ 1261474 w 2478212"/>
              <a:gd name="connsiteY8-240" fmla="*/ 1329693 h 1354913"/>
              <a:gd name="connsiteX9-241" fmla="*/ 1574689 w 2478212"/>
              <a:gd name="connsiteY9-242" fmla="*/ 1115991 h 1354913"/>
              <a:gd name="connsiteX10-243" fmla="*/ 1911059 w 2478212"/>
              <a:gd name="connsiteY10-244" fmla="*/ 1154849 h 1354913"/>
              <a:gd name="connsiteX11-245" fmla="*/ 2110235 w 2478212"/>
              <a:gd name="connsiteY11-246" fmla="*/ 910406 h 1354913"/>
              <a:gd name="connsiteX12-247" fmla="*/ 2478212 w 2478212"/>
              <a:gd name="connsiteY12-248" fmla="*/ 732733 h 1354913"/>
              <a:gd name="connsiteX13-249" fmla="*/ 2478212 w 2478212"/>
              <a:gd name="connsiteY13-250" fmla="*/ 13975 h 1354913"/>
              <a:gd name="connsiteX14-251" fmla="*/ 1239106 w 2478212"/>
              <a:gd name="connsiteY14-252" fmla="*/ 0 h 1354913"/>
              <a:gd name="connsiteX0-253" fmla="*/ 1239106 w 2478212"/>
              <a:gd name="connsiteY0-254" fmla="*/ 0 h 1354913"/>
              <a:gd name="connsiteX1-255" fmla="*/ 0 w 2478212"/>
              <a:gd name="connsiteY1-256" fmla="*/ 13975 h 1354913"/>
              <a:gd name="connsiteX2-257" fmla="*/ 0 w 2478212"/>
              <a:gd name="connsiteY2-258" fmla="*/ 732733 h 1354913"/>
              <a:gd name="connsiteX3-259" fmla="*/ 367977 w 2478212"/>
              <a:gd name="connsiteY3-260" fmla="*/ 910406 h 1354913"/>
              <a:gd name="connsiteX4-261" fmla="*/ 567153 w 2478212"/>
              <a:gd name="connsiteY4-262" fmla="*/ 1154849 h 1354913"/>
              <a:gd name="connsiteX5-263" fmla="*/ 911185 w 2478212"/>
              <a:gd name="connsiteY5-264" fmla="*/ 1102787 h 1354913"/>
              <a:gd name="connsiteX6-265" fmla="*/ 1216738 w 2478212"/>
              <a:gd name="connsiteY6-266" fmla="*/ 1329693 h 1354913"/>
              <a:gd name="connsiteX7-267" fmla="*/ 1239106 w 2478212"/>
              <a:gd name="connsiteY7-268" fmla="*/ 1354913 h 1354913"/>
              <a:gd name="connsiteX8-269" fmla="*/ 1261474 w 2478212"/>
              <a:gd name="connsiteY8-270" fmla="*/ 1329693 h 1354913"/>
              <a:gd name="connsiteX9-271" fmla="*/ 1574689 w 2478212"/>
              <a:gd name="connsiteY9-272" fmla="*/ 1115991 h 1354913"/>
              <a:gd name="connsiteX10-273" fmla="*/ 1911059 w 2478212"/>
              <a:gd name="connsiteY10-274" fmla="*/ 1154849 h 1354913"/>
              <a:gd name="connsiteX11-275" fmla="*/ 2110235 w 2478212"/>
              <a:gd name="connsiteY11-276" fmla="*/ 910406 h 1354913"/>
              <a:gd name="connsiteX12-277" fmla="*/ 2478212 w 2478212"/>
              <a:gd name="connsiteY12-278" fmla="*/ 732733 h 1354913"/>
              <a:gd name="connsiteX13-279" fmla="*/ 2478212 w 2478212"/>
              <a:gd name="connsiteY13-280" fmla="*/ 13975 h 1354913"/>
              <a:gd name="connsiteX14-281" fmla="*/ 1239106 w 2478212"/>
              <a:gd name="connsiteY14-282" fmla="*/ 0 h 1354913"/>
              <a:gd name="connsiteX0-283" fmla="*/ 1239106 w 2478212"/>
              <a:gd name="connsiteY0-284" fmla="*/ 0 h 1354913"/>
              <a:gd name="connsiteX1-285" fmla="*/ 0 w 2478212"/>
              <a:gd name="connsiteY1-286" fmla="*/ 13975 h 1354913"/>
              <a:gd name="connsiteX2-287" fmla="*/ 0 w 2478212"/>
              <a:gd name="connsiteY2-288" fmla="*/ 732733 h 1354913"/>
              <a:gd name="connsiteX3-289" fmla="*/ 367977 w 2478212"/>
              <a:gd name="connsiteY3-290" fmla="*/ 910406 h 1354913"/>
              <a:gd name="connsiteX4-291" fmla="*/ 567153 w 2478212"/>
              <a:gd name="connsiteY4-292" fmla="*/ 1154849 h 1354913"/>
              <a:gd name="connsiteX5-293" fmla="*/ 911185 w 2478212"/>
              <a:gd name="connsiteY5-294" fmla="*/ 1102787 h 1354913"/>
              <a:gd name="connsiteX6-295" fmla="*/ 1216738 w 2478212"/>
              <a:gd name="connsiteY6-296" fmla="*/ 1329693 h 1354913"/>
              <a:gd name="connsiteX7-297" fmla="*/ 1239106 w 2478212"/>
              <a:gd name="connsiteY7-298" fmla="*/ 1354913 h 1354913"/>
              <a:gd name="connsiteX8-299" fmla="*/ 1261474 w 2478212"/>
              <a:gd name="connsiteY8-300" fmla="*/ 1329693 h 1354913"/>
              <a:gd name="connsiteX9-301" fmla="*/ 1574689 w 2478212"/>
              <a:gd name="connsiteY9-302" fmla="*/ 1115991 h 1354913"/>
              <a:gd name="connsiteX10-303" fmla="*/ 1911059 w 2478212"/>
              <a:gd name="connsiteY10-304" fmla="*/ 1154849 h 1354913"/>
              <a:gd name="connsiteX11-305" fmla="*/ 2110235 w 2478212"/>
              <a:gd name="connsiteY11-306" fmla="*/ 910406 h 1354913"/>
              <a:gd name="connsiteX12-307" fmla="*/ 2478212 w 2478212"/>
              <a:gd name="connsiteY12-308" fmla="*/ 732733 h 1354913"/>
              <a:gd name="connsiteX13-309" fmla="*/ 2478212 w 2478212"/>
              <a:gd name="connsiteY13-310" fmla="*/ 13975 h 1354913"/>
              <a:gd name="connsiteX14-311" fmla="*/ 1239106 w 2478212"/>
              <a:gd name="connsiteY14-312" fmla="*/ 0 h 13549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</a:cxnLst>
            <a:rect l="l" t="t" r="r" b="b"/>
            <a:pathLst>
              <a:path w="2478212" h="1354913">
                <a:moveTo>
                  <a:pt x="1239106" y="0"/>
                </a:moveTo>
                <a:lnTo>
                  <a:pt x="0" y="13975"/>
                </a:lnTo>
                <a:lnTo>
                  <a:pt x="0" y="732733"/>
                </a:lnTo>
                <a:cubicBezTo>
                  <a:pt x="94622" y="888585"/>
                  <a:pt x="225292" y="878790"/>
                  <a:pt x="367977" y="910406"/>
                </a:cubicBezTo>
                <a:cubicBezTo>
                  <a:pt x="434369" y="991887"/>
                  <a:pt x="433854" y="1077828"/>
                  <a:pt x="567153" y="1154849"/>
                </a:cubicBezTo>
                <a:cubicBezTo>
                  <a:pt x="686290" y="1199587"/>
                  <a:pt x="796508" y="1093733"/>
                  <a:pt x="911185" y="1102787"/>
                </a:cubicBezTo>
                <a:cubicBezTo>
                  <a:pt x="1015361" y="1114835"/>
                  <a:pt x="1144140" y="1258243"/>
                  <a:pt x="1216738" y="1329693"/>
                </a:cubicBezTo>
                <a:lnTo>
                  <a:pt x="1239106" y="1354913"/>
                </a:lnTo>
                <a:lnTo>
                  <a:pt x="1261474" y="1329693"/>
                </a:lnTo>
                <a:cubicBezTo>
                  <a:pt x="1334072" y="1258243"/>
                  <a:pt x="1470513" y="1128039"/>
                  <a:pt x="1574689" y="1115991"/>
                </a:cubicBezTo>
                <a:cubicBezTo>
                  <a:pt x="1686812" y="1128944"/>
                  <a:pt x="1783612" y="1174906"/>
                  <a:pt x="1911059" y="1154849"/>
                </a:cubicBezTo>
                <a:cubicBezTo>
                  <a:pt x="2044358" y="1077828"/>
                  <a:pt x="2043843" y="991887"/>
                  <a:pt x="2110235" y="910406"/>
                </a:cubicBezTo>
                <a:cubicBezTo>
                  <a:pt x="2204760" y="840053"/>
                  <a:pt x="2416883" y="882138"/>
                  <a:pt x="2478212" y="732733"/>
                </a:cubicBezTo>
                <a:lnTo>
                  <a:pt x="2478212" y="13975"/>
                </a:lnTo>
                <a:lnTo>
                  <a:pt x="1239106" y="0"/>
                </a:lnTo>
                <a:close/>
              </a:path>
            </a:pathLst>
          </a:custGeom>
          <a:gradFill flip="none" rotWithShape="1">
            <a:gsLst>
              <a:gs pos="0">
                <a:srgbClr val="354C75"/>
              </a:gs>
              <a:gs pos="100000">
                <a:srgbClr val="2C3B5A"/>
              </a:gs>
            </a:gsLst>
            <a:lin ang="162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Freeform 5"/>
          <p:cNvSpPr/>
          <p:nvPr/>
        </p:nvSpPr>
        <p:spPr bwMode="auto">
          <a:xfrm>
            <a:off x="8336656" y="266190"/>
            <a:ext cx="3487592" cy="809914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22" h="142">
                <a:moveTo>
                  <a:pt x="0" y="140"/>
                </a:moveTo>
                <a:cubicBezTo>
                  <a:pt x="45" y="128"/>
                  <a:pt x="91" y="117"/>
                  <a:pt x="135" y="103"/>
                </a:cubicBezTo>
                <a:cubicBezTo>
                  <a:pt x="152" y="98"/>
                  <a:pt x="167" y="87"/>
                  <a:pt x="181" y="76"/>
                </a:cubicBezTo>
                <a:cubicBezTo>
                  <a:pt x="192" y="67"/>
                  <a:pt x="201" y="65"/>
                  <a:pt x="212" y="74"/>
                </a:cubicBezTo>
                <a:cubicBezTo>
                  <a:pt x="224" y="84"/>
                  <a:pt x="237" y="92"/>
                  <a:pt x="248" y="103"/>
                </a:cubicBezTo>
                <a:cubicBezTo>
                  <a:pt x="259" y="113"/>
                  <a:pt x="268" y="112"/>
                  <a:pt x="277" y="102"/>
                </a:cubicBezTo>
                <a:cubicBezTo>
                  <a:pt x="292" y="84"/>
                  <a:pt x="306" y="66"/>
                  <a:pt x="322" y="48"/>
                </a:cubicBezTo>
                <a:cubicBezTo>
                  <a:pt x="333" y="35"/>
                  <a:pt x="345" y="21"/>
                  <a:pt x="359" y="9"/>
                </a:cubicBezTo>
                <a:cubicBezTo>
                  <a:pt x="369" y="0"/>
                  <a:pt x="380" y="1"/>
                  <a:pt x="389" y="13"/>
                </a:cubicBezTo>
                <a:cubicBezTo>
                  <a:pt x="413" y="46"/>
                  <a:pt x="445" y="61"/>
                  <a:pt x="485" y="64"/>
                </a:cubicBezTo>
                <a:cubicBezTo>
                  <a:pt x="500" y="65"/>
                  <a:pt x="516" y="71"/>
                  <a:pt x="529" y="80"/>
                </a:cubicBezTo>
                <a:cubicBezTo>
                  <a:pt x="560" y="98"/>
                  <a:pt x="590" y="120"/>
                  <a:pt x="622" y="142"/>
                </a:cubicBezTo>
                <a:cubicBezTo>
                  <a:pt x="414" y="142"/>
                  <a:pt x="207" y="142"/>
                  <a:pt x="0" y="142"/>
                </a:cubicBezTo>
                <a:cubicBezTo>
                  <a:pt x="0" y="141"/>
                  <a:pt x="0" y="140"/>
                  <a:pt x="0" y="1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3" name="Freeform 5"/>
          <p:cNvSpPr/>
          <p:nvPr/>
        </p:nvSpPr>
        <p:spPr bwMode="auto">
          <a:xfrm>
            <a:off x="7915153" y="1481147"/>
            <a:ext cx="1692873" cy="48377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0521"/>
              <a:gd name="connsiteY0-110" fmla="*/ 9867 h 10000"/>
              <a:gd name="connsiteX1-111" fmla="*/ 1742 w 10521"/>
              <a:gd name="connsiteY1-112" fmla="*/ 7099 h 10000"/>
              <a:gd name="connsiteX2-113" fmla="*/ 2680 w 10521"/>
              <a:gd name="connsiteY2-114" fmla="*/ 5181 h 10000"/>
              <a:gd name="connsiteX3-115" fmla="*/ 3312 w 10521"/>
              <a:gd name="connsiteY3-116" fmla="*/ 5039 h 10000"/>
              <a:gd name="connsiteX4-117" fmla="*/ 6310 w 10521"/>
              <a:gd name="connsiteY4-118" fmla="*/ 425 h 10000"/>
              <a:gd name="connsiteX5-119" fmla="*/ 6921 w 10521"/>
              <a:gd name="connsiteY5-120" fmla="*/ 708 h 10000"/>
              <a:gd name="connsiteX6-121" fmla="*/ 8879 w 10521"/>
              <a:gd name="connsiteY6-122" fmla="*/ 4330 h 10000"/>
              <a:gd name="connsiteX7-123" fmla="*/ 10000 w 10521"/>
              <a:gd name="connsiteY7-124" fmla="*/ 10000 h 10000"/>
              <a:gd name="connsiteX8-125" fmla="*/ 0 w 10521"/>
              <a:gd name="connsiteY8-126" fmla="*/ 9867 h 10000"/>
              <a:gd name="connsiteX0-127" fmla="*/ 0 w 10225"/>
              <a:gd name="connsiteY0-128" fmla="*/ 9867 h 10000"/>
              <a:gd name="connsiteX1-129" fmla="*/ 1742 w 10225"/>
              <a:gd name="connsiteY1-130" fmla="*/ 7099 h 10000"/>
              <a:gd name="connsiteX2-131" fmla="*/ 2680 w 10225"/>
              <a:gd name="connsiteY2-132" fmla="*/ 5181 h 10000"/>
              <a:gd name="connsiteX3-133" fmla="*/ 3312 w 10225"/>
              <a:gd name="connsiteY3-134" fmla="*/ 5039 h 10000"/>
              <a:gd name="connsiteX4-135" fmla="*/ 6310 w 10225"/>
              <a:gd name="connsiteY4-136" fmla="*/ 425 h 10000"/>
              <a:gd name="connsiteX5-137" fmla="*/ 6921 w 10225"/>
              <a:gd name="connsiteY5-138" fmla="*/ 708 h 10000"/>
              <a:gd name="connsiteX6-139" fmla="*/ 10000 w 10225"/>
              <a:gd name="connsiteY6-140" fmla="*/ 10000 h 10000"/>
              <a:gd name="connsiteX7-141" fmla="*/ 0 w 10225"/>
              <a:gd name="connsiteY7-142" fmla="*/ 9867 h 10000"/>
              <a:gd name="connsiteX0-143" fmla="*/ 0 w 10225"/>
              <a:gd name="connsiteY0-144" fmla="*/ 9867 h 10000"/>
              <a:gd name="connsiteX1-145" fmla="*/ 1742 w 10225"/>
              <a:gd name="connsiteY1-146" fmla="*/ 7099 h 10000"/>
              <a:gd name="connsiteX2-147" fmla="*/ 2680 w 10225"/>
              <a:gd name="connsiteY2-148" fmla="*/ 5181 h 10000"/>
              <a:gd name="connsiteX3-149" fmla="*/ 4840 w 10225"/>
              <a:gd name="connsiteY3-150" fmla="*/ 6044 h 10000"/>
              <a:gd name="connsiteX4-151" fmla="*/ 6310 w 10225"/>
              <a:gd name="connsiteY4-152" fmla="*/ 425 h 10000"/>
              <a:gd name="connsiteX5-153" fmla="*/ 6921 w 10225"/>
              <a:gd name="connsiteY5-154" fmla="*/ 708 h 10000"/>
              <a:gd name="connsiteX6-155" fmla="*/ 10000 w 10225"/>
              <a:gd name="connsiteY6-156" fmla="*/ 10000 h 10000"/>
              <a:gd name="connsiteX7-157" fmla="*/ 0 w 10225"/>
              <a:gd name="connsiteY7-158" fmla="*/ 9867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225" h="10000">
                <a:moveTo>
                  <a:pt x="0" y="9867"/>
                </a:moveTo>
                <a:lnTo>
                  <a:pt x="1742" y="7099"/>
                </a:lnTo>
                <a:cubicBezTo>
                  <a:pt x="2089" y="6743"/>
                  <a:pt x="2395" y="5963"/>
                  <a:pt x="2680" y="5181"/>
                </a:cubicBezTo>
                <a:cubicBezTo>
                  <a:pt x="2905" y="4543"/>
                  <a:pt x="4617" y="5406"/>
                  <a:pt x="4840" y="6044"/>
                </a:cubicBezTo>
                <a:cubicBezTo>
                  <a:pt x="5445" y="5252"/>
                  <a:pt x="5709" y="1148"/>
                  <a:pt x="6310" y="425"/>
                </a:cubicBezTo>
                <a:cubicBezTo>
                  <a:pt x="6513" y="-214"/>
                  <a:pt x="6738" y="-143"/>
                  <a:pt x="6921" y="708"/>
                </a:cubicBezTo>
                <a:cubicBezTo>
                  <a:pt x="7536" y="2304"/>
                  <a:pt x="11153" y="8474"/>
                  <a:pt x="10000" y="10000"/>
                </a:cubicBezTo>
                <a:lnTo>
                  <a:pt x="0" y="98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4" name="Freeform 5"/>
          <p:cNvSpPr/>
          <p:nvPr/>
        </p:nvSpPr>
        <p:spPr bwMode="auto">
          <a:xfrm>
            <a:off x="7052698" y="542231"/>
            <a:ext cx="1067492" cy="252552"/>
          </a:xfrm>
          <a:custGeom>
            <a:avLst/>
            <a:gdLst>
              <a:gd name="T0" fmla="*/ 0 w 622"/>
              <a:gd name="T1" fmla="*/ 140 h 142"/>
              <a:gd name="T2" fmla="*/ 135 w 622"/>
              <a:gd name="T3" fmla="*/ 103 h 142"/>
              <a:gd name="T4" fmla="*/ 181 w 622"/>
              <a:gd name="T5" fmla="*/ 76 h 142"/>
              <a:gd name="T6" fmla="*/ 212 w 622"/>
              <a:gd name="T7" fmla="*/ 74 h 142"/>
              <a:gd name="T8" fmla="*/ 248 w 622"/>
              <a:gd name="T9" fmla="*/ 103 h 142"/>
              <a:gd name="T10" fmla="*/ 277 w 622"/>
              <a:gd name="T11" fmla="*/ 102 h 142"/>
              <a:gd name="T12" fmla="*/ 322 w 622"/>
              <a:gd name="T13" fmla="*/ 48 h 142"/>
              <a:gd name="T14" fmla="*/ 359 w 622"/>
              <a:gd name="T15" fmla="*/ 9 h 142"/>
              <a:gd name="T16" fmla="*/ 389 w 622"/>
              <a:gd name="T17" fmla="*/ 13 h 142"/>
              <a:gd name="T18" fmla="*/ 485 w 622"/>
              <a:gd name="T19" fmla="*/ 64 h 142"/>
              <a:gd name="T20" fmla="*/ 529 w 622"/>
              <a:gd name="T21" fmla="*/ 80 h 142"/>
              <a:gd name="T22" fmla="*/ 622 w 622"/>
              <a:gd name="T23" fmla="*/ 142 h 142"/>
              <a:gd name="T24" fmla="*/ 0 w 622"/>
              <a:gd name="T25" fmla="*/ 142 h 142"/>
              <a:gd name="T26" fmla="*/ 0 w 622"/>
              <a:gd name="T27" fmla="*/ 140 h 142"/>
              <a:gd name="connsiteX0" fmla="*/ 0 w 10000"/>
              <a:gd name="connsiteY0" fmla="*/ 9647 h 9788"/>
              <a:gd name="connsiteX1" fmla="*/ 2170 w 10000"/>
              <a:gd name="connsiteY1" fmla="*/ 7042 h 9788"/>
              <a:gd name="connsiteX2" fmla="*/ 2910 w 10000"/>
              <a:gd name="connsiteY2" fmla="*/ 5140 h 9788"/>
              <a:gd name="connsiteX3" fmla="*/ 3408 w 10000"/>
              <a:gd name="connsiteY3" fmla="*/ 4999 h 9788"/>
              <a:gd name="connsiteX4" fmla="*/ 3987 w 10000"/>
              <a:gd name="connsiteY4" fmla="*/ 7042 h 9788"/>
              <a:gd name="connsiteX5" fmla="*/ 4453 w 10000"/>
              <a:gd name="connsiteY5" fmla="*/ 6971 h 9788"/>
              <a:gd name="connsiteX6" fmla="*/ 5772 w 10000"/>
              <a:gd name="connsiteY6" fmla="*/ 422 h 9788"/>
              <a:gd name="connsiteX7" fmla="*/ 6254 w 10000"/>
              <a:gd name="connsiteY7" fmla="*/ 703 h 9788"/>
              <a:gd name="connsiteX8" fmla="*/ 7797 w 10000"/>
              <a:gd name="connsiteY8" fmla="*/ 4295 h 9788"/>
              <a:gd name="connsiteX9" fmla="*/ 8505 w 10000"/>
              <a:gd name="connsiteY9" fmla="*/ 5422 h 9788"/>
              <a:gd name="connsiteX10" fmla="*/ 10000 w 10000"/>
              <a:gd name="connsiteY10" fmla="*/ 9788 h 9788"/>
              <a:gd name="connsiteX11" fmla="*/ 0 w 10000"/>
              <a:gd name="connsiteY11" fmla="*/ 9788 h 9788"/>
              <a:gd name="connsiteX12" fmla="*/ 0 w 10000"/>
              <a:gd name="connsiteY12" fmla="*/ 9647 h 9788"/>
              <a:gd name="connsiteX0-1" fmla="*/ 0 w 10000"/>
              <a:gd name="connsiteY0-2" fmla="*/ 9856 h 10000"/>
              <a:gd name="connsiteX1-3" fmla="*/ 2170 w 10000"/>
              <a:gd name="connsiteY1-4" fmla="*/ 7195 h 10000"/>
              <a:gd name="connsiteX2-5" fmla="*/ 2910 w 10000"/>
              <a:gd name="connsiteY2-6" fmla="*/ 5251 h 10000"/>
              <a:gd name="connsiteX3-7" fmla="*/ 3408 w 10000"/>
              <a:gd name="connsiteY3-8" fmla="*/ 5107 h 10000"/>
              <a:gd name="connsiteX4-9" fmla="*/ 3987 w 10000"/>
              <a:gd name="connsiteY4-10" fmla="*/ 7195 h 10000"/>
              <a:gd name="connsiteX5-11" fmla="*/ 5772 w 10000"/>
              <a:gd name="connsiteY5-12" fmla="*/ 431 h 10000"/>
              <a:gd name="connsiteX6-13" fmla="*/ 6254 w 10000"/>
              <a:gd name="connsiteY6-14" fmla="*/ 718 h 10000"/>
              <a:gd name="connsiteX7-15" fmla="*/ 7797 w 10000"/>
              <a:gd name="connsiteY7-16" fmla="*/ 4388 h 10000"/>
              <a:gd name="connsiteX8-17" fmla="*/ 8505 w 10000"/>
              <a:gd name="connsiteY8-18" fmla="*/ 5539 h 10000"/>
              <a:gd name="connsiteX9-19" fmla="*/ 10000 w 10000"/>
              <a:gd name="connsiteY9-20" fmla="*/ 10000 h 10000"/>
              <a:gd name="connsiteX10-21" fmla="*/ 0 w 10000"/>
              <a:gd name="connsiteY10-22" fmla="*/ 10000 h 10000"/>
              <a:gd name="connsiteX11-23" fmla="*/ 0 w 10000"/>
              <a:gd name="connsiteY11-24" fmla="*/ 9856 h 10000"/>
              <a:gd name="connsiteX0-25" fmla="*/ 0 w 10000"/>
              <a:gd name="connsiteY0-26" fmla="*/ 9856 h 10000"/>
              <a:gd name="connsiteX1-27" fmla="*/ 2170 w 10000"/>
              <a:gd name="connsiteY1-28" fmla="*/ 7195 h 10000"/>
              <a:gd name="connsiteX2-29" fmla="*/ 2910 w 10000"/>
              <a:gd name="connsiteY2-30" fmla="*/ 5251 h 10000"/>
              <a:gd name="connsiteX3-31" fmla="*/ 3408 w 10000"/>
              <a:gd name="connsiteY3-32" fmla="*/ 5107 h 10000"/>
              <a:gd name="connsiteX4-33" fmla="*/ 5772 w 10000"/>
              <a:gd name="connsiteY4-34" fmla="*/ 431 h 10000"/>
              <a:gd name="connsiteX5-35" fmla="*/ 6254 w 10000"/>
              <a:gd name="connsiteY5-36" fmla="*/ 718 h 10000"/>
              <a:gd name="connsiteX6-37" fmla="*/ 7797 w 10000"/>
              <a:gd name="connsiteY6-38" fmla="*/ 4388 h 10000"/>
              <a:gd name="connsiteX7-39" fmla="*/ 8505 w 10000"/>
              <a:gd name="connsiteY7-40" fmla="*/ 5539 h 10000"/>
              <a:gd name="connsiteX8-41" fmla="*/ 10000 w 10000"/>
              <a:gd name="connsiteY8-42" fmla="*/ 10000 h 10000"/>
              <a:gd name="connsiteX9-43" fmla="*/ 0 w 10000"/>
              <a:gd name="connsiteY9-44" fmla="*/ 10000 h 10000"/>
              <a:gd name="connsiteX10-45" fmla="*/ 0 w 10000"/>
              <a:gd name="connsiteY10-46" fmla="*/ 9856 h 10000"/>
              <a:gd name="connsiteX0-47" fmla="*/ 0 w 8681"/>
              <a:gd name="connsiteY0-48" fmla="*/ 9856 h 10135"/>
              <a:gd name="connsiteX1-49" fmla="*/ 2170 w 8681"/>
              <a:gd name="connsiteY1-50" fmla="*/ 7195 h 10135"/>
              <a:gd name="connsiteX2-51" fmla="*/ 2910 w 8681"/>
              <a:gd name="connsiteY2-52" fmla="*/ 5251 h 10135"/>
              <a:gd name="connsiteX3-53" fmla="*/ 3408 w 8681"/>
              <a:gd name="connsiteY3-54" fmla="*/ 5107 h 10135"/>
              <a:gd name="connsiteX4-55" fmla="*/ 5772 w 8681"/>
              <a:gd name="connsiteY4-56" fmla="*/ 431 h 10135"/>
              <a:gd name="connsiteX5-57" fmla="*/ 6254 w 8681"/>
              <a:gd name="connsiteY5-58" fmla="*/ 718 h 10135"/>
              <a:gd name="connsiteX6-59" fmla="*/ 7797 w 8681"/>
              <a:gd name="connsiteY6-60" fmla="*/ 4388 h 10135"/>
              <a:gd name="connsiteX7-61" fmla="*/ 8505 w 8681"/>
              <a:gd name="connsiteY7-62" fmla="*/ 5539 h 10135"/>
              <a:gd name="connsiteX8-63" fmla="*/ 8681 w 8681"/>
              <a:gd name="connsiteY8-64" fmla="*/ 10135 h 10135"/>
              <a:gd name="connsiteX9-65" fmla="*/ 0 w 8681"/>
              <a:gd name="connsiteY9-66" fmla="*/ 10000 h 10135"/>
              <a:gd name="connsiteX10-67" fmla="*/ 0 w 8681"/>
              <a:gd name="connsiteY10-68" fmla="*/ 9856 h 10135"/>
              <a:gd name="connsiteX0-69" fmla="*/ 0 w 10000"/>
              <a:gd name="connsiteY0-70" fmla="*/ 9867 h 10000"/>
              <a:gd name="connsiteX1-71" fmla="*/ 2500 w 10000"/>
              <a:gd name="connsiteY1-72" fmla="*/ 7099 h 10000"/>
              <a:gd name="connsiteX2-73" fmla="*/ 3352 w 10000"/>
              <a:gd name="connsiteY2-74" fmla="*/ 5181 h 10000"/>
              <a:gd name="connsiteX3-75" fmla="*/ 3926 w 10000"/>
              <a:gd name="connsiteY3-76" fmla="*/ 5039 h 10000"/>
              <a:gd name="connsiteX4-77" fmla="*/ 6649 w 10000"/>
              <a:gd name="connsiteY4-78" fmla="*/ 425 h 10000"/>
              <a:gd name="connsiteX5-79" fmla="*/ 7204 w 10000"/>
              <a:gd name="connsiteY5-80" fmla="*/ 708 h 10000"/>
              <a:gd name="connsiteX6-81" fmla="*/ 8982 w 10000"/>
              <a:gd name="connsiteY6-82" fmla="*/ 4330 h 10000"/>
              <a:gd name="connsiteX7-83" fmla="*/ 9797 w 10000"/>
              <a:gd name="connsiteY7-84" fmla="*/ 5465 h 10000"/>
              <a:gd name="connsiteX8-85" fmla="*/ 10000 w 10000"/>
              <a:gd name="connsiteY8-86" fmla="*/ 10000 h 10000"/>
              <a:gd name="connsiteX9-87" fmla="*/ 0 w 10000"/>
              <a:gd name="connsiteY9-88" fmla="*/ 9867 h 10000"/>
              <a:gd name="connsiteX0-89" fmla="*/ 0 w 9082"/>
              <a:gd name="connsiteY0-90" fmla="*/ 9867 h 10000"/>
              <a:gd name="connsiteX1-91" fmla="*/ 1582 w 9082"/>
              <a:gd name="connsiteY1-92" fmla="*/ 7099 h 10000"/>
              <a:gd name="connsiteX2-93" fmla="*/ 2434 w 9082"/>
              <a:gd name="connsiteY2-94" fmla="*/ 5181 h 10000"/>
              <a:gd name="connsiteX3-95" fmla="*/ 3008 w 9082"/>
              <a:gd name="connsiteY3-96" fmla="*/ 5039 h 10000"/>
              <a:gd name="connsiteX4-97" fmla="*/ 5731 w 9082"/>
              <a:gd name="connsiteY4-98" fmla="*/ 425 h 10000"/>
              <a:gd name="connsiteX5-99" fmla="*/ 6286 w 9082"/>
              <a:gd name="connsiteY5-100" fmla="*/ 708 h 10000"/>
              <a:gd name="connsiteX6-101" fmla="*/ 8064 w 9082"/>
              <a:gd name="connsiteY6-102" fmla="*/ 4330 h 10000"/>
              <a:gd name="connsiteX7-103" fmla="*/ 8879 w 9082"/>
              <a:gd name="connsiteY7-104" fmla="*/ 5465 h 10000"/>
              <a:gd name="connsiteX8-105" fmla="*/ 9082 w 9082"/>
              <a:gd name="connsiteY8-106" fmla="*/ 10000 h 10000"/>
              <a:gd name="connsiteX9-107" fmla="*/ 0 w 9082"/>
              <a:gd name="connsiteY9-108" fmla="*/ 9867 h 10000"/>
              <a:gd name="connsiteX0-109" fmla="*/ 0 w 14407"/>
              <a:gd name="connsiteY0-110" fmla="*/ 9867 h 10302"/>
              <a:gd name="connsiteX1-111" fmla="*/ 1742 w 14407"/>
              <a:gd name="connsiteY1-112" fmla="*/ 7099 h 10302"/>
              <a:gd name="connsiteX2-113" fmla="*/ 2680 w 14407"/>
              <a:gd name="connsiteY2-114" fmla="*/ 5181 h 10302"/>
              <a:gd name="connsiteX3-115" fmla="*/ 3312 w 14407"/>
              <a:gd name="connsiteY3-116" fmla="*/ 5039 h 10302"/>
              <a:gd name="connsiteX4-117" fmla="*/ 6310 w 14407"/>
              <a:gd name="connsiteY4-118" fmla="*/ 425 h 10302"/>
              <a:gd name="connsiteX5-119" fmla="*/ 6921 w 14407"/>
              <a:gd name="connsiteY5-120" fmla="*/ 708 h 10302"/>
              <a:gd name="connsiteX6-121" fmla="*/ 8879 w 14407"/>
              <a:gd name="connsiteY6-122" fmla="*/ 4330 h 10302"/>
              <a:gd name="connsiteX7-123" fmla="*/ 9776 w 14407"/>
              <a:gd name="connsiteY7-124" fmla="*/ 5465 h 10302"/>
              <a:gd name="connsiteX8-125" fmla="*/ 14407 w 14407"/>
              <a:gd name="connsiteY8-126" fmla="*/ 10302 h 10302"/>
              <a:gd name="connsiteX9-127" fmla="*/ 0 w 14407"/>
              <a:gd name="connsiteY9-128" fmla="*/ 9867 h 10302"/>
              <a:gd name="connsiteX0-129" fmla="*/ 12665 w 12665"/>
              <a:gd name="connsiteY0-130" fmla="*/ 10302 h 10302"/>
              <a:gd name="connsiteX1-131" fmla="*/ 0 w 12665"/>
              <a:gd name="connsiteY1-132" fmla="*/ 7099 h 10302"/>
              <a:gd name="connsiteX2-133" fmla="*/ 938 w 12665"/>
              <a:gd name="connsiteY2-134" fmla="*/ 5181 h 10302"/>
              <a:gd name="connsiteX3-135" fmla="*/ 1570 w 12665"/>
              <a:gd name="connsiteY3-136" fmla="*/ 5039 h 10302"/>
              <a:gd name="connsiteX4-137" fmla="*/ 4568 w 12665"/>
              <a:gd name="connsiteY4-138" fmla="*/ 425 h 10302"/>
              <a:gd name="connsiteX5-139" fmla="*/ 5179 w 12665"/>
              <a:gd name="connsiteY5-140" fmla="*/ 708 h 10302"/>
              <a:gd name="connsiteX6-141" fmla="*/ 7137 w 12665"/>
              <a:gd name="connsiteY6-142" fmla="*/ 4330 h 10302"/>
              <a:gd name="connsiteX7-143" fmla="*/ 8034 w 12665"/>
              <a:gd name="connsiteY7-144" fmla="*/ 5465 h 10302"/>
              <a:gd name="connsiteX8-145" fmla="*/ 12665 w 12665"/>
              <a:gd name="connsiteY8-146" fmla="*/ 10302 h 10302"/>
              <a:gd name="connsiteX0-147" fmla="*/ 12665 w 12665"/>
              <a:gd name="connsiteY0-148" fmla="*/ 10302 h 11422"/>
              <a:gd name="connsiteX1-149" fmla="*/ 0 w 12665"/>
              <a:gd name="connsiteY1-150" fmla="*/ 11422 h 11422"/>
              <a:gd name="connsiteX2-151" fmla="*/ 938 w 12665"/>
              <a:gd name="connsiteY2-152" fmla="*/ 5181 h 11422"/>
              <a:gd name="connsiteX3-153" fmla="*/ 1570 w 12665"/>
              <a:gd name="connsiteY3-154" fmla="*/ 5039 h 11422"/>
              <a:gd name="connsiteX4-155" fmla="*/ 4568 w 12665"/>
              <a:gd name="connsiteY4-156" fmla="*/ 425 h 11422"/>
              <a:gd name="connsiteX5-157" fmla="*/ 5179 w 12665"/>
              <a:gd name="connsiteY5-158" fmla="*/ 708 h 11422"/>
              <a:gd name="connsiteX6-159" fmla="*/ 7137 w 12665"/>
              <a:gd name="connsiteY6-160" fmla="*/ 4330 h 11422"/>
              <a:gd name="connsiteX7-161" fmla="*/ 8034 w 12665"/>
              <a:gd name="connsiteY7-162" fmla="*/ 5465 h 11422"/>
              <a:gd name="connsiteX8-163" fmla="*/ 12665 w 12665"/>
              <a:gd name="connsiteY8-164" fmla="*/ 10302 h 11422"/>
              <a:gd name="connsiteX0-165" fmla="*/ 12606 w 12606"/>
              <a:gd name="connsiteY0-166" fmla="*/ 10302 h 10316"/>
              <a:gd name="connsiteX1-167" fmla="*/ 0 w 12606"/>
              <a:gd name="connsiteY1-168" fmla="*/ 10316 h 10316"/>
              <a:gd name="connsiteX2-169" fmla="*/ 879 w 12606"/>
              <a:gd name="connsiteY2-170" fmla="*/ 5181 h 10316"/>
              <a:gd name="connsiteX3-171" fmla="*/ 1511 w 12606"/>
              <a:gd name="connsiteY3-172" fmla="*/ 5039 h 10316"/>
              <a:gd name="connsiteX4-173" fmla="*/ 4509 w 12606"/>
              <a:gd name="connsiteY4-174" fmla="*/ 425 h 10316"/>
              <a:gd name="connsiteX5-175" fmla="*/ 5120 w 12606"/>
              <a:gd name="connsiteY5-176" fmla="*/ 708 h 10316"/>
              <a:gd name="connsiteX6-177" fmla="*/ 7078 w 12606"/>
              <a:gd name="connsiteY6-178" fmla="*/ 4330 h 10316"/>
              <a:gd name="connsiteX7-179" fmla="*/ 7975 w 12606"/>
              <a:gd name="connsiteY7-180" fmla="*/ 5465 h 10316"/>
              <a:gd name="connsiteX8-181" fmla="*/ 12606 w 12606"/>
              <a:gd name="connsiteY8-182" fmla="*/ 10302 h 10316"/>
              <a:gd name="connsiteX0-183" fmla="*/ 12606 w 12606"/>
              <a:gd name="connsiteY0-184" fmla="*/ 10302 h 10316"/>
              <a:gd name="connsiteX1-185" fmla="*/ 0 w 12606"/>
              <a:gd name="connsiteY1-186" fmla="*/ 10316 h 10316"/>
              <a:gd name="connsiteX2-187" fmla="*/ 879 w 12606"/>
              <a:gd name="connsiteY2-188" fmla="*/ 5181 h 10316"/>
              <a:gd name="connsiteX3-189" fmla="*/ 3186 w 12606"/>
              <a:gd name="connsiteY3-190" fmla="*/ 5542 h 10316"/>
              <a:gd name="connsiteX4-191" fmla="*/ 4509 w 12606"/>
              <a:gd name="connsiteY4-192" fmla="*/ 425 h 10316"/>
              <a:gd name="connsiteX5-193" fmla="*/ 5120 w 12606"/>
              <a:gd name="connsiteY5-194" fmla="*/ 708 h 10316"/>
              <a:gd name="connsiteX6-195" fmla="*/ 7078 w 12606"/>
              <a:gd name="connsiteY6-196" fmla="*/ 4330 h 10316"/>
              <a:gd name="connsiteX7-197" fmla="*/ 7975 w 12606"/>
              <a:gd name="connsiteY7-198" fmla="*/ 5465 h 10316"/>
              <a:gd name="connsiteX8-199" fmla="*/ 12606 w 12606"/>
              <a:gd name="connsiteY8-200" fmla="*/ 10302 h 10316"/>
              <a:gd name="connsiteX0-201" fmla="*/ 12606 w 12606"/>
              <a:gd name="connsiteY0-202" fmla="*/ 10302 h 10316"/>
              <a:gd name="connsiteX1-203" fmla="*/ 0 w 12606"/>
              <a:gd name="connsiteY1-204" fmla="*/ 10316 h 10316"/>
              <a:gd name="connsiteX2-205" fmla="*/ 879 w 12606"/>
              <a:gd name="connsiteY2-206" fmla="*/ 5181 h 10316"/>
              <a:gd name="connsiteX3-207" fmla="*/ 3186 w 12606"/>
              <a:gd name="connsiteY3-208" fmla="*/ 5542 h 10316"/>
              <a:gd name="connsiteX4-209" fmla="*/ 4509 w 12606"/>
              <a:gd name="connsiteY4-210" fmla="*/ 425 h 10316"/>
              <a:gd name="connsiteX5-211" fmla="*/ 5120 w 12606"/>
              <a:gd name="connsiteY5-212" fmla="*/ 708 h 10316"/>
              <a:gd name="connsiteX6-213" fmla="*/ 7489 w 12606"/>
              <a:gd name="connsiteY6-214" fmla="*/ 2018 h 10316"/>
              <a:gd name="connsiteX7-215" fmla="*/ 7975 w 12606"/>
              <a:gd name="connsiteY7-216" fmla="*/ 5465 h 10316"/>
              <a:gd name="connsiteX8-217" fmla="*/ 12606 w 12606"/>
              <a:gd name="connsiteY8-218" fmla="*/ 10302 h 10316"/>
              <a:gd name="connsiteX0-219" fmla="*/ 12606 w 12606"/>
              <a:gd name="connsiteY0-220" fmla="*/ 10302 h 10316"/>
              <a:gd name="connsiteX1-221" fmla="*/ 0 w 12606"/>
              <a:gd name="connsiteY1-222" fmla="*/ 10316 h 10316"/>
              <a:gd name="connsiteX2-223" fmla="*/ 879 w 12606"/>
              <a:gd name="connsiteY2-224" fmla="*/ 5181 h 10316"/>
              <a:gd name="connsiteX3-225" fmla="*/ 3186 w 12606"/>
              <a:gd name="connsiteY3-226" fmla="*/ 5542 h 10316"/>
              <a:gd name="connsiteX4-227" fmla="*/ 4509 w 12606"/>
              <a:gd name="connsiteY4-228" fmla="*/ 425 h 10316"/>
              <a:gd name="connsiteX5-229" fmla="*/ 5120 w 12606"/>
              <a:gd name="connsiteY5-230" fmla="*/ 708 h 10316"/>
              <a:gd name="connsiteX6-231" fmla="*/ 6578 w 12606"/>
              <a:gd name="connsiteY6-232" fmla="*/ 6542 h 10316"/>
              <a:gd name="connsiteX7-233" fmla="*/ 7975 w 12606"/>
              <a:gd name="connsiteY7-234" fmla="*/ 5465 h 10316"/>
              <a:gd name="connsiteX8-235" fmla="*/ 12606 w 12606"/>
              <a:gd name="connsiteY8-236" fmla="*/ 10302 h 10316"/>
              <a:gd name="connsiteX0-237" fmla="*/ 12606 w 12741"/>
              <a:gd name="connsiteY0-238" fmla="*/ 10302 h 10316"/>
              <a:gd name="connsiteX1-239" fmla="*/ 0 w 12741"/>
              <a:gd name="connsiteY1-240" fmla="*/ 10316 h 10316"/>
              <a:gd name="connsiteX2-241" fmla="*/ 879 w 12741"/>
              <a:gd name="connsiteY2-242" fmla="*/ 5181 h 10316"/>
              <a:gd name="connsiteX3-243" fmla="*/ 3186 w 12741"/>
              <a:gd name="connsiteY3-244" fmla="*/ 5542 h 10316"/>
              <a:gd name="connsiteX4-245" fmla="*/ 4509 w 12741"/>
              <a:gd name="connsiteY4-246" fmla="*/ 425 h 10316"/>
              <a:gd name="connsiteX5-247" fmla="*/ 5120 w 12741"/>
              <a:gd name="connsiteY5-248" fmla="*/ 708 h 10316"/>
              <a:gd name="connsiteX6-249" fmla="*/ 6578 w 12741"/>
              <a:gd name="connsiteY6-250" fmla="*/ 6542 h 10316"/>
              <a:gd name="connsiteX7-251" fmla="*/ 12606 w 12741"/>
              <a:gd name="connsiteY7-252" fmla="*/ 10302 h 10316"/>
              <a:gd name="connsiteX0-253" fmla="*/ 12606 w 12741"/>
              <a:gd name="connsiteY0-254" fmla="*/ 10302 h 10316"/>
              <a:gd name="connsiteX1-255" fmla="*/ 0 w 12741"/>
              <a:gd name="connsiteY1-256" fmla="*/ 10316 h 10316"/>
              <a:gd name="connsiteX2-257" fmla="*/ 1634 w 12741"/>
              <a:gd name="connsiteY2-258" fmla="*/ 5777 h 10316"/>
              <a:gd name="connsiteX3-259" fmla="*/ 3186 w 12741"/>
              <a:gd name="connsiteY3-260" fmla="*/ 5542 h 10316"/>
              <a:gd name="connsiteX4-261" fmla="*/ 4509 w 12741"/>
              <a:gd name="connsiteY4-262" fmla="*/ 425 h 10316"/>
              <a:gd name="connsiteX5-263" fmla="*/ 5120 w 12741"/>
              <a:gd name="connsiteY5-264" fmla="*/ 708 h 10316"/>
              <a:gd name="connsiteX6-265" fmla="*/ 6578 w 12741"/>
              <a:gd name="connsiteY6-266" fmla="*/ 6542 h 10316"/>
              <a:gd name="connsiteX7-267" fmla="*/ 12606 w 12741"/>
              <a:gd name="connsiteY7-268" fmla="*/ 10302 h 10316"/>
              <a:gd name="connsiteX0-269" fmla="*/ 12606 w 12741"/>
              <a:gd name="connsiteY0-270" fmla="*/ 10302 h 10316"/>
              <a:gd name="connsiteX1-271" fmla="*/ 0 w 12741"/>
              <a:gd name="connsiteY1-272" fmla="*/ 10316 h 10316"/>
              <a:gd name="connsiteX2-273" fmla="*/ 1402 w 12741"/>
              <a:gd name="connsiteY2-274" fmla="*/ 5380 h 10316"/>
              <a:gd name="connsiteX3-275" fmla="*/ 3186 w 12741"/>
              <a:gd name="connsiteY3-276" fmla="*/ 5542 h 10316"/>
              <a:gd name="connsiteX4-277" fmla="*/ 4509 w 12741"/>
              <a:gd name="connsiteY4-278" fmla="*/ 425 h 10316"/>
              <a:gd name="connsiteX5-279" fmla="*/ 5120 w 12741"/>
              <a:gd name="connsiteY5-280" fmla="*/ 708 h 10316"/>
              <a:gd name="connsiteX6-281" fmla="*/ 6578 w 12741"/>
              <a:gd name="connsiteY6-282" fmla="*/ 6542 h 10316"/>
              <a:gd name="connsiteX7-283" fmla="*/ 12606 w 12741"/>
              <a:gd name="connsiteY7-284" fmla="*/ 10302 h 10316"/>
              <a:gd name="connsiteX0-285" fmla="*/ 12606 w 12741"/>
              <a:gd name="connsiteY0-286" fmla="*/ 10302 h 10316"/>
              <a:gd name="connsiteX1-287" fmla="*/ 0 w 12741"/>
              <a:gd name="connsiteY1-288" fmla="*/ 10316 h 10316"/>
              <a:gd name="connsiteX2-289" fmla="*/ 1228 w 12741"/>
              <a:gd name="connsiteY2-290" fmla="*/ 5380 h 10316"/>
              <a:gd name="connsiteX3-291" fmla="*/ 3186 w 12741"/>
              <a:gd name="connsiteY3-292" fmla="*/ 5542 h 10316"/>
              <a:gd name="connsiteX4-293" fmla="*/ 4509 w 12741"/>
              <a:gd name="connsiteY4-294" fmla="*/ 425 h 10316"/>
              <a:gd name="connsiteX5-295" fmla="*/ 5120 w 12741"/>
              <a:gd name="connsiteY5-296" fmla="*/ 708 h 10316"/>
              <a:gd name="connsiteX6-297" fmla="*/ 6578 w 12741"/>
              <a:gd name="connsiteY6-298" fmla="*/ 6542 h 10316"/>
              <a:gd name="connsiteX7-299" fmla="*/ 12606 w 12741"/>
              <a:gd name="connsiteY7-300" fmla="*/ 10302 h 10316"/>
              <a:gd name="connsiteX0-301" fmla="*/ 12606 w 12741"/>
              <a:gd name="connsiteY0-302" fmla="*/ 10302 h 10316"/>
              <a:gd name="connsiteX1-303" fmla="*/ 0 w 12741"/>
              <a:gd name="connsiteY1-304" fmla="*/ 10316 h 10316"/>
              <a:gd name="connsiteX2-305" fmla="*/ 1228 w 12741"/>
              <a:gd name="connsiteY2-306" fmla="*/ 5380 h 10316"/>
              <a:gd name="connsiteX3-307" fmla="*/ 3186 w 12741"/>
              <a:gd name="connsiteY3-308" fmla="*/ 5542 h 10316"/>
              <a:gd name="connsiteX4-309" fmla="*/ 4509 w 12741"/>
              <a:gd name="connsiteY4-310" fmla="*/ 425 h 10316"/>
              <a:gd name="connsiteX5-311" fmla="*/ 5120 w 12741"/>
              <a:gd name="connsiteY5-312" fmla="*/ 708 h 10316"/>
              <a:gd name="connsiteX6-313" fmla="*/ 6578 w 12741"/>
              <a:gd name="connsiteY6-314" fmla="*/ 6542 h 10316"/>
              <a:gd name="connsiteX7-315" fmla="*/ 12606 w 12741"/>
              <a:gd name="connsiteY7-316" fmla="*/ 10302 h 1031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2741" h="10316">
                <a:moveTo>
                  <a:pt x="12606" y="10302"/>
                </a:moveTo>
                <a:lnTo>
                  <a:pt x="0" y="10316"/>
                </a:lnTo>
                <a:cubicBezTo>
                  <a:pt x="347" y="9960"/>
                  <a:pt x="943" y="6162"/>
                  <a:pt x="1228" y="5380"/>
                </a:cubicBezTo>
                <a:cubicBezTo>
                  <a:pt x="1453" y="4742"/>
                  <a:pt x="3045" y="7957"/>
                  <a:pt x="3186" y="5542"/>
                </a:cubicBezTo>
                <a:cubicBezTo>
                  <a:pt x="3327" y="3127"/>
                  <a:pt x="3908" y="1148"/>
                  <a:pt x="4509" y="425"/>
                </a:cubicBezTo>
                <a:cubicBezTo>
                  <a:pt x="4712" y="-214"/>
                  <a:pt x="4937" y="-143"/>
                  <a:pt x="5120" y="708"/>
                </a:cubicBezTo>
                <a:cubicBezTo>
                  <a:pt x="5610" y="3052"/>
                  <a:pt x="5330" y="4943"/>
                  <a:pt x="6578" y="6542"/>
                </a:cubicBezTo>
                <a:cubicBezTo>
                  <a:pt x="7826" y="8141"/>
                  <a:pt x="13702" y="9673"/>
                  <a:pt x="12606" y="103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35" name="组合 134"/>
          <p:cNvGrpSpPr/>
          <p:nvPr/>
        </p:nvGrpSpPr>
        <p:grpSpPr>
          <a:xfrm>
            <a:off x="10163855" y="1076104"/>
            <a:ext cx="1328584" cy="332978"/>
            <a:chOff x="575579" y="2484388"/>
            <a:chExt cx="1927578" cy="481258"/>
          </a:xfrm>
        </p:grpSpPr>
        <p:sp>
          <p:nvSpPr>
            <p:cNvPr id="136" name="Freeform 9"/>
            <p:cNvSpPr/>
            <p:nvPr/>
          </p:nvSpPr>
          <p:spPr bwMode="auto">
            <a:xfrm>
              <a:off x="1380222" y="2492027"/>
              <a:ext cx="1122935" cy="432878"/>
            </a:xfrm>
            <a:custGeom>
              <a:avLst/>
              <a:gdLst>
                <a:gd name="T0" fmla="*/ 745 w 745"/>
                <a:gd name="T1" fmla="*/ 173 h 285"/>
                <a:gd name="T2" fmla="*/ 616 w 745"/>
                <a:gd name="T3" fmla="*/ 211 h 285"/>
                <a:gd name="T4" fmla="*/ 556 w 745"/>
                <a:gd name="T5" fmla="*/ 189 h 285"/>
                <a:gd name="T6" fmla="*/ 269 w 745"/>
                <a:gd name="T7" fmla="*/ 228 h 285"/>
                <a:gd name="T8" fmla="*/ 99 w 745"/>
                <a:gd name="T9" fmla="*/ 262 h 285"/>
                <a:gd name="T10" fmla="*/ 14 w 745"/>
                <a:gd name="T11" fmla="*/ 107 h 285"/>
                <a:gd name="T12" fmla="*/ 144 w 745"/>
                <a:gd name="T13" fmla="*/ 5 h 285"/>
                <a:gd name="T14" fmla="*/ 230 w 745"/>
                <a:gd name="T15" fmla="*/ 114 h 285"/>
                <a:gd name="T16" fmla="*/ 151 w 745"/>
                <a:gd name="T17" fmla="*/ 191 h 285"/>
                <a:gd name="T18" fmla="*/ 93 w 745"/>
                <a:gd name="T19" fmla="*/ 143 h 285"/>
                <a:gd name="T20" fmla="*/ 132 w 745"/>
                <a:gd name="T21" fmla="*/ 87 h 285"/>
                <a:gd name="T22" fmla="*/ 158 w 745"/>
                <a:gd name="T23" fmla="*/ 94 h 285"/>
                <a:gd name="T24" fmla="*/ 138 w 745"/>
                <a:gd name="T25" fmla="*/ 112 h 285"/>
                <a:gd name="T26" fmla="*/ 121 w 745"/>
                <a:gd name="T27" fmla="*/ 149 h 285"/>
                <a:gd name="T28" fmla="*/ 169 w 745"/>
                <a:gd name="T29" fmla="*/ 162 h 285"/>
                <a:gd name="T30" fmla="*/ 201 w 745"/>
                <a:gd name="T31" fmla="*/ 78 h 285"/>
                <a:gd name="T32" fmla="*/ 123 w 745"/>
                <a:gd name="T33" fmla="*/ 31 h 285"/>
                <a:gd name="T34" fmla="*/ 39 w 745"/>
                <a:gd name="T35" fmla="*/ 154 h 285"/>
                <a:gd name="T36" fmla="*/ 188 w 745"/>
                <a:gd name="T37" fmla="*/ 242 h 285"/>
                <a:gd name="T38" fmla="*/ 285 w 745"/>
                <a:gd name="T39" fmla="*/ 183 h 285"/>
                <a:gd name="T40" fmla="*/ 558 w 745"/>
                <a:gd name="T41" fmla="*/ 161 h 285"/>
                <a:gd name="T42" fmla="*/ 723 w 745"/>
                <a:gd name="T43" fmla="*/ 170 h 285"/>
                <a:gd name="T44" fmla="*/ 745 w 745"/>
                <a:gd name="T45" fmla="*/ 1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5" h="285">
                  <a:moveTo>
                    <a:pt x="745" y="173"/>
                  </a:moveTo>
                  <a:cubicBezTo>
                    <a:pt x="718" y="210"/>
                    <a:pt x="664" y="225"/>
                    <a:pt x="616" y="211"/>
                  </a:cubicBezTo>
                  <a:cubicBezTo>
                    <a:pt x="596" y="205"/>
                    <a:pt x="575" y="199"/>
                    <a:pt x="556" y="189"/>
                  </a:cubicBezTo>
                  <a:cubicBezTo>
                    <a:pt x="451" y="134"/>
                    <a:pt x="356" y="155"/>
                    <a:pt x="269" y="228"/>
                  </a:cubicBezTo>
                  <a:cubicBezTo>
                    <a:pt x="218" y="270"/>
                    <a:pt x="162" y="285"/>
                    <a:pt x="99" y="262"/>
                  </a:cubicBezTo>
                  <a:cubicBezTo>
                    <a:pt x="42" y="241"/>
                    <a:pt x="0" y="163"/>
                    <a:pt x="14" y="107"/>
                  </a:cubicBezTo>
                  <a:cubicBezTo>
                    <a:pt x="30" y="44"/>
                    <a:pt x="86" y="0"/>
                    <a:pt x="144" y="5"/>
                  </a:cubicBezTo>
                  <a:cubicBezTo>
                    <a:pt x="186" y="9"/>
                    <a:pt x="236" y="48"/>
                    <a:pt x="230" y="114"/>
                  </a:cubicBezTo>
                  <a:cubicBezTo>
                    <a:pt x="226" y="160"/>
                    <a:pt x="197" y="191"/>
                    <a:pt x="151" y="191"/>
                  </a:cubicBezTo>
                  <a:cubicBezTo>
                    <a:pt x="118" y="191"/>
                    <a:pt x="98" y="176"/>
                    <a:pt x="93" y="143"/>
                  </a:cubicBezTo>
                  <a:cubicBezTo>
                    <a:pt x="87" y="112"/>
                    <a:pt x="105" y="96"/>
                    <a:pt x="132" y="87"/>
                  </a:cubicBezTo>
                  <a:cubicBezTo>
                    <a:pt x="137" y="85"/>
                    <a:pt x="145" y="90"/>
                    <a:pt x="158" y="94"/>
                  </a:cubicBezTo>
                  <a:cubicBezTo>
                    <a:pt x="148" y="102"/>
                    <a:pt x="141" y="106"/>
                    <a:pt x="138" y="112"/>
                  </a:cubicBezTo>
                  <a:cubicBezTo>
                    <a:pt x="131" y="124"/>
                    <a:pt x="126" y="136"/>
                    <a:pt x="121" y="149"/>
                  </a:cubicBezTo>
                  <a:cubicBezTo>
                    <a:pt x="137" y="154"/>
                    <a:pt x="155" y="166"/>
                    <a:pt x="169" y="162"/>
                  </a:cubicBezTo>
                  <a:cubicBezTo>
                    <a:pt x="199" y="153"/>
                    <a:pt x="213" y="110"/>
                    <a:pt x="201" y="78"/>
                  </a:cubicBezTo>
                  <a:cubicBezTo>
                    <a:pt x="189" y="45"/>
                    <a:pt x="153" y="24"/>
                    <a:pt x="123" y="31"/>
                  </a:cubicBezTo>
                  <a:cubicBezTo>
                    <a:pt x="62" y="45"/>
                    <a:pt x="25" y="100"/>
                    <a:pt x="39" y="154"/>
                  </a:cubicBezTo>
                  <a:cubicBezTo>
                    <a:pt x="58" y="225"/>
                    <a:pt x="122" y="266"/>
                    <a:pt x="188" y="242"/>
                  </a:cubicBezTo>
                  <a:cubicBezTo>
                    <a:pt x="223" y="229"/>
                    <a:pt x="253" y="203"/>
                    <a:pt x="285" y="183"/>
                  </a:cubicBezTo>
                  <a:cubicBezTo>
                    <a:pt x="372" y="126"/>
                    <a:pt x="462" y="114"/>
                    <a:pt x="558" y="161"/>
                  </a:cubicBezTo>
                  <a:cubicBezTo>
                    <a:pt x="611" y="188"/>
                    <a:pt x="666" y="208"/>
                    <a:pt x="723" y="170"/>
                  </a:cubicBezTo>
                  <a:cubicBezTo>
                    <a:pt x="727" y="167"/>
                    <a:pt x="736" y="171"/>
                    <a:pt x="745" y="173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0"/>
            <p:cNvSpPr/>
            <p:nvPr/>
          </p:nvSpPr>
          <p:spPr bwMode="auto">
            <a:xfrm>
              <a:off x="575579" y="2484388"/>
              <a:ext cx="396592" cy="481258"/>
            </a:xfrm>
            <a:custGeom>
              <a:avLst/>
              <a:gdLst>
                <a:gd name="T0" fmla="*/ 150 w 263"/>
                <a:gd name="T1" fmla="*/ 99 h 317"/>
                <a:gd name="T2" fmla="*/ 114 w 263"/>
                <a:gd name="T3" fmla="*/ 144 h 317"/>
                <a:gd name="T4" fmla="*/ 138 w 263"/>
                <a:gd name="T5" fmla="*/ 169 h 317"/>
                <a:gd name="T6" fmla="*/ 192 w 263"/>
                <a:gd name="T7" fmla="*/ 145 h 317"/>
                <a:gd name="T8" fmla="*/ 167 w 263"/>
                <a:gd name="T9" fmla="*/ 45 h 317"/>
                <a:gd name="T10" fmla="*/ 60 w 263"/>
                <a:gd name="T11" fmla="*/ 68 h 317"/>
                <a:gd name="T12" fmla="*/ 63 w 263"/>
                <a:gd name="T13" fmla="*/ 214 h 317"/>
                <a:gd name="T14" fmla="*/ 220 w 263"/>
                <a:gd name="T15" fmla="*/ 235 h 317"/>
                <a:gd name="T16" fmla="*/ 255 w 263"/>
                <a:gd name="T17" fmla="*/ 213 h 317"/>
                <a:gd name="T18" fmla="*/ 263 w 263"/>
                <a:gd name="T19" fmla="*/ 220 h 317"/>
                <a:gd name="T20" fmla="*/ 254 w 263"/>
                <a:gd name="T21" fmla="*/ 241 h 317"/>
                <a:gd name="T22" fmla="*/ 9 w 263"/>
                <a:gd name="T23" fmla="*/ 157 h 317"/>
                <a:gd name="T24" fmla="*/ 67 w 263"/>
                <a:gd name="T25" fmla="*/ 30 h 317"/>
                <a:gd name="T26" fmla="*/ 187 w 263"/>
                <a:gd name="T27" fmla="*/ 27 h 317"/>
                <a:gd name="T28" fmla="*/ 224 w 263"/>
                <a:gd name="T29" fmla="*/ 139 h 317"/>
                <a:gd name="T30" fmla="*/ 150 w 263"/>
                <a:gd name="T31" fmla="*/ 196 h 317"/>
                <a:gd name="T32" fmla="*/ 89 w 263"/>
                <a:gd name="T33" fmla="*/ 152 h 317"/>
                <a:gd name="T34" fmla="*/ 120 w 263"/>
                <a:gd name="T35" fmla="*/ 96 h 317"/>
                <a:gd name="T36" fmla="*/ 150 w 263"/>
                <a:gd name="T37" fmla="*/ 9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317">
                  <a:moveTo>
                    <a:pt x="150" y="99"/>
                  </a:moveTo>
                  <a:cubicBezTo>
                    <a:pt x="134" y="119"/>
                    <a:pt x="120" y="130"/>
                    <a:pt x="114" y="144"/>
                  </a:cubicBezTo>
                  <a:cubicBezTo>
                    <a:pt x="112" y="149"/>
                    <a:pt x="131" y="170"/>
                    <a:pt x="138" y="169"/>
                  </a:cubicBezTo>
                  <a:cubicBezTo>
                    <a:pt x="157" y="166"/>
                    <a:pt x="181" y="159"/>
                    <a:pt x="192" y="145"/>
                  </a:cubicBezTo>
                  <a:cubicBezTo>
                    <a:pt x="215" y="115"/>
                    <a:pt x="200" y="68"/>
                    <a:pt x="167" y="45"/>
                  </a:cubicBezTo>
                  <a:cubicBezTo>
                    <a:pt x="138" y="26"/>
                    <a:pt x="83" y="38"/>
                    <a:pt x="60" y="68"/>
                  </a:cubicBezTo>
                  <a:cubicBezTo>
                    <a:pt x="27" y="112"/>
                    <a:pt x="28" y="173"/>
                    <a:pt x="63" y="214"/>
                  </a:cubicBezTo>
                  <a:cubicBezTo>
                    <a:pt x="98" y="256"/>
                    <a:pt x="169" y="265"/>
                    <a:pt x="220" y="235"/>
                  </a:cubicBezTo>
                  <a:cubicBezTo>
                    <a:pt x="232" y="228"/>
                    <a:pt x="243" y="220"/>
                    <a:pt x="255" y="213"/>
                  </a:cubicBezTo>
                  <a:cubicBezTo>
                    <a:pt x="258" y="216"/>
                    <a:pt x="260" y="218"/>
                    <a:pt x="263" y="220"/>
                  </a:cubicBezTo>
                  <a:cubicBezTo>
                    <a:pt x="260" y="227"/>
                    <a:pt x="259" y="237"/>
                    <a:pt x="254" y="241"/>
                  </a:cubicBezTo>
                  <a:cubicBezTo>
                    <a:pt x="164" y="317"/>
                    <a:pt x="36" y="273"/>
                    <a:pt x="9" y="157"/>
                  </a:cubicBezTo>
                  <a:cubicBezTo>
                    <a:pt x="0" y="117"/>
                    <a:pt x="26" y="55"/>
                    <a:pt x="67" y="30"/>
                  </a:cubicBezTo>
                  <a:cubicBezTo>
                    <a:pt x="105" y="6"/>
                    <a:pt x="146" y="0"/>
                    <a:pt x="187" y="27"/>
                  </a:cubicBezTo>
                  <a:cubicBezTo>
                    <a:pt x="219" y="48"/>
                    <a:pt x="236" y="98"/>
                    <a:pt x="224" y="139"/>
                  </a:cubicBezTo>
                  <a:cubicBezTo>
                    <a:pt x="213" y="176"/>
                    <a:pt x="186" y="193"/>
                    <a:pt x="150" y="196"/>
                  </a:cubicBezTo>
                  <a:cubicBezTo>
                    <a:pt x="118" y="198"/>
                    <a:pt x="96" y="184"/>
                    <a:pt x="89" y="152"/>
                  </a:cubicBezTo>
                  <a:cubicBezTo>
                    <a:pt x="83" y="124"/>
                    <a:pt x="94" y="104"/>
                    <a:pt x="120" y="96"/>
                  </a:cubicBezTo>
                  <a:cubicBezTo>
                    <a:pt x="129" y="93"/>
                    <a:pt x="141" y="98"/>
                    <a:pt x="150" y="99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1"/>
            <p:cNvSpPr/>
            <p:nvPr/>
          </p:nvSpPr>
          <p:spPr bwMode="auto">
            <a:xfrm>
              <a:off x="976627" y="2485661"/>
              <a:ext cx="395956" cy="440517"/>
            </a:xfrm>
            <a:custGeom>
              <a:avLst/>
              <a:gdLst>
                <a:gd name="T0" fmla="*/ 145 w 263"/>
                <a:gd name="T1" fmla="*/ 104 h 290"/>
                <a:gd name="T2" fmla="*/ 116 w 263"/>
                <a:gd name="T3" fmla="*/ 144 h 290"/>
                <a:gd name="T4" fmla="*/ 136 w 263"/>
                <a:gd name="T5" fmla="*/ 168 h 290"/>
                <a:gd name="T6" fmla="*/ 193 w 263"/>
                <a:gd name="T7" fmla="*/ 147 h 290"/>
                <a:gd name="T8" fmla="*/ 186 w 263"/>
                <a:gd name="T9" fmla="*/ 56 h 290"/>
                <a:gd name="T10" fmla="*/ 84 w 263"/>
                <a:gd name="T11" fmla="*/ 49 h 290"/>
                <a:gd name="T12" fmla="*/ 55 w 263"/>
                <a:gd name="T13" fmla="*/ 194 h 290"/>
                <a:gd name="T14" fmla="*/ 203 w 263"/>
                <a:gd name="T15" fmla="*/ 242 h 290"/>
                <a:gd name="T16" fmla="*/ 263 w 263"/>
                <a:gd name="T17" fmla="*/ 220 h 290"/>
                <a:gd name="T18" fmla="*/ 249 w 263"/>
                <a:gd name="T19" fmla="*/ 246 h 290"/>
                <a:gd name="T20" fmla="*/ 54 w 263"/>
                <a:gd name="T21" fmla="*/ 238 h 290"/>
                <a:gd name="T22" fmla="*/ 42 w 263"/>
                <a:gd name="T23" fmla="*/ 53 h 290"/>
                <a:gd name="T24" fmla="*/ 160 w 263"/>
                <a:gd name="T25" fmla="*/ 13 h 290"/>
                <a:gd name="T26" fmla="*/ 232 w 263"/>
                <a:gd name="T27" fmla="*/ 120 h 290"/>
                <a:gd name="T28" fmla="*/ 171 w 263"/>
                <a:gd name="T29" fmla="*/ 191 h 290"/>
                <a:gd name="T30" fmla="*/ 106 w 263"/>
                <a:gd name="T31" fmla="*/ 175 h 290"/>
                <a:gd name="T32" fmla="*/ 101 w 263"/>
                <a:gd name="T33" fmla="*/ 108 h 290"/>
                <a:gd name="T34" fmla="*/ 147 w 263"/>
                <a:gd name="T35" fmla="*/ 93 h 290"/>
                <a:gd name="T36" fmla="*/ 145 w 263"/>
                <a:gd name="T37" fmla="*/ 104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3" h="290">
                  <a:moveTo>
                    <a:pt x="145" y="104"/>
                  </a:moveTo>
                  <a:cubicBezTo>
                    <a:pt x="135" y="117"/>
                    <a:pt x="122" y="129"/>
                    <a:pt x="116" y="144"/>
                  </a:cubicBezTo>
                  <a:cubicBezTo>
                    <a:pt x="114" y="149"/>
                    <a:pt x="131" y="169"/>
                    <a:pt x="136" y="168"/>
                  </a:cubicBezTo>
                  <a:cubicBezTo>
                    <a:pt x="156" y="165"/>
                    <a:pt x="179" y="160"/>
                    <a:pt x="193" y="147"/>
                  </a:cubicBezTo>
                  <a:cubicBezTo>
                    <a:pt x="217" y="125"/>
                    <a:pt x="211" y="83"/>
                    <a:pt x="186" y="56"/>
                  </a:cubicBezTo>
                  <a:cubicBezTo>
                    <a:pt x="161" y="30"/>
                    <a:pt x="114" y="27"/>
                    <a:pt x="84" y="49"/>
                  </a:cubicBezTo>
                  <a:cubicBezTo>
                    <a:pt x="35" y="86"/>
                    <a:pt x="24" y="140"/>
                    <a:pt x="55" y="194"/>
                  </a:cubicBezTo>
                  <a:cubicBezTo>
                    <a:pt x="85" y="246"/>
                    <a:pt x="150" y="267"/>
                    <a:pt x="203" y="242"/>
                  </a:cubicBezTo>
                  <a:cubicBezTo>
                    <a:pt x="221" y="233"/>
                    <a:pt x="238" y="224"/>
                    <a:pt x="263" y="220"/>
                  </a:cubicBezTo>
                  <a:cubicBezTo>
                    <a:pt x="258" y="229"/>
                    <a:pt x="256" y="240"/>
                    <a:pt x="249" y="246"/>
                  </a:cubicBezTo>
                  <a:cubicBezTo>
                    <a:pt x="196" y="290"/>
                    <a:pt x="103" y="286"/>
                    <a:pt x="54" y="238"/>
                  </a:cubicBezTo>
                  <a:cubicBezTo>
                    <a:pt x="5" y="190"/>
                    <a:pt x="0" y="109"/>
                    <a:pt x="42" y="53"/>
                  </a:cubicBezTo>
                  <a:cubicBezTo>
                    <a:pt x="66" y="20"/>
                    <a:pt x="125" y="0"/>
                    <a:pt x="160" y="13"/>
                  </a:cubicBezTo>
                  <a:cubicBezTo>
                    <a:pt x="209" y="31"/>
                    <a:pt x="236" y="71"/>
                    <a:pt x="232" y="120"/>
                  </a:cubicBezTo>
                  <a:cubicBezTo>
                    <a:pt x="228" y="157"/>
                    <a:pt x="203" y="182"/>
                    <a:pt x="171" y="191"/>
                  </a:cubicBezTo>
                  <a:cubicBezTo>
                    <a:pt x="152" y="196"/>
                    <a:pt x="124" y="187"/>
                    <a:pt x="106" y="175"/>
                  </a:cubicBezTo>
                  <a:cubicBezTo>
                    <a:pt x="80" y="158"/>
                    <a:pt x="84" y="129"/>
                    <a:pt x="101" y="108"/>
                  </a:cubicBezTo>
                  <a:cubicBezTo>
                    <a:pt x="109" y="97"/>
                    <a:pt x="131" y="97"/>
                    <a:pt x="147" y="93"/>
                  </a:cubicBezTo>
                  <a:cubicBezTo>
                    <a:pt x="146" y="96"/>
                    <a:pt x="145" y="100"/>
                    <a:pt x="145" y="104"/>
                  </a:cubicBezTo>
                  <a:close/>
                </a:path>
              </a:pathLst>
            </a:custGeom>
            <a:solidFill>
              <a:srgbClr val="C7A1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39" name="Freeform 9"/>
          <p:cNvSpPr/>
          <p:nvPr/>
        </p:nvSpPr>
        <p:spPr bwMode="auto">
          <a:xfrm>
            <a:off x="9227293" y="1700128"/>
            <a:ext cx="810957" cy="332524"/>
          </a:xfrm>
          <a:custGeom>
            <a:avLst/>
            <a:gdLst>
              <a:gd name="T0" fmla="*/ 745 w 745"/>
              <a:gd name="T1" fmla="*/ 173 h 285"/>
              <a:gd name="T2" fmla="*/ 616 w 745"/>
              <a:gd name="T3" fmla="*/ 211 h 285"/>
              <a:gd name="T4" fmla="*/ 556 w 745"/>
              <a:gd name="T5" fmla="*/ 189 h 285"/>
              <a:gd name="T6" fmla="*/ 269 w 745"/>
              <a:gd name="T7" fmla="*/ 228 h 285"/>
              <a:gd name="T8" fmla="*/ 99 w 745"/>
              <a:gd name="T9" fmla="*/ 262 h 285"/>
              <a:gd name="T10" fmla="*/ 14 w 745"/>
              <a:gd name="T11" fmla="*/ 107 h 285"/>
              <a:gd name="T12" fmla="*/ 144 w 745"/>
              <a:gd name="T13" fmla="*/ 5 h 285"/>
              <a:gd name="T14" fmla="*/ 230 w 745"/>
              <a:gd name="T15" fmla="*/ 114 h 285"/>
              <a:gd name="T16" fmla="*/ 151 w 745"/>
              <a:gd name="T17" fmla="*/ 191 h 285"/>
              <a:gd name="T18" fmla="*/ 93 w 745"/>
              <a:gd name="T19" fmla="*/ 143 h 285"/>
              <a:gd name="T20" fmla="*/ 132 w 745"/>
              <a:gd name="T21" fmla="*/ 87 h 285"/>
              <a:gd name="T22" fmla="*/ 158 w 745"/>
              <a:gd name="T23" fmla="*/ 94 h 285"/>
              <a:gd name="T24" fmla="*/ 138 w 745"/>
              <a:gd name="T25" fmla="*/ 112 h 285"/>
              <a:gd name="T26" fmla="*/ 121 w 745"/>
              <a:gd name="T27" fmla="*/ 149 h 285"/>
              <a:gd name="T28" fmla="*/ 169 w 745"/>
              <a:gd name="T29" fmla="*/ 162 h 285"/>
              <a:gd name="T30" fmla="*/ 201 w 745"/>
              <a:gd name="T31" fmla="*/ 78 h 285"/>
              <a:gd name="T32" fmla="*/ 123 w 745"/>
              <a:gd name="T33" fmla="*/ 31 h 285"/>
              <a:gd name="T34" fmla="*/ 39 w 745"/>
              <a:gd name="T35" fmla="*/ 154 h 285"/>
              <a:gd name="T36" fmla="*/ 188 w 745"/>
              <a:gd name="T37" fmla="*/ 242 h 285"/>
              <a:gd name="T38" fmla="*/ 285 w 745"/>
              <a:gd name="T39" fmla="*/ 183 h 285"/>
              <a:gd name="T40" fmla="*/ 558 w 745"/>
              <a:gd name="T41" fmla="*/ 161 h 285"/>
              <a:gd name="T42" fmla="*/ 723 w 745"/>
              <a:gd name="T43" fmla="*/ 170 h 285"/>
              <a:gd name="T44" fmla="*/ 745 w 745"/>
              <a:gd name="T45" fmla="*/ 17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745" h="285">
                <a:moveTo>
                  <a:pt x="745" y="173"/>
                </a:moveTo>
                <a:cubicBezTo>
                  <a:pt x="718" y="210"/>
                  <a:pt x="664" y="225"/>
                  <a:pt x="616" y="211"/>
                </a:cubicBezTo>
                <a:cubicBezTo>
                  <a:pt x="596" y="205"/>
                  <a:pt x="575" y="199"/>
                  <a:pt x="556" y="189"/>
                </a:cubicBezTo>
                <a:cubicBezTo>
                  <a:pt x="451" y="134"/>
                  <a:pt x="356" y="155"/>
                  <a:pt x="269" y="228"/>
                </a:cubicBezTo>
                <a:cubicBezTo>
                  <a:pt x="218" y="270"/>
                  <a:pt x="162" y="285"/>
                  <a:pt x="99" y="262"/>
                </a:cubicBezTo>
                <a:cubicBezTo>
                  <a:pt x="42" y="241"/>
                  <a:pt x="0" y="163"/>
                  <a:pt x="14" y="107"/>
                </a:cubicBezTo>
                <a:cubicBezTo>
                  <a:pt x="30" y="44"/>
                  <a:pt x="86" y="0"/>
                  <a:pt x="144" y="5"/>
                </a:cubicBezTo>
                <a:cubicBezTo>
                  <a:pt x="186" y="9"/>
                  <a:pt x="236" y="48"/>
                  <a:pt x="230" y="114"/>
                </a:cubicBezTo>
                <a:cubicBezTo>
                  <a:pt x="226" y="160"/>
                  <a:pt x="197" y="191"/>
                  <a:pt x="151" y="191"/>
                </a:cubicBezTo>
                <a:cubicBezTo>
                  <a:pt x="118" y="191"/>
                  <a:pt x="98" y="176"/>
                  <a:pt x="93" y="143"/>
                </a:cubicBezTo>
                <a:cubicBezTo>
                  <a:pt x="87" y="112"/>
                  <a:pt x="105" y="96"/>
                  <a:pt x="132" y="87"/>
                </a:cubicBezTo>
                <a:cubicBezTo>
                  <a:pt x="137" y="85"/>
                  <a:pt x="145" y="90"/>
                  <a:pt x="158" y="94"/>
                </a:cubicBezTo>
                <a:cubicBezTo>
                  <a:pt x="148" y="102"/>
                  <a:pt x="141" y="106"/>
                  <a:pt x="138" y="112"/>
                </a:cubicBezTo>
                <a:cubicBezTo>
                  <a:pt x="131" y="124"/>
                  <a:pt x="126" y="136"/>
                  <a:pt x="121" y="149"/>
                </a:cubicBezTo>
                <a:cubicBezTo>
                  <a:pt x="137" y="154"/>
                  <a:pt x="155" y="166"/>
                  <a:pt x="169" y="162"/>
                </a:cubicBezTo>
                <a:cubicBezTo>
                  <a:pt x="199" y="153"/>
                  <a:pt x="213" y="110"/>
                  <a:pt x="201" y="78"/>
                </a:cubicBezTo>
                <a:cubicBezTo>
                  <a:pt x="189" y="45"/>
                  <a:pt x="153" y="24"/>
                  <a:pt x="123" y="31"/>
                </a:cubicBezTo>
                <a:cubicBezTo>
                  <a:pt x="62" y="45"/>
                  <a:pt x="25" y="100"/>
                  <a:pt x="39" y="154"/>
                </a:cubicBezTo>
                <a:cubicBezTo>
                  <a:pt x="58" y="225"/>
                  <a:pt x="122" y="266"/>
                  <a:pt x="188" y="242"/>
                </a:cubicBezTo>
                <a:cubicBezTo>
                  <a:pt x="223" y="229"/>
                  <a:pt x="253" y="203"/>
                  <a:pt x="285" y="183"/>
                </a:cubicBezTo>
                <a:cubicBezTo>
                  <a:pt x="372" y="126"/>
                  <a:pt x="462" y="114"/>
                  <a:pt x="558" y="161"/>
                </a:cubicBezTo>
                <a:cubicBezTo>
                  <a:pt x="611" y="188"/>
                  <a:pt x="666" y="208"/>
                  <a:pt x="723" y="170"/>
                </a:cubicBezTo>
                <a:cubicBezTo>
                  <a:pt x="727" y="167"/>
                  <a:pt x="736" y="171"/>
                  <a:pt x="745" y="173"/>
                </a:cubicBezTo>
                <a:close/>
              </a:path>
            </a:pathLst>
          </a:custGeom>
          <a:solidFill>
            <a:srgbClr val="C7A1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33365" y="427305"/>
            <a:ext cx="5263263" cy="132343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庐山东南五老峰  青山削出金芙蓉</a:t>
            </a:r>
            <a:endParaRPr lang="en-US" altLang="zh-CN" sz="20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钟齐李洤标准草书符号" panose="02010600030101010101" pitchFamily="2" charset="-122"/>
                <a:ea typeface="钟齐李洤标准草书符号" panose="02010600030101010101" pitchFamily="2" charset="-122"/>
              </a:rPr>
              <a:t>         九江秀色可揽结  吾将此地巢云松</a:t>
            </a:r>
            <a:endParaRPr lang="zh-CN" altLang="en-US" sz="2000" dirty="0">
              <a:solidFill>
                <a:schemeClr val="bg1"/>
              </a:solidFill>
              <a:latin typeface="钟齐李洤标准草书符号" panose="02010600030101010101" pitchFamily="2" charset="-122"/>
              <a:ea typeface="钟齐李洤标准草书符号" panose="02010600030101010101" pitchFamily="2" charset="-122"/>
            </a:endParaRPr>
          </a:p>
        </p:txBody>
      </p:sp>
      <p:grpSp>
        <p:nvGrpSpPr>
          <p:cNvPr id="149" name="组合 148"/>
          <p:cNvGrpSpPr/>
          <p:nvPr/>
        </p:nvGrpSpPr>
        <p:grpSpPr>
          <a:xfrm>
            <a:off x="4071331" y="3944129"/>
            <a:ext cx="4186947" cy="870449"/>
            <a:chOff x="6959771" y="1043152"/>
            <a:chExt cx="4186947" cy="870449"/>
          </a:xfrm>
        </p:grpSpPr>
        <p:sp>
          <p:nvSpPr>
            <p:cNvPr id="150" name="文本框 149"/>
            <p:cNvSpPr txBox="1"/>
            <p:nvPr/>
          </p:nvSpPr>
          <p:spPr>
            <a:xfrm>
              <a:off x="6959771" y="1043152"/>
              <a:ext cx="4186947" cy="58477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rgbClr val="2C3B5A"/>
                  </a:solidFill>
                  <a:latin typeface="方正魏碑简体" panose="02010601030101010101" pitchFamily="65" charset="-122"/>
                  <a:ea typeface="方正魏碑简体" panose="02010601030101010101" pitchFamily="65" charset="-122"/>
                </a:rPr>
                <a:t>点击输入您的标题</a:t>
              </a:r>
              <a:endParaRPr lang="zh-CN" altLang="en-US" sz="3200" dirty="0">
                <a:solidFill>
                  <a:srgbClr val="2C3B5A"/>
                </a:solidFill>
                <a:latin typeface="方正魏碑简体" panose="02010601030101010101" pitchFamily="65" charset="-122"/>
                <a:ea typeface="方正魏碑简体" panose="02010601030101010101" pitchFamily="65" charset="-122"/>
              </a:endParaRPr>
            </a:p>
          </p:txBody>
        </p:sp>
        <p:sp>
          <p:nvSpPr>
            <p:cNvPr id="151" name="文本框 150"/>
            <p:cNvSpPr txBox="1"/>
            <p:nvPr/>
          </p:nvSpPr>
          <p:spPr>
            <a:xfrm flipH="1">
              <a:off x="7560234" y="1605824"/>
              <a:ext cx="2978751" cy="3077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>
              <a:defPPr>
                <a:defRPr lang="zh-CN"/>
              </a:defPPr>
              <a:lvl1pPr algn="r">
                <a:defRPr sz="8000" b="1">
                  <a:gradFill flip="none" rotWithShape="1">
                    <a:gsLst>
                      <a:gs pos="0">
                        <a:srgbClr val="E51C3E"/>
                      </a:gs>
                      <a:gs pos="30000">
                        <a:srgbClr val="F18C64"/>
                      </a:gs>
                      <a:gs pos="83000">
                        <a:srgbClr val="F7C477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  <a:latin typeface="造字工房悦黑体验版常规体" pitchFamily="50" charset="-122"/>
                  <a:ea typeface="造字工房悦黑体验版常规体" pitchFamily="50" charset="-122"/>
                </a:defRPr>
              </a:lvl1pPr>
            </a:lstStyle>
            <a:p>
              <a:pPr algn="dist"/>
              <a:r>
                <a:rPr lang="en-US" altLang="zh-CN" sz="1400" dirty="0">
                  <a:solidFill>
                    <a:srgbClr val="2C3B5A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ADD  YOUR TITLE HERE        </a:t>
              </a:r>
              <a:endParaRPr lang="zh-CN" altLang="en-US" sz="1400" dirty="0">
                <a:solidFill>
                  <a:srgbClr val="2C3B5A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10614644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>
              <a:off x="7188371" y="1759712"/>
              <a:ext cx="296205" cy="0"/>
            </a:xfrm>
            <a:prstGeom prst="line">
              <a:avLst/>
            </a:prstGeom>
            <a:ln>
              <a:solidFill>
                <a:srgbClr val="354C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4" name="矩形 153"/>
          <p:cNvSpPr/>
          <p:nvPr/>
        </p:nvSpPr>
        <p:spPr>
          <a:xfrm>
            <a:off x="1298582" y="4914036"/>
            <a:ext cx="9649521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精品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设计机构。拥有顶尖的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设计团队坚持精益求精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，拒接平庸的设计理念。帮您实现精致、美观、动感的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造字工房悦黑体验版常规体" pitchFamily="50" charset="-122"/>
                <a:ea typeface="造字工房悦黑体验版常规体" pitchFamily="50" charset="-122"/>
              </a:rPr>
              <a:t>ppt</a:t>
            </a:r>
            <a:endParaRPr lang="en-US" altLang="zh-CN" sz="1400" spc="300" dirty="0">
              <a:solidFill>
                <a:schemeClr val="tx1">
                  <a:lumMod val="75000"/>
                  <a:lumOff val="25000"/>
                </a:schemeClr>
              </a:solidFill>
              <a:latin typeface="造字工房悦黑体验版常规体" pitchFamily="50" charset="-122"/>
              <a:ea typeface="造字工房悦黑体验版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1" grpId="0" animBg="1"/>
      <p:bldP spid="132" grpId="0" animBg="1"/>
      <p:bldP spid="133" grpId="0" animBg="1"/>
      <p:bldP spid="134" grpId="0" animBg="1"/>
      <p:bldP spid="139" grpId="0" animBg="1"/>
      <p:bldP spid="11" grpId="0"/>
      <p:bldP spid="15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2663</Words>
  <Application>WPS 演示</Application>
  <PresentationFormat>宽屏</PresentationFormat>
  <Paragraphs>288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钟齐李洤标准草书符号</vt:lpstr>
      <vt:lpstr>方正兰亭超细黑简体</vt:lpstr>
      <vt:lpstr>造字工房悦黑体验版常规体</vt:lpstr>
      <vt:lpstr>方正魏碑简体</vt:lpstr>
      <vt:lpstr>Calibri</vt:lpstr>
      <vt:lpstr>微软雅黑</vt:lpstr>
      <vt:lpstr>Arial Unicode MS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2018-03-20T13:07:23Z</dcterms:created>
  <dcterms:modified xsi:type="dcterms:W3CDTF">2018-03-20T13:22:48Z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